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heme/themeOverride2.xml" ContentType="application/vnd.openxmlformats-officedocument.themeOverr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heme/themeOverride3.xml" ContentType="application/vnd.openxmlformats-officedocument.themeOverr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2.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69" r:id="rId3"/>
    <p:sldId id="258" r:id="rId4"/>
    <p:sldId id="270" r:id="rId5"/>
    <p:sldId id="285" r:id="rId6"/>
    <p:sldId id="271" r:id="rId7"/>
    <p:sldId id="280" r:id="rId8"/>
    <p:sldId id="286" r:id="rId9"/>
    <p:sldId id="287" r:id="rId10"/>
    <p:sldId id="272" r:id="rId11"/>
    <p:sldId id="273" r:id="rId12"/>
    <p:sldId id="274" r:id="rId13"/>
    <p:sldId id="288" r:id="rId14"/>
    <p:sldId id="275" r:id="rId15"/>
    <p:sldId id="276" r:id="rId16"/>
    <p:sldId id="284" r:id="rId17"/>
    <p:sldId id="289"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6D1"/>
    <a:srgbClr val="FFC759"/>
    <a:srgbClr val="3DD8B5"/>
    <a:srgbClr val="8B6BF4"/>
    <a:srgbClr val="B84FFF"/>
    <a:srgbClr val="B4EEE1"/>
    <a:srgbClr val="AF46FF"/>
    <a:srgbClr val="4BE3AF"/>
    <a:srgbClr val="6B24FF"/>
    <a:srgbClr val="80E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9" autoAdjust="0"/>
    <p:restoredTop sz="96182" autoAdjust="0"/>
  </p:normalViewPr>
  <p:slideViewPr>
    <p:cSldViewPr snapToGrid="0">
      <p:cViewPr>
        <p:scale>
          <a:sx n="75" d="100"/>
          <a:sy n="75" d="100"/>
        </p:scale>
        <p:origin x="3110" y="43"/>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2022/5/29</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lgn="just">
              <a:lnSpc>
                <a:spcPct val="150000"/>
              </a:lnSpc>
            </a:pPr>
            <a:r>
              <a:rPr lang="zh-CN" altLang="zh-CN" sz="1200" kern="100" dirty="0">
                <a:effectLst/>
                <a:latin typeface="+mn-ea"/>
                <a:cs typeface="宋体" panose="02010600030101010101" pitchFamily="2" charset="-122"/>
              </a:rPr>
              <a:t>我们注意到：校园内尤其是学生群体，</a:t>
            </a:r>
            <a:r>
              <a:rPr lang="zh-CN" altLang="zh-CN" sz="1200" kern="100">
                <a:effectLst/>
                <a:latin typeface="+mn-ea"/>
                <a:cs typeface="宋体" panose="02010600030101010101" pitchFamily="2" charset="-122"/>
              </a:rPr>
              <a:t>对于“</a:t>
            </a:r>
            <a:r>
              <a:rPr lang="zh-CN" altLang="en-US" sz="1200" kern="100">
                <a:effectLst/>
                <a:latin typeface="+mn-ea"/>
                <a:cs typeface="宋体" panose="02010600030101010101" pitchFamily="2" charset="-122"/>
              </a:rPr>
              <a:t>“西柚知事”校园论坛</a:t>
            </a:r>
            <a:r>
              <a:rPr lang="zh-CN" altLang="zh-CN" sz="1200" kern="100">
                <a:effectLst/>
                <a:latin typeface="+mn-ea"/>
                <a:cs typeface="宋体" panose="02010600030101010101" pitchFamily="2" charset="-122"/>
              </a:rPr>
              <a:t>”</a:t>
            </a:r>
            <a:r>
              <a:rPr lang="zh-CN" altLang="zh-CN" sz="1200" kern="100" dirty="0">
                <a:effectLst/>
                <a:latin typeface="+mn-ea"/>
                <a:cs typeface="宋体" panose="02010600030101010101" pitchFamily="2" charset="-122"/>
              </a:rPr>
              <a:t>这一产品的需求量是非常广泛的。小到丢失饭卡钥匙、询问教材课程，大到寻求招聘信息、发布招聘通知，都需要一个媒介来充当“信息市场”的作用。</a:t>
            </a:r>
            <a:endParaRPr lang="zh-CN" altLang="zh-CN" sz="1200" kern="100" dirty="0">
              <a:effectLst/>
              <a:latin typeface="+mn-ea"/>
              <a:cs typeface="Times New Roman" panose="02020603050405020304" pitchFamily="18" charset="0"/>
            </a:endParaRPr>
          </a:p>
          <a:p>
            <a:pPr marL="266700" indent="266700" algn="just">
              <a:lnSpc>
                <a:spcPct val="150000"/>
              </a:lnSpc>
            </a:pPr>
            <a:r>
              <a:rPr lang="zh-CN" altLang="zh-CN" sz="1200" kern="100" dirty="0">
                <a:effectLst/>
                <a:latin typeface="+mn-ea"/>
                <a:cs typeface="宋体" panose="02010600030101010101" pitchFamily="2" charset="-122"/>
              </a:rPr>
              <a:t>在互联网还未普及的时代，人们使用公告板来传递、推广各种信息，这样的方式无疑是低效且落后的。因此我们需要牢牢把握互联网这一技术革命的良机，追求改善人们获取信息的方式，拓宽获取信息的渠道，降低获取信息的难度，增大获取信息的质量。</a:t>
            </a:r>
            <a:endParaRPr lang="zh-CN" altLang="zh-CN" sz="1200" kern="100" dirty="0">
              <a:effectLst/>
              <a:latin typeface="+mn-ea"/>
              <a:cs typeface="Times New Roman" panose="02020603050405020304" pitchFamily="18" charset="0"/>
            </a:endParaRPr>
          </a:p>
          <a:p>
            <a:pPr marL="266700" indent="266700" algn="just">
              <a:lnSpc>
                <a:spcPct val="150000"/>
              </a:lnSpc>
            </a:pPr>
            <a:r>
              <a:rPr lang="zh-CN" altLang="zh-CN" sz="1200" kern="100" dirty="0">
                <a:effectLst/>
                <a:latin typeface="+mn-ea"/>
                <a:cs typeface="宋体" panose="02010600030101010101" pitchFamily="2" charset="-122"/>
              </a:rPr>
              <a:t>我们还注意到，有组织借用</a:t>
            </a:r>
            <a:r>
              <a:rPr lang="en-US" altLang="zh-CN" sz="1200" kern="100" dirty="0">
                <a:effectLst/>
                <a:latin typeface="+mn-ea"/>
                <a:cs typeface="宋体" panose="02010600030101010101" pitchFamily="2" charset="-122"/>
              </a:rPr>
              <a:t>QQ</a:t>
            </a:r>
            <a:r>
              <a:rPr lang="zh-CN" altLang="zh-CN" sz="1200" kern="100" dirty="0">
                <a:effectLst/>
                <a:latin typeface="+mn-ea"/>
                <a:cs typeface="宋体" panose="02010600030101010101" pitchFamily="2" charset="-122"/>
              </a:rPr>
              <a:t>、微信、贴吧等大型平台建立起初级的信息交流通道，例如各式各样的“校园墙”、“交流群”。这些“信息市场”依托高流量高日活的社交平台收纳、传播信息，的确方便了同学们的生活；但是大平台同样也局限了这些平台“专门化”、“专业化”的成长，只能采用平台提供的方式实现小部分的职能。因此我们</a:t>
            </a:r>
            <a:r>
              <a:rPr lang="zh-CN" altLang="zh-CN" sz="1200" kern="100">
                <a:effectLst/>
                <a:latin typeface="+mn-ea"/>
                <a:cs typeface="宋体" panose="02010600030101010101" pitchFamily="2" charset="-122"/>
              </a:rPr>
              <a:t>开发“</a:t>
            </a:r>
            <a:r>
              <a:rPr lang="zh-CN" altLang="en-US" sz="1200" kern="100">
                <a:effectLst/>
                <a:latin typeface="+mn-ea"/>
                <a:cs typeface="宋体" panose="02010600030101010101" pitchFamily="2" charset="-122"/>
              </a:rPr>
              <a:t>“西柚知事”校园论坛</a:t>
            </a:r>
            <a:r>
              <a:rPr lang="zh-CN" altLang="zh-CN" sz="1200" kern="100">
                <a:effectLst/>
                <a:latin typeface="+mn-ea"/>
                <a:cs typeface="宋体" panose="02010600030101010101" pitchFamily="2" charset="-122"/>
              </a:rPr>
              <a:t>”</a:t>
            </a:r>
            <a:r>
              <a:rPr lang="zh-CN" altLang="zh-CN" sz="1200" kern="100" dirty="0">
                <a:effectLst/>
                <a:latin typeface="+mn-ea"/>
                <a:cs typeface="宋体" panose="02010600030101010101" pitchFamily="2" charset="-122"/>
              </a:rPr>
              <a:t>这样一个专门、专业的平台，能够提供更加快捷、精准且实用的服务，能够更好地服务于人们的生活。</a:t>
            </a:r>
            <a:endParaRPr lang="zh-CN" altLang="zh-CN" sz="1200" kern="100" dirty="0">
              <a:effectLst/>
              <a:latin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140547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lgn="just">
              <a:lnSpc>
                <a:spcPct val="150000"/>
              </a:lnSpc>
            </a:pPr>
            <a:r>
              <a:rPr lang="zh-CN" altLang="zh-CN" sz="1200" kern="100" dirty="0">
                <a:effectLst/>
                <a:latin typeface="+mn-ea"/>
                <a:cs typeface="宋体" panose="02010600030101010101" pitchFamily="2" charset="-122"/>
              </a:rPr>
              <a:t>我们注意到：校园内尤其是学生群体，</a:t>
            </a:r>
            <a:r>
              <a:rPr lang="zh-CN" altLang="zh-CN" sz="1200" kern="100">
                <a:effectLst/>
                <a:latin typeface="+mn-ea"/>
                <a:cs typeface="宋体" panose="02010600030101010101" pitchFamily="2" charset="-122"/>
              </a:rPr>
              <a:t>对于“</a:t>
            </a:r>
            <a:r>
              <a:rPr lang="zh-CN" altLang="en-US" sz="1200" kern="100">
                <a:effectLst/>
                <a:latin typeface="+mn-ea"/>
                <a:cs typeface="宋体" panose="02010600030101010101" pitchFamily="2" charset="-122"/>
              </a:rPr>
              <a:t>“西柚知事”校园论坛</a:t>
            </a:r>
            <a:r>
              <a:rPr lang="zh-CN" altLang="zh-CN" sz="1200" kern="100">
                <a:effectLst/>
                <a:latin typeface="+mn-ea"/>
                <a:cs typeface="宋体" panose="02010600030101010101" pitchFamily="2" charset="-122"/>
              </a:rPr>
              <a:t>”</a:t>
            </a:r>
            <a:r>
              <a:rPr lang="zh-CN" altLang="zh-CN" sz="1200" kern="100" dirty="0">
                <a:effectLst/>
                <a:latin typeface="+mn-ea"/>
                <a:cs typeface="宋体" panose="02010600030101010101" pitchFamily="2" charset="-122"/>
              </a:rPr>
              <a:t>这一产品的需求量是非常广泛的。小到丢失饭卡钥匙、询问教材课程，大到寻求招聘信息、发布招聘通知，都需要一个媒介来充当“信息市场”的作用。</a:t>
            </a:r>
            <a:endParaRPr lang="zh-CN" altLang="zh-CN" sz="1200" kern="100" dirty="0">
              <a:effectLst/>
              <a:latin typeface="+mn-ea"/>
              <a:cs typeface="Times New Roman" panose="02020603050405020304" pitchFamily="18" charset="0"/>
            </a:endParaRPr>
          </a:p>
          <a:p>
            <a:pPr marL="266700" indent="266700" algn="just">
              <a:lnSpc>
                <a:spcPct val="150000"/>
              </a:lnSpc>
            </a:pPr>
            <a:r>
              <a:rPr lang="zh-CN" altLang="zh-CN" sz="1200" kern="100" dirty="0">
                <a:effectLst/>
                <a:latin typeface="+mn-ea"/>
                <a:cs typeface="宋体" panose="02010600030101010101" pitchFamily="2" charset="-122"/>
              </a:rPr>
              <a:t>在互联网还未普及的时代，人们使用公告板来传递、推广各种信息，这样的方式无疑是低效且落后的。因此我们需要牢牢把握互联网这一技术革命的良机，追求改善人们获取信息的方式，拓宽获取信息的渠道，降低获取信息的难度，增大获取信息的质量。</a:t>
            </a:r>
            <a:endParaRPr lang="zh-CN" altLang="zh-CN" sz="1200" kern="100" dirty="0">
              <a:effectLst/>
              <a:latin typeface="+mn-ea"/>
              <a:cs typeface="Times New Roman" panose="02020603050405020304" pitchFamily="18" charset="0"/>
            </a:endParaRPr>
          </a:p>
          <a:p>
            <a:pPr marL="266700" indent="266700" algn="just">
              <a:lnSpc>
                <a:spcPct val="150000"/>
              </a:lnSpc>
            </a:pPr>
            <a:r>
              <a:rPr lang="zh-CN" altLang="zh-CN" sz="1200" kern="100" dirty="0">
                <a:effectLst/>
                <a:latin typeface="+mn-ea"/>
                <a:cs typeface="宋体" panose="02010600030101010101" pitchFamily="2" charset="-122"/>
              </a:rPr>
              <a:t>我们还注意到，有组织借用</a:t>
            </a:r>
            <a:r>
              <a:rPr lang="en-US" altLang="zh-CN" sz="1200" kern="100" dirty="0">
                <a:effectLst/>
                <a:latin typeface="+mn-ea"/>
                <a:cs typeface="宋体" panose="02010600030101010101" pitchFamily="2" charset="-122"/>
              </a:rPr>
              <a:t>QQ</a:t>
            </a:r>
            <a:r>
              <a:rPr lang="zh-CN" altLang="zh-CN" sz="1200" kern="100" dirty="0">
                <a:effectLst/>
                <a:latin typeface="+mn-ea"/>
                <a:cs typeface="宋体" panose="02010600030101010101" pitchFamily="2" charset="-122"/>
              </a:rPr>
              <a:t>、微信、贴吧等大型平台建立起初级的信息交流通道，例如各式各样的“校园墙”、“交流群”。这些“信息市场”依托高流量高日活的社交平台收纳、传播信息，的确方便了同学们的生活；但是大平台同样也局限了这些平台“专门化”、“专业化”的成长，只能采用平台提供的方式实现小部分的职能。因此我们</a:t>
            </a:r>
            <a:r>
              <a:rPr lang="zh-CN" altLang="zh-CN" sz="1200" kern="100">
                <a:effectLst/>
                <a:latin typeface="+mn-ea"/>
                <a:cs typeface="宋体" panose="02010600030101010101" pitchFamily="2" charset="-122"/>
              </a:rPr>
              <a:t>开发“</a:t>
            </a:r>
            <a:r>
              <a:rPr lang="zh-CN" altLang="en-US" sz="1200" kern="100">
                <a:effectLst/>
                <a:latin typeface="+mn-ea"/>
                <a:cs typeface="宋体" panose="02010600030101010101" pitchFamily="2" charset="-122"/>
              </a:rPr>
              <a:t>“西柚知事”校园论坛</a:t>
            </a:r>
            <a:r>
              <a:rPr lang="zh-CN" altLang="zh-CN" sz="1200" kern="100">
                <a:effectLst/>
                <a:latin typeface="+mn-ea"/>
                <a:cs typeface="宋体" panose="02010600030101010101" pitchFamily="2" charset="-122"/>
              </a:rPr>
              <a:t>”</a:t>
            </a:r>
            <a:r>
              <a:rPr lang="zh-CN" altLang="zh-CN" sz="1200" kern="100" dirty="0">
                <a:effectLst/>
                <a:latin typeface="+mn-ea"/>
                <a:cs typeface="宋体" panose="02010600030101010101" pitchFamily="2" charset="-122"/>
              </a:rPr>
              <a:t>这样一个专门、专业的平台，能够提供更加快捷、精准且实用的服务，能够更好地服务于人们的生活。</a:t>
            </a:r>
            <a:endParaRPr lang="zh-CN" altLang="zh-CN" sz="1200" kern="100" dirty="0">
              <a:effectLst/>
              <a:latin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1978042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iŝľíḍè">
            <a:extLst>
              <a:ext uri="{FF2B5EF4-FFF2-40B4-BE49-F238E27FC236}">
                <a16:creationId xmlns:a16="http://schemas.microsoft.com/office/drawing/2014/main" id="{34EAB460-0865-43EE-AD56-063EFC3A5A2B}"/>
              </a:ext>
            </a:extLst>
          </p:cNvPr>
          <p:cNvSpPr/>
          <p:nvPr userDrawn="1"/>
        </p:nvSpPr>
        <p:spPr>
          <a:xfrm>
            <a:off x="0" y="0"/>
            <a:ext cx="12192000" cy="6858000"/>
          </a:xfrm>
          <a:prstGeom prst="rect">
            <a:avLst/>
          </a:prstGeom>
          <a:gradFill flip="none" rotWithShape="1">
            <a:gsLst>
              <a:gs pos="71000">
                <a:schemeClr val="accent2"/>
              </a:gs>
              <a:gs pos="0">
                <a:schemeClr val="accent1"/>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6" name="îSḻide">
            <a:extLst>
              <a:ext uri="{FF2B5EF4-FFF2-40B4-BE49-F238E27FC236}">
                <a16:creationId xmlns:a16="http://schemas.microsoft.com/office/drawing/2014/main" id="{2957C0D0-349F-418C-B672-70997FA3DE3C}"/>
              </a:ext>
            </a:extLst>
          </p:cNvPr>
          <p:cNvSpPr/>
          <p:nvPr userDrawn="1"/>
        </p:nvSpPr>
        <p:spPr>
          <a:xfrm flipH="1">
            <a:off x="0" y="0"/>
            <a:ext cx="7965505" cy="6858000"/>
          </a:xfrm>
          <a:custGeom>
            <a:avLst/>
            <a:gdLst>
              <a:gd name="connsiteX0" fmla="*/ 3380080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3334307 w 8328560"/>
              <a:gd name="connsiteY11" fmla="*/ 73267 h 6858000"/>
              <a:gd name="connsiteX0" fmla="*/ 4087179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3334307 w 8328560"/>
              <a:gd name="connsiteY11" fmla="*/ 73267 h 6858000"/>
              <a:gd name="connsiteX12" fmla="*/ 4087179 w 8328560"/>
              <a:gd name="connsiteY12" fmla="*/ 0 h 6858000"/>
              <a:gd name="connsiteX0" fmla="*/ 4087179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3921896 w 8328560"/>
              <a:gd name="connsiteY11" fmla="*/ 378067 h 6858000"/>
              <a:gd name="connsiteX12" fmla="*/ 4087179 w 8328560"/>
              <a:gd name="connsiteY12" fmla="*/ 0 h 6858000"/>
              <a:gd name="connsiteX0" fmla="*/ 4087179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3872101 w 8328560"/>
              <a:gd name="connsiteY11" fmla="*/ 473317 h 6858000"/>
              <a:gd name="connsiteX12" fmla="*/ 4087179 w 8328560"/>
              <a:gd name="connsiteY12" fmla="*/ 0 h 6858000"/>
              <a:gd name="connsiteX0" fmla="*/ 4087179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3872101 w 8328560"/>
              <a:gd name="connsiteY11" fmla="*/ 473317 h 6858000"/>
              <a:gd name="connsiteX12" fmla="*/ 4087179 w 8328560"/>
              <a:gd name="connsiteY12" fmla="*/ 0 h 6858000"/>
              <a:gd name="connsiteX0" fmla="*/ 4087179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4011529 w 8328560"/>
              <a:gd name="connsiteY11" fmla="*/ 425692 h 6858000"/>
              <a:gd name="connsiteX12" fmla="*/ 4087179 w 8328560"/>
              <a:gd name="connsiteY12" fmla="*/ 0 h 6858000"/>
              <a:gd name="connsiteX0" fmla="*/ 4087179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3941815 w 8328560"/>
              <a:gd name="connsiteY11" fmla="*/ 568567 h 6858000"/>
              <a:gd name="connsiteX12" fmla="*/ 4087179 w 8328560"/>
              <a:gd name="connsiteY12" fmla="*/ 0 h 6858000"/>
              <a:gd name="connsiteX0" fmla="*/ 4087179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4150957 w 8328560"/>
              <a:gd name="connsiteY11" fmla="*/ 454267 h 6858000"/>
              <a:gd name="connsiteX12" fmla="*/ 4087179 w 8328560"/>
              <a:gd name="connsiteY12" fmla="*/ 0 h 6858000"/>
              <a:gd name="connsiteX0" fmla="*/ 4087179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4150957 w 8328560"/>
              <a:gd name="connsiteY11" fmla="*/ 454267 h 6858000"/>
              <a:gd name="connsiteX12" fmla="*/ 4087179 w 8328560"/>
              <a:gd name="connsiteY12" fmla="*/ 0 h 6858000"/>
              <a:gd name="connsiteX0" fmla="*/ 4615014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4150957 w 8328560"/>
              <a:gd name="connsiteY11" fmla="*/ 454267 h 6858000"/>
              <a:gd name="connsiteX12" fmla="*/ 4615014 w 8328560"/>
              <a:gd name="connsiteY12" fmla="*/ 0 h 6858000"/>
              <a:gd name="connsiteX0" fmla="*/ 4615014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4150957 w 8328560"/>
              <a:gd name="connsiteY11" fmla="*/ 454267 h 6858000"/>
              <a:gd name="connsiteX12" fmla="*/ 4615014 w 8328560"/>
              <a:gd name="connsiteY12" fmla="*/ 0 h 6858000"/>
              <a:gd name="connsiteX0" fmla="*/ 4615014 w 8328560"/>
              <a:gd name="connsiteY0" fmla="*/ 0 h 6858000"/>
              <a:gd name="connsiteX1" fmla="*/ 8328560 w 8328560"/>
              <a:gd name="connsiteY1" fmla="*/ 0 h 6858000"/>
              <a:gd name="connsiteX2" fmla="*/ 8328560 w 8328560"/>
              <a:gd name="connsiteY2" fmla="*/ 6858000 h 6858000"/>
              <a:gd name="connsiteX3" fmla="*/ 888006 w 8328560"/>
              <a:gd name="connsiteY3" fmla="*/ 6858000 h 6858000"/>
              <a:gd name="connsiteX4" fmla="*/ 833950 w 8328560"/>
              <a:gd name="connsiteY4" fmla="*/ 6655716 h 6858000"/>
              <a:gd name="connsiteX5" fmla="*/ 63207 w 8328560"/>
              <a:gd name="connsiteY5" fmla="*/ 6106057 h 6858000"/>
              <a:gd name="connsiteX6" fmla="*/ 0 w 8328560"/>
              <a:gd name="connsiteY6" fmla="*/ 6113037 h 6858000"/>
              <a:gd name="connsiteX7" fmla="*/ 0 w 8328560"/>
              <a:gd name="connsiteY7" fmla="*/ 3001301 h 6858000"/>
              <a:gd name="connsiteX8" fmla="*/ 63207 w 8328560"/>
              <a:gd name="connsiteY8" fmla="*/ 3008328 h 6858000"/>
              <a:gd name="connsiteX9" fmla="*/ 981134 w 8328560"/>
              <a:gd name="connsiteY9" fmla="*/ 1821458 h 6858000"/>
              <a:gd name="connsiteX10" fmla="*/ 2454926 w 8328560"/>
              <a:gd name="connsiteY10" fmla="*/ 585532 h 6858000"/>
              <a:gd name="connsiteX11" fmla="*/ 4150957 w 8328560"/>
              <a:gd name="connsiteY11" fmla="*/ 454267 h 6858000"/>
              <a:gd name="connsiteX12" fmla="*/ 4615014 w 8328560"/>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28560" h="6858000">
                <a:moveTo>
                  <a:pt x="4615014" y="0"/>
                </a:moveTo>
                <a:lnTo>
                  <a:pt x="8328560" y="0"/>
                </a:lnTo>
                <a:lnTo>
                  <a:pt x="8328560" y="6858000"/>
                </a:lnTo>
                <a:lnTo>
                  <a:pt x="888006" y="6858000"/>
                </a:lnTo>
                <a:lnTo>
                  <a:pt x="833950" y="6655716"/>
                </a:lnTo>
                <a:cubicBezTo>
                  <a:pt x="730643" y="6346763"/>
                  <a:pt x="532634" y="6071976"/>
                  <a:pt x="63207" y="6106057"/>
                </a:cubicBezTo>
                <a:lnTo>
                  <a:pt x="0" y="6113037"/>
                </a:lnTo>
                <a:lnTo>
                  <a:pt x="0" y="3001301"/>
                </a:lnTo>
                <a:lnTo>
                  <a:pt x="63207" y="3008328"/>
                </a:lnTo>
                <a:cubicBezTo>
                  <a:pt x="884705" y="3068569"/>
                  <a:pt x="874984" y="2182203"/>
                  <a:pt x="981134" y="1821458"/>
                </a:cubicBezTo>
                <a:cubicBezTo>
                  <a:pt x="1101248" y="1409178"/>
                  <a:pt x="1672988" y="516971"/>
                  <a:pt x="2454926" y="585532"/>
                </a:cubicBezTo>
                <a:cubicBezTo>
                  <a:pt x="2845896" y="619812"/>
                  <a:pt x="3697497" y="673952"/>
                  <a:pt x="4150957" y="454267"/>
                </a:cubicBezTo>
                <a:cubicBezTo>
                  <a:pt x="4604417" y="234582"/>
                  <a:pt x="4599756" y="24422"/>
                  <a:pt x="46150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7" name="361de463-50a8-4d45-91fe-46866ec3e65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0AC3F2E-7644-4ACC-A5A1-F2EF8C4B183B}"/>
              </a:ext>
            </a:extLst>
          </p:cNvPr>
          <p:cNvGrpSpPr>
            <a:grpSpLocks noChangeAspect="1"/>
          </p:cNvGrpSpPr>
          <p:nvPr userDrawn="1">
            <p:custDataLst>
              <p:tags r:id="rId1"/>
            </p:custDataLst>
          </p:nvPr>
        </p:nvGrpSpPr>
        <p:grpSpPr>
          <a:xfrm>
            <a:off x="5187950" y="467264"/>
            <a:ext cx="6356124" cy="5773199"/>
            <a:chOff x="3221038" y="479997"/>
            <a:chExt cx="5753100" cy="5225479"/>
          </a:xfrm>
        </p:grpSpPr>
        <p:sp>
          <p:nvSpPr>
            <p:cNvPr id="188" name="íšḻîḍe">
              <a:extLst>
                <a:ext uri="{FF2B5EF4-FFF2-40B4-BE49-F238E27FC236}">
                  <a16:creationId xmlns:a16="http://schemas.microsoft.com/office/drawing/2014/main" id="{09C40FD5-A931-4D91-886D-8AA122D52FE4}"/>
                </a:ext>
              </a:extLst>
            </p:cNvPr>
            <p:cNvSpPr/>
            <p:nvPr/>
          </p:nvSpPr>
          <p:spPr bwMode="auto">
            <a:xfrm>
              <a:off x="3221038" y="2974847"/>
              <a:ext cx="5753100" cy="2633792"/>
            </a:xfrm>
            <a:custGeom>
              <a:avLst/>
              <a:gdLst>
                <a:gd name="T0" fmla="*/ 1592 w 1592"/>
                <a:gd name="T1" fmla="*/ 1070 h 1070"/>
                <a:gd name="T2" fmla="*/ 1524 w 1592"/>
                <a:gd name="T3" fmla="*/ 832 h 1070"/>
                <a:gd name="T4" fmla="*/ 1236 w 1592"/>
                <a:gd name="T5" fmla="*/ 861 h 1070"/>
                <a:gd name="T6" fmla="*/ 947 w 1592"/>
                <a:gd name="T7" fmla="*/ 141 h 1070"/>
                <a:gd name="T8" fmla="*/ 541 w 1592"/>
                <a:gd name="T9" fmla="*/ 506 h 1070"/>
                <a:gd name="T10" fmla="*/ 201 w 1592"/>
                <a:gd name="T11" fmla="*/ 569 h 1070"/>
                <a:gd name="T12" fmla="*/ 0 w 1592"/>
                <a:gd name="T13" fmla="*/ 1070 h 1070"/>
                <a:gd name="T14" fmla="*/ 1592 w 1592"/>
                <a:gd name="T15" fmla="*/ 1070 h 1070"/>
                <a:gd name="connsiteX0" fmla="*/ 10000 w 10000"/>
                <a:gd name="connsiteY0" fmla="*/ 7286 h 7286"/>
                <a:gd name="connsiteX1" fmla="*/ 9573 w 10000"/>
                <a:gd name="connsiteY1" fmla="*/ 5062 h 7286"/>
                <a:gd name="connsiteX2" fmla="*/ 7764 w 10000"/>
                <a:gd name="connsiteY2" fmla="*/ 5333 h 7286"/>
                <a:gd name="connsiteX3" fmla="*/ 5620 w 10000"/>
                <a:gd name="connsiteY3" fmla="*/ 371 h 7286"/>
                <a:gd name="connsiteX4" fmla="*/ 3398 w 10000"/>
                <a:gd name="connsiteY4" fmla="*/ 2015 h 7286"/>
                <a:gd name="connsiteX5" fmla="*/ 1263 w 10000"/>
                <a:gd name="connsiteY5" fmla="*/ 2604 h 7286"/>
                <a:gd name="connsiteX6" fmla="*/ 0 w 10000"/>
                <a:gd name="connsiteY6" fmla="*/ 7286 h 7286"/>
                <a:gd name="connsiteX7" fmla="*/ 10000 w 10000"/>
                <a:gd name="connsiteY7" fmla="*/ 7286 h 7286"/>
                <a:gd name="connsiteX0" fmla="*/ 10000 w 10000"/>
                <a:gd name="connsiteY0" fmla="*/ 9541 h 9541"/>
                <a:gd name="connsiteX1" fmla="*/ 9573 w 10000"/>
                <a:gd name="connsiteY1" fmla="*/ 6489 h 9541"/>
                <a:gd name="connsiteX2" fmla="*/ 7764 w 10000"/>
                <a:gd name="connsiteY2" fmla="*/ 6861 h 9541"/>
                <a:gd name="connsiteX3" fmla="*/ 5620 w 10000"/>
                <a:gd name="connsiteY3" fmla="*/ 50 h 9541"/>
                <a:gd name="connsiteX4" fmla="*/ 3322 w 10000"/>
                <a:gd name="connsiteY4" fmla="*/ 3752 h 9541"/>
                <a:gd name="connsiteX5" fmla="*/ 1263 w 10000"/>
                <a:gd name="connsiteY5" fmla="*/ 3115 h 9541"/>
                <a:gd name="connsiteX6" fmla="*/ 0 w 10000"/>
                <a:gd name="connsiteY6" fmla="*/ 9541 h 9541"/>
                <a:gd name="connsiteX7" fmla="*/ 10000 w 10000"/>
                <a:gd name="connsiteY7" fmla="*/ 9541 h 9541"/>
                <a:gd name="connsiteX0" fmla="*/ 10000 w 10000"/>
                <a:gd name="connsiteY0" fmla="*/ 9987 h 9987"/>
                <a:gd name="connsiteX1" fmla="*/ 9573 w 10000"/>
                <a:gd name="connsiteY1" fmla="*/ 6788 h 9987"/>
                <a:gd name="connsiteX2" fmla="*/ 7764 w 10000"/>
                <a:gd name="connsiteY2" fmla="*/ 7178 h 9987"/>
                <a:gd name="connsiteX3" fmla="*/ 5620 w 10000"/>
                <a:gd name="connsiteY3" fmla="*/ 39 h 9987"/>
                <a:gd name="connsiteX4" fmla="*/ 3322 w 10000"/>
                <a:gd name="connsiteY4" fmla="*/ 4299 h 9987"/>
                <a:gd name="connsiteX5" fmla="*/ 1263 w 10000"/>
                <a:gd name="connsiteY5" fmla="*/ 3252 h 9987"/>
                <a:gd name="connsiteX6" fmla="*/ 0 w 10000"/>
                <a:gd name="connsiteY6" fmla="*/ 9987 h 9987"/>
                <a:gd name="connsiteX7" fmla="*/ 10000 w 10000"/>
                <a:gd name="connsiteY7" fmla="*/ 9987 h 9987"/>
                <a:gd name="connsiteX0" fmla="*/ 10000 w 10000"/>
                <a:gd name="connsiteY0" fmla="*/ 9839 h 9839"/>
                <a:gd name="connsiteX1" fmla="*/ 9573 w 10000"/>
                <a:gd name="connsiteY1" fmla="*/ 6636 h 9839"/>
                <a:gd name="connsiteX2" fmla="*/ 7764 w 10000"/>
                <a:gd name="connsiteY2" fmla="*/ 7026 h 9839"/>
                <a:gd name="connsiteX3" fmla="*/ 4964 w 10000"/>
                <a:gd name="connsiteY3" fmla="*/ 40 h 9839"/>
                <a:gd name="connsiteX4" fmla="*/ 3322 w 10000"/>
                <a:gd name="connsiteY4" fmla="*/ 4144 h 9839"/>
                <a:gd name="connsiteX5" fmla="*/ 1263 w 10000"/>
                <a:gd name="connsiteY5" fmla="*/ 3095 h 9839"/>
                <a:gd name="connsiteX6" fmla="*/ 0 w 10000"/>
                <a:gd name="connsiteY6" fmla="*/ 9839 h 9839"/>
                <a:gd name="connsiteX7" fmla="*/ 10000 w 10000"/>
                <a:gd name="connsiteY7" fmla="*/ 9839 h 9839"/>
                <a:gd name="connsiteX0" fmla="*/ 10000 w 10000"/>
                <a:gd name="connsiteY0" fmla="*/ 9987 h 9987"/>
                <a:gd name="connsiteX1" fmla="*/ 9573 w 10000"/>
                <a:gd name="connsiteY1" fmla="*/ 6732 h 9987"/>
                <a:gd name="connsiteX2" fmla="*/ 7764 w 10000"/>
                <a:gd name="connsiteY2" fmla="*/ 7128 h 9987"/>
                <a:gd name="connsiteX3" fmla="*/ 4964 w 10000"/>
                <a:gd name="connsiteY3" fmla="*/ 28 h 9987"/>
                <a:gd name="connsiteX4" fmla="*/ 3322 w 10000"/>
                <a:gd name="connsiteY4" fmla="*/ 4199 h 9987"/>
                <a:gd name="connsiteX5" fmla="*/ 1263 w 10000"/>
                <a:gd name="connsiteY5" fmla="*/ 3133 h 9987"/>
                <a:gd name="connsiteX6" fmla="*/ 0 w 10000"/>
                <a:gd name="connsiteY6" fmla="*/ 9987 h 9987"/>
                <a:gd name="connsiteX7" fmla="*/ 10000 w 10000"/>
                <a:gd name="connsiteY7" fmla="*/ 9987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9987">
                  <a:moveTo>
                    <a:pt x="10000" y="9987"/>
                  </a:moveTo>
                  <a:cubicBezTo>
                    <a:pt x="9918" y="8879"/>
                    <a:pt x="9780" y="7578"/>
                    <a:pt x="9573" y="6732"/>
                  </a:cubicBezTo>
                  <a:cubicBezTo>
                    <a:pt x="9139" y="4926"/>
                    <a:pt x="8532" y="8245"/>
                    <a:pt x="7764" y="7128"/>
                  </a:cubicBezTo>
                  <a:cubicBezTo>
                    <a:pt x="6996" y="6011"/>
                    <a:pt x="6486" y="-474"/>
                    <a:pt x="4964" y="28"/>
                  </a:cubicBezTo>
                  <a:cubicBezTo>
                    <a:pt x="3442" y="530"/>
                    <a:pt x="3939" y="3681"/>
                    <a:pt x="3322" y="4199"/>
                  </a:cubicBezTo>
                  <a:cubicBezTo>
                    <a:pt x="2705" y="4716"/>
                    <a:pt x="1817" y="2168"/>
                    <a:pt x="1263" y="3133"/>
                  </a:cubicBezTo>
                  <a:cubicBezTo>
                    <a:pt x="709" y="4097"/>
                    <a:pt x="38" y="8974"/>
                    <a:pt x="0" y="9987"/>
                  </a:cubicBezTo>
                  <a:lnTo>
                    <a:pt x="10000" y="9987"/>
                  </a:lnTo>
                </a:path>
              </a:pathLst>
            </a:custGeom>
            <a:gradFill>
              <a:gsLst>
                <a:gs pos="0">
                  <a:srgbClr val="DDFBEC"/>
                </a:gs>
                <a:gs pos="100000">
                  <a:srgbClr val="83DED5"/>
                </a:gs>
              </a:gsLst>
              <a:lin ang="5400000" scaled="1"/>
            </a:gradFill>
            <a:ln>
              <a:noFill/>
            </a:ln>
          </p:spPr>
          <p:txBody>
            <a:bodyPr anchor="ctr"/>
            <a:lstStyle/>
            <a:p>
              <a:pPr algn="ctr"/>
              <a:endParaRPr/>
            </a:p>
          </p:txBody>
        </p:sp>
        <p:sp>
          <p:nvSpPr>
            <p:cNvPr id="189" name="işlíḋè">
              <a:extLst>
                <a:ext uri="{FF2B5EF4-FFF2-40B4-BE49-F238E27FC236}">
                  <a16:creationId xmlns:a16="http://schemas.microsoft.com/office/drawing/2014/main" id="{126A6EF8-10E8-424C-94E9-F285099EBE19}"/>
                </a:ext>
              </a:extLst>
            </p:cNvPr>
            <p:cNvSpPr/>
            <p:nvPr/>
          </p:nvSpPr>
          <p:spPr bwMode="auto">
            <a:xfrm>
              <a:off x="6065838" y="2324100"/>
              <a:ext cx="115888" cy="26035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0" name="íslïďé">
              <a:extLst>
                <a:ext uri="{FF2B5EF4-FFF2-40B4-BE49-F238E27FC236}">
                  <a16:creationId xmlns:a16="http://schemas.microsoft.com/office/drawing/2014/main" id="{06ECFD5A-F921-4F9E-BEF4-93D6206941BC}"/>
                </a:ext>
              </a:extLst>
            </p:cNvPr>
            <p:cNvSpPr/>
            <p:nvPr/>
          </p:nvSpPr>
          <p:spPr bwMode="auto">
            <a:xfrm>
              <a:off x="5978526" y="2544763"/>
              <a:ext cx="300038" cy="76200"/>
            </a:xfrm>
            <a:prstGeom prst="rect">
              <a:avLst/>
            </a:pr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îśliḓê">
              <a:extLst>
                <a:ext uri="{FF2B5EF4-FFF2-40B4-BE49-F238E27FC236}">
                  <a16:creationId xmlns:a16="http://schemas.microsoft.com/office/drawing/2014/main" id="{09D8CF97-7927-42FD-B015-1090040DCD19}"/>
                </a:ext>
              </a:extLst>
            </p:cNvPr>
            <p:cNvSpPr/>
            <p:nvPr/>
          </p:nvSpPr>
          <p:spPr bwMode="auto">
            <a:xfrm>
              <a:off x="6057901" y="2544763"/>
              <a:ext cx="141288" cy="7620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ïṥḻïḋê">
              <a:extLst>
                <a:ext uri="{FF2B5EF4-FFF2-40B4-BE49-F238E27FC236}">
                  <a16:creationId xmlns:a16="http://schemas.microsoft.com/office/drawing/2014/main" id="{E3166288-DC03-44B0-A01F-D9F35CA179B1}"/>
                </a:ext>
              </a:extLst>
            </p:cNvPr>
            <p:cNvSpPr/>
            <p:nvPr/>
          </p:nvSpPr>
          <p:spPr bwMode="auto">
            <a:xfrm>
              <a:off x="5822951" y="2620963"/>
              <a:ext cx="611188" cy="57150"/>
            </a:xfrm>
            <a:prstGeom prst="rect">
              <a:avLst/>
            </a:pr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3" name="îš1îḋè">
              <a:extLst>
                <a:ext uri="{FF2B5EF4-FFF2-40B4-BE49-F238E27FC236}">
                  <a16:creationId xmlns:a16="http://schemas.microsoft.com/office/drawing/2014/main" id="{B6A2C079-8DA7-45C2-A8AD-B9C53745C6E5}"/>
                </a:ext>
              </a:extLst>
            </p:cNvPr>
            <p:cNvSpPr/>
            <p:nvPr/>
          </p:nvSpPr>
          <p:spPr bwMode="auto">
            <a:xfrm>
              <a:off x="5986463" y="2620963"/>
              <a:ext cx="284163" cy="57150"/>
            </a:xfrm>
            <a:prstGeom prst="rect">
              <a:avLst/>
            </a:prstGeom>
            <a:solidFill>
              <a:srgbClr val="FFEF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4" name="îṡḷiďé">
              <a:extLst>
                <a:ext uri="{FF2B5EF4-FFF2-40B4-BE49-F238E27FC236}">
                  <a16:creationId xmlns:a16="http://schemas.microsoft.com/office/drawing/2014/main" id="{0B3CDED8-3B2E-4845-8A83-F69035ACC5C1}"/>
                </a:ext>
              </a:extLst>
            </p:cNvPr>
            <p:cNvSpPr/>
            <p:nvPr/>
          </p:nvSpPr>
          <p:spPr bwMode="auto">
            <a:xfrm>
              <a:off x="6007101" y="2238375"/>
              <a:ext cx="242888" cy="122238"/>
            </a:xfrm>
            <a:custGeom>
              <a:avLst/>
              <a:gdLst>
                <a:gd name="T0" fmla="*/ 59 w 67"/>
                <a:gd name="T1" fmla="*/ 20 h 34"/>
                <a:gd name="T2" fmla="*/ 59 w 67"/>
                <a:gd name="T3" fmla="*/ 19 h 34"/>
                <a:gd name="T4" fmla="*/ 61 w 67"/>
                <a:gd name="T5" fmla="*/ 17 h 34"/>
                <a:gd name="T6" fmla="*/ 61 w 67"/>
                <a:gd name="T7" fmla="*/ 16 h 34"/>
                <a:gd name="T8" fmla="*/ 62 w 67"/>
                <a:gd name="T9" fmla="*/ 13 h 34"/>
                <a:gd name="T10" fmla="*/ 63 w 67"/>
                <a:gd name="T11" fmla="*/ 12 h 34"/>
                <a:gd name="T12" fmla="*/ 63 w 67"/>
                <a:gd name="T13" fmla="*/ 9 h 34"/>
                <a:gd name="T14" fmla="*/ 63 w 67"/>
                <a:gd name="T15" fmla="*/ 8 h 34"/>
                <a:gd name="T16" fmla="*/ 63 w 67"/>
                <a:gd name="T17" fmla="*/ 7 h 34"/>
                <a:gd name="T18" fmla="*/ 67 w 67"/>
                <a:gd name="T19" fmla="*/ 7 h 34"/>
                <a:gd name="T20" fmla="*/ 67 w 67"/>
                <a:gd name="T21" fmla="*/ 0 h 34"/>
                <a:gd name="T22" fmla="*/ 47 w 67"/>
                <a:gd name="T23" fmla="*/ 0 h 34"/>
                <a:gd name="T24" fmla="*/ 20 w 67"/>
                <a:gd name="T25" fmla="*/ 0 h 34"/>
                <a:gd name="T26" fmla="*/ 0 w 67"/>
                <a:gd name="T27" fmla="*/ 0 h 34"/>
                <a:gd name="T28" fmla="*/ 0 w 67"/>
                <a:gd name="T29" fmla="*/ 7 h 34"/>
                <a:gd name="T30" fmla="*/ 4 w 67"/>
                <a:gd name="T31" fmla="*/ 7 h 34"/>
                <a:gd name="T32" fmla="*/ 34 w 67"/>
                <a:gd name="T33" fmla="*/ 34 h 34"/>
                <a:gd name="T34" fmla="*/ 48 w 67"/>
                <a:gd name="T35" fmla="*/ 31 h 34"/>
                <a:gd name="T36" fmla="*/ 48 w 67"/>
                <a:gd name="T37" fmla="*/ 31 h 34"/>
                <a:gd name="T38" fmla="*/ 48 w 67"/>
                <a:gd name="T39" fmla="*/ 31 h 34"/>
                <a:gd name="T40" fmla="*/ 51 w 67"/>
                <a:gd name="T41" fmla="*/ 29 h 34"/>
                <a:gd name="T42" fmla="*/ 51 w 67"/>
                <a:gd name="T43" fmla="*/ 28 h 34"/>
                <a:gd name="T44" fmla="*/ 54 w 67"/>
                <a:gd name="T45" fmla="*/ 26 h 34"/>
                <a:gd name="T46" fmla="*/ 54 w 67"/>
                <a:gd name="T47" fmla="*/ 26 h 34"/>
                <a:gd name="T48" fmla="*/ 57 w 67"/>
                <a:gd name="T49" fmla="*/ 23 h 34"/>
                <a:gd name="T50" fmla="*/ 57 w 67"/>
                <a:gd name="T51" fmla="*/ 23 h 34"/>
                <a:gd name="T52" fmla="*/ 59 w 67"/>
                <a:gd name="T53"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34">
                  <a:moveTo>
                    <a:pt x="59" y="20"/>
                  </a:moveTo>
                  <a:cubicBezTo>
                    <a:pt x="59" y="19"/>
                    <a:pt x="59" y="19"/>
                    <a:pt x="59" y="19"/>
                  </a:cubicBezTo>
                  <a:cubicBezTo>
                    <a:pt x="60" y="19"/>
                    <a:pt x="60" y="18"/>
                    <a:pt x="61" y="17"/>
                  </a:cubicBezTo>
                  <a:cubicBezTo>
                    <a:pt x="61" y="16"/>
                    <a:pt x="61" y="16"/>
                    <a:pt x="61" y="16"/>
                  </a:cubicBezTo>
                  <a:cubicBezTo>
                    <a:pt x="62" y="15"/>
                    <a:pt x="62" y="14"/>
                    <a:pt x="62" y="13"/>
                  </a:cubicBezTo>
                  <a:cubicBezTo>
                    <a:pt x="63" y="12"/>
                    <a:pt x="63" y="12"/>
                    <a:pt x="63" y="12"/>
                  </a:cubicBezTo>
                  <a:cubicBezTo>
                    <a:pt x="63" y="11"/>
                    <a:pt x="63" y="10"/>
                    <a:pt x="63" y="9"/>
                  </a:cubicBezTo>
                  <a:cubicBezTo>
                    <a:pt x="63" y="8"/>
                    <a:pt x="63" y="8"/>
                    <a:pt x="63" y="8"/>
                  </a:cubicBezTo>
                  <a:cubicBezTo>
                    <a:pt x="63" y="7"/>
                    <a:pt x="63" y="7"/>
                    <a:pt x="63" y="7"/>
                  </a:cubicBezTo>
                  <a:cubicBezTo>
                    <a:pt x="67" y="7"/>
                    <a:pt x="67" y="7"/>
                    <a:pt x="67" y="7"/>
                  </a:cubicBezTo>
                  <a:cubicBezTo>
                    <a:pt x="67" y="0"/>
                    <a:pt x="67" y="0"/>
                    <a:pt x="67" y="0"/>
                  </a:cubicBezTo>
                  <a:cubicBezTo>
                    <a:pt x="47" y="0"/>
                    <a:pt x="47" y="0"/>
                    <a:pt x="47" y="0"/>
                  </a:cubicBezTo>
                  <a:cubicBezTo>
                    <a:pt x="20" y="0"/>
                    <a:pt x="20" y="0"/>
                    <a:pt x="20" y="0"/>
                  </a:cubicBezTo>
                  <a:cubicBezTo>
                    <a:pt x="0" y="0"/>
                    <a:pt x="0" y="0"/>
                    <a:pt x="0" y="0"/>
                  </a:cubicBezTo>
                  <a:cubicBezTo>
                    <a:pt x="0" y="7"/>
                    <a:pt x="0" y="7"/>
                    <a:pt x="0" y="7"/>
                  </a:cubicBezTo>
                  <a:cubicBezTo>
                    <a:pt x="4" y="7"/>
                    <a:pt x="4" y="7"/>
                    <a:pt x="4" y="7"/>
                  </a:cubicBezTo>
                  <a:cubicBezTo>
                    <a:pt x="5" y="22"/>
                    <a:pt x="18" y="34"/>
                    <a:pt x="34" y="34"/>
                  </a:cubicBezTo>
                  <a:cubicBezTo>
                    <a:pt x="39" y="34"/>
                    <a:pt x="43" y="33"/>
                    <a:pt x="48" y="31"/>
                  </a:cubicBezTo>
                  <a:cubicBezTo>
                    <a:pt x="48" y="31"/>
                    <a:pt x="48" y="31"/>
                    <a:pt x="48" y="31"/>
                  </a:cubicBezTo>
                  <a:cubicBezTo>
                    <a:pt x="48" y="31"/>
                    <a:pt x="48" y="31"/>
                    <a:pt x="48" y="31"/>
                  </a:cubicBezTo>
                  <a:cubicBezTo>
                    <a:pt x="49" y="30"/>
                    <a:pt x="50" y="29"/>
                    <a:pt x="51" y="29"/>
                  </a:cubicBezTo>
                  <a:cubicBezTo>
                    <a:pt x="51" y="28"/>
                    <a:pt x="51" y="28"/>
                    <a:pt x="51" y="28"/>
                  </a:cubicBezTo>
                  <a:cubicBezTo>
                    <a:pt x="52" y="28"/>
                    <a:pt x="53" y="27"/>
                    <a:pt x="54" y="26"/>
                  </a:cubicBezTo>
                  <a:cubicBezTo>
                    <a:pt x="54" y="26"/>
                    <a:pt x="54" y="26"/>
                    <a:pt x="54" y="26"/>
                  </a:cubicBezTo>
                  <a:cubicBezTo>
                    <a:pt x="55" y="25"/>
                    <a:pt x="56" y="24"/>
                    <a:pt x="57" y="23"/>
                  </a:cubicBezTo>
                  <a:cubicBezTo>
                    <a:pt x="57" y="23"/>
                    <a:pt x="57" y="23"/>
                    <a:pt x="57" y="23"/>
                  </a:cubicBezTo>
                  <a:cubicBezTo>
                    <a:pt x="58" y="22"/>
                    <a:pt x="58" y="21"/>
                    <a:pt x="59" y="20"/>
                  </a:cubicBezTo>
                  <a:close/>
                </a:path>
              </a:pathLst>
            </a:custGeom>
            <a:solidFill>
              <a:srgbClr val="FF7D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ŝļïdè">
              <a:extLst>
                <a:ext uri="{FF2B5EF4-FFF2-40B4-BE49-F238E27FC236}">
                  <a16:creationId xmlns:a16="http://schemas.microsoft.com/office/drawing/2014/main" id="{F7F76BF2-0158-4789-A463-E9985A18417F}"/>
                </a:ext>
              </a:extLst>
            </p:cNvPr>
            <p:cNvSpPr/>
            <p:nvPr/>
          </p:nvSpPr>
          <p:spPr bwMode="auto">
            <a:xfrm>
              <a:off x="5632451" y="1762125"/>
              <a:ext cx="992188" cy="498475"/>
            </a:xfrm>
            <a:custGeom>
              <a:avLst/>
              <a:gdLst>
                <a:gd name="T0" fmla="*/ 275 w 275"/>
                <a:gd name="T1" fmla="*/ 0 h 138"/>
                <a:gd name="T2" fmla="*/ 138 w 275"/>
                <a:gd name="T3" fmla="*/ 138 h 138"/>
                <a:gd name="T4" fmla="*/ 0 w 275"/>
                <a:gd name="T5" fmla="*/ 0 h 138"/>
                <a:gd name="T6" fmla="*/ 275 w 275"/>
                <a:gd name="T7" fmla="*/ 0 h 138"/>
              </a:gdLst>
              <a:ahLst/>
              <a:cxnLst>
                <a:cxn ang="0">
                  <a:pos x="T0" y="T1"/>
                </a:cxn>
                <a:cxn ang="0">
                  <a:pos x="T2" y="T3"/>
                </a:cxn>
                <a:cxn ang="0">
                  <a:pos x="T4" y="T5"/>
                </a:cxn>
                <a:cxn ang="0">
                  <a:pos x="T6" y="T7"/>
                </a:cxn>
              </a:cxnLst>
              <a:rect l="0" t="0" r="r" b="b"/>
              <a:pathLst>
                <a:path w="275" h="138">
                  <a:moveTo>
                    <a:pt x="275" y="0"/>
                  </a:moveTo>
                  <a:cubicBezTo>
                    <a:pt x="275" y="76"/>
                    <a:pt x="213" y="138"/>
                    <a:pt x="138" y="138"/>
                  </a:cubicBezTo>
                  <a:cubicBezTo>
                    <a:pt x="62" y="138"/>
                    <a:pt x="0" y="76"/>
                    <a:pt x="0" y="0"/>
                  </a:cubicBezTo>
                  <a:lnTo>
                    <a:pt x="275" y="0"/>
                  </a:ln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iṣ1íḑê">
              <a:extLst>
                <a:ext uri="{FF2B5EF4-FFF2-40B4-BE49-F238E27FC236}">
                  <a16:creationId xmlns:a16="http://schemas.microsoft.com/office/drawing/2014/main" id="{946D1FB8-2F52-449A-BC8E-9207CA13B85A}"/>
                </a:ext>
              </a:extLst>
            </p:cNvPr>
            <p:cNvSpPr/>
            <p:nvPr/>
          </p:nvSpPr>
          <p:spPr bwMode="auto">
            <a:xfrm>
              <a:off x="6100763" y="1762125"/>
              <a:ext cx="523875" cy="436563"/>
            </a:xfrm>
            <a:custGeom>
              <a:avLst/>
              <a:gdLst>
                <a:gd name="T0" fmla="*/ 72 w 145"/>
                <a:gd name="T1" fmla="*/ 121 h 121"/>
                <a:gd name="T2" fmla="*/ 145 w 145"/>
                <a:gd name="T3" fmla="*/ 0 h 121"/>
                <a:gd name="T4" fmla="*/ 0 w 145"/>
                <a:gd name="T5" fmla="*/ 0 h 121"/>
                <a:gd name="T6" fmla="*/ 72 w 145"/>
                <a:gd name="T7" fmla="*/ 121 h 121"/>
              </a:gdLst>
              <a:ahLst/>
              <a:cxnLst>
                <a:cxn ang="0">
                  <a:pos x="T0" y="T1"/>
                </a:cxn>
                <a:cxn ang="0">
                  <a:pos x="T2" y="T3"/>
                </a:cxn>
                <a:cxn ang="0">
                  <a:pos x="T4" y="T5"/>
                </a:cxn>
                <a:cxn ang="0">
                  <a:pos x="T6" y="T7"/>
                </a:cxn>
              </a:cxnLst>
              <a:rect l="0" t="0" r="r" b="b"/>
              <a:pathLst>
                <a:path w="145" h="121">
                  <a:moveTo>
                    <a:pt x="72" y="121"/>
                  </a:moveTo>
                  <a:cubicBezTo>
                    <a:pt x="115" y="98"/>
                    <a:pt x="145" y="53"/>
                    <a:pt x="145" y="0"/>
                  </a:cubicBezTo>
                  <a:cubicBezTo>
                    <a:pt x="0" y="0"/>
                    <a:pt x="0" y="0"/>
                    <a:pt x="0" y="0"/>
                  </a:cubicBezTo>
                  <a:cubicBezTo>
                    <a:pt x="0" y="53"/>
                    <a:pt x="29" y="98"/>
                    <a:pt x="72" y="121"/>
                  </a:cubicBez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1iḑê">
              <a:extLst>
                <a:ext uri="{FF2B5EF4-FFF2-40B4-BE49-F238E27FC236}">
                  <a16:creationId xmlns:a16="http://schemas.microsoft.com/office/drawing/2014/main" id="{ED39AF0B-9DEB-494D-B5B1-6691F5FB57AB}"/>
                </a:ext>
              </a:extLst>
            </p:cNvPr>
            <p:cNvSpPr/>
            <p:nvPr/>
          </p:nvSpPr>
          <p:spPr bwMode="auto">
            <a:xfrm>
              <a:off x="5576888" y="1685925"/>
              <a:ext cx="1103313" cy="127000"/>
            </a:xfrm>
            <a:prstGeom prst="rect">
              <a:avLst/>
            </a:prstGeom>
            <a:solidFill>
              <a:srgbClr val="FFCB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8" name="i$ḷîďè">
              <a:extLst>
                <a:ext uri="{FF2B5EF4-FFF2-40B4-BE49-F238E27FC236}">
                  <a16:creationId xmlns:a16="http://schemas.microsoft.com/office/drawing/2014/main" id="{D61D4ADB-8B76-4473-B3A6-0F39AAF2C5DC}"/>
                </a:ext>
              </a:extLst>
            </p:cNvPr>
            <p:cNvSpPr/>
            <p:nvPr/>
          </p:nvSpPr>
          <p:spPr bwMode="auto">
            <a:xfrm>
              <a:off x="5907088" y="1685925"/>
              <a:ext cx="442913" cy="127000"/>
            </a:xfrm>
            <a:prstGeom prst="rect">
              <a:avLst/>
            </a:prstGeom>
            <a:solidFill>
              <a:srgbClr val="FFEF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9" name="íṣḻïḍé">
              <a:extLst>
                <a:ext uri="{FF2B5EF4-FFF2-40B4-BE49-F238E27FC236}">
                  <a16:creationId xmlns:a16="http://schemas.microsoft.com/office/drawing/2014/main" id="{EECE2514-AAEB-42C2-806A-73AF599B7727}"/>
                </a:ext>
              </a:extLst>
            </p:cNvPr>
            <p:cNvSpPr/>
            <p:nvPr/>
          </p:nvSpPr>
          <p:spPr bwMode="auto">
            <a:xfrm>
              <a:off x="4344988" y="3367088"/>
              <a:ext cx="115888" cy="115888"/>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ïśľîḑe">
              <a:extLst>
                <a:ext uri="{FF2B5EF4-FFF2-40B4-BE49-F238E27FC236}">
                  <a16:creationId xmlns:a16="http://schemas.microsoft.com/office/drawing/2014/main" id="{2EC97832-7368-4A43-8E90-E55A5929EB3A}"/>
                </a:ext>
              </a:extLst>
            </p:cNvPr>
            <p:cNvSpPr/>
            <p:nvPr/>
          </p:nvSpPr>
          <p:spPr bwMode="auto">
            <a:xfrm>
              <a:off x="8328026" y="4310063"/>
              <a:ext cx="93663" cy="93663"/>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isľîḓé">
              <a:extLst>
                <a:ext uri="{FF2B5EF4-FFF2-40B4-BE49-F238E27FC236}">
                  <a16:creationId xmlns:a16="http://schemas.microsoft.com/office/drawing/2014/main" id="{8DBA5EC8-18A5-4F54-9BC5-57359E15642D}"/>
                </a:ext>
              </a:extLst>
            </p:cNvPr>
            <p:cNvSpPr/>
            <p:nvPr/>
          </p:nvSpPr>
          <p:spPr bwMode="auto">
            <a:xfrm>
              <a:off x="6657976" y="2371725"/>
              <a:ext cx="57150" cy="57150"/>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ľíḓê">
              <a:extLst>
                <a:ext uri="{FF2B5EF4-FFF2-40B4-BE49-F238E27FC236}">
                  <a16:creationId xmlns:a16="http://schemas.microsoft.com/office/drawing/2014/main" id="{7F20FBC0-8EC1-4CDB-BCDB-9E744170BD42}"/>
                </a:ext>
              </a:extLst>
            </p:cNvPr>
            <p:cNvSpPr/>
            <p:nvPr/>
          </p:nvSpPr>
          <p:spPr bwMode="auto">
            <a:xfrm>
              <a:off x="4641851" y="2938463"/>
              <a:ext cx="57150" cy="57150"/>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íṩḷïďé">
              <a:extLst>
                <a:ext uri="{FF2B5EF4-FFF2-40B4-BE49-F238E27FC236}">
                  <a16:creationId xmlns:a16="http://schemas.microsoft.com/office/drawing/2014/main" id="{F6DF126C-C553-45DE-BA87-D62387F906EC}"/>
                </a:ext>
              </a:extLst>
            </p:cNvPr>
            <p:cNvSpPr/>
            <p:nvPr/>
          </p:nvSpPr>
          <p:spPr bwMode="auto">
            <a:xfrm>
              <a:off x="7988301" y="2819400"/>
              <a:ext cx="114300" cy="1158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204" name="ï$ḷiḍè">
              <a:extLst>
                <a:ext uri="{FF2B5EF4-FFF2-40B4-BE49-F238E27FC236}">
                  <a16:creationId xmlns:a16="http://schemas.microsoft.com/office/drawing/2014/main" id="{09D9EE6A-0F2D-4F81-94D6-00D5E7BBCB32}"/>
                </a:ext>
              </a:extLst>
            </p:cNvPr>
            <p:cNvSpPr/>
            <p:nvPr/>
          </p:nvSpPr>
          <p:spPr bwMode="auto">
            <a:xfrm>
              <a:off x="7142163" y="2428875"/>
              <a:ext cx="65088" cy="69850"/>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205" name="í$líḑe">
              <a:extLst>
                <a:ext uri="{FF2B5EF4-FFF2-40B4-BE49-F238E27FC236}">
                  <a16:creationId xmlns:a16="http://schemas.microsoft.com/office/drawing/2014/main" id="{F5AD079C-4157-4D04-90CB-4DB6592766CE}"/>
                </a:ext>
              </a:extLst>
            </p:cNvPr>
            <p:cNvSpPr/>
            <p:nvPr/>
          </p:nvSpPr>
          <p:spPr bwMode="auto">
            <a:xfrm>
              <a:off x="3586163" y="4381500"/>
              <a:ext cx="65088" cy="650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206" name="í$ļïďè">
              <a:extLst>
                <a:ext uri="{FF2B5EF4-FFF2-40B4-BE49-F238E27FC236}">
                  <a16:creationId xmlns:a16="http://schemas.microsoft.com/office/drawing/2014/main" id="{44089589-3391-4924-9D72-564BAF108CCF}"/>
                </a:ext>
              </a:extLst>
            </p:cNvPr>
            <p:cNvSpPr/>
            <p:nvPr/>
          </p:nvSpPr>
          <p:spPr bwMode="auto">
            <a:xfrm>
              <a:off x="8204201" y="4851400"/>
              <a:ext cx="68263" cy="63500"/>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207" name="íṣľiḓé">
              <a:extLst>
                <a:ext uri="{FF2B5EF4-FFF2-40B4-BE49-F238E27FC236}">
                  <a16:creationId xmlns:a16="http://schemas.microsoft.com/office/drawing/2014/main" id="{F370397A-C818-441A-903D-0FEA75DBEA61}"/>
                </a:ext>
              </a:extLst>
            </p:cNvPr>
            <p:cNvSpPr/>
            <p:nvPr/>
          </p:nvSpPr>
          <p:spPr bwMode="auto">
            <a:xfrm>
              <a:off x="4732338" y="3609975"/>
              <a:ext cx="68263" cy="650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208" name="isḷïḑê">
              <a:extLst>
                <a:ext uri="{FF2B5EF4-FFF2-40B4-BE49-F238E27FC236}">
                  <a16:creationId xmlns:a16="http://schemas.microsoft.com/office/drawing/2014/main" id="{11B947C2-F35C-4FF7-81CB-CC49F899385F}"/>
                </a:ext>
              </a:extLst>
            </p:cNvPr>
            <p:cNvSpPr/>
            <p:nvPr/>
          </p:nvSpPr>
          <p:spPr bwMode="auto">
            <a:xfrm>
              <a:off x="4179888" y="3970338"/>
              <a:ext cx="2925763" cy="538163"/>
            </a:xfrm>
            <a:custGeom>
              <a:avLst/>
              <a:gdLst>
                <a:gd name="T0" fmla="*/ 774 w 810"/>
                <a:gd name="T1" fmla="*/ 149 h 149"/>
                <a:gd name="T2" fmla="*/ 36 w 810"/>
                <a:gd name="T3" fmla="*/ 149 h 149"/>
                <a:gd name="T4" fmla="*/ 0 w 810"/>
                <a:gd name="T5" fmla="*/ 113 h 149"/>
                <a:gd name="T6" fmla="*/ 0 w 810"/>
                <a:gd name="T7" fmla="*/ 24 h 149"/>
                <a:gd name="T8" fmla="*/ 24 w 810"/>
                <a:gd name="T9" fmla="*/ 0 h 149"/>
                <a:gd name="T10" fmla="*/ 785 w 810"/>
                <a:gd name="T11" fmla="*/ 0 h 149"/>
                <a:gd name="T12" fmla="*/ 810 w 810"/>
                <a:gd name="T13" fmla="*/ 24 h 149"/>
                <a:gd name="T14" fmla="*/ 810 w 810"/>
                <a:gd name="T15" fmla="*/ 113 h 149"/>
                <a:gd name="T16" fmla="*/ 774 w 810"/>
                <a:gd name="T17"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0" h="149">
                  <a:moveTo>
                    <a:pt x="774" y="149"/>
                  </a:moveTo>
                  <a:cubicBezTo>
                    <a:pt x="36" y="149"/>
                    <a:pt x="36" y="149"/>
                    <a:pt x="36" y="149"/>
                  </a:cubicBezTo>
                  <a:cubicBezTo>
                    <a:pt x="16" y="149"/>
                    <a:pt x="0" y="133"/>
                    <a:pt x="0" y="113"/>
                  </a:cubicBezTo>
                  <a:cubicBezTo>
                    <a:pt x="0" y="24"/>
                    <a:pt x="0" y="24"/>
                    <a:pt x="0" y="24"/>
                  </a:cubicBezTo>
                  <a:cubicBezTo>
                    <a:pt x="0" y="11"/>
                    <a:pt x="11" y="0"/>
                    <a:pt x="24" y="0"/>
                  </a:cubicBezTo>
                  <a:cubicBezTo>
                    <a:pt x="785" y="0"/>
                    <a:pt x="785" y="0"/>
                    <a:pt x="785" y="0"/>
                  </a:cubicBezTo>
                  <a:cubicBezTo>
                    <a:pt x="799" y="0"/>
                    <a:pt x="810" y="11"/>
                    <a:pt x="810" y="24"/>
                  </a:cubicBezTo>
                  <a:cubicBezTo>
                    <a:pt x="810" y="113"/>
                    <a:pt x="810" y="113"/>
                    <a:pt x="810" y="113"/>
                  </a:cubicBezTo>
                  <a:cubicBezTo>
                    <a:pt x="810" y="133"/>
                    <a:pt x="794" y="149"/>
                    <a:pt x="774" y="149"/>
                  </a:cubicBezTo>
                </a:path>
              </a:pathLst>
            </a:custGeom>
            <a:gradFill>
              <a:gsLst>
                <a:gs pos="100000">
                  <a:srgbClr val="6420FF"/>
                </a:gs>
                <a:gs pos="0">
                  <a:srgbClr val="8935FF"/>
                </a:gs>
              </a:gsLst>
              <a:lin ang="5400000" scaled="1"/>
            </a:gradFill>
            <a:ln>
              <a:noFill/>
            </a:ln>
          </p:spPr>
          <p:txBody>
            <a:bodyPr anchor="ctr"/>
            <a:lstStyle/>
            <a:p>
              <a:pPr algn="ctr"/>
              <a:endParaRPr/>
            </a:p>
          </p:txBody>
        </p:sp>
        <p:sp>
          <p:nvSpPr>
            <p:cNvPr id="209" name="ïšľïďè">
              <a:extLst>
                <a:ext uri="{FF2B5EF4-FFF2-40B4-BE49-F238E27FC236}">
                  <a16:creationId xmlns:a16="http://schemas.microsoft.com/office/drawing/2014/main" id="{B22DFD9C-DFC6-4E64-A608-0FD8A16BFC31}"/>
                </a:ext>
              </a:extLst>
            </p:cNvPr>
            <p:cNvSpPr/>
            <p:nvPr/>
          </p:nvSpPr>
          <p:spPr bwMode="auto">
            <a:xfrm>
              <a:off x="4179888" y="4349750"/>
              <a:ext cx="2925763" cy="158750"/>
            </a:xfrm>
            <a:custGeom>
              <a:avLst/>
              <a:gdLst>
                <a:gd name="T0" fmla="*/ 791 w 810"/>
                <a:gd name="T1" fmla="*/ 44 h 44"/>
                <a:gd name="T2" fmla="*/ 19 w 810"/>
                <a:gd name="T3" fmla="*/ 44 h 44"/>
                <a:gd name="T4" fmla="*/ 0 w 810"/>
                <a:gd name="T5" fmla="*/ 25 h 44"/>
                <a:gd name="T6" fmla="*/ 0 w 810"/>
                <a:gd name="T7" fmla="*/ 0 h 44"/>
                <a:gd name="T8" fmla="*/ 810 w 810"/>
                <a:gd name="T9" fmla="*/ 0 h 44"/>
                <a:gd name="T10" fmla="*/ 810 w 810"/>
                <a:gd name="T11" fmla="*/ 25 h 44"/>
                <a:gd name="T12" fmla="*/ 791 w 810"/>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10" h="44">
                  <a:moveTo>
                    <a:pt x="791" y="44"/>
                  </a:moveTo>
                  <a:cubicBezTo>
                    <a:pt x="19" y="44"/>
                    <a:pt x="19" y="44"/>
                    <a:pt x="19" y="44"/>
                  </a:cubicBezTo>
                  <a:cubicBezTo>
                    <a:pt x="8" y="44"/>
                    <a:pt x="0" y="36"/>
                    <a:pt x="0" y="25"/>
                  </a:cubicBezTo>
                  <a:cubicBezTo>
                    <a:pt x="0" y="0"/>
                    <a:pt x="0" y="0"/>
                    <a:pt x="0" y="0"/>
                  </a:cubicBezTo>
                  <a:cubicBezTo>
                    <a:pt x="810" y="0"/>
                    <a:pt x="810" y="0"/>
                    <a:pt x="810" y="0"/>
                  </a:cubicBezTo>
                  <a:cubicBezTo>
                    <a:pt x="810" y="25"/>
                    <a:pt x="810" y="25"/>
                    <a:pt x="810" y="25"/>
                  </a:cubicBezTo>
                  <a:cubicBezTo>
                    <a:pt x="810" y="36"/>
                    <a:pt x="801" y="44"/>
                    <a:pt x="791" y="44"/>
                  </a:cubicBezTo>
                </a:path>
              </a:pathLst>
            </a:custGeom>
            <a:solidFill>
              <a:srgbClr val="8B39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Sļïḋé">
              <a:extLst>
                <a:ext uri="{FF2B5EF4-FFF2-40B4-BE49-F238E27FC236}">
                  <a16:creationId xmlns:a16="http://schemas.microsoft.com/office/drawing/2014/main" id="{3A9E4C21-8E1C-4F79-9B9A-3055BF3D775D}"/>
                </a:ext>
              </a:extLst>
            </p:cNvPr>
            <p:cNvSpPr/>
            <p:nvPr/>
          </p:nvSpPr>
          <p:spPr bwMode="auto">
            <a:xfrm>
              <a:off x="4478338" y="3970338"/>
              <a:ext cx="115888" cy="538163"/>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1" name="í$ḷiďé">
              <a:extLst>
                <a:ext uri="{FF2B5EF4-FFF2-40B4-BE49-F238E27FC236}">
                  <a16:creationId xmlns:a16="http://schemas.microsoft.com/office/drawing/2014/main" id="{06DA3FB7-27A6-45F6-A4D5-C99B7D3D0704}"/>
                </a:ext>
              </a:extLst>
            </p:cNvPr>
            <p:cNvSpPr/>
            <p:nvPr/>
          </p:nvSpPr>
          <p:spPr bwMode="auto">
            <a:xfrm>
              <a:off x="4478338" y="4349750"/>
              <a:ext cx="115888" cy="158750"/>
            </a:xfrm>
            <a:prstGeom prst="rect">
              <a:avLst/>
            </a:prstGeom>
            <a:solidFill>
              <a:srgbClr val="E5D5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2" name="íṡľíḑè">
              <a:extLst>
                <a:ext uri="{FF2B5EF4-FFF2-40B4-BE49-F238E27FC236}">
                  <a16:creationId xmlns:a16="http://schemas.microsoft.com/office/drawing/2014/main" id="{94370222-E7E7-4D0D-A3FC-DA63B7BB3B8B}"/>
                </a:ext>
              </a:extLst>
            </p:cNvPr>
            <p:cNvSpPr/>
            <p:nvPr/>
          </p:nvSpPr>
          <p:spPr bwMode="auto">
            <a:xfrm>
              <a:off x="6592888" y="3970338"/>
              <a:ext cx="260350" cy="538163"/>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3" name="iṣľiḋè">
              <a:extLst>
                <a:ext uri="{FF2B5EF4-FFF2-40B4-BE49-F238E27FC236}">
                  <a16:creationId xmlns:a16="http://schemas.microsoft.com/office/drawing/2014/main" id="{945228B1-DAA7-45BB-98F8-7BCF2F5F47CD}"/>
                </a:ext>
              </a:extLst>
            </p:cNvPr>
            <p:cNvSpPr/>
            <p:nvPr/>
          </p:nvSpPr>
          <p:spPr bwMode="auto">
            <a:xfrm>
              <a:off x="6592888" y="4349750"/>
              <a:ext cx="260350" cy="158750"/>
            </a:xfrm>
            <a:prstGeom prst="rect">
              <a:avLst/>
            </a:prstGeom>
            <a:solidFill>
              <a:srgbClr val="E5D5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4" name="îṩļíḓé">
              <a:extLst>
                <a:ext uri="{FF2B5EF4-FFF2-40B4-BE49-F238E27FC236}">
                  <a16:creationId xmlns:a16="http://schemas.microsoft.com/office/drawing/2014/main" id="{0324F1B5-3E5E-4B7D-9A5D-7E04AF3AA9D3}"/>
                </a:ext>
              </a:extLst>
            </p:cNvPr>
            <p:cNvSpPr/>
            <p:nvPr/>
          </p:nvSpPr>
          <p:spPr bwMode="auto">
            <a:xfrm>
              <a:off x="4638676" y="3970338"/>
              <a:ext cx="42863" cy="538163"/>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5" name="ïṥlíḑê">
              <a:extLst>
                <a:ext uri="{FF2B5EF4-FFF2-40B4-BE49-F238E27FC236}">
                  <a16:creationId xmlns:a16="http://schemas.microsoft.com/office/drawing/2014/main" id="{F513C123-42C8-44B1-A07C-CB2B45FE9937}"/>
                </a:ext>
              </a:extLst>
            </p:cNvPr>
            <p:cNvSpPr/>
            <p:nvPr/>
          </p:nvSpPr>
          <p:spPr bwMode="auto">
            <a:xfrm>
              <a:off x="4638676" y="4349750"/>
              <a:ext cx="42863" cy="158750"/>
            </a:xfrm>
            <a:prstGeom prst="rect">
              <a:avLst/>
            </a:prstGeom>
            <a:solidFill>
              <a:srgbClr val="E5D5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6" name="ïṩľïďé">
              <a:extLst>
                <a:ext uri="{FF2B5EF4-FFF2-40B4-BE49-F238E27FC236}">
                  <a16:creationId xmlns:a16="http://schemas.microsoft.com/office/drawing/2014/main" id="{4C40D10F-5AE7-4454-8085-0AE253C959F0}"/>
                </a:ext>
              </a:extLst>
            </p:cNvPr>
            <p:cNvSpPr/>
            <p:nvPr/>
          </p:nvSpPr>
          <p:spPr bwMode="auto">
            <a:xfrm>
              <a:off x="4857751" y="4140200"/>
              <a:ext cx="1582738" cy="139700"/>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išliḑe">
              <a:extLst>
                <a:ext uri="{FF2B5EF4-FFF2-40B4-BE49-F238E27FC236}">
                  <a16:creationId xmlns:a16="http://schemas.microsoft.com/office/drawing/2014/main" id="{84E68815-1DD6-4085-A75E-4AA3A44F552D}"/>
                </a:ext>
              </a:extLst>
            </p:cNvPr>
            <p:cNvSpPr/>
            <p:nvPr/>
          </p:nvSpPr>
          <p:spPr bwMode="auto">
            <a:xfrm>
              <a:off x="4857751" y="4140200"/>
              <a:ext cx="1582738"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8" name="íṩlïḓe">
              <a:extLst>
                <a:ext uri="{FF2B5EF4-FFF2-40B4-BE49-F238E27FC236}">
                  <a16:creationId xmlns:a16="http://schemas.microsoft.com/office/drawing/2014/main" id="{E0BA488C-0F12-4EA0-BA3E-230C2BA4A513}"/>
                </a:ext>
              </a:extLst>
            </p:cNvPr>
            <p:cNvSpPr/>
            <p:nvPr/>
          </p:nvSpPr>
          <p:spPr bwMode="auto">
            <a:xfrm>
              <a:off x="3875088" y="4508500"/>
              <a:ext cx="2927350" cy="450850"/>
            </a:xfrm>
            <a:custGeom>
              <a:avLst/>
              <a:gdLst>
                <a:gd name="T0" fmla="*/ 774 w 810"/>
                <a:gd name="T1" fmla="*/ 125 h 125"/>
                <a:gd name="T2" fmla="*/ 36 w 810"/>
                <a:gd name="T3" fmla="*/ 125 h 125"/>
                <a:gd name="T4" fmla="*/ 0 w 810"/>
                <a:gd name="T5" fmla="*/ 89 h 125"/>
                <a:gd name="T6" fmla="*/ 0 w 810"/>
                <a:gd name="T7" fmla="*/ 24 h 125"/>
                <a:gd name="T8" fmla="*/ 25 w 810"/>
                <a:gd name="T9" fmla="*/ 0 h 125"/>
                <a:gd name="T10" fmla="*/ 786 w 810"/>
                <a:gd name="T11" fmla="*/ 0 h 125"/>
                <a:gd name="T12" fmla="*/ 810 w 810"/>
                <a:gd name="T13" fmla="*/ 24 h 125"/>
                <a:gd name="T14" fmla="*/ 810 w 810"/>
                <a:gd name="T15" fmla="*/ 89 h 125"/>
                <a:gd name="T16" fmla="*/ 774 w 810"/>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0" h="125">
                  <a:moveTo>
                    <a:pt x="774" y="125"/>
                  </a:moveTo>
                  <a:cubicBezTo>
                    <a:pt x="36" y="125"/>
                    <a:pt x="36" y="125"/>
                    <a:pt x="36" y="125"/>
                  </a:cubicBezTo>
                  <a:cubicBezTo>
                    <a:pt x="16" y="125"/>
                    <a:pt x="0" y="109"/>
                    <a:pt x="0" y="89"/>
                  </a:cubicBezTo>
                  <a:cubicBezTo>
                    <a:pt x="0" y="24"/>
                    <a:pt x="0" y="24"/>
                    <a:pt x="0" y="24"/>
                  </a:cubicBezTo>
                  <a:cubicBezTo>
                    <a:pt x="0" y="11"/>
                    <a:pt x="11" y="0"/>
                    <a:pt x="25" y="0"/>
                  </a:cubicBezTo>
                  <a:cubicBezTo>
                    <a:pt x="786" y="0"/>
                    <a:pt x="786" y="0"/>
                    <a:pt x="786" y="0"/>
                  </a:cubicBezTo>
                  <a:cubicBezTo>
                    <a:pt x="799" y="0"/>
                    <a:pt x="810" y="11"/>
                    <a:pt x="810" y="24"/>
                  </a:cubicBezTo>
                  <a:cubicBezTo>
                    <a:pt x="810" y="89"/>
                    <a:pt x="810" y="89"/>
                    <a:pt x="810" y="89"/>
                  </a:cubicBezTo>
                  <a:cubicBezTo>
                    <a:pt x="810" y="109"/>
                    <a:pt x="794" y="125"/>
                    <a:pt x="774" y="125"/>
                  </a:cubicBezTo>
                </a:path>
              </a:pathLst>
            </a:custGeom>
            <a:solidFill>
              <a:srgbClr val="F49D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ḷíḍé">
              <a:extLst>
                <a:ext uri="{FF2B5EF4-FFF2-40B4-BE49-F238E27FC236}">
                  <a16:creationId xmlns:a16="http://schemas.microsoft.com/office/drawing/2014/main" id="{2803ECC6-4060-40A2-AEEE-B60541F54612}"/>
                </a:ext>
              </a:extLst>
            </p:cNvPr>
            <p:cNvSpPr/>
            <p:nvPr/>
          </p:nvSpPr>
          <p:spPr bwMode="auto">
            <a:xfrm>
              <a:off x="3875088" y="4835525"/>
              <a:ext cx="2927350" cy="123825"/>
            </a:xfrm>
            <a:custGeom>
              <a:avLst/>
              <a:gdLst>
                <a:gd name="T0" fmla="*/ 791 w 810"/>
                <a:gd name="T1" fmla="*/ 34 h 34"/>
                <a:gd name="T2" fmla="*/ 19 w 810"/>
                <a:gd name="T3" fmla="*/ 34 h 34"/>
                <a:gd name="T4" fmla="*/ 0 w 810"/>
                <a:gd name="T5" fmla="*/ 16 h 34"/>
                <a:gd name="T6" fmla="*/ 0 w 810"/>
                <a:gd name="T7" fmla="*/ 0 h 34"/>
                <a:gd name="T8" fmla="*/ 810 w 810"/>
                <a:gd name="T9" fmla="*/ 0 h 34"/>
                <a:gd name="T10" fmla="*/ 810 w 810"/>
                <a:gd name="T11" fmla="*/ 16 h 34"/>
                <a:gd name="T12" fmla="*/ 791 w 81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0" h="34">
                  <a:moveTo>
                    <a:pt x="791" y="34"/>
                  </a:moveTo>
                  <a:cubicBezTo>
                    <a:pt x="19" y="34"/>
                    <a:pt x="19" y="34"/>
                    <a:pt x="19" y="34"/>
                  </a:cubicBezTo>
                  <a:cubicBezTo>
                    <a:pt x="9" y="34"/>
                    <a:pt x="0" y="26"/>
                    <a:pt x="0" y="16"/>
                  </a:cubicBezTo>
                  <a:cubicBezTo>
                    <a:pt x="0" y="0"/>
                    <a:pt x="0" y="0"/>
                    <a:pt x="0" y="0"/>
                  </a:cubicBezTo>
                  <a:cubicBezTo>
                    <a:pt x="810" y="0"/>
                    <a:pt x="810" y="0"/>
                    <a:pt x="810" y="0"/>
                  </a:cubicBezTo>
                  <a:cubicBezTo>
                    <a:pt x="810" y="16"/>
                    <a:pt x="810" y="16"/>
                    <a:pt x="810" y="16"/>
                  </a:cubicBezTo>
                  <a:cubicBezTo>
                    <a:pt x="810" y="26"/>
                    <a:pt x="802" y="34"/>
                    <a:pt x="791" y="34"/>
                  </a:cubicBezTo>
                </a:path>
              </a:pathLst>
            </a:custGeom>
            <a:solidFill>
              <a:srgbClr val="FFCB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şļiḋè">
              <a:extLst>
                <a:ext uri="{FF2B5EF4-FFF2-40B4-BE49-F238E27FC236}">
                  <a16:creationId xmlns:a16="http://schemas.microsoft.com/office/drawing/2014/main" id="{81052C8E-D100-4781-8FF9-0899B071AF77}"/>
                </a:ext>
              </a:extLst>
            </p:cNvPr>
            <p:cNvSpPr/>
            <p:nvPr/>
          </p:nvSpPr>
          <p:spPr bwMode="auto">
            <a:xfrm>
              <a:off x="4460876" y="4645025"/>
              <a:ext cx="1828800" cy="127000"/>
            </a:xfrm>
            <a:prstGeom prst="rect">
              <a:avLst/>
            </a:prstGeom>
            <a:solidFill>
              <a:srgbClr val="FFCB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1" name="íSḷîḑe">
              <a:extLst>
                <a:ext uri="{FF2B5EF4-FFF2-40B4-BE49-F238E27FC236}">
                  <a16:creationId xmlns:a16="http://schemas.microsoft.com/office/drawing/2014/main" id="{DD03F042-9A6E-48D4-942D-2E2CFC763775}"/>
                </a:ext>
              </a:extLst>
            </p:cNvPr>
            <p:cNvSpPr/>
            <p:nvPr/>
          </p:nvSpPr>
          <p:spPr bwMode="auto">
            <a:xfrm>
              <a:off x="4460876" y="4645025"/>
              <a:ext cx="18288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ï$ḷïdè">
              <a:extLst>
                <a:ext uri="{FF2B5EF4-FFF2-40B4-BE49-F238E27FC236}">
                  <a16:creationId xmlns:a16="http://schemas.microsoft.com/office/drawing/2014/main" id="{7C337034-5C82-465A-BC9D-AEFEC7EC8236}"/>
                </a:ext>
              </a:extLst>
            </p:cNvPr>
            <p:cNvSpPr/>
            <p:nvPr/>
          </p:nvSpPr>
          <p:spPr bwMode="auto">
            <a:xfrm>
              <a:off x="3676651" y="4962525"/>
              <a:ext cx="2924175" cy="646113"/>
            </a:xfrm>
            <a:custGeom>
              <a:avLst/>
              <a:gdLst>
                <a:gd name="T0" fmla="*/ 87 w 809"/>
                <a:gd name="T1" fmla="*/ 144 h 179"/>
                <a:gd name="T2" fmla="*/ 87 w 809"/>
                <a:gd name="T3" fmla="*/ 35 h 179"/>
                <a:gd name="T4" fmla="*/ 99 w 809"/>
                <a:gd name="T5" fmla="*/ 24 h 179"/>
                <a:gd name="T6" fmla="*/ 797 w 809"/>
                <a:gd name="T7" fmla="*/ 24 h 179"/>
                <a:gd name="T8" fmla="*/ 809 w 809"/>
                <a:gd name="T9" fmla="*/ 12 h 179"/>
                <a:gd name="T10" fmla="*/ 797 w 809"/>
                <a:gd name="T11" fmla="*/ 0 h 179"/>
                <a:gd name="T12" fmla="*/ 21 w 809"/>
                <a:gd name="T13" fmla="*/ 0 h 179"/>
                <a:gd name="T14" fmla="*/ 0 w 809"/>
                <a:gd name="T15" fmla="*/ 21 h 179"/>
                <a:gd name="T16" fmla="*/ 0 w 809"/>
                <a:gd name="T17" fmla="*/ 158 h 179"/>
                <a:gd name="T18" fmla="*/ 21 w 809"/>
                <a:gd name="T19" fmla="*/ 179 h 179"/>
                <a:gd name="T20" fmla="*/ 797 w 809"/>
                <a:gd name="T21" fmla="*/ 179 h 179"/>
                <a:gd name="T22" fmla="*/ 809 w 809"/>
                <a:gd name="T23" fmla="*/ 167 h 179"/>
                <a:gd name="T24" fmla="*/ 797 w 809"/>
                <a:gd name="T25" fmla="*/ 155 h 179"/>
                <a:gd name="T26" fmla="*/ 99 w 809"/>
                <a:gd name="T27" fmla="*/ 155 h 179"/>
                <a:gd name="T28" fmla="*/ 87 w 809"/>
                <a:gd name="T29"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9" h="179">
                  <a:moveTo>
                    <a:pt x="87" y="144"/>
                  </a:moveTo>
                  <a:cubicBezTo>
                    <a:pt x="87" y="35"/>
                    <a:pt x="87" y="35"/>
                    <a:pt x="87" y="35"/>
                  </a:cubicBezTo>
                  <a:cubicBezTo>
                    <a:pt x="87" y="29"/>
                    <a:pt x="92" y="24"/>
                    <a:pt x="99" y="24"/>
                  </a:cubicBezTo>
                  <a:cubicBezTo>
                    <a:pt x="797" y="24"/>
                    <a:pt x="797" y="24"/>
                    <a:pt x="797" y="24"/>
                  </a:cubicBezTo>
                  <a:cubicBezTo>
                    <a:pt x="804" y="24"/>
                    <a:pt x="809" y="18"/>
                    <a:pt x="809" y="12"/>
                  </a:cubicBezTo>
                  <a:cubicBezTo>
                    <a:pt x="809" y="5"/>
                    <a:pt x="804" y="0"/>
                    <a:pt x="797" y="0"/>
                  </a:cubicBezTo>
                  <a:cubicBezTo>
                    <a:pt x="21" y="0"/>
                    <a:pt x="21" y="0"/>
                    <a:pt x="21" y="0"/>
                  </a:cubicBezTo>
                  <a:cubicBezTo>
                    <a:pt x="9" y="0"/>
                    <a:pt x="0" y="9"/>
                    <a:pt x="0" y="21"/>
                  </a:cubicBezTo>
                  <a:cubicBezTo>
                    <a:pt x="0" y="158"/>
                    <a:pt x="0" y="158"/>
                    <a:pt x="0" y="158"/>
                  </a:cubicBezTo>
                  <a:cubicBezTo>
                    <a:pt x="0" y="169"/>
                    <a:pt x="9" y="179"/>
                    <a:pt x="21" y="179"/>
                  </a:cubicBezTo>
                  <a:cubicBezTo>
                    <a:pt x="797" y="179"/>
                    <a:pt x="797" y="179"/>
                    <a:pt x="797" y="179"/>
                  </a:cubicBezTo>
                  <a:cubicBezTo>
                    <a:pt x="804" y="179"/>
                    <a:pt x="809" y="174"/>
                    <a:pt x="809" y="167"/>
                  </a:cubicBezTo>
                  <a:cubicBezTo>
                    <a:pt x="809" y="161"/>
                    <a:pt x="804" y="155"/>
                    <a:pt x="797" y="155"/>
                  </a:cubicBezTo>
                  <a:cubicBezTo>
                    <a:pt x="99" y="155"/>
                    <a:pt x="99" y="155"/>
                    <a:pt x="99" y="155"/>
                  </a:cubicBezTo>
                  <a:cubicBezTo>
                    <a:pt x="92" y="155"/>
                    <a:pt x="87" y="150"/>
                    <a:pt x="87" y="144"/>
                  </a:cubicBezTo>
                </a:path>
              </a:pathLst>
            </a:custGeom>
            <a:gradFill>
              <a:gsLst>
                <a:gs pos="100000">
                  <a:srgbClr val="0E8EFF"/>
                </a:gs>
                <a:gs pos="0">
                  <a:srgbClr val="24CCFF"/>
                </a:gs>
              </a:gsLst>
              <a:lin ang="5400000" scaled="1"/>
            </a:gradFill>
            <a:ln>
              <a:noFill/>
            </a:ln>
          </p:spPr>
          <p:txBody>
            <a:bodyPr anchor="ctr"/>
            <a:lstStyle/>
            <a:p>
              <a:pPr algn="ctr"/>
              <a:endParaRPr/>
            </a:p>
          </p:txBody>
        </p:sp>
        <p:sp>
          <p:nvSpPr>
            <p:cNvPr id="223" name="iṡḻíďe">
              <a:extLst>
                <a:ext uri="{FF2B5EF4-FFF2-40B4-BE49-F238E27FC236}">
                  <a16:creationId xmlns:a16="http://schemas.microsoft.com/office/drawing/2014/main" id="{3F78DE58-E09F-4607-8B26-032F9F3F90A9}"/>
                </a:ext>
              </a:extLst>
            </p:cNvPr>
            <p:cNvSpPr/>
            <p:nvPr/>
          </p:nvSpPr>
          <p:spPr bwMode="auto">
            <a:xfrm>
              <a:off x="3792538" y="5049838"/>
              <a:ext cx="2732088" cy="471488"/>
            </a:xfrm>
            <a:custGeom>
              <a:avLst/>
              <a:gdLst>
                <a:gd name="T0" fmla="*/ 756 w 756"/>
                <a:gd name="T1" fmla="*/ 131 h 131"/>
                <a:gd name="T2" fmla="*/ 39 w 756"/>
                <a:gd name="T3" fmla="*/ 131 h 131"/>
                <a:gd name="T4" fmla="*/ 0 w 756"/>
                <a:gd name="T5" fmla="*/ 92 h 131"/>
                <a:gd name="T6" fmla="*/ 0 w 756"/>
                <a:gd name="T7" fmla="*/ 39 h 131"/>
                <a:gd name="T8" fmla="*/ 39 w 756"/>
                <a:gd name="T9" fmla="*/ 0 h 131"/>
                <a:gd name="T10" fmla="*/ 756 w 756"/>
                <a:gd name="T11" fmla="*/ 0 h 131"/>
                <a:gd name="T12" fmla="*/ 756 w 756"/>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756" h="131">
                  <a:moveTo>
                    <a:pt x="756" y="131"/>
                  </a:moveTo>
                  <a:cubicBezTo>
                    <a:pt x="39" y="131"/>
                    <a:pt x="39" y="131"/>
                    <a:pt x="39" y="131"/>
                  </a:cubicBezTo>
                  <a:cubicBezTo>
                    <a:pt x="18" y="131"/>
                    <a:pt x="0" y="114"/>
                    <a:pt x="0" y="92"/>
                  </a:cubicBezTo>
                  <a:cubicBezTo>
                    <a:pt x="0" y="39"/>
                    <a:pt x="0" y="39"/>
                    <a:pt x="0" y="39"/>
                  </a:cubicBezTo>
                  <a:cubicBezTo>
                    <a:pt x="0" y="17"/>
                    <a:pt x="18" y="0"/>
                    <a:pt x="39" y="0"/>
                  </a:cubicBezTo>
                  <a:cubicBezTo>
                    <a:pt x="756" y="0"/>
                    <a:pt x="756" y="0"/>
                    <a:pt x="756" y="0"/>
                  </a:cubicBezTo>
                  <a:cubicBezTo>
                    <a:pt x="756" y="131"/>
                    <a:pt x="756" y="131"/>
                    <a:pt x="756" y="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íšḷiḋè">
              <a:extLst>
                <a:ext uri="{FF2B5EF4-FFF2-40B4-BE49-F238E27FC236}">
                  <a16:creationId xmlns:a16="http://schemas.microsoft.com/office/drawing/2014/main" id="{4FE6100C-DC57-4875-B02E-B97DAA3CD858}"/>
                </a:ext>
              </a:extLst>
            </p:cNvPr>
            <p:cNvSpPr/>
            <p:nvPr/>
          </p:nvSpPr>
          <p:spPr bwMode="auto">
            <a:xfrm>
              <a:off x="3792538" y="5362575"/>
              <a:ext cx="2732088" cy="158750"/>
            </a:xfrm>
            <a:custGeom>
              <a:avLst/>
              <a:gdLst>
                <a:gd name="T0" fmla="*/ 0 w 756"/>
                <a:gd name="T1" fmla="*/ 0 h 44"/>
                <a:gd name="T2" fmla="*/ 0 w 756"/>
                <a:gd name="T3" fmla="*/ 5 h 44"/>
                <a:gd name="T4" fmla="*/ 39 w 756"/>
                <a:gd name="T5" fmla="*/ 44 h 44"/>
                <a:gd name="T6" fmla="*/ 756 w 756"/>
                <a:gd name="T7" fmla="*/ 44 h 44"/>
                <a:gd name="T8" fmla="*/ 756 w 756"/>
                <a:gd name="T9" fmla="*/ 0 h 44"/>
                <a:gd name="T10" fmla="*/ 0 w 756"/>
                <a:gd name="T11" fmla="*/ 0 h 44"/>
              </a:gdLst>
              <a:ahLst/>
              <a:cxnLst>
                <a:cxn ang="0">
                  <a:pos x="T0" y="T1"/>
                </a:cxn>
                <a:cxn ang="0">
                  <a:pos x="T2" y="T3"/>
                </a:cxn>
                <a:cxn ang="0">
                  <a:pos x="T4" y="T5"/>
                </a:cxn>
                <a:cxn ang="0">
                  <a:pos x="T6" y="T7"/>
                </a:cxn>
                <a:cxn ang="0">
                  <a:pos x="T8" y="T9"/>
                </a:cxn>
                <a:cxn ang="0">
                  <a:pos x="T10" y="T11"/>
                </a:cxn>
              </a:cxnLst>
              <a:rect l="0" t="0" r="r" b="b"/>
              <a:pathLst>
                <a:path w="756" h="44">
                  <a:moveTo>
                    <a:pt x="0" y="0"/>
                  </a:moveTo>
                  <a:cubicBezTo>
                    <a:pt x="0" y="5"/>
                    <a:pt x="0" y="5"/>
                    <a:pt x="0" y="5"/>
                  </a:cubicBezTo>
                  <a:cubicBezTo>
                    <a:pt x="0" y="27"/>
                    <a:pt x="18" y="44"/>
                    <a:pt x="39" y="44"/>
                  </a:cubicBezTo>
                  <a:cubicBezTo>
                    <a:pt x="756" y="44"/>
                    <a:pt x="756" y="44"/>
                    <a:pt x="756" y="44"/>
                  </a:cubicBezTo>
                  <a:cubicBezTo>
                    <a:pt x="756" y="0"/>
                    <a:pt x="756" y="0"/>
                    <a:pt x="756" y="0"/>
                  </a:cubicBezTo>
                  <a:cubicBezTo>
                    <a:pt x="0" y="0"/>
                    <a:pt x="0" y="0"/>
                    <a:pt x="0" y="0"/>
                  </a:cubicBezTo>
                </a:path>
              </a:pathLst>
            </a:custGeom>
            <a:solidFill>
              <a:srgbClr val="F1EE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ṩ1îďê">
              <a:extLst>
                <a:ext uri="{FF2B5EF4-FFF2-40B4-BE49-F238E27FC236}">
                  <a16:creationId xmlns:a16="http://schemas.microsoft.com/office/drawing/2014/main" id="{F8E4F467-E2BC-45D2-9611-662EB848A710}"/>
                </a:ext>
              </a:extLst>
            </p:cNvPr>
            <p:cNvSpPr/>
            <p:nvPr/>
          </p:nvSpPr>
          <p:spPr bwMode="auto">
            <a:xfrm>
              <a:off x="4862513" y="4959350"/>
              <a:ext cx="436563" cy="3175"/>
            </a:xfrm>
            <a:prstGeom prst="rect">
              <a:avLst/>
            </a:prstGeom>
            <a:solidFill>
              <a:srgbClr val="83B99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6" name="işļïďé">
              <a:extLst>
                <a:ext uri="{FF2B5EF4-FFF2-40B4-BE49-F238E27FC236}">
                  <a16:creationId xmlns:a16="http://schemas.microsoft.com/office/drawing/2014/main" id="{6910C8B8-6549-40E9-9582-A544591D8B81}"/>
                </a:ext>
              </a:extLst>
            </p:cNvPr>
            <p:cNvSpPr/>
            <p:nvPr/>
          </p:nvSpPr>
          <p:spPr bwMode="auto">
            <a:xfrm>
              <a:off x="4862513" y="4959350"/>
              <a:ext cx="43656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7" name="íşḻiďé">
              <a:extLst>
                <a:ext uri="{FF2B5EF4-FFF2-40B4-BE49-F238E27FC236}">
                  <a16:creationId xmlns:a16="http://schemas.microsoft.com/office/drawing/2014/main" id="{A56AA077-7019-40ED-A48E-BA098D9C50A1}"/>
                </a:ext>
              </a:extLst>
            </p:cNvPr>
            <p:cNvSpPr/>
            <p:nvPr/>
          </p:nvSpPr>
          <p:spPr bwMode="auto">
            <a:xfrm>
              <a:off x="4862513" y="3981450"/>
              <a:ext cx="436563" cy="368300"/>
            </a:xfrm>
            <a:custGeom>
              <a:avLst/>
              <a:gdLst>
                <a:gd name="T0" fmla="*/ 275 w 275"/>
                <a:gd name="T1" fmla="*/ 188 h 232"/>
                <a:gd name="T2" fmla="*/ 0 w 275"/>
                <a:gd name="T3" fmla="*/ 188 h 232"/>
                <a:gd name="T4" fmla="*/ 0 w 275"/>
                <a:gd name="T5" fmla="*/ 232 h 232"/>
                <a:gd name="T6" fmla="*/ 275 w 275"/>
                <a:gd name="T7" fmla="*/ 232 h 232"/>
                <a:gd name="T8" fmla="*/ 275 w 275"/>
                <a:gd name="T9" fmla="*/ 188 h 232"/>
                <a:gd name="T10" fmla="*/ 275 w 275"/>
                <a:gd name="T11" fmla="*/ 0 h 232"/>
                <a:gd name="T12" fmla="*/ 0 w 275"/>
                <a:gd name="T13" fmla="*/ 0 h 232"/>
                <a:gd name="T14" fmla="*/ 0 w 275"/>
                <a:gd name="T15" fmla="*/ 100 h 232"/>
                <a:gd name="T16" fmla="*/ 275 w 275"/>
                <a:gd name="T17" fmla="*/ 100 h 232"/>
                <a:gd name="T18" fmla="*/ 275 w 275"/>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32">
                  <a:moveTo>
                    <a:pt x="275" y="188"/>
                  </a:moveTo>
                  <a:lnTo>
                    <a:pt x="0" y="188"/>
                  </a:lnTo>
                  <a:lnTo>
                    <a:pt x="0" y="232"/>
                  </a:lnTo>
                  <a:lnTo>
                    <a:pt x="275" y="232"/>
                  </a:lnTo>
                  <a:lnTo>
                    <a:pt x="275" y="188"/>
                  </a:lnTo>
                  <a:close/>
                  <a:moveTo>
                    <a:pt x="275" y="0"/>
                  </a:moveTo>
                  <a:lnTo>
                    <a:pt x="0" y="0"/>
                  </a:lnTo>
                  <a:lnTo>
                    <a:pt x="0" y="100"/>
                  </a:lnTo>
                  <a:lnTo>
                    <a:pt x="275" y="100"/>
                  </a:lnTo>
                  <a:lnTo>
                    <a:pt x="275" y="0"/>
                  </a:lnTo>
                  <a:close/>
                </a:path>
              </a:pathLst>
            </a:custGeom>
            <a:solidFill>
              <a:srgbClr val="1E35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í$1íḋê">
              <a:extLst>
                <a:ext uri="{FF2B5EF4-FFF2-40B4-BE49-F238E27FC236}">
                  <a16:creationId xmlns:a16="http://schemas.microsoft.com/office/drawing/2014/main" id="{006163B7-7B43-4291-852B-5F3AAECCD643}"/>
                </a:ext>
              </a:extLst>
            </p:cNvPr>
            <p:cNvSpPr/>
            <p:nvPr/>
          </p:nvSpPr>
          <p:spPr bwMode="auto">
            <a:xfrm>
              <a:off x="4862513" y="3981450"/>
              <a:ext cx="436563" cy="368300"/>
            </a:xfrm>
            <a:custGeom>
              <a:avLst/>
              <a:gdLst>
                <a:gd name="T0" fmla="*/ 275 w 275"/>
                <a:gd name="T1" fmla="*/ 188 h 232"/>
                <a:gd name="T2" fmla="*/ 0 w 275"/>
                <a:gd name="T3" fmla="*/ 188 h 232"/>
                <a:gd name="T4" fmla="*/ 0 w 275"/>
                <a:gd name="T5" fmla="*/ 232 h 232"/>
                <a:gd name="T6" fmla="*/ 275 w 275"/>
                <a:gd name="T7" fmla="*/ 232 h 232"/>
                <a:gd name="T8" fmla="*/ 275 w 275"/>
                <a:gd name="T9" fmla="*/ 188 h 232"/>
                <a:gd name="T10" fmla="*/ 275 w 275"/>
                <a:gd name="T11" fmla="*/ 0 h 232"/>
                <a:gd name="T12" fmla="*/ 0 w 275"/>
                <a:gd name="T13" fmla="*/ 0 h 232"/>
                <a:gd name="T14" fmla="*/ 0 w 275"/>
                <a:gd name="T15" fmla="*/ 100 h 232"/>
                <a:gd name="T16" fmla="*/ 275 w 275"/>
                <a:gd name="T17" fmla="*/ 100 h 232"/>
                <a:gd name="T18" fmla="*/ 275 w 275"/>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32">
                  <a:moveTo>
                    <a:pt x="275" y="188"/>
                  </a:moveTo>
                  <a:lnTo>
                    <a:pt x="0" y="188"/>
                  </a:lnTo>
                  <a:lnTo>
                    <a:pt x="0" y="232"/>
                  </a:lnTo>
                  <a:lnTo>
                    <a:pt x="275" y="232"/>
                  </a:lnTo>
                  <a:lnTo>
                    <a:pt x="275" y="188"/>
                  </a:lnTo>
                  <a:moveTo>
                    <a:pt x="275" y="0"/>
                  </a:moveTo>
                  <a:lnTo>
                    <a:pt x="0" y="0"/>
                  </a:lnTo>
                  <a:lnTo>
                    <a:pt x="0" y="100"/>
                  </a:lnTo>
                  <a:lnTo>
                    <a:pt x="275" y="100"/>
                  </a:lnTo>
                  <a:lnTo>
                    <a:pt x="2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ïṧ1íḓè">
              <a:extLst>
                <a:ext uri="{FF2B5EF4-FFF2-40B4-BE49-F238E27FC236}">
                  <a16:creationId xmlns:a16="http://schemas.microsoft.com/office/drawing/2014/main" id="{51C18843-CE6A-40F2-A28B-1F9C1E9AEA11}"/>
                </a:ext>
              </a:extLst>
            </p:cNvPr>
            <p:cNvSpPr/>
            <p:nvPr/>
          </p:nvSpPr>
          <p:spPr bwMode="auto">
            <a:xfrm>
              <a:off x="4862513" y="4349750"/>
              <a:ext cx="436563" cy="158750"/>
            </a:xfrm>
            <a:prstGeom prst="rect">
              <a:avLst/>
            </a:prstGeom>
            <a:solidFill>
              <a:srgbClr val="4931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0" name="î$ḷíḍe">
              <a:extLst>
                <a:ext uri="{FF2B5EF4-FFF2-40B4-BE49-F238E27FC236}">
                  <a16:creationId xmlns:a16="http://schemas.microsoft.com/office/drawing/2014/main" id="{3D56193C-8F21-4AFA-BB3F-D6D9E4ACA58F}"/>
                </a:ext>
              </a:extLst>
            </p:cNvPr>
            <p:cNvSpPr/>
            <p:nvPr/>
          </p:nvSpPr>
          <p:spPr bwMode="auto">
            <a:xfrm>
              <a:off x="4862513" y="4349750"/>
              <a:ext cx="43656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1" name="iśľïḓe">
              <a:extLst>
                <a:ext uri="{FF2B5EF4-FFF2-40B4-BE49-F238E27FC236}">
                  <a16:creationId xmlns:a16="http://schemas.microsoft.com/office/drawing/2014/main" id="{81ED4284-A491-454E-A500-0DEAB74DA807}"/>
                </a:ext>
              </a:extLst>
            </p:cNvPr>
            <p:cNvSpPr/>
            <p:nvPr/>
          </p:nvSpPr>
          <p:spPr bwMode="auto">
            <a:xfrm>
              <a:off x="4862513" y="4140200"/>
              <a:ext cx="436563" cy="139700"/>
            </a:xfrm>
            <a:prstGeom prst="rect">
              <a:avLst/>
            </a:prstGeom>
            <a:solidFill>
              <a:srgbClr val="86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2" name="ïsľíḓê">
              <a:extLst>
                <a:ext uri="{FF2B5EF4-FFF2-40B4-BE49-F238E27FC236}">
                  <a16:creationId xmlns:a16="http://schemas.microsoft.com/office/drawing/2014/main" id="{E918409A-C76C-4212-8654-6ABE5E99B615}"/>
                </a:ext>
              </a:extLst>
            </p:cNvPr>
            <p:cNvSpPr/>
            <p:nvPr/>
          </p:nvSpPr>
          <p:spPr bwMode="auto">
            <a:xfrm>
              <a:off x="4862513" y="4140200"/>
              <a:ext cx="436563"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3" name="í$ḻíḓe">
              <a:extLst>
                <a:ext uri="{FF2B5EF4-FFF2-40B4-BE49-F238E27FC236}">
                  <a16:creationId xmlns:a16="http://schemas.microsoft.com/office/drawing/2014/main" id="{2ABA189E-DD86-4B24-A94E-6596123129AC}"/>
                </a:ext>
              </a:extLst>
            </p:cNvPr>
            <p:cNvSpPr/>
            <p:nvPr/>
          </p:nvSpPr>
          <p:spPr bwMode="auto">
            <a:xfrm>
              <a:off x="4862513" y="4508500"/>
              <a:ext cx="436563" cy="327025"/>
            </a:xfrm>
            <a:custGeom>
              <a:avLst/>
              <a:gdLst>
                <a:gd name="T0" fmla="*/ 275 w 275"/>
                <a:gd name="T1" fmla="*/ 166 h 206"/>
                <a:gd name="T2" fmla="*/ 0 w 275"/>
                <a:gd name="T3" fmla="*/ 166 h 206"/>
                <a:gd name="T4" fmla="*/ 0 w 275"/>
                <a:gd name="T5" fmla="*/ 206 h 206"/>
                <a:gd name="T6" fmla="*/ 275 w 275"/>
                <a:gd name="T7" fmla="*/ 206 h 206"/>
                <a:gd name="T8" fmla="*/ 275 w 275"/>
                <a:gd name="T9" fmla="*/ 166 h 206"/>
                <a:gd name="T10" fmla="*/ 275 w 275"/>
                <a:gd name="T11" fmla="*/ 0 h 206"/>
                <a:gd name="T12" fmla="*/ 0 w 275"/>
                <a:gd name="T13" fmla="*/ 0 h 206"/>
                <a:gd name="T14" fmla="*/ 0 w 275"/>
                <a:gd name="T15" fmla="*/ 86 h 206"/>
                <a:gd name="T16" fmla="*/ 275 w 275"/>
                <a:gd name="T17" fmla="*/ 86 h 206"/>
                <a:gd name="T18" fmla="*/ 275 w 275"/>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06">
                  <a:moveTo>
                    <a:pt x="275" y="166"/>
                  </a:moveTo>
                  <a:lnTo>
                    <a:pt x="0" y="166"/>
                  </a:lnTo>
                  <a:lnTo>
                    <a:pt x="0" y="206"/>
                  </a:lnTo>
                  <a:lnTo>
                    <a:pt x="275" y="206"/>
                  </a:lnTo>
                  <a:lnTo>
                    <a:pt x="275" y="166"/>
                  </a:lnTo>
                  <a:close/>
                  <a:moveTo>
                    <a:pt x="275" y="0"/>
                  </a:moveTo>
                  <a:lnTo>
                    <a:pt x="0" y="0"/>
                  </a:lnTo>
                  <a:lnTo>
                    <a:pt x="0" y="86"/>
                  </a:lnTo>
                  <a:lnTo>
                    <a:pt x="275" y="86"/>
                  </a:lnTo>
                  <a:lnTo>
                    <a:pt x="275" y="0"/>
                  </a:lnTo>
                  <a:close/>
                </a:path>
              </a:pathLst>
            </a:custGeom>
            <a:solidFill>
              <a:srgbClr val="8086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íṣliďe">
              <a:extLst>
                <a:ext uri="{FF2B5EF4-FFF2-40B4-BE49-F238E27FC236}">
                  <a16:creationId xmlns:a16="http://schemas.microsoft.com/office/drawing/2014/main" id="{0AAE159E-9D32-4CFE-B753-624F03DADFAD}"/>
                </a:ext>
              </a:extLst>
            </p:cNvPr>
            <p:cNvSpPr/>
            <p:nvPr/>
          </p:nvSpPr>
          <p:spPr bwMode="auto">
            <a:xfrm>
              <a:off x="4862513" y="4508500"/>
              <a:ext cx="436563" cy="327025"/>
            </a:xfrm>
            <a:custGeom>
              <a:avLst/>
              <a:gdLst>
                <a:gd name="T0" fmla="*/ 275 w 275"/>
                <a:gd name="T1" fmla="*/ 166 h 206"/>
                <a:gd name="T2" fmla="*/ 0 w 275"/>
                <a:gd name="T3" fmla="*/ 166 h 206"/>
                <a:gd name="T4" fmla="*/ 0 w 275"/>
                <a:gd name="T5" fmla="*/ 206 h 206"/>
                <a:gd name="T6" fmla="*/ 275 w 275"/>
                <a:gd name="T7" fmla="*/ 206 h 206"/>
                <a:gd name="T8" fmla="*/ 275 w 275"/>
                <a:gd name="T9" fmla="*/ 166 h 206"/>
                <a:gd name="T10" fmla="*/ 275 w 275"/>
                <a:gd name="T11" fmla="*/ 0 h 206"/>
                <a:gd name="T12" fmla="*/ 0 w 275"/>
                <a:gd name="T13" fmla="*/ 0 h 206"/>
                <a:gd name="T14" fmla="*/ 0 w 275"/>
                <a:gd name="T15" fmla="*/ 86 h 206"/>
                <a:gd name="T16" fmla="*/ 275 w 275"/>
                <a:gd name="T17" fmla="*/ 86 h 206"/>
                <a:gd name="T18" fmla="*/ 275 w 275"/>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06">
                  <a:moveTo>
                    <a:pt x="275" y="166"/>
                  </a:moveTo>
                  <a:lnTo>
                    <a:pt x="0" y="166"/>
                  </a:lnTo>
                  <a:lnTo>
                    <a:pt x="0" y="206"/>
                  </a:lnTo>
                  <a:lnTo>
                    <a:pt x="275" y="206"/>
                  </a:lnTo>
                  <a:lnTo>
                    <a:pt x="275" y="166"/>
                  </a:lnTo>
                  <a:moveTo>
                    <a:pt x="275" y="0"/>
                  </a:moveTo>
                  <a:lnTo>
                    <a:pt x="0" y="0"/>
                  </a:lnTo>
                  <a:lnTo>
                    <a:pt x="0" y="86"/>
                  </a:lnTo>
                  <a:lnTo>
                    <a:pt x="275" y="86"/>
                  </a:lnTo>
                  <a:lnTo>
                    <a:pt x="2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ïŝliḍê">
              <a:extLst>
                <a:ext uri="{FF2B5EF4-FFF2-40B4-BE49-F238E27FC236}">
                  <a16:creationId xmlns:a16="http://schemas.microsoft.com/office/drawing/2014/main" id="{CBC96876-6CB7-4E09-8EA5-67F57875A481}"/>
                </a:ext>
              </a:extLst>
            </p:cNvPr>
            <p:cNvSpPr/>
            <p:nvPr/>
          </p:nvSpPr>
          <p:spPr bwMode="auto">
            <a:xfrm>
              <a:off x="4862513" y="4835525"/>
              <a:ext cx="436563" cy="123825"/>
            </a:xfrm>
            <a:prstGeom prst="rect">
              <a:avLst/>
            </a:prstGeom>
            <a:solidFill>
              <a:srgbClr val="86AD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6" name="ïSļïdé">
              <a:extLst>
                <a:ext uri="{FF2B5EF4-FFF2-40B4-BE49-F238E27FC236}">
                  <a16:creationId xmlns:a16="http://schemas.microsoft.com/office/drawing/2014/main" id="{49CC7965-AA7D-409F-91D8-24A2FB4C9B75}"/>
                </a:ext>
              </a:extLst>
            </p:cNvPr>
            <p:cNvSpPr/>
            <p:nvPr/>
          </p:nvSpPr>
          <p:spPr bwMode="auto">
            <a:xfrm>
              <a:off x="4862513" y="4835525"/>
              <a:ext cx="4365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7" name="iṩļïḓe">
              <a:extLst>
                <a:ext uri="{FF2B5EF4-FFF2-40B4-BE49-F238E27FC236}">
                  <a16:creationId xmlns:a16="http://schemas.microsoft.com/office/drawing/2014/main" id="{BEFB1535-47D9-4674-BD6C-50999B2879FB}"/>
                </a:ext>
              </a:extLst>
            </p:cNvPr>
            <p:cNvSpPr/>
            <p:nvPr/>
          </p:nvSpPr>
          <p:spPr bwMode="auto">
            <a:xfrm>
              <a:off x="4862513" y="4645025"/>
              <a:ext cx="436563" cy="127000"/>
            </a:xfrm>
            <a:prstGeom prst="rect">
              <a:avLst/>
            </a:prstGeom>
            <a:solidFill>
              <a:srgbClr val="86AD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8" name="îṥḻidè">
              <a:extLst>
                <a:ext uri="{FF2B5EF4-FFF2-40B4-BE49-F238E27FC236}">
                  <a16:creationId xmlns:a16="http://schemas.microsoft.com/office/drawing/2014/main" id="{6AF18764-3E57-4D95-84ED-AD3F1DAD09F2}"/>
                </a:ext>
              </a:extLst>
            </p:cNvPr>
            <p:cNvSpPr/>
            <p:nvPr/>
          </p:nvSpPr>
          <p:spPr bwMode="auto">
            <a:xfrm>
              <a:off x="4862513" y="4645025"/>
              <a:ext cx="43656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9" name="î$ľîdé">
              <a:extLst>
                <a:ext uri="{FF2B5EF4-FFF2-40B4-BE49-F238E27FC236}">
                  <a16:creationId xmlns:a16="http://schemas.microsoft.com/office/drawing/2014/main" id="{A5A7B347-6DD1-481D-A9F4-E37C051F07C8}"/>
                </a:ext>
              </a:extLst>
            </p:cNvPr>
            <p:cNvSpPr/>
            <p:nvPr/>
          </p:nvSpPr>
          <p:spPr bwMode="auto">
            <a:xfrm>
              <a:off x="4862513" y="4962525"/>
              <a:ext cx="436563" cy="638175"/>
            </a:xfrm>
            <a:custGeom>
              <a:avLst/>
              <a:gdLst>
                <a:gd name="T0" fmla="*/ 275 w 275"/>
                <a:gd name="T1" fmla="*/ 352 h 402"/>
                <a:gd name="T2" fmla="*/ 0 w 275"/>
                <a:gd name="T3" fmla="*/ 352 h 402"/>
                <a:gd name="T4" fmla="*/ 0 w 275"/>
                <a:gd name="T5" fmla="*/ 402 h 402"/>
                <a:gd name="T6" fmla="*/ 275 w 275"/>
                <a:gd name="T7" fmla="*/ 402 h 402"/>
                <a:gd name="T8" fmla="*/ 275 w 275"/>
                <a:gd name="T9" fmla="*/ 352 h 402"/>
                <a:gd name="T10" fmla="*/ 275 w 275"/>
                <a:gd name="T11" fmla="*/ 0 h 402"/>
                <a:gd name="T12" fmla="*/ 0 w 275"/>
                <a:gd name="T13" fmla="*/ 0 h 402"/>
                <a:gd name="T14" fmla="*/ 0 w 275"/>
                <a:gd name="T15" fmla="*/ 55 h 402"/>
                <a:gd name="T16" fmla="*/ 275 w 275"/>
                <a:gd name="T17" fmla="*/ 55 h 402"/>
                <a:gd name="T18" fmla="*/ 275 w 275"/>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402">
                  <a:moveTo>
                    <a:pt x="275" y="352"/>
                  </a:moveTo>
                  <a:lnTo>
                    <a:pt x="0" y="352"/>
                  </a:lnTo>
                  <a:lnTo>
                    <a:pt x="0" y="402"/>
                  </a:lnTo>
                  <a:lnTo>
                    <a:pt x="275" y="402"/>
                  </a:lnTo>
                  <a:lnTo>
                    <a:pt x="275" y="352"/>
                  </a:lnTo>
                  <a:close/>
                  <a:moveTo>
                    <a:pt x="275" y="0"/>
                  </a:moveTo>
                  <a:lnTo>
                    <a:pt x="0" y="0"/>
                  </a:lnTo>
                  <a:lnTo>
                    <a:pt x="0" y="55"/>
                  </a:lnTo>
                  <a:lnTo>
                    <a:pt x="275" y="55"/>
                  </a:lnTo>
                  <a:lnTo>
                    <a:pt x="275" y="0"/>
                  </a:lnTo>
                  <a:close/>
                </a:path>
              </a:pathLst>
            </a:custGeom>
            <a:solidFill>
              <a:srgbClr val="2896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ïşľíde">
              <a:extLst>
                <a:ext uri="{FF2B5EF4-FFF2-40B4-BE49-F238E27FC236}">
                  <a16:creationId xmlns:a16="http://schemas.microsoft.com/office/drawing/2014/main" id="{FA6E07CF-5FAC-4E34-96D5-19AC57BF8764}"/>
                </a:ext>
              </a:extLst>
            </p:cNvPr>
            <p:cNvSpPr/>
            <p:nvPr/>
          </p:nvSpPr>
          <p:spPr bwMode="auto">
            <a:xfrm>
              <a:off x="4862513" y="4962525"/>
              <a:ext cx="436563" cy="638175"/>
            </a:xfrm>
            <a:custGeom>
              <a:avLst/>
              <a:gdLst>
                <a:gd name="T0" fmla="*/ 275 w 275"/>
                <a:gd name="T1" fmla="*/ 352 h 402"/>
                <a:gd name="T2" fmla="*/ 0 w 275"/>
                <a:gd name="T3" fmla="*/ 352 h 402"/>
                <a:gd name="T4" fmla="*/ 0 w 275"/>
                <a:gd name="T5" fmla="*/ 402 h 402"/>
                <a:gd name="T6" fmla="*/ 275 w 275"/>
                <a:gd name="T7" fmla="*/ 402 h 402"/>
                <a:gd name="T8" fmla="*/ 275 w 275"/>
                <a:gd name="T9" fmla="*/ 352 h 402"/>
                <a:gd name="T10" fmla="*/ 275 w 275"/>
                <a:gd name="T11" fmla="*/ 0 h 402"/>
                <a:gd name="T12" fmla="*/ 0 w 275"/>
                <a:gd name="T13" fmla="*/ 0 h 402"/>
                <a:gd name="T14" fmla="*/ 0 w 275"/>
                <a:gd name="T15" fmla="*/ 55 h 402"/>
                <a:gd name="T16" fmla="*/ 275 w 275"/>
                <a:gd name="T17" fmla="*/ 55 h 402"/>
                <a:gd name="T18" fmla="*/ 275 w 275"/>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402">
                  <a:moveTo>
                    <a:pt x="275" y="352"/>
                  </a:moveTo>
                  <a:lnTo>
                    <a:pt x="0" y="352"/>
                  </a:lnTo>
                  <a:lnTo>
                    <a:pt x="0" y="402"/>
                  </a:lnTo>
                  <a:lnTo>
                    <a:pt x="275" y="402"/>
                  </a:lnTo>
                  <a:lnTo>
                    <a:pt x="275" y="352"/>
                  </a:lnTo>
                  <a:moveTo>
                    <a:pt x="275" y="0"/>
                  </a:moveTo>
                  <a:lnTo>
                    <a:pt x="0" y="0"/>
                  </a:lnTo>
                  <a:lnTo>
                    <a:pt x="0" y="55"/>
                  </a:lnTo>
                  <a:lnTo>
                    <a:pt x="275" y="55"/>
                  </a:lnTo>
                  <a:lnTo>
                    <a:pt x="2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ïŝļîḑê">
              <a:extLst>
                <a:ext uri="{FF2B5EF4-FFF2-40B4-BE49-F238E27FC236}">
                  <a16:creationId xmlns:a16="http://schemas.microsoft.com/office/drawing/2014/main" id="{A3385AAD-7878-4EF8-9F36-86A2FE94696A}"/>
                </a:ext>
              </a:extLst>
            </p:cNvPr>
            <p:cNvSpPr/>
            <p:nvPr/>
          </p:nvSpPr>
          <p:spPr bwMode="auto">
            <a:xfrm>
              <a:off x="4862513" y="5049838"/>
              <a:ext cx="436563" cy="312738"/>
            </a:xfrm>
            <a:prstGeom prst="rect">
              <a:avLst/>
            </a:prstGeom>
            <a:solidFill>
              <a:srgbClr val="86D9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2" name="íṡ1ide">
              <a:extLst>
                <a:ext uri="{FF2B5EF4-FFF2-40B4-BE49-F238E27FC236}">
                  <a16:creationId xmlns:a16="http://schemas.microsoft.com/office/drawing/2014/main" id="{B901A83B-0866-4021-87FF-9532D834E56C}"/>
                </a:ext>
              </a:extLst>
            </p:cNvPr>
            <p:cNvSpPr/>
            <p:nvPr/>
          </p:nvSpPr>
          <p:spPr bwMode="auto">
            <a:xfrm>
              <a:off x="4862513" y="5049838"/>
              <a:ext cx="4365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3" name="îśḻiḑè">
              <a:extLst>
                <a:ext uri="{FF2B5EF4-FFF2-40B4-BE49-F238E27FC236}">
                  <a16:creationId xmlns:a16="http://schemas.microsoft.com/office/drawing/2014/main" id="{8E9478B5-0666-4B0D-A01B-24428D935100}"/>
                </a:ext>
              </a:extLst>
            </p:cNvPr>
            <p:cNvSpPr/>
            <p:nvPr/>
          </p:nvSpPr>
          <p:spPr bwMode="auto">
            <a:xfrm>
              <a:off x="4862513" y="5362575"/>
              <a:ext cx="436563" cy="158750"/>
            </a:xfrm>
            <a:prstGeom prst="rect">
              <a:avLst/>
            </a:prstGeom>
            <a:solidFill>
              <a:srgbClr val="7FC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4" name="iŝļïḑè">
              <a:extLst>
                <a:ext uri="{FF2B5EF4-FFF2-40B4-BE49-F238E27FC236}">
                  <a16:creationId xmlns:a16="http://schemas.microsoft.com/office/drawing/2014/main" id="{CD7A6739-5847-447E-9737-EE9CD10860F1}"/>
                </a:ext>
              </a:extLst>
            </p:cNvPr>
            <p:cNvSpPr/>
            <p:nvPr/>
          </p:nvSpPr>
          <p:spPr bwMode="auto">
            <a:xfrm>
              <a:off x="4862513" y="5362575"/>
              <a:ext cx="43656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5" name="ísḻïde">
              <a:extLst>
                <a:ext uri="{FF2B5EF4-FFF2-40B4-BE49-F238E27FC236}">
                  <a16:creationId xmlns:a16="http://schemas.microsoft.com/office/drawing/2014/main" id="{EB996E8C-7201-4E04-9AD4-029DBB0AC927}"/>
                </a:ext>
              </a:extLst>
            </p:cNvPr>
            <p:cNvSpPr/>
            <p:nvPr/>
          </p:nvSpPr>
          <p:spPr bwMode="auto">
            <a:xfrm>
              <a:off x="5310188" y="2790825"/>
              <a:ext cx="2268538" cy="2817813"/>
            </a:xfrm>
            <a:custGeom>
              <a:avLst/>
              <a:gdLst>
                <a:gd name="T0" fmla="*/ 594 w 628"/>
                <a:gd name="T1" fmla="*/ 781 h 781"/>
                <a:gd name="T2" fmla="*/ 34 w 628"/>
                <a:gd name="T3" fmla="*/ 781 h 781"/>
                <a:gd name="T4" fmla="*/ 0 w 628"/>
                <a:gd name="T5" fmla="*/ 747 h 781"/>
                <a:gd name="T6" fmla="*/ 0 w 628"/>
                <a:gd name="T7" fmla="*/ 34 h 781"/>
                <a:gd name="T8" fmla="*/ 34 w 628"/>
                <a:gd name="T9" fmla="*/ 0 h 781"/>
                <a:gd name="T10" fmla="*/ 594 w 628"/>
                <a:gd name="T11" fmla="*/ 0 h 781"/>
                <a:gd name="T12" fmla="*/ 628 w 628"/>
                <a:gd name="T13" fmla="*/ 34 h 781"/>
                <a:gd name="T14" fmla="*/ 628 w 628"/>
                <a:gd name="T15" fmla="*/ 747 h 781"/>
                <a:gd name="T16" fmla="*/ 594 w 628"/>
                <a:gd name="T17"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781">
                  <a:moveTo>
                    <a:pt x="594" y="781"/>
                  </a:moveTo>
                  <a:cubicBezTo>
                    <a:pt x="34" y="781"/>
                    <a:pt x="34" y="781"/>
                    <a:pt x="34" y="781"/>
                  </a:cubicBezTo>
                  <a:cubicBezTo>
                    <a:pt x="15" y="781"/>
                    <a:pt x="0" y="765"/>
                    <a:pt x="0" y="747"/>
                  </a:cubicBezTo>
                  <a:cubicBezTo>
                    <a:pt x="0" y="34"/>
                    <a:pt x="0" y="34"/>
                    <a:pt x="0" y="34"/>
                  </a:cubicBezTo>
                  <a:cubicBezTo>
                    <a:pt x="0" y="15"/>
                    <a:pt x="15" y="0"/>
                    <a:pt x="34" y="0"/>
                  </a:cubicBezTo>
                  <a:cubicBezTo>
                    <a:pt x="594" y="0"/>
                    <a:pt x="594" y="0"/>
                    <a:pt x="594" y="0"/>
                  </a:cubicBezTo>
                  <a:cubicBezTo>
                    <a:pt x="613" y="0"/>
                    <a:pt x="628" y="15"/>
                    <a:pt x="628" y="34"/>
                  </a:cubicBezTo>
                  <a:cubicBezTo>
                    <a:pt x="628" y="747"/>
                    <a:pt x="628" y="747"/>
                    <a:pt x="628" y="747"/>
                  </a:cubicBezTo>
                  <a:cubicBezTo>
                    <a:pt x="628" y="765"/>
                    <a:pt x="613" y="781"/>
                    <a:pt x="594" y="781"/>
                  </a:cubicBezTo>
                </a:path>
              </a:pathLst>
            </a:custGeom>
            <a:solidFill>
              <a:srgbClr val="1AB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išlídê">
              <a:extLst>
                <a:ext uri="{FF2B5EF4-FFF2-40B4-BE49-F238E27FC236}">
                  <a16:creationId xmlns:a16="http://schemas.microsoft.com/office/drawing/2014/main" id="{3D170EF0-CB8F-4444-B95A-EB4F292B2D47}"/>
                </a:ext>
              </a:extLst>
            </p:cNvPr>
            <p:cNvSpPr/>
            <p:nvPr/>
          </p:nvSpPr>
          <p:spPr bwMode="auto">
            <a:xfrm>
              <a:off x="5414963" y="2870200"/>
              <a:ext cx="2049463" cy="2655888"/>
            </a:xfrm>
            <a:custGeom>
              <a:avLst/>
              <a:gdLst>
                <a:gd name="T0" fmla="*/ 536 w 567"/>
                <a:gd name="T1" fmla="*/ 736 h 736"/>
                <a:gd name="T2" fmla="*/ 31 w 567"/>
                <a:gd name="T3" fmla="*/ 736 h 736"/>
                <a:gd name="T4" fmla="*/ 0 w 567"/>
                <a:gd name="T5" fmla="*/ 705 h 736"/>
                <a:gd name="T6" fmla="*/ 0 w 567"/>
                <a:gd name="T7" fmla="*/ 31 h 736"/>
                <a:gd name="T8" fmla="*/ 31 w 567"/>
                <a:gd name="T9" fmla="*/ 0 h 736"/>
                <a:gd name="T10" fmla="*/ 536 w 567"/>
                <a:gd name="T11" fmla="*/ 0 h 736"/>
                <a:gd name="T12" fmla="*/ 567 w 567"/>
                <a:gd name="T13" fmla="*/ 31 h 736"/>
                <a:gd name="T14" fmla="*/ 567 w 567"/>
                <a:gd name="T15" fmla="*/ 705 h 736"/>
                <a:gd name="T16" fmla="*/ 536 w 567"/>
                <a:gd name="T17"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7" h="736">
                  <a:moveTo>
                    <a:pt x="536" y="736"/>
                  </a:moveTo>
                  <a:cubicBezTo>
                    <a:pt x="31" y="736"/>
                    <a:pt x="31" y="736"/>
                    <a:pt x="31" y="736"/>
                  </a:cubicBezTo>
                  <a:cubicBezTo>
                    <a:pt x="14" y="736"/>
                    <a:pt x="0" y="722"/>
                    <a:pt x="0" y="705"/>
                  </a:cubicBezTo>
                  <a:cubicBezTo>
                    <a:pt x="0" y="31"/>
                    <a:pt x="0" y="31"/>
                    <a:pt x="0" y="31"/>
                  </a:cubicBezTo>
                  <a:cubicBezTo>
                    <a:pt x="0" y="14"/>
                    <a:pt x="14" y="0"/>
                    <a:pt x="31" y="0"/>
                  </a:cubicBezTo>
                  <a:cubicBezTo>
                    <a:pt x="536" y="0"/>
                    <a:pt x="536" y="0"/>
                    <a:pt x="536" y="0"/>
                  </a:cubicBezTo>
                  <a:cubicBezTo>
                    <a:pt x="553" y="0"/>
                    <a:pt x="567" y="14"/>
                    <a:pt x="567" y="31"/>
                  </a:cubicBezTo>
                  <a:cubicBezTo>
                    <a:pt x="567" y="705"/>
                    <a:pt x="567" y="705"/>
                    <a:pt x="567" y="705"/>
                  </a:cubicBezTo>
                  <a:cubicBezTo>
                    <a:pt x="567" y="722"/>
                    <a:pt x="553" y="736"/>
                    <a:pt x="536" y="736"/>
                  </a:cubicBezTo>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íšḻiḓé">
              <a:extLst>
                <a:ext uri="{FF2B5EF4-FFF2-40B4-BE49-F238E27FC236}">
                  <a16:creationId xmlns:a16="http://schemas.microsoft.com/office/drawing/2014/main" id="{B6ECBB70-FA08-4428-B8C0-939AABD7954D}"/>
                </a:ext>
              </a:extLst>
            </p:cNvPr>
            <p:cNvSpPr/>
            <p:nvPr/>
          </p:nvSpPr>
          <p:spPr bwMode="auto">
            <a:xfrm>
              <a:off x="6697663" y="2870200"/>
              <a:ext cx="614363" cy="2655888"/>
            </a:xfrm>
            <a:prstGeom prst="rect">
              <a:avLst/>
            </a:prstGeom>
            <a:solidFill>
              <a:srgbClr val="DEEEE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8" name="íś1ídê">
              <a:extLst>
                <a:ext uri="{FF2B5EF4-FFF2-40B4-BE49-F238E27FC236}">
                  <a16:creationId xmlns:a16="http://schemas.microsoft.com/office/drawing/2014/main" id="{0260B557-6E90-4C9F-8C0B-6545D6C71174}"/>
                </a:ext>
              </a:extLst>
            </p:cNvPr>
            <p:cNvSpPr/>
            <p:nvPr/>
          </p:nvSpPr>
          <p:spPr bwMode="auto">
            <a:xfrm>
              <a:off x="6697663" y="2870200"/>
              <a:ext cx="614363"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9" name="îŝľidè">
              <a:extLst>
                <a:ext uri="{FF2B5EF4-FFF2-40B4-BE49-F238E27FC236}">
                  <a16:creationId xmlns:a16="http://schemas.microsoft.com/office/drawing/2014/main" id="{D4AD1AF4-F7CB-4415-964E-03C08D089595}"/>
                </a:ext>
              </a:extLst>
            </p:cNvPr>
            <p:cNvSpPr/>
            <p:nvPr/>
          </p:nvSpPr>
          <p:spPr bwMode="auto">
            <a:xfrm>
              <a:off x="5299076" y="2667000"/>
              <a:ext cx="1933575" cy="2941638"/>
            </a:xfrm>
            <a:custGeom>
              <a:avLst/>
              <a:gdLst>
                <a:gd name="T0" fmla="*/ 500 w 535"/>
                <a:gd name="T1" fmla="*/ 0 h 815"/>
                <a:gd name="T2" fmla="*/ 0 w 535"/>
                <a:gd name="T3" fmla="*/ 0 h 815"/>
                <a:gd name="T4" fmla="*/ 0 w 535"/>
                <a:gd name="T5" fmla="*/ 815 h 815"/>
                <a:gd name="T6" fmla="*/ 500 w 535"/>
                <a:gd name="T7" fmla="*/ 815 h 815"/>
                <a:gd name="T8" fmla="*/ 535 w 535"/>
                <a:gd name="T9" fmla="*/ 781 h 815"/>
                <a:gd name="T10" fmla="*/ 535 w 535"/>
                <a:gd name="T11" fmla="*/ 34 h 815"/>
                <a:gd name="T12" fmla="*/ 500 w 535"/>
                <a:gd name="T13" fmla="*/ 0 h 815"/>
              </a:gdLst>
              <a:ahLst/>
              <a:cxnLst>
                <a:cxn ang="0">
                  <a:pos x="T0" y="T1"/>
                </a:cxn>
                <a:cxn ang="0">
                  <a:pos x="T2" y="T3"/>
                </a:cxn>
                <a:cxn ang="0">
                  <a:pos x="T4" y="T5"/>
                </a:cxn>
                <a:cxn ang="0">
                  <a:pos x="T6" y="T7"/>
                </a:cxn>
                <a:cxn ang="0">
                  <a:pos x="T8" y="T9"/>
                </a:cxn>
                <a:cxn ang="0">
                  <a:pos x="T10" y="T11"/>
                </a:cxn>
                <a:cxn ang="0">
                  <a:pos x="T12" y="T13"/>
                </a:cxn>
              </a:cxnLst>
              <a:rect l="0" t="0" r="r" b="b"/>
              <a:pathLst>
                <a:path w="535" h="815">
                  <a:moveTo>
                    <a:pt x="500" y="0"/>
                  </a:moveTo>
                  <a:cubicBezTo>
                    <a:pt x="0" y="0"/>
                    <a:pt x="0" y="0"/>
                    <a:pt x="0" y="0"/>
                  </a:cubicBezTo>
                  <a:cubicBezTo>
                    <a:pt x="0" y="815"/>
                    <a:pt x="0" y="815"/>
                    <a:pt x="0" y="815"/>
                  </a:cubicBezTo>
                  <a:cubicBezTo>
                    <a:pt x="500" y="815"/>
                    <a:pt x="500" y="815"/>
                    <a:pt x="500" y="815"/>
                  </a:cubicBezTo>
                  <a:cubicBezTo>
                    <a:pt x="519" y="815"/>
                    <a:pt x="535" y="799"/>
                    <a:pt x="535" y="781"/>
                  </a:cubicBezTo>
                  <a:cubicBezTo>
                    <a:pt x="535" y="34"/>
                    <a:pt x="535" y="34"/>
                    <a:pt x="535" y="34"/>
                  </a:cubicBezTo>
                  <a:cubicBezTo>
                    <a:pt x="535" y="15"/>
                    <a:pt x="519" y="0"/>
                    <a:pt x="500" y="0"/>
                  </a:cubicBezTo>
                </a:path>
              </a:pathLst>
            </a:custGeom>
            <a:gradFill>
              <a:gsLst>
                <a:gs pos="100000">
                  <a:srgbClr val="2ACAB6"/>
                </a:gs>
                <a:gs pos="0">
                  <a:srgbClr val="4CE3AD"/>
                </a:gs>
              </a:gsLst>
              <a:lin ang="5400000" scaled="1"/>
            </a:gradFill>
            <a:ln>
              <a:noFill/>
            </a:ln>
          </p:spPr>
          <p:txBody>
            <a:bodyPr anchor="ctr"/>
            <a:lstStyle/>
            <a:p>
              <a:pPr algn="ctr"/>
              <a:endParaRPr/>
            </a:p>
          </p:txBody>
        </p:sp>
        <p:sp>
          <p:nvSpPr>
            <p:cNvPr id="250" name="íş1íḍè">
              <a:extLst>
                <a:ext uri="{FF2B5EF4-FFF2-40B4-BE49-F238E27FC236}">
                  <a16:creationId xmlns:a16="http://schemas.microsoft.com/office/drawing/2014/main" id="{9E44D1F5-8F2C-4B0B-B771-1B347A261B5A}"/>
                </a:ext>
              </a:extLst>
            </p:cNvPr>
            <p:cNvSpPr/>
            <p:nvPr/>
          </p:nvSpPr>
          <p:spPr bwMode="auto">
            <a:xfrm>
              <a:off x="4962526" y="2667000"/>
              <a:ext cx="384175" cy="2941638"/>
            </a:xfrm>
            <a:custGeom>
              <a:avLst/>
              <a:gdLst>
                <a:gd name="T0" fmla="*/ 106 w 106"/>
                <a:gd name="T1" fmla="*/ 0 h 815"/>
                <a:gd name="T2" fmla="*/ 34 w 106"/>
                <a:gd name="T3" fmla="*/ 0 h 815"/>
                <a:gd name="T4" fmla="*/ 0 w 106"/>
                <a:gd name="T5" fmla="*/ 34 h 815"/>
                <a:gd name="T6" fmla="*/ 0 w 106"/>
                <a:gd name="T7" fmla="*/ 781 h 815"/>
                <a:gd name="T8" fmla="*/ 34 w 106"/>
                <a:gd name="T9" fmla="*/ 815 h 815"/>
                <a:gd name="T10" fmla="*/ 106 w 106"/>
                <a:gd name="T11" fmla="*/ 815 h 815"/>
                <a:gd name="T12" fmla="*/ 106 w 106"/>
                <a:gd name="T13" fmla="*/ 0 h 815"/>
              </a:gdLst>
              <a:ahLst/>
              <a:cxnLst>
                <a:cxn ang="0">
                  <a:pos x="T0" y="T1"/>
                </a:cxn>
                <a:cxn ang="0">
                  <a:pos x="T2" y="T3"/>
                </a:cxn>
                <a:cxn ang="0">
                  <a:pos x="T4" y="T5"/>
                </a:cxn>
                <a:cxn ang="0">
                  <a:pos x="T6" y="T7"/>
                </a:cxn>
                <a:cxn ang="0">
                  <a:pos x="T8" y="T9"/>
                </a:cxn>
                <a:cxn ang="0">
                  <a:pos x="T10" y="T11"/>
                </a:cxn>
                <a:cxn ang="0">
                  <a:pos x="T12" y="T13"/>
                </a:cxn>
              </a:cxnLst>
              <a:rect l="0" t="0" r="r" b="b"/>
              <a:pathLst>
                <a:path w="106" h="815">
                  <a:moveTo>
                    <a:pt x="106" y="0"/>
                  </a:moveTo>
                  <a:cubicBezTo>
                    <a:pt x="34" y="0"/>
                    <a:pt x="34" y="0"/>
                    <a:pt x="34" y="0"/>
                  </a:cubicBezTo>
                  <a:cubicBezTo>
                    <a:pt x="15" y="0"/>
                    <a:pt x="0" y="15"/>
                    <a:pt x="0" y="34"/>
                  </a:cubicBezTo>
                  <a:cubicBezTo>
                    <a:pt x="0" y="781"/>
                    <a:pt x="0" y="781"/>
                    <a:pt x="0" y="781"/>
                  </a:cubicBezTo>
                  <a:cubicBezTo>
                    <a:pt x="0" y="799"/>
                    <a:pt x="15" y="815"/>
                    <a:pt x="34" y="815"/>
                  </a:cubicBezTo>
                  <a:cubicBezTo>
                    <a:pt x="106" y="815"/>
                    <a:pt x="106" y="815"/>
                    <a:pt x="106" y="815"/>
                  </a:cubicBezTo>
                  <a:lnTo>
                    <a:pt x="106" y="0"/>
                  </a:lnTo>
                  <a:close/>
                </a:path>
              </a:pathLst>
            </a:custGeom>
            <a:gradFill>
              <a:gsLst>
                <a:gs pos="100000">
                  <a:srgbClr val="8332FF"/>
                </a:gs>
                <a:gs pos="0">
                  <a:srgbClr val="B84FFF"/>
                </a:gs>
              </a:gsLst>
              <a:lin ang="5400000" scaled="1"/>
            </a:gradFill>
            <a:ln>
              <a:noFill/>
            </a:ln>
          </p:spPr>
          <p:txBody>
            <a:bodyPr anchor="ctr"/>
            <a:lstStyle/>
            <a:p>
              <a:pPr algn="ctr"/>
              <a:endParaRPr/>
            </a:p>
          </p:txBody>
        </p:sp>
        <p:sp>
          <p:nvSpPr>
            <p:cNvPr id="251" name="ïṥlïde">
              <a:extLst>
                <a:ext uri="{FF2B5EF4-FFF2-40B4-BE49-F238E27FC236}">
                  <a16:creationId xmlns:a16="http://schemas.microsoft.com/office/drawing/2014/main" id="{4A6ADDA3-A03B-4D3F-90CB-9119E873EED1}"/>
                </a:ext>
              </a:extLst>
            </p:cNvPr>
            <p:cNvSpPr/>
            <p:nvPr/>
          </p:nvSpPr>
          <p:spPr bwMode="auto">
            <a:xfrm>
              <a:off x="5527676" y="3414713"/>
              <a:ext cx="1430338" cy="331788"/>
            </a:xfrm>
            <a:custGeom>
              <a:avLst/>
              <a:gdLst>
                <a:gd name="T0" fmla="*/ 364 w 396"/>
                <a:gd name="T1" fmla="*/ 92 h 92"/>
                <a:gd name="T2" fmla="*/ 31 w 396"/>
                <a:gd name="T3" fmla="*/ 92 h 92"/>
                <a:gd name="T4" fmla="*/ 0 w 396"/>
                <a:gd name="T5" fmla="*/ 61 h 92"/>
                <a:gd name="T6" fmla="*/ 0 w 396"/>
                <a:gd name="T7" fmla="*/ 31 h 92"/>
                <a:gd name="T8" fmla="*/ 31 w 396"/>
                <a:gd name="T9" fmla="*/ 0 h 92"/>
                <a:gd name="T10" fmla="*/ 364 w 396"/>
                <a:gd name="T11" fmla="*/ 0 h 92"/>
                <a:gd name="T12" fmla="*/ 396 w 396"/>
                <a:gd name="T13" fmla="*/ 31 h 92"/>
                <a:gd name="T14" fmla="*/ 396 w 396"/>
                <a:gd name="T15" fmla="*/ 61 h 92"/>
                <a:gd name="T16" fmla="*/ 364 w 396"/>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2">
                  <a:moveTo>
                    <a:pt x="364" y="92"/>
                  </a:moveTo>
                  <a:cubicBezTo>
                    <a:pt x="31" y="92"/>
                    <a:pt x="31" y="92"/>
                    <a:pt x="31" y="92"/>
                  </a:cubicBezTo>
                  <a:cubicBezTo>
                    <a:pt x="14" y="92"/>
                    <a:pt x="0" y="78"/>
                    <a:pt x="0" y="61"/>
                  </a:cubicBezTo>
                  <a:cubicBezTo>
                    <a:pt x="0" y="31"/>
                    <a:pt x="0" y="31"/>
                    <a:pt x="0" y="31"/>
                  </a:cubicBezTo>
                  <a:cubicBezTo>
                    <a:pt x="0" y="14"/>
                    <a:pt x="14" y="0"/>
                    <a:pt x="31" y="0"/>
                  </a:cubicBezTo>
                  <a:cubicBezTo>
                    <a:pt x="364" y="0"/>
                    <a:pt x="364" y="0"/>
                    <a:pt x="364" y="0"/>
                  </a:cubicBezTo>
                  <a:cubicBezTo>
                    <a:pt x="382" y="0"/>
                    <a:pt x="396" y="14"/>
                    <a:pt x="396" y="31"/>
                  </a:cubicBezTo>
                  <a:cubicBezTo>
                    <a:pt x="396" y="61"/>
                    <a:pt x="396" y="61"/>
                    <a:pt x="396" y="61"/>
                  </a:cubicBezTo>
                  <a:cubicBezTo>
                    <a:pt x="396" y="78"/>
                    <a:pt x="382" y="92"/>
                    <a:pt x="364" y="92"/>
                  </a:cubicBez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ïs1iḑê">
              <a:extLst>
                <a:ext uri="{FF2B5EF4-FFF2-40B4-BE49-F238E27FC236}">
                  <a16:creationId xmlns:a16="http://schemas.microsoft.com/office/drawing/2014/main" id="{C248AE89-9BCF-47BF-98FD-E5D738A98D1D}"/>
                </a:ext>
              </a:extLst>
            </p:cNvPr>
            <p:cNvSpPr/>
            <p:nvPr/>
          </p:nvSpPr>
          <p:spPr bwMode="auto">
            <a:xfrm>
              <a:off x="5805488" y="3851275"/>
              <a:ext cx="844550" cy="198438"/>
            </a:xfrm>
            <a:custGeom>
              <a:avLst/>
              <a:gdLst>
                <a:gd name="T0" fmla="*/ 215 w 234"/>
                <a:gd name="T1" fmla="*/ 55 h 55"/>
                <a:gd name="T2" fmla="*/ 18 w 234"/>
                <a:gd name="T3" fmla="*/ 55 h 55"/>
                <a:gd name="T4" fmla="*/ 0 w 234"/>
                <a:gd name="T5" fmla="*/ 36 h 55"/>
                <a:gd name="T6" fmla="*/ 0 w 234"/>
                <a:gd name="T7" fmla="*/ 19 h 55"/>
                <a:gd name="T8" fmla="*/ 18 w 234"/>
                <a:gd name="T9" fmla="*/ 0 h 55"/>
                <a:gd name="T10" fmla="*/ 215 w 234"/>
                <a:gd name="T11" fmla="*/ 0 h 55"/>
                <a:gd name="T12" fmla="*/ 234 w 234"/>
                <a:gd name="T13" fmla="*/ 19 h 55"/>
                <a:gd name="T14" fmla="*/ 234 w 234"/>
                <a:gd name="T15" fmla="*/ 36 h 55"/>
                <a:gd name="T16" fmla="*/ 215 w 234"/>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55">
                  <a:moveTo>
                    <a:pt x="215" y="55"/>
                  </a:moveTo>
                  <a:cubicBezTo>
                    <a:pt x="18" y="55"/>
                    <a:pt x="18" y="55"/>
                    <a:pt x="18" y="55"/>
                  </a:cubicBezTo>
                  <a:cubicBezTo>
                    <a:pt x="8" y="55"/>
                    <a:pt x="0" y="47"/>
                    <a:pt x="0" y="36"/>
                  </a:cubicBezTo>
                  <a:cubicBezTo>
                    <a:pt x="0" y="19"/>
                    <a:pt x="0" y="19"/>
                    <a:pt x="0" y="19"/>
                  </a:cubicBezTo>
                  <a:cubicBezTo>
                    <a:pt x="0" y="9"/>
                    <a:pt x="8" y="0"/>
                    <a:pt x="18" y="0"/>
                  </a:cubicBezTo>
                  <a:cubicBezTo>
                    <a:pt x="215" y="0"/>
                    <a:pt x="215" y="0"/>
                    <a:pt x="215" y="0"/>
                  </a:cubicBezTo>
                  <a:cubicBezTo>
                    <a:pt x="225" y="0"/>
                    <a:pt x="234" y="9"/>
                    <a:pt x="234" y="19"/>
                  </a:cubicBezTo>
                  <a:cubicBezTo>
                    <a:pt x="234" y="36"/>
                    <a:pt x="234" y="36"/>
                    <a:pt x="234" y="36"/>
                  </a:cubicBezTo>
                  <a:cubicBezTo>
                    <a:pt x="234" y="47"/>
                    <a:pt x="225" y="55"/>
                    <a:pt x="215" y="55"/>
                  </a:cubicBez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íşḻïḍè">
              <a:extLst>
                <a:ext uri="{FF2B5EF4-FFF2-40B4-BE49-F238E27FC236}">
                  <a16:creationId xmlns:a16="http://schemas.microsoft.com/office/drawing/2014/main" id="{22EC2C60-4639-45FB-8BB6-134D433B1BDD}"/>
                </a:ext>
              </a:extLst>
            </p:cNvPr>
            <p:cNvSpPr/>
            <p:nvPr/>
          </p:nvSpPr>
          <p:spPr bwMode="auto">
            <a:xfrm>
              <a:off x="6924676" y="4335463"/>
              <a:ext cx="307975" cy="1273175"/>
            </a:xfrm>
            <a:custGeom>
              <a:avLst/>
              <a:gdLst>
                <a:gd name="T0" fmla="*/ 85 w 85"/>
                <a:gd name="T1" fmla="*/ 0 h 353"/>
                <a:gd name="T2" fmla="*/ 0 w 85"/>
                <a:gd name="T3" fmla="*/ 0 h 353"/>
                <a:gd name="T4" fmla="*/ 16 w 85"/>
                <a:gd name="T5" fmla="*/ 352 h 353"/>
                <a:gd name="T6" fmla="*/ 16 w 85"/>
                <a:gd name="T7" fmla="*/ 353 h 353"/>
                <a:gd name="T8" fmla="*/ 50 w 85"/>
                <a:gd name="T9" fmla="*/ 353 h 353"/>
                <a:gd name="T10" fmla="*/ 85 w 85"/>
                <a:gd name="T11" fmla="*/ 319 h 353"/>
                <a:gd name="T12" fmla="*/ 85 w 85"/>
                <a:gd name="T13" fmla="*/ 0 h 353"/>
              </a:gdLst>
              <a:ahLst/>
              <a:cxnLst>
                <a:cxn ang="0">
                  <a:pos x="T0" y="T1"/>
                </a:cxn>
                <a:cxn ang="0">
                  <a:pos x="T2" y="T3"/>
                </a:cxn>
                <a:cxn ang="0">
                  <a:pos x="T4" y="T5"/>
                </a:cxn>
                <a:cxn ang="0">
                  <a:pos x="T6" y="T7"/>
                </a:cxn>
                <a:cxn ang="0">
                  <a:pos x="T8" y="T9"/>
                </a:cxn>
                <a:cxn ang="0">
                  <a:pos x="T10" y="T11"/>
                </a:cxn>
                <a:cxn ang="0">
                  <a:pos x="T12" y="T13"/>
                </a:cxn>
              </a:cxnLst>
              <a:rect l="0" t="0" r="r" b="b"/>
              <a:pathLst>
                <a:path w="85" h="353">
                  <a:moveTo>
                    <a:pt x="85" y="0"/>
                  </a:moveTo>
                  <a:cubicBezTo>
                    <a:pt x="0" y="0"/>
                    <a:pt x="0" y="0"/>
                    <a:pt x="0" y="0"/>
                  </a:cubicBezTo>
                  <a:cubicBezTo>
                    <a:pt x="16" y="352"/>
                    <a:pt x="16" y="352"/>
                    <a:pt x="16" y="352"/>
                  </a:cubicBezTo>
                  <a:cubicBezTo>
                    <a:pt x="16" y="353"/>
                    <a:pt x="16" y="353"/>
                    <a:pt x="16" y="353"/>
                  </a:cubicBezTo>
                  <a:cubicBezTo>
                    <a:pt x="50" y="353"/>
                    <a:pt x="50" y="353"/>
                    <a:pt x="50" y="353"/>
                  </a:cubicBezTo>
                  <a:cubicBezTo>
                    <a:pt x="69" y="353"/>
                    <a:pt x="85" y="337"/>
                    <a:pt x="85" y="319"/>
                  </a:cubicBezTo>
                  <a:cubicBezTo>
                    <a:pt x="85" y="0"/>
                    <a:pt x="85" y="0"/>
                    <a:pt x="85" y="0"/>
                  </a:cubicBezTo>
                </a:path>
              </a:pathLst>
            </a:custGeom>
            <a:solidFill>
              <a:srgbClr val="3EAE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iş1idè">
              <a:extLst>
                <a:ext uri="{FF2B5EF4-FFF2-40B4-BE49-F238E27FC236}">
                  <a16:creationId xmlns:a16="http://schemas.microsoft.com/office/drawing/2014/main" id="{158A3B5F-787E-4337-A0A6-04CFCCC55394}"/>
                </a:ext>
              </a:extLst>
            </p:cNvPr>
            <p:cNvSpPr/>
            <p:nvPr/>
          </p:nvSpPr>
          <p:spPr bwMode="auto">
            <a:xfrm>
              <a:off x="7832726" y="4049713"/>
              <a:ext cx="173038" cy="230188"/>
            </a:xfrm>
            <a:custGeom>
              <a:avLst/>
              <a:gdLst>
                <a:gd name="T0" fmla="*/ 79 w 109"/>
                <a:gd name="T1" fmla="*/ 145 h 145"/>
                <a:gd name="T2" fmla="*/ 0 w 109"/>
                <a:gd name="T3" fmla="*/ 127 h 145"/>
                <a:gd name="T4" fmla="*/ 32 w 109"/>
                <a:gd name="T5" fmla="*/ 0 h 145"/>
                <a:gd name="T6" fmla="*/ 109 w 109"/>
                <a:gd name="T7" fmla="*/ 18 h 145"/>
                <a:gd name="T8" fmla="*/ 79 w 109"/>
                <a:gd name="T9" fmla="*/ 145 h 145"/>
              </a:gdLst>
              <a:ahLst/>
              <a:cxnLst>
                <a:cxn ang="0">
                  <a:pos x="T0" y="T1"/>
                </a:cxn>
                <a:cxn ang="0">
                  <a:pos x="T2" y="T3"/>
                </a:cxn>
                <a:cxn ang="0">
                  <a:pos x="T4" y="T5"/>
                </a:cxn>
                <a:cxn ang="0">
                  <a:pos x="T6" y="T7"/>
                </a:cxn>
                <a:cxn ang="0">
                  <a:pos x="T8" y="T9"/>
                </a:cxn>
              </a:cxnLst>
              <a:rect l="0" t="0" r="r" b="b"/>
              <a:pathLst>
                <a:path w="109" h="145">
                  <a:moveTo>
                    <a:pt x="79" y="145"/>
                  </a:moveTo>
                  <a:lnTo>
                    <a:pt x="0" y="127"/>
                  </a:lnTo>
                  <a:lnTo>
                    <a:pt x="32" y="0"/>
                  </a:lnTo>
                  <a:lnTo>
                    <a:pt x="109" y="18"/>
                  </a:lnTo>
                  <a:lnTo>
                    <a:pt x="79" y="145"/>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ïSḷïde">
              <a:extLst>
                <a:ext uri="{FF2B5EF4-FFF2-40B4-BE49-F238E27FC236}">
                  <a16:creationId xmlns:a16="http://schemas.microsoft.com/office/drawing/2014/main" id="{D443B1F2-F279-4294-BD9D-0F08673B394B}"/>
                </a:ext>
              </a:extLst>
            </p:cNvPr>
            <p:cNvSpPr/>
            <p:nvPr/>
          </p:nvSpPr>
          <p:spPr bwMode="auto">
            <a:xfrm>
              <a:off x="7886701" y="4060825"/>
              <a:ext cx="119063" cy="219075"/>
            </a:xfrm>
            <a:custGeom>
              <a:avLst/>
              <a:gdLst>
                <a:gd name="T0" fmla="*/ 45 w 75"/>
                <a:gd name="T1" fmla="*/ 138 h 138"/>
                <a:gd name="T2" fmla="*/ 0 w 75"/>
                <a:gd name="T3" fmla="*/ 127 h 138"/>
                <a:gd name="T4" fmla="*/ 29 w 75"/>
                <a:gd name="T5" fmla="*/ 0 h 138"/>
                <a:gd name="T6" fmla="*/ 75 w 75"/>
                <a:gd name="T7" fmla="*/ 11 h 138"/>
                <a:gd name="T8" fmla="*/ 45 w 75"/>
                <a:gd name="T9" fmla="*/ 138 h 138"/>
              </a:gdLst>
              <a:ahLst/>
              <a:cxnLst>
                <a:cxn ang="0">
                  <a:pos x="T0" y="T1"/>
                </a:cxn>
                <a:cxn ang="0">
                  <a:pos x="T2" y="T3"/>
                </a:cxn>
                <a:cxn ang="0">
                  <a:pos x="T4" y="T5"/>
                </a:cxn>
                <a:cxn ang="0">
                  <a:pos x="T6" y="T7"/>
                </a:cxn>
                <a:cxn ang="0">
                  <a:pos x="T8" y="T9"/>
                </a:cxn>
              </a:cxnLst>
              <a:rect l="0" t="0" r="r" b="b"/>
              <a:pathLst>
                <a:path w="75" h="138">
                  <a:moveTo>
                    <a:pt x="45" y="138"/>
                  </a:moveTo>
                  <a:lnTo>
                    <a:pt x="0" y="127"/>
                  </a:lnTo>
                  <a:lnTo>
                    <a:pt x="29" y="0"/>
                  </a:lnTo>
                  <a:lnTo>
                    <a:pt x="75" y="11"/>
                  </a:lnTo>
                  <a:lnTo>
                    <a:pt x="45" y="138"/>
                  </a:lnTo>
                  <a:close/>
                </a:path>
              </a:pathLst>
            </a:custGeom>
            <a:solidFill>
              <a:srgbClr val="CFD8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ïsľîḍe">
              <a:extLst>
                <a:ext uri="{FF2B5EF4-FFF2-40B4-BE49-F238E27FC236}">
                  <a16:creationId xmlns:a16="http://schemas.microsoft.com/office/drawing/2014/main" id="{130FB0CD-39F0-4641-8C78-1DB9501F6E2F}"/>
                </a:ext>
              </a:extLst>
            </p:cNvPr>
            <p:cNvSpPr/>
            <p:nvPr/>
          </p:nvSpPr>
          <p:spPr bwMode="auto">
            <a:xfrm>
              <a:off x="7867651" y="4049713"/>
              <a:ext cx="138113" cy="93663"/>
            </a:xfrm>
            <a:custGeom>
              <a:avLst/>
              <a:gdLst>
                <a:gd name="T0" fmla="*/ 0 w 38"/>
                <a:gd name="T1" fmla="*/ 17 h 26"/>
                <a:gd name="T2" fmla="*/ 18 w 38"/>
                <a:gd name="T3" fmla="*/ 23 h 26"/>
                <a:gd name="T4" fmla="*/ 34 w 38"/>
                <a:gd name="T5" fmla="*/ 26 h 26"/>
                <a:gd name="T6" fmla="*/ 38 w 38"/>
                <a:gd name="T7" fmla="*/ 8 h 26"/>
                <a:gd name="T8" fmla="*/ 4 w 38"/>
                <a:gd name="T9" fmla="*/ 0 h 26"/>
                <a:gd name="T10" fmla="*/ 0 w 38"/>
                <a:gd name="T11" fmla="*/ 17 h 26"/>
              </a:gdLst>
              <a:ahLst/>
              <a:cxnLst>
                <a:cxn ang="0">
                  <a:pos x="T0" y="T1"/>
                </a:cxn>
                <a:cxn ang="0">
                  <a:pos x="T2" y="T3"/>
                </a:cxn>
                <a:cxn ang="0">
                  <a:pos x="T4" y="T5"/>
                </a:cxn>
                <a:cxn ang="0">
                  <a:pos x="T6" y="T7"/>
                </a:cxn>
                <a:cxn ang="0">
                  <a:pos x="T8" y="T9"/>
                </a:cxn>
                <a:cxn ang="0">
                  <a:pos x="T10" y="T11"/>
                </a:cxn>
              </a:cxnLst>
              <a:rect l="0" t="0" r="r" b="b"/>
              <a:pathLst>
                <a:path w="38" h="26">
                  <a:moveTo>
                    <a:pt x="0" y="17"/>
                  </a:moveTo>
                  <a:cubicBezTo>
                    <a:pt x="5" y="19"/>
                    <a:pt x="12" y="22"/>
                    <a:pt x="18" y="23"/>
                  </a:cubicBezTo>
                  <a:cubicBezTo>
                    <a:pt x="23" y="24"/>
                    <a:pt x="29" y="25"/>
                    <a:pt x="34" y="26"/>
                  </a:cubicBezTo>
                  <a:cubicBezTo>
                    <a:pt x="38" y="8"/>
                    <a:pt x="38" y="8"/>
                    <a:pt x="38" y="8"/>
                  </a:cubicBezTo>
                  <a:cubicBezTo>
                    <a:pt x="4" y="0"/>
                    <a:pt x="4" y="0"/>
                    <a:pt x="4" y="0"/>
                  </a:cubicBezTo>
                  <a:lnTo>
                    <a:pt x="0" y="17"/>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íṡlïḍe">
              <a:extLst>
                <a:ext uri="{FF2B5EF4-FFF2-40B4-BE49-F238E27FC236}">
                  <a16:creationId xmlns:a16="http://schemas.microsoft.com/office/drawing/2014/main" id="{AB1908DB-1109-482C-9CE0-622E4FDEE9D6}"/>
                </a:ext>
              </a:extLst>
            </p:cNvPr>
            <p:cNvSpPr/>
            <p:nvPr/>
          </p:nvSpPr>
          <p:spPr bwMode="auto">
            <a:xfrm>
              <a:off x="7589838" y="3255963"/>
              <a:ext cx="892175" cy="890588"/>
            </a:xfrm>
            <a:custGeom>
              <a:avLst/>
              <a:gdLst>
                <a:gd name="T0" fmla="*/ 233 w 247"/>
                <a:gd name="T1" fmla="*/ 150 h 247"/>
                <a:gd name="T2" fmla="*/ 98 w 247"/>
                <a:gd name="T3" fmla="*/ 233 h 247"/>
                <a:gd name="T4" fmla="*/ 14 w 247"/>
                <a:gd name="T5" fmla="*/ 98 h 247"/>
                <a:gd name="T6" fmla="*/ 149 w 247"/>
                <a:gd name="T7" fmla="*/ 15 h 247"/>
                <a:gd name="T8" fmla="*/ 233 w 247"/>
                <a:gd name="T9" fmla="*/ 150 h 247"/>
              </a:gdLst>
              <a:ahLst/>
              <a:cxnLst>
                <a:cxn ang="0">
                  <a:pos x="T0" y="T1"/>
                </a:cxn>
                <a:cxn ang="0">
                  <a:pos x="T2" y="T3"/>
                </a:cxn>
                <a:cxn ang="0">
                  <a:pos x="T4" y="T5"/>
                </a:cxn>
                <a:cxn ang="0">
                  <a:pos x="T6" y="T7"/>
                </a:cxn>
                <a:cxn ang="0">
                  <a:pos x="T8" y="T9"/>
                </a:cxn>
              </a:cxnLst>
              <a:rect l="0" t="0" r="r" b="b"/>
              <a:pathLst>
                <a:path w="247" h="247">
                  <a:moveTo>
                    <a:pt x="233" y="150"/>
                  </a:moveTo>
                  <a:cubicBezTo>
                    <a:pt x="218" y="210"/>
                    <a:pt x="158" y="247"/>
                    <a:pt x="98" y="233"/>
                  </a:cubicBezTo>
                  <a:cubicBezTo>
                    <a:pt x="37" y="218"/>
                    <a:pt x="0" y="158"/>
                    <a:pt x="14" y="98"/>
                  </a:cubicBezTo>
                  <a:cubicBezTo>
                    <a:pt x="29" y="38"/>
                    <a:pt x="89" y="0"/>
                    <a:pt x="149" y="15"/>
                  </a:cubicBezTo>
                  <a:cubicBezTo>
                    <a:pt x="210" y="29"/>
                    <a:pt x="247" y="89"/>
                    <a:pt x="233" y="150"/>
                  </a:cubicBezTo>
                  <a:close/>
                </a:path>
              </a:pathLst>
            </a:custGeom>
            <a:solidFill>
              <a:srgbClr val="1AE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îŝ1îḓe">
              <a:extLst>
                <a:ext uri="{FF2B5EF4-FFF2-40B4-BE49-F238E27FC236}">
                  <a16:creationId xmlns:a16="http://schemas.microsoft.com/office/drawing/2014/main" id="{F820AE62-0C08-47F7-92BB-FC351296777C}"/>
                </a:ext>
              </a:extLst>
            </p:cNvPr>
            <p:cNvSpPr/>
            <p:nvPr/>
          </p:nvSpPr>
          <p:spPr bwMode="auto">
            <a:xfrm>
              <a:off x="7702551" y="3371850"/>
              <a:ext cx="665163" cy="663575"/>
            </a:xfrm>
            <a:custGeom>
              <a:avLst/>
              <a:gdLst>
                <a:gd name="T0" fmla="*/ 174 w 184"/>
                <a:gd name="T1" fmla="*/ 111 h 184"/>
                <a:gd name="T2" fmla="*/ 73 w 184"/>
                <a:gd name="T3" fmla="*/ 173 h 184"/>
                <a:gd name="T4" fmla="*/ 11 w 184"/>
                <a:gd name="T5" fmla="*/ 72 h 184"/>
                <a:gd name="T6" fmla="*/ 112 w 184"/>
                <a:gd name="T7" fmla="*/ 10 h 184"/>
                <a:gd name="T8" fmla="*/ 174 w 184"/>
                <a:gd name="T9" fmla="*/ 111 h 184"/>
              </a:gdLst>
              <a:ahLst/>
              <a:cxnLst>
                <a:cxn ang="0">
                  <a:pos x="T0" y="T1"/>
                </a:cxn>
                <a:cxn ang="0">
                  <a:pos x="T2" y="T3"/>
                </a:cxn>
                <a:cxn ang="0">
                  <a:pos x="T4" y="T5"/>
                </a:cxn>
                <a:cxn ang="0">
                  <a:pos x="T6" y="T7"/>
                </a:cxn>
                <a:cxn ang="0">
                  <a:pos x="T8" y="T9"/>
                </a:cxn>
              </a:cxnLst>
              <a:rect l="0" t="0" r="r" b="b"/>
              <a:pathLst>
                <a:path w="184" h="184">
                  <a:moveTo>
                    <a:pt x="174" y="111"/>
                  </a:moveTo>
                  <a:cubicBezTo>
                    <a:pt x="163" y="156"/>
                    <a:pt x="118" y="184"/>
                    <a:pt x="73" y="173"/>
                  </a:cubicBezTo>
                  <a:cubicBezTo>
                    <a:pt x="28" y="162"/>
                    <a:pt x="0" y="117"/>
                    <a:pt x="11" y="72"/>
                  </a:cubicBezTo>
                  <a:cubicBezTo>
                    <a:pt x="22" y="27"/>
                    <a:pt x="67" y="0"/>
                    <a:pt x="112" y="10"/>
                  </a:cubicBezTo>
                  <a:cubicBezTo>
                    <a:pt x="157" y="21"/>
                    <a:pt x="184" y="66"/>
                    <a:pt x="174"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îṡļïḋè">
              <a:extLst>
                <a:ext uri="{FF2B5EF4-FFF2-40B4-BE49-F238E27FC236}">
                  <a16:creationId xmlns:a16="http://schemas.microsoft.com/office/drawing/2014/main" id="{B97C1E1B-A6A7-497E-8F1A-02544686D102}"/>
                </a:ext>
              </a:extLst>
            </p:cNvPr>
            <p:cNvSpPr/>
            <p:nvPr/>
          </p:nvSpPr>
          <p:spPr bwMode="auto">
            <a:xfrm>
              <a:off x="7680326" y="4140200"/>
              <a:ext cx="328613" cy="681038"/>
            </a:xfrm>
            <a:custGeom>
              <a:avLst/>
              <a:gdLst>
                <a:gd name="T0" fmla="*/ 112 w 207"/>
                <a:gd name="T1" fmla="*/ 429 h 429"/>
                <a:gd name="T2" fmla="*/ 0 w 207"/>
                <a:gd name="T3" fmla="*/ 402 h 429"/>
                <a:gd name="T4" fmla="*/ 96 w 207"/>
                <a:gd name="T5" fmla="*/ 0 h 429"/>
                <a:gd name="T6" fmla="*/ 207 w 207"/>
                <a:gd name="T7" fmla="*/ 25 h 429"/>
                <a:gd name="T8" fmla="*/ 112 w 207"/>
                <a:gd name="T9" fmla="*/ 429 h 429"/>
              </a:gdLst>
              <a:ahLst/>
              <a:cxnLst>
                <a:cxn ang="0">
                  <a:pos x="T0" y="T1"/>
                </a:cxn>
                <a:cxn ang="0">
                  <a:pos x="T2" y="T3"/>
                </a:cxn>
                <a:cxn ang="0">
                  <a:pos x="T4" y="T5"/>
                </a:cxn>
                <a:cxn ang="0">
                  <a:pos x="T6" y="T7"/>
                </a:cxn>
                <a:cxn ang="0">
                  <a:pos x="T8" y="T9"/>
                </a:cxn>
              </a:cxnLst>
              <a:rect l="0" t="0" r="r" b="b"/>
              <a:pathLst>
                <a:path w="207" h="429">
                  <a:moveTo>
                    <a:pt x="112" y="429"/>
                  </a:moveTo>
                  <a:lnTo>
                    <a:pt x="0" y="402"/>
                  </a:lnTo>
                  <a:lnTo>
                    <a:pt x="96" y="0"/>
                  </a:lnTo>
                  <a:lnTo>
                    <a:pt x="207" y="25"/>
                  </a:lnTo>
                  <a:lnTo>
                    <a:pt x="112" y="429"/>
                  </a:lnTo>
                  <a:close/>
                </a:path>
              </a:pathLst>
            </a:custGeom>
            <a:gradFill>
              <a:gsLst>
                <a:gs pos="66000">
                  <a:srgbClr val="FE3400"/>
                </a:gs>
                <a:gs pos="1000">
                  <a:srgbClr val="FEAD00"/>
                </a:gs>
              </a:gsLst>
              <a:lin ang="5400000" scaled="0"/>
            </a:gradFill>
            <a:ln>
              <a:noFill/>
            </a:ln>
          </p:spPr>
          <p:txBody>
            <a:bodyPr anchor="ctr"/>
            <a:lstStyle/>
            <a:p>
              <a:pPr algn="ctr"/>
              <a:endParaRPr/>
            </a:p>
          </p:txBody>
        </p:sp>
        <p:sp>
          <p:nvSpPr>
            <p:cNvPr id="260" name="íṣľïde">
              <a:extLst>
                <a:ext uri="{FF2B5EF4-FFF2-40B4-BE49-F238E27FC236}">
                  <a16:creationId xmlns:a16="http://schemas.microsoft.com/office/drawing/2014/main" id="{60383CD8-6FED-4863-8EA9-6E5CE597C5A6}"/>
                </a:ext>
              </a:extLst>
            </p:cNvPr>
            <p:cNvSpPr/>
            <p:nvPr/>
          </p:nvSpPr>
          <p:spPr bwMode="auto">
            <a:xfrm>
              <a:off x="7807326" y="4168775"/>
              <a:ext cx="201613" cy="652463"/>
            </a:xfrm>
            <a:custGeom>
              <a:avLst/>
              <a:gdLst>
                <a:gd name="T0" fmla="*/ 32 w 127"/>
                <a:gd name="T1" fmla="*/ 411 h 411"/>
                <a:gd name="T2" fmla="*/ 0 w 127"/>
                <a:gd name="T3" fmla="*/ 402 h 411"/>
                <a:gd name="T4" fmla="*/ 95 w 127"/>
                <a:gd name="T5" fmla="*/ 0 h 411"/>
                <a:gd name="T6" fmla="*/ 127 w 127"/>
                <a:gd name="T7" fmla="*/ 7 h 411"/>
                <a:gd name="T8" fmla="*/ 32 w 127"/>
                <a:gd name="T9" fmla="*/ 411 h 411"/>
              </a:gdLst>
              <a:ahLst/>
              <a:cxnLst>
                <a:cxn ang="0">
                  <a:pos x="T0" y="T1"/>
                </a:cxn>
                <a:cxn ang="0">
                  <a:pos x="T2" y="T3"/>
                </a:cxn>
                <a:cxn ang="0">
                  <a:pos x="T4" y="T5"/>
                </a:cxn>
                <a:cxn ang="0">
                  <a:pos x="T6" y="T7"/>
                </a:cxn>
                <a:cxn ang="0">
                  <a:pos x="T8" y="T9"/>
                </a:cxn>
              </a:cxnLst>
              <a:rect l="0" t="0" r="r" b="b"/>
              <a:pathLst>
                <a:path w="127" h="411">
                  <a:moveTo>
                    <a:pt x="32" y="411"/>
                  </a:moveTo>
                  <a:lnTo>
                    <a:pt x="0" y="402"/>
                  </a:lnTo>
                  <a:lnTo>
                    <a:pt x="95" y="0"/>
                  </a:lnTo>
                  <a:lnTo>
                    <a:pt x="127" y="7"/>
                  </a:lnTo>
                  <a:lnTo>
                    <a:pt x="32" y="411"/>
                  </a:lnTo>
                  <a:close/>
                </a:path>
              </a:pathLst>
            </a:custGeom>
            <a:solidFill>
              <a:srgbClr val="FF7D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íSḻïḋè">
              <a:extLst>
                <a:ext uri="{FF2B5EF4-FFF2-40B4-BE49-F238E27FC236}">
                  <a16:creationId xmlns:a16="http://schemas.microsoft.com/office/drawing/2014/main" id="{C260718C-B187-4EE4-8FE3-0CAEAA9F1C20}"/>
                </a:ext>
              </a:extLst>
            </p:cNvPr>
            <p:cNvSpPr/>
            <p:nvPr/>
          </p:nvSpPr>
          <p:spPr bwMode="auto">
            <a:xfrm>
              <a:off x="7134226" y="3840163"/>
              <a:ext cx="120650" cy="166688"/>
            </a:xfrm>
            <a:custGeom>
              <a:avLst/>
              <a:gdLst>
                <a:gd name="T0" fmla="*/ 30 w 33"/>
                <a:gd name="T1" fmla="*/ 41 h 46"/>
                <a:gd name="T2" fmla="*/ 5 w 33"/>
                <a:gd name="T3" fmla="*/ 46 h 46"/>
                <a:gd name="T4" fmla="*/ 1 w 33"/>
                <a:gd name="T5" fmla="*/ 40 h 46"/>
                <a:gd name="T6" fmla="*/ 6 w 33"/>
                <a:gd name="T7" fmla="*/ 4 h 46"/>
                <a:gd name="T8" fmla="*/ 9 w 33"/>
                <a:gd name="T9" fmla="*/ 1 h 46"/>
                <a:gd name="T10" fmla="*/ 9 w 33"/>
                <a:gd name="T11" fmla="*/ 1 h 46"/>
                <a:gd name="T12" fmla="*/ 13 w 33"/>
                <a:gd name="T13" fmla="*/ 3 h 46"/>
                <a:gd name="T14" fmla="*/ 32 w 33"/>
                <a:gd name="T15" fmla="*/ 34 h 46"/>
                <a:gd name="T16" fmla="*/ 30 w 33"/>
                <a:gd name="T17"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6">
                  <a:moveTo>
                    <a:pt x="30" y="41"/>
                  </a:moveTo>
                  <a:cubicBezTo>
                    <a:pt x="5" y="46"/>
                    <a:pt x="5" y="46"/>
                    <a:pt x="5" y="46"/>
                  </a:cubicBezTo>
                  <a:cubicBezTo>
                    <a:pt x="3" y="46"/>
                    <a:pt x="0" y="43"/>
                    <a:pt x="1" y="40"/>
                  </a:cubicBezTo>
                  <a:cubicBezTo>
                    <a:pt x="6" y="4"/>
                    <a:pt x="6" y="4"/>
                    <a:pt x="6" y="4"/>
                  </a:cubicBezTo>
                  <a:cubicBezTo>
                    <a:pt x="7" y="2"/>
                    <a:pt x="8" y="1"/>
                    <a:pt x="9" y="1"/>
                  </a:cubicBezTo>
                  <a:cubicBezTo>
                    <a:pt x="9" y="1"/>
                    <a:pt x="9" y="1"/>
                    <a:pt x="9" y="1"/>
                  </a:cubicBezTo>
                  <a:cubicBezTo>
                    <a:pt x="11" y="0"/>
                    <a:pt x="12" y="1"/>
                    <a:pt x="13" y="3"/>
                  </a:cubicBezTo>
                  <a:cubicBezTo>
                    <a:pt x="32" y="34"/>
                    <a:pt x="32" y="34"/>
                    <a:pt x="32" y="34"/>
                  </a:cubicBezTo>
                  <a:cubicBezTo>
                    <a:pt x="33" y="37"/>
                    <a:pt x="32" y="40"/>
                    <a:pt x="30" y="41"/>
                  </a:cubicBezTo>
                  <a:close/>
                </a:path>
              </a:pathLst>
            </a:custGeom>
            <a:solidFill>
              <a:srgbClr val="3747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íŝļîḑe">
              <a:extLst>
                <a:ext uri="{FF2B5EF4-FFF2-40B4-BE49-F238E27FC236}">
                  <a16:creationId xmlns:a16="http://schemas.microsoft.com/office/drawing/2014/main" id="{2739DA8B-A251-47DB-9A4D-B0D81E92A1FB}"/>
                </a:ext>
              </a:extLst>
            </p:cNvPr>
            <p:cNvSpPr/>
            <p:nvPr/>
          </p:nvSpPr>
          <p:spPr bwMode="auto">
            <a:xfrm>
              <a:off x="7391401" y="5395913"/>
              <a:ext cx="187325" cy="155575"/>
            </a:xfrm>
            <a:custGeom>
              <a:avLst/>
              <a:gdLst>
                <a:gd name="T0" fmla="*/ 43 w 52"/>
                <a:gd name="T1" fmla="*/ 0 h 43"/>
                <a:gd name="T2" fmla="*/ 2 w 52"/>
                <a:gd name="T3" fmla="*/ 8 h 43"/>
                <a:gd name="T4" fmla="*/ 0 w 52"/>
                <a:gd name="T5" fmla="*/ 11 h 43"/>
                <a:gd name="T6" fmla="*/ 6 w 52"/>
                <a:gd name="T7" fmla="*/ 40 h 43"/>
                <a:gd name="T8" fmla="*/ 9 w 52"/>
                <a:gd name="T9" fmla="*/ 42 h 43"/>
                <a:gd name="T10" fmla="*/ 49 w 52"/>
                <a:gd name="T11" fmla="*/ 35 h 43"/>
                <a:gd name="T12" fmla="*/ 51 w 52"/>
                <a:gd name="T13" fmla="*/ 32 h 43"/>
                <a:gd name="T14" fmla="*/ 46 w 52"/>
                <a:gd name="T15" fmla="*/ 3 h 43"/>
                <a:gd name="T16" fmla="*/ 43 w 52"/>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3">
                  <a:moveTo>
                    <a:pt x="43" y="0"/>
                  </a:moveTo>
                  <a:cubicBezTo>
                    <a:pt x="2" y="8"/>
                    <a:pt x="2" y="8"/>
                    <a:pt x="2" y="8"/>
                  </a:cubicBezTo>
                  <a:cubicBezTo>
                    <a:pt x="1" y="9"/>
                    <a:pt x="0" y="10"/>
                    <a:pt x="0" y="11"/>
                  </a:cubicBezTo>
                  <a:cubicBezTo>
                    <a:pt x="6" y="40"/>
                    <a:pt x="6" y="40"/>
                    <a:pt x="6" y="40"/>
                  </a:cubicBezTo>
                  <a:cubicBezTo>
                    <a:pt x="6" y="42"/>
                    <a:pt x="7" y="43"/>
                    <a:pt x="9" y="42"/>
                  </a:cubicBezTo>
                  <a:cubicBezTo>
                    <a:pt x="49" y="35"/>
                    <a:pt x="49" y="35"/>
                    <a:pt x="49" y="35"/>
                  </a:cubicBezTo>
                  <a:cubicBezTo>
                    <a:pt x="51" y="34"/>
                    <a:pt x="52" y="33"/>
                    <a:pt x="51" y="32"/>
                  </a:cubicBezTo>
                  <a:cubicBezTo>
                    <a:pt x="46" y="3"/>
                    <a:pt x="46" y="3"/>
                    <a:pt x="46" y="3"/>
                  </a:cubicBezTo>
                  <a:cubicBezTo>
                    <a:pt x="45" y="1"/>
                    <a:pt x="44" y="0"/>
                    <a:pt x="43" y="0"/>
                  </a:cubicBezTo>
                  <a:close/>
                </a:path>
              </a:pathLst>
            </a:custGeom>
            <a:solidFill>
              <a:srgbClr val="7986C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iṡļiḑè">
              <a:extLst>
                <a:ext uri="{FF2B5EF4-FFF2-40B4-BE49-F238E27FC236}">
                  <a16:creationId xmlns:a16="http://schemas.microsoft.com/office/drawing/2014/main" id="{EC2DF5D3-EB75-49CC-A7D5-89659CCC8C43}"/>
                </a:ext>
              </a:extLst>
            </p:cNvPr>
            <p:cNvSpPr/>
            <p:nvPr/>
          </p:nvSpPr>
          <p:spPr bwMode="auto">
            <a:xfrm>
              <a:off x="7481888" y="5395913"/>
              <a:ext cx="96838" cy="136525"/>
            </a:xfrm>
            <a:custGeom>
              <a:avLst/>
              <a:gdLst>
                <a:gd name="T0" fmla="*/ 18 w 27"/>
                <a:gd name="T1" fmla="*/ 0 h 38"/>
                <a:gd name="T2" fmla="*/ 1 w 27"/>
                <a:gd name="T3" fmla="*/ 4 h 38"/>
                <a:gd name="T4" fmla="*/ 0 w 27"/>
                <a:gd name="T5" fmla="*/ 6 h 38"/>
                <a:gd name="T6" fmla="*/ 6 w 27"/>
                <a:gd name="T7" fmla="*/ 36 h 38"/>
                <a:gd name="T8" fmla="*/ 8 w 27"/>
                <a:gd name="T9" fmla="*/ 38 h 38"/>
                <a:gd name="T10" fmla="*/ 25 w 27"/>
                <a:gd name="T11" fmla="*/ 34 h 38"/>
                <a:gd name="T12" fmla="*/ 27 w 27"/>
                <a:gd name="T13" fmla="*/ 32 h 38"/>
                <a:gd name="T14" fmla="*/ 21 w 27"/>
                <a:gd name="T15" fmla="*/ 2 h 38"/>
                <a:gd name="T16" fmla="*/ 18 w 2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8">
                  <a:moveTo>
                    <a:pt x="18" y="0"/>
                  </a:moveTo>
                  <a:cubicBezTo>
                    <a:pt x="1" y="4"/>
                    <a:pt x="1" y="4"/>
                    <a:pt x="1" y="4"/>
                  </a:cubicBezTo>
                  <a:cubicBezTo>
                    <a:pt x="0" y="4"/>
                    <a:pt x="0" y="5"/>
                    <a:pt x="0" y="6"/>
                  </a:cubicBezTo>
                  <a:cubicBezTo>
                    <a:pt x="6" y="36"/>
                    <a:pt x="6" y="36"/>
                    <a:pt x="6" y="36"/>
                  </a:cubicBezTo>
                  <a:cubicBezTo>
                    <a:pt x="6" y="37"/>
                    <a:pt x="7" y="38"/>
                    <a:pt x="8" y="38"/>
                  </a:cubicBezTo>
                  <a:cubicBezTo>
                    <a:pt x="25" y="34"/>
                    <a:pt x="25" y="34"/>
                    <a:pt x="25" y="34"/>
                  </a:cubicBezTo>
                  <a:cubicBezTo>
                    <a:pt x="26" y="34"/>
                    <a:pt x="27" y="33"/>
                    <a:pt x="27" y="32"/>
                  </a:cubicBezTo>
                  <a:cubicBezTo>
                    <a:pt x="21" y="2"/>
                    <a:pt x="21" y="2"/>
                    <a:pt x="21" y="2"/>
                  </a:cubicBezTo>
                  <a:cubicBezTo>
                    <a:pt x="20" y="1"/>
                    <a:pt x="19" y="0"/>
                    <a:pt x="18" y="0"/>
                  </a:cubicBez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lîḋé">
              <a:extLst>
                <a:ext uri="{FF2B5EF4-FFF2-40B4-BE49-F238E27FC236}">
                  <a16:creationId xmlns:a16="http://schemas.microsoft.com/office/drawing/2014/main" id="{C702C4CD-0734-476B-84C9-441F90CF236C}"/>
                </a:ext>
              </a:extLst>
            </p:cNvPr>
            <p:cNvSpPr/>
            <p:nvPr/>
          </p:nvSpPr>
          <p:spPr bwMode="auto">
            <a:xfrm>
              <a:off x="7431088" y="5402263"/>
              <a:ext cx="107950" cy="141288"/>
            </a:xfrm>
            <a:custGeom>
              <a:avLst/>
              <a:gdLst>
                <a:gd name="T0" fmla="*/ 21 w 30"/>
                <a:gd name="T1" fmla="*/ 0 h 39"/>
                <a:gd name="T2" fmla="*/ 2 w 30"/>
                <a:gd name="T3" fmla="*/ 4 h 39"/>
                <a:gd name="T4" fmla="*/ 0 w 30"/>
                <a:gd name="T5" fmla="*/ 7 h 39"/>
                <a:gd name="T6" fmla="*/ 6 w 30"/>
                <a:gd name="T7" fmla="*/ 37 h 39"/>
                <a:gd name="T8" fmla="*/ 8 w 30"/>
                <a:gd name="T9" fmla="*/ 38 h 39"/>
                <a:gd name="T10" fmla="*/ 28 w 30"/>
                <a:gd name="T11" fmla="*/ 35 h 39"/>
                <a:gd name="T12" fmla="*/ 29 w 30"/>
                <a:gd name="T13" fmla="*/ 32 h 39"/>
                <a:gd name="T14" fmla="*/ 24 w 30"/>
                <a:gd name="T15" fmla="*/ 2 h 39"/>
                <a:gd name="T16" fmla="*/ 21 w 30"/>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21" y="0"/>
                  </a:moveTo>
                  <a:cubicBezTo>
                    <a:pt x="2" y="4"/>
                    <a:pt x="2" y="4"/>
                    <a:pt x="2" y="4"/>
                  </a:cubicBezTo>
                  <a:cubicBezTo>
                    <a:pt x="1" y="5"/>
                    <a:pt x="0" y="6"/>
                    <a:pt x="0" y="7"/>
                  </a:cubicBezTo>
                  <a:cubicBezTo>
                    <a:pt x="6" y="37"/>
                    <a:pt x="6" y="37"/>
                    <a:pt x="6" y="37"/>
                  </a:cubicBezTo>
                  <a:cubicBezTo>
                    <a:pt x="6" y="38"/>
                    <a:pt x="7" y="39"/>
                    <a:pt x="8" y="38"/>
                  </a:cubicBezTo>
                  <a:cubicBezTo>
                    <a:pt x="28" y="35"/>
                    <a:pt x="28" y="35"/>
                    <a:pt x="28" y="35"/>
                  </a:cubicBezTo>
                  <a:cubicBezTo>
                    <a:pt x="29" y="34"/>
                    <a:pt x="30" y="33"/>
                    <a:pt x="29" y="32"/>
                  </a:cubicBezTo>
                  <a:cubicBezTo>
                    <a:pt x="24" y="2"/>
                    <a:pt x="24" y="2"/>
                    <a:pt x="24" y="2"/>
                  </a:cubicBezTo>
                  <a:cubicBezTo>
                    <a:pt x="23" y="1"/>
                    <a:pt x="22" y="0"/>
                    <a:pt x="21" y="0"/>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îSḻiḋê">
              <a:extLst>
                <a:ext uri="{FF2B5EF4-FFF2-40B4-BE49-F238E27FC236}">
                  <a16:creationId xmlns:a16="http://schemas.microsoft.com/office/drawing/2014/main" id="{12902B57-7707-495D-AAB9-460415A15FAA}"/>
                </a:ext>
              </a:extLst>
            </p:cNvPr>
            <p:cNvSpPr/>
            <p:nvPr/>
          </p:nvSpPr>
          <p:spPr bwMode="auto">
            <a:xfrm>
              <a:off x="7124701" y="4027488"/>
              <a:ext cx="436563" cy="1425575"/>
            </a:xfrm>
            <a:custGeom>
              <a:avLst/>
              <a:gdLst>
                <a:gd name="T0" fmla="*/ 275 w 275"/>
                <a:gd name="T1" fmla="*/ 880 h 898"/>
                <a:gd name="T2" fmla="*/ 170 w 275"/>
                <a:gd name="T3" fmla="*/ 898 h 898"/>
                <a:gd name="T4" fmla="*/ 0 w 275"/>
                <a:gd name="T5" fmla="*/ 21 h 898"/>
                <a:gd name="T6" fmla="*/ 104 w 275"/>
                <a:gd name="T7" fmla="*/ 0 h 898"/>
                <a:gd name="T8" fmla="*/ 275 w 275"/>
                <a:gd name="T9" fmla="*/ 880 h 898"/>
              </a:gdLst>
              <a:ahLst/>
              <a:cxnLst>
                <a:cxn ang="0">
                  <a:pos x="T0" y="T1"/>
                </a:cxn>
                <a:cxn ang="0">
                  <a:pos x="T2" y="T3"/>
                </a:cxn>
                <a:cxn ang="0">
                  <a:pos x="T4" y="T5"/>
                </a:cxn>
                <a:cxn ang="0">
                  <a:pos x="T6" y="T7"/>
                </a:cxn>
                <a:cxn ang="0">
                  <a:pos x="T8" y="T9"/>
                </a:cxn>
              </a:cxnLst>
              <a:rect l="0" t="0" r="r" b="b"/>
              <a:pathLst>
                <a:path w="275" h="898">
                  <a:moveTo>
                    <a:pt x="275" y="880"/>
                  </a:moveTo>
                  <a:lnTo>
                    <a:pt x="170" y="898"/>
                  </a:lnTo>
                  <a:lnTo>
                    <a:pt x="0" y="21"/>
                  </a:lnTo>
                  <a:lnTo>
                    <a:pt x="104" y="0"/>
                  </a:lnTo>
                  <a:lnTo>
                    <a:pt x="275" y="880"/>
                  </a:lnTo>
                  <a:close/>
                </a:path>
              </a:pathLst>
            </a:custGeom>
            <a:solidFill>
              <a:srgbClr val="ECEF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ïṡliḍè">
              <a:extLst>
                <a:ext uri="{FF2B5EF4-FFF2-40B4-BE49-F238E27FC236}">
                  <a16:creationId xmlns:a16="http://schemas.microsoft.com/office/drawing/2014/main" id="{989C4847-A13B-4C23-AABE-0190727B7AC8}"/>
                </a:ext>
              </a:extLst>
            </p:cNvPr>
            <p:cNvSpPr/>
            <p:nvPr/>
          </p:nvSpPr>
          <p:spPr bwMode="auto">
            <a:xfrm>
              <a:off x="7239001" y="4027488"/>
              <a:ext cx="322263" cy="1404938"/>
            </a:xfrm>
            <a:custGeom>
              <a:avLst/>
              <a:gdLst>
                <a:gd name="T0" fmla="*/ 203 w 203"/>
                <a:gd name="T1" fmla="*/ 880 h 885"/>
                <a:gd name="T2" fmla="*/ 171 w 203"/>
                <a:gd name="T3" fmla="*/ 885 h 885"/>
                <a:gd name="T4" fmla="*/ 0 w 203"/>
                <a:gd name="T5" fmla="*/ 5 h 885"/>
                <a:gd name="T6" fmla="*/ 32 w 203"/>
                <a:gd name="T7" fmla="*/ 0 h 885"/>
                <a:gd name="T8" fmla="*/ 203 w 203"/>
                <a:gd name="T9" fmla="*/ 880 h 885"/>
              </a:gdLst>
              <a:ahLst/>
              <a:cxnLst>
                <a:cxn ang="0">
                  <a:pos x="T0" y="T1"/>
                </a:cxn>
                <a:cxn ang="0">
                  <a:pos x="T2" y="T3"/>
                </a:cxn>
                <a:cxn ang="0">
                  <a:pos x="T4" y="T5"/>
                </a:cxn>
                <a:cxn ang="0">
                  <a:pos x="T6" y="T7"/>
                </a:cxn>
                <a:cxn ang="0">
                  <a:pos x="T8" y="T9"/>
                </a:cxn>
              </a:cxnLst>
              <a:rect l="0" t="0" r="r" b="b"/>
              <a:pathLst>
                <a:path w="203" h="885">
                  <a:moveTo>
                    <a:pt x="203" y="880"/>
                  </a:moveTo>
                  <a:lnTo>
                    <a:pt x="171" y="885"/>
                  </a:lnTo>
                  <a:lnTo>
                    <a:pt x="0" y="5"/>
                  </a:lnTo>
                  <a:lnTo>
                    <a:pt x="32" y="0"/>
                  </a:lnTo>
                  <a:lnTo>
                    <a:pt x="203" y="880"/>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iŝļîḋe">
              <a:extLst>
                <a:ext uri="{FF2B5EF4-FFF2-40B4-BE49-F238E27FC236}">
                  <a16:creationId xmlns:a16="http://schemas.microsoft.com/office/drawing/2014/main" id="{9A6A3346-BF15-459C-8925-E5C2DDEE945A}"/>
                </a:ext>
              </a:extLst>
            </p:cNvPr>
            <p:cNvSpPr/>
            <p:nvPr/>
          </p:nvSpPr>
          <p:spPr bwMode="auto">
            <a:xfrm>
              <a:off x="7164388" y="4035425"/>
              <a:ext cx="357188" cy="1411288"/>
            </a:xfrm>
            <a:custGeom>
              <a:avLst/>
              <a:gdLst>
                <a:gd name="T0" fmla="*/ 225 w 225"/>
                <a:gd name="T1" fmla="*/ 880 h 889"/>
                <a:gd name="T2" fmla="*/ 170 w 225"/>
                <a:gd name="T3" fmla="*/ 889 h 889"/>
                <a:gd name="T4" fmla="*/ 0 w 225"/>
                <a:gd name="T5" fmla="*/ 9 h 889"/>
                <a:gd name="T6" fmla="*/ 54 w 225"/>
                <a:gd name="T7" fmla="*/ 0 h 889"/>
                <a:gd name="T8" fmla="*/ 225 w 225"/>
                <a:gd name="T9" fmla="*/ 880 h 889"/>
              </a:gdLst>
              <a:ahLst/>
              <a:cxnLst>
                <a:cxn ang="0">
                  <a:pos x="T0" y="T1"/>
                </a:cxn>
                <a:cxn ang="0">
                  <a:pos x="T2" y="T3"/>
                </a:cxn>
                <a:cxn ang="0">
                  <a:pos x="T4" y="T5"/>
                </a:cxn>
                <a:cxn ang="0">
                  <a:pos x="T6" y="T7"/>
                </a:cxn>
                <a:cxn ang="0">
                  <a:pos x="T8" y="T9"/>
                </a:cxn>
              </a:cxnLst>
              <a:rect l="0" t="0" r="r" b="b"/>
              <a:pathLst>
                <a:path w="225" h="889">
                  <a:moveTo>
                    <a:pt x="225" y="880"/>
                  </a:moveTo>
                  <a:lnTo>
                    <a:pt x="170" y="889"/>
                  </a:lnTo>
                  <a:lnTo>
                    <a:pt x="0" y="9"/>
                  </a:lnTo>
                  <a:lnTo>
                    <a:pt x="54" y="0"/>
                  </a:lnTo>
                  <a:lnTo>
                    <a:pt x="225" y="880"/>
                  </a:lnTo>
                  <a:close/>
                </a:path>
              </a:pathLst>
            </a:custGeom>
            <a:solidFill>
              <a:srgbClr val="CFD8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îṧḷíḓê">
              <a:extLst>
                <a:ext uri="{FF2B5EF4-FFF2-40B4-BE49-F238E27FC236}">
                  <a16:creationId xmlns:a16="http://schemas.microsoft.com/office/drawing/2014/main" id="{5B78644B-ABF2-4B29-B896-D69D5363D085}"/>
                </a:ext>
              </a:extLst>
            </p:cNvPr>
            <p:cNvSpPr/>
            <p:nvPr/>
          </p:nvSpPr>
          <p:spPr bwMode="auto">
            <a:xfrm>
              <a:off x="7134226" y="4071938"/>
              <a:ext cx="415925" cy="1338263"/>
            </a:xfrm>
            <a:custGeom>
              <a:avLst/>
              <a:gdLst>
                <a:gd name="T0" fmla="*/ 262 w 262"/>
                <a:gd name="T1" fmla="*/ 825 h 843"/>
                <a:gd name="T2" fmla="*/ 160 w 262"/>
                <a:gd name="T3" fmla="*/ 843 h 843"/>
                <a:gd name="T4" fmla="*/ 0 w 262"/>
                <a:gd name="T5" fmla="*/ 20 h 843"/>
                <a:gd name="T6" fmla="*/ 103 w 262"/>
                <a:gd name="T7" fmla="*/ 0 h 843"/>
                <a:gd name="T8" fmla="*/ 262 w 262"/>
                <a:gd name="T9" fmla="*/ 825 h 843"/>
              </a:gdLst>
              <a:ahLst/>
              <a:cxnLst>
                <a:cxn ang="0">
                  <a:pos x="T0" y="T1"/>
                </a:cxn>
                <a:cxn ang="0">
                  <a:pos x="T2" y="T3"/>
                </a:cxn>
                <a:cxn ang="0">
                  <a:pos x="T4" y="T5"/>
                </a:cxn>
                <a:cxn ang="0">
                  <a:pos x="T6" y="T7"/>
                </a:cxn>
                <a:cxn ang="0">
                  <a:pos x="T8" y="T9"/>
                </a:cxn>
              </a:cxnLst>
              <a:rect l="0" t="0" r="r" b="b"/>
              <a:pathLst>
                <a:path w="262" h="843">
                  <a:moveTo>
                    <a:pt x="262" y="825"/>
                  </a:moveTo>
                  <a:lnTo>
                    <a:pt x="160" y="843"/>
                  </a:lnTo>
                  <a:lnTo>
                    <a:pt x="0" y="20"/>
                  </a:lnTo>
                  <a:lnTo>
                    <a:pt x="103" y="0"/>
                  </a:lnTo>
                  <a:lnTo>
                    <a:pt x="262" y="825"/>
                  </a:lnTo>
                  <a:close/>
                </a:path>
              </a:pathLst>
            </a:custGeom>
            <a:gradFill>
              <a:gsLst>
                <a:gs pos="66000">
                  <a:srgbClr val="0067FF"/>
                </a:gs>
                <a:gs pos="1000">
                  <a:srgbClr val="3ACAFC"/>
                </a:gs>
              </a:gsLst>
              <a:lin ang="5400000" scaled="0"/>
            </a:gradFill>
            <a:ln>
              <a:noFill/>
            </a:ln>
          </p:spPr>
          <p:txBody>
            <a:bodyPr anchor="ctr"/>
            <a:lstStyle/>
            <a:p>
              <a:pPr algn="ctr"/>
              <a:endParaRPr/>
            </a:p>
          </p:txBody>
        </p:sp>
        <p:sp>
          <p:nvSpPr>
            <p:cNvPr id="269" name="ïś1ïḓê">
              <a:extLst>
                <a:ext uri="{FF2B5EF4-FFF2-40B4-BE49-F238E27FC236}">
                  <a16:creationId xmlns:a16="http://schemas.microsoft.com/office/drawing/2014/main" id="{494A9FE4-9DF7-4BDD-AC3C-95FAFE433332}"/>
                </a:ext>
              </a:extLst>
            </p:cNvPr>
            <p:cNvSpPr/>
            <p:nvPr/>
          </p:nvSpPr>
          <p:spPr bwMode="auto">
            <a:xfrm>
              <a:off x="7235826" y="4071938"/>
              <a:ext cx="314325" cy="1320800"/>
            </a:xfrm>
            <a:custGeom>
              <a:avLst/>
              <a:gdLst>
                <a:gd name="T0" fmla="*/ 198 w 198"/>
                <a:gd name="T1" fmla="*/ 825 h 832"/>
                <a:gd name="T2" fmla="*/ 159 w 198"/>
                <a:gd name="T3" fmla="*/ 832 h 832"/>
                <a:gd name="T4" fmla="*/ 0 w 198"/>
                <a:gd name="T5" fmla="*/ 6 h 832"/>
                <a:gd name="T6" fmla="*/ 39 w 198"/>
                <a:gd name="T7" fmla="*/ 0 h 832"/>
                <a:gd name="T8" fmla="*/ 198 w 198"/>
                <a:gd name="T9" fmla="*/ 825 h 832"/>
              </a:gdLst>
              <a:ahLst/>
              <a:cxnLst>
                <a:cxn ang="0">
                  <a:pos x="T0" y="T1"/>
                </a:cxn>
                <a:cxn ang="0">
                  <a:pos x="T2" y="T3"/>
                </a:cxn>
                <a:cxn ang="0">
                  <a:pos x="T4" y="T5"/>
                </a:cxn>
                <a:cxn ang="0">
                  <a:pos x="T6" y="T7"/>
                </a:cxn>
                <a:cxn ang="0">
                  <a:pos x="T8" y="T9"/>
                </a:cxn>
              </a:cxnLst>
              <a:rect l="0" t="0" r="r" b="b"/>
              <a:pathLst>
                <a:path w="198" h="832">
                  <a:moveTo>
                    <a:pt x="198" y="825"/>
                  </a:moveTo>
                  <a:lnTo>
                    <a:pt x="159" y="832"/>
                  </a:lnTo>
                  <a:lnTo>
                    <a:pt x="0" y="6"/>
                  </a:lnTo>
                  <a:lnTo>
                    <a:pt x="39" y="0"/>
                  </a:lnTo>
                  <a:lnTo>
                    <a:pt x="198" y="825"/>
                  </a:lnTo>
                  <a:close/>
                </a:path>
              </a:pathLst>
            </a:custGeom>
            <a:gradFill>
              <a:gsLst>
                <a:gs pos="66000">
                  <a:srgbClr val="0067FF"/>
                </a:gs>
                <a:gs pos="1000">
                  <a:srgbClr val="3ACAFC"/>
                </a:gs>
              </a:gsLst>
              <a:lin ang="5400000" scaled="0"/>
            </a:gradFill>
            <a:ln>
              <a:noFill/>
            </a:ln>
          </p:spPr>
          <p:txBody>
            <a:bodyPr anchor="ctr"/>
            <a:lstStyle/>
            <a:p>
              <a:pPr algn="ctr"/>
              <a:endParaRPr/>
            </a:p>
          </p:txBody>
        </p:sp>
        <p:sp>
          <p:nvSpPr>
            <p:cNvPr id="270" name="ïṧḷiḋe">
              <a:extLst>
                <a:ext uri="{FF2B5EF4-FFF2-40B4-BE49-F238E27FC236}">
                  <a16:creationId xmlns:a16="http://schemas.microsoft.com/office/drawing/2014/main" id="{60E4D617-E24F-49FD-BFE0-8E4CFFA793FE}"/>
                </a:ext>
              </a:extLst>
            </p:cNvPr>
            <p:cNvSpPr/>
            <p:nvPr/>
          </p:nvSpPr>
          <p:spPr bwMode="auto">
            <a:xfrm>
              <a:off x="7173913" y="4078288"/>
              <a:ext cx="336550" cy="1323975"/>
            </a:xfrm>
            <a:custGeom>
              <a:avLst/>
              <a:gdLst>
                <a:gd name="T0" fmla="*/ 212 w 212"/>
                <a:gd name="T1" fmla="*/ 825 h 834"/>
                <a:gd name="T2" fmla="*/ 160 w 212"/>
                <a:gd name="T3" fmla="*/ 834 h 834"/>
                <a:gd name="T4" fmla="*/ 0 w 212"/>
                <a:gd name="T5" fmla="*/ 9 h 834"/>
                <a:gd name="T6" fmla="*/ 53 w 212"/>
                <a:gd name="T7" fmla="*/ 0 h 834"/>
                <a:gd name="T8" fmla="*/ 212 w 212"/>
                <a:gd name="T9" fmla="*/ 825 h 834"/>
              </a:gdLst>
              <a:ahLst/>
              <a:cxnLst>
                <a:cxn ang="0">
                  <a:pos x="T0" y="T1"/>
                </a:cxn>
                <a:cxn ang="0">
                  <a:pos x="T2" y="T3"/>
                </a:cxn>
                <a:cxn ang="0">
                  <a:pos x="T4" y="T5"/>
                </a:cxn>
                <a:cxn ang="0">
                  <a:pos x="T6" y="T7"/>
                </a:cxn>
                <a:cxn ang="0">
                  <a:pos x="T8" y="T9"/>
                </a:cxn>
              </a:cxnLst>
              <a:rect l="0" t="0" r="r" b="b"/>
              <a:pathLst>
                <a:path w="212" h="834">
                  <a:moveTo>
                    <a:pt x="212" y="825"/>
                  </a:moveTo>
                  <a:lnTo>
                    <a:pt x="160" y="834"/>
                  </a:lnTo>
                  <a:lnTo>
                    <a:pt x="0" y="9"/>
                  </a:lnTo>
                  <a:lnTo>
                    <a:pt x="53" y="0"/>
                  </a:lnTo>
                  <a:lnTo>
                    <a:pt x="212" y="825"/>
                  </a:lnTo>
                  <a:close/>
                </a:path>
              </a:pathLst>
            </a:custGeom>
            <a:gradFill>
              <a:gsLst>
                <a:gs pos="66000">
                  <a:srgbClr val="0067FF"/>
                </a:gs>
                <a:gs pos="1000">
                  <a:srgbClr val="3ACAFC"/>
                </a:gs>
              </a:gsLst>
              <a:lin ang="5400000" scaled="0"/>
            </a:gradFill>
            <a:ln>
              <a:noFill/>
            </a:ln>
          </p:spPr>
          <p:txBody>
            <a:bodyPr anchor="ctr"/>
            <a:lstStyle/>
            <a:p>
              <a:pPr algn="ctr"/>
              <a:endParaRPr/>
            </a:p>
          </p:txBody>
        </p:sp>
        <p:sp>
          <p:nvSpPr>
            <p:cNvPr id="271" name="î$ľïďe">
              <a:extLst>
                <a:ext uri="{FF2B5EF4-FFF2-40B4-BE49-F238E27FC236}">
                  <a16:creationId xmlns:a16="http://schemas.microsoft.com/office/drawing/2014/main" id="{F4CD7A89-2E3E-4F41-954A-E6FF0DBDBFC1}"/>
                </a:ext>
              </a:extLst>
            </p:cNvPr>
            <p:cNvSpPr/>
            <p:nvPr/>
          </p:nvSpPr>
          <p:spPr bwMode="auto">
            <a:xfrm>
              <a:off x="7124701" y="3919538"/>
              <a:ext cx="165100" cy="141288"/>
            </a:xfrm>
            <a:custGeom>
              <a:avLst/>
              <a:gdLst>
                <a:gd name="T0" fmla="*/ 66 w 104"/>
                <a:gd name="T1" fmla="*/ 0 h 89"/>
                <a:gd name="T2" fmla="*/ 11 w 104"/>
                <a:gd name="T3" fmla="*/ 12 h 89"/>
                <a:gd name="T4" fmla="*/ 0 w 104"/>
                <a:gd name="T5" fmla="*/ 89 h 89"/>
                <a:gd name="T6" fmla="*/ 104 w 104"/>
                <a:gd name="T7" fmla="*/ 68 h 89"/>
                <a:gd name="T8" fmla="*/ 66 w 104"/>
                <a:gd name="T9" fmla="*/ 0 h 89"/>
              </a:gdLst>
              <a:ahLst/>
              <a:cxnLst>
                <a:cxn ang="0">
                  <a:pos x="T0" y="T1"/>
                </a:cxn>
                <a:cxn ang="0">
                  <a:pos x="T2" y="T3"/>
                </a:cxn>
                <a:cxn ang="0">
                  <a:pos x="T4" y="T5"/>
                </a:cxn>
                <a:cxn ang="0">
                  <a:pos x="T6" y="T7"/>
                </a:cxn>
                <a:cxn ang="0">
                  <a:pos x="T8" y="T9"/>
                </a:cxn>
              </a:cxnLst>
              <a:rect l="0" t="0" r="r" b="b"/>
              <a:pathLst>
                <a:path w="104" h="89">
                  <a:moveTo>
                    <a:pt x="66" y="0"/>
                  </a:moveTo>
                  <a:lnTo>
                    <a:pt x="11" y="12"/>
                  </a:lnTo>
                  <a:lnTo>
                    <a:pt x="0" y="89"/>
                  </a:lnTo>
                  <a:lnTo>
                    <a:pt x="104" y="68"/>
                  </a:lnTo>
                  <a:lnTo>
                    <a:pt x="66" y="0"/>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ïšḻiďê">
              <a:extLst>
                <a:ext uri="{FF2B5EF4-FFF2-40B4-BE49-F238E27FC236}">
                  <a16:creationId xmlns:a16="http://schemas.microsoft.com/office/drawing/2014/main" id="{005B60B0-A924-4D8D-97E7-8A207BF025E6}"/>
                </a:ext>
              </a:extLst>
            </p:cNvPr>
            <p:cNvSpPr/>
            <p:nvPr/>
          </p:nvSpPr>
          <p:spPr bwMode="auto">
            <a:xfrm>
              <a:off x="7185026" y="3919538"/>
              <a:ext cx="104775" cy="122238"/>
            </a:xfrm>
            <a:custGeom>
              <a:avLst/>
              <a:gdLst>
                <a:gd name="T0" fmla="*/ 14 w 66"/>
                <a:gd name="T1" fmla="*/ 77 h 77"/>
                <a:gd name="T2" fmla="*/ 66 w 66"/>
                <a:gd name="T3" fmla="*/ 68 h 77"/>
                <a:gd name="T4" fmla="*/ 28 w 66"/>
                <a:gd name="T5" fmla="*/ 0 h 77"/>
                <a:gd name="T6" fmla="*/ 0 w 66"/>
                <a:gd name="T7" fmla="*/ 7 h 77"/>
                <a:gd name="T8" fmla="*/ 14 w 66"/>
                <a:gd name="T9" fmla="*/ 77 h 77"/>
              </a:gdLst>
              <a:ahLst/>
              <a:cxnLst>
                <a:cxn ang="0">
                  <a:pos x="T0" y="T1"/>
                </a:cxn>
                <a:cxn ang="0">
                  <a:pos x="T2" y="T3"/>
                </a:cxn>
                <a:cxn ang="0">
                  <a:pos x="T4" y="T5"/>
                </a:cxn>
                <a:cxn ang="0">
                  <a:pos x="T6" y="T7"/>
                </a:cxn>
                <a:cxn ang="0">
                  <a:pos x="T8" y="T9"/>
                </a:cxn>
              </a:cxnLst>
              <a:rect l="0" t="0" r="r" b="b"/>
              <a:pathLst>
                <a:path w="66" h="77">
                  <a:moveTo>
                    <a:pt x="14" y="77"/>
                  </a:moveTo>
                  <a:lnTo>
                    <a:pt x="66" y="68"/>
                  </a:lnTo>
                  <a:lnTo>
                    <a:pt x="28" y="0"/>
                  </a:lnTo>
                  <a:lnTo>
                    <a:pt x="0" y="7"/>
                  </a:lnTo>
                  <a:lnTo>
                    <a:pt x="14" y="77"/>
                  </a:ln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ïṥḻidé">
              <a:extLst>
                <a:ext uri="{FF2B5EF4-FFF2-40B4-BE49-F238E27FC236}">
                  <a16:creationId xmlns:a16="http://schemas.microsoft.com/office/drawing/2014/main" id="{035CF099-00D9-4E3B-B38E-3C36C9F01A1F}"/>
                </a:ext>
              </a:extLst>
            </p:cNvPr>
            <p:cNvSpPr/>
            <p:nvPr/>
          </p:nvSpPr>
          <p:spPr bwMode="auto">
            <a:xfrm>
              <a:off x="7164388" y="3927475"/>
              <a:ext cx="85725" cy="122238"/>
            </a:xfrm>
            <a:custGeom>
              <a:avLst/>
              <a:gdLst>
                <a:gd name="T0" fmla="*/ 27 w 54"/>
                <a:gd name="T1" fmla="*/ 0 h 77"/>
                <a:gd name="T2" fmla="*/ 0 w 54"/>
                <a:gd name="T3" fmla="*/ 4 h 77"/>
                <a:gd name="T4" fmla="*/ 0 w 54"/>
                <a:gd name="T5" fmla="*/ 77 h 77"/>
                <a:gd name="T6" fmla="*/ 54 w 54"/>
                <a:gd name="T7" fmla="*/ 68 h 77"/>
                <a:gd name="T8" fmla="*/ 27 w 54"/>
                <a:gd name="T9" fmla="*/ 0 h 77"/>
              </a:gdLst>
              <a:ahLst/>
              <a:cxnLst>
                <a:cxn ang="0">
                  <a:pos x="T0" y="T1"/>
                </a:cxn>
                <a:cxn ang="0">
                  <a:pos x="T2" y="T3"/>
                </a:cxn>
                <a:cxn ang="0">
                  <a:pos x="T4" y="T5"/>
                </a:cxn>
                <a:cxn ang="0">
                  <a:pos x="T6" y="T7"/>
                </a:cxn>
                <a:cxn ang="0">
                  <a:pos x="T8" y="T9"/>
                </a:cxn>
              </a:cxnLst>
              <a:rect l="0" t="0" r="r" b="b"/>
              <a:pathLst>
                <a:path w="54" h="77">
                  <a:moveTo>
                    <a:pt x="27" y="0"/>
                  </a:moveTo>
                  <a:lnTo>
                    <a:pt x="0" y="4"/>
                  </a:lnTo>
                  <a:lnTo>
                    <a:pt x="0" y="77"/>
                  </a:lnTo>
                  <a:lnTo>
                    <a:pt x="54" y="68"/>
                  </a:lnTo>
                  <a:lnTo>
                    <a:pt x="27" y="0"/>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śľiḋê">
              <a:extLst>
                <a:ext uri="{FF2B5EF4-FFF2-40B4-BE49-F238E27FC236}">
                  <a16:creationId xmlns:a16="http://schemas.microsoft.com/office/drawing/2014/main" id="{D8ACDCB5-A472-496E-BCA3-BF0A93C8AAD1}"/>
                </a:ext>
              </a:extLst>
            </p:cNvPr>
            <p:cNvSpPr/>
            <p:nvPr/>
          </p:nvSpPr>
          <p:spPr bwMode="auto">
            <a:xfrm>
              <a:off x="7224713" y="5387975"/>
              <a:ext cx="119063" cy="166688"/>
            </a:xfrm>
            <a:custGeom>
              <a:avLst/>
              <a:gdLst>
                <a:gd name="T0" fmla="*/ 5 w 33"/>
                <a:gd name="T1" fmla="*/ 1 h 46"/>
                <a:gd name="T2" fmla="*/ 30 w 33"/>
                <a:gd name="T3" fmla="*/ 5 h 46"/>
                <a:gd name="T4" fmla="*/ 32 w 33"/>
                <a:gd name="T5" fmla="*/ 11 h 46"/>
                <a:gd name="T6" fmla="*/ 14 w 33"/>
                <a:gd name="T7" fmla="*/ 43 h 46"/>
                <a:gd name="T8" fmla="*/ 10 w 33"/>
                <a:gd name="T9" fmla="*/ 45 h 46"/>
                <a:gd name="T10" fmla="*/ 10 w 33"/>
                <a:gd name="T11" fmla="*/ 45 h 46"/>
                <a:gd name="T12" fmla="*/ 7 w 33"/>
                <a:gd name="T13" fmla="*/ 42 h 46"/>
                <a:gd name="T14" fmla="*/ 1 w 33"/>
                <a:gd name="T15" fmla="*/ 6 h 46"/>
                <a:gd name="T16" fmla="*/ 5 w 33"/>
                <a:gd name="T1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6">
                  <a:moveTo>
                    <a:pt x="5" y="1"/>
                  </a:moveTo>
                  <a:cubicBezTo>
                    <a:pt x="30" y="5"/>
                    <a:pt x="30" y="5"/>
                    <a:pt x="30" y="5"/>
                  </a:cubicBezTo>
                  <a:cubicBezTo>
                    <a:pt x="32" y="5"/>
                    <a:pt x="33" y="9"/>
                    <a:pt x="32" y="11"/>
                  </a:cubicBezTo>
                  <a:cubicBezTo>
                    <a:pt x="14" y="43"/>
                    <a:pt x="14" y="43"/>
                    <a:pt x="14" y="43"/>
                  </a:cubicBezTo>
                  <a:cubicBezTo>
                    <a:pt x="13" y="45"/>
                    <a:pt x="12" y="46"/>
                    <a:pt x="10" y="45"/>
                  </a:cubicBezTo>
                  <a:cubicBezTo>
                    <a:pt x="10" y="45"/>
                    <a:pt x="10" y="45"/>
                    <a:pt x="10" y="45"/>
                  </a:cubicBezTo>
                  <a:cubicBezTo>
                    <a:pt x="9" y="45"/>
                    <a:pt x="8" y="44"/>
                    <a:pt x="7" y="42"/>
                  </a:cubicBezTo>
                  <a:cubicBezTo>
                    <a:pt x="1" y="6"/>
                    <a:pt x="1" y="6"/>
                    <a:pt x="1" y="6"/>
                  </a:cubicBezTo>
                  <a:cubicBezTo>
                    <a:pt x="0" y="3"/>
                    <a:pt x="2" y="0"/>
                    <a:pt x="5" y="1"/>
                  </a:cubicBezTo>
                  <a:close/>
                </a:path>
              </a:pathLst>
            </a:custGeom>
            <a:solidFill>
              <a:srgbClr val="3747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îšḷíḍé">
              <a:extLst>
                <a:ext uri="{FF2B5EF4-FFF2-40B4-BE49-F238E27FC236}">
                  <a16:creationId xmlns:a16="http://schemas.microsoft.com/office/drawing/2014/main" id="{FAB377E2-025E-4A70-ADFD-058C12ECE767}"/>
                </a:ext>
              </a:extLst>
            </p:cNvPr>
            <p:cNvSpPr/>
            <p:nvPr/>
          </p:nvSpPr>
          <p:spPr bwMode="auto">
            <a:xfrm>
              <a:off x="7210426" y="3933825"/>
              <a:ext cx="401638" cy="1428750"/>
            </a:xfrm>
            <a:custGeom>
              <a:avLst/>
              <a:gdLst>
                <a:gd name="T0" fmla="*/ 148 w 253"/>
                <a:gd name="T1" fmla="*/ 0 h 900"/>
                <a:gd name="T2" fmla="*/ 253 w 253"/>
                <a:gd name="T3" fmla="*/ 18 h 900"/>
                <a:gd name="T4" fmla="*/ 105 w 253"/>
                <a:gd name="T5" fmla="*/ 900 h 900"/>
                <a:gd name="T6" fmla="*/ 0 w 253"/>
                <a:gd name="T7" fmla="*/ 884 h 900"/>
                <a:gd name="T8" fmla="*/ 148 w 253"/>
                <a:gd name="T9" fmla="*/ 0 h 900"/>
              </a:gdLst>
              <a:ahLst/>
              <a:cxnLst>
                <a:cxn ang="0">
                  <a:pos x="T0" y="T1"/>
                </a:cxn>
                <a:cxn ang="0">
                  <a:pos x="T2" y="T3"/>
                </a:cxn>
                <a:cxn ang="0">
                  <a:pos x="T4" y="T5"/>
                </a:cxn>
                <a:cxn ang="0">
                  <a:pos x="T6" y="T7"/>
                </a:cxn>
                <a:cxn ang="0">
                  <a:pos x="T8" y="T9"/>
                </a:cxn>
              </a:cxnLst>
              <a:rect l="0" t="0" r="r" b="b"/>
              <a:pathLst>
                <a:path w="253" h="900">
                  <a:moveTo>
                    <a:pt x="148" y="0"/>
                  </a:moveTo>
                  <a:lnTo>
                    <a:pt x="253" y="18"/>
                  </a:lnTo>
                  <a:lnTo>
                    <a:pt x="105" y="900"/>
                  </a:lnTo>
                  <a:lnTo>
                    <a:pt x="0" y="884"/>
                  </a:lnTo>
                  <a:lnTo>
                    <a:pt x="148" y="0"/>
                  </a:lnTo>
                  <a:close/>
                </a:path>
              </a:pathLst>
            </a:custGeom>
            <a:solidFill>
              <a:srgbClr val="ECEF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îṧľíde">
              <a:extLst>
                <a:ext uri="{FF2B5EF4-FFF2-40B4-BE49-F238E27FC236}">
                  <a16:creationId xmlns:a16="http://schemas.microsoft.com/office/drawing/2014/main" id="{B01305BF-F804-4E69-89A8-8C89A07C04BD}"/>
                </a:ext>
              </a:extLst>
            </p:cNvPr>
            <p:cNvSpPr/>
            <p:nvPr/>
          </p:nvSpPr>
          <p:spPr bwMode="auto">
            <a:xfrm>
              <a:off x="7210426" y="3933825"/>
              <a:ext cx="285750" cy="1411288"/>
            </a:xfrm>
            <a:custGeom>
              <a:avLst/>
              <a:gdLst>
                <a:gd name="T0" fmla="*/ 148 w 180"/>
                <a:gd name="T1" fmla="*/ 0 h 889"/>
                <a:gd name="T2" fmla="*/ 180 w 180"/>
                <a:gd name="T3" fmla="*/ 7 h 889"/>
                <a:gd name="T4" fmla="*/ 32 w 180"/>
                <a:gd name="T5" fmla="*/ 889 h 889"/>
                <a:gd name="T6" fmla="*/ 0 w 180"/>
                <a:gd name="T7" fmla="*/ 884 h 889"/>
                <a:gd name="T8" fmla="*/ 148 w 180"/>
                <a:gd name="T9" fmla="*/ 0 h 889"/>
              </a:gdLst>
              <a:ahLst/>
              <a:cxnLst>
                <a:cxn ang="0">
                  <a:pos x="T0" y="T1"/>
                </a:cxn>
                <a:cxn ang="0">
                  <a:pos x="T2" y="T3"/>
                </a:cxn>
                <a:cxn ang="0">
                  <a:pos x="T4" y="T5"/>
                </a:cxn>
                <a:cxn ang="0">
                  <a:pos x="T6" y="T7"/>
                </a:cxn>
                <a:cxn ang="0">
                  <a:pos x="T8" y="T9"/>
                </a:cxn>
              </a:cxnLst>
              <a:rect l="0" t="0" r="r" b="b"/>
              <a:pathLst>
                <a:path w="180" h="889">
                  <a:moveTo>
                    <a:pt x="148" y="0"/>
                  </a:moveTo>
                  <a:lnTo>
                    <a:pt x="180" y="7"/>
                  </a:lnTo>
                  <a:lnTo>
                    <a:pt x="32" y="889"/>
                  </a:lnTo>
                  <a:lnTo>
                    <a:pt x="0" y="884"/>
                  </a:lnTo>
                  <a:lnTo>
                    <a:pt x="148" y="0"/>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îṧḻîḑê">
              <a:extLst>
                <a:ext uri="{FF2B5EF4-FFF2-40B4-BE49-F238E27FC236}">
                  <a16:creationId xmlns:a16="http://schemas.microsoft.com/office/drawing/2014/main" id="{D9F5A1A2-51D0-4632-80AF-08538040B9BF}"/>
                </a:ext>
              </a:extLst>
            </p:cNvPr>
            <p:cNvSpPr/>
            <p:nvPr/>
          </p:nvSpPr>
          <p:spPr bwMode="auto">
            <a:xfrm>
              <a:off x="7254876" y="3941763"/>
              <a:ext cx="314325" cy="1417638"/>
            </a:xfrm>
            <a:custGeom>
              <a:avLst/>
              <a:gdLst>
                <a:gd name="T0" fmla="*/ 145 w 198"/>
                <a:gd name="T1" fmla="*/ 0 h 893"/>
                <a:gd name="T2" fmla="*/ 198 w 198"/>
                <a:gd name="T3" fmla="*/ 9 h 893"/>
                <a:gd name="T4" fmla="*/ 52 w 198"/>
                <a:gd name="T5" fmla="*/ 893 h 893"/>
                <a:gd name="T6" fmla="*/ 0 w 198"/>
                <a:gd name="T7" fmla="*/ 884 h 893"/>
                <a:gd name="T8" fmla="*/ 145 w 198"/>
                <a:gd name="T9" fmla="*/ 0 h 893"/>
              </a:gdLst>
              <a:ahLst/>
              <a:cxnLst>
                <a:cxn ang="0">
                  <a:pos x="T0" y="T1"/>
                </a:cxn>
                <a:cxn ang="0">
                  <a:pos x="T2" y="T3"/>
                </a:cxn>
                <a:cxn ang="0">
                  <a:pos x="T4" y="T5"/>
                </a:cxn>
                <a:cxn ang="0">
                  <a:pos x="T6" y="T7"/>
                </a:cxn>
                <a:cxn ang="0">
                  <a:pos x="T8" y="T9"/>
                </a:cxn>
              </a:cxnLst>
              <a:rect l="0" t="0" r="r" b="b"/>
              <a:pathLst>
                <a:path w="198" h="893">
                  <a:moveTo>
                    <a:pt x="145" y="0"/>
                  </a:moveTo>
                  <a:lnTo>
                    <a:pt x="198" y="9"/>
                  </a:lnTo>
                  <a:lnTo>
                    <a:pt x="52" y="893"/>
                  </a:lnTo>
                  <a:lnTo>
                    <a:pt x="0" y="884"/>
                  </a:lnTo>
                  <a:lnTo>
                    <a:pt x="145" y="0"/>
                  </a:lnTo>
                  <a:close/>
                </a:path>
              </a:pathLst>
            </a:custGeom>
            <a:solidFill>
              <a:srgbClr val="CFD8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ïŝlíde">
              <a:extLst>
                <a:ext uri="{FF2B5EF4-FFF2-40B4-BE49-F238E27FC236}">
                  <a16:creationId xmlns:a16="http://schemas.microsoft.com/office/drawing/2014/main" id="{E0431981-6D1A-457B-92C8-F5D7699A3C22}"/>
                </a:ext>
              </a:extLst>
            </p:cNvPr>
            <p:cNvSpPr/>
            <p:nvPr/>
          </p:nvSpPr>
          <p:spPr bwMode="auto">
            <a:xfrm>
              <a:off x="7218363" y="3978275"/>
              <a:ext cx="385763" cy="1341438"/>
            </a:xfrm>
            <a:custGeom>
              <a:avLst/>
              <a:gdLst>
                <a:gd name="T0" fmla="*/ 139 w 243"/>
                <a:gd name="T1" fmla="*/ 0 h 845"/>
                <a:gd name="T2" fmla="*/ 243 w 243"/>
                <a:gd name="T3" fmla="*/ 18 h 845"/>
                <a:gd name="T4" fmla="*/ 104 w 243"/>
                <a:gd name="T5" fmla="*/ 845 h 845"/>
                <a:gd name="T6" fmla="*/ 0 w 243"/>
                <a:gd name="T7" fmla="*/ 829 h 845"/>
                <a:gd name="T8" fmla="*/ 139 w 243"/>
                <a:gd name="T9" fmla="*/ 0 h 845"/>
              </a:gdLst>
              <a:ahLst/>
              <a:cxnLst>
                <a:cxn ang="0">
                  <a:pos x="T0" y="T1"/>
                </a:cxn>
                <a:cxn ang="0">
                  <a:pos x="T2" y="T3"/>
                </a:cxn>
                <a:cxn ang="0">
                  <a:pos x="T4" y="T5"/>
                </a:cxn>
                <a:cxn ang="0">
                  <a:pos x="T6" y="T7"/>
                </a:cxn>
                <a:cxn ang="0">
                  <a:pos x="T8" y="T9"/>
                </a:cxn>
              </a:cxnLst>
              <a:rect l="0" t="0" r="r" b="b"/>
              <a:pathLst>
                <a:path w="243" h="845">
                  <a:moveTo>
                    <a:pt x="139" y="0"/>
                  </a:moveTo>
                  <a:lnTo>
                    <a:pt x="243" y="18"/>
                  </a:lnTo>
                  <a:lnTo>
                    <a:pt x="104" y="845"/>
                  </a:lnTo>
                  <a:lnTo>
                    <a:pt x="0" y="829"/>
                  </a:lnTo>
                  <a:lnTo>
                    <a:pt x="139" y="0"/>
                  </a:lnTo>
                  <a:close/>
                </a:path>
              </a:pathLst>
            </a:custGeom>
            <a:gradFill>
              <a:gsLst>
                <a:gs pos="66000">
                  <a:srgbClr val="FE3400"/>
                </a:gs>
                <a:gs pos="1000">
                  <a:srgbClr val="FEB400"/>
                </a:gs>
              </a:gsLst>
              <a:lin ang="5400000" scaled="0"/>
            </a:gradFill>
            <a:ln>
              <a:noFill/>
            </a:ln>
          </p:spPr>
          <p:txBody>
            <a:bodyPr anchor="ctr"/>
            <a:lstStyle/>
            <a:p>
              <a:pPr algn="ctr"/>
              <a:endParaRPr/>
            </a:p>
          </p:txBody>
        </p:sp>
        <p:sp>
          <p:nvSpPr>
            <p:cNvPr id="279" name="ïṣḷiḋe">
              <a:extLst>
                <a:ext uri="{FF2B5EF4-FFF2-40B4-BE49-F238E27FC236}">
                  <a16:creationId xmlns:a16="http://schemas.microsoft.com/office/drawing/2014/main" id="{1DFC04FD-ACC3-4969-BD73-B696E74F4361}"/>
                </a:ext>
              </a:extLst>
            </p:cNvPr>
            <p:cNvSpPr/>
            <p:nvPr/>
          </p:nvSpPr>
          <p:spPr bwMode="auto">
            <a:xfrm>
              <a:off x="7218363" y="3978275"/>
              <a:ext cx="280988" cy="1327150"/>
            </a:xfrm>
            <a:custGeom>
              <a:avLst/>
              <a:gdLst>
                <a:gd name="T0" fmla="*/ 139 w 177"/>
                <a:gd name="T1" fmla="*/ 0 h 836"/>
                <a:gd name="T2" fmla="*/ 177 w 177"/>
                <a:gd name="T3" fmla="*/ 6 h 836"/>
                <a:gd name="T4" fmla="*/ 41 w 177"/>
                <a:gd name="T5" fmla="*/ 836 h 836"/>
                <a:gd name="T6" fmla="*/ 0 w 177"/>
                <a:gd name="T7" fmla="*/ 829 h 836"/>
                <a:gd name="T8" fmla="*/ 139 w 177"/>
                <a:gd name="T9" fmla="*/ 0 h 836"/>
              </a:gdLst>
              <a:ahLst/>
              <a:cxnLst>
                <a:cxn ang="0">
                  <a:pos x="T0" y="T1"/>
                </a:cxn>
                <a:cxn ang="0">
                  <a:pos x="T2" y="T3"/>
                </a:cxn>
                <a:cxn ang="0">
                  <a:pos x="T4" y="T5"/>
                </a:cxn>
                <a:cxn ang="0">
                  <a:pos x="T6" y="T7"/>
                </a:cxn>
                <a:cxn ang="0">
                  <a:pos x="T8" y="T9"/>
                </a:cxn>
              </a:cxnLst>
              <a:rect l="0" t="0" r="r" b="b"/>
              <a:pathLst>
                <a:path w="177" h="836">
                  <a:moveTo>
                    <a:pt x="139" y="0"/>
                  </a:moveTo>
                  <a:lnTo>
                    <a:pt x="177" y="6"/>
                  </a:lnTo>
                  <a:lnTo>
                    <a:pt x="41" y="836"/>
                  </a:lnTo>
                  <a:lnTo>
                    <a:pt x="0" y="829"/>
                  </a:lnTo>
                  <a:lnTo>
                    <a:pt x="139" y="0"/>
                  </a:lnTo>
                  <a:close/>
                </a:path>
              </a:pathLst>
            </a:custGeom>
            <a:gradFill>
              <a:gsLst>
                <a:gs pos="66000">
                  <a:srgbClr val="FE3400"/>
                </a:gs>
                <a:gs pos="1000">
                  <a:srgbClr val="FEB400"/>
                </a:gs>
              </a:gsLst>
              <a:lin ang="5400000" scaled="0"/>
            </a:gradFill>
            <a:ln>
              <a:noFill/>
            </a:ln>
          </p:spPr>
          <p:txBody>
            <a:bodyPr anchor="ctr"/>
            <a:lstStyle/>
            <a:p>
              <a:pPr algn="ctr"/>
              <a:endParaRPr/>
            </a:p>
          </p:txBody>
        </p:sp>
        <p:sp>
          <p:nvSpPr>
            <p:cNvPr id="280" name="ïṥ1íde">
              <a:extLst>
                <a:ext uri="{FF2B5EF4-FFF2-40B4-BE49-F238E27FC236}">
                  <a16:creationId xmlns:a16="http://schemas.microsoft.com/office/drawing/2014/main" id="{68E45878-AB20-4901-8577-929337DC8ED0}"/>
                </a:ext>
              </a:extLst>
            </p:cNvPr>
            <p:cNvSpPr/>
            <p:nvPr/>
          </p:nvSpPr>
          <p:spPr bwMode="auto">
            <a:xfrm>
              <a:off x="7261226" y="3984625"/>
              <a:ext cx="300038" cy="1331913"/>
            </a:xfrm>
            <a:custGeom>
              <a:avLst/>
              <a:gdLst>
                <a:gd name="T0" fmla="*/ 137 w 189"/>
                <a:gd name="T1" fmla="*/ 0 h 839"/>
                <a:gd name="T2" fmla="*/ 189 w 189"/>
                <a:gd name="T3" fmla="*/ 9 h 839"/>
                <a:gd name="T4" fmla="*/ 52 w 189"/>
                <a:gd name="T5" fmla="*/ 839 h 839"/>
                <a:gd name="T6" fmla="*/ 0 w 189"/>
                <a:gd name="T7" fmla="*/ 830 h 839"/>
                <a:gd name="T8" fmla="*/ 137 w 189"/>
                <a:gd name="T9" fmla="*/ 0 h 839"/>
              </a:gdLst>
              <a:ahLst/>
              <a:cxnLst>
                <a:cxn ang="0">
                  <a:pos x="T0" y="T1"/>
                </a:cxn>
                <a:cxn ang="0">
                  <a:pos x="T2" y="T3"/>
                </a:cxn>
                <a:cxn ang="0">
                  <a:pos x="T4" y="T5"/>
                </a:cxn>
                <a:cxn ang="0">
                  <a:pos x="T6" y="T7"/>
                </a:cxn>
                <a:cxn ang="0">
                  <a:pos x="T8" y="T9"/>
                </a:cxn>
              </a:cxnLst>
              <a:rect l="0" t="0" r="r" b="b"/>
              <a:pathLst>
                <a:path w="189" h="839">
                  <a:moveTo>
                    <a:pt x="137" y="0"/>
                  </a:moveTo>
                  <a:lnTo>
                    <a:pt x="189" y="9"/>
                  </a:lnTo>
                  <a:lnTo>
                    <a:pt x="52" y="839"/>
                  </a:lnTo>
                  <a:lnTo>
                    <a:pt x="0" y="830"/>
                  </a:lnTo>
                  <a:lnTo>
                    <a:pt x="137" y="0"/>
                  </a:lnTo>
                  <a:close/>
                </a:path>
              </a:pathLst>
            </a:custGeom>
            <a:gradFill>
              <a:gsLst>
                <a:gs pos="66000">
                  <a:srgbClr val="FE3400"/>
                </a:gs>
                <a:gs pos="1000">
                  <a:srgbClr val="FEB400"/>
                </a:gs>
              </a:gsLst>
              <a:lin ang="5400000" scaled="0"/>
            </a:gradFill>
            <a:ln>
              <a:noFill/>
            </a:ln>
          </p:spPr>
          <p:txBody>
            <a:bodyPr anchor="ctr"/>
            <a:lstStyle/>
            <a:p>
              <a:pPr algn="ctr"/>
              <a:endParaRPr/>
            </a:p>
          </p:txBody>
        </p:sp>
        <p:sp>
          <p:nvSpPr>
            <p:cNvPr id="281" name="îṩľíḍe">
              <a:extLst>
                <a:ext uri="{FF2B5EF4-FFF2-40B4-BE49-F238E27FC236}">
                  <a16:creationId xmlns:a16="http://schemas.microsoft.com/office/drawing/2014/main" id="{1634D6E8-7BBC-4908-B2D6-BC672FB40470}"/>
                </a:ext>
              </a:extLst>
            </p:cNvPr>
            <p:cNvSpPr/>
            <p:nvPr/>
          </p:nvSpPr>
          <p:spPr bwMode="auto">
            <a:xfrm>
              <a:off x="7210426" y="5337175"/>
              <a:ext cx="166688" cy="134938"/>
            </a:xfrm>
            <a:custGeom>
              <a:avLst/>
              <a:gdLst>
                <a:gd name="T0" fmla="*/ 14 w 105"/>
                <a:gd name="T1" fmla="*/ 75 h 85"/>
                <a:gd name="T2" fmla="*/ 69 w 105"/>
                <a:gd name="T3" fmla="*/ 85 h 85"/>
                <a:gd name="T4" fmla="*/ 105 w 105"/>
                <a:gd name="T5" fmla="*/ 16 h 85"/>
                <a:gd name="T6" fmla="*/ 0 w 105"/>
                <a:gd name="T7" fmla="*/ 0 h 85"/>
                <a:gd name="T8" fmla="*/ 14 w 105"/>
                <a:gd name="T9" fmla="*/ 75 h 85"/>
              </a:gdLst>
              <a:ahLst/>
              <a:cxnLst>
                <a:cxn ang="0">
                  <a:pos x="T0" y="T1"/>
                </a:cxn>
                <a:cxn ang="0">
                  <a:pos x="T2" y="T3"/>
                </a:cxn>
                <a:cxn ang="0">
                  <a:pos x="T4" y="T5"/>
                </a:cxn>
                <a:cxn ang="0">
                  <a:pos x="T6" y="T7"/>
                </a:cxn>
                <a:cxn ang="0">
                  <a:pos x="T8" y="T9"/>
                </a:cxn>
              </a:cxnLst>
              <a:rect l="0" t="0" r="r" b="b"/>
              <a:pathLst>
                <a:path w="105" h="85">
                  <a:moveTo>
                    <a:pt x="14" y="75"/>
                  </a:moveTo>
                  <a:lnTo>
                    <a:pt x="69" y="85"/>
                  </a:lnTo>
                  <a:lnTo>
                    <a:pt x="105" y="16"/>
                  </a:lnTo>
                  <a:lnTo>
                    <a:pt x="0" y="0"/>
                  </a:lnTo>
                  <a:lnTo>
                    <a:pt x="14" y="75"/>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íṩľïḍè">
              <a:extLst>
                <a:ext uri="{FF2B5EF4-FFF2-40B4-BE49-F238E27FC236}">
                  <a16:creationId xmlns:a16="http://schemas.microsoft.com/office/drawing/2014/main" id="{AF43468A-ABCF-46D8-A90C-82CDCC184B3D}"/>
                </a:ext>
              </a:extLst>
            </p:cNvPr>
            <p:cNvSpPr/>
            <p:nvPr/>
          </p:nvSpPr>
          <p:spPr bwMode="auto">
            <a:xfrm>
              <a:off x="7210426" y="5337175"/>
              <a:ext cx="84138" cy="127000"/>
            </a:xfrm>
            <a:custGeom>
              <a:avLst/>
              <a:gdLst>
                <a:gd name="T0" fmla="*/ 53 w 53"/>
                <a:gd name="T1" fmla="*/ 10 h 80"/>
                <a:gd name="T2" fmla="*/ 0 w 53"/>
                <a:gd name="T3" fmla="*/ 0 h 80"/>
                <a:gd name="T4" fmla="*/ 14 w 53"/>
                <a:gd name="T5" fmla="*/ 75 h 80"/>
                <a:gd name="T6" fmla="*/ 41 w 53"/>
                <a:gd name="T7" fmla="*/ 80 h 80"/>
                <a:gd name="T8" fmla="*/ 53 w 53"/>
                <a:gd name="T9" fmla="*/ 10 h 80"/>
              </a:gdLst>
              <a:ahLst/>
              <a:cxnLst>
                <a:cxn ang="0">
                  <a:pos x="T0" y="T1"/>
                </a:cxn>
                <a:cxn ang="0">
                  <a:pos x="T2" y="T3"/>
                </a:cxn>
                <a:cxn ang="0">
                  <a:pos x="T4" y="T5"/>
                </a:cxn>
                <a:cxn ang="0">
                  <a:pos x="T6" y="T7"/>
                </a:cxn>
                <a:cxn ang="0">
                  <a:pos x="T8" y="T9"/>
                </a:cxn>
              </a:cxnLst>
              <a:rect l="0" t="0" r="r" b="b"/>
              <a:pathLst>
                <a:path w="53" h="80">
                  <a:moveTo>
                    <a:pt x="53" y="10"/>
                  </a:moveTo>
                  <a:lnTo>
                    <a:pt x="0" y="0"/>
                  </a:lnTo>
                  <a:lnTo>
                    <a:pt x="14" y="75"/>
                  </a:lnTo>
                  <a:lnTo>
                    <a:pt x="41" y="80"/>
                  </a:lnTo>
                  <a:lnTo>
                    <a:pt x="53" y="10"/>
                  </a:ln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îṩļîḋé">
              <a:extLst>
                <a:ext uri="{FF2B5EF4-FFF2-40B4-BE49-F238E27FC236}">
                  <a16:creationId xmlns:a16="http://schemas.microsoft.com/office/drawing/2014/main" id="{1EEA2197-D63C-40FC-9D01-393EB67F6AEA}"/>
                </a:ext>
              </a:extLst>
            </p:cNvPr>
            <p:cNvSpPr/>
            <p:nvPr/>
          </p:nvSpPr>
          <p:spPr bwMode="auto">
            <a:xfrm>
              <a:off x="7254876" y="5345113"/>
              <a:ext cx="82550" cy="122238"/>
            </a:xfrm>
            <a:custGeom>
              <a:avLst/>
              <a:gdLst>
                <a:gd name="T0" fmla="*/ 0 w 52"/>
                <a:gd name="T1" fmla="*/ 73 h 77"/>
                <a:gd name="T2" fmla="*/ 27 w 52"/>
                <a:gd name="T3" fmla="*/ 77 h 77"/>
                <a:gd name="T4" fmla="*/ 52 w 52"/>
                <a:gd name="T5" fmla="*/ 9 h 77"/>
                <a:gd name="T6" fmla="*/ 0 w 52"/>
                <a:gd name="T7" fmla="*/ 0 h 77"/>
                <a:gd name="T8" fmla="*/ 0 w 52"/>
                <a:gd name="T9" fmla="*/ 73 h 77"/>
              </a:gdLst>
              <a:ahLst/>
              <a:cxnLst>
                <a:cxn ang="0">
                  <a:pos x="T0" y="T1"/>
                </a:cxn>
                <a:cxn ang="0">
                  <a:pos x="T2" y="T3"/>
                </a:cxn>
                <a:cxn ang="0">
                  <a:pos x="T4" y="T5"/>
                </a:cxn>
                <a:cxn ang="0">
                  <a:pos x="T6" y="T7"/>
                </a:cxn>
                <a:cxn ang="0">
                  <a:pos x="T8" y="T9"/>
                </a:cxn>
              </a:cxnLst>
              <a:rect l="0" t="0" r="r" b="b"/>
              <a:pathLst>
                <a:path w="52" h="77">
                  <a:moveTo>
                    <a:pt x="0" y="73"/>
                  </a:moveTo>
                  <a:lnTo>
                    <a:pt x="27" y="77"/>
                  </a:lnTo>
                  <a:lnTo>
                    <a:pt x="52" y="9"/>
                  </a:lnTo>
                  <a:lnTo>
                    <a:pt x="0" y="0"/>
                  </a:lnTo>
                  <a:lnTo>
                    <a:pt x="0" y="73"/>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îṩḷîḍê">
              <a:extLst>
                <a:ext uri="{FF2B5EF4-FFF2-40B4-BE49-F238E27FC236}">
                  <a16:creationId xmlns:a16="http://schemas.microsoft.com/office/drawing/2014/main" id="{18F6BB2C-98A7-4A5F-9C39-B6191C115D66}"/>
                </a:ext>
              </a:extLst>
            </p:cNvPr>
            <p:cNvSpPr/>
            <p:nvPr/>
          </p:nvSpPr>
          <p:spPr bwMode="auto">
            <a:xfrm>
              <a:off x="7065963" y="4216400"/>
              <a:ext cx="1073150" cy="1392238"/>
            </a:xfrm>
            <a:custGeom>
              <a:avLst/>
              <a:gdLst>
                <a:gd name="T0" fmla="*/ 245 w 297"/>
                <a:gd name="T1" fmla="*/ 386 h 386"/>
                <a:gd name="T2" fmla="*/ 52 w 297"/>
                <a:gd name="T3" fmla="*/ 386 h 386"/>
                <a:gd name="T4" fmla="*/ 16 w 297"/>
                <a:gd name="T5" fmla="*/ 351 h 386"/>
                <a:gd name="T6" fmla="*/ 0 w 297"/>
                <a:gd name="T7" fmla="*/ 0 h 386"/>
                <a:gd name="T8" fmla="*/ 297 w 297"/>
                <a:gd name="T9" fmla="*/ 0 h 386"/>
                <a:gd name="T10" fmla="*/ 281 w 297"/>
                <a:gd name="T11" fmla="*/ 351 h 386"/>
                <a:gd name="T12" fmla="*/ 245 w 297"/>
                <a:gd name="T13" fmla="*/ 386 h 386"/>
              </a:gdLst>
              <a:ahLst/>
              <a:cxnLst>
                <a:cxn ang="0">
                  <a:pos x="T0" y="T1"/>
                </a:cxn>
                <a:cxn ang="0">
                  <a:pos x="T2" y="T3"/>
                </a:cxn>
                <a:cxn ang="0">
                  <a:pos x="T4" y="T5"/>
                </a:cxn>
                <a:cxn ang="0">
                  <a:pos x="T6" y="T7"/>
                </a:cxn>
                <a:cxn ang="0">
                  <a:pos x="T8" y="T9"/>
                </a:cxn>
                <a:cxn ang="0">
                  <a:pos x="T10" y="T11"/>
                </a:cxn>
                <a:cxn ang="0">
                  <a:pos x="T12" y="T13"/>
                </a:cxn>
              </a:cxnLst>
              <a:rect l="0" t="0" r="r" b="b"/>
              <a:pathLst>
                <a:path w="297" h="386">
                  <a:moveTo>
                    <a:pt x="245" y="386"/>
                  </a:moveTo>
                  <a:cubicBezTo>
                    <a:pt x="52" y="386"/>
                    <a:pt x="52" y="386"/>
                    <a:pt x="52" y="386"/>
                  </a:cubicBezTo>
                  <a:cubicBezTo>
                    <a:pt x="33" y="386"/>
                    <a:pt x="17" y="371"/>
                    <a:pt x="16" y="351"/>
                  </a:cubicBezTo>
                  <a:cubicBezTo>
                    <a:pt x="0" y="0"/>
                    <a:pt x="0" y="0"/>
                    <a:pt x="0" y="0"/>
                  </a:cubicBezTo>
                  <a:cubicBezTo>
                    <a:pt x="297" y="0"/>
                    <a:pt x="297" y="0"/>
                    <a:pt x="297" y="0"/>
                  </a:cubicBezTo>
                  <a:cubicBezTo>
                    <a:pt x="281" y="351"/>
                    <a:pt x="281" y="351"/>
                    <a:pt x="281" y="351"/>
                  </a:cubicBezTo>
                  <a:cubicBezTo>
                    <a:pt x="280" y="371"/>
                    <a:pt x="264" y="386"/>
                    <a:pt x="245" y="386"/>
                  </a:cubicBezTo>
                  <a:close/>
                </a:path>
              </a:pathLst>
            </a:custGeom>
            <a:gradFill>
              <a:gsLst>
                <a:gs pos="100000">
                  <a:srgbClr val="6420FF"/>
                </a:gs>
                <a:gs pos="0">
                  <a:srgbClr val="8935FF"/>
                </a:gs>
              </a:gsLst>
              <a:lin ang="5400000" scaled="1"/>
            </a:gradFill>
            <a:ln>
              <a:noFill/>
            </a:ln>
          </p:spPr>
          <p:txBody>
            <a:bodyPr anchor="ctr"/>
            <a:lstStyle/>
            <a:p>
              <a:pPr algn="ctr"/>
              <a:endParaRPr/>
            </a:p>
          </p:txBody>
        </p:sp>
        <p:sp>
          <p:nvSpPr>
            <p:cNvPr id="285" name="ïṥļíḑé">
              <a:extLst>
                <a:ext uri="{FF2B5EF4-FFF2-40B4-BE49-F238E27FC236}">
                  <a16:creationId xmlns:a16="http://schemas.microsoft.com/office/drawing/2014/main" id="{FDB356C9-6A4E-40EF-80CD-109D68C7CF92}"/>
                </a:ext>
              </a:extLst>
            </p:cNvPr>
            <p:cNvSpPr/>
            <p:nvPr/>
          </p:nvSpPr>
          <p:spPr bwMode="auto">
            <a:xfrm>
              <a:off x="7408863" y="4216400"/>
              <a:ext cx="730250" cy="1160463"/>
            </a:xfrm>
            <a:custGeom>
              <a:avLst/>
              <a:gdLst>
                <a:gd name="T0" fmla="*/ 13 w 202"/>
                <a:gd name="T1" fmla="*/ 287 h 322"/>
                <a:gd name="T2" fmla="*/ 50 w 202"/>
                <a:gd name="T3" fmla="*/ 322 h 322"/>
                <a:gd name="T4" fmla="*/ 188 w 202"/>
                <a:gd name="T5" fmla="*/ 322 h 322"/>
                <a:gd name="T6" fmla="*/ 202 w 202"/>
                <a:gd name="T7" fmla="*/ 0 h 322"/>
                <a:gd name="T8" fmla="*/ 0 w 202"/>
                <a:gd name="T9" fmla="*/ 0 h 322"/>
                <a:gd name="T10" fmla="*/ 13 w 202"/>
                <a:gd name="T11" fmla="*/ 287 h 322"/>
              </a:gdLst>
              <a:ahLst/>
              <a:cxnLst>
                <a:cxn ang="0">
                  <a:pos x="T0" y="T1"/>
                </a:cxn>
                <a:cxn ang="0">
                  <a:pos x="T2" y="T3"/>
                </a:cxn>
                <a:cxn ang="0">
                  <a:pos x="T4" y="T5"/>
                </a:cxn>
                <a:cxn ang="0">
                  <a:pos x="T6" y="T7"/>
                </a:cxn>
                <a:cxn ang="0">
                  <a:pos x="T8" y="T9"/>
                </a:cxn>
                <a:cxn ang="0">
                  <a:pos x="T10" y="T11"/>
                </a:cxn>
              </a:cxnLst>
              <a:rect l="0" t="0" r="r" b="b"/>
              <a:pathLst>
                <a:path w="202" h="322">
                  <a:moveTo>
                    <a:pt x="13" y="287"/>
                  </a:moveTo>
                  <a:cubicBezTo>
                    <a:pt x="14" y="307"/>
                    <a:pt x="30" y="322"/>
                    <a:pt x="50" y="322"/>
                  </a:cubicBezTo>
                  <a:cubicBezTo>
                    <a:pt x="188" y="322"/>
                    <a:pt x="188" y="322"/>
                    <a:pt x="188" y="322"/>
                  </a:cubicBezTo>
                  <a:cubicBezTo>
                    <a:pt x="202" y="0"/>
                    <a:pt x="202" y="0"/>
                    <a:pt x="202" y="0"/>
                  </a:cubicBezTo>
                  <a:cubicBezTo>
                    <a:pt x="0" y="0"/>
                    <a:pt x="0" y="0"/>
                    <a:pt x="0" y="0"/>
                  </a:cubicBezTo>
                  <a:lnTo>
                    <a:pt x="13" y="287"/>
                  </a:lnTo>
                  <a:close/>
                </a:path>
              </a:pathLst>
            </a:custGeom>
            <a:gradFill>
              <a:gsLst>
                <a:gs pos="100000">
                  <a:srgbClr val="9538FF"/>
                </a:gs>
                <a:gs pos="0">
                  <a:srgbClr val="B549FF"/>
                </a:gs>
              </a:gsLst>
              <a:lin ang="5400000" scaled="1"/>
            </a:gradFill>
            <a:ln>
              <a:noFill/>
            </a:ln>
          </p:spPr>
          <p:txBody>
            <a:bodyPr anchor="ctr"/>
            <a:lstStyle/>
            <a:p>
              <a:pPr algn="ctr"/>
              <a:endParaRPr/>
            </a:p>
          </p:txBody>
        </p:sp>
        <p:sp>
          <p:nvSpPr>
            <p:cNvPr id="286" name="iśḷïďe">
              <a:extLst>
                <a:ext uri="{FF2B5EF4-FFF2-40B4-BE49-F238E27FC236}">
                  <a16:creationId xmlns:a16="http://schemas.microsoft.com/office/drawing/2014/main" id="{D9BD840E-7FDD-4E7E-B2BB-8AAA2351D0D5}"/>
                </a:ext>
              </a:extLst>
            </p:cNvPr>
            <p:cNvSpPr/>
            <p:nvPr/>
          </p:nvSpPr>
          <p:spPr bwMode="auto">
            <a:xfrm>
              <a:off x="4265613" y="4284663"/>
              <a:ext cx="98425" cy="65088"/>
            </a:xfrm>
            <a:custGeom>
              <a:avLst/>
              <a:gdLst>
                <a:gd name="T0" fmla="*/ 5 w 27"/>
                <a:gd name="T1" fmla="*/ 10 h 18"/>
                <a:gd name="T2" fmla="*/ 25 w 27"/>
                <a:gd name="T3" fmla="*/ 4 h 18"/>
                <a:gd name="T4" fmla="*/ 3 w 27"/>
                <a:gd name="T5" fmla="*/ 18 h 18"/>
                <a:gd name="T6" fmla="*/ 2 w 27"/>
                <a:gd name="T7" fmla="*/ 13 h 18"/>
                <a:gd name="T8" fmla="*/ 5 w 27"/>
                <a:gd name="T9" fmla="*/ 10 h 18"/>
              </a:gdLst>
              <a:ahLst/>
              <a:cxnLst>
                <a:cxn ang="0">
                  <a:pos x="T0" y="T1"/>
                </a:cxn>
                <a:cxn ang="0">
                  <a:pos x="T2" y="T3"/>
                </a:cxn>
                <a:cxn ang="0">
                  <a:pos x="T4" y="T5"/>
                </a:cxn>
                <a:cxn ang="0">
                  <a:pos x="T6" y="T7"/>
                </a:cxn>
                <a:cxn ang="0">
                  <a:pos x="T8" y="T9"/>
                </a:cxn>
              </a:cxnLst>
              <a:rect l="0" t="0" r="r" b="b"/>
              <a:pathLst>
                <a:path w="27" h="18">
                  <a:moveTo>
                    <a:pt x="5" y="10"/>
                  </a:moveTo>
                  <a:cubicBezTo>
                    <a:pt x="5" y="10"/>
                    <a:pt x="24" y="0"/>
                    <a:pt x="25" y="4"/>
                  </a:cubicBezTo>
                  <a:cubicBezTo>
                    <a:pt x="27" y="8"/>
                    <a:pt x="5" y="18"/>
                    <a:pt x="3" y="18"/>
                  </a:cubicBezTo>
                  <a:cubicBezTo>
                    <a:pt x="0" y="18"/>
                    <a:pt x="2" y="13"/>
                    <a:pt x="2" y="13"/>
                  </a:cubicBezTo>
                  <a:lnTo>
                    <a:pt x="5" y="10"/>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íṥliďé">
              <a:extLst>
                <a:ext uri="{FF2B5EF4-FFF2-40B4-BE49-F238E27FC236}">
                  <a16:creationId xmlns:a16="http://schemas.microsoft.com/office/drawing/2014/main" id="{BBFE72C5-7F58-4E8A-B17B-9DEEA3DF88D8}"/>
                </a:ext>
              </a:extLst>
            </p:cNvPr>
            <p:cNvSpPr/>
            <p:nvPr/>
          </p:nvSpPr>
          <p:spPr bwMode="auto">
            <a:xfrm>
              <a:off x="4064001" y="4460875"/>
              <a:ext cx="93663" cy="47625"/>
            </a:xfrm>
            <a:custGeom>
              <a:avLst/>
              <a:gdLst>
                <a:gd name="T0" fmla="*/ 6 w 26"/>
                <a:gd name="T1" fmla="*/ 2 h 13"/>
                <a:gd name="T2" fmla="*/ 26 w 26"/>
                <a:gd name="T3" fmla="*/ 11 h 13"/>
                <a:gd name="T4" fmla="*/ 0 w 26"/>
                <a:gd name="T5" fmla="*/ 7 h 13"/>
                <a:gd name="T6" fmla="*/ 4 w 26"/>
                <a:gd name="T7" fmla="*/ 0 h 13"/>
                <a:gd name="T8" fmla="*/ 6 w 26"/>
                <a:gd name="T9" fmla="*/ 2 h 13"/>
              </a:gdLst>
              <a:ahLst/>
              <a:cxnLst>
                <a:cxn ang="0">
                  <a:pos x="T0" y="T1"/>
                </a:cxn>
                <a:cxn ang="0">
                  <a:pos x="T2" y="T3"/>
                </a:cxn>
                <a:cxn ang="0">
                  <a:pos x="T4" y="T5"/>
                </a:cxn>
                <a:cxn ang="0">
                  <a:pos x="T6" y="T7"/>
                </a:cxn>
                <a:cxn ang="0">
                  <a:pos x="T8" y="T9"/>
                </a:cxn>
              </a:cxnLst>
              <a:rect l="0" t="0" r="r" b="b"/>
              <a:pathLst>
                <a:path w="26" h="13">
                  <a:moveTo>
                    <a:pt x="6" y="2"/>
                  </a:moveTo>
                  <a:cubicBezTo>
                    <a:pt x="6" y="2"/>
                    <a:pt x="26" y="8"/>
                    <a:pt x="26" y="11"/>
                  </a:cubicBezTo>
                  <a:cubicBezTo>
                    <a:pt x="25" y="13"/>
                    <a:pt x="0" y="10"/>
                    <a:pt x="0" y="7"/>
                  </a:cubicBezTo>
                  <a:cubicBezTo>
                    <a:pt x="0" y="4"/>
                    <a:pt x="3" y="0"/>
                    <a:pt x="4" y="0"/>
                  </a:cubicBezTo>
                  <a:cubicBezTo>
                    <a:pt x="6" y="0"/>
                    <a:pt x="6" y="2"/>
                    <a:pt x="6" y="2"/>
                  </a:cubicBez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îS1íḑê">
              <a:extLst>
                <a:ext uri="{FF2B5EF4-FFF2-40B4-BE49-F238E27FC236}">
                  <a16:creationId xmlns:a16="http://schemas.microsoft.com/office/drawing/2014/main" id="{EB96F3B7-91C1-40BC-B0AD-B5A0DC872183}"/>
                </a:ext>
              </a:extLst>
            </p:cNvPr>
            <p:cNvSpPr/>
            <p:nvPr/>
          </p:nvSpPr>
          <p:spPr bwMode="auto">
            <a:xfrm>
              <a:off x="3929063" y="4046538"/>
              <a:ext cx="185738" cy="425450"/>
            </a:xfrm>
            <a:custGeom>
              <a:avLst/>
              <a:gdLst>
                <a:gd name="T0" fmla="*/ 0 w 51"/>
                <a:gd name="T1" fmla="*/ 0 h 118"/>
                <a:gd name="T2" fmla="*/ 27 w 51"/>
                <a:gd name="T3" fmla="*/ 59 h 118"/>
                <a:gd name="T4" fmla="*/ 36 w 51"/>
                <a:gd name="T5" fmla="*/ 118 h 118"/>
                <a:gd name="T6" fmla="*/ 47 w 51"/>
                <a:gd name="T7" fmla="*/ 118 h 118"/>
                <a:gd name="T8" fmla="*/ 46 w 51"/>
                <a:gd name="T9" fmla="*/ 52 h 118"/>
                <a:gd name="T10" fmla="*/ 29 w 51"/>
                <a:gd name="T11" fmla="*/ 0 h 118"/>
                <a:gd name="T12" fmla="*/ 0 w 51"/>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51" h="118">
                  <a:moveTo>
                    <a:pt x="0" y="0"/>
                  </a:moveTo>
                  <a:cubicBezTo>
                    <a:pt x="0" y="0"/>
                    <a:pt x="17" y="46"/>
                    <a:pt x="27" y="59"/>
                  </a:cubicBezTo>
                  <a:cubicBezTo>
                    <a:pt x="36" y="72"/>
                    <a:pt x="36" y="118"/>
                    <a:pt x="36" y="118"/>
                  </a:cubicBezTo>
                  <a:cubicBezTo>
                    <a:pt x="47" y="118"/>
                    <a:pt x="47" y="118"/>
                    <a:pt x="47" y="118"/>
                  </a:cubicBezTo>
                  <a:cubicBezTo>
                    <a:pt x="47" y="118"/>
                    <a:pt x="51" y="70"/>
                    <a:pt x="46" y="52"/>
                  </a:cubicBezTo>
                  <a:cubicBezTo>
                    <a:pt x="41" y="34"/>
                    <a:pt x="29" y="0"/>
                    <a:pt x="29" y="0"/>
                  </a:cubicBezTo>
                  <a:lnTo>
                    <a:pt x="0"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śľíḓé">
              <a:extLst>
                <a:ext uri="{FF2B5EF4-FFF2-40B4-BE49-F238E27FC236}">
                  <a16:creationId xmlns:a16="http://schemas.microsoft.com/office/drawing/2014/main" id="{47274038-0BDA-4418-B35C-014FAA8F03D8}"/>
                </a:ext>
              </a:extLst>
            </p:cNvPr>
            <p:cNvSpPr/>
            <p:nvPr/>
          </p:nvSpPr>
          <p:spPr bwMode="auto">
            <a:xfrm>
              <a:off x="3979863" y="4049713"/>
              <a:ext cx="314325" cy="292100"/>
            </a:xfrm>
            <a:custGeom>
              <a:avLst/>
              <a:gdLst>
                <a:gd name="T0" fmla="*/ 5 w 87"/>
                <a:gd name="T1" fmla="*/ 21 h 81"/>
                <a:gd name="T2" fmla="*/ 32 w 87"/>
                <a:gd name="T3" fmla="*/ 34 h 81"/>
                <a:gd name="T4" fmla="*/ 53 w 87"/>
                <a:gd name="T5" fmla="*/ 46 h 81"/>
                <a:gd name="T6" fmla="*/ 77 w 87"/>
                <a:gd name="T7" fmla="*/ 79 h 81"/>
                <a:gd name="T8" fmla="*/ 86 w 87"/>
                <a:gd name="T9" fmla="*/ 72 h 81"/>
                <a:gd name="T10" fmla="*/ 65 w 87"/>
                <a:gd name="T11" fmla="*/ 32 h 81"/>
                <a:gd name="T12" fmla="*/ 20 w 87"/>
                <a:gd name="T13" fmla="*/ 1 h 81"/>
                <a:gd name="T14" fmla="*/ 5 w 87"/>
                <a:gd name="T15" fmla="*/ 2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1">
                  <a:moveTo>
                    <a:pt x="5" y="21"/>
                  </a:moveTo>
                  <a:cubicBezTo>
                    <a:pt x="5" y="21"/>
                    <a:pt x="18" y="26"/>
                    <a:pt x="32" y="34"/>
                  </a:cubicBezTo>
                  <a:cubicBezTo>
                    <a:pt x="46" y="41"/>
                    <a:pt x="52" y="44"/>
                    <a:pt x="53" y="46"/>
                  </a:cubicBezTo>
                  <a:cubicBezTo>
                    <a:pt x="55" y="48"/>
                    <a:pt x="72" y="76"/>
                    <a:pt x="77" y="79"/>
                  </a:cubicBezTo>
                  <a:cubicBezTo>
                    <a:pt x="81" y="81"/>
                    <a:pt x="87" y="77"/>
                    <a:pt x="86" y="72"/>
                  </a:cubicBezTo>
                  <a:cubicBezTo>
                    <a:pt x="86" y="68"/>
                    <a:pt x="71" y="37"/>
                    <a:pt x="65" y="32"/>
                  </a:cubicBezTo>
                  <a:cubicBezTo>
                    <a:pt x="59" y="27"/>
                    <a:pt x="31" y="3"/>
                    <a:pt x="20" y="1"/>
                  </a:cubicBezTo>
                  <a:cubicBezTo>
                    <a:pt x="9" y="0"/>
                    <a:pt x="0" y="16"/>
                    <a:pt x="5" y="21"/>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S1îḍê">
              <a:extLst>
                <a:ext uri="{FF2B5EF4-FFF2-40B4-BE49-F238E27FC236}">
                  <a16:creationId xmlns:a16="http://schemas.microsoft.com/office/drawing/2014/main" id="{1E6D724E-5CB4-44A0-AF24-86CCEE651292}"/>
                </a:ext>
              </a:extLst>
            </p:cNvPr>
            <p:cNvSpPr/>
            <p:nvPr/>
          </p:nvSpPr>
          <p:spPr bwMode="auto">
            <a:xfrm>
              <a:off x="3908426" y="3797300"/>
              <a:ext cx="190500" cy="306388"/>
            </a:xfrm>
            <a:custGeom>
              <a:avLst/>
              <a:gdLst>
                <a:gd name="T0" fmla="*/ 24 w 53"/>
                <a:gd name="T1" fmla="*/ 0 h 85"/>
                <a:gd name="T2" fmla="*/ 39 w 53"/>
                <a:gd name="T3" fmla="*/ 14 h 85"/>
                <a:gd name="T4" fmla="*/ 51 w 53"/>
                <a:gd name="T5" fmla="*/ 75 h 85"/>
                <a:gd name="T6" fmla="*/ 7 w 53"/>
                <a:gd name="T7" fmla="*/ 73 h 85"/>
                <a:gd name="T8" fmla="*/ 6 w 53"/>
                <a:gd name="T9" fmla="*/ 12 h 85"/>
                <a:gd name="T10" fmla="*/ 24 w 53"/>
                <a:gd name="T11" fmla="*/ 0 h 85"/>
              </a:gdLst>
              <a:ahLst/>
              <a:cxnLst>
                <a:cxn ang="0">
                  <a:pos x="T0" y="T1"/>
                </a:cxn>
                <a:cxn ang="0">
                  <a:pos x="T2" y="T3"/>
                </a:cxn>
                <a:cxn ang="0">
                  <a:pos x="T4" y="T5"/>
                </a:cxn>
                <a:cxn ang="0">
                  <a:pos x="T6" y="T7"/>
                </a:cxn>
                <a:cxn ang="0">
                  <a:pos x="T8" y="T9"/>
                </a:cxn>
                <a:cxn ang="0">
                  <a:pos x="T10" y="T11"/>
                </a:cxn>
              </a:cxnLst>
              <a:rect l="0" t="0" r="r" b="b"/>
              <a:pathLst>
                <a:path w="53" h="85">
                  <a:moveTo>
                    <a:pt x="24" y="0"/>
                  </a:moveTo>
                  <a:cubicBezTo>
                    <a:pt x="24" y="0"/>
                    <a:pt x="34" y="3"/>
                    <a:pt x="39" y="14"/>
                  </a:cubicBezTo>
                  <a:cubicBezTo>
                    <a:pt x="44" y="25"/>
                    <a:pt x="53" y="59"/>
                    <a:pt x="51" y="75"/>
                  </a:cubicBezTo>
                  <a:cubicBezTo>
                    <a:pt x="49" y="85"/>
                    <a:pt x="16" y="82"/>
                    <a:pt x="7" y="73"/>
                  </a:cubicBezTo>
                  <a:cubicBezTo>
                    <a:pt x="5" y="66"/>
                    <a:pt x="0" y="39"/>
                    <a:pt x="6" y="12"/>
                  </a:cubicBezTo>
                  <a:cubicBezTo>
                    <a:pt x="7" y="6"/>
                    <a:pt x="14" y="0"/>
                    <a:pt x="24" y="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îSḻïďe">
              <a:extLst>
                <a:ext uri="{FF2B5EF4-FFF2-40B4-BE49-F238E27FC236}">
                  <a16:creationId xmlns:a16="http://schemas.microsoft.com/office/drawing/2014/main" id="{B349C606-55F5-4E96-AB61-404F297231F5}"/>
                </a:ext>
              </a:extLst>
            </p:cNvPr>
            <p:cNvSpPr/>
            <p:nvPr/>
          </p:nvSpPr>
          <p:spPr bwMode="auto">
            <a:xfrm>
              <a:off x="3905251" y="3667125"/>
              <a:ext cx="96838" cy="155575"/>
            </a:xfrm>
            <a:custGeom>
              <a:avLst/>
              <a:gdLst>
                <a:gd name="T0" fmla="*/ 18 w 27"/>
                <a:gd name="T1" fmla="*/ 4 h 43"/>
                <a:gd name="T2" fmla="*/ 26 w 27"/>
                <a:gd name="T3" fmla="*/ 23 h 43"/>
                <a:gd name="T4" fmla="*/ 27 w 27"/>
                <a:gd name="T5" fmla="*/ 38 h 43"/>
                <a:gd name="T6" fmla="*/ 16 w 27"/>
                <a:gd name="T7" fmla="*/ 40 h 43"/>
                <a:gd name="T8" fmla="*/ 13 w 27"/>
                <a:gd name="T9" fmla="*/ 32 h 43"/>
                <a:gd name="T10" fmla="*/ 1 w 27"/>
                <a:gd name="T11" fmla="*/ 13 h 43"/>
                <a:gd name="T12" fmla="*/ 8 w 27"/>
                <a:gd name="T13" fmla="*/ 1 h 43"/>
                <a:gd name="T14" fmla="*/ 18 w 27"/>
                <a:gd name="T15" fmla="*/ 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3">
                  <a:moveTo>
                    <a:pt x="18" y="4"/>
                  </a:moveTo>
                  <a:cubicBezTo>
                    <a:pt x="18" y="4"/>
                    <a:pt x="27" y="13"/>
                    <a:pt x="26" y="23"/>
                  </a:cubicBezTo>
                  <a:cubicBezTo>
                    <a:pt x="25" y="32"/>
                    <a:pt x="22" y="32"/>
                    <a:pt x="27" y="38"/>
                  </a:cubicBezTo>
                  <a:cubicBezTo>
                    <a:pt x="27" y="38"/>
                    <a:pt x="23" y="43"/>
                    <a:pt x="16" y="40"/>
                  </a:cubicBezTo>
                  <a:cubicBezTo>
                    <a:pt x="16" y="40"/>
                    <a:pt x="19" y="36"/>
                    <a:pt x="13" y="32"/>
                  </a:cubicBezTo>
                  <a:cubicBezTo>
                    <a:pt x="9" y="29"/>
                    <a:pt x="1" y="21"/>
                    <a:pt x="1" y="13"/>
                  </a:cubicBezTo>
                  <a:cubicBezTo>
                    <a:pt x="0" y="6"/>
                    <a:pt x="3" y="3"/>
                    <a:pt x="8" y="1"/>
                  </a:cubicBezTo>
                  <a:cubicBezTo>
                    <a:pt x="13" y="0"/>
                    <a:pt x="16" y="2"/>
                    <a:pt x="18" y="4"/>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îṧľídé">
              <a:extLst>
                <a:ext uri="{FF2B5EF4-FFF2-40B4-BE49-F238E27FC236}">
                  <a16:creationId xmlns:a16="http://schemas.microsoft.com/office/drawing/2014/main" id="{41DCD18A-EFDE-4877-90B8-F596F15231F4}"/>
                </a:ext>
              </a:extLst>
            </p:cNvPr>
            <p:cNvSpPr/>
            <p:nvPr/>
          </p:nvSpPr>
          <p:spPr bwMode="auto">
            <a:xfrm>
              <a:off x="3795713" y="3836988"/>
              <a:ext cx="180975" cy="133350"/>
            </a:xfrm>
            <a:custGeom>
              <a:avLst/>
              <a:gdLst>
                <a:gd name="T0" fmla="*/ 47 w 50"/>
                <a:gd name="T1" fmla="*/ 10 h 37"/>
                <a:gd name="T2" fmla="*/ 11 w 50"/>
                <a:gd name="T3" fmla="*/ 37 h 37"/>
                <a:gd name="T4" fmla="*/ 42 w 50"/>
                <a:gd name="T5" fmla="*/ 1 h 37"/>
                <a:gd name="T6" fmla="*/ 47 w 50"/>
                <a:gd name="T7" fmla="*/ 10 h 37"/>
              </a:gdLst>
              <a:ahLst/>
              <a:cxnLst>
                <a:cxn ang="0">
                  <a:pos x="T0" y="T1"/>
                </a:cxn>
                <a:cxn ang="0">
                  <a:pos x="T2" y="T3"/>
                </a:cxn>
                <a:cxn ang="0">
                  <a:pos x="T4" y="T5"/>
                </a:cxn>
                <a:cxn ang="0">
                  <a:pos x="T6" y="T7"/>
                </a:cxn>
              </a:cxnLst>
              <a:rect l="0" t="0" r="r" b="b"/>
              <a:pathLst>
                <a:path w="50" h="37">
                  <a:moveTo>
                    <a:pt x="47" y="10"/>
                  </a:moveTo>
                  <a:cubicBezTo>
                    <a:pt x="47" y="10"/>
                    <a:pt x="29" y="32"/>
                    <a:pt x="11" y="37"/>
                  </a:cubicBezTo>
                  <a:cubicBezTo>
                    <a:pt x="0" y="35"/>
                    <a:pt x="34" y="0"/>
                    <a:pt x="42" y="1"/>
                  </a:cubicBezTo>
                  <a:cubicBezTo>
                    <a:pt x="50" y="1"/>
                    <a:pt x="47" y="10"/>
                    <a:pt x="47" y="1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íṥļiḓè">
              <a:extLst>
                <a:ext uri="{FF2B5EF4-FFF2-40B4-BE49-F238E27FC236}">
                  <a16:creationId xmlns:a16="http://schemas.microsoft.com/office/drawing/2014/main" id="{C17CBE91-5C09-477D-8844-3A8A636D8296}"/>
                </a:ext>
              </a:extLst>
            </p:cNvPr>
            <p:cNvSpPr/>
            <p:nvPr/>
          </p:nvSpPr>
          <p:spPr bwMode="auto">
            <a:xfrm>
              <a:off x="3937001" y="4006850"/>
              <a:ext cx="65088" cy="28575"/>
            </a:xfrm>
            <a:custGeom>
              <a:avLst/>
              <a:gdLst>
                <a:gd name="T0" fmla="*/ 1 w 18"/>
                <a:gd name="T1" fmla="*/ 0 h 8"/>
                <a:gd name="T2" fmla="*/ 5 w 18"/>
                <a:gd name="T3" fmla="*/ 1 h 8"/>
                <a:gd name="T4" fmla="*/ 13 w 18"/>
                <a:gd name="T5" fmla="*/ 2 h 8"/>
                <a:gd name="T6" fmla="*/ 9 w 18"/>
                <a:gd name="T7" fmla="*/ 3 h 8"/>
                <a:gd name="T8" fmla="*/ 17 w 18"/>
                <a:gd name="T9" fmla="*/ 5 h 8"/>
                <a:gd name="T10" fmla="*/ 8 w 18"/>
                <a:gd name="T11" fmla="*/ 8 h 8"/>
                <a:gd name="T12" fmla="*/ 0 w 18"/>
                <a:gd name="T13" fmla="*/ 4 h 8"/>
                <a:gd name="T14" fmla="*/ 1 w 1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8">
                  <a:moveTo>
                    <a:pt x="1" y="0"/>
                  </a:moveTo>
                  <a:cubicBezTo>
                    <a:pt x="1" y="0"/>
                    <a:pt x="3" y="2"/>
                    <a:pt x="5" y="1"/>
                  </a:cubicBezTo>
                  <a:cubicBezTo>
                    <a:pt x="7" y="0"/>
                    <a:pt x="11" y="1"/>
                    <a:pt x="13" y="2"/>
                  </a:cubicBezTo>
                  <a:cubicBezTo>
                    <a:pt x="14" y="3"/>
                    <a:pt x="9" y="3"/>
                    <a:pt x="9" y="3"/>
                  </a:cubicBezTo>
                  <a:cubicBezTo>
                    <a:pt x="9" y="3"/>
                    <a:pt x="18" y="4"/>
                    <a:pt x="17" y="5"/>
                  </a:cubicBezTo>
                  <a:cubicBezTo>
                    <a:pt x="17" y="6"/>
                    <a:pt x="12" y="8"/>
                    <a:pt x="8" y="8"/>
                  </a:cubicBezTo>
                  <a:cubicBezTo>
                    <a:pt x="5" y="8"/>
                    <a:pt x="3" y="5"/>
                    <a:pt x="0" y="4"/>
                  </a:cubicBezTo>
                  <a:lnTo>
                    <a:pt x="1" y="0"/>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îṩ1îďè">
              <a:extLst>
                <a:ext uri="{FF2B5EF4-FFF2-40B4-BE49-F238E27FC236}">
                  <a16:creationId xmlns:a16="http://schemas.microsoft.com/office/drawing/2014/main" id="{52713932-579F-420A-8D47-A5F185C62A09}"/>
                </a:ext>
              </a:extLst>
            </p:cNvPr>
            <p:cNvSpPr/>
            <p:nvPr/>
          </p:nvSpPr>
          <p:spPr bwMode="auto">
            <a:xfrm>
              <a:off x="3821113" y="3952875"/>
              <a:ext cx="127000" cy="71438"/>
            </a:xfrm>
            <a:custGeom>
              <a:avLst/>
              <a:gdLst>
                <a:gd name="T0" fmla="*/ 5 w 35"/>
                <a:gd name="T1" fmla="*/ 0 h 20"/>
                <a:gd name="T2" fmla="*/ 35 w 35"/>
                <a:gd name="T3" fmla="*/ 16 h 20"/>
                <a:gd name="T4" fmla="*/ 32 w 35"/>
                <a:gd name="T5" fmla="*/ 20 h 20"/>
                <a:gd name="T6" fmla="*/ 10 w 35"/>
                <a:gd name="T7" fmla="*/ 12 h 20"/>
                <a:gd name="T8" fmla="*/ 5 w 35"/>
                <a:gd name="T9" fmla="*/ 0 h 20"/>
              </a:gdLst>
              <a:ahLst/>
              <a:cxnLst>
                <a:cxn ang="0">
                  <a:pos x="T0" y="T1"/>
                </a:cxn>
                <a:cxn ang="0">
                  <a:pos x="T2" y="T3"/>
                </a:cxn>
                <a:cxn ang="0">
                  <a:pos x="T4" y="T5"/>
                </a:cxn>
                <a:cxn ang="0">
                  <a:pos x="T6" y="T7"/>
                </a:cxn>
                <a:cxn ang="0">
                  <a:pos x="T8" y="T9"/>
                </a:cxn>
              </a:cxnLst>
              <a:rect l="0" t="0" r="r" b="b"/>
              <a:pathLst>
                <a:path w="35" h="20">
                  <a:moveTo>
                    <a:pt x="5" y="0"/>
                  </a:moveTo>
                  <a:cubicBezTo>
                    <a:pt x="5" y="0"/>
                    <a:pt x="24" y="6"/>
                    <a:pt x="35" y="16"/>
                  </a:cubicBezTo>
                  <a:cubicBezTo>
                    <a:pt x="32" y="20"/>
                    <a:pt x="32" y="20"/>
                    <a:pt x="32" y="20"/>
                  </a:cubicBezTo>
                  <a:cubicBezTo>
                    <a:pt x="32" y="20"/>
                    <a:pt x="19" y="17"/>
                    <a:pt x="10" y="12"/>
                  </a:cubicBezTo>
                  <a:cubicBezTo>
                    <a:pt x="0" y="6"/>
                    <a:pt x="1" y="0"/>
                    <a:pt x="5" y="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ṣļïḑê">
              <a:extLst>
                <a:ext uri="{FF2B5EF4-FFF2-40B4-BE49-F238E27FC236}">
                  <a16:creationId xmlns:a16="http://schemas.microsoft.com/office/drawing/2014/main" id="{1A6F7AFD-3753-402B-873C-382A03892D12}"/>
                </a:ext>
              </a:extLst>
            </p:cNvPr>
            <p:cNvSpPr/>
            <p:nvPr/>
          </p:nvSpPr>
          <p:spPr bwMode="auto">
            <a:xfrm>
              <a:off x="4225926" y="3919538"/>
              <a:ext cx="58738" cy="39688"/>
            </a:xfrm>
            <a:custGeom>
              <a:avLst/>
              <a:gdLst>
                <a:gd name="T0" fmla="*/ 1 w 16"/>
                <a:gd name="T1" fmla="*/ 4 h 11"/>
                <a:gd name="T2" fmla="*/ 5 w 16"/>
                <a:gd name="T3" fmla="*/ 4 h 11"/>
                <a:gd name="T4" fmla="*/ 12 w 16"/>
                <a:gd name="T5" fmla="*/ 1 h 11"/>
                <a:gd name="T6" fmla="*/ 10 w 16"/>
                <a:gd name="T7" fmla="*/ 3 h 11"/>
                <a:gd name="T8" fmla="*/ 16 w 16"/>
                <a:gd name="T9" fmla="*/ 4 h 11"/>
                <a:gd name="T10" fmla="*/ 10 w 16"/>
                <a:gd name="T11" fmla="*/ 11 h 11"/>
                <a:gd name="T12" fmla="*/ 3 w 16"/>
                <a:gd name="T13" fmla="*/ 8 h 11"/>
                <a:gd name="T14" fmla="*/ 0 w 16"/>
                <a:gd name="T15" fmla="*/ 7 h 11"/>
                <a:gd name="T16" fmla="*/ 1 w 16"/>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1" y="4"/>
                  </a:moveTo>
                  <a:cubicBezTo>
                    <a:pt x="1" y="4"/>
                    <a:pt x="3" y="5"/>
                    <a:pt x="5" y="4"/>
                  </a:cubicBezTo>
                  <a:cubicBezTo>
                    <a:pt x="7" y="2"/>
                    <a:pt x="12" y="0"/>
                    <a:pt x="12" y="1"/>
                  </a:cubicBezTo>
                  <a:cubicBezTo>
                    <a:pt x="13" y="2"/>
                    <a:pt x="10" y="3"/>
                    <a:pt x="10" y="3"/>
                  </a:cubicBezTo>
                  <a:cubicBezTo>
                    <a:pt x="10" y="3"/>
                    <a:pt x="15" y="3"/>
                    <a:pt x="16" y="4"/>
                  </a:cubicBezTo>
                  <a:cubicBezTo>
                    <a:pt x="16" y="6"/>
                    <a:pt x="13" y="11"/>
                    <a:pt x="10" y="11"/>
                  </a:cubicBezTo>
                  <a:cubicBezTo>
                    <a:pt x="8" y="11"/>
                    <a:pt x="4" y="8"/>
                    <a:pt x="3" y="8"/>
                  </a:cubicBezTo>
                  <a:cubicBezTo>
                    <a:pt x="1" y="7"/>
                    <a:pt x="0" y="7"/>
                    <a:pt x="0" y="7"/>
                  </a:cubicBezTo>
                  <a:lnTo>
                    <a:pt x="1" y="4"/>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iṧlíḍê">
              <a:extLst>
                <a:ext uri="{FF2B5EF4-FFF2-40B4-BE49-F238E27FC236}">
                  <a16:creationId xmlns:a16="http://schemas.microsoft.com/office/drawing/2014/main" id="{24BB288E-2342-4A2E-A5F3-E8BAC3175211}"/>
                </a:ext>
              </a:extLst>
            </p:cNvPr>
            <p:cNvSpPr/>
            <p:nvPr/>
          </p:nvSpPr>
          <p:spPr bwMode="auto">
            <a:xfrm>
              <a:off x="3990976" y="3814763"/>
              <a:ext cx="180975" cy="138113"/>
            </a:xfrm>
            <a:custGeom>
              <a:avLst/>
              <a:gdLst>
                <a:gd name="T0" fmla="*/ 2 w 50"/>
                <a:gd name="T1" fmla="*/ 10 h 38"/>
                <a:gd name="T2" fmla="*/ 38 w 50"/>
                <a:gd name="T3" fmla="*/ 38 h 38"/>
                <a:gd name="T4" fmla="*/ 8 w 50"/>
                <a:gd name="T5" fmla="*/ 0 h 38"/>
                <a:gd name="T6" fmla="*/ 2 w 50"/>
                <a:gd name="T7" fmla="*/ 10 h 38"/>
              </a:gdLst>
              <a:ahLst/>
              <a:cxnLst>
                <a:cxn ang="0">
                  <a:pos x="T0" y="T1"/>
                </a:cxn>
                <a:cxn ang="0">
                  <a:pos x="T2" y="T3"/>
                </a:cxn>
                <a:cxn ang="0">
                  <a:pos x="T4" y="T5"/>
                </a:cxn>
                <a:cxn ang="0">
                  <a:pos x="T6" y="T7"/>
                </a:cxn>
              </a:cxnLst>
              <a:rect l="0" t="0" r="r" b="b"/>
              <a:pathLst>
                <a:path w="50" h="38">
                  <a:moveTo>
                    <a:pt x="2" y="10"/>
                  </a:moveTo>
                  <a:cubicBezTo>
                    <a:pt x="2" y="10"/>
                    <a:pt x="21" y="32"/>
                    <a:pt x="38" y="38"/>
                  </a:cubicBezTo>
                  <a:cubicBezTo>
                    <a:pt x="50" y="36"/>
                    <a:pt x="16" y="0"/>
                    <a:pt x="8" y="0"/>
                  </a:cubicBezTo>
                  <a:cubicBezTo>
                    <a:pt x="0" y="1"/>
                    <a:pt x="2" y="10"/>
                    <a:pt x="2" y="1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îŝlïďê">
              <a:extLst>
                <a:ext uri="{FF2B5EF4-FFF2-40B4-BE49-F238E27FC236}">
                  <a16:creationId xmlns:a16="http://schemas.microsoft.com/office/drawing/2014/main" id="{4A7B725F-99A0-4FED-B03E-95A4DE6D3C9F}"/>
                </a:ext>
              </a:extLst>
            </p:cNvPr>
            <p:cNvSpPr/>
            <p:nvPr/>
          </p:nvSpPr>
          <p:spPr bwMode="auto">
            <a:xfrm>
              <a:off x="4103688" y="3916363"/>
              <a:ext cx="133350" cy="42863"/>
            </a:xfrm>
            <a:custGeom>
              <a:avLst/>
              <a:gdLst>
                <a:gd name="T0" fmla="*/ 4 w 37"/>
                <a:gd name="T1" fmla="*/ 2 h 12"/>
                <a:gd name="T2" fmla="*/ 37 w 37"/>
                <a:gd name="T3" fmla="*/ 5 h 12"/>
                <a:gd name="T4" fmla="*/ 37 w 37"/>
                <a:gd name="T5" fmla="*/ 9 h 12"/>
                <a:gd name="T6" fmla="*/ 13 w 37"/>
                <a:gd name="T7" fmla="*/ 11 h 12"/>
                <a:gd name="T8" fmla="*/ 4 w 37"/>
                <a:gd name="T9" fmla="*/ 2 h 12"/>
              </a:gdLst>
              <a:ahLst/>
              <a:cxnLst>
                <a:cxn ang="0">
                  <a:pos x="T0" y="T1"/>
                </a:cxn>
                <a:cxn ang="0">
                  <a:pos x="T2" y="T3"/>
                </a:cxn>
                <a:cxn ang="0">
                  <a:pos x="T4" y="T5"/>
                </a:cxn>
                <a:cxn ang="0">
                  <a:pos x="T6" y="T7"/>
                </a:cxn>
                <a:cxn ang="0">
                  <a:pos x="T8" y="T9"/>
                </a:cxn>
              </a:cxnLst>
              <a:rect l="0" t="0" r="r" b="b"/>
              <a:pathLst>
                <a:path w="37" h="12">
                  <a:moveTo>
                    <a:pt x="4" y="2"/>
                  </a:moveTo>
                  <a:cubicBezTo>
                    <a:pt x="4" y="2"/>
                    <a:pt x="24" y="0"/>
                    <a:pt x="37" y="5"/>
                  </a:cubicBezTo>
                  <a:cubicBezTo>
                    <a:pt x="37" y="9"/>
                    <a:pt x="37" y="9"/>
                    <a:pt x="37" y="9"/>
                  </a:cubicBezTo>
                  <a:cubicBezTo>
                    <a:pt x="37" y="9"/>
                    <a:pt x="23" y="12"/>
                    <a:pt x="13" y="11"/>
                  </a:cubicBezTo>
                  <a:cubicBezTo>
                    <a:pt x="2" y="10"/>
                    <a:pt x="0" y="3"/>
                    <a:pt x="4" y="2"/>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íş1îde">
              <a:extLst>
                <a:ext uri="{FF2B5EF4-FFF2-40B4-BE49-F238E27FC236}">
                  <a16:creationId xmlns:a16="http://schemas.microsoft.com/office/drawing/2014/main" id="{98D650F0-8AA7-41F8-B32A-CF96A3CC41E3}"/>
                </a:ext>
              </a:extLst>
            </p:cNvPr>
            <p:cNvSpPr/>
            <p:nvPr/>
          </p:nvSpPr>
          <p:spPr bwMode="auto">
            <a:xfrm>
              <a:off x="3962401" y="3703638"/>
              <a:ext cx="25400" cy="39688"/>
            </a:xfrm>
            <a:custGeom>
              <a:avLst/>
              <a:gdLst>
                <a:gd name="T0" fmla="*/ 3 w 7"/>
                <a:gd name="T1" fmla="*/ 2 h 11"/>
                <a:gd name="T2" fmla="*/ 6 w 7"/>
                <a:gd name="T3" fmla="*/ 9 h 11"/>
                <a:gd name="T4" fmla="*/ 1 w 7"/>
                <a:gd name="T5" fmla="*/ 10 h 11"/>
                <a:gd name="T6" fmla="*/ 4 w 7"/>
                <a:gd name="T7" fmla="*/ 8 h 11"/>
                <a:gd name="T8" fmla="*/ 3 w 7"/>
                <a:gd name="T9" fmla="*/ 2 h 11"/>
              </a:gdLst>
              <a:ahLst/>
              <a:cxnLst>
                <a:cxn ang="0">
                  <a:pos x="T0" y="T1"/>
                </a:cxn>
                <a:cxn ang="0">
                  <a:pos x="T2" y="T3"/>
                </a:cxn>
                <a:cxn ang="0">
                  <a:pos x="T4" y="T5"/>
                </a:cxn>
                <a:cxn ang="0">
                  <a:pos x="T6" y="T7"/>
                </a:cxn>
                <a:cxn ang="0">
                  <a:pos x="T8" y="T9"/>
                </a:cxn>
              </a:cxnLst>
              <a:rect l="0" t="0" r="r" b="b"/>
              <a:pathLst>
                <a:path w="7" h="11">
                  <a:moveTo>
                    <a:pt x="3" y="2"/>
                  </a:moveTo>
                  <a:cubicBezTo>
                    <a:pt x="3" y="2"/>
                    <a:pt x="7" y="8"/>
                    <a:pt x="6" y="9"/>
                  </a:cubicBezTo>
                  <a:cubicBezTo>
                    <a:pt x="5" y="10"/>
                    <a:pt x="1" y="11"/>
                    <a:pt x="1" y="10"/>
                  </a:cubicBezTo>
                  <a:cubicBezTo>
                    <a:pt x="0" y="9"/>
                    <a:pt x="4" y="8"/>
                    <a:pt x="4" y="8"/>
                  </a:cubicBezTo>
                  <a:cubicBezTo>
                    <a:pt x="4" y="8"/>
                    <a:pt x="1" y="0"/>
                    <a:pt x="3" y="2"/>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şlîďê">
              <a:extLst>
                <a:ext uri="{FF2B5EF4-FFF2-40B4-BE49-F238E27FC236}">
                  <a16:creationId xmlns:a16="http://schemas.microsoft.com/office/drawing/2014/main" id="{217530AF-4CEC-4F7D-B8D1-3525DB40091C}"/>
                </a:ext>
              </a:extLst>
            </p:cNvPr>
            <p:cNvSpPr/>
            <p:nvPr/>
          </p:nvSpPr>
          <p:spPr bwMode="auto">
            <a:xfrm>
              <a:off x="3886201" y="3624263"/>
              <a:ext cx="115888" cy="136525"/>
            </a:xfrm>
            <a:custGeom>
              <a:avLst/>
              <a:gdLst>
                <a:gd name="T0" fmla="*/ 7 w 32"/>
                <a:gd name="T1" fmla="*/ 15 h 38"/>
                <a:gd name="T2" fmla="*/ 24 w 32"/>
                <a:gd name="T3" fmla="*/ 5 h 38"/>
                <a:gd name="T4" fmla="*/ 20 w 32"/>
                <a:gd name="T5" fmla="*/ 19 h 38"/>
                <a:gd name="T6" fmla="*/ 12 w 32"/>
                <a:gd name="T7" fmla="*/ 31 h 38"/>
                <a:gd name="T8" fmla="*/ 14 w 32"/>
                <a:gd name="T9" fmla="*/ 38 h 38"/>
                <a:gd name="T10" fmla="*/ 9 w 32"/>
                <a:gd name="T11" fmla="*/ 31 h 38"/>
                <a:gd name="T12" fmla="*/ 13 w 32"/>
                <a:gd name="T13" fmla="*/ 38 h 38"/>
                <a:gd name="T14" fmla="*/ 2 w 32"/>
                <a:gd name="T15" fmla="*/ 30 h 38"/>
                <a:gd name="T16" fmla="*/ 3 w 32"/>
                <a:gd name="T17" fmla="*/ 22 h 38"/>
                <a:gd name="T18" fmla="*/ 7 w 32"/>
                <a:gd name="T19"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8">
                  <a:moveTo>
                    <a:pt x="7" y="15"/>
                  </a:moveTo>
                  <a:cubicBezTo>
                    <a:pt x="7" y="15"/>
                    <a:pt x="17" y="0"/>
                    <a:pt x="24" y="5"/>
                  </a:cubicBezTo>
                  <a:cubicBezTo>
                    <a:pt x="30" y="10"/>
                    <a:pt x="32" y="14"/>
                    <a:pt x="20" y="19"/>
                  </a:cubicBezTo>
                  <a:cubicBezTo>
                    <a:pt x="8" y="23"/>
                    <a:pt x="9" y="26"/>
                    <a:pt x="12" y="31"/>
                  </a:cubicBezTo>
                  <a:cubicBezTo>
                    <a:pt x="14" y="36"/>
                    <a:pt x="16" y="37"/>
                    <a:pt x="14" y="38"/>
                  </a:cubicBezTo>
                  <a:cubicBezTo>
                    <a:pt x="12" y="38"/>
                    <a:pt x="11" y="30"/>
                    <a:pt x="9" y="31"/>
                  </a:cubicBezTo>
                  <a:cubicBezTo>
                    <a:pt x="6" y="31"/>
                    <a:pt x="12" y="38"/>
                    <a:pt x="13" y="38"/>
                  </a:cubicBezTo>
                  <a:cubicBezTo>
                    <a:pt x="14" y="38"/>
                    <a:pt x="4" y="38"/>
                    <a:pt x="2" y="30"/>
                  </a:cubicBezTo>
                  <a:cubicBezTo>
                    <a:pt x="0" y="22"/>
                    <a:pt x="3" y="22"/>
                    <a:pt x="3" y="22"/>
                  </a:cubicBezTo>
                  <a:cubicBezTo>
                    <a:pt x="3" y="22"/>
                    <a:pt x="0" y="18"/>
                    <a:pt x="7" y="1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ïş1íḓè">
              <a:extLst>
                <a:ext uri="{FF2B5EF4-FFF2-40B4-BE49-F238E27FC236}">
                  <a16:creationId xmlns:a16="http://schemas.microsoft.com/office/drawing/2014/main" id="{F66065D5-8679-49D2-A453-8D946F3250CD}"/>
                </a:ext>
              </a:extLst>
            </p:cNvPr>
            <p:cNvSpPr/>
            <p:nvPr/>
          </p:nvSpPr>
          <p:spPr bwMode="auto">
            <a:xfrm>
              <a:off x="5567363" y="4795838"/>
              <a:ext cx="269875" cy="325438"/>
            </a:xfrm>
            <a:custGeom>
              <a:avLst/>
              <a:gdLst>
                <a:gd name="T0" fmla="*/ 40 w 75"/>
                <a:gd name="T1" fmla="*/ 7 h 90"/>
                <a:gd name="T2" fmla="*/ 56 w 75"/>
                <a:gd name="T3" fmla="*/ 7 h 90"/>
                <a:gd name="T4" fmla="*/ 60 w 75"/>
                <a:gd name="T5" fmla="*/ 27 h 90"/>
                <a:gd name="T6" fmla="*/ 73 w 75"/>
                <a:gd name="T7" fmla="*/ 41 h 90"/>
                <a:gd name="T8" fmla="*/ 68 w 75"/>
                <a:gd name="T9" fmla="*/ 63 h 90"/>
                <a:gd name="T10" fmla="*/ 50 w 75"/>
                <a:gd name="T11" fmla="*/ 75 h 90"/>
                <a:gd name="T12" fmla="*/ 25 w 75"/>
                <a:gd name="T13" fmla="*/ 82 h 90"/>
                <a:gd name="T14" fmla="*/ 5 w 75"/>
                <a:gd name="T15" fmla="*/ 67 h 90"/>
                <a:gd name="T16" fmla="*/ 17 w 75"/>
                <a:gd name="T17" fmla="*/ 44 h 90"/>
                <a:gd name="T18" fmla="*/ 15 w 75"/>
                <a:gd name="T19" fmla="*/ 11 h 90"/>
                <a:gd name="T20" fmla="*/ 40 w 75"/>
                <a:gd name="T21"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90">
                  <a:moveTo>
                    <a:pt x="40" y="7"/>
                  </a:moveTo>
                  <a:cubicBezTo>
                    <a:pt x="40" y="7"/>
                    <a:pt x="48" y="0"/>
                    <a:pt x="56" y="7"/>
                  </a:cubicBezTo>
                  <a:cubicBezTo>
                    <a:pt x="63" y="15"/>
                    <a:pt x="52" y="24"/>
                    <a:pt x="60" y="27"/>
                  </a:cubicBezTo>
                  <a:cubicBezTo>
                    <a:pt x="69" y="30"/>
                    <a:pt x="75" y="31"/>
                    <a:pt x="73" y="41"/>
                  </a:cubicBezTo>
                  <a:cubicBezTo>
                    <a:pt x="70" y="51"/>
                    <a:pt x="65" y="55"/>
                    <a:pt x="68" y="63"/>
                  </a:cubicBezTo>
                  <a:cubicBezTo>
                    <a:pt x="70" y="70"/>
                    <a:pt x="60" y="78"/>
                    <a:pt x="50" y="75"/>
                  </a:cubicBezTo>
                  <a:cubicBezTo>
                    <a:pt x="41" y="71"/>
                    <a:pt x="34" y="75"/>
                    <a:pt x="25" y="82"/>
                  </a:cubicBezTo>
                  <a:cubicBezTo>
                    <a:pt x="15" y="90"/>
                    <a:pt x="0" y="80"/>
                    <a:pt x="5" y="67"/>
                  </a:cubicBezTo>
                  <a:cubicBezTo>
                    <a:pt x="9" y="55"/>
                    <a:pt x="19" y="56"/>
                    <a:pt x="17" y="44"/>
                  </a:cubicBezTo>
                  <a:cubicBezTo>
                    <a:pt x="14" y="31"/>
                    <a:pt x="6" y="21"/>
                    <a:pt x="15" y="11"/>
                  </a:cubicBezTo>
                  <a:cubicBezTo>
                    <a:pt x="24" y="2"/>
                    <a:pt x="40" y="7"/>
                    <a:pt x="40" y="7"/>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îṣlîḋè">
              <a:extLst>
                <a:ext uri="{FF2B5EF4-FFF2-40B4-BE49-F238E27FC236}">
                  <a16:creationId xmlns:a16="http://schemas.microsoft.com/office/drawing/2014/main" id="{0D33AB6F-9C26-47F8-8DA2-AF2F43300799}"/>
                </a:ext>
              </a:extLst>
            </p:cNvPr>
            <p:cNvSpPr/>
            <p:nvPr/>
          </p:nvSpPr>
          <p:spPr bwMode="auto">
            <a:xfrm>
              <a:off x="5610226" y="5218113"/>
              <a:ext cx="252413" cy="234950"/>
            </a:xfrm>
            <a:custGeom>
              <a:avLst/>
              <a:gdLst>
                <a:gd name="T0" fmla="*/ 68 w 70"/>
                <a:gd name="T1" fmla="*/ 15 h 65"/>
                <a:gd name="T2" fmla="*/ 64 w 70"/>
                <a:gd name="T3" fmla="*/ 48 h 65"/>
                <a:gd name="T4" fmla="*/ 4 w 70"/>
                <a:gd name="T5" fmla="*/ 60 h 65"/>
                <a:gd name="T6" fmla="*/ 27 w 70"/>
                <a:gd name="T7" fmla="*/ 48 h 65"/>
                <a:gd name="T8" fmla="*/ 46 w 70"/>
                <a:gd name="T9" fmla="*/ 17 h 65"/>
                <a:gd name="T10" fmla="*/ 68 w 70"/>
                <a:gd name="T11" fmla="*/ 15 h 65"/>
              </a:gdLst>
              <a:ahLst/>
              <a:cxnLst>
                <a:cxn ang="0">
                  <a:pos x="T0" y="T1"/>
                </a:cxn>
                <a:cxn ang="0">
                  <a:pos x="T2" y="T3"/>
                </a:cxn>
                <a:cxn ang="0">
                  <a:pos x="T4" y="T5"/>
                </a:cxn>
                <a:cxn ang="0">
                  <a:pos x="T6" y="T7"/>
                </a:cxn>
                <a:cxn ang="0">
                  <a:pos x="T8" y="T9"/>
                </a:cxn>
                <a:cxn ang="0">
                  <a:pos x="T10" y="T11"/>
                </a:cxn>
              </a:cxnLst>
              <a:rect l="0" t="0" r="r" b="b"/>
              <a:pathLst>
                <a:path w="70" h="65">
                  <a:moveTo>
                    <a:pt x="68" y="15"/>
                  </a:moveTo>
                  <a:cubicBezTo>
                    <a:pt x="68" y="15"/>
                    <a:pt x="70" y="39"/>
                    <a:pt x="64" y="48"/>
                  </a:cubicBezTo>
                  <a:cubicBezTo>
                    <a:pt x="58" y="57"/>
                    <a:pt x="7" y="65"/>
                    <a:pt x="4" y="60"/>
                  </a:cubicBezTo>
                  <a:cubicBezTo>
                    <a:pt x="0" y="56"/>
                    <a:pt x="16" y="52"/>
                    <a:pt x="27" y="48"/>
                  </a:cubicBezTo>
                  <a:cubicBezTo>
                    <a:pt x="38" y="44"/>
                    <a:pt x="49" y="34"/>
                    <a:pt x="46" y="17"/>
                  </a:cubicBezTo>
                  <a:cubicBezTo>
                    <a:pt x="44" y="0"/>
                    <a:pt x="68" y="15"/>
                    <a:pt x="68" y="15"/>
                  </a:cubicBezTo>
                  <a:close/>
                </a:path>
              </a:pathLst>
            </a:custGeom>
            <a:solidFill>
              <a:srgbClr val="FFA8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íş1ïḑe">
              <a:extLst>
                <a:ext uri="{FF2B5EF4-FFF2-40B4-BE49-F238E27FC236}">
                  <a16:creationId xmlns:a16="http://schemas.microsoft.com/office/drawing/2014/main" id="{BC66D3F1-D1C2-4646-91BC-1A1D642E5D05}"/>
                </a:ext>
              </a:extLst>
            </p:cNvPr>
            <p:cNvSpPr/>
            <p:nvPr/>
          </p:nvSpPr>
          <p:spPr bwMode="auto">
            <a:xfrm>
              <a:off x="5649913" y="5183188"/>
              <a:ext cx="169863" cy="454025"/>
            </a:xfrm>
            <a:custGeom>
              <a:avLst/>
              <a:gdLst>
                <a:gd name="T0" fmla="*/ 13 w 47"/>
                <a:gd name="T1" fmla="*/ 8 h 126"/>
                <a:gd name="T2" fmla="*/ 24 w 47"/>
                <a:gd name="T3" fmla="*/ 48 h 126"/>
                <a:gd name="T4" fmla="*/ 2 w 47"/>
                <a:gd name="T5" fmla="*/ 117 h 126"/>
                <a:gd name="T6" fmla="*/ 41 w 47"/>
                <a:gd name="T7" fmla="*/ 67 h 126"/>
                <a:gd name="T8" fmla="*/ 39 w 47"/>
                <a:gd name="T9" fmla="*/ 8 h 126"/>
                <a:gd name="T10" fmla="*/ 13 w 47"/>
                <a:gd name="T11" fmla="*/ 8 h 126"/>
              </a:gdLst>
              <a:ahLst/>
              <a:cxnLst>
                <a:cxn ang="0">
                  <a:pos x="T0" y="T1"/>
                </a:cxn>
                <a:cxn ang="0">
                  <a:pos x="T2" y="T3"/>
                </a:cxn>
                <a:cxn ang="0">
                  <a:pos x="T4" y="T5"/>
                </a:cxn>
                <a:cxn ang="0">
                  <a:pos x="T6" y="T7"/>
                </a:cxn>
                <a:cxn ang="0">
                  <a:pos x="T8" y="T9"/>
                </a:cxn>
                <a:cxn ang="0">
                  <a:pos x="T10" y="T11"/>
                </a:cxn>
              </a:cxnLst>
              <a:rect l="0" t="0" r="r" b="b"/>
              <a:pathLst>
                <a:path w="47" h="126">
                  <a:moveTo>
                    <a:pt x="13" y="8"/>
                  </a:moveTo>
                  <a:cubicBezTo>
                    <a:pt x="13" y="8"/>
                    <a:pt x="24" y="26"/>
                    <a:pt x="24" y="48"/>
                  </a:cubicBezTo>
                  <a:cubicBezTo>
                    <a:pt x="26" y="68"/>
                    <a:pt x="0" y="108"/>
                    <a:pt x="2" y="117"/>
                  </a:cubicBezTo>
                  <a:cubicBezTo>
                    <a:pt x="4" y="126"/>
                    <a:pt x="34" y="88"/>
                    <a:pt x="41" y="67"/>
                  </a:cubicBezTo>
                  <a:cubicBezTo>
                    <a:pt x="47" y="45"/>
                    <a:pt x="43" y="17"/>
                    <a:pt x="39" y="8"/>
                  </a:cubicBezTo>
                  <a:cubicBezTo>
                    <a:pt x="34" y="0"/>
                    <a:pt x="13" y="8"/>
                    <a:pt x="13" y="8"/>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iŝļiḋe">
              <a:extLst>
                <a:ext uri="{FF2B5EF4-FFF2-40B4-BE49-F238E27FC236}">
                  <a16:creationId xmlns:a16="http://schemas.microsoft.com/office/drawing/2014/main" id="{1415D431-7DBB-4494-B24A-8E840F8F1B23}"/>
                </a:ext>
              </a:extLst>
            </p:cNvPr>
            <p:cNvSpPr/>
            <p:nvPr/>
          </p:nvSpPr>
          <p:spPr bwMode="auto">
            <a:xfrm>
              <a:off x="5627688" y="5605463"/>
              <a:ext cx="76200" cy="100013"/>
            </a:xfrm>
            <a:custGeom>
              <a:avLst/>
              <a:gdLst>
                <a:gd name="T0" fmla="*/ 2 w 21"/>
                <a:gd name="T1" fmla="*/ 0 h 28"/>
                <a:gd name="T2" fmla="*/ 0 w 21"/>
                <a:gd name="T3" fmla="*/ 3 h 28"/>
                <a:gd name="T4" fmla="*/ 4 w 21"/>
                <a:gd name="T5" fmla="*/ 10 h 28"/>
                <a:gd name="T6" fmla="*/ 15 w 21"/>
                <a:gd name="T7" fmla="*/ 25 h 28"/>
                <a:gd name="T8" fmla="*/ 20 w 21"/>
                <a:gd name="T9" fmla="*/ 28 h 28"/>
                <a:gd name="T10" fmla="*/ 21 w 21"/>
                <a:gd name="T11" fmla="*/ 26 h 28"/>
                <a:gd name="T12" fmla="*/ 8 w 21"/>
                <a:gd name="T13" fmla="*/ 9 h 28"/>
                <a:gd name="T14" fmla="*/ 2 w 2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2" y="0"/>
                  </a:moveTo>
                  <a:cubicBezTo>
                    <a:pt x="2" y="0"/>
                    <a:pt x="0" y="2"/>
                    <a:pt x="0" y="3"/>
                  </a:cubicBezTo>
                  <a:cubicBezTo>
                    <a:pt x="0" y="5"/>
                    <a:pt x="2" y="7"/>
                    <a:pt x="4" y="10"/>
                  </a:cubicBezTo>
                  <a:cubicBezTo>
                    <a:pt x="5" y="13"/>
                    <a:pt x="10" y="21"/>
                    <a:pt x="15" y="25"/>
                  </a:cubicBezTo>
                  <a:cubicBezTo>
                    <a:pt x="19" y="28"/>
                    <a:pt x="20" y="28"/>
                    <a:pt x="20" y="28"/>
                  </a:cubicBezTo>
                  <a:cubicBezTo>
                    <a:pt x="21" y="26"/>
                    <a:pt x="21" y="26"/>
                    <a:pt x="21" y="26"/>
                  </a:cubicBezTo>
                  <a:cubicBezTo>
                    <a:pt x="21" y="26"/>
                    <a:pt x="9" y="10"/>
                    <a:pt x="8" y="9"/>
                  </a:cubicBezTo>
                  <a:cubicBezTo>
                    <a:pt x="8" y="9"/>
                    <a:pt x="2" y="0"/>
                    <a:pt x="2" y="0"/>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iṩľíďé">
              <a:extLst>
                <a:ext uri="{FF2B5EF4-FFF2-40B4-BE49-F238E27FC236}">
                  <a16:creationId xmlns:a16="http://schemas.microsoft.com/office/drawing/2014/main" id="{382A8A4C-4F97-40C7-B3EB-6674C1096F00}"/>
                </a:ext>
              </a:extLst>
            </p:cNvPr>
            <p:cNvSpPr/>
            <p:nvPr/>
          </p:nvSpPr>
          <p:spPr bwMode="auto">
            <a:xfrm>
              <a:off x="5646738" y="5580063"/>
              <a:ext cx="39688" cy="60325"/>
            </a:xfrm>
            <a:custGeom>
              <a:avLst/>
              <a:gdLst>
                <a:gd name="T0" fmla="*/ 2 w 11"/>
                <a:gd name="T1" fmla="*/ 8 h 17"/>
                <a:gd name="T2" fmla="*/ 11 w 11"/>
                <a:gd name="T3" fmla="*/ 14 h 17"/>
                <a:gd name="T4" fmla="*/ 10 w 11"/>
                <a:gd name="T5" fmla="*/ 5 h 17"/>
                <a:gd name="T6" fmla="*/ 4 w 11"/>
                <a:gd name="T7" fmla="*/ 1 h 17"/>
                <a:gd name="T8" fmla="*/ 2 w 11"/>
                <a:gd name="T9" fmla="*/ 8 h 17"/>
              </a:gdLst>
              <a:ahLst/>
              <a:cxnLst>
                <a:cxn ang="0">
                  <a:pos x="T0" y="T1"/>
                </a:cxn>
                <a:cxn ang="0">
                  <a:pos x="T2" y="T3"/>
                </a:cxn>
                <a:cxn ang="0">
                  <a:pos x="T4" y="T5"/>
                </a:cxn>
                <a:cxn ang="0">
                  <a:pos x="T6" y="T7"/>
                </a:cxn>
                <a:cxn ang="0">
                  <a:pos x="T8" y="T9"/>
                </a:cxn>
              </a:cxnLst>
              <a:rect l="0" t="0" r="r" b="b"/>
              <a:pathLst>
                <a:path w="11" h="17">
                  <a:moveTo>
                    <a:pt x="2" y="8"/>
                  </a:moveTo>
                  <a:cubicBezTo>
                    <a:pt x="3" y="12"/>
                    <a:pt x="8" y="17"/>
                    <a:pt x="11" y="14"/>
                  </a:cubicBezTo>
                  <a:cubicBezTo>
                    <a:pt x="9" y="11"/>
                    <a:pt x="10" y="5"/>
                    <a:pt x="10" y="5"/>
                  </a:cubicBezTo>
                  <a:cubicBezTo>
                    <a:pt x="10" y="5"/>
                    <a:pt x="7" y="0"/>
                    <a:pt x="4" y="1"/>
                  </a:cubicBezTo>
                  <a:cubicBezTo>
                    <a:pt x="4" y="1"/>
                    <a:pt x="0" y="5"/>
                    <a:pt x="2" y="8"/>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îṥḻíḍé">
              <a:extLst>
                <a:ext uri="{FF2B5EF4-FFF2-40B4-BE49-F238E27FC236}">
                  <a16:creationId xmlns:a16="http://schemas.microsoft.com/office/drawing/2014/main" id="{8E840553-B814-4012-B55E-5C0A566CFB43}"/>
                </a:ext>
              </a:extLst>
            </p:cNvPr>
            <p:cNvSpPr/>
            <p:nvPr/>
          </p:nvSpPr>
          <p:spPr bwMode="auto">
            <a:xfrm>
              <a:off x="5632451" y="5583238"/>
              <a:ext cx="79375" cy="119063"/>
            </a:xfrm>
            <a:custGeom>
              <a:avLst/>
              <a:gdLst>
                <a:gd name="T0" fmla="*/ 15 w 22"/>
                <a:gd name="T1" fmla="*/ 13 h 33"/>
                <a:gd name="T2" fmla="*/ 6 w 22"/>
                <a:gd name="T3" fmla="*/ 7 h 33"/>
                <a:gd name="T4" fmla="*/ 7 w 22"/>
                <a:gd name="T5" fmla="*/ 0 h 33"/>
                <a:gd name="T6" fmla="*/ 0 w 22"/>
                <a:gd name="T7" fmla="*/ 7 h 33"/>
                <a:gd name="T8" fmla="*/ 5 w 22"/>
                <a:gd name="T9" fmla="*/ 17 h 33"/>
                <a:gd name="T10" fmla="*/ 20 w 22"/>
                <a:gd name="T11" fmla="*/ 33 h 33"/>
                <a:gd name="T12" fmla="*/ 22 w 22"/>
                <a:gd name="T13" fmla="*/ 29 h 33"/>
                <a:gd name="T14" fmla="*/ 15 w 22"/>
                <a:gd name="T15" fmla="*/ 1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3">
                  <a:moveTo>
                    <a:pt x="15" y="13"/>
                  </a:moveTo>
                  <a:cubicBezTo>
                    <a:pt x="12" y="16"/>
                    <a:pt x="7" y="11"/>
                    <a:pt x="6" y="7"/>
                  </a:cubicBezTo>
                  <a:cubicBezTo>
                    <a:pt x="5" y="5"/>
                    <a:pt x="6" y="2"/>
                    <a:pt x="7" y="0"/>
                  </a:cubicBezTo>
                  <a:cubicBezTo>
                    <a:pt x="4" y="2"/>
                    <a:pt x="0" y="6"/>
                    <a:pt x="0" y="7"/>
                  </a:cubicBezTo>
                  <a:cubicBezTo>
                    <a:pt x="0" y="10"/>
                    <a:pt x="2" y="11"/>
                    <a:pt x="5" y="17"/>
                  </a:cubicBezTo>
                  <a:cubicBezTo>
                    <a:pt x="8" y="22"/>
                    <a:pt x="18" y="33"/>
                    <a:pt x="20" y="33"/>
                  </a:cubicBezTo>
                  <a:cubicBezTo>
                    <a:pt x="21" y="32"/>
                    <a:pt x="22" y="29"/>
                    <a:pt x="22" y="29"/>
                  </a:cubicBezTo>
                  <a:cubicBezTo>
                    <a:pt x="22" y="23"/>
                    <a:pt x="16" y="17"/>
                    <a:pt x="15" y="13"/>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ïś1ïḋè">
              <a:extLst>
                <a:ext uri="{FF2B5EF4-FFF2-40B4-BE49-F238E27FC236}">
                  <a16:creationId xmlns:a16="http://schemas.microsoft.com/office/drawing/2014/main" id="{FBB55D92-58A2-46AC-8B05-3CB54CE5FC02}"/>
                </a:ext>
              </a:extLst>
            </p:cNvPr>
            <p:cNvSpPr/>
            <p:nvPr/>
          </p:nvSpPr>
          <p:spPr bwMode="auto">
            <a:xfrm>
              <a:off x="5595938" y="5424488"/>
              <a:ext cx="39688" cy="119063"/>
            </a:xfrm>
            <a:custGeom>
              <a:avLst/>
              <a:gdLst>
                <a:gd name="T0" fmla="*/ 4 w 11"/>
                <a:gd name="T1" fmla="*/ 0 h 33"/>
                <a:gd name="T2" fmla="*/ 1 w 11"/>
                <a:gd name="T3" fmla="*/ 2 h 33"/>
                <a:gd name="T4" fmla="*/ 2 w 11"/>
                <a:gd name="T5" fmla="*/ 10 h 33"/>
                <a:gd name="T6" fmla="*/ 5 w 11"/>
                <a:gd name="T7" fmla="*/ 28 h 33"/>
                <a:gd name="T8" fmla="*/ 8 w 11"/>
                <a:gd name="T9" fmla="*/ 33 h 33"/>
                <a:gd name="T10" fmla="*/ 11 w 11"/>
                <a:gd name="T11" fmla="*/ 32 h 33"/>
                <a:gd name="T12" fmla="*/ 6 w 11"/>
                <a:gd name="T13" fmla="*/ 11 h 33"/>
                <a:gd name="T14" fmla="*/ 4 w 11"/>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3">
                  <a:moveTo>
                    <a:pt x="4" y="0"/>
                  </a:moveTo>
                  <a:cubicBezTo>
                    <a:pt x="4" y="0"/>
                    <a:pt x="1" y="1"/>
                    <a:pt x="1" y="2"/>
                  </a:cubicBezTo>
                  <a:cubicBezTo>
                    <a:pt x="0" y="4"/>
                    <a:pt x="2" y="7"/>
                    <a:pt x="2" y="10"/>
                  </a:cubicBezTo>
                  <a:cubicBezTo>
                    <a:pt x="1" y="14"/>
                    <a:pt x="3" y="23"/>
                    <a:pt x="5" y="28"/>
                  </a:cubicBezTo>
                  <a:cubicBezTo>
                    <a:pt x="8" y="33"/>
                    <a:pt x="8" y="33"/>
                    <a:pt x="8" y="33"/>
                  </a:cubicBezTo>
                  <a:cubicBezTo>
                    <a:pt x="11" y="32"/>
                    <a:pt x="11" y="32"/>
                    <a:pt x="11" y="32"/>
                  </a:cubicBezTo>
                  <a:cubicBezTo>
                    <a:pt x="11" y="32"/>
                    <a:pt x="6" y="12"/>
                    <a:pt x="6" y="11"/>
                  </a:cubicBezTo>
                  <a:cubicBezTo>
                    <a:pt x="6" y="11"/>
                    <a:pt x="4" y="0"/>
                    <a:pt x="4" y="0"/>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îšḷïḍe">
              <a:extLst>
                <a:ext uri="{FF2B5EF4-FFF2-40B4-BE49-F238E27FC236}">
                  <a16:creationId xmlns:a16="http://schemas.microsoft.com/office/drawing/2014/main" id="{12CD7A2F-0188-45CA-88F8-8A594ED97044}"/>
                </a:ext>
              </a:extLst>
            </p:cNvPr>
            <p:cNvSpPr/>
            <p:nvPr/>
          </p:nvSpPr>
          <p:spPr bwMode="auto">
            <a:xfrm>
              <a:off x="5621338" y="5413375"/>
              <a:ext cx="34925" cy="58738"/>
            </a:xfrm>
            <a:custGeom>
              <a:avLst/>
              <a:gdLst>
                <a:gd name="T0" fmla="*/ 1 w 10"/>
                <a:gd name="T1" fmla="*/ 6 h 16"/>
                <a:gd name="T2" fmla="*/ 7 w 10"/>
                <a:gd name="T3" fmla="*/ 15 h 16"/>
                <a:gd name="T4" fmla="*/ 10 w 10"/>
                <a:gd name="T5" fmla="*/ 7 h 16"/>
                <a:gd name="T6" fmla="*/ 6 w 10"/>
                <a:gd name="T7" fmla="*/ 0 h 16"/>
                <a:gd name="T8" fmla="*/ 1 w 10"/>
                <a:gd name="T9" fmla="*/ 6 h 16"/>
              </a:gdLst>
              <a:ahLst/>
              <a:cxnLst>
                <a:cxn ang="0">
                  <a:pos x="T0" y="T1"/>
                </a:cxn>
                <a:cxn ang="0">
                  <a:pos x="T2" y="T3"/>
                </a:cxn>
                <a:cxn ang="0">
                  <a:pos x="T4" y="T5"/>
                </a:cxn>
                <a:cxn ang="0">
                  <a:pos x="T6" y="T7"/>
                </a:cxn>
                <a:cxn ang="0">
                  <a:pos x="T8" y="T9"/>
                </a:cxn>
              </a:cxnLst>
              <a:rect l="0" t="0" r="r" b="b"/>
              <a:pathLst>
                <a:path w="10" h="16">
                  <a:moveTo>
                    <a:pt x="1" y="6"/>
                  </a:moveTo>
                  <a:cubicBezTo>
                    <a:pt x="0" y="10"/>
                    <a:pt x="3" y="16"/>
                    <a:pt x="7" y="15"/>
                  </a:cubicBezTo>
                  <a:cubicBezTo>
                    <a:pt x="7" y="12"/>
                    <a:pt x="10" y="7"/>
                    <a:pt x="10" y="7"/>
                  </a:cubicBezTo>
                  <a:cubicBezTo>
                    <a:pt x="10" y="7"/>
                    <a:pt x="9" y="1"/>
                    <a:pt x="6" y="0"/>
                  </a:cubicBezTo>
                  <a:cubicBezTo>
                    <a:pt x="6" y="0"/>
                    <a:pt x="1" y="2"/>
                    <a:pt x="1" y="6"/>
                  </a:cubicBezTo>
                  <a:close/>
                </a:path>
              </a:pathLst>
            </a:custGeom>
            <a:solidFill>
              <a:srgbClr val="FFA8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iṡľiḍe">
              <a:extLst>
                <a:ext uri="{FF2B5EF4-FFF2-40B4-BE49-F238E27FC236}">
                  <a16:creationId xmlns:a16="http://schemas.microsoft.com/office/drawing/2014/main" id="{314B4B32-0730-4D5E-8335-40AABA07F01B}"/>
                </a:ext>
              </a:extLst>
            </p:cNvPr>
            <p:cNvSpPr/>
            <p:nvPr/>
          </p:nvSpPr>
          <p:spPr bwMode="auto">
            <a:xfrm>
              <a:off x="5602288" y="5413375"/>
              <a:ext cx="50800" cy="127000"/>
            </a:xfrm>
            <a:custGeom>
              <a:avLst/>
              <a:gdLst>
                <a:gd name="T0" fmla="*/ 12 w 14"/>
                <a:gd name="T1" fmla="*/ 15 h 35"/>
                <a:gd name="T2" fmla="*/ 6 w 14"/>
                <a:gd name="T3" fmla="*/ 6 h 35"/>
                <a:gd name="T4" fmla="*/ 10 w 14"/>
                <a:gd name="T5" fmla="*/ 1 h 35"/>
                <a:gd name="T6" fmla="*/ 1 w 14"/>
                <a:gd name="T7" fmla="*/ 4 h 35"/>
                <a:gd name="T8" fmla="*/ 1 w 14"/>
                <a:gd name="T9" fmla="*/ 15 h 35"/>
                <a:gd name="T10" fmla="*/ 8 w 14"/>
                <a:gd name="T11" fmla="*/ 35 h 35"/>
                <a:gd name="T12" fmla="*/ 11 w 14"/>
                <a:gd name="T13" fmla="*/ 33 h 35"/>
                <a:gd name="T14" fmla="*/ 12 w 14"/>
                <a:gd name="T15" fmla="*/ 1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5">
                  <a:moveTo>
                    <a:pt x="12" y="15"/>
                  </a:moveTo>
                  <a:cubicBezTo>
                    <a:pt x="8" y="16"/>
                    <a:pt x="5" y="10"/>
                    <a:pt x="6" y="6"/>
                  </a:cubicBezTo>
                  <a:cubicBezTo>
                    <a:pt x="6" y="3"/>
                    <a:pt x="9" y="2"/>
                    <a:pt x="10" y="1"/>
                  </a:cubicBezTo>
                  <a:cubicBezTo>
                    <a:pt x="7" y="0"/>
                    <a:pt x="2" y="2"/>
                    <a:pt x="1" y="4"/>
                  </a:cubicBezTo>
                  <a:cubicBezTo>
                    <a:pt x="0" y="6"/>
                    <a:pt x="1" y="8"/>
                    <a:pt x="1" y="15"/>
                  </a:cubicBezTo>
                  <a:cubicBezTo>
                    <a:pt x="1" y="20"/>
                    <a:pt x="6" y="35"/>
                    <a:pt x="8" y="35"/>
                  </a:cubicBezTo>
                  <a:cubicBezTo>
                    <a:pt x="10" y="35"/>
                    <a:pt x="11" y="33"/>
                    <a:pt x="11" y="33"/>
                  </a:cubicBezTo>
                  <a:cubicBezTo>
                    <a:pt x="14" y="28"/>
                    <a:pt x="11" y="19"/>
                    <a:pt x="12" y="15"/>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íṣļiḋe">
              <a:extLst>
                <a:ext uri="{FF2B5EF4-FFF2-40B4-BE49-F238E27FC236}">
                  <a16:creationId xmlns:a16="http://schemas.microsoft.com/office/drawing/2014/main" id="{FAB19E97-A629-4014-A124-0CB89795FDDB}"/>
                </a:ext>
              </a:extLst>
            </p:cNvPr>
            <p:cNvSpPr/>
            <p:nvPr/>
          </p:nvSpPr>
          <p:spPr bwMode="auto">
            <a:xfrm>
              <a:off x="5559426" y="5129213"/>
              <a:ext cx="427038" cy="309563"/>
            </a:xfrm>
            <a:custGeom>
              <a:avLst/>
              <a:gdLst>
                <a:gd name="T0" fmla="*/ 34 w 118"/>
                <a:gd name="T1" fmla="*/ 5 h 86"/>
                <a:gd name="T2" fmla="*/ 30 w 118"/>
                <a:gd name="T3" fmla="*/ 21 h 86"/>
                <a:gd name="T4" fmla="*/ 9 w 118"/>
                <a:gd name="T5" fmla="*/ 54 h 86"/>
                <a:gd name="T6" fmla="*/ 21 w 118"/>
                <a:gd name="T7" fmla="*/ 65 h 86"/>
                <a:gd name="T8" fmla="*/ 41 w 118"/>
                <a:gd name="T9" fmla="*/ 76 h 86"/>
                <a:gd name="T10" fmla="*/ 70 w 118"/>
                <a:gd name="T11" fmla="*/ 76 h 86"/>
                <a:gd name="T12" fmla="*/ 100 w 118"/>
                <a:gd name="T13" fmla="*/ 71 h 86"/>
                <a:gd name="T14" fmla="*/ 117 w 118"/>
                <a:gd name="T15" fmla="*/ 57 h 86"/>
                <a:gd name="T16" fmla="*/ 91 w 118"/>
                <a:gd name="T17" fmla="*/ 27 h 86"/>
                <a:gd name="T18" fmla="*/ 78 w 118"/>
                <a:gd name="T19" fmla="*/ 3 h 86"/>
                <a:gd name="T20" fmla="*/ 34 w 118"/>
                <a:gd name="T21"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86">
                  <a:moveTo>
                    <a:pt x="34" y="5"/>
                  </a:moveTo>
                  <a:cubicBezTo>
                    <a:pt x="34" y="5"/>
                    <a:pt x="29" y="10"/>
                    <a:pt x="30" y="21"/>
                  </a:cubicBezTo>
                  <a:cubicBezTo>
                    <a:pt x="30" y="33"/>
                    <a:pt x="18" y="49"/>
                    <a:pt x="9" y="54"/>
                  </a:cubicBezTo>
                  <a:cubicBezTo>
                    <a:pt x="0" y="59"/>
                    <a:pt x="13" y="66"/>
                    <a:pt x="21" y="65"/>
                  </a:cubicBezTo>
                  <a:cubicBezTo>
                    <a:pt x="29" y="64"/>
                    <a:pt x="32" y="66"/>
                    <a:pt x="41" y="76"/>
                  </a:cubicBezTo>
                  <a:cubicBezTo>
                    <a:pt x="51" y="86"/>
                    <a:pt x="59" y="70"/>
                    <a:pt x="70" y="76"/>
                  </a:cubicBezTo>
                  <a:cubicBezTo>
                    <a:pt x="82" y="82"/>
                    <a:pt x="93" y="79"/>
                    <a:pt x="100" y="71"/>
                  </a:cubicBezTo>
                  <a:cubicBezTo>
                    <a:pt x="106" y="63"/>
                    <a:pt x="116" y="64"/>
                    <a:pt x="117" y="57"/>
                  </a:cubicBezTo>
                  <a:cubicBezTo>
                    <a:pt x="118" y="50"/>
                    <a:pt x="99" y="41"/>
                    <a:pt x="91" y="27"/>
                  </a:cubicBezTo>
                  <a:cubicBezTo>
                    <a:pt x="83" y="14"/>
                    <a:pt x="83" y="6"/>
                    <a:pt x="78" y="3"/>
                  </a:cubicBezTo>
                  <a:cubicBezTo>
                    <a:pt x="73" y="0"/>
                    <a:pt x="34" y="5"/>
                    <a:pt x="34" y="5"/>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ïśḷîḓé">
              <a:extLst>
                <a:ext uri="{FF2B5EF4-FFF2-40B4-BE49-F238E27FC236}">
                  <a16:creationId xmlns:a16="http://schemas.microsoft.com/office/drawing/2014/main" id="{55C4C9C5-4500-422C-93D9-4B0BA667CE27}"/>
                </a:ext>
              </a:extLst>
            </p:cNvPr>
            <p:cNvSpPr/>
            <p:nvPr/>
          </p:nvSpPr>
          <p:spPr bwMode="auto">
            <a:xfrm>
              <a:off x="5732463" y="4922838"/>
              <a:ext cx="177800" cy="101600"/>
            </a:xfrm>
            <a:custGeom>
              <a:avLst/>
              <a:gdLst>
                <a:gd name="T0" fmla="*/ 7 w 49"/>
                <a:gd name="T1" fmla="*/ 13 h 28"/>
                <a:gd name="T2" fmla="*/ 38 w 49"/>
                <a:gd name="T3" fmla="*/ 0 h 28"/>
                <a:gd name="T4" fmla="*/ 35 w 49"/>
                <a:gd name="T5" fmla="*/ 17 h 28"/>
                <a:gd name="T6" fmla="*/ 7 w 49"/>
                <a:gd name="T7" fmla="*/ 13 h 28"/>
              </a:gdLst>
              <a:ahLst/>
              <a:cxnLst>
                <a:cxn ang="0">
                  <a:pos x="T0" y="T1"/>
                </a:cxn>
                <a:cxn ang="0">
                  <a:pos x="T2" y="T3"/>
                </a:cxn>
                <a:cxn ang="0">
                  <a:pos x="T4" y="T5"/>
                </a:cxn>
                <a:cxn ang="0">
                  <a:pos x="T6" y="T7"/>
                </a:cxn>
              </a:cxnLst>
              <a:rect l="0" t="0" r="r" b="b"/>
              <a:pathLst>
                <a:path w="49" h="28">
                  <a:moveTo>
                    <a:pt x="7" y="13"/>
                  </a:moveTo>
                  <a:cubicBezTo>
                    <a:pt x="7" y="13"/>
                    <a:pt x="24" y="2"/>
                    <a:pt x="38" y="0"/>
                  </a:cubicBezTo>
                  <a:cubicBezTo>
                    <a:pt x="49" y="1"/>
                    <a:pt x="43" y="11"/>
                    <a:pt x="35" y="17"/>
                  </a:cubicBezTo>
                  <a:cubicBezTo>
                    <a:pt x="21" y="28"/>
                    <a:pt x="0" y="24"/>
                    <a:pt x="7" y="13"/>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ísļîďè">
              <a:extLst>
                <a:ext uri="{FF2B5EF4-FFF2-40B4-BE49-F238E27FC236}">
                  <a16:creationId xmlns:a16="http://schemas.microsoft.com/office/drawing/2014/main" id="{BF67C0CF-3C2C-4743-89D0-20CFC7F4CE82}"/>
                </a:ext>
              </a:extLst>
            </p:cNvPr>
            <p:cNvSpPr/>
            <p:nvPr/>
          </p:nvSpPr>
          <p:spPr bwMode="auto">
            <a:xfrm>
              <a:off x="5664201" y="4940300"/>
              <a:ext cx="195263" cy="249238"/>
            </a:xfrm>
            <a:custGeom>
              <a:avLst/>
              <a:gdLst>
                <a:gd name="T0" fmla="*/ 23 w 54"/>
                <a:gd name="T1" fmla="*/ 1 h 69"/>
                <a:gd name="T2" fmla="*/ 36 w 54"/>
                <a:gd name="T3" fmla="*/ 6 h 69"/>
                <a:gd name="T4" fmla="*/ 43 w 54"/>
                <a:gd name="T5" fmla="*/ 19 h 69"/>
                <a:gd name="T6" fmla="*/ 43 w 54"/>
                <a:gd name="T7" fmla="*/ 36 h 69"/>
                <a:gd name="T8" fmla="*/ 49 w 54"/>
                <a:gd name="T9" fmla="*/ 51 h 69"/>
                <a:gd name="T10" fmla="*/ 44 w 54"/>
                <a:gd name="T11" fmla="*/ 64 h 69"/>
                <a:gd name="T12" fmla="*/ 6 w 54"/>
                <a:gd name="T13" fmla="*/ 61 h 69"/>
                <a:gd name="T14" fmla="*/ 7 w 54"/>
                <a:gd name="T15" fmla="*/ 46 h 69"/>
                <a:gd name="T16" fmla="*/ 7 w 54"/>
                <a:gd name="T17" fmla="*/ 20 h 69"/>
                <a:gd name="T18" fmla="*/ 16 w 54"/>
                <a:gd name="T19" fmla="*/ 2 h 69"/>
                <a:gd name="T20" fmla="*/ 23 w 54"/>
                <a:gd name="T21"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9">
                  <a:moveTo>
                    <a:pt x="23" y="1"/>
                  </a:moveTo>
                  <a:cubicBezTo>
                    <a:pt x="23" y="1"/>
                    <a:pt x="33" y="2"/>
                    <a:pt x="36" y="6"/>
                  </a:cubicBezTo>
                  <a:cubicBezTo>
                    <a:pt x="39" y="10"/>
                    <a:pt x="39" y="14"/>
                    <a:pt x="43" y="19"/>
                  </a:cubicBezTo>
                  <a:cubicBezTo>
                    <a:pt x="46" y="25"/>
                    <a:pt x="41" y="29"/>
                    <a:pt x="43" y="36"/>
                  </a:cubicBezTo>
                  <a:cubicBezTo>
                    <a:pt x="46" y="44"/>
                    <a:pt x="45" y="44"/>
                    <a:pt x="49" y="51"/>
                  </a:cubicBezTo>
                  <a:cubicBezTo>
                    <a:pt x="54" y="58"/>
                    <a:pt x="49" y="61"/>
                    <a:pt x="44" y="64"/>
                  </a:cubicBezTo>
                  <a:cubicBezTo>
                    <a:pt x="38" y="68"/>
                    <a:pt x="13" y="69"/>
                    <a:pt x="6" y="61"/>
                  </a:cubicBezTo>
                  <a:cubicBezTo>
                    <a:pt x="0" y="54"/>
                    <a:pt x="5" y="52"/>
                    <a:pt x="7" y="46"/>
                  </a:cubicBezTo>
                  <a:cubicBezTo>
                    <a:pt x="9" y="41"/>
                    <a:pt x="8" y="30"/>
                    <a:pt x="7" y="20"/>
                  </a:cubicBezTo>
                  <a:cubicBezTo>
                    <a:pt x="6" y="10"/>
                    <a:pt x="9" y="5"/>
                    <a:pt x="16" y="2"/>
                  </a:cubicBezTo>
                  <a:cubicBezTo>
                    <a:pt x="23" y="0"/>
                    <a:pt x="23" y="1"/>
                    <a:pt x="23" y="1"/>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iśľíḑè">
              <a:extLst>
                <a:ext uri="{FF2B5EF4-FFF2-40B4-BE49-F238E27FC236}">
                  <a16:creationId xmlns:a16="http://schemas.microsoft.com/office/drawing/2014/main" id="{59C3468F-C966-40EF-AE35-5A51F8EA1213}"/>
                </a:ext>
              </a:extLst>
            </p:cNvPr>
            <p:cNvSpPr/>
            <p:nvPr/>
          </p:nvSpPr>
          <p:spPr bwMode="auto">
            <a:xfrm>
              <a:off x="5454651" y="5038725"/>
              <a:ext cx="68263" cy="36513"/>
            </a:xfrm>
            <a:custGeom>
              <a:avLst/>
              <a:gdLst>
                <a:gd name="T0" fmla="*/ 19 w 19"/>
                <a:gd name="T1" fmla="*/ 6 h 10"/>
                <a:gd name="T2" fmla="*/ 15 w 19"/>
                <a:gd name="T3" fmla="*/ 4 h 10"/>
                <a:gd name="T4" fmla="*/ 7 w 19"/>
                <a:gd name="T5" fmla="*/ 1 h 10"/>
                <a:gd name="T6" fmla="*/ 9 w 19"/>
                <a:gd name="T7" fmla="*/ 4 h 10"/>
                <a:gd name="T8" fmla="*/ 0 w 19"/>
                <a:gd name="T9" fmla="*/ 1 h 10"/>
                <a:gd name="T10" fmla="*/ 7 w 19"/>
                <a:gd name="T11" fmla="*/ 9 h 10"/>
                <a:gd name="T12" fmla="*/ 17 w 19"/>
                <a:gd name="T13" fmla="*/ 10 h 10"/>
                <a:gd name="T14" fmla="*/ 19 w 19"/>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6"/>
                  </a:moveTo>
                  <a:cubicBezTo>
                    <a:pt x="19" y="6"/>
                    <a:pt x="16" y="6"/>
                    <a:pt x="15" y="4"/>
                  </a:cubicBezTo>
                  <a:cubicBezTo>
                    <a:pt x="13" y="3"/>
                    <a:pt x="9" y="1"/>
                    <a:pt x="7" y="1"/>
                  </a:cubicBezTo>
                  <a:cubicBezTo>
                    <a:pt x="4" y="1"/>
                    <a:pt x="9" y="4"/>
                    <a:pt x="9" y="4"/>
                  </a:cubicBezTo>
                  <a:cubicBezTo>
                    <a:pt x="9" y="4"/>
                    <a:pt x="1" y="0"/>
                    <a:pt x="0" y="1"/>
                  </a:cubicBezTo>
                  <a:cubicBezTo>
                    <a:pt x="0" y="2"/>
                    <a:pt x="4" y="7"/>
                    <a:pt x="7" y="9"/>
                  </a:cubicBezTo>
                  <a:cubicBezTo>
                    <a:pt x="11" y="10"/>
                    <a:pt x="14" y="8"/>
                    <a:pt x="17" y="10"/>
                  </a:cubicBezTo>
                  <a:lnTo>
                    <a:pt x="19" y="6"/>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íṡ1íḋé">
              <a:extLst>
                <a:ext uri="{FF2B5EF4-FFF2-40B4-BE49-F238E27FC236}">
                  <a16:creationId xmlns:a16="http://schemas.microsoft.com/office/drawing/2014/main" id="{2EDE1E52-F60F-4E25-939B-0E9E194AE41F}"/>
                </a:ext>
              </a:extLst>
            </p:cNvPr>
            <p:cNvSpPr/>
            <p:nvPr/>
          </p:nvSpPr>
          <p:spPr bwMode="auto">
            <a:xfrm>
              <a:off x="5986463" y="4829175"/>
              <a:ext cx="53975" cy="61913"/>
            </a:xfrm>
            <a:custGeom>
              <a:avLst/>
              <a:gdLst>
                <a:gd name="T0" fmla="*/ 0 w 15"/>
                <a:gd name="T1" fmla="*/ 14 h 17"/>
                <a:gd name="T2" fmla="*/ 3 w 15"/>
                <a:gd name="T3" fmla="*/ 11 h 17"/>
                <a:gd name="T4" fmla="*/ 8 w 15"/>
                <a:gd name="T5" fmla="*/ 4 h 17"/>
                <a:gd name="T6" fmla="*/ 8 w 15"/>
                <a:gd name="T7" fmla="*/ 7 h 17"/>
                <a:gd name="T8" fmla="*/ 14 w 15"/>
                <a:gd name="T9" fmla="*/ 1 h 17"/>
                <a:gd name="T10" fmla="*/ 11 w 15"/>
                <a:gd name="T11" fmla="*/ 11 h 17"/>
                <a:gd name="T12" fmla="*/ 3 w 15"/>
                <a:gd name="T13" fmla="*/ 17 h 17"/>
                <a:gd name="T14" fmla="*/ 0 w 15"/>
                <a:gd name="T15" fmla="*/ 14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
                  <a:moveTo>
                    <a:pt x="0" y="14"/>
                  </a:moveTo>
                  <a:cubicBezTo>
                    <a:pt x="0" y="14"/>
                    <a:pt x="3" y="13"/>
                    <a:pt x="3" y="11"/>
                  </a:cubicBezTo>
                  <a:cubicBezTo>
                    <a:pt x="4" y="8"/>
                    <a:pt x="6" y="5"/>
                    <a:pt x="8" y="4"/>
                  </a:cubicBezTo>
                  <a:cubicBezTo>
                    <a:pt x="10" y="3"/>
                    <a:pt x="8" y="7"/>
                    <a:pt x="8" y="7"/>
                  </a:cubicBezTo>
                  <a:cubicBezTo>
                    <a:pt x="8" y="7"/>
                    <a:pt x="13" y="0"/>
                    <a:pt x="14" y="1"/>
                  </a:cubicBezTo>
                  <a:cubicBezTo>
                    <a:pt x="15" y="1"/>
                    <a:pt x="14" y="8"/>
                    <a:pt x="11" y="11"/>
                  </a:cubicBezTo>
                  <a:cubicBezTo>
                    <a:pt x="9" y="14"/>
                    <a:pt x="5" y="14"/>
                    <a:pt x="3" y="17"/>
                  </a:cubicBezTo>
                  <a:lnTo>
                    <a:pt x="0" y="14"/>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iṥlîdê">
              <a:extLst>
                <a:ext uri="{FF2B5EF4-FFF2-40B4-BE49-F238E27FC236}">
                  <a16:creationId xmlns:a16="http://schemas.microsoft.com/office/drawing/2014/main" id="{AB4DE7CA-2B19-4562-8B00-AAF2AE8B8145}"/>
                </a:ext>
              </a:extLst>
            </p:cNvPr>
            <p:cNvSpPr/>
            <p:nvPr/>
          </p:nvSpPr>
          <p:spPr bwMode="auto">
            <a:xfrm>
              <a:off x="5661026" y="4803775"/>
              <a:ext cx="107950" cy="173038"/>
            </a:xfrm>
            <a:custGeom>
              <a:avLst/>
              <a:gdLst>
                <a:gd name="T0" fmla="*/ 20 w 30"/>
                <a:gd name="T1" fmla="*/ 4 h 48"/>
                <a:gd name="T2" fmla="*/ 29 w 30"/>
                <a:gd name="T3" fmla="*/ 26 h 48"/>
                <a:gd name="T4" fmla="*/ 30 w 30"/>
                <a:gd name="T5" fmla="*/ 42 h 48"/>
                <a:gd name="T6" fmla="*/ 17 w 30"/>
                <a:gd name="T7" fmla="*/ 44 h 48"/>
                <a:gd name="T8" fmla="*/ 14 w 30"/>
                <a:gd name="T9" fmla="*/ 36 h 48"/>
                <a:gd name="T10" fmla="*/ 1 w 30"/>
                <a:gd name="T11" fmla="*/ 15 h 48"/>
                <a:gd name="T12" fmla="*/ 9 w 30"/>
                <a:gd name="T13" fmla="*/ 2 h 48"/>
                <a:gd name="T14" fmla="*/ 20 w 30"/>
                <a:gd name="T15" fmla="*/ 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8">
                  <a:moveTo>
                    <a:pt x="20" y="4"/>
                  </a:moveTo>
                  <a:cubicBezTo>
                    <a:pt x="20" y="4"/>
                    <a:pt x="30" y="15"/>
                    <a:pt x="29" y="26"/>
                  </a:cubicBezTo>
                  <a:cubicBezTo>
                    <a:pt x="28" y="35"/>
                    <a:pt x="24" y="36"/>
                    <a:pt x="30" y="42"/>
                  </a:cubicBezTo>
                  <a:cubicBezTo>
                    <a:pt x="30" y="42"/>
                    <a:pt x="25" y="48"/>
                    <a:pt x="17" y="44"/>
                  </a:cubicBezTo>
                  <a:cubicBezTo>
                    <a:pt x="17" y="44"/>
                    <a:pt x="21" y="39"/>
                    <a:pt x="14" y="36"/>
                  </a:cubicBezTo>
                  <a:cubicBezTo>
                    <a:pt x="9" y="33"/>
                    <a:pt x="2" y="23"/>
                    <a:pt x="1" y="15"/>
                  </a:cubicBezTo>
                  <a:cubicBezTo>
                    <a:pt x="0" y="7"/>
                    <a:pt x="4" y="3"/>
                    <a:pt x="9" y="2"/>
                  </a:cubicBezTo>
                  <a:cubicBezTo>
                    <a:pt x="15" y="0"/>
                    <a:pt x="18" y="2"/>
                    <a:pt x="20" y="4"/>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ïṧḻïdê">
              <a:extLst>
                <a:ext uri="{FF2B5EF4-FFF2-40B4-BE49-F238E27FC236}">
                  <a16:creationId xmlns:a16="http://schemas.microsoft.com/office/drawing/2014/main" id="{8D2487EF-A693-444B-8140-515641B412D3}"/>
                </a:ext>
              </a:extLst>
            </p:cNvPr>
            <p:cNvSpPr/>
            <p:nvPr/>
          </p:nvSpPr>
          <p:spPr bwMode="auto">
            <a:xfrm>
              <a:off x="5726113" y="4846638"/>
              <a:ext cx="25400" cy="39688"/>
            </a:xfrm>
            <a:custGeom>
              <a:avLst/>
              <a:gdLst>
                <a:gd name="T0" fmla="*/ 3 w 7"/>
                <a:gd name="T1" fmla="*/ 1 h 11"/>
                <a:gd name="T2" fmla="*/ 6 w 7"/>
                <a:gd name="T3" fmla="*/ 9 h 11"/>
                <a:gd name="T4" fmla="*/ 0 w 7"/>
                <a:gd name="T5" fmla="*/ 10 h 11"/>
                <a:gd name="T6" fmla="*/ 4 w 7"/>
                <a:gd name="T7" fmla="*/ 8 h 11"/>
                <a:gd name="T8" fmla="*/ 3 w 7"/>
                <a:gd name="T9" fmla="*/ 1 h 11"/>
              </a:gdLst>
              <a:ahLst/>
              <a:cxnLst>
                <a:cxn ang="0">
                  <a:pos x="T0" y="T1"/>
                </a:cxn>
                <a:cxn ang="0">
                  <a:pos x="T2" y="T3"/>
                </a:cxn>
                <a:cxn ang="0">
                  <a:pos x="T4" y="T5"/>
                </a:cxn>
                <a:cxn ang="0">
                  <a:pos x="T6" y="T7"/>
                </a:cxn>
                <a:cxn ang="0">
                  <a:pos x="T8" y="T9"/>
                </a:cxn>
              </a:cxnLst>
              <a:rect l="0" t="0" r="r" b="b"/>
              <a:pathLst>
                <a:path w="7" h="11">
                  <a:moveTo>
                    <a:pt x="3" y="1"/>
                  </a:moveTo>
                  <a:cubicBezTo>
                    <a:pt x="3" y="1"/>
                    <a:pt x="7" y="8"/>
                    <a:pt x="6" y="9"/>
                  </a:cubicBezTo>
                  <a:cubicBezTo>
                    <a:pt x="5" y="11"/>
                    <a:pt x="1" y="11"/>
                    <a:pt x="0" y="10"/>
                  </a:cubicBezTo>
                  <a:cubicBezTo>
                    <a:pt x="0" y="9"/>
                    <a:pt x="4" y="8"/>
                    <a:pt x="4" y="8"/>
                  </a:cubicBezTo>
                  <a:cubicBezTo>
                    <a:pt x="4" y="8"/>
                    <a:pt x="0" y="0"/>
                    <a:pt x="3" y="1"/>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îS1iḍe">
              <a:extLst>
                <a:ext uri="{FF2B5EF4-FFF2-40B4-BE49-F238E27FC236}">
                  <a16:creationId xmlns:a16="http://schemas.microsoft.com/office/drawing/2014/main" id="{EA64A629-967E-432F-B0AF-42BC52D2F616}"/>
                </a:ext>
              </a:extLst>
            </p:cNvPr>
            <p:cNvSpPr/>
            <p:nvPr/>
          </p:nvSpPr>
          <p:spPr bwMode="auto">
            <a:xfrm>
              <a:off x="5595938" y="4959350"/>
              <a:ext cx="147638" cy="130175"/>
            </a:xfrm>
            <a:custGeom>
              <a:avLst/>
              <a:gdLst>
                <a:gd name="T0" fmla="*/ 28 w 41"/>
                <a:gd name="T1" fmla="*/ 2 h 36"/>
                <a:gd name="T2" fmla="*/ 4 w 41"/>
                <a:gd name="T3" fmla="*/ 26 h 36"/>
                <a:gd name="T4" fmla="*/ 20 w 41"/>
                <a:gd name="T5" fmla="*/ 30 h 36"/>
                <a:gd name="T6" fmla="*/ 28 w 41"/>
                <a:gd name="T7" fmla="*/ 2 h 36"/>
              </a:gdLst>
              <a:ahLst/>
              <a:cxnLst>
                <a:cxn ang="0">
                  <a:pos x="T0" y="T1"/>
                </a:cxn>
                <a:cxn ang="0">
                  <a:pos x="T2" y="T3"/>
                </a:cxn>
                <a:cxn ang="0">
                  <a:pos x="T4" y="T5"/>
                </a:cxn>
                <a:cxn ang="0">
                  <a:pos x="T6" y="T7"/>
                </a:cxn>
              </a:cxnLst>
              <a:rect l="0" t="0" r="r" b="b"/>
              <a:pathLst>
                <a:path w="41" h="36">
                  <a:moveTo>
                    <a:pt x="28" y="2"/>
                  </a:moveTo>
                  <a:cubicBezTo>
                    <a:pt x="28" y="2"/>
                    <a:pt x="11" y="13"/>
                    <a:pt x="4" y="26"/>
                  </a:cubicBezTo>
                  <a:cubicBezTo>
                    <a:pt x="0" y="36"/>
                    <a:pt x="12" y="35"/>
                    <a:pt x="20" y="30"/>
                  </a:cubicBezTo>
                  <a:cubicBezTo>
                    <a:pt x="36" y="21"/>
                    <a:pt x="41" y="0"/>
                    <a:pt x="28" y="2"/>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îṥľide">
              <a:extLst>
                <a:ext uri="{FF2B5EF4-FFF2-40B4-BE49-F238E27FC236}">
                  <a16:creationId xmlns:a16="http://schemas.microsoft.com/office/drawing/2014/main" id="{6A111D55-7648-401B-AD76-E9F5BB785D94}"/>
                </a:ext>
              </a:extLst>
            </p:cNvPr>
            <p:cNvSpPr/>
            <p:nvPr/>
          </p:nvSpPr>
          <p:spPr bwMode="auto">
            <a:xfrm>
              <a:off x="5497513" y="5038725"/>
              <a:ext cx="192088" cy="57150"/>
            </a:xfrm>
            <a:custGeom>
              <a:avLst/>
              <a:gdLst>
                <a:gd name="T0" fmla="*/ 34 w 53"/>
                <a:gd name="T1" fmla="*/ 5 h 16"/>
                <a:gd name="T2" fmla="*/ 4 w 53"/>
                <a:gd name="T3" fmla="*/ 6 h 16"/>
                <a:gd name="T4" fmla="*/ 17 w 53"/>
                <a:gd name="T5" fmla="*/ 15 h 16"/>
                <a:gd name="T6" fmla="*/ 48 w 53"/>
                <a:gd name="T7" fmla="*/ 7 h 16"/>
                <a:gd name="T8" fmla="*/ 34 w 53"/>
                <a:gd name="T9" fmla="*/ 5 h 16"/>
              </a:gdLst>
              <a:ahLst/>
              <a:cxnLst>
                <a:cxn ang="0">
                  <a:pos x="T0" y="T1"/>
                </a:cxn>
                <a:cxn ang="0">
                  <a:pos x="T2" y="T3"/>
                </a:cxn>
                <a:cxn ang="0">
                  <a:pos x="T4" y="T5"/>
                </a:cxn>
                <a:cxn ang="0">
                  <a:pos x="T6" y="T7"/>
                </a:cxn>
                <a:cxn ang="0">
                  <a:pos x="T8" y="T9"/>
                </a:cxn>
              </a:cxnLst>
              <a:rect l="0" t="0" r="r" b="b"/>
              <a:pathLst>
                <a:path w="53" h="16">
                  <a:moveTo>
                    <a:pt x="34" y="5"/>
                  </a:moveTo>
                  <a:cubicBezTo>
                    <a:pt x="33" y="5"/>
                    <a:pt x="9" y="4"/>
                    <a:pt x="4" y="6"/>
                  </a:cubicBezTo>
                  <a:cubicBezTo>
                    <a:pt x="0" y="8"/>
                    <a:pt x="9" y="14"/>
                    <a:pt x="17" y="15"/>
                  </a:cubicBezTo>
                  <a:cubicBezTo>
                    <a:pt x="26" y="16"/>
                    <a:pt x="43" y="13"/>
                    <a:pt x="48" y="7"/>
                  </a:cubicBezTo>
                  <a:cubicBezTo>
                    <a:pt x="53" y="0"/>
                    <a:pt x="34" y="5"/>
                    <a:pt x="34" y="5"/>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îšḻiḓê">
              <a:extLst>
                <a:ext uri="{FF2B5EF4-FFF2-40B4-BE49-F238E27FC236}">
                  <a16:creationId xmlns:a16="http://schemas.microsoft.com/office/drawing/2014/main" id="{B660C000-9D2B-44A2-84E9-76C28C50B5C8}"/>
                </a:ext>
              </a:extLst>
            </p:cNvPr>
            <p:cNvSpPr/>
            <p:nvPr/>
          </p:nvSpPr>
          <p:spPr bwMode="auto">
            <a:xfrm>
              <a:off x="5822951" y="4875213"/>
              <a:ext cx="184150" cy="101600"/>
            </a:xfrm>
            <a:custGeom>
              <a:avLst/>
              <a:gdLst>
                <a:gd name="T0" fmla="*/ 15 w 51"/>
                <a:gd name="T1" fmla="*/ 13 h 28"/>
                <a:gd name="T2" fmla="*/ 46 w 51"/>
                <a:gd name="T3" fmla="*/ 0 h 28"/>
                <a:gd name="T4" fmla="*/ 38 w 51"/>
                <a:gd name="T5" fmla="*/ 14 h 28"/>
                <a:gd name="T6" fmla="*/ 7 w 51"/>
                <a:gd name="T7" fmla="*/ 23 h 28"/>
                <a:gd name="T8" fmla="*/ 15 w 51"/>
                <a:gd name="T9" fmla="*/ 13 h 28"/>
              </a:gdLst>
              <a:ahLst/>
              <a:cxnLst>
                <a:cxn ang="0">
                  <a:pos x="T0" y="T1"/>
                </a:cxn>
                <a:cxn ang="0">
                  <a:pos x="T2" y="T3"/>
                </a:cxn>
                <a:cxn ang="0">
                  <a:pos x="T4" y="T5"/>
                </a:cxn>
                <a:cxn ang="0">
                  <a:pos x="T6" y="T7"/>
                </a:cxn>
                <a:cxn ang="0">
                  <a:pos x="T8" y="T9"/>
                </a:cxn>
              </a:cxnLst>
              <a:rect l="0" t="0" r="r" b="b"/>
              <a:pathLst>
                <a:path w="51" h="28">
                  <a:moveTo>
                    <a:pt x="15" y="13"/>
                  </a:moveTo>
                  <a:cubicBezTo>
                    <a:pt x="16" y="12"/>
                    <a:pt x="40" y="0"/>
                    <a:pt x="46" y="0"/>
                  </a:cubicBezTo>
                  <a:cubicBezTo>
                    <a:pt x="51" y="0"/>
                    <a:pt x="45" y="9"/>
                    <a:pt x="38" y="14"/>
                  </a:cubicBezTo>
                  <a:cubicBezTo>
                    <a:pt x="16" y="28"/>
                    <a:pt x="14" y="27"/>
                    <a:pt x="7" y="23"/>
                  </a:cubicBezTo>
                  <a:cubicBezTo>
                    <a:pt x="0" y="19"/>
                    <a:pt x="15" y="13"/>
                    <a:pt x="15" y="13"/>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iṩ1iḍe">
              <a:extLst>
                <a:ext uri="{FF2B5EF4-FFF2-40B4-BE49-F238E27FC236}">
                  <a16:creationId xmlns:a16="http://schemas.microsoft.com/office/drawing/2014/main" id="{E1F0E90E-545E-46F7-A2C9-22E3AA6BC96D}"/>
                </a:ext>
              </a:extLst>
            </p:cNvPr>
            <p:cNvSpPr/>
            <p:nvPr/>
          </p:nvSpPr>
          <p:spPr bwMode="auto">
            <a:xfrm>
              <a:off x="5638801" y="4781550"/>
              <a:ext cx="107950" cy="169863"/>
            </a:xfrm>
            <a:custGeom>
              <a:avLst/>
              <a:gdLst>
                <a:gd name="T0" fmla="*/ 8 w 30"/>
                <a:gd name="T1" fmla="*/ 5 h 47"/>
                <a:gd name="T2" fmla="*/ 26 w 30"/>
                <a:gd name="T3" fmla="*/ 9 h 47"/>
                <a:gd name="T4" fmla="*/ 13 w 30"/>
                <a:gd name="T5" fmla="*/ 22 h 47"/>
                <a:gd name="T6" fmla="*/ 17 w 30"/>
                <a:gd name="T7" fmla="*/ 32 h 47"/>
                <a:gd name="T8" fmla="*/ 20 w 30"/>
                <a:gd name="T9" fmla="*/ 42 h 47"/>
                <a:gd name="T10" fmla="*/ 1 w 30"/>
                <a:gd name="T11" fmla="*/ 25 h 47"/>
                <a:gd name="T12" fmla="*/ 8 w 30"/>
                <a:gd name="T13" fmla="*/ 5 h 47"/>
              </a:gdLst>
              <a:ahLst/>
              <a:cxnLst>
                <a:cxn ang="0">
                  <a:pos x="T0" y="T1"/>
                </a:cxn>
                <a:cxn ang="0">
                  <a:pos x="T2" y="T3"/>
                </a:cxn>
                <a:cxn ang="0">
                  <a:pos x="T4" y="T5"/>
                </a:cxn>
                <a:cxn ang="0">
                  <a:pos x="T6" y="T7"/>
                </a:cxn>
                <a:cxn ang="0">
                  <a:pos x="T8" y="T9"/>
                </a:cxn>
                <a:cxn ang="0">
                  <a:pos x="T10" y="T11"/>
                </a:cxn>
                <a:cxn ang="0">
                  <a:pos x="T12" y="T13"/>
                </a:cxn>
              </a:cxnLst>
              <a:rect l="0" t="0" r="r" b="b"/>
              <a:pathLst>
                <a:path w="30" h="47">
                  <a:moveTo>
                    <a:pt x="8" y="5"/>
                  </a:moveTo>
                  <a:cubicBezTo>
                    <a:pt x="8" y="5"/>
                    <a:pt x="23" y="0"/>
                    <a:pt x="26" y="9"/>
                  </a:cubicBezTo>
                  <a:cubicBezTo>
                    <a:pt x="30" y="17"/>
                    <a:pt x="13" y="16"/>
                    <a:pt x="13" y="22"/>
                  </a:cubicBezTo>
                  <a:cubicBezTo>
                    <a:pt x="13" y="28"/>
                    <a:pt x="21" y="27"/>
                    <a:pt x="17" y="32"/>
                  </a:cubicBezTo>
                  <a:cubicBezTo>
                    <a:pt x="13" y="38"/>
                    <a:pt x="24" y="37"/>
                    <a:pt x="20" y="42"/>
                  </a:cubicBezTo>
                  <a:cubicBezTo>
                    <a:pt x="16" y="47"/>
                    <a:pt x="0" y="35"/>
                    <a:pt x="1" y="25"/>
                  </a:cubicBezTo>
                  <a:cubicBezTo>
                    <a:pt x="2" y="15"/>
                    <a:pt x="1" y="9"/>
                    <a:pt x="8" y="5"/>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íṧ1ïḑe">
              <a:extLst>
                <a:ext uri="{FF2B5EF4-FFF2-40B4-BE49-F238E27FC236}">
                  <a16:creationId xmlns:a16="http://schemas.microsoft.com/office/drawing/2014/main" id="{0E5B7558-8B71-41B2-9D15-A7AE960E715A}"/>
                </a:ext>
              </a:extLst>
            </p:cNvPr>
            <p:cNvSpPr/>
            <p:nvPr/>
          </p:nvSpPr>
          <p:spPr bwMode="auto">
            <a:xfrm>
              <a:off x="6130926" y="4205288"/>
              <a:ext cx="430213" cy="981075"/>
            </a:xfrm>
            <a:custGeom>
              <a:avLst/>
              <a:gdLst>
                <a:gd name="T0" fmla="*/ 119 w 119"/>
                <a:gd name="T1" fmla="*/ 54 h 272"/>
                <a:gd name="T2" fmla="*/ 112 w 119"/>
                <a:gd name="T3" fmla="*/ 30 h 272"/>
                <a:gd name="T4" fmla="*/ 112 w 119"/>
                <a:gd name="T5" fmla="*/ 30 h 272"/>
                <a:gd name="T6" fmla="*/ 110 w 119"/>
                <a:gd name="T7" fmla="*/ 22 h 272"/>
                <a:gd name="T8" fmla="*/ 103 w 119"/>
                <a:gd name="T9" fmla="*/ 16 h 272"/>
                <a:gd name="T10" fmla="*/ 106 w 119"/>
                <a:gd name="T11" fmla="*/ 24 h 272"/>
                <a:gd name="T12" fmla="*/ 103 w 119"/>
                <a:gd name="T13" fmla="*/ 22 h 272"/>
                <a:gd name="T14" fmla="*/ 107 w 119"/>
                <a:gd name="T15" fmla="*/ 29 h 272"/>
                <a:gd name="T16" fmla="*/ 108 w 119"/>
                <a:gd name="T17" fmla="*/ 31 h 272"/>
                <a:gd name="T18" fmla="*/ 108 w 119"/>
                <a:gd name="T19" fmla="*/ 31 h 272"/>
                <a:gd name="T20" fmla="*/ 110 w 119"/>
                <a:gd name="T21" fmla="*/ 58 h 272"/>
                <a:gd name="T22" fmla="*/ 78 w 119"/>
                <a:gd name="T23" fmla="*/ 48 h 272"/>
                <a:gd name="T24" fmla="*/ 72 w 119"/>
                <a:gd name="T25" fmla="*/ 45 h 272"/>
                <a:gd name="T26" fmla="*/ 73 w 119"/>
                <a:gd name="T27" fmla="*/ 32 h 272"/>
                <a:gd name="T28" fmla="*/ 64 w 119"/>
                <a:gd name="T29" fmla="*/ 12 h 272"/>
                <a:gd name="T30" fmla="*/ 64 w 119"/>
                <a:gd name="T31" fmla="*/ 12 h 272"/>
                <a:gd name="T32" fmla="*/ 64 w 119"/>
                <a:gd name="T33" fmla="*/ 8 h 272"/>
                <a:gd name="T34" fmla="*/ 44 w 119"/>
                <a:gd name="T35" fmla="*/ 12 h 272"/>
                <a:gd name="T36" fmla="*/ 54 w 119"/>
                <a:gd name="T37" fmla="*/ 37 h 272"/>
                <a:gd name="T38" fmla="*/ 55 w 119"/>
                <a:gd name="T39" fmla="*/ 37 h 272"/>
                <a:gd name="T40" fmla="*/ 59 w 119"/>
                <a:gd name="T41" fmla="*/ 40 h 272"/>
                <a:gd name="T42" fmla="*/ 63 w 119"/>
                <a:gd name="T43" fmla="*/ 46 h 272"/>
                <a:gd name="T44" fmla="*/ 58 w 119"/>
                <a:gd name="T45" fmla="*/ 49 h 272"/>
                <a:gd name="T46" fmla="*/ 26 w 119"/>
                <a:gd name="T47" fmla="*/ 38 h 272"/>
                <a:gd name="T48" fmla="*/ 11 w 119"/>
                <a:gd name="T49" fmla="*/ 12 h 272"/>
                <a:gd name="T50" fmla="*/ 11 w 119"/>
                <a:gd name="T51" fmla="*/ 12 h 272"/>
                <a:gd name="T52" fmla="*/ 11 w 119"/>
                <a:gd name="T53" fmla="*/ 10 h 272"/>
                <a:gd name="T54" fmla="*/ 10 w 119"/>
                <a:gd name="T55" fmla="*/ 2 h 272"/>
                <a:gd name="T56" fmla="*/ 9 w 119"/>
                <a:gd name="T57" fmla="*/ 5 h 272"/>
                <a:gd name="T58" fmla="*/ 6 w 119"/>
                <a:gd name="T59" fmla="*/ 1 h 272"/>
                <a:gd name="T60" fmla="*/ 2 w 119"/>
                <a:gd name="T61" fmla="*/ 8 h 272"/>
                <a:gd name="T62" fmla="*/ 8 w 119"/>
                <a:gd name="T63" fmla="*/ 14 h 272"/>
                <a:gd name="T64" fmla="*/ 7 w 119"/>
                <a:gd name="T65" fmla="*/ 14 h 272"/>
                <a:gd name="T66" fmla="*/ 15 w 119"/>
                <a:gd name="T67" fmla="*/ 37 h 272"/>
                <a:gd name="T68" fmla="*/ 19 w 119"/>
                <a:gd name="T69" fmla="*/ 42 h 272"/>
                <a:gd name="T70" fmla="*/ 52 w 119"/>
                <a:gd name="T71" fmla="*/ 61 h 272"/>
                <a:gd name="T72" fmla="*/ 54 w 119"/>
                <a:gd name="T73" fmla="*/ 118 h 272"/>
                <a:gd name="T74" fmla="*/ 36 w 119"/>
                <a:gd name="T75" fmla="*/ 195 h 272"/>
                <a:gd name="T76" fmla="*/ 27 w 119"/>
                <a:gd name="T77" fmla="*/ 256 h 272"/>
                <a:gd name="T78" fmla="*/ 27 w 119"/>
                <a:gd name="T79" fmla="*/ 256 h 272"/>
                <a:gd name="T80" fmla="*/ 9 w 119"/>
                <a:gd name="T81" fmla="*/ 268 h 272"/>
                <a:gd name="T82" fmla="*/ 25 w 119"/>
                <a:gd name="T83" fmla="*/ 269 h 272"/>
                <a:gd name="T84" fmla="*/ 33 w 119"/>
                <a:gd name="T85" fmla="*/ 264 h 272"/>
                <a:gd name="T86" fmla="*/ 37 w 119"/>
                <a:gd name="T87" fmla="*/ 263 h 272"/>
                <a:gd name="T88" fmla="*/ 38 w 119"/>
                <a:gd name="T89" fmla="*/ 256 h 272"/>
                <a:gd name="T90" fmla="*/ 37 w 119"/>
                <a:gd name="T91" fmla="*/ 256 h 272"/>
                <a:gd name="T92" fmla="*/ 55 w 119"/>
                <a:gd name="T93" fmla="*/ 193 h 272"/>
                <a:gd name="T94" fmla="*/ 59 w 119"/>
                <a:gd name="T95" fmla="*/ 184 h 272"/>
                <a:gd name="T96" fmla="*/ 76 w 119"/>
                <a:gd name="T97" fmla="*/ 233 h 272"/>
                <a:gd name="T98" fmla="*/ 81 w 119"/>
                <a:gd name="T99" fmla="*/ 235 h 272"/>
                <a:gd name="T100" fmla="*/ 77 w 119"/>
                <a:gd name="T101" fmla="*/ 256 h 272"/>
                <a:gd name="T102" fmla="*/ 88 w 119"/>
                <a:gd name="T103" fmla="*/ 245 h 272"/>
                <a:gd name="T104" fmla="*/ 90 w 119"/>
                <a:gd name="T105" fmla="*/ 236 h 272"/>
                <a:gd name="T106" fmla="*/ 92 w 119"/>
                <a:gd name="T107" fmla="*/ 233 h 272"/>
                <a:gd name="T108" fmla="*/ 90 w 119"/>
                <a:gd name="T109" fmla="*/ 228 h 272"/>
                <a:gd name="T110" fmla="*/ 80 w 119"/>
                <a:gd name="T111" fmla="*/ 182 h 272"/>
                <a:gd name="T112" fmla="*/ 87 w 119"/>
                <a:gd name="T113" fmla="*/ 153 h 272"/>
                <a:gd name="T114" fmla="*/ 97 w 119"/>
                <a:gd name="T115" fmla="*/ 121 h 272"/>
                <a:gd name="T116" fmla="*/ 98 w 119"/>
                <a:gd name="T117" fmla="*/ 119 h 272"/>
                <a:gd name="T118" fmla="*/ 89 w 119"/>
                <a:gd name="T119" fmla="*/ 65 h 272"/>
                <a:gd name="T120" fmla="*/ 117 w 119"/>
                <a:gd name="T121" fmla="*/ 64 h 272"/>
                <a:gd name="T122" fmla="*/ 119 w 119"/>
                <a:gd name="T123" fmla="*/ 5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9" h="272">
                  <a:moveTo>
                    <a:pt x="119" y="54"/>
                  </a:moveTo>
                  <a:cubicBezTo>
                    <a:pt x="118" y="43"/>
                    <a:pt x="112" y="30"/>
                    <a:pt x="112" y="30"/>
                  </a:cubicBezTo>
                  <a:cubicBezTo>
                    <a:pt x="112" y="30"/>
                    <a:pt x="112" y="30"/>
                    <a:pt x="112" y="30"/>
                  </a:cubicBezTo>
                  <a:cubicBezTo>
                    <a:pt x="111" y="28"/>
                    <a:pt x="112" y="25"/>
                    <a:pt x="110" y="22"/>
                  </a:cubicBezTo>
                  <a:cubicBezTo>
                    <a:pt x="109" y="19"/>
                    <a:pt x="104" y="16"/>
                    <a:pt x="103" y="16"/>
                  </a:cubicBezTo>
                  <a:cubicBezTo>
                    <a:pt x="102" y="16"/>
                    <a:pt x="106" y="24"/>
                    <a:pt x="106" y="24"/>
                  </a:cubicBezTo>
                  <a:cubicBezTo>
                    <a:pt x="106" y="24"/>
                    <a:pt x="103" y="20"/>
                    <a:pt x="103" y="22"/>
                  </a:cubicBezTo>
                  <a:cubicBezTo>
                    <a:pt x="103" y="24"/>
                    <a:pt x="105" y="28"/>
                    <a:pt x="107" y="29"/>
                  </a:cubicBezTo>
                  <a:cubicBezTo>
                    <a:pt x="108" y="29"/>
                    <a:pt x="108" y="30"/>
                    <a:pt x="108" y="31"/>
                  </a:cubicBezTo>
                  <a:cubicBezTo>
                    <a:pt x="108" y="31"/>
                    <a:pt x="108" y="31"/>
                    <a:pt x="108" y="31"/>
                  </a:cubicBezTo>
                  <a:cubicBezTo>
                    <a:pt x="107" y="40"/>
                    <a:pt x="109" y="51"/>
                    <a:pt x="110" y="58"/>
                  </a:cubicBezTo>
                  <a:cubicBezTo>
                    <a:pt x="99" y="52"/>
                    <a:pt x="86" y="49"/>
                    <a:pt x="78" y="48"/>
                  </a:cubicBezTo>
                  <a:cubicBezTo>
                    <a:pt x="76" y="46"/>
                    <a:pt x="73" y="45"/>
                    <a:pt x="72" y="45"/>
                  </a:cubicBezTo>
                  <a:cubicBezTo>
                    <a:pt x="69" y="40"/>
                    <a:pt x="72" y="39"/>
                    <a:pt x="73" y="32"/>
                  </a:cubicBezTo>
                  <a:cubicBezTo>
                    <a:pt x="74" y="22"/>
                    <a:pt x="64" y="12"/>
                    <a:pt x="64" y="12"/>
                  </a:cubicBezTo>
                  <a:cubicBezTo>
                    <a:pt x="64" y="12"/>
                    <a:pt x="64" y="12"/>
                    <a:pt x="64" y="12"/>
                  </a:cubicBezTo>
                  <a:cubicBezTo>
                    <a:pt x="65" y="10"/>
                    <a:pt x="65" y="9"/>
                    <a:pt x="64" y="8"/>
                  </a:cubicBezTo>
                  <a:cubicBezTo>
                    <a:pt x="57" y="3"/>
                    <a:pt x="44" y="12"/>
                    <a:pt x="44" y="12"/>
                  </a:cubicBezTo>
                  <a:cubicBezTo>
                    <a:pt x="35" y="20"/>
                    <a:pt x="49" y="38"/>
                    <a:pt x="54" y="37"/>
                  </a:cubicBezTo>
                  <a:cubicBezTo>
                    <a:pt x="54" y="37"/>
                    <a:pt x="55" y="37"/>
                    <a:pt x="55" y="37"/>
                  </a:cubicBezTo>
                  <a:cubicBezTo>
                    <a:pt x="56" y="38"/>
                    <a:pt x="58" y="40"/>
                    <a:pt x="59" y="40"/>
                  </a:cubicBezTo>
                  <a:cubicBezTo>
                    <a:pt x="63" y="42"/>
                    <a:pt x="63" y="45"/>
                    <a:pt x="63" y="46"/>
                  </a:cubicBezTo>
                  <a:cubicBezTo>
                    <a:pt x="61" y="47"/>
                    <a:pt x="59" y="48"/>
                    <a:pt x="58" y="49"/>
                  </a:cubicBezTo>
                  <a:cubicBezTo>
                    <a:pt x="49" y="44"/>
                    <a:pt x="35" y="39"/>
                    <a:pt x="26" y="38"/>
                  </a:cubicBezTo>
                  <a:cubicBezTo>
                    <a:pt x="23" y="32"/>
                    <a:pt x="18" y="20"/>
                    <a:pt x="11" y="12"/>
                  </a:cubicBezTo>
                  <a:cubicBezTo>
                    <a:pt x="11" y="12"/>
                    <a:pt x="11" y="12"/>
                    <a:pt x="11" y="12"/>
                  </a:cubicBezTo>
                  <a:cubicBezTo>
                    <a:pt x="11" y="11"/>
                    <a:pt x="11" y="11"/>
                    <a:pt x="11" y="10"/>
                  </a:cubicBezTo>
                  <a:cubicBezTo>
                    <a:pt x="11" y="8"/>
                    <a:pt x="11" y="2"/>
                    <a:pt x="10" y="2"/>
                  </a:cubicBezTo>
                  <a:cubicBezTo>
                    <a:pt x="9" y="2"/>
                    <a:pt x="9" y="5"/>
                    <a:pt x="9" y="5"/>
                  </a:cubicBezTo>
                  <a:cubicBezTo>
                    <a:pt x="9" y="5"/>
                    <a:pt x="8" y="1"/>
                    <a:pt x="6" y="1"/>
                  </a:cubicBezTo>
                  <a:cubicBezTo>
                    <a:pt x="4" y="0"/>
                    <a:pt x="0" y="6"/>
                    <a:pt x="2" y="8"/>
                  </a:cubicBezTo>
                  <a:cubicBezTo>
                    <a:pt x="3" y="11"/>
                    <a:pt x="7" y="12"/>
                    <a:pt x="8" y="14"/>
                  </a:cubicBezTo>
                  <a:cubicBezTo>
                    <a:pt x="7" y="14"/>
                    <a:pt x="7" y="14"/>
                    <a:pt x="7" y="14"/>
                  </a:cubicBezTo>
                  <a:cubicBezTo>
                    <a:pt x="7" y="14"/>
                    <a:pt x="10" y="27"/>
                    <a:pt x="15" y="37"/>
                  </a:cubicBezTo>
                  <a:cubicBezTo>
                    <a:pt x="17" y="39"/>
                    <a:pt x="18" y="40"/>
                    <a:pt x="19" y="42"/>
                  </a:cubicBezTo>
                  <a:cubicBezTo>
                    <a:pt x="27" y="51"/>
                    <a:pt x="43" y="58"/>
                    <a:pt x="52" y="61"/>
                  </a:cubicBezTo>
                  <a:cubicBezTo>
                    <a:pt x="48" y="86"/>
                    <a:pt x="53" y="111"/>
                    <a:pt x="54" y="118"/>
                  </a:cubicBezTo>
                  <a:cubicBezTo>
                    <a:pt x="54" y="118"/>
                    <a:pt x="40" y="176"/>
                    <a:pt x="36" y="195"/>
                  </a:cubicBezTo>
                  <a:cubicBezTo>
                    <a:pt x="32" y="214"/>
                    <a:pt x="26" y="252"/>
                    <a:pt x="27" y="256"/>
                  </a:cubicBezTo>
                  <a:cubicBezTo>
                    <a:pt x="27" y="256"/>
                    <a:pt x="27" y="256"/>
                    <a:pt x="27" y="256"/>
                  </a:cubicBezTo>
                  <a:cubicBezTo>
                    <a:pt x="24" y="258"/>
                    <a:pt x="9" y="264"/>
                    <a:pt x="9" y="268"/>
                  </a:cubicBezTo>
                  <a:cubicBezTo>
                    <a:pt x="10" y="272"/>
                    <a:pt x="19" y="272"/>
                    <a:pt x="25" y="269"/>
                  </a:cubicBezTo>
                  <a:cubicBezTo>
                    <a:pt x="32" y="266"/>
                    <a:pt x="33" y="264"/>
                    <a:pt x="33" y="264"/>
                  </a:cubicBezTo>
                  <a:cubicBezTo>
                    <a:pt x="33" y="264"/>
                    <a:pt x="35" y="265"/>
                    <a:pt x="37" y="263"/>
                  </a:cubicBezTo>
                  <a:cubicBezTo>
                    <a:pt x="38" y="261"/>
                    <a:pt x="40" y="258"/>
                    <a:pt x="38" y="256"/>
                  </a:cubicBezTo>
                  <a:cubicBezTo>
                    <a:pt x="37" y="256"/>
                    <a:pt x="37" y="256"/>
                    <a:pt x="37" y="256"/>
                  </a:cubicBezTo>
                  <a:cubicBezTo>
                    <a:pt x="40" y="254"/>
                    <a:pt x="52" y="202"/>
                    <a:pt x="55" y="193"/>
                  </a:cubicBezTo>
                  <a:cubicBezTo>
                    <a:pt x="56" y="191"/>
                    <a:pt x="57" y="188"/>
                    <a:pt x="59" y="184"/>
                  </a:cubicBezTo>
                  <a:cubicBezTo>
                    <a:pt x="60" y="196"/>
                    <a:pt x="73" y="229"/>
                    <a:pt x="76" y="233"/>
                  </a:cubicBezTo>
                  <a:cubicBezTo>
                    <a:pt x="77" y="234"/>
                    <a:pt x="79" y="235"/>
                    <a:pt x="81" y="235"/>
                  </a:cubicBezTo>
                  <a:cubicBezTo>
                    <a:pt x="80" y="238"/>
                    <a:pt x="74" y="254"/>
                    <a:pt x="77" y="256"/>
                  </a:cubicBezTo>
                  <a:cubicBezTo>
                    <a:pt x="80" y="259"/>
                    <a:pt x="86" y="252"/>
                    <a:pt x="88" y="245"/>
                  </a:cubicBezTo>
                  <a:cubicBezTo>
                    <a:pt x="90" y="239"/>
                    <a:pt x="90" y="236"/>
                    <a:pt x="90" y="236"/>
                  </a:cubicBezTo>
                  <a:cubicBezTo>
                    <a:pt x="90" y="236"/>
                    <a:pt x="93" y="236"/>
                    <a:pt x="92" y="233"/>
                  </a:cubicBezTo>
                  <a:cubicBezTo>
                    <a:pt x="92" y="232"/>
                    <a:pt x="91" y="229"/>
                    <a:pt x="90" y="228"/>
                  </a:cubicBezTo>
                  <a:cubicBezTo>
                    <a:pt x="90" y="219"/>
                    <a:pt x="81" y="185"/>
                    <a:pt x="80" y="182"/>
                  </a:cubicBezTo>
                  <a:cubicBezTo>
                    <a:pt x="79" y="180"/>
                    <a:pt x="82" y="172"/>
                    <a:pt x="87" y="153"/>
                  </a:cubicBezTo>
                  <a:cubicBezTo>
                    <a:pt x="91" y="139"/>
                    <a:pt x="95" y="126"/>
                    <a:pt x="97" y="121"/>
                  </a:cubicBezTo>
                  <a:cubicBezTo>
                    <a:pt x="98" y="121"/>
                    <a:pt x="98" y="120"/>
                    <a:pt x="98" y="119"/>
                  </a:cubicBezTo>
                  <a:cubicBezTo>
                    <a:pt x="100" y="106"/>
                    <a:pt x="94" y="79"/>
                    <a:pt x="89" y="65"/>
                  </a:cubicBezTo>
                  <a:cubicBezTo>
                    <a:pt x="102" y="67"/>
                    <a:pt x="116" y="68"/>
                    <a:pt x="117" y="64"/>
                  </a:cubicBezTo>
                  <a:cubicBezTo>
                    <a:pt x="118" y="62"/>
                    <a:pt x="119" y="59"/>
                    <a:pt x="119" y="54"/>
                  </a:cubicBezTo>
                  <a:close/>
                </a:path>
              </a:pathLst>
            </a:custGeom>
            <a:solidFill>
              <a:srgbClr val="1AB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íślîḓé">
              <a:extLst>
                <a:ext uri="{FF2B5EF4-FFF2-40B4-BE49-F238E27FC236}">
                  <a16:creationId xmlns:a16="http://schemas.microsoft.com/office/drawing/2014/main" id="{2FDF1E87-B39D-43D8-845E-6578612D9ACB}"/>
                </a:ext>
              </a:extLst>
            </p:cNvPr>
            <p:cNvSpPr/>
            <p:nvPr/>
          </p:nvSpPr>
          <p:spPr bwMode="auto">
            <a:xfrm>
              <a:off x="6134101" y="5078413"/>
              <a:ext cx="111125" cy="60325"/>
            </a:xfrm>
            <a:custGeom>
              <a:avLst/>
              <a:gdLst>
                <a:gd name="T0" fmla="*/ 19 w 31"/>
                <a:gd name="T1" fmla="*/ 1 h 17"/>
                <a:gd name="T2" fmla="*/ 0 w 31"/>
                <a:gd name="T3" fmla="*/ 13 h 17"/>
                <a:gd name="T4" fmla="*/ 16 w 31"/>
                <a:gd name="T5" fmla="*/ 14 h 17"/>
                <a:gd name="T6" fmla="*/ 24 w 31"/>
                <a:gd name="T7" fmla="*/ 9 h 17"/>
                <a:gd name="T8" fmla="*/ 28 w 31"/>
                <a:gd name="T9" fmla="*/ 8 h 17"/>
                <a:gd name="T10" fmla="*/ 29 w 31"/>
                <a:gd name="T11" fmla="*/ 1 h 17"/>
                <a:gd name="T12" fmla="*/ 19 w 31"/>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9" y="1"/>
                  </a:moveTo>
                  <a:cubicBezTo>
                    <a:pt x="19" y="1"/>
                    <a:pt x="0" y="9"/>
                    <a:pt x="0" y="13"/>
                  </a:cubicBezTo>
                  <a:cubicBezTo>
                    <a:pt x="1" y="17"/>
                    <a:pt x="10" y="17"/>
                    <a:pt x="16" y="14"/>
                  </a:cubicBezTo>
                  <a:cubicBezTo>
                    <a:pt x="23" y="11"/>
                    <a:pt x="24" y="9"/>
                    <a:pt x="24" y="9"/>
                  </a:cubicBezTo>
                  <a:cubicBezTo>
                    <a:pt x="24" y="9"/>
                    <a:pt x="26" y="10"/>
                    <a:pt x="28" y="8"/>
                  </a:cubicBezTo>
                  <a:cubicBezTo>
                    <a:pt x="29" y="6"/>
                    <a:pt x="31" y="3"/>
                    <a:pt x="29" y="1"/>
                  </a:cubicBezTo>
                  <a:cubicBezTo>
                    <a:pt x="27" y="0"/>
                    <a:pt x="19" y="1"/>
                    <a:pt x="19"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ís1ïḓê">
              <a:extLst>
                <a:ext uri="{FF2B5EF4-FFF2-40B4-BE49-F238E27FC236}">
                  <a16:creationId xmlns:a16="http://schemas.microsoft.com/office/drawing/2014/main" id="{70F8CF65-2169-436A-AB96-208F2062691E}"/>
                </a:ext>
              </a:extLst>
            </p:cNvPr>
            <p:cNvSpPr/>
            <p:nvPr/>
          </p:nvSpPr>
          <p:spPr bwMode="auto">
            <a:xfrm>
              <a:off x="6196013" y="4565650"/>
              <a:ext cx="190500" cy="527050"/>
            </a:xfrm>
            <a:custGeom>
              <a:avLst/>
              <a:gdLst>
                <a:gd name="T0" fmla="*/ 28 w 53"/>
                <a:gd name="T1" fmla="*/ 5 h 146"/>
                <a:gd name="T2" fmla="*/ 10 w 53"/>
                <a:gd name="T3" fmla="*/ 82 h 146"/>
                <a:gd name="T4" fmla="*/ 1 w 53"/>
                <a:gd name="T5" fmla="*/ 143 h 146"/>
                <a:gd name="T6" fmla="*/ 11 w 53"/>
                <a:gd name="T7" fmla="*/ 143 h 146"/>
                <a:gd name="T8" fmla="*/ 29 w 53"/>
                <a:gd name="T9" fmla="*/ 80 h 146"/>
                <a:gd name="T10" fmla="*/ 53 w 53"/>
                <a:gd name="T11" fmla="*/ 9 h 146"/>
                <a:gd name="T12" fmla="*/ 28 w 53"/>
                <a:gd name="T13" fmla="*/ 5 h 146"/>
              </a:gdLst>
              <a:ahLst/>
              <a:cxnLst>
                <a:cxn ang="0">
                  <a:pos x="T0" y="T1"/>
                </a:cxn>
                <a:cxn ang="0">
                  <a:pos x="T2" y="T3"/>
                </a:cxn>
                <a:cxn ang="0">
                  <a:pos x="T4" y="T5"/>
                </a:cxn>
                <a:cxn ang="0">
                  <a:pos x="T6" y="T7"/>
                </a:cxn>
                <a:cxn ang="0">
                  <a:pos x="T8" y="T9"/>
                </a:cxn>
                <a:cxn ang="0">
                  <a:pos x="T10" y="T11"/>
                </a:cxn>
                <a:cxn ang="0">
                  <a:pos x="T12" y="T13"/>
                </a:cxn>
              </a:cxnLst>
              <a:rect l="0" t="0" r="r" b="b"/>
              <a:pathLst>
                <a:path w="53" h="146">
                  <a:moveTo>
                    <a:pt x="28" y="5"/>
                  </a:moveTo>
                  <a:cubicBezTo>
                    <a:pt x="28" y="5"/>
                    <a:pt x="14" y="63"/>
                    <a:pt x="10" y="82"/>
                  </a:cubicBezTo>
                  <a:cubicBezTo>
                    <a:pt x="6" y="101"/>
                    <a:pt x="0" y="139"/>
                    <a:pt x="1" y="143"/>
                  </a:cubicBezTo>
                  <a:cubicBezTo>
                    <a:pt x="2" y="146"/>
                    <a:pt x="8" y="145"/>
                    <a:pt x="11" y="143"/>
                  </a:cubicBezTo>
                  <a:cubicBezTo>
                    <a:pt x="14" y="142"/>
                    <a:pt x="26" y="89"/>
                    <a:pt x="29" y="80"/>
                  </a:cubicBezTo>
                  <a:cubicBezTo>
                    <a:pt x="33" y="71"/>
                    <a:pt x="53" y="14"/>
                    <a:pt x="53" y="9"/>
                  </a:cubicBezTo>
                  <a:cubicBezTo>
                    <a:pt x="53" y="5"/>
                    <a:pt x="35" y="0"/>
                    <a:pt x="28" y="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išļiďe">
              <a:extLst>
                <a:ext uri="{FF2B5EF4-FFF2-40B4-BE49-F238E27FC236}">
                  <a16:creationId xmlns:a16="http://schemas.microsoft.com/office/drawing/2014/main" id="{176EBD87-4F06-4EC3-B60E-6747A3155052}"/>
                </a:ext>
              </a:extLst>
            </p:cNvPr>
            <p:cNvSpPr/>
            <p:nvPr/>
          </p:nvSpPr>
          <p:spPr bwMode="auto">
            <a:xfrm>
              <a:off x="6369051" y="4976813"/>
              <a:ext cx="68263" cy="115888"/>
            </a:xfrm>
            <a:custGeom>
              <a:avLst/>
              <a:gdLst>
                <a:gd name="T0" fmla="*/ 7 w 19"/>
                <a:gd name="T1" fmla="*/ 7 h 32"/>
                <a:gd name="T2" fmla="*/ 3 w 19"/>
                <a:gd name="T3" fmla="*/ 29 h 32"/>
                <a:gd name="T4" fmla="*/ 14 w 19"/>
                <a:gd name="T5" fmla="*/ 18 h 32"/>
                <a:gd name="T6" fmla="*/ 16 w 19"/>
                <a:gd name="T7" fmla="*/ 9 h 32"/>
                <a:gd name="T8" fmla="*/ 18 w 19"/>
                <a:gd name="T9" fmla="*/ 6 h 32"/>
                <a:gd name="T10" fmla="*/ 14 w 19"/>
                <a:gd name="T11" fmla="*/ 1 h 32"/>
                <a:gd name="T12" fmla="*/ 7 w 19"/>
                <a:gd name="T13" fmla="*/ 7 h 32"/>
              </a:gdLst>
              <a:ahLst/>
              <a:cxnLst>
                <a:cxn ang="0">
                  <a:pos x="T0" y="T1"/>
                </a:cxn>
                <a:cxn ang="0">
                  <a:pos x="T2" y="T3"/>
                </a:cxn>
                <a:cxn ang="0">
                  <a:pos x="T4" y="T5"/>
                </a:cxn>
                <a:cxn ang="0">
                  <a:pos x="T6" y="T7"/>
                </a:cxn>
                <a:cxn ang="0">
                  <a:pos x="T8" y="T9"/>
                </a:cxn>
                <a:cxn ang="0">
                  <a:pos x="T10" y="T11"/>
                </a:cxn>
                <a:cxn ang="0">
                  <a:pos x="T12" y="T13"/>
                </a:cxn>
              </a:cxnLst>
              <a:rect l="0" t="0" r="r" b="b"/>
              <a:pathLst>
                <a:path w="19" h="32">
                  <a:moveTo>
                    <a:pt x="7" y="7"/>
                  </a:moveTo>
                  <a:cubicBezTo>
                    <a:pt x="7" y="7"/>
                    <a:pt x="0" y="27"/>
                    <a:pt x="3" y="29"/>
                  </a:cubicBezTo>
                  <a:cubicBezTo>
                    <a:pt x="6" y="32"/>
                    <a:pt x="12" y="25"/>
                    <a:pt x="14" y="18"/>
                  </a:cubicBezTo>
                  <a:cubicBezTo>
                    <a:pt x="16" y="12"/>
                    <a:pt x="16" y="9"/>
                    <a:pt x="16" y="9"/>
                  </a:cubicBezTo>
                  <a:cubicBezTo>
                    <a:pt x="16" y="9"/>
                    <a:pt x="19" y="9"/>
                    <a:pt x="18" y="6"/>
                  </a:cubicBezTo>
                  <a:cubicBezTo>
                    <a:pt x="18" y="4"/>
                    <a:pt x="16" y="0"/>
                    <a:pt x="14" y="1"/>
                  </a:cubicBezTo>
                  <a:cubicBezTo>
                    <a:pt x="12" y="1"/>
                    <a:pt x="7" y="7"/>
                    <a:pt x="7"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ïṧḻiḓé">
              <a:extLst>
                <a:ext uri="{FF2B5EF4-FFF2-40B4-BE49-F238E27FC236}">
                  <a16:creationId xmlns:a16="http://schemas.microsoft.com/office/drawing/2014/main" id="{7F0FD838-BFC4-4852-AF14-997FACCB950D}"/>
                </a:ext>
              </a:extLst>
            </p:cNvPr>
            <p:cNvSpPr/>
            <p:nvPr/>
          </p:nvSpPr>
          <p:spPr bwMode="auto">
            <a:xfrm>
              <a:off x="6310313" y="4537075"/>
              <a:ext cx="146050" cy="476250"/>
            </a:xfrm>
            <a:custGeom>
              <a:avLst/>
              <a:gdLst>
                <a:gd name="T0" fmla="*/ 40 w 40"/>
                <a:gd name="T1" fmla="*/ 15 h 132"/>
                <a:gd name="T2" fmla="*/ 29 w 40"/>
                <a:gd name="T3" fmla="*/ 48 h 132"/>
                <a:gd name="T4" fmla="*/ 22 w 40"/>
                <a:gd name="T5" fmla="*/ 77 h 132"/>
                <a:gd name="T6" fmla="*/ 32 w 40"/>
                <a:gd name="T7" fmla="*/ 124 h 132"/>
                <a:gd name="T8" fmla="*/ 18 w 40"/>
                <a:gd name="T9" fmla="*/ 128 h 132"/>
                <a:gd name="T10" fmla="*/ 0 w 40"/>
                <a:gd name="T11" fmla="*/ 76 h 132"/>
                <a:gd name="T12" fmla="*/ 10 w 40"/>
                <a:gd name="T13" fmla="*/ 11 h 132"/>
                <a:gd name="T14" fmla="*/ 40 w 40"/>
                <a:gd name="T15" fmla="*/ 1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32">
                  <a:moveTo>
                    <a:pt x="40" y="15"/>
                  </a:moveTo>
                  <a:cubicBezTo>
                    <a:pt x="40" y="15"/>
                    <a:pt x="33" y="30"/>
                    <a:pt x="29" y="48"/>
                  </a:cubicBezTo>
                  <a:cubicBezTo>
                    <a:pt x="24" y="67"/>
                    <a:pt x="21" y="75"/>
                    <a:pt x="22" y="77"/>
                  </a:cubicBezTo>
                  <a:cubicBezTo>
                    <a:pt x="23" y="80"/>
                    <a:pt x="33" y="118"/>
                    <a:pt x="32" y="124"/>
                  </a:cubicBezTo>
                  <a:cubicBezTo>
                    <a:pt x="30" y="131"/>
                    <a:pt x="22" y="132"/>
                    <a:pt x="18" y="128"/>
                  </a:cubicBezTo>
                  <a:cubicBezTo>
                    <a:pt x="15" y="123"/>
                    <a:pt x="0" y="85"/>
                    <a:pt x="0" y="76"/>
                  </a:cubicBezTo>
                  <a:cubicBezTo>
                    <a:pt x="1" y="67"/>
                    <a:pt x="2" y="22"/>
                    <a:pt x="10" y="11"/>
                  </a:cubicBezTo>
                  <a:cubicBezTo>
                    <a:pt x="18" y="0"/>
                    <a:pt x="39" y="7"/>
                    <a:pt x="40" y="15"/>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ïṡļïḑé">
              <a:extLst>
                <a:ext uri="{FF2B5EF4-FFF2-40B4-BE49-F238E27FC236}">
                  <a16:creationId xmlns:a16="http://schemas.microsoft.com/office/drawing/2014/main" id="{B6E53ACF-D1A2-4291-B541-B86D4DECBE0E}"/>
                </a:ext>
              </a:extLst>
            </p:cNvPr>
            <p:cNvSpPr/>
            <p:nvPr/>
          </p:nvSpPr>
          <p:spPr bwMode="auto">
            <a:xfrm>
              <a:off x="6270626" y="4316413"/>
              <a:ext cx="192088" cy="306388"/>
            </a:xfrm>
            <a:custGeom>
              <a:avLst/>
              <a:gdLst>
                <a:gd name="T0" fmla="*/ 24 w 53"/>
                <a:gd name="T1" fmla="*/ 0 h 85"/>
                <a:gd name="T2" fmla="*/ 40 w 53"/>
                <a:gd name="T3" fmla="*/ 15 h 85"/>
                <a:gd name="T4" fmla="*/ 51 w 53"/>
                <a:gd name="T5" fmla="*/ 75 h 85"/>
                <a:gd name="T6" fmla="*/ 7 w 53"/>
                <a:gd name="T7" fmla="*/ 74 h 85"/>
                <a:gd name="T8" fmla="*/ 6 w 53"/>
                <a:gd name="T9" fmla="*/ 13 h 85"/>
                <a:gd name="T10" fmla="*/ 24 w 53"/>
                <a:gd name="T11" fmla="*/ 0 h 85"/>
              </a:gdLst>
              <a:ahLst/>
              <a:cxnLst>
                <a:cxn ang="0">
                  <a:pos x="T0" y="T1"/>
                </a:cxn>
                <a:cxn ang="0">
                  <a:pos x="T2" y="T3"/>
                </a:cxn>
                <a:cxn ang="0">
                  <a:pos x="T4" y="T5"/>
                </a:cxn>
                <a:cxn ang="0">
                  <a:pos x="T6" y="T7"/>
                </a:cxn>
                <a:cxn ang="0">
                  <a:pos x="T8" y="T9"/>
                </a:cxn>
                <a:cxn ang="0">
                  <a:pos x="T10" y="T11"/>
                </a:cxn>
              </a:cxnLst>
              <a:rect l="0" t="0" r="r" b="b"/>
              <a:pathLst>
                <a:path w="53" h="85">
                  <a:moveTo>
                    <a:pt x="24" y="0"/>
                  </a:moveTo>
                  <a:cubicBezTo>
                    <a:pt x="24" y="0"/>
                    <a:pt x="35" y="4"/>
                    <a:pt x="40" y="15"/>
                  </a:cubicBezTo>
                  <a:cubicBezTo>
                    <a:pt x="45" y="25"/>
                    <a:pt x="53" y="60"/>
                    <a:pt x="51" y="75"/>
                  </a:cubicBezTo>
                  <a:cubicBezTo>
                    <a:pt x="49" y="85"/>
                    <a:pt x="16" y="83"/>
                    <a:pt x="7" y="74"/>
                  </a:cubicBezTo>
                  <a:cubicBezTo>
                    <a:pt x="6" y="66"/>
                    <a:pt x="0" y="40"/>
                    <a:pt x="6" y="13"/>
                  </a:cubicBezTo>
                  <a:cubicBezTo>
                    <a:pt x="7" y="6"/>
                    <a:pt x="14" y="0"/>
                    <a:pt x="24" y="0"/>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iṧḻiďê">
              <a:extLst>
                <a:ext uri="{FF2B5EF4-FFF2-40B4-BE49-F238E27FC236}">
                  <a16:creationId xmlns:a16="http://schemas.microsoft.com/office/drawing/2014/main" id="{C3CCD5D3-B497-479C-B1A5-27A42EFF31A7}"/>
                </a:ext>
              </a:extLst>
            </p:cNvPr>
            <p:cNvSpPr/>
            <p:nvPr/>
          </p:nvSpPr>
          <p:spPr bwMode="auto">
            <a:xfrm>
              <a:off x="6267451" y="4191000"/>
              <a:ext cx="101600" cy="153988"/>
            </a:xfrm>
            <a:custGeom>
              <a:avLst/>
              <a:gdLst>
                <a:gd name="T0" fmla="*/ 18 w 28"/>
                <a:gd name="T1" fmla="*/ 3 h 43"/>
                <a:gd name="T2" fmla="*/ 27 w 28"/>
                <a:gd name="T3" fmla="*/ 23 h 43"/>
                <a:gd name="T4" fmla="*/ 27 w 28"/>
                <a:gd name="T5" fmla="*/ 37 h 43"/>
                <a:gd name="T6" fmla="*/ 16 w 28"/>
                <a:gd name="T7" fmla="*/ 39 h 43"/>
                <a:gd name="T8" fmla="*/ 13 w 28"/>
                <a:gd name="T9" fmla="*/ 31 h 43"/>
                <a:gd name="T10" fmla="*/ 1 w 28"/>
                <a:gd name="T11" fmla="*/ 13 h 43"/>
                <a:gd name="T12" fmla="*/ 9 w 28"/>
                <a:gd name="T13" fmla="*/ 1 h 43"/>
                <a:gd name="T14" fmla="*/ 18 w 28"/>
                <a:gd name="T15" fmla="*/ 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43">
                  <a:moveTo>
                    <a:pt x="18" y="3"/>
                  </a:moveTo>
                  <a:cubicBezTo>
                    <a:pt x="18" y="3"/>
                    <a:pt x="28" y="13"/>
                    <a:pt x="27" y="23"/>
                  </a:cubicBezTo>
                  <a:cubicBezTo>
                    <a:pt x="25" y="31"/>
                    <a:pt x="22" y="32"/>
                    <a:pt x="27" y="37"/>
                  </a:cubicBezTo>
                  <a:cubicBezTo>
                    <a:pt x="27" y="37"/>
                    <a:pt x="23" y="43"/>
                    <a:pt x="16" y="39"/>
                  </a:cubicBezTo>
                  <a:cubicBezTo>
                    <a:pt x="16" y="39"/>
                    <a:pt x="19" y="35"/>
                    <a:pt x="13" y="31"/>
                  </a:cubicBezTo>
                  <a:cubicBezTo>
                    <a:pt x="9" y="29"/>
                    <a:pt x="2" y="20"/>
                    <a:pt x="1" y="13"/>
                  </a:cubicBezTo>
                  <a:cubicBezTo>
                    <a:pt x="0" y="5"/>
                    <a:pt x="4" y="2"/>
                    <a:pt x="9" y="1"/>
                  </a:cubicBezTo>
                  <a:cubicBezTo>
                    <a:pt x="14" y="0"/>
                    <a:pt x="17" y="1"/>
                    <a:pt x="18" y="3"/>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ïs1íḓé">
              <a:extLst>
                <a:ext uri="{FF2B5EF4-FFF2-40B4-BE49-F238E27FC236}">
                  <a16:creationId xmlns:a16="http://schemas.microsoft.com/office/drawing/2014/main" id="{1BAF686D-9416-4E68-8FBD-DBEF86F8E611}"/>
                </a:ext>
              </a:extLst>
            </p:cNvPr>
            <p:cNvSpPr/>
            <p:nvPr/>
          </p:nvSpPr>
          <p:spPr bwMode="auto">
            <a:xfrm>
              <a:off x="6332538" y="4330700"/>
              <a:ext cx="206375" cy="87313"/>
            </a:xfrm>
            <a:custGeom>
              <a:avLst/>
              <a:gdLst>
                <a:gd name="T0" fmla="*/ 9 w 57"/>
                <a:gd name="T1" fmla="*/ 0 h 24"/>
                <a:gd name="T2" fmla="*/ 52 w 57"/>
                <a:gd name="T3" fmla="*/ 14 h 24"/>
                <a:gd name="T4" fmla="*/ 5 w 57"/>
                <a:gd name="T5" fmla="*/ 9 h 24"/>
                <a:gd name="T6" fmla="*/ 9 w 57"/>
                <a:gd name="T7" fmla="*/ 0 h 24"/>
              </a:gdLst>
              <a:ahLst/>
              <a:cxnLst>
                <a:cxn ang="0">
                  <a:pos x="T0" y="T1"/>
                </a:cxn>
                <a:cxn ang="0">
                  <a:pos x="T2" y="T3"/>
                </a:cxn>
                <a:cxn ang="0">
                  <a:pos x="T4" y="T5"/>
                </a:cxn>
                <a:cxn ang="0">
                  <a:pos x="T6" y="T7"/>
                </a:cxn>
              </a:cxnLst>
              <a:rect l="0" t="0" r="r" b="b"/>
              <a:pathLst>
                <a:path w="57" h="24">
                  <a:moveTo>
                    <a:pt x="9" y="0"/>
                  </a:moveTo>
                  <a:cubicBezTo>
                    <a:pt x="9" y="0"/>
                    <a:pt x="38" y="2"/>
                    <a:pt x="52" y="14"/>
                  </a:cubicBezTo>
                  <a:cubicBezTo>
                    <a:pt x="57" y="24"/>
                    <a:pt x="9" y="16"/>
                    <a:pt x="5" y="9"/>
                  </a:cubicBezTo>
                  <a:cubicBezTo>
                    <a:pt x="0" y="2"/>
                    <a:pt x="9" y="0"/>
                    <a:pt x="9" y="0"/>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ï$ḷiďè">
              <a:extLst>
                <a:ext uri="{FF2B5EF4-FFF2-40B4-BE49-F238E27FC236}">
                  <a16:creationId xmlns:a16="http://schemas.microsoft.com/office/drawing/2014/main" id="{97DA6F61-652F-42AA-B200-411A69C5ACCF}"/>
                </a:ext>
              </a:extLst>
            </p:cNvPr>
            <p:cNvSpPr/>
            <p:nvPr/>
          </p:nvSpPr>
          <p:spPr bwMode="auto">
            <a:xfrm>
              <a:off x="6470651" y="4216400"/>
              <a:ext cx="34925" cy="60325"/>
            </a:xfrm>
            <a:custGeom>
              <a:avLst/>
              <a:gdLst>
                <a:gd name="T0" fmla="*/ 6 w 10"/>
                <a:gd name="T1" fmla="*/ 17 h 17"/>
                <a:gd name="T2" fmla="*/ 5 w 10"/>
                <a:gd name="T3" fmla="*/ 13 h 17"/>
                <a:gd name="T4" fmla="*/ 1 w 10"/>
                <a:gd name="T5" fmla="*/ 6 h 17"/>
                <a:gd name="T6" fmla="*/ 4 w 10"/>
                <a:gd name="T7" fmla="*/ 8 h 17"/>
                <a:gd name="T8" fmla="*/ 1 w 10"/>
                <a:gd name="T9" fmla="*/ 0 h 17"/>
                <a:gd name="T10" fmla="*/ 8 w 10"/>
                <a:gd name="T11" fmla="*/ 6 h 17"/>
                <a:gd name="T12" fmla="*/ 10 w 10"/>
                <a:gd name="T13" fmla="*/ 15 h 17"/>
                <a:gd name="T14" fmla="*/ 6 w 10"/>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6" y="17"/>
                  </a:moveTo>
                  <a:cubicBezTo>
                    <a:pt x="6" y="17"/>
                    <a:pt x="7" y="14"/>
                    <a:pt x="5" y="13"/>
                  </a:cubicBezTo>
                  <a:cubicBezTo>
                    <a:pt x="3" y="12"/>
                    <a:pt x="1" y="8"/>
                    <a:pt x="1" y="6"/>
                  </a:cubicBezTo>
                  <a:cubicBezTo>
                    <a:pt x="1" y="4"/>
                    <a:pt x="4" y="8"/>
                    <a:pt x="4" y="8"/>
                  </a:cubicBezTo>
                  <a:cubicBezTo>
                    <a:pt x="4" y="8"/>
                    <a:pt x="0" y="0"/>
                    <a:pt x="1" y="0"/>
                  </a:cubicBezTo>
                  <a:cubicBezTo>
                    <a:pt x="2" y="0"/>
                    <a:pt x="7" y="3"/>
                    <a:pt x="8" y="6"/>
                  </a:cubicBezTo>
                  <a:cubicBezTo>
                    <a:pt x="10" y="9"/>
                    <a:pt x="9" y="12"/>
                    <a:pt x="10" y="15"/>
                  </a:cubicBezTo>
                  <a:lnTo>
                    <a:pt x="6" y="17"/>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îṡḷïdê">
              <a:extLst>
                <a:ext uri="{FF2B5EF4-FFF2-40B4-BE49-F238E27FC236}">
                  <a16:creationId xmlns:a16="http://schemas.microsoft.com/office/drawing/2014/main" id="{013CF359-2366-4CAA-9C41-B82B34A09B6C}"/>
                </a:ext>
              </a:extLst>
            </p:cNvPr>
            <p:cNvSpPr/>
            <p:nvPr/>
          </p:nvSpPr>
          <p:spPr bwMode="auto">
            <a:xfrm>
              <a:off x="6484938" y="4265613"/>
              <a:ext cx="46038" cy="138113"/>
            </a:xfrm>
            <a:custGeom>
              <a:avLst/>
              <a:gdLst>
                <a:gd name="T0" fmla="*/ 5 w 13"/>
                <a:gd name="T1" fmla="*/ 34 h 38"/>
                <a:gd name="T2" fmla="*/ 2 w 13"/>
                <a:gd name="T3" fmla="*/ 1 h 38"/>
                <a:gd name="T4" fmla="*/ 6 w 13"/>
                <a:gd name="T5" fmla="*/ 0 h 38"/>
                <a:gd name="T6" fmla="*/ 13 w 13"/>
                <a:gd name="T7" fmla="*/ 24 h 38"/>
                <a:gd name="T8" fmla="*/ 5 w 13"/>
                <a:gd name="T9" fmla="*/ 34 h 38"/>
              </a:gdLst>
              <a:ahLst/>
              <a:cxnLst>
                <a:cxn ang="0">
                  <a:pos x="T0" y="T1"/>
                </a:cxn>
                <a:cxn ang="0">
                  <a:pos x="T2" y="T3"/>
                </a:cxn>
                <a:cxn ang="0">
                  <a:pos x="T4" y="T5"/>
                </a:cxn>
                <a:cxn ang="0">
                  <a:pos x="T6" y="T7"/>
                </a:cxn>
                <a:cxn ang="0">
                  <a:pos x="T8" y="T9"/>
                </a:cxn>
              </a:cxnLst>
              <a:rect l="0" t="0" r="r" b="b"/>
              <a:pathLst>
                <a:path w="13" h="38">
                  <a:moveTo>
                    <a:pt x="5" y="34"/>
                  </a:moveTo>
                  <a:cubicBezTo>
                    <a:pt x="5" y="34"/>
                    <a:pt x="0" y="15"/>
                    <a:pt x="2" y="1"/>
                  </a:cubicBezTo>
                  <a:cubicBezTo>
                    <a:pt x="6" y="0"/>
                    <a:pt x="6" y="0"/>
                    <a:pt x="6" y="0"/>
                  </a:cubicBezTo>
                  <a:cubicBezTo>
                    <a:pt x="6" y="0"/>
                    <a:pt x="12" y="13"/>
                    <a:pt x="13" y="24"/>
                  </a:cubicBezTo>
                  <a:cubicBezTo>
                    <a:pt x="13" y="34"/>
                    <a:pt x="8" y="38"/>
                    <a:pt x="5" y="34"/>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ísļîḑè">
              <a:extLst>
                <a:ext uri="{FF2B5EF4-FFF2-40B4-BE49-F238E27FC236}">
                  <a16:creationId xmlns:a16="http://schemas.microsoft.com/office/drawing/2014/main" id="{9C05224D-14BE-456F-9055-467C9BC75CCA}"/>
                </a:ext>
              </a:extLst>
            </p:cNvPr>
            <p:cNvSpPr/>
            <p:nvPr/>
          </p:nvSpPr>
          <p:spPr bwMode="auto">
            <a:xfrm>
              <a:off x="6100763" y="4157663"/>
              <a:ext cx="44450" cy="58738"/>
            </a:xfrm>
            <a:custGeom>
              <a:avLst/>
              <a:gdLst>
                <a:gd name="T0" fmla="*/ 12 w 12"/>
                <a:gd name="T1" fmla="*/ 14 h 16"/>
                <a:gd name="T2" fmla="*/ 11 w 12"/>
                <a:gd name="T3" fmla="*/ 10 h 16"/>
                <a:gd name="T4" fmla="*/ 10 w 12"/>
                <a:gd name="T5" fmla="*/ 2 h 16"/>
                <a:gd name="T6" fmla="*/ 9 w 12"/>
                <a:gd name="T7" fmla="*/ 5 h 16"/>
                <a:gd name="T8" fmla="*/ 6 w 12"/>
                <a:gd name="T9" fmla="*/ 1 h 16"/>
                <a:gd name="T10" fmla="*/ 2 w 12"/>
                <a:gd name="T11" fmla="*/ 8 h 16"/>
                <a:gd name="T12" fmla="*/ 8 w 12"/>
                <a:gd name="T13" fmla="*/ 14 h 16"/>
                <a:gd name="T14" fmla="*/ 10 w 12"/>
                <a:gd name="T15" fmla="*/ 16 h 16"/>
                <a:gd name="T16" fmla="*/ 12 w 12"/>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6">
                  <a:moveTo>
                    <a:pt x="12" y="14"/>
                  </a:moveTo>
                  <a:cubicBezTo>
                    <a:pt x="12" y="14"/>
                    <a:pt x="11" y="12"/>
                    <a:pt x="11" y="10"/>
                  </a:cubicBezTo>
                  <a:cubicBezTo>
                    <a:pt x="11" y="8"/>
                    <a:pt x="11" y="2"/>
                    <a:pt x="10" y="2"/>
                  </a:cubicBezTo>
                  <a:cubicBezTo>
                    <a:pt x="9" y="2"/>
                    <a:pt x="9" y="5"/>
                    <a:pt x="9" y="5"/>
                  </a:cubicBezTo>
                  <a:cubicBezTo>
                    <a:pt x="9" y="5"/>
                    <a:pt x="8" y="1"/>
                    <a:pt x="6" y="1"/>
                  </a:cubicBezTo>
                  <a:cubicBezTo>
                    <a:pt x="4" y="0"/>
                    <a:pt x="0" y="6"/>
                    <a:pt x="2" y="8"/>
                  </a:cubicBezTo>
                  <a:cubicBezTo>
                    <a:pt x="3" y="11"/>
                    <a:pt x="7" y="12"/>
                    <a:pt x="8" y="14"/>
                  </a:cubicBezTo>
                  <a:cubicBezTo>
                    <a:pt x="9" y="15"/>
                    <a:pt x="10" y="16"/>
                    <a:pt x="10" y="16"/>
                  </a:cubicBezTo>
                  <a:lnTo>
                    <a:pt x="12" y="14"/>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ïṣļíḓe">
              <a:extLst>
                <a:ext uri="{FF2B5EF4-FFF2-40B4-BE49-F238E27FC236}">
                  <a16:creationId xmlns:a16="http://schemas.microsoft.com/office/drawing/2014/main" id="{97544C4A-2C08-400A-AC70-8743919D53DF}"/>
                </a:ext>
              </a:extLst>
            </p:cNvPr>
            <p:cNvSpPr/>
            <p:nvPr/>
          </p:nvSpPr>
          <p:spPr bwMode="auto">
            <a:xfrm>
              <a:off x="6159501" y="4265613"/>
              <a:ext cx="187325" cy="119063"/>
            </a:xfrm>
            <a:custGeom>
              <a:avLst/>
              <a:gdLst>
                <a:gd name="T0" fmla="*/ 42 w 52"/>
                <a:gd name="T1" fmla="*/ 33 h 33"/>
                <a:gd name="T2" fmla="*/ 3 w 52"/>
                <a:gd name="T3" fmla="*/ 11 h 33"/>
                <a:gd name="T4" fmla="*/ 49 w 52"/>
                <a:gd name="T5" fmla="*/ 25 h 33"/>
                <a:gd name="T6" fmla="*/ 42 w 52"/>
                <a:gd name="T7" fmla="*/ 33 h 33"/>
              </a:gdLst>
              <a:ahLst/>
              <a:cxnLst>
                <a:cxn ang="0">
                  <a:pos x="T0" y="T1"/>
                </a:cxn>
                <a:cxn ang="0">
                  <a:pos x="T2" y="T3"/>
                </a:cxn>
                <a:cxn ang="0">
                  <a:pos x="T4" y="T5"/>
                </a:cxn>
                <a:cxn ang="0">
                  <a:pos x="T6" y="T7"/>
                </a:cxn>
              </a:cxnLst>
              <a:rect l="0" t="0" r="r" b="b"/>
              <a:pathLst>
                <a:path w="52" h="33">
                  <a:moveTo>
                    <a:pt x="42" y="33"/>
                  </a:moveTo>
                  <a:cubicBezTo>
                    <a:pt x="42" y="33"/>
                    <a:pt x="15" y="25"/>
                    <a:pt x="3" y="11"/>
                  </a:cubicBezTo>
                  <a:cubicBezTo>
                    <a:pt x="0" y="0"/>
                    <a:pt x="45" y="17"/>
                    <a:pt x="49" y="25"/>
                  </a:cubicBezTo>
                  <a:cubicBezTo>
                    <a:pt x="52" y="32"/>
                    <a:pt x="42" y="33"/>
                    <a:pt x="42" y="33"/>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ïSḻîḋê">
              <a:extLst>
                <a:ext uri="{FF2B5EF4-FFF2-40B4-BE49-F238E27FC236}">
                  <a16:creationId xmlns:a16="http://schemas.microsoft.com/office/drawing/2014/main" id="{63CA2020-4952-4B57-B4BD-AC56FF058DEC}"/>
                </a:ext>
              </a:extLst>
            </p:cNvPr>
            <p:cNvSpPr/>
            <p:nvPr/>
          </p:nvSpPr>
          <p:spPr bwMode="auto">
            <a:xfrm>
              <a:off x="6126163" y="4200525"/>
              <a:ext cx="73025" cy="123825"/>
            </a:xfrm>
            <a:custGeom>
              <a:avLst/>
              <a:gdLst>
                <a:gd name="T0" fmla="*/ 20 w 20"/>
                <a:gd name="T1" fmla="*/ 29 h 34"/>
                <a:gd name="T2" fmla="*/ 4 w 20"/>
                <a:gd name="T3" fmla="*/ 0 h 34"/>
                <a:gd name="T4" fmla="*/ 0 w 20"/>
                <a:gd name="T5" fmla="*/ 2 h 34"/>
                <a:gd name="T6" fmla="*/ 8 w 20"/>
                <a:gd name="T7" fmla="*/ 25 h 34"/>
                <a:gd name="T8" fmla="*/ 20 w 20"/>
                <a:gd name="T9" fmla="*/ 29 h 34"/>
              </a:gdLst>
              <a:ahLst/>
              <a:cxnLst>
                <a:cxn ang="0">
                  <a:pos x="T0" y="T1"/>
                </a:cxn>
                <a:cxn ang="0">
                  <a:pos x="T2" y="T3"/>
                </a:cxn>
                <a:cxn ang="0">
                  <a:pos x="T4" y="T5"/>
                </a:cxn>
                <a:cxn ang="0">
                  <a:pos x="T6" y="T7"/>
                </a:cxn>
                <a:cxn ang="0">
                  <a:pos x="T8" y="T9"/>
                </a:cxn>
              </a:cxnLst>
              <a:rect l="0" t="0" r="r" b="b"/>
              <a:pathLst>
                <a:path w="20" h="34">
                  <a:moveTo>
                    <a:pt x="20" y="29"/>
                  </a:moveTo>
                  <a:cubicBezTo>
                    <a:pt x="20" y="29"/>
                    <a:pt x="14" y="10"/>
                    <a:pt x="4" y="0"/>
                  </a:cubicBezTo>
                  <a:cubicBezTo>
                    <a:pt x="0" y="2"/>
                    <a:pt x="0" y="2"/>
                    <a:pt x="0" y="2"/>
                  </a:cubicBezTo>
                  <a:cubicBezTo>
                    <a:pt x="0" y="2"/>
                    <a:pt x="3" y="15"/>
                    <a:pt x="8" y="25"/>
                  </a:cubicBezTo>
                  <a:cubicBezTo>
                    <a:pt x="14" y="34"/>
                    <a:pt x="20" y="34"/>
                    <a:pt x="20" y="29"/>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iṡ1íḋé">
              <a:extLst>
                <a:ext uri="{FF2B5EF4-FFF2-40B4-BE49-F238E27FC236}">
                  <a16:creationId xmlns:a16="http://schemas.microsoft.com/office/drawing/2014/main" id="{39AAE074-D1F8-432D-A4DD-9888C68A0679}"/>
                </a:ext>
              </a:extLst>
            </p:cNvPr>
            <p:cNvSpPr/>
            <p:nvPr/>
          </p:nvSpPr>
          <p:spPr bwMode="auto">
            <a:xfrm>
              <a:off x="6329363" y="4225925"/>
              <a:ext cx="20638" cy="36513"/>
            </a:xfrm>
            <a:custGeom>
              <a:avLst/>
              <a:gdLst>
                <a:gd name="T0" fmla="*/ 2 w 6"/>
                <a:gd name="T1" fmla="*/ 1 h 10"/>
                <a:gd name="T2" fmla="*/ 6 w 6"/>
                <a:gd name="T3" fmla="*/ 9 h 10"/>
                <a:gd name="T4" fmla="*/ 0 w 6"/>
                <a:gd name="T5" fmla="*/ 9 h 10"/>
                <a:gd name="T6" fmla="*/ 3 w 6"/>
                <a:gd name="T7" fmla="*/ 7 h 10"/>
                <a:gd name="T8" fmla="*/ 2 w 6"/>
                <a:gd name="T9" fmla="*/ 1 h 10"/>
              </a:gdLst>
              <a:ahLst/>
              <a:cxnLst>
                <a:cxn ang="0">
                  <a:pos x="T0" y="T1"/>
                </a:cxn>
                <a:cxn ang="0">
                  <a:pos x="T2" y="T3"/>
                </a:cxn>
                <a:cxn ang="0">
                  <a:pos x="T4" y="T5"/>
                </a:cxn>
                <a:cxn ang="0">
                  <a:pos x="T6" y="T7"/>
                </a:cxn>
                <a:cxn ang="0">
                  <a:pos x="T8" y="T9"/>
                </a:cxn>
              </a:cxnLst>
              <a:rect l="0" t="0" r="r" b="b"/>
              <a:pathLst>
                <a:path w="6" h="10">
                  <a:moveTo>
                    <a:pt x="2" y="1"/>
                  </a:moveTo>
                  <a:cubicBezTo>
                    <a:pt x="2" y="1"/>
                    <a:pt x="6" y="7"/>
                    <a:pt x="6" y="9"/>
                  </a:cubicBezTo>
                  <a:cubicBezTo>
                    <a:pt x="5" y="10"/>
                    <a:pt x="0" y="10"/>
                    <a:pt x="0" y="9"/>
                  </a:cubicBezTo>
                  <a:cubicBezTo>
                    <a:pt x="0" y="9"/>
                    <a:pt x="3" y="7"/>
                    <a:pt x="3" y="7"/>
                  </a:cubicBezTo>
                  <a:cubicBezTo>
                    <a:pt x="3" y="7"/>
                    <a:pt x="0" y="0"/>
                    <a:pt x="2" y="1"/>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ïŝľide">
              <a:extLst>
                <a:ext uri="{FF2B5EF4-FFF2-40B4-BE49-F238E27FC236}">
                  <a16:creationId xmlns:a16="http://schemas.microsoft.com/office/drawing/2014/main" id="{184841A9-80B8-4D75-8512-EBEFFCFFCB53}"/>
                </a:ext>
              </a:extLst>
            </p:cNvPr>
            <p:cNvSpPr/>
            <p:nvPr/>
          </p:nvSpPr>
          <p:spPr bwMode="auto">
            <a:xfrm>
              <a:off x="6227763" y="4168775"/>
              <a:ext cx="119063" cy="127000"/>
            </a:xfrm>
            <a:custGeom>
              <a:avLst/>
              <a:gdLst>
                <a:gd name="T0" fmla="*/ 9 w 33"/>
                <a:gd name="T1" fmla="*/ 9 h 35"/>
                <a:gd name="T2" fmla="*/ 29 w 33"/>
                <a:gd name="T3" fmla="*/ 5 h 35"/>
                <a:gd name="T4" fmla="*/ 15 w 33"/>
                <a:gd name="T5" fmla="*/ 15 h 35"/>
                <a:gd name="T6" fmla="*/ 19 w 33"/>
                <a:gd name="T7" fmla="*/ 34 h 35"/>
                <a:gd name="T8" fmla="*/ 9 w 33"/>
                <a:gd name="T9" fmla="*/ 9 h 35"/>
              </a:gdLst>
              <a:ahLst/>
              <a:cxnLst>
                <a:cxn ang="0">
                  <a:pos x="T0" y="T1"/>
                </a:cxn>
                <a:cxn ang="0">
                  <a:pos x="T2" y="T3"/>
                </a:cxn>
                <a:cxn ang="0">
                  <a:pos x="T4" y="T5"/>
                </a:cxn>
                <a:cxn ang="0">
                  <a:pos x="T6" y="T7"/>
                </a:cxn>
                <a:cxn ang="0">
                  <a:pos x="T8" y="T9"/>
                </a:cxn>
              </a:cxnLst>
              <a:rect l="0" t="0" r="r" b="b"/>
              <a:pathLst>
                <a:path w="33" h="35">
                  <a:moveTo>
                    <a:pt x="9" y="9"/>
                  </a:moveTo>
                  <a:cubicBezTo>
                    <a:pt x="9" y="9"/>
                    <a:pt x="22" y="0"/>
                    <a:pt x="29" y="5"/>
                  </a:cubicBezTo>
                  <a:cubicBezTo>
                    <a:pt x="33" y="11"/>
                    <a:pt x="15" y="15"/>
                    <a:pt x="15" y="15"/>
                  </a:cubicBezTo>
                  <a:cubicBezTo>
                    <a:pt x="15" y="15"/>
                    <a:pt x="24" y="34"/>
                    <a:pt x="19" y="34"/>
                  </a:cubicBezTo>
                  <a:cubicBezTo>
                    <a:pt x="14" y="35"/>
                    <a:pt x="0" y="17"/>
                    <a:pt x="9" y="9"/>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ïśḷiďê">
              <a:extLst>
                <a:ext uri="{FF2B5EF4-FFF2-40B4-BE49-F238E27FC236}">
                  <a16:creationId xmlns:a16="http://schemas.microsoft.com/office/drawing/2014/main" id="{B3B0716E-0FBA-4963-A41D-CC0EEE8E1566}"/>
                </a:ext>
              </a:extLst>
            </p:cNvPr>
            <p:cNvSpPr/>
            <p:nvPr/>
          </p:nvSpPr>
          <p:spPr bwMode="auto">
            <a:xfrm>
              <a:off x="6007101" y="2938463"/>
              <a:ext cx="44450" cy="275590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6" name="í$ļîḍe">
              <a:extLst>
                <a:ext uri="{FF2B5EF4-FFF2-40B4-BE49-F238E27FC236}">
                  <a16:creationId xmlns:a16="http://schemas.microsoft.com/office/drawing/2014/main" id="{916CB975-AFFB-4AAA-A688-727EA2375F37}"/>
                </a:ext>
              </a:extLst>
            </p:cNvPr>
            <p:cNvSpPr/>
            <p:nvPr/>
          </p:nvSpPr>
          <p:spPr bwMode="auto">
            <a:xfrm>
              <a:off x="6267451" y="2938463"/>
              <a:ext cx="42863" cy="275590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7" name="iṩľîḍê">
              <a:extLst>
                <a:ext uri="{FF2B5EF4-FFF2-40B4-BE49-F238E27FC236}">
                  <a16:creationId xmlns:a16="http://schemas.microsoft.com/office/drawing/2014/main" id="{47DBDC94-4FE5-4E18-9EEE-6CC0F5DEEFF2}"/>
                </a:ext>
              </a:extLst>
            </p:cNvPr>
            <p:cNvSpPr/>
            <p:nvPr/>
          </p:nvSpPr>
          <p:spPr bwMode="auto">
            <a:xfrm>
              <a:off x="6032501" y="3060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8" name="îSlïḓé">
              <a:extLst>
                <a:ext uri="{FF2B5EF4-FFF2-40B4-BE49-F238E27FC236}">
                  <a16:creationId xmlns:a16="http://schemas.microsoft.com/office/drawing/2014/main" id="{357D5645-C2CA-4F0C-84B8-7C07B660DE12}"/>
                </a:ext>
              </a:extLst>
            </p:cNvPr>
            <p:cNvSpPr/>
            <p:nvPr/>
          </p:nvSpPr>
          <p:spPr bwMode="auto">
            <a:xfrm>
              <a:off x="6032501" y="3219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9" name="îšḻiḓê">
              <a:extLst>
                <a:ext uri="{FF2B5EF4-FFF2-40B4-BE49-F238E27FC236}">
                  <a16:creationId xmlns:a16="http://schemas.microsoft.com/office/drawing/2014/main" id="{BC02E7B6-3ACF-489F-AB44-04C9218E5856}"/>
                </a:ext>
              </a:extLst>
            </p:cNvPr>
            <p:cNvSpPr/>
            <p:nvPr/>
          </p:nvSpPr>
          <p:spPr bwMode="auto">
            <a:xfrm>
              <a:off x="6032501" y="3378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0" name="iṧļíḑè">
              <a:extLst>
                <a:ext uri="{FF2B5EF4-FFF2-40B4-BE49-F238E27FC236}">
                  <a16:creationId xmlns:a16="http://schemas.microsoft.com/office/drawing/2014/main" id="{6FDD8D9E-1952-48FD-B577-EAB0E0EA27DD}"/>
                </a:ext>
              </a:extLst>
            </p:cNvPr>
            <p:cNvSpPr/>
            <p:nvPr/>
          </p:nvSpPr>
          <p:spPr bwMode="auto">
            <a:xfrm>
              <a:off x="6032501" y="3536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1" name="iṣliḍe">
              <a:extLst>
                <a:ext uri="{FF2B5EF4-FFF2-40B4-BE49-F238E27FC236}">
                  <a16:creationId xmlns:a16="http://schemas.microsoft.com/office/drawing/2014/main" id="{E55DBD91-F7F2-4D0A-9DC9-98AD3C880150}"/>
                </a:ext>
              </a:extLst>
            </p:cNvPr>
            <p:cNvSpPr/>
            <p:nvPr/>
          </p:nvSpPr>
          <p:spPr bwMode="auto">
            <a:xfrm>
              <a:off x="6032501" y="3695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2" name="íṩḻiḋê">
              <a:extLst>
                <a:ext uri="{FF2B5EF4-FFF2-40B4-BE49-F238E27FC236}">
                  <a16:creationId xmlns:a16="http://schemas.microsoft.com/office/drawing/2014/main" id="{5A2445F8-DEA6-410D-B4C7-FFFAC216FD9C}"/>
                </a:ext>
              </a:extLst>
            </p:cNvPr>
            <p:cNvSpPr/>
            <p:nvPr/>
          </p:nvSpPr>
          <p:spPr bwMode="auto">
            <a:xfrm>
              <a:off x="6032501" y="3854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3" name="islíḑe">
              <a:extLst>
                <a:ext uri="{FF2B5EF4-FFF2-40B4-BE49-F238E27FC236}">
                  <a16:creationId xmlns:a16="http://schemas.microsoft.com/office/drawing/2014/main" id="{9E22B65F-2AC3-4951-B701-ACDF1A4D8C70}"/>
                </a:ext>
              </a:extLst>
            </p:cNvPr>
            <p:cNvSpPr/>
            <p:nvPr/>
          </p:nvSpPr>
          <p:spPr bwMode="auto">
            <a:xfrm>
              <a:off x="6032501" y="4013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4" name="išľiḍê">
              <a:extLst>
                <a:ext uri="{FF2B5EF4-FFF2-40B4-BE49-F238E27FC236}">
                  <a16:creationId xmlns:a16="http://schemas.microsoft.com/office/drawing/2014/main" id="{DD32A7BE-1333-4AC7-9519-4E6CF921EED1}"/>
                </a:ext>
              </a:extLst>
            </p:cNvPr>
            <p:cNvSpPr/>
            <p:nvPr/>
          </p:nvSpPr>
          <p:spPr bwMode="auto">
            <a:xfrm>
              <a:off x="6032501" y="4171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5" name="ï$ľîḑé">
              <a:extLst>
                <a:ext uri="{FF2B5EF4-FFF2-40B4-BE49-F238E27FC236}">
                  <a16:creationId xmlns:a16="http://schemas.microsoft.com/office/drawing/2014/main" id="{DF9FCF49-10E1-4EBF-97FC-0AFE545309BB}"/>
                </a:ext>
              </a:extLst>
            </p:cNvPr>
            <p:cNvSpPr/>
            <p:nvPr/>
          </p:nvSpPr>
          <p:spPr bwMode="auto">
            <a:xfrm>
              <a:off x="6032501" y="4330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6" name="îṧḻiḍê">
              <a:extLst>
                <a:ext uri="{FF2B5EF4-FFF2-40B4-BE49-F238E27FC236}">
                  <a16:creationId xmlns:a16="http://schemas.microsoft.com/office/drawing/2014/main" id="{19C7ABDF-8C02-4B1C-A07E-F4B21659B344}"/>
                </a:ext>
              </a:extLst>
            </p:cNvPr>
            <p:cNvSpPr/>
            <p:nvPr/>
          </p:nvSpPr>
          <p:spPr bwMode="auto">
            <a:xfrm>
              <a:off x="6032501" y="4489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7" name="îṩļiḓè">
              <a:extLst>
                <a:ext uri="{FF2B5EF4-FFF2-40B4-BE49-F238E27FC236}">
                  <a16:creationId xmlns:a16="http://schemas.microsoft.com/office/drawing/2014/main" id="{139F8FA0-DCC4-4995-943C-BCFEE687AEE8}"/>
                </a:ext>
              </a:extLst>
            </p:cNvPr>
            <p:cNvSpPr/>
            <p:nvPr/>
          </p:nvSpPr>
          <p:spPr bwMode="auto">
            <a:xfrm>
              <a:off x="6032501" y="4648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8" name="îṣļidé">
              <a:extLst>
                <a:ext uri="{FF2B5EF4-FFF2-40B4-BE49-F238E27FC236}">
                  <a16:creationId xmlns:a16="http://schemas.microsoft.com/office/drawing/2014/main" id="{0E1C5AF3-B20C-4654-97A5-AF08A1EE398E}"/>
                </a:ext>
              </a:extLst>
            </p:cNvPr>
            <p:cNvSpPr/>
            <p:nvPr/>
          </p:nvSpPr>
          <p:spPr bwMode="auto">
            <a:xfrm>
              <a:off x="6032501" y="4806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9" name="îṥlîḋé">
              <a:extLst>
                <a:ext uri="{FF2B5EF4-FFF2-40B4-BE49-F238E27FC236}">
                  <a16:creationId xmlns:a16="http://schemas.microsoft.com/office/drawing/2014/main" id="{784E35BE-D4DF-4516-BED4-C74DB3435778}"/>
                </a:ext>
              </a:extLst>
            </p:cNvPr>
            <p:cNvSpPr/>
            <p:nvPr/>
          </p:nvSpPr>
          <p:spPr bwMode="auto">
            <a:xfrm>
              <a:off x="6032501" y="4965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0" name="ïS1ide">
              <a:extLst>
                <a:ext uri="{FF2B5EF4-FFF2-40B4-BE49-F238E27FC236}">
                  <a16:creationId xmlns:a16="http://schemas.microsoft.com/office/drawing/2014/main" id="{27472238-1C61-4F17-B4FD-62A37576C0EC}"/>
                </a:ext>
              </a:extLst>
            </p:cNvPr>
            <p:cNvSpPr/>
            <p:nvPr/>
          </p:nvSpPr>
          <p:spPr bwMode="auto">
            <a:xfrm>
              <a:off x="6032501" y="5124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1" name="îŝḷíḍè">
              <a:extLst>
                <a:ext uri="{FF2B5EF4-FFF2-40B4-BE49-F238E27FC236}">
                  <a16:creationId xmlns:a16="http://schemas.microsoft.com/office/drawing/2014/main" id="{309D113C-1F29-46A3-ACBA-6C43E03A2625}"/>
                </a:ext>
              </a:extLst>
            </p:cNvPr>
            <p:cNvSpPr/>
            <p:nvPr/>
          </p:nvSpPr>
          <p:spPr bwMode="auto">
            <a:xfrm>
              <a:off x="6032501" y="5283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2" name="ïşļíḓe">
              <a:extLst>
                <a:ext uri="{FF2B5EF4-FFF2-40B4-BE49-F238E27FC236}">
                  <a16:creationId xmlns:a16="http://schemas.microsoft.com/office/drawing/2014/main" id="{A1021120-792C-44D8-B6BF-CCEC8226836E}"/>
                </a:ext>
              </a:extLst>
            </p:cNvPr>
            <p:cNvSpPr/>
            <p:nvPr/>
          </p:nvSpPr>
          <p:spPr bwMode="auto">
            <a:xfrm>
              <a:off x="6032501" y="5441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3" name="íşliḑê">
              <a:extLst>
                <a:ext uri="{FF2B5EF4-FFF2-40B4-BE49-F238E27FC236}">
                  <a16:creationId xmlns:a16="http://schemas.microsoft.com/office/drawing/2014/main" id="{212E0216-90F6-4182-97DD-25FB461637B1}"/>
                </a:ext>
              </a:extLst>
            </p:cNvPr>
            <p:cNvSpPr/>
            <p:nvPr/>
          </p:nvSpPr>
          <p:spPr bwMode="auto">
            <a:xfrm>
              <a:off x="6867526" y="1912938"/>
              <a:ext cx="141288" cy="141288"/>
            </a:xfrm>
            <a:custGeom>
              <a:avLst/>
              <a:gdLst>
                <a:gd name="T0" fmla="*/ 14 w 39"/>
                <a:gd name="T1" fmla="*/ 12 h 39"/>
                <a:gd name="T2" fmla="*/ 17 w 39"/>
                <a:gd name="T3" fmla="*/ 3 h 39"/>
                <a:gd name="T4" fmla="*/ 22 w 39"/>
                <a:gd name="T5" fmla="*/ 3 h 39"/>
                <a:gd name="T6" fmla="*/ 25 w 39"/>
                <a:gd name="T7" fmla="*/ 12 h 39"/>
                <a:gd name="T8" fmla="*/ 27 w 39"/>
                <a:gd name="T9" fmla="*/ 14 h 39"/>
                <a:gd name="T10" fmla="*/ 36 w 39"/>
                <a:gd name="T11" fmla="*/ 17 h 39"/>
                <a:gd name="T12" fmla="*/ 36 w 39"/>
                <a:gd name="T13" fmla="*/ 22 h 39"/>
                <a:gd name="T14" fmla="*/ 27 w 39"/>
                <a:gd name="T15" fmla="*/ 25 h 39"/>
                <a:gd name="T16" fmla="*/ 25 w 39"/>
                <a:gd name="T17" fmla="*/ 27 h 39"/>
                <a:gd name="T18" fmla="*/ 22 w 39"/>
                <a:gd name="T19" fmla="*/ 36 h 39"/>
                <a:gd name="T20" fmla="*/ 17 w 39"/>
                <a:gd name="T21" fmla="*/ 36 h 39"/>
                <a:gd name="T22" fmla="*/ 14 w 39"/>
                <a:gd name="T23" fmla="*/ 27 h 39"/>
                <a:gd name="T24" fmla="*/ 12 w 39"/>
                <a:gd name="T25" fmla="*/ 25 h 39"/>
                <a:gd name="T26" fmla="*/ 3 w 39"/>
                <a:gd name="T27" fmla="*/ 22 h 39"/>
                <a:gd name="T28" fmla="*/ 3 w 39"/>
                <a:gd name="T29" fmla="*/ 17 h 39"/>
                <a:gd name="T30" fmla="*/ 12 w 39"/>
                <a:gd name="T31" fmla="*/ 14 h 39"/>
                <a:gd name="T32" fmla="*/ 14 w 39"/>
                <a:gd name="T33"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9">
                  <a:moveTo>
                    <a:pt x="14" y="12"/>
                  </a:moveTo>
                  <a:cubicBezTo>
                    <a:pt x="17" y="3"/>
                    <a:pt x="17" y="3"/>
                    <a:pt x="17" y="3"/>
                  </a:cubicBezTo>
                  <a:cubicBezTo>
                    <a:pt x="17" y="0"/>
                    <a:pt x="21" y="0"/>
                    <a:pt x="22" y="3"/>
                  </a:cubicBezTo>
                  <a:cubicBezTo>
                    <a:pt x="25" y="12"/>
                    <a:pt x="25" y="12"/>
                    <a:pt x="25" y="12"/>
                  </a:cubicBezTo>
                  <a:cubicBezTo>
                    <a:pt x="25" y="13"/>
                    <a:pt x="26" y="14"/>
                    <a:pt x="27" y="14"/>
                  </a:cubicBezTo>
                  <a:cubicBezTo>
                    <a:pt x="36" y="17"/>
                    <a:pt x="36" y="17"/>
                    <a:pt x="36" y="17"/>
                  </a:cubicBezTo>
                  <a:cubicBezTo>
                    <a:pt x="39" y="18"/>
                    <a:pt x="39" y="22"/>
                    <a:pt x="36" y="22"/>
                  </a:cubicBezTo>
                  <a:cubicBezTo>
                    <a:pt x="27" y="25"/>
                    <a:pt x="27" y="25"/>
                    <a:pt x="27" y="25"/>
                  </a:cubicBezTo>
                  <a:cubicBezTo>
                    <a:pt x="26" y="25"/>
                    <a:pt x="25" y="26"/>
                    <a:pt x="25" y="27"/>
                  </a:cubicBezTo>
                  <a:cubicBezTo>
                    <a:pt x="22" y="36"/>
                    <a:pt x="22" y="36"/>
                    <a:pt x="22" y="36"/>
                  </a:cubicBezTo>
                  <a:cubicBezTo>
                    <a:pt x="21" y="39"/>
                    <a:pt x="17" y="39"/>
                    <a:pt x="17" y="36"/>
                  </a:cubicBezTo>
                  <a:cubicBezTo>
                    <a:pt x="14" y="27"/>
                    <a:pt x="14" y="27"/>
                    <a:pt x="14" y="27"/>
                  </a:cubicBezTo>
                  <a:cubicBezTo>
                    <a:pt x="14" y="26"/>
                    <a:pt x="13" y="25"/>
                    <a:pt x="12" y="25"/>
                  </a:cubicBezTo>
                  <a:cubicBezTo>
                    <a:pt x="3" y="22"/>
                    <a:pt x="3" y="22"/>
                    <a:pt x="3" y="22"/>
                  </a:cubicBezTo>
                  <a:cubicBezTo>
                    <a:pt x="0" y="22"/>
                    <a:pt x="0" y="18"/>
                    <a:pt x="3" y="17"/>
                  </a:cubicBezTo>
                  <a:cubicBezTo>
                    <a:pt x="12" y="14"/>
                    <a:pt x="12" y="14"/>
                    <a:pt x="12" y="14"/>
                  </a:cubicBezTo>
                  <a:cubicBezTo>
                    <a:pt x="13" y="14"/>
                    <a:pt x="14" y="13"/>
                    <a:pt x="14" y="12"/>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íšlîďe">
              <a:extLst>
                <a:ext uri="{FF2B5EF4-FFF2-40B4-BE49-F238E27FC236}">
                  <a16:creationId xmlns:a16="http://schemas.microsoft.com/office/drawing/2014/main" id="{C78BF097-5FD8-4C1D-BC06-C0207C17FF32}"/>
                </a:ext>
              </a:extLst>
            </p:cNvPr>
            <p:cNvSpPr/>
            <p:nvPr/>
          </p:nvSpPr>
          <p:spPr bwMode="auto">
            <a:xfrm>
              <a:off x="5653088" y="2349500"/>
              <a:ext cx="93663" cy="93663"/>
            </a:xfrm>
            <a:custGeom>
              <a:avLst/>
              <a:gdLst>
                <a:gd name="T0" fmla="*/ 9 w 26"/>
                <a:gd name="T1" fmla="*/ 8 h 26"/>
                <a:gd name="T2" fmla="*/ 11 w 26"/>
                <a:gd name="T3" fmla="*/ 2 h 26"/>
                <a:gd name="T4" fmla="*/ 15 w 26"/>
                <a:gd name="T5" fmla="*/ 2 h 26"/>
                <a:gd name="T6" fmla="*/ 16 w 26"/>
                <a:gd name="T7" fmla="*/ 8 h 26"/>
                <a:gd name="T8" fmla="*/ 18 w 26"/>
                <a:gd name="T9" fmla="*/ 10 h 26"/>
                <a:gd name="T10" fmla="*/ 24 w 26"/>
                <a:gd name="T11" fmla="*/ 11 h 26"/>
                <a:gd name="T12" fmla="*/ 24 w 26"/>
                <a:gd name="T13" fmla="*/ 15 h 26"/>
                <a:gd name="T14" fmla="*/ 18 w 26"/>
                <a:gd name="T15" fmla="*/ 17 h 26"/>
                <a:gd name="T16" fmla="*/ 16 w 26"/>
                <a:gd name="T17" fmla="*/ 18 h 26"/>
                <a:gd name="T18" fmla="*/ 15 w 26"/>
                <a:gd name="T19" fmla="*/ 25 h 26"/>
                <a:gd name="T20" fmla="*/ 11 w 26"/>
                <a:gd name="T21" fmla="*/ 25 h 26"/>
                <a:gd name="T22" fmla="*/ 9 w 26"/>
                <a:gd name="T23" fmla="*/ 18 h 26"/>
                <a:gd name="T24" fmla="*/ 8 w 26"/>
                <a:gd name="T25" fmla="*/ 17 h 26"/>
                <a:gd name="T26" fmla="*/ 1 w 26"/>
                <a:gd name="T27" fmla="*/ 15 h 26"/>
                <a:gd name="T28" fmla="*/ 1 w 26"/>
                <a:gd name="T29" fmla="*/ 11 h 26"/>
                <a:gd name="T30" fmla="*/ 8 w 26"/>
                <a:gd name="T31" fmla="*/ 10 h 26"/>
                <a:gd name="T32" fmla="*/ 9 w 26"/>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9" y="8"/>
                  </a:moveTo>
                  <a:cubicBezTo>
                    <a:pt x="11" y="2"/>
                    <a:pt x="11" y="2"/>
                    <a:pt x="11" y="2"/>
                  </a:cubicBezTo>
                  <a:cubicBezTo>
                    <a:pt x="11" y="0"/>
                    <a:pt x="14" y="0"/>
                    <a:pt x="15" y="2"/>
                  </a:cubicBezTo>
                  <a:cubicBezTo>
                    <a:pt x="16" y="8"/>
                    <a:pt x="16" y="8"/>
                    <a:pt x="16" y="8"/>
                  </a:cubicBezTo>
                  <a:cubicBezTo>
                    <a:pt x="17" y="9"/>
                    <a:pt x="17" y="10"/>
                    <a:pt x="18" y="10"/>
                  </a:cubicBezTo>
                  <a:cubicBezTo>
                    <a:pt x="24" y="11"/>
                    <a:pt x="24" y="11"/>
                    <a:pt x="24" y="11"/>
                  </a:cubicBezTo>
                  <a:cubicBezTo>
                    <a:pt x="26" y="12"/>
                    <a:pt x="26" y="15"/>
                    <a:pt x="24" y="15"/>
                  </a:cubicBezTo>
                  <a:cubicBezTo>
                    <a:pt x="18" y="17"/>
                    <a:pt x="18" y="17"/>
                    <a:pt x="18" y="17"/>
                  </a:cubicBezTo>
                  <a:cubicBezTo>
                    <a:pt x="17" y="17"/>
                    <a:pt x="17" y="17"/>
                    <a:pt x="16" y="18"/>
                  </a:cubicBezTo>
                  <a:cubicBezTo>
                    <a:pt x="15" y="25"/>
                    <a:pt x="15" y="25"/>
                    <a:pt x="15" y="25"/>
                  </a:cubicBezTo>
                  <a:cubicBezTo>
                    <a:pt x="14" y="26"/>
                    <a:pt x="11" y="26"/>
                    <a:pt x="11" y="25"/>
                  </a:cubicBezTo>
                  <a:cubicBezTo>
                    <a:pt x="9" y="18"/>
                    <a:pt x="9" y="18"/>
                    <a:pt x="9" y="18"/>
                  </a:cubicBezTo>
                  <a:cubicBezTo>
                    <a:pt x="9" y="17"/>
                    <a:pt x="9" y="17"/>
                    <a:pt x="8" y="17"/>
                  </a:cubicBezTo>
                  <a:cubicBezTo>
                    <a:pt x="1" y="15"/>
                    <a:pt x="1" y="15"/>
                    <a:pt x="1" y="15"/>
                  </a:cubicBezTo>
                  <a:cubicBezTo>
                    <a:pt x="0" y="15"/>
                    <a:pt x="0" y="12"/>
                    <a:pt x="1" y="11"/>
                  </a:cubicBezTo>
                  <a:cubicBezTo>
                    <a:pt x="8" y="10"/>
                    <a:pt x="8" y="10"/>
                    <a:pt x="8" y="10"/>
                  </a:cubicBezTo>
                  <a:cubicBezTo>
                    <a:pt x="9" y="10"/>
                    <a:pt x="9" y="9"/>
                    <a:pt x="9" y="8"/>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íSļidè">
              <a:extLst>
                <a:ext uri="{FF2B5EF4-FFF2-40B4-BE49-F238E27FC236}">
                  <a16:creationId xmlns:a16="http://schemas.microsoft.com/office/drawing/2014/main" id="{804125B6-5EA9-4581-BB94-8A52A3E07D13}"/>
                </a:ext>
              </a:extLst>
            </p:cNvPr>
            <p:cNvSpPr/>
            <p:nvPr/>
          </p:nvSpPr>
          <p:spPr bwMode="auto">
            <a:xfrm>
              <a:off x="5295901" y="1527175"/>
              <a:ext cx="93663" cy="93663"/>
            </a:xfrm>
            <a:custGeom>
              <a:avLst/>
              <a:gdLst>
                <a:gd name="T0" fmla="*/ 9 w 26"/>
                <a:gd name="T1" fmla="*/ 8 h 26"/>
                <a:gd name="T2" fmla="*/ 11 w 26"/>
                <a:gd name="T3" fmla="*/ 1 h 26"/>
                <a:gd name="T4" fmla="*/ 15 w 26"/>
                <a:gd name="T5" fmla="*/ 1 h 26"/>
                <a:gd name="T6" fmla="*/ 17 w 26"/>
                <a:gd name="T7" fmla="*/ 8 h 26"/>
                <a:gd name="T8" fmla="*/ 18 w 26"/>
                <a:gd name="T9" fmla="*/ 9 h 26"/>
                <a:gd name="T10" fmla="*/ 24 w 26"/>
                <a:gd name="T11" fmla="*/ 11 h 26"/>
                <a:gd name="T12" fmla="*/ 24 w 26"/>
                <a:gd name="T13" fmla="*/ 15 h 26"/>
                <a:gd name="T14" fmla="*/ 18 w 26"/>
                <a:gd name="T15" fmla="*/ 16 h 26"/>
                <a:gd name="T16" fmla="*/ 17 w 26"/>
                <a:gd name="T17" fmla="*/ 18 h 26"/>
                <a:gd name="T18" fmla="*/ 15 w 26"/>
                <a:gd name="T19" fmla="*/ 24 h 26"/>
                <a:gd name="T20" fmla="*/ 11 w 26"/>
                <a:gd name="T21" fmla="*/ 24 h 26"/>
                <a:gd name="T22" fmla="*/ 9 w 26"/>
                <a:gd name="T23" fmla="*/ 18 h 26"/>
                <a:gd name="T24" fmla="*/ 8 w 26"/>
                <a:gd name="T25" fmla="*/ 16 h 26"/>
                <a:gd name="T26" fmla="*/ 2 w 26"/>
                <a:gd name="T27" fmla="*/ 15 h 26"/>
                <a:gd name="T28" fmla="*/ 2 w 26"/>
                <a:gd name="T29" fmla="*/ 11 h 26"/>
                <a:gd name="T30" fmla="*/ 8 w 26"/>
                <a:gd name="T31" fmla="*/ 9 h 26"/>
                <a:gd name="T32" fmla="*/ 9 w 26"/>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9" y="8"/>
                  </a:moveTo>
                  <a:cubicBezTo>
                    <a:pt x="11" y="1"/>
                    <a:pt x="11" y="1"/>
                    <a:pt x="11" y="1"/>
                  </a:cubicBezTo>
                  <a:cubicBezTo>
                    <a:pt x="12" y="0"/>
                    <a:pt x="14" y="0"/>
                    <a:pt x="15" y="1"/>
                  </a:cubicBezTo>
                  <a:cubicBezTo>
                    <a:pt x="17" y="8"/>
                    <a:pt x="17" y="8"/>
                    <a:pt x="17" y="8"/>
                  </a:cubicBezTo>
                  <a:cubicBezTo>
                    <a:pt x="17" y="9"/>
                    <a:pt x="17" y="9"/>
                    <a:pt x="18" y="9"/>
                  </a:cubicBezTo>
                  <a:cubicBezTo>
                    <a:pt x="24" y="11"/>
                    <a:pt x="24" y="11"/>
                    <a:pt x="24" y="11"/>
                  </a:cubicBezTo>
                  <a:cubicBezTo>
                    <a:pt x="26" y="11"/>
                    <a:pt x="26" y="14"/>
                    <a:pt x="24" y="15"/>
                  </a:cubicBezTo>
                  <a:cubicBezTo>
                    <a:pt x="18" y="16"/>
                    <a:pt x="18" y="16"/>
                    <a:pt x="18" y="16"/>
                  </a:cubicBezTo>
                  <a:cubicBezTo>
                    <a:pt x="17" y="17"/>
                    <a:pt x="17" y="17"/>
                    <a:pt x="17" y="18"/>
                  </a:cubicBezTo>
                  <a:cubicBezTo>
                    <a:pt x="15" y="24"/>
                    <a:pt x="15" y="24"/>
                    <a:pt x="15" y="24"/>
                  </a:cubicBezTo>
                  <a:cubicBezTo>
                    <a:pt x="14" y="26"/>
                    <a:pt x="12" y="26"/>
                    <a:pt x="11" y="24"/>
                  </a:cubicBezTo>
                  <a:cubicBezTo>
                    <a:pt x="9" y="18"/>
                    <a:pt x="9" y="18"/>
                    <a:pt x="9" y="18"/>
                  </a:cubicBezTo>
                  <a:cubicBezTo>
                    <a:pt x="9" y="17"/>
                    <a:pt x="9" y="17"/>
                    <a:pt x="8" y="16"/>
                  </a:cubicBezTo>
                  <a:cubicBezTo>
                    <a:pt x="2" y="15"/>
                    <a:pt x="2" y="15"/>
                    <a:pt x="2" y="15"/>
                  </a:cubicBezTo>
                  <a:cubicBezTo>
                    <a:pt x="0" y="14"/>
                    <a:pt x="0" y="11"/>
                    <a:pt x="2" y="11"/>
                  </a:cubicBezTo>
                  <a:cubicBezTo>
                    <a:pt x="8" y="9"/>
                    <a:pt x="8" y="9"/>
                    <a:pt x="8" y="9"/>
                  </a:cubicBezTo>
                  <a:cubicBezTo>
                    <a:pt x="9" y="9"/>
                    <a:pt x="9" y="9"/>
                    <a:pt x="9" y="8"/>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6" name="îṩľíḍê">
              <a:extLst>
                <a:ext uri="{FF2B5EF4-FFF2-40B4-BE49-F238E27FC236}">
                  <a16:creationId xmlns:a16="http://schemas.microsoft.com/office/drawing/2014/main" id="{0B6337D5-5DDE-4BF8-945F-DD9329CCB7AB}"/>
                </a:ext>
              </a:extLst>
            </p:cNvPr>
            <p:cNvSpPr/>
            <p:nvPr/>
          </p:nvSpPr>
          <p:spPr bwMode="auto">
            <a:xfrm>
              <a:off x="5895976" y="1147763"/>
              <a:ext cx="425450" cy="404813"/>
            </a:xfrm>
            <a:custGeom>
              <a:avLst/>
              <a:gdLst>
                <a:gd name="T0" fmla="*/ 68 w 118"/>
                <a:gd name="T1" fmla="*/ 7 h 112"/>
                <a:gd name="T2" fmla="*/ 78 w 118"/>
                <a:gd name="T3" fmla="*/ 27 h 112"/>
                <a:gd name="T4" fmla="*/ 85 w 118"/>
                <a:gd name="T5" fmla="*/ 33 h 112"/>
                <a:gd name="T6" fmla="*/ 107 w 118"/>
                <a:gd name="T7" fmla="*/ 36 h 112"/>
                <a:gd name="T8" fmla="*/ 112 w 118"/>
                <a:gd name="T9" fmla="*/ 52 h 112"/>
                <a:gd name="T10" fmla="*/ 96 w 118"/>
                <a:gd name="T11" fmla="*/ 68 h 112"/>
                <a:gd name="T12" fmla="*/ 93 w 118"/>
                <a:gd name="T13" fmla="*/ 76 h 112"/>
                <a:gd name="T14" fmla="*/ 97 w 118"/>
                <a:gd name="T15" fmla="*/ 98 h 112"/>
                <a:gd name="T16" fmla="*/ 83 w 118"/>
                <a:gd name="T17" fmla="*/ 108 h 112"/>
                <a:gd name="T18" fmla="*/ 64 w 118"/>
                <a:gd name="T19" fmla="*/ 98 h 112"/>
                <a:gd name="T20" fmla="*/ 55 w 118"/>
                <a:gd name="T21" fmla="*/ 98 h 112"/>
                <a:gd name="T22" fmla="*/ 35 w 118"/>
                <a:gd name="T23" fmla="*/ 108 h 112"/>
                <a:gd name="T24" fmla="*/ 21 w 118"/>
                <a:gd name="T25" fmla="*/ 98 h 112"/>
                <a:gd name="T26" fmla="*/ 25 w 118"/>
                <a:gd name="T27" fmla="*/ 76 h 112"/>
                <a:gd name="T28" fmla="*/ 22 w 118"/>
                <a:gd name="T29" fmla="*/ 68 h 112"/>
                <a:gd name="T30" fmla="*/ 6 w 118"/>
                <a:gd name="T31" fmla="*/ 52 h 112"/>
                <a:gd name="T32" fmla="*/ 11 w 118"/>
                <a:gd name="T33" fmla="*/ 36 h 112"/>
                <a:gd name="T34" fmla="*/ 33 w 118"/>
                <a:gd name="T35" fmla="*/ 32 h 112"/>
                <a:gd name="T36" fmla="*/ 41 w 118"/>
                <a:gd name="T37" fmla="*/ 27 h 112"/>
                <a:gd name="T38" fmla="*/ 51 w 118"/>
                <a:gd name="T39" fmla="*/ 7 h 112"/>
                <a:gd name="T40" fmla="*/ 68 w 118"/>
                <a:gd name="T41" fmla="*/ 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68" y="7"/>
                  </a:moveTo>
                  <a:cubicBezTo>
                    <a:pt x="78" y="27"/>
                    <a:pt x="78" y="27"/>
                    <a:pt x="78" y="27"/>
                  </a:cubicBezTo>
                  <a:cubicBezTo>
                    <a:pt x="79" y="30"/>
                    <a:pt x="82" y="32"/>
                    <a:pt x="85" y="33"/>
                  </a:cubicBezTo>
                  <a:cubicBezTo>
                    <a:pt x="107" y="36"/>
                    <a:pt x="107" y="36"/>
                    <a:pt x="107" y="36"/>
                  </a:cubicBezTo>
                  <a:cubicBezTo>
                    <a:pt x="115" y="37"/>
                    <a:pt x="118" y="46"/>
                    <a:pt x="112" y="52"/>
                  </a:cubicBezTo>
                  <a:cubicBezTo>
                    <a:pt x="96" y="68"/>
                    <a:pt x="96" y="68"/>
                    <a:pt x="96" y="68"/>
                  </a:cubicBezTo>
                  <a:cubicBezTo>
                    <a:pt x="94" y="70"/>
                    <a:pt x="93" y="73"/>
                    <a:pt x="93" y="76"/>
                  </a:cubicBezTo>
                  <a:cubicBezTo>
                    <a:pt x="97" y="98"/>
                    <a:pt x="97" y="98"/>
                    <a:pt x="97" y="98"/>
                  </a:cubicBezTo>
                  <a:cubicBezTo>
                    <a:pt x="99" y="106"/>
                    <a:pt x="90" y="112"/>
                    <a:pt x="83" y="108"/>
                  </a:cubicBezTo>
                  <a:cubicBezTo>
                    <a:pt x="64" y="98"/>
                    <a:pt x="64" y="98"/>
                    <a:pt x="64" y="98"/>
                  </a:cubicBezTo>
                  <a:cubicBezTo>
                    <a:pt x="61" y="96"/>
                    <a:pt x="57" y="96"/>
                    <a:pt x="55" y="98"/>
                  </a:cubicBezTo>
                  <a:cubicBezTo>
                    <a:pt x="35" y="108"/>
                    <a:pt x="35" y="108"/>
                    <a:pt x="35" y="108"/>
                  </a:cubicBezTo>
                  <a:cubicBezTo>
                    <a:pt x="28" y="112"/>
                    <a:pt x="20" y="106"/>
                    <a:pt x="21" y="98"/>
                  </a:cubicBezTo>
                  <a:cubicBezTo>
                    <a:pt x="25" y="76"/>
                    <a:pt x="25" y="76"/>
                    <a:pt x="25" y="76"/>
                  </a:cubicBezTo>
                  <a:cubicBezTo>
                    <a:pt x="25" y="73"/>
                    <a:pt x="24" y="70"/>
                    <a:pt x="22" y="68"/>
                  </a:cubicBezTo>
                  <a:cubicBezTo>
                    <a:pt x="6" y="52"/>
                    <a:pt x="6" y="52"/>
                    <a:pt x="6" y="52"/>
                  </a:cubicBezTo>
                  <a:cubicBezTo>
                    <a:pt x="0" y="46"/>
                    <a:pt x="3" y="37"/>
                    <a:pt x="11" y="36"/>
                  </a:cubicBezTo>
                  <a:cubicBezTo>
                    <a:pt x="33" y="32"/>
                    <a:pt x="33" y="32"/>
                    <a:pt x="33" y="32"/>
                  </a:cubicBezTo>
                  <a:cubicBezTo>
                    <a:pt x="37" y="32"/>
                    <a:pt x="39" y="30"/>
                    <a:pt x="41" y="27"/>
                  </a:cubicBezTo>
                  <a:cubicBezTo>
                    <a:pt x="51" y="7"/>
                    <a:pt x="51" y="7"/>
                    <a:pt x="51" y="7"/>
                  </a:cubicBezTo>
                  <a:cubicBezTo>
                    <a:pt x="54" y="0"/>
                    <a:pt x="64" y="0"/>
                    <a:pt x="68" y="7"/>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î$lide">
              <a:extLst>
                <a:ext uri="{FF2B5EF4-FFF2-40B4-BE49-F238E27FC236}">
                  <a16:creationId xmlns:a16="http://schemas.microsoft.com/office/drawing/2014/main" id="{D7D5526E-186F-4855-9F9E-DBF703F0F7F4}"/>
                </a:ext>
              </a:extLst>
            </p:cNvPr>
            <p:cNvSpPr/>
            <p:nvPr/>
          </p:nvSpPr>
          <p:spPr bwMode="auto">
            <a:xfrm>
              <a:off x="6108701" y="1155700"/>
              <a:ext cx="212725" cy="396875"/>
            </a:xfrm>
            <a:custGeom>
              <a:avLst/>
              <a:gdLst>
                <a:gd name="T0" fmla="*/ 48 w 59"/>
                <a:gd name="T1" fmla="*/ 34 h 110"/>
                <a:gd name="T2" fmla="*/ 26 w 59"/>
                <a:gd name="T3" fmla="*/ 31 h 110"/>
                <a:gd name="T4" fmla="*/ 19 w 59"/>
                <a:gd name="T5" fmla="*/ 25 h 110"/>
                <a:gd name="T6" fmla="*/ 9 w 59"/>
                <a:gd name="T7" fmla="*/ 5 h 110"/>
                <a:gd name="T8" fmla="*/ 0 w 59"/>
                <a:gd name="T9" fmla="*/ 0 h 110"/>
                <a:gd name="T10" fmla="*/ 0 w 59"/>
                <a:gd name="T11" fmla="*/ 95 h 110"/>
                <a:gd name="T12" fmla="*/ 5 w 59"/>
                <a:gd name="T13" fmla="*/ 96 h 110"/>
                <a:gd name="T14" fmla="*/ 24 w 59"/>
                <a:gd name="T15" fmla="*/ 106 h 110"/>
                <a:gd name="T16" fmla="*/ 38 w 59"/>
                <a:gd name="T17" fmla="*/ 96 h 110"/>
                <a:gd name="T18" fmla="*/ 34 w 59"/>
                <a:gd name="T19" fmla="*/ 74 h 110"/>
                <a:gd name="T20" fmla="*/ 37 w 59"/>
                <a:gd name="T21" fmla="*/ 66 h 110"/>
                <a:gd name="T22" fmla="*/ 53 w 59"/>
                <a:gd name="T23" fmla="*/ 50 h 110"/>
                <a:gd name="T24" fmla="*/ 48 w 59"/>
                <a:gd name="T25"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110">
                  <a:moveTo>
                    <a:pt x="48" y="34"/>
                  </a:moveTo>
                  <a:cubicBezTo>
                    <a:pt x="26" y="31"/>
                    <a:pt x="26" y="31"/>
                    <a:pt x="26" y="31"/>
                  </a:cubicBezTo>
                  <a:cubicBezTo>
                    <a:pt x="23" y="30"/>
                    <a:pt x="20" y="28"/>
                    <a:pt x="19" y="25"/>
                  </a:cubicBezTo>
                  <a:cubicBezTo>
                    <a:pt x="9" y="5"/>
                    <a:pt x="9" y="5"/>
                    <a:pt x="9" y="5"/>
                  </a:cubicBezTo>
                  <a:cubicBezTo>
                    <a:pt x="7" y="2"/>
                    <a:pt x="3" y="0"/>
                    <a:pt x="0" y="0"/>
                  </a:cubicBezTo>
                  <a:cubicBezTo>
                    <a:pt x="0" y="95"/>
                    <a:pt x="0" y="95"/>
                    <a:pt x="0" y="95"/>
                  </a:cubicBezTo>
                  <a:cubicBezTo>
                    <a:pt x="2" y="95"/>
                    <a:pt x="3" y="95"/>
                    <a:pt x="5" y="96"/>
                  </a:cubicBezTo>
                  <a:cubicBezTo>
                    <a:pt x="24" y="106"/>
                    <a:pt x="24" y="106"/>
                    <a:pt x="24" y="106"/>
                  </a:cubicBezTo>
                  <a:cubicBezTo>
                    <a:pt x="31" y="110"/>
                    <a:pt x="40" y="104"/>
                    <a:pt x="38" y="96"/>
                  </a:cubicBezTo>
                  <a:cubicBezTo>
                    <a:pt x="34" y="74"/>
                    <a:pt x="34" y="74"/>
                    <a:pt x="34" y="74"/>
                  </a:cubicBezTo>
                  <a:cubicBezTo>
                    <a:pt x="34" y="71"/>
                    <a:pt x="35" y="68"/>
                    <a:pt x="37" y="66"/>
                  </a:cubicBezTo>
                  <a:cubicBezTo>
                    <a:pt x="53" y="50"/>
                    <a:pt x="53" y="50"/>
                    <a:pt x="53" y="50"/>
                  </a:cubicBezTo>
                  <a:cubicBezTo>
                    <a:pt x="59" y="44"/>
                    <a:pt x="56" y="35"/>
                    <a:pt x="48" y="34"/>
                  </a:cubicBezTo>
                  <a:close/>
                </a:path>
              </a:pathLst>
            </a:custGeom>
            <a:solidFill>
              <a:srgbClr val="FE9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iśḷide">
              <a:extLst>
                <a:ext uri="{FF2B5EF4-FFF2-40B4-BE49-F238E27FC236}">
                  <a16:creationId xmlns:a16="http://schemas.microsoft.com/office/drawing/2014/main" id="{4563834F-7D99-4B49-A0E1-216FDD2B7C71}"/>
                </a:ext>
              </a:extLst>
            </p:cNvPr>
            <p:cNvSpPr/>
            <p:nvPr/>
          </p:nvSpPr>
          <p:spPr bwMode="auto">
            <a:xfrm>
              <a:off x="7748589" y="3373438"/>
              <a:ext cx="560388" cy="527050"/>
            </a:xfrm>
            <a:custGeom>
              <a:avLst/>
              <a:gdLst>
                <a:gd name="T0" fmla="*/ 167 w 167"/>
                <a:gd name="T1" fmla="*/ 81 h 157"/>
                <a:gd name="T2" fmla="*/ 104 w 167"/>
                <a:gd name="T3" fmla="*/ 10 h 157"/>
                <a:gd name="T4" fmla="*/ 3 w 167"/>
                <a:gd name="T5" fmla="*/ 72 h 157"/>
                <a:gd name="T6" fmla="*/ 2 w 167"/>
                <a:gd name="T7" fmla="*/ 104 h 157"/>
                <a:gd name="T8" fmla="*/ 59 w 167"/>
                <a:gd name="T9" fmla="*/ 146 h 157"/>
                <a:gd name="T10" fmla="*/ 167 w 167"/>
                <a:gd name="T11" fmla="*/ 81 h 157"/>
              </a:gdLst>
              <a:ahLst/>
              <a:cxnLst>
                <a:cxn ang="0">
                  <a:pos x="T0" y="T1"/>
                </a:cxn>
                <a:cxn ang="0">
                  <a:pos x="T2" y="T3"/>
                </a:cxn>
                <a:cxn ang="0">
                  <a:pos x="T4" y="T5"/>
                </a:cxn>
                <a:cxn ang="0">
                  <a:pos x="T6" y="T7"/>
                </a:cxn>
                <a:cxn ang="0">
                  <a:pos x="T8" y="T9"/>
                </a:cxn>
                <a:cxn ang="0">
                  <a:pos x="T10" y="T11"/>
                </a:cxn>
              </a:cxnLst>
              <a:rect l="0" t="0" r="r" b="b"/>
              <a:pathLst>
                <a:path w="167" h="157">
                  <a:moveTo>
                    <a:pt x="167" y="81"/>
                  </a:moveTo>
                  <a:cubicBezTo>
                    <a:pt x="163" y="48"/>
                    <a:pt x="139" y="19"/>
                    <a:pt x="104" y="10"/>
                  </a:cubicBezTo>
                  <a:cubicBezTo>
                    <a:pt x="59" y="0"/>
                    <a:pt x="14" y="27"/>
                    <a:pt x="3" y="72"/>
                  </a:cubicBezTo>
                  <a:cubicBezTo>
                    <a:pt x="1" y="83"/>
                    <a:pt x="0" y="94"/>
                    <a:pt x="2" y="104"/>
                  </a:cubicBezTo>
                  <a:cubicBezTo>
                    <a:pt x="14" y="124"/>
                    <a:pt x="34" y="140"/>
                    <a:pt x="59" y="146"/>
                  </a:cubicBezTo>
                  <a:cubicBezTo>
                    <a:pt x="107" y="157"/>
                    <a:pt x="155" y="128"/>
                    <a:pt x="167" y="81"/>
                  </a:cubicBezTo>
                  <a:close/>
                </a:path>
              </a:pathLst>
            </a:custGeom>
            <a:gradFill>
              <a:gsLst>
                <a:gs pos="80000">
                  <a:srgbClr val="E5E4E4"/>
                </a:gs>
                <a:gs pos="1000">
                  <a:schemeClr val="bg1">
                    <a:alpha val="65000"/>
                  </a:schemeClr>
                </a:gs>
              </a:gsLst>
              <a:lin ang="5400000" scaled="0"/>
            </a:gradFill>
            <a:ln>
              <a:noFill/>
            </a:ln>
          </p:spPr>
          <p:txBody>
            <a:bodyPr anchor="ctr"/>
            <a:lstStyle/>
            <a:p>
              <a:pPr algn="ctr"/>
              <a:endParaRPr/>
            </a:p>
          </p:txBody>
        </p:sp>
        <p:sp>
          <p:nvSpPr>
            <p:cNvPr id="359" name="îšļíďe">
              <a:extLst>
                <a:ext uri="{FF2B5EF4-FFF2-40B4-BE49-F238E27FC236}">
                  <a16:creationId xmlns:a16="http://schemas.microsoft.com/office/drawing/2014/main" id="{BFB3C29A-14D7-4CF4-BF6E-3015C61D5857}"/>
                </a:ext>
              </a:extLst>
            </p:cNvPr>
            <p:cNvSpPr/>
            <p:nvPr/>
          </p:nvSpPr>
          <p:spPr bwMode="auto">
            <a:xfrm>
              <a:off x="7448550" y="3821113"/>
              <a:ext cx="177800" cy="144462"/>
            </a:xfrm>
            <a:custGeom>
              <a:avLst/>
              <a:gdLst>
                <a:gd name="T0" fmla="*/ 2 w 51"/>
                <a:gd name="T1" fmla="*/ 34 h 41"/>
                <a:gd name="T2" fmla="*/ 43 w 51"/>
                <a:gd name="T3" fmla="*/ 41 h 41"/>
                <a:gd name="T4" fmla="*/ 46 w 51"/>
                <a:gd name="T5" fmla="*/ 39 h 41"/>
                <a:gd name="T6" fmla="*/ 51 w 51"/>
                <a:gd name="T7" fmla="*/ 10 h 41"/>
                <a:gd name="T8" fmla="*/ 48 w 51"/>
                <a:gd name="T9" fmla="*/ 7 h 41"/>
                <a:gd name="T10" fmla="*/ 8 w 51"/>
                <a:gd name="T11" fmla="*/ 0 h 41"/>
                <a:gd name="T12" fmla="*/ 5 w 51"/>
                <a:gd name="T13" fmla="*/ 2 h 41"/>
                <a:gd name="T14" fmla="*/ 0 w 51"/>
                <a:gd name="T15" fmla="*/ 31 h 41"/>
                <a:gd name="T16" fmla="*/ 2 w 51"/>
                <a:gd name="T17"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41">
                  <a:moveTo>
                    <a:pt x="2" y="34"/>
                  </a:moveTo>
                  <a:cubicBezTo>
                    <a:pt x="43" y="41"/>
                    <a:pt x="43" y="41"/>
                    <a:pt x="43" y="41"/>
                  </a:cubicBezTo>
                  <a:cubicBezTo>
                    <a:pt x="44" y="41"/>
                    <a:pt x="45" y="40"/>
                    <a:pt x="46" y="39"/>
                  </a:cubicBezTo>
                  <a:cubicBezTo>
                    <a:pt x="51" y="10"/>
                    <a:pt x="51" y="10"/>
                    <a:pt x="51" y="10"/>
                  </a:cubicBezTo>
                  <a:cubicBezTo>
                    <a:pt x="51" y="8"/>
                    <a:pt x="50" y="7"/>
                    <a:pt x="48" y="7"/>
                  </a:cubicBezTo>
                  <a:cubicBezTo>
                    <a:pt x="8" y="0"/>
                    <a:pt x="8" y="0"/>
                    <a:pt x="8" y="0"/>
                  </a:cubicBezTo>
                  <a:cubicBezTo>
                    <a:pt x="6" y="0"/>
                    <a:pt x="5" y="1"/>
                    <a:pt x="5" y="2"/>
                  </a:cubicBezTo>
                  <a:cubicBezTo>
                    <a:pt x="0" y="31"/>
                    <a:pt x="0" y="31"/>
                    <a:pt x="0" y="31"/>
                  </a:cubicBezTo>
                  <a:cubicBezTo>
                    <a:pt x="0" y="33"/>
                    <a:pt x="1" y="34"/>
                    <a:pt x="2" y="34"/>
                  </a:cubicBezTo>
                  <a:close/>
                </a:path>
              </a:pathLst>
            </a:custGeom>
            <a:gradFill>
              <a:gsLst>
                <a:gs pos="100000">
                  <a:srgbClr val="7127FF"/>
                </a:gs>
                <a:gs pos="1000">
                  <a:srgbClr val="6D25FF"/>
                </a:gs>
              </a:gsLst>
              <a:lin ang="0" scaled="0"/>
            </a:gradFill>
            <a:ln>
              <a:noFill/>
            </a:ln>
          </p:spPr>
          <p:txBody>
            <a:bodyPr anchor="ctr"/>
            <a:lstStyle/>
            <a:p>
              <a:pPr algn="ctr"/>
              <a:endParaRPr/>
            </a:p>
          </p:txBody>
        </p:sp>
        <p:sp>
          <p:nvSpPr>
            <p:cNvPr id="360" name="ïSḷîďè">
              <a:extLst>
                <a:ext uri="{FF2B5EF4-FFF2-40B4-BE49-F238E27FC236}">
                  <a16:creationId xmlns:a16="http://schemas.microsoft.com/office/drawing/2014/main" id="{107937AE-022A-4F50-AF9B-FBA6A60D2BC3}"/>
                </a:ext>
              </a:extLst>
            </p:cNvPr>
            <p:cNvSpPr/>
            <p:nvPr/>
          </p:nvSpPr>
          <p:spPr bwMode="auto">
            <a:xfrm>
              <a:off x="7448550" y="3821113"/>
              <a:ext cx="90488" cy="130175"/>
            </a:xfrm>
            <a:custGeom>
              <a:avLst/>
              <a:gdLst>
                <a:gd name="T0" fmla="*/ 1 w 26"/>
                <a:gd name="T1" fmla="*/ 34 h 37"/>
                <a:gd name="T2" fmla="*/ 19 w 26"/>
                <a:gd name="T3" fmla="*/ 37 h 37"/>
                <a:gd name="T4" fmla="*/ 21 w 26"/>
                <a:gd name="T5" fmla="*/ 35 h 37"/>
                <a:gd name="T6" fmla="*/ 26 w 26"/>
                <a:gd name="T7" fmla="*/ 5 h 37"/>
                <a:gd name="T8" fmla="*/ 24 w 26"/>
                <a:gd name="T9" fmla="*/ 3 h 37"/>
                <a:gd name="T10" fmla="*/ 7 w 26"/>
                <a:gd name="T11" fmla="*/ 0 h 37"/>
                <a:gd name="T12" fmla="*/ 5 w 26"/>
                <a:gd name="T13" fmla="*/ 1 h 37"/>
                <a:gd name="T14" fmla="*/ 0 w 26"/>
                <a:gd name="T15" fmla="*/ 32 h 37"/>
                <a:gd name="T16" fmla="*/ 1 w 26"/>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1" y="34"/>
                  </a:moveTo>
                  <a:cubicBezTo>
                    <a:pt x="19" y="37"/>
                    <a:pt x="19" y="37"/>
                    <a:pt x="19" y="37"/>
                  </a:cubicBezTo>
                  <a:cubicBezTo>
                    <a:pt x="19" y="37"/>
                    <a:pt x="20" y="36"/>
                    <a:pt x="21" y="35"/>
                  </a:cubicBezTo>
                  <a:cubicBezTo>
                    <a:pt x="26" y="5"/>
                    <a:pt x="26" y="5"/>
                    <a:pt x="26" y="5"/>
                  </a:cubicBezTo>
                  <a:cubicBezTo>
                    <a:pt x="26" y="4"/>
                    <a:pt x="25" y="3"/>
                    <a:pt x="24" y="3"/>
                  </a:cubicBezTo>
                  <a:cubicBezTo>
                    <a:pt x="7" y="0"/>
                    <a:pt x="7" y="0"/>
                    <a:pt x="7" y="0"/>
                  </a:cubicBezTo>
                  <a:cubicBezTo>
                    <a:pt x="6" y="0"/>
                    <a:pt x="5" y="0"/>
                    <a:pt x="5" y="1"/>
                  </a:cubicBezTo>
                  <a:cubicBezTo>
                    <a:pt x="0" y="32"/>
                    <a:pt x="0" y="32"/>
                    <a:pt x="0" y="32"/>
                  </a:cubicBezTo>
                  <a:cubicBezTo>
                    <a:pt x="0" y="33"/>
                    <a:pt x="0" y="34"/>
                    <a:pt x="1" y="34"/>
                  </a:cubicBezTo>
                  <a:close/>
                </a:path>
              </a:pathLst>
            </a:custGeom>
            <a:gradFill>
              <a:gsLst>
                <a:gs pos="100000">
                  <a:srgbClr val="7127FF"/>
                </a:gs>
                <a:gs pos="1000">
                  <a:srgbClr val="6D25FF"/>
                </a:gs>
              </a:gsLst>
              <a:lin ang="0" scaled="0"/>
            </a:gradFill>
            <a:ln>
              <a:noFill/>
            </a:ln>
          </p:spPr>
          <p:txBody>
            <a:bodyPr anchor="ctr"/>
            <a:lstStyle/>
            <a:p>
              <a:pPr algn="ctr"/>
              <a:endParaRPr/>
            </a:p>
          </p:txBody>
        </p:sp>
        <p:sp>
          <p:nvSpPr>
            <p:cNvPr id="361" name="ïṧḷíḓè">
              <a:extLst>
                <a:ext uri="{FF2B5EF4-FFF2-40B4-BE49-F238E27FC236}">
                  <a16:creationId xmlns:a16="http://schemas.microsoft.com/office/drawing/2014/main" id="{2B8C4841-1EB5-48CC-B645-EE4AD75DAC19}"/>
                </a:ext>
              </a:extLst>
            </p:cNvPr>
            <p:cNvSpPr/>
            <p:nvPr/>
          </p:nvSpPr>
          <p:spPr bwMode="auto">
            <a:xfrm>
              <a:off x="6991351" y="967360"/>
              <a:ext cx="114300" cy="1158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362" name="ïsļiḍè">
              <a:extLst>
                <a:ext uri="{FF2B5EF4-FFF2-40B4-BE49-F238E27FC236}">
                  <a16:creationId xmlns:a16="http://schemas.microsoft.com/office/drawing/2014/main" id="{0C895052-E576-496B-954C-BA80251773F5}"/>
                </a:ext>
              </a:extLst>
            </p:cNvPr>
            <p:cNvSpPr/>
            <p:nvPr/>
          </p:nvSpPr>
          <p:spPr bwMode="auto">
            <a:xfrm>
              <a:off x="5209066" y="479997"/>
              <a:ext cx="61434" cy="61434"/>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3" name="îsḷiḑé">
              <a:extLst>
                <a:ext uri="{FF2B5EF4-FFF2-40B4-BE49-F238E27FC236}">
                  <a16:creationId xmlns:a16="http://schemas.microsoft.com/office/drawing/2014/main" id="{54B3B148-4E75-417A-B896-61916D8FADC5}"/>
                </a:ext>
              </a:extLst>
            </p:cNvPr>
            <p:cNvSpPr/>
            <p:nvPr userDrawn="1"/>
          </p:nvSpPr>
          <p:spPr bwMode="auto">
            <a:xfrm>
              <a:off x="8346282" y="1470025"/>
              <a:ext cx="57150" cy="57150"/>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íśḻíḑè">
              <a:extLst>
                <a:ext uri="{FF2B5EF4-FFF2-40B4-BE49-F238E27FC236}">
                  <a16:creationId xmlns:a16="http://schemas.microsoft.com/office/drawing/2014/main" id="{AEBE062F-9E44-41B3-970E-0F2A00D0D1DF}"/>
                </a:ext>
              </a:extLst>
            </p:cNvPr>
            <p:cNvSpPr/>
            <p:nvPr userDrawn="1"/>
          </p:nvSpPr>
          <p:spPr bwMode="auto">
            <a:xfrm>
              <a:off x="7832726" y="2054226"/>
              <a:ext cx="93663" cy="93663"/>
            </a:xfrm>
            <a:custGeom>
              <a:avLst/>
              <a:gdLst>
                <a:gd name="T0" fmla="*/ 9 w 26"/>
                <a:gd name="T1" fmla="*/ 8 h 26"/>
                <a:gd name="T2" fmla="*/ 11 w 26"/>
                <a:gd name="T3" fmla="*/ 2 h 26"/>
                <a:gd name="T4" fmla="*/ 15 w 26"/>
                <a:gd name="T5" fmla="*/ 2 h 26"/>
                <a:gd name="T6" fmla="*/ 16 w 26"/>
                <a:gd name="T7" fmla="*/ 8 h 26"/>
                <a:gd name="T8" fmla="*/ 18 w 26"/>
                <a:gd name="T9" fmla="*/ 10 h 26"/>
                <a:gd name="T10" fmla="*/ 24 w 26"/>
                <a:gd name="T11" fmla="*/ 11 h 26"/>
                <a:gd name="T12" fmla="*/ 24 w 26"/>
                <a:gd name="T13" fmla="*/ 15 h 26"/>
                <a:gd name="T14" fmla="*/ 18 w 26"/>
                <a:gd name="T15" fmla="*/ 17 h 26"/>
                <a:gd name="T16" fmla="*/ 16 w 26"/>
                <a:gd name="T17" fmla="*/ 18 h 26"/>
                <a:gd name="T18" fmla="*/ 15 w 26"/>
                <a:gd name="T19" fmla="*/ 25 h 26"/>
                <a:gd name="T20" fmla="*/ 11 w 26"/>
                <a:gd name="T21" fmla="*/ 25 h 26"/>
                <a:gd name="T22" fmla="*/ 9 w 26"/>
                <a:gd name="T23" fmla="*/ 18 h 26"/>
                <a:gd name="T24" fmla="*/ 8 w 26"/>
                <a:gd name="T25" fmla="*/ 17 h 26"/>
                <a:gd name="T26" fmla="*/ 1 w 26"/>
                <a:gd name="T27" fmla="*/ 15 h 26"/>
                <a:gd name="T28" fmla="*/ 1 w 26"/>
                <a:gd name="T29" fmla="*/ 11 h 26"/>
                <a:gd name="T30" fmla="*/ 8 w 26"/>
                <a:gd name="T31" fmla="*/ 10 h 26"/>
                <a:gd name="T32" fmla="*/ 9 w 26"/>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9" y="8"/>
                  </a:moveTo>
                  <a:cubicBezTo>
                    <a:pt x="11" y="2"/>
                    <a:pt x="11" y="2"/>
                    <a:pt x="11" y="2"/>
                  </a:cubicBezTo>
                  <a:cubicBezTo>
                    <a:pt x="11" y="0"/>
                    <a:pt x="14" y="0"/>
                    <a:pt x="15" y="2"/>
                  </a:cubicBezTo>
                  <a:cubicBezTo>
                    <a:pt x="16" y="8"/>
                    <a:pt x="16" y="8"/>
                    <a:pt x="16" y="8"/>
                  </a:cubicBezTo>
                  <a:cubicBezTo>
                    <a:pt x="17" y="9"/>
                    <a:pt x="17" y="10"/>
                    <a:pt x="18" y="10"/>
                  </a:cubicBezTo>
                  <a:cubicBezTo>
                    <a:pt x="24" y="11"/>
                    <a:pt x="24" y="11"/>
                    <a:pt x="24" y="11"/>
                  </a:cubicBezTo>
                  <a:cubicBezTo>
                    <a:pt x="26" y="12"/>
                    <a:pt x="26" y="15"/>
                    <a:pt x="24" y="15"/>
                  </a:cubicBezTo>
                  <a:cubicBezTo>
                    <a:pt x="18" y="17"/>
                    <a:pt x="18" y="17"/>
                    <a:pt x="18" y="17"/>
                  </a:cubicBezTo>
                  <a:cubicBezTo>
                    <a:pt x="17" y="17"/>
                    <a:pt x="17" y="17"/>
                    <a:pt x="16" y="18"/>
                  </a:cubicBezTo>
                  <a:cubicBezTo>
                    <a:pt x="15" y="25"/>
                    <a:pt x="15" y="25"/>
                    <a:pt x="15" y="25"/>
                  </a:cubicBezTo>
                  <a:cubicBezTo>
                    <a:pt x="14" y="26"/>
                    <a:pt x="11" y="26"/>
                    <a:pt x="11" y="25"/>
                  </a:cubicBezTo>
                  <a:cubicBezTo>
                    <a:pt x="9" y="18"/>
                    <a:pt x="9" y="18"/>
                    <a:pt x="9" y="18"/>
                  </a:cubicBezTo>
                  <a:cubicBezTo>
                    <a:pt x="9" y="17"/>
                    <a:pt x="9" y="17"/>
                    <a:pt x="8" y="17"/>
                  </a:cubicBezTo>
                  <a:cubicBezTo>
                    <a:pt x="1" y="15"/>
                    <a:pt x="1" y="15"/>
                    <a:pt x="1" y="15"/>
                  </a:cubicBezTo>
                  <a:cubicBezTo>
                    <a:pt x="0" y="15"/>
                    <a:pt x="0" y="12"/>
                    <a:pt x="1" y="11"/>
                  </a:cubicBezTo>
                  <a:cubicBezTo>
                    <a:pt x="8" y="10"/>
                    <a:pt x="8" y="10"/>
                    <a:pt x="8" y="10"/>
                  </a:cubicBezTo>
                  <a:cubicBezTo>
                    <a:pt x="9" y="10"/>
                    <a:pt x="9" y="9"/>
                    <a:pt x="9" y="8"/>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ïśļiḍè">
              <a:extLst>
                <a:ext uri="{FF2B5EF4-FFF2-40B4-BE49-F238E27FC236}">
                  <a16:creationId xmlns:a16="http://schemas.microsoft.com/office/drawing/2014/main" id="{9A8BDEB2-6CF0-4354-9446-81DF84B389C2}"/>
                </a:ext>
              </a:extLst>
            </p:cNvPr>
            <p:cNvSpPr/>
            <p:nvPr userDrawn="1"/>
          </p:nvSpPr>
          <p:spPr bwMode="auto">
            <a:xfrm>
              <a:off x="8380985" y="1031875"/>
              <a:ext cx="57150" cy="57944"/>
            </a:xfrm>
            <a:prstGeom prst="ellipse">
              <a:avLst/>
            </a:prstGeom>
            <a:gradFill>
              <a:gsLst>
                <a:gs pos="100000">
                  <a:srgbClr val="C7EDF1"/>
                </a:gs>
                <a:gs pos="0">
                  <a:srgbClr val="46E7FB"/>
                </a:gs>
              </a:gsLst>
              <a:lin ang="0" scaled="0"/>
            </a:gradFill>
            <a:ln>
              <a:noFill/>
            </a:ln>
          </p:spPr>
          <p:txBody>
            <a:bodyPr anchor="ctr"/>
            <a:lstStyle/>
            <a:p>
              <a:pPr algn="ctr"/>
              <a:endParaRPr/>
            </a:p>
          </p:txBody>
        </p:sp>
      </p:grpSp>
      <p:sp>
        <p:nvSpPr>
          <p:cNvPr id="9802" name="标题 9801"/>
          <p:cNvSpPr>
            <a:spLocks noGrp="1"/>
          </p:cNvSpPr>
          <p:nvPr userDrawn="1">
            <p:ph type="ctrTitle" hasCustomPrompt="1"/>
          </p:nvPr>
        </p:nvSpPr>
        <p:spPr>
          <a:xfrm>
            <a:off x="673064" y="1381125"/>
            <a:ext cx="5540262" cy="2386947"/>
          </a:xfrm>
        </p:spPr>
        <p:txBody>
          <a:bodyPr anchor="b">
            <a:normAutofit/>
          </a:bodyPr>
          <a:lstStyle>
            <a:lvl1pPr algn="l">
              <a:defRPr sz="3200">
                <a:solidFill>
                  <a:schemeClr val="accent1">
                    <a:lumMod val="50000"/>
                  </a:schemeClr>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91257" y="5222814"/>
            <a:ext cx="1880693" cy="296271"/>
          </a:xfrm>
          <a:ln>
            <a:solidFill>
              <a:schemeClr val="accent1">
                <a:lumMod val="40000"/>
                <a:lumOff val="60000"/>
              </a:schemeClr>
            </a:solidFill>
          </a:ln>
        </p:spPr>
        <p:txBody>
          <a:bodyPr vert="horz" lIns="91440" tIns="45720" rIns="91440" bIns="45720" rtlCol="0" anchor="ctr">
            <a:noAutofit/>
          </a:bodyPr>
          <a:lstStyle>
            <a:lvl1pPr>
              <a:defRPr lang="en-US" altLang="zh-CN" sz="1400" b="0" dirty="0">
                <a:solidFill>
                  <a:schemeClr val="accent1">
                    <a:lumMod val="50000"/>
                  </a:schemeClr>
                </a:solidFill>
              </a:defRPr>
            </a:lvl1pPr>
          </a:lstStyle>
          <a:p>
            <a:pPr marL="0" lvl="0" indent="0">
              <a:buNone/>
            </a:pPr>
            <a:r>
              <a:rPr lang="en-US" altLang="zh-CN" dirty="0"/>
              <a:t>Signature</a:t>
            </a:r>
          </a:p>
        </p:txBody>
      </p:sp>
      <p:sp>
        <p:nvSpPr>
          <p:cNvPr id="13" name="文本占位符 12"/>
          <p:cNvSpPr>
            <a:spLocks noGrp="1"/>
          </p:cNvSpPr>
          <p:nvPr userDrawn="1">
            <p:ph type="body" sz="quarter" idx="11" hasCustomPrompt="1"/>
          </p:nvPr>
        </p:nvSpPr>
        <p:spPr>
          <a:xfrm>
            <a:off x="691257" y="5519085"/>
            <a:ext cx="1880693" cy="296271"/>
          </a:xfrm>
          <a:solidFill>
            <a:schemeClr val="accent1">
              <a:lumMod val="40000"/>
              <a:lumOff val="60000"/>
            </a:schemeClr>
          </a:solidFill>
          <a:ln>
            <a:solidFill>
              <a:schemeClr val="accent1">
                <a:lumMod val="40000"/>
                <a:lumOff val="60000"/>
              </a:schemeClr>
            </a:solidFill>
          </a:ln>
        </p:spPr>
        <p:txBody>
          <a:bodyPr vert="horz" lIns="91440" tIns="45720" rIns="91440" bIns="45720" rtlCol="0" anchor="ctr">
            <a:noAutofit/>
          </a:bodyPr>
          <a:lstStyle>
            <a:lvl1pPr>
              <a:defRPr lang="zh-CN" altLang="en-US" sz="1400" b="0" dirty="0">
                <a:solidFill>
                  <a:schemeClr val="accent1">
                    <a:lumMod val="50000"/>
                  </a:schemeClr>
                </a:solidFill>
              </a:defRPr>
            </a:lvl1pPr>
          </a:lstStyle>
          <a:p>
            <a:pPr marL="0" lvl="0" indent="0">
              <a:buNone/>
            </a:pPr>
            <a:r>
              <a:rPr lang="en-US" altLang="zh-CN" dirty="0"/>
              <a:t>Date</a:t>
            </a:r>
            <a:endParaRPr lang="zh-CN" altLang="en-US" dirty="0"/>
          </a:p>
        </p:txBody>
      </p:sp>
      <p:sp>
        <p:nvSpPr>
          <p:cNvPr id="366" name="副标题 365">
            <a:extLst>
              <a:ext uri="{FF2B5EF4-FFF2-40B4-BE49-F238E27FC236}">
                <a16:creationId xmlns:a16="http://schemas.microsoft.com/office/drawing/2014/main" id="{301A82AF-9F65-4384-93C5-BEB6346BB91A}"/>
              </a:ext>
            </a:extLst>
          </p:cNvPr>
          <p:cNvSpPr>
            <a:spLocks noGrp="1"/>
          </p:cNvSpPr>
          <p:nvPr>
            <p:ph type="subTitle" idx="1"/>
          </p:nvPr>
        </p:nvSpPr>
        <p:spPr>
          <a:xfrm>
            <a:off x="673064" y="3842535"/>
            <a:ext cx="5036929" cy="446623"/>
          </a:xfrm>
          <a:prstGeom prst="rect">
            <a:avLst/>
          </a:prstGeom>
          <a:noFill/>
        </p:spPr>
        <p:txBody>
          <a:bodyPr anchor="ctr">
            <a:normAutofit/>
          </a:bodyPr>
          <a:lstStyle>
            <a:lvl1pPr marL="0" indent="0" algn="l">
              <a:buNone/>
              <a:defRPr sz="2000" u="sng">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1206454" y="2781946"/>
            <a:ext cx="4755858"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1207570" y="3677296"/>
            <a:ext cx="4755858"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190" name="i$ḷíḍè">
            <a:extLst>
              <a:ext uri="{FF2B5EF4-FFF2-40B4-BE49-F238E27FC236}">
                <a16:creationId xmlns:a16="http://schemas.microsoft.com/office/drawing/2014/main" id="{6A6826FD-268A-40E9-A5C9-F2B2242743E7}"/>
              </a:ext>
            </a:extLst>
          </p:cNvPr>
          <p:cNvSpPr/>
          <p:nvPr userDrawn="1"/>
        </p:nvSpPr>
        <p:spPr>
          <a:xfrm>
            <a:off x="7209081" y="0"/>
            <a:ext cx="4982919" cy="6858000"/>
          </a:xfrm>
          <a:custGeom>
            <a:avLst/>
            <a:gdLst>
              <a:gd name="connsiteX0" fmla="*/ 4304983 w 4982919"/>
              <a:gd name="connsiteY0" fmla="*/ 0 h 6858000"/>
              <a:gd name="connsiteX1" fmla="*/ 4982919 w 4982919"/>
              <a:gd name="connsiteY1" fmla="*/ 0 h 6858000"/>
              <a:gd name="connsiteX2" fmla="*/ 4982919 w 4982919"/>
              <a:gd name="connsiteY2" fmla="*/ 6858000 h 6858000"/>
              <a:gd name="connsiteX3" fmla="*/ 3296023 w 4982919"/>
              <a:gd name="connsiteY3" fmla="*/ 6858000 h 6858000"/>
              <a:gd name="connsiteX4" fmla="*/ 3240342 w 4982919"/>
              <a:gd name="connsiteY4" fmla="*/ 6789026 h 6858000"/>
              <a:gd name="connsiteX5" fmla="*/ 2871506 w 4982919"/>
              <a:gd name="connsiteY5" fmla="*/ 5858384 h 6858000"/>
              <a:gd name="connsiteX6" fmla="*/ 1459207 w 4982919"/>
              <a:gd name="connsiteY6" fmla="*/ 5031494 h 6858000"/>
              <a:gd name="connsiteX7" fmla="*/ 374048 w 4982919"/>
              <a:gd name="connsiteY7" fmla="*/ 4490785 h 6858000"/>
              <a:gd name="connsiteX8" fmla="*/ 0 w 4982919"/>
              <a:gd name="connsiteY8" fmla="*/ 4309145 h 6858000"/>
              <a:gd name="connsiteX9" fmla="*/ 0 w 4982919"/>
              <a:gd name="connsiteY9" fmla="*/ 4295168 h 6858000"/>
              <a:gd name="connsiteX10" fmla="*/ 0 w 4982919"/>
              <a:gd name="connsiteY10" fmla="*/ 3474791 h 6858000"/>
              <a:gd name="connsiteX11" fmla="*/ 0 w 4982919"/>
              <a:gd name="connsiteY11" fmla="*/ 3460813 h 6858000"/>
              <a:gd name="connsiteX12" fmla="*/ 374048 w 4982919"/>
              <a:gd name="connsiteY12" fmla="*/ 3279174 h 6858000"/>
              <a:gd name="connsiteX13" fmla="*/ 1459207 w 4982919"/>
              <a:gd name="connsiteY13" fmla="*/ 2738464 h 6858000"/>
              <a:gd name="connsiteX14" fmla="*/ 2871506 w 4982919"/>
              <a:gd name="connsiteY14" fmla="*/ 1911574 h 6858000"/>
              <a:gd name="connsiteX15" fmla="*/ 3726585 w 4982919"/>
              <a:gd name="connsiteY15" fmla="*/ 674285 h 6858000"/>
              <a:gd name="connsiteX16" fmla="*/ 4310139 w 4982919"/>
              <a:gd name="connsiteY16" fmla="*/ 3768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82919" h="6858000">
                <a:moveTo>
                  <a:pt x="4304983" y="0"/>
                </a:moveTo>
                <a:lnTo>
                  <a:pt x="4982919" y="0"/>
                </a:lnTo>
                <a:lnTo>
                  <a:pt x="4982919" y="6858000"/>
                </a:lnTo>
                <a:lnTo>
                  <a:pt x="3296023" y="6858000"/>
                </a:lnTo>
                <a:lnTo>
                  <a:pt x="3240342" y="6789026"/>
                </a:lnTo>
                <a:cubicBezTo>
                  <a:pt x="3034662" y="6508326"/>
                  <a:pt x="2927149" y="6101621"/>
                  <a:pt x="2871506" y="5858384"/>
                </a:cubicBezTo>
                <a:cubicBezTo>
                  <a:pt x="2781589" y="5469206"/>
                  <a:pt x="2114507" y="5374685"/>
                  <a:pt x="1459207" y="5031494"/>
                </a:cubicBezTo>
                <a:cubicBezTo>
                  <a:pt x="1213469" y="4902798"/>
                  <a:pt x="797731" y="4697338"/>
                  <a:pt x="374048" y="4490785"/>
                </a:cubicBezTo>
                <a:lnTo>
                  <a:pt x="0" y="4309145"/>
                </a:lnTo>
                <a:lnTo>
                  <a:pt x="0" y="4295168"/>
                </a:lnTo>
                <a:lnTo>
                  <a:pt x="0" y="3474791"/>
                </a:lnTo>
                <a:lnTo>
                  <a:pt x="0" y="3460813"/>
                </a:lnTo>
                <a:lnTo>
                  <a:pt x="374048" y="3279174"/>
                </a:lnTo>
                <a:cubicBezTo>
                  <a:pt x="797731" y="3072621"/>
                  <a:pt x="1213469" y="2867160"/>
                  <a:pt x="1459207" y="2738464"/>
                </a:cubicBezTo>
                <a:cubicBezTo>
                  <a:pt x="2114507" y="2395273"/>
                  <a:pt x="2781589" y="2300753"/>
                  <a:pt x="2871506" y="1911574"/>
                </a:cubicBezTo>
                <a:cubicBezTo>
                  <a:pt x="2960535" y="1522395"/>
                  <a:pt x="3182351" y="714738"/>
                  <a:pt x="3726585" y="674285"/>
                </a:cubicBezTo>
                <a:cubicBezTo>
                  <a:pt x="4462779" y="651313"/>
                  <a:pt x="4356710" y="329810"/>
                  <a:pt x="4310139" y="37685"/>
                </a:cubicBezTo>
                <a:close/>
              </a:path>
            </a:pathLst>
          </a:custGeom>
          <a:gradFill flip="none" rotWithShape="1">
            <a:gsLst>
              <a:gs pos="71000">
                <a:schemeClr val="accent2"/>
              </a:gs>
              <a:gs pos="0">
                <a:schemeClr val="accent1"/>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366" name="361de463-50a8-4d45-91fe-46866ec3e65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9602CEB-1160-4548-9D6F-8E3BE157E4DE}"/>
              </a:ext>
            </a:extLst>
          </p:cNvPr>
          <p:cNvGrpSpPr>
            <a:grpSpLocks noChangeAspect="1"/>
          </p:cNvGrpSpPr>
          <p:nvPr userDrawn="1">
            <p:custDataLst>
              <p:tags r:id="rId1"/>
            </p:custDataLst>
          </p:nvPr>
        </p:nvGrpSpPr>
        <p:grpSpPr>
          <a:xfrm>
            <a:off x="5384838" y="278366"/>
            <a:ext cx="5409019" cy="5234752"/>
            <a:chOff x="3586163" y="967360"/>
            <a:chExt cx="4895850" cy="4738116"/>
          </a:xfrm>
        </p:grpSpPr>
        <p:sp>
          <p:nvSpPr>
            <p:cNvPr id="368" name="ïṧḻíḑé">
              <a:extLst>
                <a:ext uri="{FF2B5EF4-FFF2-40B4-BE49-F238E27FC236}">
                  <a16:creationId xmlns:a16="http://schemas.microsoft.com/office/drawing/2014/main" id="{D8942F12-9D9D-43F4-92DB-45C6B9E3CCC9}"/>
                </a:ext>
              </a:extLst>
            </p:cNvPr>
            <p:cNvSpPr/>
            <p:nvPr/>
          </p:nvSpPr>
          <p:spPr bwMode="auto">
            <a:xfrm>
              <a:off x="6065838" y="2324100"/>
              <a:ext cx="115888" cy="26035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9" name="îšļîḍe">
              <a:extLst>
                <a:ext uri="{FF2B5EF4-FFF2-40B4-BE49-F238E27FC236}">
                  <a16:creationId xmlns:a16="http://schemas.microsoft.com/office/drawing/2014/main" id="{1694FE42-6D57-425B-95BE-BE2927EB93A5}"/>
                </a:ext>
              </a:extLst>
            </p:cNvPr>
            <p:cNvSpPr/>
            <p:nvPr/>
          </p:nvSpPr>
          <p:spPr bwMode="auto">
            <a:xfrm>
              <a:off x="5978526" y="2544763"/>
              <a:ext cx="300038" cy="76200"/>
            </a:xfrm>
            <a:prstGeom prst="rect">
              <a:avLst/>
            </a:pr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0" name="išḷîḓê">
              <a:extLst>
                <a:ext uri="{FF2B5EF4-FFF2-40B4-BE49-F238E27FC236}">
                  <a16:creationId xmlns:a16="http://schemas.microsoft.com/office/drawing/2014/main" id="{AA1CB7E1-ABEA-4F26-95AF-77B321E803EF}"/>
                </a:ext>
              </a:extLst>
            </p:cNvPr>
            <p:cNvSpPr/>
            <p:nvPr/>
          </p:nvSpPr>
          <p:spPr bwMode="auto">
            <a:xfrm>
              <a:off x="6057901" y="2544763"/>
              <a:ext cx="141288" cy="7620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1" name="ïslíḑé">
              <a:extLst>
                <a:ext uri="{FF2B5EF4-FFF2-40B4-BE49-F238E27FC236}">
                  <a16:creationId xmlns:a16="http://schemas.microsoft.com/office/drawing/2014/main" id="{45DFB89D-CD3B-4749-AACB-ED8F104143B8}"/>
                </a:ext>
              </a:extLst>
            </p:cNvPr>
            <p:cNvSpPr/>
            <p:nvPr/>
          </p:nvSpPr>
          <p:spPr bwMode="auto">
            <a:xfrm>
              <a:off x="5822951" y="2620963"/>
              <a:ext cx="611188" cy="57150"/>
            </a:xfrm>
            <a:prstGeom prst="rect">
              <a:avLst/>
            </a:pr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2" name="iṥļîḍè">
              <a:extLst>
                <a:ext uri="{FF2B5EF4-FFF2-40B4-BE49-F238E27FC236}">
                  <a16:creationId xmlns:a16="http://schemas.microsoft.com/office/drawing/2014/main" id="{3B0ED3F1-5AE1-4887-8735-8E4135B55979}"/>
                </a:ext>
              </a:extLst>
            </p:cNvPr>
            <p:cNvSpPr/>
            <p:nvPr/>
          </p:nvSpPr>
          <p:spPr bwMode="auto">
            <a:xfrm>
              <a:off x="5986463" y="2620963"/>
              <a:ext cx="284163" cy="57150"/>
            </a:xfrm>
            <a:prstGeom prst="rect">
              <a:avLst/>
            </a:prstGeom>
            <a:solidFill>
              <a:srgbClr val="FFEF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3" name="îśḷíḑê">
              <a:extLst>
                <a:ext uri="{FF2B5EF4-FFF2-40B4-BE49-F238E27FC236}">
                  <a16:creationId xmlns:a16="http://schemas.microsoft.com/office/drawing/2014/main" id="{C2DC122D-C60D-4186-B00B-D7A88DCB34E0}"/>
                </a:ext>
              </a:extLst>
            </p:cNvPr>
            <p:cNvSpPr/>
            <p:nvPr/>
          </p:nvSpPr>
          <p:spPr bwMode="auto">
            <a:xfrm>
              <a:off x="6007101" y="2238375"/>
              <a:ext cx="242888" cy="122238"/>
            </a:xfrm>
            <a:custGeom>
              <a:avLst/>
              <a:gdLst>
                <a:gd name="T0" fmla="*/ 59 w 67"/>
                <a:gd name="T1" fmla="*/ 20 h 34"/>
                <a:gd name="T2" fmla="*/ 59 w 67"/>
                <a:gd name="T3" fmla="*/ 19 h 34"/>
                <a:gd name="T4" fmla="*/ 61 w 67"/>
                <a:gd name="T5" fmla="*/ 17 h 34"/>
                <a:gd name="T6" fmla="*/ 61 w 67"/>
                <a:gd name="T7" fmla="*/ 16 h 34"/>
                <a:gd name="T8" fmla="*/ 62 w 67"/>
                <a:gd name="T9" fmla="*/ 13 h 34"/>
                <a:gd name="T10" fmla="*/ 63 w 67"/>
                <a:gd name="T11" fmla="*/ 12 h 34"/>
                <a:gd name="T12" fmla="*/ 63 w 67"/>
                <a:gd name="T13" fmla="*/ 9 h 34"/>
                <a:gd name="T14" fmla="*/ 63 w 67"/>
                <a:gd name="T15" fmla="*/ 8 h 34"/>
                <a:gd name="T16" fmla="*/ 63 w 67"/>
                <a:gd name="T17" fmla="*/ 7 h 34"/>
                <a:gd name="T18" fmla="*/ 67 w 67"/>
                <a:gd name="T19" fmla="*/ 7 h 34"/>
                <a:gd name="T20" fmla="*/ 67 w 67"/>
                <a:gd name="T21" fmla="*/ 0 h 34"/>
                <a:gd name="T22" fmla="*/ 47 w 67"/>
                <a:gd name="T23" fmla="*/ 0 h 34"/>
                <a:gd name="T24" fmla="*/ 20 w 67"/>
                <a:gd name="T25" fmla="*/ 0 h 34"/>
                <a:gd name="T26" fmla="*/ 0 w 67"/>
                <a:gd name="T27" fmla="*/ 0 h 34"/>
                <a:gd name="T28" fmla="*/ 0 w 67"/>
                <a:gd name="T29" fmla="*/ 7 h 34"/>
                <a:gd name="T30" fmla="*/ 4 w 67"/>
                <a:gd name="T31" fmla="*/ 7 h 34"/>
                <a:gd name="T32" fmla="*/ 34 w 67"/>
                <a:gd name="T33" fmla="*/ 34 h 34"/>
                <a:gd name="T34" fmla="*/ 48 w 67"/>
                <a:gd name="T35" fmla="*/ 31 h 34"/>
                <a:gd name="T36" fmla="*/ 48 w 67"/>
                <a:gd name="T37" fmla="*/ 31 h 34"/>
                <a:gd name="T38" fmla="*/ 48 w 67"/>
                <a:gd name="T39" fmla="*/ 31 h 34"/>
                <a:gd name="T40" fmla="*/ 51 w 67"/>
                <a:gd name="T41" fmla="*/ 29 h 34"/>
                <a:gd name="T42" fmla="*/ 51 w 67"/>
                <a:gd name="T43" fmla="*/ 28 h 34"/>
                <a:gd name="T44" fmla="*/ 54 w 67"/>
                <a:gd name="T45" fmla="*/ 26 h 34"/>
                <a:gd name="T46" fmla="*/ 54 w 67"/>
                <a:gd name="T47" fmla="*/ 26 h 34"/>
                <a:gd name="T48" fmla="*/ 57 w 67"/>
                <a:gd name="T49" fmla="*/ 23 h 34"/>
                <a:gd name="T50" fmla="*/ 57 w 67"/>
                <a:gd name="T51" fmla="*/ 23 h 34"/>
                <a:gd name="T52" fmla="*/ 59 w 67"/>
                <a:gd name="T53"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34">
                  <a:moveTo>
                    <a:pt x="59" y="20"/>
                  </a:moveTo>
                  <a:cubicBezTo>
                    <a:pt x="59" y="19"/>
                    <a:pt x="59" y="19"/>
                    <a:pt x="59" y="19"/>
                  </a:cubicBezTo>
                  <a:cubicBezTo>
                    <a:pt x="60" y="19"/>
                    <a:pt x="60" y="18"/>
                    <a:pt x="61" y="17"/>
                  </a:cubicBezTo>
                  <a:cubicBezTo>
                    <a:pt x="61" y="16"/>
                    <a:pt x="61" y="16"/>
                    <a:pt x="61" y="16"/>
                  </a:cubicBezTo>
                  <a:cubicBezTo>
                    <a:pt x="62" y="15"/>
                    <a:pt x="62" y="14"/>
                    <a:pt x="62" y="13"/>
                  </a:cubicBezTo>
                  <a:cubicBezTo>
                    <a:pt x="63" y="12"/>
                    <a:pt x="63" y="12"/>
                    <a:pt x="63" y="12"/>
                  </a:cubicBezTo>
                  <a:cubicBezTo>
                    <a:pt x="63" y="11"/>
                    <a:pt x="63" y="10"/>
                    <a:pt x="63" y="9"/>
                  </a:cubicBezTo>
                  <a:cubicBezTo>
                    <a:pt x="63" y="8"/>
                    <a:pt x="63" y="8"/>
                    <a:pt x="63" y="8"/>
                  </a:cubicBezTo>
                  <a:cubicBezTo>
                    <a:pt x="63" y="7"/>
                    <a:pt x="63" y="7"/>
                    <a:pt x="63" y="7"/>
                  </a:cubicBezTo>
                  <a:cubicBezTo>
                    <a:pt x="67" y="7"/>
                    <a:pt x="67" y="7"/>
                    <a:pt x="67" y="7"/>
                  </a:cubicBezTo>
                  <a:cubicBezTo>
                    <a:pt x="67" y="0"/>
                    <a:pt x="67" y="0"/>
                    <a:pt x="67" y="0"/>
                  </a:cubicBezTo>
                  <a:cubicBezTo>
                    <a:pt x="47" y="0"/>
                    <a:pt x="47" y="0"/>
                    <a:pt x="47" y="0"/>
                  </a:cubicBezTo>
                  <a:cubicBezTo>
                    <a:pt x="20" y="0"/>
                    <a:pt x="20" y="0"/>
                    <a:pt x="20" y="0"/>
                  </a:cubicBezTo>
                  <a:cubicBezTo>
                    <a:pt x="0" y="0"/>
                    <a:pt x="0" y="0"/>
                    <a:pt x="0" y="0"/>
                  </a:cubicBezTo>
                  <a:cubicBezTo>
                    <a:pt x="0" y="7"/>
                    <a:pt x="0" y="7"/>
                    <a:pt x="0" y="7"/>
                  </a:cubicBezTo>
                  <a:cubicBezTo>
                    <a:pt x="4" y="7"/>
                    <a:pt x="4" y="7"/>
                    <a:pt x="4" y="7"/>
                  </a:cubicBezTo>
                  <a:cubicBezTo>
                    <a:pt x="5" y="22"/>
                    <a:pt x="18" y="34"/>
                    <a:pt x="34" y="34"/>
                  </a:cubicBezTo>
                  <a:cubicBezTo>
                    <a:pt x="39" y="34"/>
                    <a:pt x="43" y="33"/>
                    <a:pt x="48" y="31"/>
                  </a:cubicBezTo>
                  <a:cubicBezTo>
                    <a:pt x="48" y="31"/>
                    <a:pt x="48" y="31"/>
                    <a:pt x="48" y="31"/>
                  </a:cubicBezTo>
                  <a:cubicBezTo>
                    <a:pt x="48" y="31"/>
                    <a:pt x="48" y="31"/>
                    <a:pt x="48" y="31"/>
                  </a:cubicBezTo>
                  <a:cubicBezTo>
                    <a:pt x="49" y="30"/>
                    <a:pt x="50" y="29"/>
                    <a:pt x="51" y="29"/>
                  </a:cubicBezTo>
                  <a:cubicBezTo>
                    <a:pt x="51" y="28"/>
                    <a:pt x="51" y="28"/>
                    <a:pt x="51" y="28"/>
                  </a:cubicBezTo>
                  <a:cubicBezTo>
                    <a:pt x="52" y="28"/>
                    <a:pt x="53" y="27"/>
                    <a:pt x="54" y="26"/>
                  </a:cubicBezTo>
                  <a:cubicBezTo>
                    <a:pt x="54" y="26"/>
                    <a:pt x="54" y="26"/>
                    <a:pt x="54" y="26"/>
                  </a:cubicBezTo>
                  <a:cubicBezTo>
                    <a:pt x="55" y="25"/>
                    <a:pt x="56" y="24"/>
                    <a:pt x="57" y="23"/>
                  </a:cubicBezTo>
                  <a:cubicBezTo>
                    <a:pt x="57" y="23"/>
                    <a:pt x="57" y="23"/>
                    <a:pt x="57" y="23"/>
                  </a:cubicBezTo>
                  <a:cubicBezTo>
                    <a:pt x="58" y="22"/>
                    <a:pt x="58" y="21"/>
                    <a:pt x="59" y="20"/>
                  </a:cubicBezTo>
                  <a:close/>
                </a:path>
              </a:pathLst>
            </a:custGeom>
            <a:solidFill>
              <a:srgbClr val="FF7D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4" name="iṥ1iďê">
              <a:extLst>
                <a:ext uri="{FF2B5EF4-FFF2-40B4-BE49-F238E27FC236}">
                  <a16:creationId xmlns:a16="http://schemas.microsoft.com/office/drawing/2014/main" id="{F69CC506-264D-4A37-AC9C-3D8372E3881A}"/>
                </a:ext>
              </a:extLst>
            </p:cNvPr>
            <p:cNvSpPr/>
            <p:nvPr/>
          </p:nvSpPr>
          <p:spPr bwMode="auto">
            <a:xfrm>
              <a:off x="5632451" y="1762125"/>
              <a:ext cx="992188" cy="498475"/>
            </a:xfrm>
            <a:custGeom>
              <a:avLst/>
              <a:gdLst>
                <a:gd name="T0" fmla="*/ 275 w 275"/>
                <a:gd name="T1" fmla="*/ 0 h 138"/>
                <a:gd name="T2" fmla="*/ 138 w 275"/>
                <a:gd name="T3" fmla="*/ 138 h 138"/>
                <a:gd name="T4" fmla="*/ 0 w 275"/>
                <a:gd name="T5" fmla="*/ 0 h 138"/>
                <a:gd name="T6" fmla="*/ 275 w 275"/>
                <a:gd name="T7" fmla="*/ 0 h 138"/>
              </a:gdLst>
              <a:ahLst/>
              <a:cxnLst>
                <a:cxn ang="0">
                  <a:pos x="T0" y="T1"/>
                </a:cxn>
                <a:cxn ang="0">
                  <a:pos x="T2" y="T3"/>
                </a:cxn>
                <a:cxn ang="0">
                  <a:pos x="T4" y="T5"/>
                </a:cxn>
                <a:cxn ang="0">
                  <a:pos x="T6" y="T7"/>
                </a:cxn>
              </a:cxnLst>
              <a:rect l="0" t="0" r="r" b="b"/>
              <a:pathLst>
                <a:path w="275" h="138">
                  <a:moveTo>
                    <a:pt x="275" y="0"/>
                  </a:moveTo>
                  <a:cubicBezTo>
                    <a:pt x="275" y="76"/>
                    <a:pt x="213" y="138"/>
                    <a:pt x="138" y="138"/>
                  </a:cubicBezTo>
                  <a:cubicBezTo>
                    <a:pt x="62" y="138"/>
                    <a:pt x="0" y="76"/>
                    <a:pt x="0" y="0"/>
                  </a:cubicBezTo>
                  <a:lnTo>
                    <a:pt x="275" y="0"/>
                  </a:ln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ïSlîďè">
              <a:extLst>
                <a:ext uri="{FF2B5EF4-FFF2-40B4-BE49-F238E27FC236}">
                  <a16:creationId xmlns:a16="http://schemas.microsoft.com/office/drawing/2014/main" id="{BB8E2150-4037-479B-9586-5E7A8BCD87A0}"/>
                </a:ext>
              </a:extLst>
            </p:cNvPr>
            <p:cNvSpPr/>
            <p:nvPr/>
          </p:nvSpPr>
          <p:spPr bwMode="auto">
            <a:xfrm>
              <a:off x="6100763" y="1762125"/>
              <a:ext cx="523875" cy="436563"/>
            </a:xfrm>
            <a:custGeom>
              <a:avLst/>
              <a:gdLst>
                <a:gd name="T0" fmla="*/ 72 w 145"/>
                <a:gd name="T1" fmla="*/ 121 h 121"/>
                <a:gd name="T2" fmla="*/ 145 w 145"/>
                <a:gd name="T3" fmla="*/ 0 h 121"/>
                <a:gd name="T4" fmla="*/ 0 w 145"/>
                <a:gd name="T5" fmla="*/ 0 h 121"/>
                <a:gd name="T6" fmla="*/ 72 w 145"/>
                <a:gd name="T7" fmla="*/ 121 h 121"/>
              </a:gdLst>
              <a:ahLst/>
              <a:cxnLst>
                <a:cxn ang="0">
                  <a:pos x="T0" y="T1"/>
                </a:cxn>
                <a:cxn ang="0">
                  <a:pos x="T2" y="T3"/>
                </a:cxn>
                <a:cxn ang="0">
                  <a:pos x="T4" y="T5"/>
                </a:cxn>
                <a:cxn ang="0">
                  <a:pos x="T6" y="T7"/>
                </a:cxn>
              </a:cxnLst>
              <a:rect l="0" t="0" r="r" b="b"/>
              <a:pathLst>
                <a:path w="145" h="121">
                  <a:moveTo>
                    <a:pt x="72" y="121"/>
                  </a:moveTo>
                  <a:cubicBezTo>
                    <a:pt x="115" y="98"/>
                    <a:pt x="145" y="53"/>
                    <a:pt x="145" y="0"/>
                  </a:cubicBezTo>
                  <a:cubicBezTo>
                    <a:pt x="0" y="0"/>
                    <a:pt x="0" y="0"/>
                    <a:pt x="0" y="0"/>
                  </a:cubicBezTo>
                  <a:cubicBezTo>
                    <a:pt x="0" y="53"/>
                    <a:pt x="29" y="98"/>
                    <a:pt x="72" y="121"/>
                  </a:cubicBez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6" name="íṡļïḓè">
              <a:extLst>
                <a:ext uri="{FF2B5EF4-FFF2-40B4-BE49-F238E27FC236}">
                  <a16:creationId xmlns:a16="http://schemas.microsoft.com/office/drawing/2014/main" id="{56AEA177-8169-4F3F-A5A6-5C818C16BBE4}"/>
                </a:ext>
              </a:extLst>
            </p:cNvPr>
            <p:cNvSpPr/>
            <p:nvPr/>
          </p:nvSpPr>
          <p:spPr bwMode="auto">
            <a:xfrm>
              <a:off x="5576888" y="1685925"/>
              <a:ext cx="1103313" cy="127000"/>
            </a:xfrm>
            <a:prstGeom prst="rect">
              <a:avLst/>
            </a:prstGeom>
            <a:solidFill>
              <a:srgbClr val="FFCB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7" name="iṡliḋe">
              <a:extLst>
                <a:ext uri="{FF2B5EF4-FFF2-40B4-BE49-F238E27FC236}">
                  <a16:creationId xmlns:a16="http://schemas.microsoft.com/office/drawing/2014/main" id="{CEA49561-A043-4147-BD71-DDF5B3953016}"/>
                </a:ext>
              </a:extLst>
            </p:cNvPr>
            <p:cNvSpPr/>
            <p:nvPr/>
          </p:nvSpPr>
          <p:spPr bwMode="auto">
            <a:xfrm>
              <a:off x="5907088" y="1685925"/>
              <a:ext cx="442913" cy="127000"/>
            </a:xfrm>
            <a:prstGeom prst="rect">
              <a:avLst/>
            </a:prstGeom>
            <a:solidFill>
              <a:srgbClr val="FFEF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8" name="iSľíde">
              <a:extLst>
                <a:ext uri="{FF2B5EF4-FFF2-40B4-BE49-F238E27FC236}">
                  <a16:creationId xmlns:a16="http://schemas.microsoft.com/office/drawing/2014/main" id="{D2AD60DD-3F64-40F1-9C08-FA14C0C4D608}"/>
                </a:ext>
              </a:extLst>
            </p:cNvPr>
            <p:cNvSpPr/>
            <p:nvPr/>
          </p:nvSpPr>
          <p:spPr bwMode="auto">
            <a:xfrm>
              <a:off x="4344988" y="3367088"/>
              <a:ext cx="115888" cy="115888"/>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9" name="íṧlïḑe">
              <a:extLst>
                <a:ext uri="{FF2B5EF4-FFF2-40B4-BE49-F238E27FC236}">
                  <a16:creationId xmlns:a16="http://schemas.microsoft.com/office/drawing/2014/main" id="{69C970C8-A602-4EE6-AB1D-66F8ED69EDA4}"/>
                </a:ext>
              </a:extLst>
            </p:cNvPr>
            <p:cNvSpPr/>
            <p:nvPr/>
          </p:nvSpPr>
          <p:spPr bwMode="auto">
            <a:xfrm>
              <a:off x="8328026" y="4310063"/>
              <a:ext cx="93663" cy="93663"/>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0" name="îŝlíḑè">
              <a:extLst>
                <a:ext uri="{FF2B5EF4-FFF2-40B4-BE49-F238E27FC236}">
                  <a16:creationId xmlns:a16="http://schemas.microsoft.com/office/drawing/2014/main" id="{B86E68B3-77AA-4B78-AFFE-F842AD994F69}"/>
                </a:ext>
              </a:extLst>
            </p:cNvPr>
            <p:cNvSpPr/>
            <p:nvPr/>
          </p:nvSpPr>
          <p:spPr bwMode="auto">
            <a:xfrm>
              <a:off x="6657976" y="2371725"/>
              <a:ext cx="57150" cy="57150"/>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1" name="îṣḷíde">
              <a:extLst>
                <a:ext uri="{FF2B5EF4-FFF2-40B4-BE49-F238E27FC236}">
                  <a16:creationId xmlns:a16="http://schemas.microsoft.com/office/drawing/2014/main" id="{192D9B02-A33F-425E-8A96-F1FEA39CC43A}"/>
                </a:ext>
              </a:extLst>
            </p:cNvPr>
            <p:cNvSpPr/>
            <p:nvPr/>
          </p:nvSpPr>
          <p:spPr bwMode="auto">
            <a:xfrm>
              <a:off x="4641851" y="2938463"/>
              <a:ext cx="57150" cy="57150"/>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2" name="ïṣļîḋè">
              <a:extLst>
                <a:ext uri="{FF2B5EF4-FFF2-40B4-BE49-F238E27FC236}">
                  <a16:creationId xmlns:a16="http://schemas.microsoft.com/office/drawing/2014/main" id="{E662E320-D765-4FEC-842B-07656E6018FA}"/>
                </a:ext>
              </a:extLst>
            </p:cNvPr>
            <p:cNvSpPr/>
            <p:nvPr/>
          </p:nvSpPr>
          <p:spPr bwMode="auto">
            <a:xfrm>
              <a:off x="7988301" y="2819400"/>
              <a:ext cx="114300" cy="1158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383" name="îşlidê">
              <a:extLst>
                <a:ext uri="{FF2B5EF4-FFF2-40B4-BE49-F238E27FC236}">
                  <a16:creationId xmlns:a16="http://schemas.microsoft.com/office/drawing/2014/main" id="{E5F6DBBB-6F40-48A4-8633-4AA8EFAE6E65}"/>
                </a:ext>
              </a:extLst>
            </p:cNvPr>
            <p:cNvSpPr/>
            <p:nvPr/>
          </p:nvSpPr>
          <p:spPr bwMode="auto">
            <a:xfrm>
              <a:off x="7142163" y="2428875"/>
              <a:ext cx="65088" cy="69850"/>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384" name="íṣ1iḋe">
              <a:extLst>
                <a:ext uri="{FF2B5EF4-FFF2-40B4-BE49-F238E27FC236}">
                  <a16:creationId xmlns:a16="http://schemas.microsoft.com/office/drawing/2014/main" id="{0C5796F8-0439-4638-8998-C12FD2EF2CA7}"/>
                </a:ext>
              </a:extLst>
            </p:cNvPr>
            <p:cNvSpPr/>
            <p:nvPr/>
          </p:nvSpPr>
          <p:spPr bwMode="auto">
            <a:xfrm>
              <a:off x="3586163" y="4381500"/>
              <a:ext cx="65088" cy="650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385" name="iŝḷíḋe">
              <a:extLst>
                <a:ext uri="{FF2B5EF4-FFF2-40B4-BE49-F238E27FC236}">
                  <a16:creationId xmlns:a16="http://schemas.microsoft.com/office/drawing/2014/main" id="{9C8C5786-0B3C-4796-B182-839903CE2E98}"/>
                </a:ext>
              </a:extLst>
            </p:cNvPr>
            <p:cNvSpPr/>
            <p:nvPr/>
          </p:nvSpPr>
          <p:spPr bwMode="auto">
            <a:xfrm>
              <a:off x="8204201" y="4851400"/>
              <a:ext cx="68263" cy="63500"/>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386" name="iṣḻïḑé">
              <a:extLst>
                <a:ext uri="{FF2B5EF4-FFF2-40B4-BE49-F238E27FC236}">
                  <a16:creationId xmlns:a16="http://schemas.microsoft.com/office/drawing/2014/main" id="{CA09E1EF-B7BA-45C8-B30C-C30BA6CE152E}"/>
                </a:ext>
              </a:extLst>
            </p:cNvPr>
            <p:cNvSpPr/>
            <p:nvPr/>
          </p:nvSpPr>
          <p:spPr bwMode="auto">
            <a:xfrm>
              <a:off x="4732338" y="3609975"/>
              <a:ext cx="68263" cy="650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387" name="íṧḻíḑè">
              <a:extLst>
                <a:ext uri="{FF2B5EF4-FFF2-40B4-BE49-F238E27FC236}">
                  <a16:creationId xmlns:a16="http://schemas.microsoft.com/office/drawing/2014/main" id="{F94F2D0F-B015-4DC1-9C1B-C39D36DBEE48}"/>
                </a:ext>
              </a:extLst>
            </p:cNvPr>
            <p:cNvSpPr/>
            <p:nvPr/>
          </p:nvSpPr>
          <p:spPr bwMode="auto">
            <a:xfrm>
              <a:off x="4179888" y="3970338"/>
              <a:ext cx="2925763" cy="538163"/>
            </a:xfrm>
            <a:custGeom>
              <a:avLst/>
              <a:gdLst>
                <a:gd name="T0" fmla="*/ 774 w 810"/>
                <a:gd name="T1" fmla="*/ 149 h 149"/>
                <a:gd name="T2" fmla="*/ 36 w 810"/>
                <a:gd name="T3" fmla="*/ 149 h 149"/>
                <a:gd name="T4" fmla="*/ 0 w 810"/>
                <a:gd name="T5" fmla="*/ 113 h 149"/>
                <a:gd name="T6" fmla="*/ 0 w 810"/>
                <a:gd name="T7" fmla="*/ 24 h 149"/>
                <a:gd name="T8" fmla="*/ 24 w 810"/>
                <a:gd name="T9" fmla="*/ 0 h 149"/>
                <a:gd name="T10" fmla="*/ 785 w 810"/>
                <a:gd name="T11" fmla="*/ 0 h 149"/>
                <a:gd name="T12" fmla="*/ 810 w 810"/>
                <a:gd name="T13" fmla="*/ 24 h 149"/>
                <a:gd name="T14" fmla="*/ 810 w 810"/>
                <a:gd name="T15" fmla="*/ 113 h 149"/>
                <a:gd name="T16" fmla="*/ 774 w 810"/>
                <a:gd name="T17"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0" h="149">
                  <a:moveTo>
                    <a:pt x="774" y="149"/>
                  </a:moveTo>
                  <a:cubicBezTo>
                    <a:pt x="36" y="149"/>
                    <a:pt x="36" y="149"/>
                    <a:pt x="36" y="149"/>
                  </a:cubicBezTo>
                  <a:cubicBezTo>
                    <a:pt x="16" y="149"/>
                    <a:pt x="0" y="133"/>
                    <a:pt x="0" y="113"/>
                  </a:cubicBezTo>
                  <a:cubicBezTo>
                    <a:pt x="0" y="24"/>
                    <a:pt x="0" y="24"/>
                    <a:pt x="0" y="24"/>
                  </a:cubicBezTo>
                  <a:cubicBezTo>
                    <a:pt x="0" y="11"/>
                    <a:pt x="11" y="0"/>
                    <a:pt x="24" y="0"/>
                  </a:cubicBezTo>
                  <a:cubicBezTo>
                    <a:pt x="785" y="0"/>
                    <a:pt x="785" y="0"/>
                    <a:pt x="785" y="0"/>
                  </a:cubicBezTo>
                  <a:cubicBezTo>
                    <a:pt x="799" y="0"/>
                    <a:pt x="810" y="11"/>
                    <a:pt x="810" y="24"/>
                  </a:cubicBezTo>
                  <a:cubicBezTo>
                    <a:pt x="810" y="113"/>
                    <a:pt x="810" y="113"/>
                    <a:pt x="810" y="113"/>
                  </a:cubicBezTo>
                  <a:cubicBezTo>
                    <a:pt x="810" y="133"/>
                    <a:pt x="794" y="149"/>
                    <a:pt x="774" y="149"/>
                  </a:cubicBezTo>
                </a:path>
              </a:pathLst>
            </a:custGeom>
            <a:gradFill>
              <a:gsLst>
                <a:gs pos="100000">
                  <a:srgbClr val="6420FF"/>
                </a:gs>
                <a:gs pos="0">
                  <a:srgbClr val="8935FF"/>
                </a:gs>
              </a:gsLst>
              <a:lin ang="5400000" scaled="1"/>
            </a:gradFill>
            <a:ln>
              <a:noFill/>
            </a:ln>
          </p:spPr>
          <p:txBody>
            <a:bodyPr anchor="ctr"/>
            <a:lstStyle/>
            <a:p>
              <a:pPr algn="ctr"/>
              <a:endParaRPr/>
            </a:p>
          </p:txBody>
        </p:sp>
        <p:sp>
          <p:nvSpPr>
            <p:cNvPr id="388" name="íṧļïdé">
              <a:extLst>
                <a:ext uri="{FF2B5EF4-FFF2-40B4-BE49-F238E27FC236}">
                  <a16:creationId xmlns:a16="http://schemas.microsoft.com/office/drawing/2014/main" id="{9B972945-9980-45CD-B768-C3D350BA6B01}"/>
                </a:ext>
              </a:extLst>
            </p:cNvPr>
            <p:cNvSpPr/>
            <p:nvPr/>
          </p:nvSpPr>
          <p:spPr bwMode="auto">
            <a:xfrm>
              <a:off x="4179888" y="4349750"/>
              <a:ext cx="2925763" cy="158750"/>
            </a:xfrm>
            <a:custGeom>
              <a:avLst/>
              <a:gdLst>
                <a:gd name="T0" fmla="*/ 791 w 810"/>
                <a:gd name="T1" fmla="*/ 44 h 44"/>
                <a:gd name="T2" fmla="*/ 19 w 810"/>
                <a:gd name="T3" fmla="*/ 44 h 44"/>
                <a:gd name="T4" fmla="*/ 0 w 810"/>
                <a:gd name="T5" fmla="*/ 25 h 44"/>
                <a:gd name="T6" fmla="*/ 0 w 810"/>
                <a:gd name="T7" fmla="*/ 0 h 44"/>
                <a:gd name="T8" fmla="*/ 810 w 810"/>
                <a:gd name="T9" fmla="*/ 0 h 44"/>
                <a:gd name="T10" fmla="*/ 810 w 810"/>
                <a:gd name="T11" fmla="*/ 25 h 44"/>
                <a:gd name="T12" fmla="*/ 791 w 810"/>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10" h="44">
                  <a:moveTo>
                    <a:pt x="791" y="44"/>
                  </a:moveTo>
                  <a:cubicBezTo>
                    <a:pt x="19" y="44"/>
                    <a:pt x="19" y="44"/>
                    <a:pt x="19" y="44"/>
                  </a:cubicBezTo>
                  <a:cubicBezTo>
                    <a:pt x="8" y="44"/>
                    <a:pt x="0" y="36"/>
                    <a:pt x="0" y="25"/>
                  </a:cubicBezTo>
                  <a:cubicBezTo>
                    <a:pt x="0" y="0"/>
                    <a:pt x="0" y="0"/>
                    <a:pt x="0" y="0"/>
                  </a:cubicBezTo>
                  <a:cubicBezTo>
                    <a:pt x="810" y="0"/>
                    <a:pt x="810" y="0"/>
                    <a:pt x="810" y="0"/>
                  </a:cubicBezTo>
                  <a:cubicBezTo>
                    <a:pt x="810" y="25"/>
                    <a:pt x="810" y="25"/>
                    <a:pt x="810" y="25"/>
                  </a:cubicBezTo>
                  <a:cubicBezTo>
                    <a:pt x="810" y="36"/>
                    <a:pt x="801" y="44"/>
                    <a:pt x="791" y="44"/>
                  </a:cubicBezTo>
                </a:path>
              </a:pathLst>
            </a:custGeom>
            <a:solidFill>
              <a:srgbClr val="8B39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9" name="ïṥḷídê">
              <a:extLst>
                <a:ext uri="{FF2B5EF4-FFF2-40B4-BE49-F238E27FC236}">
                  <a16:creationId xmlns:a16="http://schemas.microsoft.com/office/drawing/2014/main" id="{4079A3CE-D1D2-4E29-9204-97A0E359E81A}"/>
                </a:ext>
              </a:extLst>
            </p:cNvPr>
            <p:cNvSpPr/>
            <p:nvPr/>
          </p:nvSpPr>
          <p:spPr bwMode="auto">
            <a:xfrm>
              <a:off x="4478338" y="3970338"/>
              <a:ext cx="115888" cy="538163"/>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0" name="íṡľîdè">
              <a:extLst>
                <a:ext uri="{FF2B5EF4-FFF2-40B4-BE49-F238E27FC236}">
                  <a16:creationId xmlns:a16="http://schemas.microsoft.com/office/drawing/2014/main" id="{928318CC-65F5-43AD-B193-2EDC917BD66C}"/>
                </a:ext>
              </a:extLst>
            </p:cNvPr>
            <p:cNvSpPr/>
            <p:nvPr/>
          </p:nvSpPr>
          <p:spPr bwMode="auto">
            <a:xfrm>
              <a:off x="4478338" y="4349750"/>
              <a:ext cx="115888" cy="158750"/>
            </a:xfrm>
            <a:prstGeom prst="rect">
              <a:avLst/>
            </a:prstGeom>
            <a:solidFill>
              <a:srgbClr val="E5D5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1" name="íṩľîḑé">
              <a:extLst>
                <a:ext uri="{FF2B5EF4-FFF2-40B4-BE49-F238E27FC236}">
                  <a16:creationId xmlns:a16="http://schemas.microsoft.com/office/drawing/2014/main" id="{0F5B7550-5ACB-47E9-A966-AD7FEE7AB08B}"/>
                </a:ext>
              </a:extLst>
            </p:cNvPr>
            <p:cNvSpPr/>
            <p:nvPr/>
          </p:nvSpPr>
          <p:spPr bwMode="auto">
            <a:xfrm>
              <a:off x="6592888" y="3970338"/>
              <a:ext cx="260350" cy="538163"/>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2" name="íşľîḓe">
              <a:extLst>
                <a:ext uri="{FF2B5EF4-FFF2-40B4-BE49-F238E27FC236}">
                  <a16:creationId xmlns:a16="http://schemas.microsoft.com/office/drawing/2014/main" id="{BD11B8AA-1809-4E03-9319-31EAF79EB099}"/>
                </a:ext>
              </a:extLst>
            </p:cNvPr>
            <p:cNvSpPr/>
            <p:nvPr/>
          </p:nvSpPr>
          <p:spPr bwMode="auto">
            <a:xfrm>
              <a:off x="6592888" y="4349750"/>
              <a:ext cx="260350" cy="158750"/>
            </a:xfrm>
            <a:prstGeom prst="rect">
              <a:avLst/>
            </a:prstGeom>
            <a:solidFill>
              <a:srgbClr val="E5D5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3" name="ïs1îḓè">
              <a:extLst>
                <a:ext uri="{FF2B5EF4-FFF2-40B4-BE49-F238E27FC236}">
                  <a16:creationId xmlns:a16="http://schemas.microsoft.com/office/drawing/2014/main" id="{5896F1EF-E207-4B54-8012-E17CFA36F20D}"/>
                </a:ext>
              </a:extLst>
            </p:cNvPr>
            <p:cNvSpPr/>
            <p:nvPr/>
          </p:nvSpPr>
          <p:spPr bwMode="auto">
            <a:xfrm>
              <a:off x="4638676" y="3970338"/>
              <a:ext cx="42863" cy="538163"/>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4" name="ísļiḑé">
              <a:extLst>
                <a:ext uri="{FF2B5EF4-FFF2-40B4-BE49-F238E27FC236}">
                  <a16:creationId xmlns:a16="http://schemas.microsoft.com/office/drawing/2014/main" id="{5744C5B0-4958-4EAE-9211-A6394C46E832}"/>
                </a:ext>
              </a:extLst>
            </p:cNvPr>
            <p:cNvSpPr/>
            <p:nvPr/>
          </p:nvSpPr>
          <p:spPr bwMode="auto">
            <a:xfrm>
              <a:off x="4638676" y="4349750"/>
              <a:ext cx="42863" cy="158750"/>
            </a:xfrm>
            <a:prstGeom prst="rect">
              <a:avLst/>
            </a:prstGeom>
            <a:solidFill>
              <a:srgbClr val="E5D5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5" name="íṥļïḋe">
              <a:extLst>
                <a:ext uri="{FF2B5EF4-FFF2-40B4-BE49-F238E27FC236}">
                  <a16:creationId xmlns:a16="http://schemas.microsoft.com/office/drawing/2014/main" id="{76472851-60EE-4E07-8FC5-8B9CFD79F125}"/>
                </a:ext>
              </a:extLst>
            </p:cNvPr>
            <p:cNvSpPr/>
            <p:nvPr/>
          </p:nvSpPr>
          <p:spPr bwMode="auto">
            <a:xfrm>
              <a:off x="4857751" y="4140200"/>
              <a:ext cx="1582738" cy="139700"/>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6" name="íŝḷíďe">
              <a:extLst>
                <a:ext uri="{FF2B5EF4-FFF2-40B4-BE49-F238E27FC236}">
                  <a16:creationId xmlns:a16="http://schemas.microsoft.com/office/drawing/2014/main" id="{EAB1D06E-4962-47C2-93B9-4D9AE7763850}"/>
                </a:ext>
              </a:extLst>
            </p:cNvPr>
            <p:cNvSpPr/>
            <p:nvPr/>
          </p:nvSpPr>
          <p:spPr bwMode="auto">
            <a:xfrm>
              <a:off x="4857751" y="4140200"/>
              <a:ext cx="1582738"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7" name="ïšliḑe">
              <a:extLst>
                <a:ext uri="{FF2B5EF4-FFF2-40B4-BE49-F238E27FC236}">
                  <a16:creationId xmlns:a16="http://schemas.microsoft.com/office/drawing/2014/main" id="{FC9C1B1A-B728-4992-B9FF-30F79A249908}"/>
                </a:ext>
              </a:extLst>
            </p:cNvPr>
            <p:cNvSpPr/>
            <p:nvPr/>
          </p:nvSpPr>
          <p:spPr bwMode="auto">
            <a:xfrm>
              <a:off x="3875088" y="4508500"/>
              <a:ext cx="2927350" cy="450850"/>
            </a:xfrm>
            <a:custGeom>
              <a:avLst/>
              <a:gdLst>
                <a:gd name="T0" fmla="*/ 774 w 810"/>
                <a:gd name="T1" fmla="*/ 125 h 125"/>
                <a:gd name="T2" fmla="*/ 36 w 810"/>
                <a:gd name="T3" fmla="*/ 125 h 125"/>
                <a:gd name="T4" fmla="*/ 0 w 810"/>
                <a:gd name="T5" fmla="*/ 89 h 125"/>
                <a:gd name="T6" fmla="*/ 0 w 810"/>
                <a:gd name="T7" fmla="*/ 24 h 125"/>
                <a:gd name="T8" fmla="*/ 25 w 810"/>
                <a:gd name="T9" fmla="*/ 0 h 125"/>
                <a:gd name="T10" fmla="*/ 786 w 810"/>
                <a:gd name="T11" fmla="*/ 0 h 125"/>
                <a:gd name="T12" fmla="*/ 810 w 810"/>
                <a:gd name="T13" fmla="*/ 24 h 125"/>
                <a:gd name="T14" fmla="*/ 810 w 810"/>
                <a:gd name="T15" fmla="*/ 89 h 125"/>
                <a:gd name="T16" fmla="*/ 774 w 810"/>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0" h="125">
                  <a:moveTo>
                    <a:pt x="774" y="125"/>
                  </a:moveTo>
                  <a:cubicBezTo>
                    <a:pt x="36" y="125"/>
                    <a:pt x="36" y="125"/>
                    <a:pt x="36" y="125"/>
                  </a:cubicBezTo>
                  <a:cubicBezTo>
                    <a:pt x="16" y="125"/>
                    <a:pt x="0" y="109"/>
                    <a:pt x="0" y="89"/>
                  </a:cubicBezTo>
                  <a:cubicBezTo>
                    <a:pt x="0" y="24"/>
                    <a:pt x="0" y="24"/>
                    <a:pt x="0" y="24"/>
                  </a:cubicBezTo>
                  <a:cubicBezTo>
                    <a:pt x="0" y="11"/>
                    <a:pt x="11" y="0"/>
                    <a:pt x="25" y="0"/>
                  </a:cubicBezTo>
                  <a:cubicBezTo>
                    <a:pt x="786" y="0"/>
                    <a:pt x="786" y="0"/>
                    <a:pt x="786" y="0"/>
                  </a:cubicBezTo>
                  <a:cubicBezTo>
                    <a:pt x="799" y="0"/>
                    <a:pt x="810" y="11"/>
                    <a:pt x="810" y="24"/>
                  </a:cubicBezTo>
                  <a:cubicBezTo>
                    <a:pt x="810" y="89"/>
                    <a:pt x="810" y="89"/>
                    <a:pt x="810" y="89"/>
                  </a:cubicBezTo>
                  <a:cubicBezTo>
                    <a:pt x="810" y="109"/>
                    <a:pt x="794" y="125"/>
                    <a:pt x="774" y="125"/>
                  </a:cubicBezTo>
                </a:path>
              </a:pathLst>
            </a:custGeom>
            <a:solidFill>
              <a:srgbClr val="F49D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8" name="i$ḷîḑê">
              <a:extLst>
                <a:ext uri="{FF2B5EF4-FFF2-40B4-BE49-F238E27FC236}">
                  <a16:creationId xmlns:a16="http://schemas.microsoft.com/office/drawing/2014/main" id="{10FF43B4-FFB4-4987-9751-B4593AFBE291}"/>
                </a:ext>
              </a:extLst>
            </p:cNvPr>
            <p:cNvSpPr/>
            <p:nvPr/>
          </p:nvSpPr>
          <p:spPr bwMode="auto">
            <a:xfrm>
              <a:off x="3875088" y="4835525"/>
              <a:ext cx="2927350" cy="123825"/>
            </a:xfrm>
            <a:custGeom>
              <a:avLst/>
              <a:gdLst>
                <a:gd name="T0" fmla="*/ 791 w 810"/>
                <a:gd name="T1" fmla="*/ 34 h 34"/>
                <a:gd name="T2" fmla="*/ 19 w 810"/>
                <a:gd name="T3" fmla="*/ 34 h 34"/>
                <a:gd name="T4" fmla="*/ 0 w 810"/>
                <a:gd name="T5" fmla="*/ 16 h 34"/>
                <a:gd name="T6" fmla="*/ 0 w 810"/>
                <a:gd name="T7" fmla="*/ 0 h 34"/>
                <a:gd name="T8" fmla="*/ 810 w 810"/>
                <a:gd name="T9" fmla="*/ 0 h 34"/>
                <a:gd name="T10" fmla="*/ 810 w 810"/>
                <a:gd name="T11" fmla="*/ 16 h 34"/>
                <a:gd name="T12" fmla="*/ 791 w 81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0" h="34">
                  <a:moveTo>
                    <a:pt x="791" y="34"/>
                  </a:moveTo>
                  <a:cubicBezTo>
                    <a:pt x="19" y="34"/>
                    <a:pt x="19" y="34"/>
                    <a:pt x="19" y="34"/>
                  </a:cubicBezTo>
                  <a:cubicBezTo>
                    <a:pt x="9" y="34"/>
                    <a:pt x="0" y="26"/>
                    <a:pt x="0" y="16"/>
                  </a:cubicBezTo>
                  <a:cubicBezTo>
                    <a:pt x="0" y="0"/>
                    <a:pt x="0" y="0"/>
                    <a:pt x="0" y="0"/>
                  </a:cubicBezTo>
                  <a:cubicBezTo>
                    <a:pt x="810" y="0"/>
                    <a:pt x="810" y="0"/>
                    <a:pt x="810" y="0"/>
                  </a:cubicBezTo>
                  <a:cubicBezTo>
                    <a:pt x="810" y="16"/>
                    <a:pt x="810" y="16"/>
                    <a:pt x="810" y="16"/>
                  </a:cubicBezTo>
                  <a:cubicBezTo>
                    <a:pt x="810" y="26"/>
                    <a:pt x="802" y="34"/>
                    <a:pt x="791" y="34"/>
                  </a:cubicBezTo>
                </a:path>
              </a:pathLst>
            </a:custGeom>
            <a:solidFill>
              <a:srgbClr val="FFCB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9" name="ïšḷïdê">
              <a:extLst>
                <a:ext uri="{FF2B5EF4-FFF2-40B4-BE49-F238E27FC236}">
                  <a16:creationId xmlns:a16="http://schemas.microsoft.com/office/drawing/2014/main" id="{B2D66E89-BED3-4291-88E1-0443E12AB90E}"/>
                </a:ext>
              </a:extLst>
            </p:cNvPr>
            <p:cNvSpPr/>
            <p:nvPr/>
          </p:nvSpPr>
          <p:spPr bwMode="auto">
            <a:xfrm>
              <a:off x="4460876" y="4645025"/>
              <a:ext cx="1828800" cy="127000"/>
            </a:xfrm>
            <a:prstGeom prst="rect">
              <a:avLst/>
            </a:prstGeom>
            <a:solidFill>
              <a:srgbClr val="FFCB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0" name="ïsḻïḋê">
              <a:extLst>
                <a:ext uri="{FF2B5EF4-FFF2-40B4-BE49-F238E27FC236}">
                  <a16:creationId xmlns:a16="http://schemas.microsoft.com/office/drawing/2014/main" id="{73D96E5F-4A1A-460F-84E7-96220339D27C}"/>
                </a:ext>
              </a:extLst>
            </p:cNvPr>
            <p:cNvSpPr/>
            <p:nvPr/>
          </p:nvSpPr>
          <p:spPr bwMode="auto">
            <a:xfrm>
              <a:off x="4460876" y="4645025"/>
              <a:ext cx="18288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1" name="ïṩļiḍe">
              <a:extLst>
                <a:ext uri="{FF2B5EF4-FFF2-40B4-BE49-F238E27FC236}">
                  <a16:creationId xmlns:a16="http://schemas.microsoft.com/office/drawing/2014/main" id="{0D46A43F-4A1B-4CAD-A927-CB0DB558578A}"/>
                </a:ext>
              </a:extLst>
            </p:cNvPr>
            <p:cNvSpPr/>
            <p:nvPr/>
          </p:nvSpPr>
          <p:spPr bwMode="auto">
            <a:xfrm>
              <a:off x="3676651" y="4962525"/>
              <a:ext cx="2924175" cy="646113"/>
            </a:xfrm>
            <a:custGeom>
              <a:avLst/>
              <a:gdLst>
                <a:gd name="T0" fmla="*/ 87 w 809"/>
                <a:gd name="T1" fmla="*/ 144 h 179"/>
                <a:gd name="T2" fmla="*/ 87 w 809"/>
                <a:gd name="T3" fmla="*/ 35 h 179"/>
                <a:gd name="T4" fmla="*/ 99 w 809"/>
                <a:gd name="T5" fmla="*/ 24 h 179"/>
                <a:gd name="T6" fmla="*/ 797 w 809"/>
                <a:gd name="T7" fmla="*/ 24 h 179"/>
                <a:gd name="T8" fmla="*/ 809 w 809"/>
                <a:gd name="T9" fmla="*/ 12 h 179"/>
                <a:gd name="T10" fmla="*/ 797 w 809"/>
                <a:gd name="T11" fmla="*/ 0 h 179"/>
                <a:gd name="T12" fmla="*/ 21 w 809"/>
                <a:gd name="T13" fmla="*/ 0 h 179"/>
                <a:gd name="T14" fmla="*/ 0 w 809"/>
                <a:gd name="T15" fmla="*/ 21 h 179"/>
                <a:gd name="T16" fmla="*/ 0 w 809"/>
                <a:gd name="T17" fmla="*/ 158 h 179"/>
                <a:gd name="T18" fmla="*/ 21 w 809"/>
                <a:gd name="T19" fmla="*/ 179 h 179"/>
                <a:gd name="T20" fmla="*/ 797 w 809"/>
                <a:gd name="T21" fmla="*/ 179 h 179"/>
                <a:gd name="T22" fmla="*/ 809 w 809"/>
                <a:gd name="T23" fmla="*/ 167 h 179"/>
                <a:gd name="T24" fmla="*/ 797 w 809"/>
                <a:gd name="T25" fmla="*/ 155 h 179"/>
                <a:gd name="T26" fmla="*/ 99 w 809"/>
                <a:gd name="T27" fmla="*/ 155 h 179"/>
                <a:gd name="T28" fmla="*/ 87 w 809"/>
                <a:gd name="T29"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9" h="179">
                  <a:moveTo>
                    <a:pt x="87" y="144"/>
                  </a:moveTo>
                  <a:cubicBezTo>
                    <a:pt x="87" y="35"/>
                    <a:pt x="87" y="35"/>
                    <a:pt x="87" y="35"/>
                  </a:cubicBezTo>
                  <a:cubicBezTo>
                    <a:pt x="87" y="29"/>
                    <a:pt x="92" y="24"/>
                    <a:pt x="99" y="24"/>
                  </a:cubicBezTo>
                  <a:cubicBezTo>
                    <a:pt x="797" y="24"/>
                    <a:pt x="797" y="24"/>
                    <a:pt x="797" y="24"/>
                  </a:cubicBezTo>
                  <a:cubicBezTo>
                    <a:pt x="804" y="24"/>
                    <a:pt x="809" y="18"/>
                    <a:pt x="809" y="12"/>
                  </a:cubicBezTo>
                  <a:cubicBezTo>
                    <a:pt x="809" y="5"/>
                    <a:pt x="804" y="0"/>
                    <a:pt x="797" y="0"/>
                  </a:cubicBezTo>
                  <a:cubicBezTo>
                    <a:pt x="21" y="0"/>
                    <a:pt x="21" y="0"/>
                    <a:pt x="21" y="0"/>
                  </a:cubicBezTo>
                  <a:cubicBezTo>
                    <a:pt x="9" y="0"/>
                    <a:pt x="0" y="9"/>
                    <a:pt x="0" y="21"/>
                  </a:cubicBezTo>
                  <a:cubicBezTo>
                    <a:pt x="0" y="158"/>
                    <a:pt x="0" y="158"/>
                    <a:pt x="0" y="158"/>
                  </a:cubicBezTo>
                  <a:cubicBezTo>
                    <a:pt x="0" y="169"/>
                    <a:pt x="9" y="179"/>
                    <a:pt x="21" y="179"/>
                  </a:cubicBezTo>
                  <a:cubicBezTo>
                    <a:pt x="797" y="179"/>
                    <a:pt x="797" y="179"/>
                    <a:pt x="797" y="179"/>
                  </a:cubicBezTo>
                  <a:cubicBezTo>
                    <a:pt x="804" y="179"/>
                    <a:pt x="809" y="174"/>
                    <a:pt x="809" y="167"/>
                  </a:cubicBezTo>
                  <a:cubicBezTo>
                    <a:pt x="809" y="161"/>
                    <a:pt x="804" y="155"/>
                    <a:pt x="797" y="155"/>
                  </a:cubicBezTo>
                  <a:cubicBezTo>
                    <a:pt x="99" y="155"/>
                    <a:pt x="99" y="155"/>
                    <a:pt x="99" y="155"/>
                  </a:cubicBezTo>
                  <a:cubicBezTo>
                    <a:pt x="92" y="155"/>
                    <a:pt x="87" y="150"/>
                    <a:pt x="87" y="144"/>
                  </a:cubicBezTo>
                </a:path>
              </a:pathLst>
            </a:custGeom>
            <a:gradFill>
              <a:gsLst>
                <a:gs pos="100000">
                  <a:srgbClr val="0E8EFF"/>
                </a:gs>
                <a:gs pos="0">
                  <a:srgbClr val="24CCFF"/>
                </a:gs>
              </a:gsLst>
              <a:lin ang="5400000" scaled="1"/>
            </a:gradFill>
            <a:ln>
              <a:noFill/>
            </a:ln>
          </p:spPr>
          <p:txBody>
            <a:bodyPr anchor="ctr"/>
            <a:lstStyle/>
            <a:p>
              <a:pPr algn="ctr"/>
              <a:endParaRPr/>
            </a:p>
          </p:txBody>
        </p:sp>
        <p:sp>
          <p:nvSpPr>
            <p:cNvPr id="402" name="íṩlïḑê">
              <a:extLst>
                <a:ext uri="{FF2B5EF4-FFF2-40B4-BE49-F238E27FC236}">
                  <a16:creationId xmlns:a16="http://schemas.microsoft.com/office/drawing/2014/main" id="{EFD5365C-DC55-4F0E-BD49-33A241B01E92}"/>
                </a:ext>
              </a:extLst>
            </p:cNvPr>
            <p:cNvSpPr/>
            <p:nvPr/>
          </p:nvSpPr>
          <p:spPr bwMode="auto">
            <a:xfrm>
              <a:off x="3792538" y="5049838"/>
              <a:ext cx="2732088" cy="471488"/>
            </a:xfrm>
            <a:custGeom>
              <a:avLst/>
              <a:gdLst>
                <a:gd name="T0" fmla="*/ 756 w 756"/>
                <a:gd name="T1" fmla="*/ 131 h 131"/>
                <a:gd name="T2" fmla="*/ 39 w 756"/>
                <a:gd name="T3" fmla="*/ 131 h 131"/>
                <a:gd name="T4" fmla="*/ 0 w 756"/>
                <a:gd name="T5" fmla="*/ 92 h 131"/>
                <a:gd name="T6" fmla="*/ 0 w 756"/>
                <a:gd name="T7" fmla="*/ 39 h 131"/>
                <a:gd name="T8" fmla="*/ 39 w 756"/>
                <a:gd name="T9" fmla="*/ 0 h 131"/>
                <a:gd name="T10" fmla="*/ 756 w 756"/>
                <a:gd name="T11" fmla="*/ 0 h 131"/>
                <a:gd name="T12" fmla="*/ 756 w 756"/>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756" h="131">
                  <a:moveTo>
                    <a:pt x="756" y="131"/>
                  </a:moveTo>
                  <a:cubicBezTo>
                    <a:pt x="39" y="131"/>
                    <a:pt x="39" y="131"/>
                    <a:pt x="39" y="131"/>
                  </a:cubicBezTo>
                  <a:cubicBezTo>
                    <a:pt x="18" y="131"/>
                    <a:pt x="0" y="114"/>
                    <a:pt x="0" y="92"/>
                  </a:cubicBezTo>
                  <a:cubicBezTo>
                    <a:pt x="0" y="39"/>
                    <a:pt x="0" y="39"/>
                    <a:pt x="0" y="39"/>
                  </a:cubicBezTo>
                  <a:cubicBezTo>
                    <a:pt x="0" y="17"/>
                    <a:pt x="18" y="0"/>
                    <a:pt x="39" y="0"/>
                  </a:cubicBezTo>
                  <a:cubicBezTo>
                    <a:pt x="756" y="0"/>
                    <a:pt x="756" y="0"/>
                    <a:pt x="756" y="0"/>
                  </a:cubicBezTo>
                  <a:cubicBezTo>
                    <a:pt x="756" y="131"/>
                    <a:pt x="756" y="131"/>
                    <a:pt x="756" y="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3" name="iṩļíďè">
              <a:extLst>
                <a:ext uri="{FF2B5EF4-FFF2-40B4-BE49-F238E27FC236}">
                  <a16:creationId xmlns:a16="http://schemas.microsoft.com/office/drawing/2014/main" id="{9B2E5B76-5F0A-4859-8D9F-6561165CF985}"/>
                </a:ext>
              </a:extLst>
            </p:cNvPr>
            <p:cNvSpPr/>
            <p:nvPr/>
          </p:nvSpPr>
          <p:spPr bwMode="auto">
            <a:xfrm>
              <a:off x="3792538" y="5362575"/>
              <a:ext cx="2732088" cy="158750"/>
            </a:xfrm>
            <a:custGeom>
              <a:avLst/>
              <a:gdLst>
                <a:gd name="T0" fmla="*/ 0 w 756"/>
                <a:gd name="T1" fmla="*/ 0 h 44"/>
                <a:gd name="T2" fmla="*/ 0 w 756"/>
                <a:gd name="T3" fmla="*/ 5 h 44"/>
                <a:gd name="T4" fmla="*/ 39 w 756"/>
                <a:gd name="T5" fmla="*/ 44 h 44"/>
                <a:gd name="T6" fmla="*/ 756 w 756"/>
                <a:gd name="T7" fmla="*/ 44 h 44"/>
                <a:gd name="T8" fmla="*/ 756 w 756"/>
                <a:gd name="T9" fmla="*/ 0 h 44"/>
                <a:gd name="T10" fmla="*/ 0 w 756"/>
                <a:gd name="T11" fmla="*/ 0 h 44"/>
              </a:gdLst>
              <a:ahLst/>
              <a:cxnLst>
                <a:cxn ang="0">
                  <a:pos x="T0" y="T1"/>
                </a:cxn>
                <a:cxn ang="0">
                  <a:pos x="T2" y="T3"/>
                </a:cxn>
                <a:cxn ang="0">
                  <a:pos x="T4" y="T5"/>
                </a:cxn>
                <a:cxn ang="0">
                  <a:pos x="T6" y="T7"/>
                </a:cxn>
                <a:cxn ang="0">
                  <a:pos x="T8" y="T9"/>
                </a:cxn>
                <a:cxn ang="0">
                  <a:pos x="T10" y="T11"/>
                </a:cxn>
              </a:cxnLst>
              <a:rect l="0" t="0" r="r" b="b"/>
              <a:pathLst>
                <a:path w="756" h="44">
                  <a:moveTo>
                    <a:pt x="0" y="0"/>
                  </a:moveTo>
                  <a:cubicBezTo>
                    <a:pt x="0" y="5"/>
                    <a:pt x="0" y="5"/>
                    <a:pt x="0" y="5"/>
                  </a:cubicBezTo>
                  <a:cubicBezTo>
                    <a:pt x="0" y="27"/>
                    <a:pt x="18" y="44"/>
                    <a:pt x="39" y="44"/>
                  </a:cubicBezTo>
                  <a:cubicBezTo>
                    <a:pt x="756" y="44"/>
                    <a:pt x="756" y="44"/>
                    <a:pt x="756" y="44"/>
                  </a:cubicBezTo>
                  <a:cubicBezTo>
                    <a:pt x="756" y="0"/>
                    <a:pt x="756" y="0"/>
                    <a:pt x="756" y="0"/>
                  </a:cubicBezTo>
                  <a:cubicBezTo>
                    <a:pt x="0" y="0"/>
                    <a:pt x="0" y="0"/>
                    <a:pt x="0" y="0"/>
                  </a:cubicBezTo>
                </a:path>
              </a:pathLst>
            </a:custGeom>
            <a:solidFill>
              <a:srgbClr val="F1EE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4" name="ïṧḻîdè">
              <a:extLst>
                <a:ext uri="{FF2B5EF4-FFF2-40B4-BE49-F238E27FC236}">
                  <a16:creationId xmlns:a16="http://schemas.microsoft.com/office/drawing/2014/main" id="{62ECE0AC-B7B9-4C07-8AF6-4F381F611833}"/>
                </a:ext>
              </a:extLst>
            </p:cNvPr>
            <p:cNvSpPr/>
            <p:nvPr/>
          </p:nvSpPr>
          <p:spPr bwMode="auto">
            <a:xfrm>
              <a:off x="4862513" y="4959350"/>
              <a:ext cx="436563" cy="3175"/>
            </a:xfrm>
            <a:prstGeom prst="rect">
              <a:avLst/>
            </a:prstGeom>
            <a:solidFill>
              <a:srgbClr val="83B99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5" name="íśļïḑê">
              <a:extLst>
                <a:ext uri="{FF2B5EF4-FFF2-40B4-BE49-F238E27FC236}">
                  <a16:creationId xmlns:a16="http://schemas.microsoft.com/office/drawing/2014/main" id="{2A3C7488-23CE-42B1-A351-C5DCBE4D2F32}"/>
                </a:ext>
              </a:extLst>
            </p:cNvPr>
            <p:cNvSpPr/>
            <p:nvPr/>
          </p:nvSpPr>
          <p:spPr bwMode="auto">
            <a:xfrm>
              <a:off x="4862513" y="4959350"/>
              <a:ext cx="43656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6" name="i$ļíde">
              <a:extLst>
                <a:ext uri="{FF2B5EF4-FFF2-40B4-BE49-F238E27FC236}">
                  <a16:creationId xmlns:a16="http://schemas.microsoft.com/office/drawing/2014/main" id="{8CD60B54-CED6-4C23-A755-DF44A7FA7E8B}"/>
                </a:ext>
              </a:extLst>
            </p:cNvPr>
            <p:cNvSpPr/>
            <p:nvPr/>
          </p:nvSpPr>
          <p:spPr bwMode="auto">
            <a:xfrm>
              <a:off x="4862513" y="3981450"/>
              <a:ext cx="436563" cy="368300"/>
            </a:xfrm>
            <a:custGeom>
              <a:avLst/>
              <a:gdLst>
                <a:gd name="T0" fmla="*/ 275 w 275"/>
                <a:gd name="T1" fmla="*/ 188 h 232"/>
                <a:gd name="T2" fmla="*/ 0 w 275"/>
                <a:gd name="T3" fmla="*/ 188 h 232"/>
                <a:gd name="T4" fmla="*/ 0 w 275"/>
                <a:gd name="T5" fmla="*/ 232 h 232"/>
                <a:gd name="T6" fmla="*/ 275 w 275"/>
                <a:gd name="T7" fmla="*/ 232 h 232"/>
                <a:gd name="T8" fmla="*/ 275 w 275"/>
                <a:gd name="T9" fmla="*/ 188 h 232"/>
                <a:gd name="T10" fmla="*/ 275 w 275"/>
                <a:gd name="T11" fmla="*/ 0 h 232"/>
                <a:gd name="T12" fmla="*/ 0 w 275"/>
                <a:gd name="T13" fmla="*/ 0 h 232"/>
                <a:gd name="T14" fmla="*/ 0 w 275"/>
                <a:gd name="T15" fmla="*/ 100 h 232"/>
                <a:gd name="T16" fmla="*/ 275 w 275"/>
                <a:gd name="T17" fmla="*/ 100 h 232"/>
                <a:gd name="T18" fmla="*/ 275 w 275"/>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32">
                  <a:moveTo>
                    <a:pt x="275" y="188"/>
                  </a:moveTo>
                  <a:lnTo>
                    <a:pt x="0" y="188"/>
                  </a:lnTo>
                  <a:lnTo>
                    <a:pt x="0" y="232"/>
                  </a:lnTo>
                  <a:lnTo>
                    <a:pt x="275" y="232"/>
                  </a:lnTo>
                  <a:lnTo>
                    <a:pt x="275" y="188"/>
                  </a:lnTo>
                  <a:close/>
                  <a:moveTo>
                    <a:pt x="275" y="0"/>
                  </a:moveTo>
                  <a:lnTo>
                    <a:pt x="0" y="0"/>
                  </a:lnTo>
                  <a:lnTo>
                    <a:pt x="0" y="100"/>
                  </a:lnTo>
                  <a:lnTo>
                    <a:pt x="275" y="100"/>
                  </a:lnTo>
                  <a:lnTo>
                    <a:pt x="275" y="0"/>
                  </a:lnTo>
                  <a:close/>
                </a:path>
              </a:pathLst>
            </a:custGeom>
            <a:solidFill>
              <a:srgbClr val="1E35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7" name="îSḷîde">
              <a:extLst>
                <a:ext uri="{FF2B5EF4-FFF2-40B4-BE49-F238E27FC236}">
                  <a16:creationId xmlns:a16="http://schemas.microsoft.com/office/drawing/2014/main" id="{B7BE0DA5-B9EB-4671-BCED-4EC610FB19FA}"/>
                </a:ext>
              </a:extLst>
            </p:cNvPr>
            <p:cNvSpPr/>
            <p:nvPr/>
          </p:nvSpPr>
          <p:spPr bwMode="auto">
            <a:xfrm>
              <a:off x="4862513" y="3981450"/>
              <a:ext cx="436563" cy="368300"/>
            </a:xfrm>
            <a:custGeom>
              <a:avLst/>
              <a:gdLst>
                <a:gd name="T0" fmla="*/ 275 w 275"/>
                <a:gd name="T1" fmla="*/ 188 h 232"/>
                <a:gd name="T2" fmla="*/ 0 w 275"/>
                <a:gd name="T3" fmla="*/ 188 h 232"/>
                <a:gd name="T4" fmla="*/ 0 w 275"/>
                <a:gd name="T5" fmla="*/ 232 h 232"/>
                <a:gd name="T6" fmla="*/ 275 w 275"/>
                <a:gd name="T7" fmla="*/ 232 h 232"/>
                <a:gd name="T8" fmla="*/ 275 w 275"/>
                <a:gd name="T9" fmla="*/ 188 h 232"/>
                <a:gd name="T10" fmla="*/ 275 w 275"/>
                <a:gd name="T11" fmla="*/ 0 h 232"/>
                <a:gd name="T12" fmla="*/ 0 w 275"/>
                <a:gd name="T13" fmla="*/ 0 h 232"/>
                <a:gd name="T14" fmla="*/ 0 w 275"/>
                <a:gd name="T15" fmla="*/ 100 h 232"/>
                <a:gd name="T16" fmla="*/ 275 w 275"/>
                <a:gd name="T17" fmla="*/ 100 h 232"/>
                <a:gd name="T18" fmla="*/ 275 w 275"/>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32">
                  <a:moveTo>
                    <a:pt x="275" y="188"/>
                  </a:moveTo>
                  <a:lnTo>
                    <a:pt x="0" y="188"/>
                  </a:lnTo>
                  <a:lnTo>
                    <a:pt x="0" y="232"/>
                  </a:lnTo>
                  <a:lnTo>
                    <a:pt x="275" y="232"/>
                  </a:lnTo>
                  <a:lnTo>
                    <a:pt x="275" y="188"/>
                  </a:lnTo>
                  <a:moveTo>
                    <a:pt x="275" y="0"/>
                  </a:moveTo>
                  <a:lnTo>
                    <a:pt x="0" y="0"/>
                  </a:lnTo>
                  <a:lnTo>
                    <a:pt x="0" y="100"/>
                  </a:lnTo>
                  <a:lnTo>
                    <a:pt x="275" y="100"/>
                  </a:lnTo>
                  <a:lnTo>
                    <a:pt x="2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8" name="îšlïḓé">
              <a:extLst>
                <a:ext uri="{FF2B5EF4-FFF2-40B4-BE49-F238E27FC236}">
                  <a16:creationId xmlns:a16="http://schemas.microsoft.com/office/drawing/2014/main" id="{5B5FFE2C-A6CA-400B-98F0-A715DDD3EC9E}"/>
                </a:ext>
              </a:extLst>
            </p:cNvPr>
            <p:cNvSpPr/>
            <p:nvPr/>
          </p:nvSpPr>
          <p:spPr bwMode="auto">
            <a:xfrm>
              <a:off x="4862513" y="4349750"/>
              <a:ext cx="436563" cy="158750"/>
            </a:xfrm>
            <a:prstGeom prst="rect">
              <a:avLst/>
            </a:prstGeom>
            <a:solidFill>
              <a:srgbClr val="4931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9" name="íṩlîďè">
              <a:extLst>
                <a:ext uri="{FF2B5EF4-FFF2-40B4-BE49-F238E27FC236}">
                  <a16:creationId xmlns:a16="http://schemas.microsoft.com/office/drawing/2014/main" id="{EFD75281-4FFB-4393-80D5-918358934088}"/>
                </a:ext>
              </a:extLst>
            </p:cNvPr>
            <p:cNvSpPr/>
            <p:nvPr/>
          </p:nvSpPr>
          <p:spPr bwMode="auto">
            <a:xfrm>
              <a:off x="4862513" y="4349750"/>
              <a:ext cx="43656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0" name="ïṡľiḓe">
              <a:extLst>
                <a:ext uri="{FF2B5EF4-FFF2-40B4-BE49-F238E27FC236}">
                  <a16:creationId xmlns:a16="http://schemas.microsoft.com/office/drawing/2014/main" id="{26CCBE38-3701-464A-BA4E-AB043340F326}"/>
                </a:ext>
              </a:extLst>
            </p:cNvPr>
            <p:cNvSpPr/>
            <p:nvPr/>
          </p:nvSpPr>
          <p:spPr bwMode="auto">
            <a:xfrm>
              <a:off x="4862513" y="4140200"/>
              <a:ext cx="436563" cy="139700"/>
            </a:xfrm>
            <a:prstGeom prst="rect">
              <a:avLst/>
            </a:prstGeom>
            <a:solidFill>
              <a:srgbClr val="86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1" name="îŝḷíḓè">
              <a:extLst>
                <a:ext uri="{FF2B5EF4-FFF2-40B4-BE49-F238E27FC236}">
                  <a16:creationId xmlns:a16="http://schemas.microsoft.com/office/drawing/2014/main" id="{B6A5AF2D-16BF-436E-9F1E-3215E22A1E83}"/>
                </a:ext>
              </a:extLst>
            </p:cNvPr>
            <p:cNvSpPr/>
            <p:nvPr/>
          </p:nvSpPr>
          <p:spPr bwMode="auto">
            <a:xfrm>
              <a:off x="4862513" y="4140200"/>
              <a:ext cx="436563"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2" name="işľíďê">
              <a:extLst>
                <a:ext uri="{FF2B5EF4-FFF2-40B4-BE49-F238E27FC236}">
                  <a16:creationId xmlns:a16="http://schemas.microsoft.com/office/drawing/2014/main" id="{91C9CE62-9481-4826-BEF1-2DFE5DD71ADE}"/>
                </a:ext>
              </a:extLst>
            </p:cNvPr>
            <p:cNvSpPr/>
            <p:nvPr/>
          </p:nvSpPr>
          <p:spPr bwMode="auto">
            <a:xfrm>
              <a:off x="4862513" y="4508500"/>
              <a:ext cx="436563" cy="327025"/>
            </a:xfrm>
            <a:custGeom>
              <a:avLst/>
              <a:gdLst>
                <a:gd name="T0" fmla="*/ 275 w 275"/>
                <a:gd name="T1" fmla="*/ 166 h 206"/>
                <a:gd name="T2" fmla="*/ 0 w 275"/>
                <a:gd name="T3" fmla="*/ 166 h 206"/>
                <a:gd name="T4" fmla="*/ 0 w 275"/>
                <a:gd name="T5" fmla="*/ 206 h 206"/>
                <a:gd name="T6" fmla="*/ 275 w 275"/>
                <a:gd name="T7" fmla="*/ 206 h 206"/>
                <a:gd name="T8" fmla="*/ 275 w 275"/>
                <a:gd name="T9" fmla="*/ 166 h 206"/>
                <a:gd name="T10" fmla="*/ 275 w 275"/>
                <a:gd name="T11" fmla="*/ 0 h 206"/>
                <a:gd name="T12" fmla="*/ 0 w 275"/>
                <a:gd name="T13" fmla="*/ 0 h 206"/>
                <a:gd name="T14" fmla="*/ 0 w 275"/>
                <a:gd name="T15" fmla="*/ 86 h 206"/>
                <a:gd name="T16" fmla="*/ 275 w 275"/>
                <a:gd name="T17" fmla="*/ 86 h 206"/>
                <a:gd name="T18" fmla="*/ 275 w 275"/>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06">
                  <a:moveTo>
                    <a:pt x="275" y="166"/>
                  </a:moveTo>
                  <a:lnTo>
                    <a:pt x="0" y="166"/>
                  </a:lnTo>
                  <a:lnTo>
                    <a:pt x="0" y="206"/>
                  </a:lnTo>
                  <a:lnTo>
                    <a:pt x="275" y="206"/>
                  </a:lnTo>
                  <a:lnTo>
                    <a:pt x="275" y="166"/>
                  </a:lnTo>
                  <a:close/>
                  <a:moveTo>
                    <a:pt x="275" y="0"/>
                  </a:moveTo>
                  <a:lnTo>
                    <a:pt x="0" y="0"/>
                  </a:lnTo>
                  <a:lnTo>
                    <a:pt x="0" y="86"/>
                  </a:lnTo>
                  <a:lnTo>
                    <a:pt x="275" y="86"/>
                  </a:lnTo>
                  <a:lnTo>
                    <a:pt x="275" y="0"/>
                  </a:lnTo>
                  <a:close/>
                </a:path>
              </a:pathLst>
            </a:custGeom>
            <a:solidFill>
              <a:srgbClr val="8086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3" name="î$ḷïďe">
              <a:extLst>
                <a:ext uri="{FF2B5EF4-FFF2-40B4-BE49-F238E27FC236}">
                  <a16:creationId xmlns:a16="http://schemas.microsoft.com/office/drawing/2014/main" id="{28684C30-C9C9-49CB-AB31-DCDF4B796ED3}"/>
                </a:ext>
              </a:extLst>
            </p:cNvPr>
            <p:cNvSpPr/>
            <p:nvPr/>
          </p:nvSpPr>
          <p:spPr bwMode="auto">
            <a:xfrm>
              <a:off x="4862513" y="4508500"/>
              <a:ext cx="436563" cy="327025"/>
            </a:xfrm>
            <a:custGeom>
              <a:avLst/>
              <a:gdLst>
                <a:gd name="T0" fmla="*/ 275 w 275"/>
                <a:gd name="T1" fmla="*/ 166 h 206"/>
                <a:gd name="T2" fmla="*/ 0 w 275"/>
                <a:gd name="T3" fmla="*/ 166 h 206"/>
                <a:gd name="T4" fmla="*/ 0 w 275"/>
                <a:gd name="T5" fmla="*/ 206 h 206"/>
                <a:gd name="T6" fmla="*/ 275 w 275"/>
                <a:gd name="T7" fmla="*/ 206 h 206"/>
                <a:gd name="T8" fmla="*/ 275 w 275"/>
                <a:gd name="T9" fmla="*/ 166 h 206"/>
                <a:gd name="T10" fmla="*/ 275 w 275"/>
                <a:gd name="T11" fmla="*/ 0 h 206"/>
                <a:gd name="T12" fmla="*/ 0 w 275"/>
                <a:gd name="T13" fmla="*/ 0 h 206"/>
                <a:gd name="T14" fmla="*/ 0 w 275"/>
                <a:gd name="T15" fmla="*/ 86 h 206"/>
                <a:gd name="T16" fmla="*/ 275 w 275"/>
                <a:gd name="T17" fmla="*/ 86 h 206"/>
                <a:gd name="T18" fmla="*/ 275 w 275"/>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06">
                  <a:moveTo>
                    <a:pt x="275" y="166"/>
                  </a:moveTo>
                  <a:lnTo>
                    <a:pt x="0" y="166"/>
                  </a:lnTo>
                  <a:lnTo>
                    <a:pt x="0" y="206"/>
                  </a:lnTo>
                  <a:lnTo>
                    <a:pt x="275" y="206"/>
                  </a:lnTo>
                  <a:lnTo>
                    <a:pt x="275" y="166"/>
                  </a:lnTo>
                  <a:moveTo>
                    <a:pt x="275" y="0"/>
                  </a:moveTo>
                  <a:lnTo>
                    <a:pt x="0" y="0"/>
                  </a:lnTo>
                  <a:lnTo>
                    <a:pt x="0" y="86"/>
                  </a:lnTo>
                  <a:lnTo>
                    <a:pt x="275" y="86"/>
                  </a:lnTo>
                  <a:lnTo>
                    <a:pt x="2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4" name="iṥļïḍe">
              <a:extLst>
                <a:ext uri="{FF2B5EF4-FFF2-40B4-BE49-F238E27FC236}">
                  <a16:creationId xmlns:a16="http://schemas.microsoft.com/office/drawing/2014/main" id="{22EC72F6-EB88-4BE5-A89B-94BB5E9FA4EB}"/>
                </a:ext>
              </a:extLst>
            </p:cNvPr>
            <p:cNvSpPr/>
            <p:nvPr/>
          </p:nvSpPr>
          <p:spPr bwMode="auto">
            <a:xfrm>
              <a:off x="4862513" y="4835525"/>
              <a:ext cx="436563" cy="123825"/>
            </a:xfrm>
            <a:prstGeom prst="rect">
              <a:avLst/>
            </a:prstGeom>
            <a:solidFill>
              <a:srgbClr val="86AD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5" name="îṥliḋé">
              <a:extLst>
                <a:ext uri="{FF2B5EF4-FFF2-40B4-BE49-F238E27FC236}">
                  <a16:creationId xmlns:a16="http://schemas.microsoft.com/office/drawing/2014/main" id="{1457E8E2-92CE-4C85-A2D5-113B88559575}"/>
                </a:ext>
              </a:extLst>
            </p:cNvPr>
            <p:cNvSpPr/>
            <p:nvPr/>
          </p:nvSpPr>
          <p:spPr bwMode="auto">
            <a:xfrm>
              <a:off x="4862513" y="4835525"/>
              <a:ext cx="4365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6" name="ïślîdè">
              <a:extLst>
                <a:ext uri="{FF2B5EF4-FFF2-40B4-BE49-F238E27FC236}">
                  <a16:creationId xmlns:a16="http://schemas.microsoft.com/office/drawing/2014/main" id="{577C9517-45BC-480A-AB05-5C30971D8A9C}"/>
                </a:ext>
              </a:extLst>
            </p:cNvPr>
            <p:cNvSpPr/>
            <p:nvPr/>
          </p:nvSpPr>
          <p:spPr bwMode="auto">
            <a:xfrm>
              <a:off x="4862513" y="4645025"/>
              <a:ext cx="436563" cy="127000"/>
            </a:xfrm>
            <a:prstGeom prst="rect">
              <a:avLst/>
            </a:prstGeom>
            <a:solidFill>
              <a:srgbClr val="86AD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7" name="íś1ïḓê">
              <a:extLst>
                <a:ext uri="{FF2B5EF4-FFF2-40B4-BE49-F238E27FC236}">
                  <a16:creationId xmlns:a16="http://schemas.microsoft.com/office/drawing/2014/main" id="{2B1C2592-2FF9-4DD9-AA20-F54B98A3D3FD}"/>
                </a:ext>
              </a:extLst>
            </p:cNvPr>
            <p:cNvSpPr/>
            <p:nvPr/>
          </p:nvSpPr>
          <p:spPr bwMode="auto">
            <a:xfrm>
              <a:off x="4862513" y="4645025"/>
              <a:ext cx="43656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8" name="íşļídé">
              <a:extLst>
                <a:ext uri="{FF2B5EF4-FFF2-40B4-BE49-F238E27FC236}">
                  <a16:creationId xmlns:a16="http://schemas.microsoft.com/office/drawing/2014/main" id="{A520C803-FFE0-4265-B076-060CB17FC5F8}"/>
                </a:ext>
              </a:extLst>
            </p:cNvPr>
            <p:cNvSpPr/>
            <p:nvPr/>
          </p:nvSpPr>
          <p:spPr bwMode="auto">
            <a:xfrm>
              <a:off x="4862513" y="4962525"/>
              <a:ext cx="436563" cy="638175"/>
            </a:xfrm>
            <a:custGeom>
              <a:avLst/>
              <a:gdLst>
                <a:gd name="T0" fmla="*/ 275 w 275"/>
                <a:gd name="T1" fmla="*/ 352 h 402"/>
                <a:gd name="T2" fmla="*/ 0 w 275"/>
                <a:gd name="T3" fmla="*/ 352 h 402"/>
                <a:gd name="T4" fmla="*/ 0 w 275"/>
                <a:gd name="T5" fmla="*/ 402 h 402"/>
                <a:gd name="T6" fmla="*/ 275 w 275"/>
                <a:gd name="T7" fmla="*/ 402 h 402"/>
                <a:gd name="T8" fmla="*/ 275 w 275"/>
                <a:gd name="T9" fmla="*/ 352 h 402"/>
                <a:gd name="T10" fmla="*/ 275 w 275"/>
                <a:gd name="T11" fmla="*/ 0 h 402"/>
                <a:gd name="T12" fmla="*/ 0 w 275"/>
                <a:gd name="T13" fmla="*/ 0 h 402"/>
                <a:gd name="T14" fmla="*/ 0 w 275"/>
                <a:gd name="T15" fmla="*/ 55 h 402"/>
                <a:gd name="T16" fmla="*/ 275 w 275"/>
                <a:gd name="T17" fmla="*/ 55 h 402"/>
                <a:gd name="T18" fmla="*/ 275 w 275"/>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402">
                  <a:moveTo>
                    <a:pt x="275" y="352"/>
                  </a:moveTo>
                  <a:lnTo>
                    <a:pt x="0" y="352"/>
                  </a:lnTo>
                  <a:lnTo>
                    <a:pt x="0" y="402"/>
                  </a:lnTo>
                  <a:lnTo>
                    <a:pt x="275" y="402"/>
                  </a:lnTo>
                  <a:lnTo>
                    <a:pt x="275" y="352"/>
                  </a:lnTo>
                  <a:close/>
                  <a:moveTo>
                    <a:pt x="275" y="0"/>
                  </a:moveTo>
                  <a:lnTo>
                    <a:pt x="0" y="0"/>
                  </a:lnTo>
                  <a:lnTo>
                    <a:pt x="0" y="55"/>
                  </a:lnTo>
                  <a:lnTo>
                    <a:pt x="275" y="55"/>
                  </a:lnTo>
                  <a:lnTo>
                    <a:pt x="275" y="0"/>
                  </a:lnTo>
                  <a:close/>
                </a:path>
              </a:pathLst>
            </a:custGeom>
            <a:solidFill>
              <a:srgbClr val="2896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9" name="îsľide">
              <a:extLst>
                <a:ext uri="{FF2B5EF4-FFF2-40B4-BE49-F238E27FC236}">
                  <a16:creationId xmlns:a16="http://schemas.microsoft.com/office/drawing/2014/main" id="{AFB1371D-2881-43A3-8D4A-83DDD84E1AF2}"/>
                </a:ext>
              </a:extLst>
            </p:cNvPr>
            <p:cNvSpPr/>
            <p:nvPr/>
          </p:nvSpPr>
          <p:spPr bwMode="auto">
            <a:xfrm>
              <a:off x="4862513" y="4962525"/>
              <a:ext cx="436563" cy="638175"/>
            </a:xfrm>
            <a:custGeom>
              <a:avLst/>
              <a:gdLst>
                <a:gd name="T0" fmla="*/ 275 w 275"/>
                <a:gd name="T1" fmla="*/ 352 h 402"/>
                <a:gd name="T2" fmla="*/ 0 w 275"/>
                <a:gd name="T3" fmla="*/ 352 h 402"/>
                <a:gd name="T4" fmla="*/ 0 w 275"/>
                <a:gd name="T5" fmla="*/ 402 h 402"/>
                <a:gd name="T6" fmla="*/ 275 w 275"/>
                <a:gd name="T7" fmla="*/ 402 h 402"/>
                <a:gd name="T8" fmla="*/ 275 w 275"/>
                <a:gd name="T9" fmla="*/ 352 h 402"/>
                <a:gd name="T10" fmla="*/ 275 w 275"/>
                <a:gd name="T11" fmla="*/ 0 h 402"/>
                <a:gd name="T12" fmla="*/ 0 w 275"/>
                <a:gd name="T13" fmla="*/ 0 h 402"/>
                <a:gd name="T14" fmla="*/ 0 w 275"/>
                <a:gd name="T15" fmla="*/ 55 h 402"/>
                <a:gd name="T16" fmla="*/ 275 w 275"/>
                <a:gd name="T17" fmla="*/ 55 h 402"/>
                <a:gd name="T18" fmla="*/ 275 w 275"/>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402">
                  <a:moveTo>
                    <a:pt x="275" y="352"/>
                  </a:moveTo>
                  <a:lnTo>
                    <a:pt x="0" y="352"/>
                  </a:lnTo>
                  <a:lnTo>
                    <a:pt x="0" y="402"/>
                  </a:lnTo>
                  <a:lnTo>
                    <a:pt x="275" y="402"/>
                  </a:lnTo>
                  <a:lnTo>
                    <a:pt x="275" y="352"/>
                  </a:lnTo>
                  <a:moveTo>
                    <a:pt x="275" y="0"/>
                  </a:moveTo>
                  <a:lnTo>
                    <a:pt x="0" y="0"/>
                  </a:lnTo>
                  <a:lnTo>
                    <a:pt x="0" y="55"/>
                  </a:lnTo>
                  <a:lnTo>
                    <a:pt x="275" y="55"/>
                  </a:lnTo>
                  <a:lnTo>
                    <a:pt x="2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0" name="íŝlîďè">
              <a:extLst>
                <a:ext uri="{FF2B5EF4-FFF2-40B4-BE49-F238E27FC236}">
                  <a16:creationId xmlns:a16="http://schemas.microsoft.com/office/drawing/2014/main" id="{62035140-F212-4E04-95F0-BE755C6A3E59}"/>
                </a:ext>
              </a:extLst>
            </p:cNvPr>
            <p:cNvSpPr/>
            <p:nvPr/>
          </p:nvSpPr>
          <p:spPr bwMode="auto">
            <a:xfrm>
              <a:off x="4862513" y="5049838"/>
              <a:ext cx="436563" cy="312738"/>
            </a:xfrm>
            <a:prstGeom prst="rect">
              <a:avLst/>
            </a:prstGeom>
            <a:solidFill>
              <a:srgbClr val="86D9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1" name="iSḷîḑé">
              <a:extLst>
                <a:ext uri="{FF2B5EF4-FFF2-40B4-BE49-F238E27FC236}">
                  <a16:creationId xmlns:a16="http://schemas.microsoft.com/office/drawing/2014/main" id="{EE91503F-5280-43E2-B5FF-2F58C9FC5BD9}"/>
                </a:ext>
              </a:extLst>
            </p:cNvPr>
            <p:cNvSpPr/>
            <p:nvPr/>
          </p:nvSpPr>
          <p:spPr bwMode="auto">
            <a:xfrm>
              <a:off x="4862513" y="5049838"/>
              <a:ext cx="4365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2" name="îš1íḑé">
              <a:extLst>
                <a:ext uri="{FF2B5EF4-FFF2-40B4-BE49-F238E27FC236}">
                  <a16:creationId xmlns:a16="http://schemas.microsoft.com/office/drawing/2014/main" id="{034AA347-4063-4609-8794-0C64060C2C32}"/>
                </a:ext>
              </a:extLst>
            </p:cNvPr>
            <p:cNvSpPr/>
            <p:nvPr/>
          </p:nvSpPr>
          <p:spPr bwMode="auto">
            <a:xfrm>
              <a:off x="4862513" y="5362575"/>
              <a:ext cx="436563" cy="158750"/>
            </a:xfrm>
            <a:prstGeom prst="rect">
              <a:avLst/>
            </a:prstGeom>
            <a:solidFill>
              <a:srgbClr val="7FC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3" name="iṩḷïḑè">
              <a:extLst>
                <a:ext uri="{FF2B5EF4-FFF2-40B4-BE49-F238E27FC236}">
                  <a16:creationId xmlns:a16="http://schemas.microsoft.com/office/drawing/2014/main" id="{760332FA-B8CF-480B-A5A7-2651D463B0C6}"/>
                </a:ext>
              </a:extLst>
            </p:cNvPr>
            <p:cNvSpPr/>
            <p:nvPr/>
          </p:nvSpPr>
          <p:spPr bwMode="auto">
            <a:xfrm>
              <a:off x="4862513" y="5362575"/>
              <a:ext cx="43656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4" name="îśľîḑe">
              <a:extLst>
                <a:ext uri="{FF2B5EF4-FFF2-40B4-BE49-F238E27FC236}">
                  <a16:creationId xmlns:a16="http://schemas.microsoft.com/office/drawing/2014/main" id="{7028D86D-81C6-4774-8AB4-59831F4791F3}"/>
                </a:ext>
              </a:extLst>
            </p:cNvPr>
            <p:cNvSpPr/>
            <p:nvPr/>
          </p:nvSpPr>
          <p:spPr bwMode="auto">
            <a:xfrm>
              <a:off x="5310188" y="2790825"/>
              <a:ext cx="2268538" cy="2817813"/>
            </a:xfrm>
            <a:custGeom>
              <a:avLst/>
              <a:gdLst>
                <a:gd name="T0" fmla="*/ 594 w 628"/>
                <a:gd name="T1" fmla="*/ 781 h 781"/>
                <a:gd name="T2" fmla="*/ 34 w 628"/>
                <a:gd name="T3" fmla="*/ 781 h 781"/>
                <a:gd name="T4" fmla="*/ 0 w 628"/>
                <a:gd name="T5" fmla="*/ 747 h 781"/>
                <a:gd name="T6" fmla="*/ 0 w 628"/>
                <a:gd name="T7" fmla="*/ 34 h 781"/>
                <a:gd name="T8" fmla="*/ 34 w 628"/>
                <a:gd name="T9" fmla="*/ 0 h 781"/>
                <a:gd name="T10" fmla="*/ 594 w 628"/>
                <a:gd name="T11" fmla="*/ 0 h 781"/>
                <a:gd name="T12" fmla="*/ 628 w 628"/>
                <a:gd name="T13" fmla="*/ 34 h 781"/>
                <a:gd name="T14" fmla="*/ 628 w 628"/>
                <a:gd name="T15" fmla="*/ 747 h 781"/>
                <a:gd name="T16" fmla="*/ 594 w 628"/>
                <a:gd name="T17"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781">
                  <a:moveTo>
                    <a:pt x="594" y="781"/>
                  </a:moveTo>
                  <a:cubicBezTo>
                    <a:pt x="34" y="781"/>
                    <a:pt x="34" y="781"/>
                    <a:pt x="34" y="781"/>
                  </a:cubicBezTo>
                  <a:cubicBezTo>
                    <a:pt x="15" y="781"/>
                    <a:pt x="0" y="765"/>
                    <a:pt x="0" y="747"/>
                  </a:cubicBezTo>
                  <a:cubicBezTo>
                    <a:pt x="0" y="34"/>
                    <a:pt x="0" y="34"/>
                    <a:pt x="0" y="34"/>
                  </a:cubicBezTo>
                  <a:cubicBezTo>
                    <a:pt x="0" y="15"/>
                    <a:pt x="15" y="0"/>
                    <a:pt x="34" y="0"/>
                  </a:cubicBezTo>
                  <a:cubicBezTo>
                    <a:pt x="594" y="0"/>
                    <a:pt x="594" y="0"/>
                    <a:pt x="594" y="0"/>
                  </a:cubicBezTo>
                  <a:cubicBezTo>
                    <a:pt x="613" y="0"/>
                    <a:pt x="628" y="15"/>
                    <a:pt x="628" y="34"/>
                  </a:cubicBezTo>
                  <a:cubicBezTo>
                    <a:pt x="628" y="747"/>
                    <a:pt x="628" y="747"/>
                    <a:pt x="628" y="747"/>
                  </a:cubicBezTo>
                  <a:cubicBezTo>
                    <a:pt x="628" y="765"/>
                    <a:pt x="613" y="781"/>
                    <a:pt x="594" y="781"/>
                  </a:cubicBezTo>
                </a:path>
              </a:pathLst>
            </a:custGeom>
            <a:solidFill>
              <a:srgbClr val="1AB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5" name="íŝlïḋè">
              <a:extLst>
                <a:ext uri="{FF2B5EF4-FFF2-40B4-BE49-F238E27FC236}">
                  <a16:creationId xmlns:a16="http://schemas.microsoft.com/office/drawing/2014/main" id="{E088AA49-7929-4AB3-BA43-07FA42D5526E}"/>
                </a:ext>
              </a:extLst>
            </p:cNvPr>
            <p:cNvSpPr/>
            <p:nvPr/>
          </p:nvSpPr>
          <p:spPr bwMode="auto">
            <a:xfrm>
              <a:off x="5414963" y="2870200"/>
              <a:ext cx="2049463" cy="2655888"/>
            </a:xfrm>
            <a:custGeom>
              <a:avLst/>
              <a:gdLst>
                <a:gd name="T0" fmla="*/ 536 w 567"/>
                <a:gd name="T1" fmla="*/ 736 h 736"/>
                <a:gd name="T2" fmla="*/ 31 w 567"/>
                <a:gd name="T3" fmla="*/ 736 h 736"/>
                <a:gd name="T4" fmla="*/ 0 w 567"/>
                <a:gd name="T5" fmla="*/ 705 h 736"/>
                <a:gd name="T6" fmla="*/ 0 w 567"/>
                <a:gd name="T7" fmla="*/ 31 h 736"/>
                <a:gd name="T8" fmla="*/ 31 w 567"/>
                <a:gd name="T9" fmla="*/ 0 h 736"/>
                <a:gd name="T10" fmla="*/ 536 w 567"/>
                <a:gd name="T11" fmla="*/ 0 h 736"/>
                <a:gd name="T12" fmla="*/ 567 w 567"/>
                <a:gd name="T13" fmla="*/ 31 h 736"/>
                <a:gd name="T14" fmla="*/ 567 w 567"/>
                <a:gd name="T15" fmla="*/ 705 h 736"/>
                <a:gd name="T16" fmla="*/ 536 w 567"/>
                <a:gd name="T17"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7" h="736">
                  <a:moveTo>
                    <a:pt x="536" y="736"/>
                  </a:moveTo>
                  <a:cubicBezTo>
                    <a:pt x="31" y="736"/>
                    <a:pt x="31" y="736"/>
                    <a:pt x="31" y="736"/>
                  </a:cubicBezTo>
                  <a:cubicBezTo>
                    <a:pt x="14" y="736"/>
                    <a:pt x="0" y="722"/>
                    <a:pt x="0" y="705"/>
                  </a:cubicBezTo>
                  <a:cubicBezTo>
                    <a:pt x="0" y="31"/>
                    <a:pt x="0" y="31"/>
                    <a:pt x="0" y="31"/>
                  </a:cubicBezTo>
                  <a:cubicBezTo>
                    <a:pt x="0" y="14"/>
                    <a:pt x="14" y="0"/>
                    <a:pt x="31" y="0"/>
                  </a:cubicBezTo>
                  <a:cubicBezTo>
                    <a:pt x="536" y="0"/>
                    <a:pt x="536" y="0"/>
                    <a:pt x="536" y="0"/>
                  </a:cubicBezTo>
                  <a:cubicBezTo>
                    <a:pt x="553" y="0"/>
                    <a:pt x="567" y="14"/>
                    <a:pt x="567" y="31"/>
                  </a:cubicBezTo>
                  <a:cubicBezTo>
                    <a:pt x="567" y="705"/>
                    <a:pt x="567" y="705"/>
                    <a:pt x="567" y="705"/>
                  </a:cubicBezTo>
                  <a:cubicBezTo>
                    <a:pt x="567" y="722"/>
                    <a:pt x="553" y="736"/>
                    <a:pt x="536" y="736"/>
                  </a:cubicBezTo>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6" name="iŝľîḑé">
              <a:extLst>
                <a:ext uri="{FF2B5EF4-FFF2-40B4-BE49-F238E27FC236}">
                  <a16:creationId xmlns:a16="http://schemas.microsoft.com/office/drawing/2014/main" id="{78D04526-1FAF-4094-A9AD-C399E7235D31}"/>
                </a:ext>
              </a:extLst>
            </p:cNvPr>
            <p:cNvSpPr/>
            <p:nvPr/>
          </p:nvSpPr>
          <p:spPr bwMode="auto">
            <a:xfrm>
              <a:off x="6697663" y="2870200"/>
              <a:ext cx="614363" cy="2655888"/>
            </a:xfrm>
            <a:prstGeom prst="rect">
              <a:avLst/>
            </a:prstGeom>
            <a:solidFill>
              <a:srgbClr val="DEEEE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7" name="iṥľïḑe">
              <a:extLst>
                <a:ext uri="{FF2B5EF4-FFF2-40B4-BE49-F238E27FC236}">
                  <a16:creationId xmlns:a16="http://schemas.microsoft.com/office/drawing/2014/main" id="{7AB95DD4-1AB7-4481-8FAE-FCF2A525186B}"/>
                </a:ext>
              </a:extLst>
            </p:cNvPr>
            <p:cNvSpPr/>
            <p:nvPr/>
          </p:nvSpPr>
          <p:spPr bwMode="auto">
            <a:xfrm>
              <a:off x="6697663" y="2870200"/>
              <a:ext cx="614363"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8" name="í$ļïďé">
              <a:extLst>
                <a:ext uri="{FF2B5EF4-FFF2-40B4-BE49-F238E27FC236}">
                  <a16:creationId xmlns:a16="http://schemas.microsoft.com/office/drawing/2014/main" id="{6AAB1CD1-AF86-4A27-891F-7A6240B4DC0C}"/>
                </a:ext>
              </a:extLst>
            </p:cNvPr>
            <p:cNvSpPr/>
            <p:nvPr/>
          </p:nvSpPr>
          <p:spPr bwMode="auto">
            <a:xfrm>
              <a:off x="5299076" y="2667000"/>
              <a:ext cx="1933575" cy="2941638"/>
            </a:xfrm>
            <a:custGeom>
              <a:avLst/>
              <a:gdLst>
                <a:gd name="T0" fmla="*/ 500 w 535"/>
                <a:gd name="T1" fmla="*/ 0 h 815"/>
                <a:gd name="T2" fmla="*/ 0 w 535"/>
                <a:gd name="T3" fmla="*/ 0 h 815"/>
                <a:gd name="T4" fmla="*/ 0 w 535"/>
                <a:gd name="T5" fmla="*/ 815 h 815"/>
                <a:gd name="T6" fmla="*/ 500 w 535"/>
                <a:gd name="T7" fmla="*/ 815 h 815"/>
                <a:gd name="T8" fmla="*/ 535 w 535"/>
                <a:gd name="T9" fmla="*/ 781 h 815"/>
                <a:gd name="T10" fmla="*/ 535 w 535"/>
                <a:gd name="T11" fmla="*/ 34 h 815"/>
                <a:gd name="T12" fmla="*/ 500 w 535"/>
                <a:gd name="T13" fmla="*/ 0 h 815"/>
              </a:gdLst>
              <a:ahLst/>
              <a:cxnLst>
                <a:cxn ang="0">
                  <a:pos x="T0" y="T1"/>
                </a:cxn>
                <a:cxn ang="0">
                  <a:pos x="T2" y="T3"/>
                </a:cxn>
                <a:cxn ang="0">
                  <a:pos x="T4" y="T5"/>
                </a:cxn>
                <a:cxn ang="0">
                  <a:pos x="T6" y="T7"/>
                </a:cxn>
                <a:cxn ang="0">
                  <a:pos x="T8" y="T9"/>
                </a:cxn>
                <a:cxn ang="0">
                  <a:pos x="T10" y="T11"/>
                </a:cxn>
                <a:cxn ang="0">
                  <a:pos x="T12" y="T13"/>
                </a:cxn>
              </a:cxnLst>
              <a:rect l="0" t="0" r="r" b="b"/>
              <a:pathLst>
                <a:path w="535" h="815">
                  <a:moveTo>
                    <a:pt x="500" y="0"/>
                  </a:moveTo>
                  <a:cubicBezTo>
                    <a:pt x="0" y="0"/>
                    <a:pt x="0" y="0"/>
                    <a:pt x="0" y="0"/>
                  </a:cubicBezTo>
                  <a:cubicBezTo>
                    <a:pt x="0" y="815"/>
                    <a:pt x="0" y="815"/>
                    <a:pt x="0" y="815"/>
                  </a:cubicBezTo>
                  <a:cubicBezTo>
                    <a:pt x="500" y="815"/>
                    <a:pt x="500" y="815"/>
                    <a:pt x="500" y="815"/>
                  </a:cubicBezTo>
                  <a:cubicBezTo>
                    <a:pt x="519" y="815"/>
                    <a:pt x="535" y="799"/>
                    <a:pt x="535" y="781"/>
                  </a:cubicBezTo>
                  <a:cubicBezTo>
                    <a:pt x="535" y="34"/>
                    <a:pt x="535" y="34"/>
                    <a:pt x="535" y="34"/>
                  </a:cubicBezTo>
                  <a:cubicBezTo>
                    <a:pt x="535" y="15"/>
                    <a:pt x="519" y="0"/>
                    <a:pt x="500" y="0"/>
                  </a:cubicBezTo>
                </a:path>
              </a:pathLst>
            </a:custGeom>
            <a:gradFill>
              <a:gsLst>
                <a:gs pos="100000">
                  <a:srgbClr val="2ACAB6"/>
                </a:gs>
                <a:gs pos="0">
                  <a:srgbClr val="4CE3AD"/>
                </a:gs>
              </a:gsLst>
              <a:lin ang="5400000" scaled="1"/>
            </a:gradFill>
            <a:ln>
              <a:noFill/>
            </a:ln>
          </p:spPr>
          <p:txBody>
            <a:bodyPr anchor="ctr"/>
            <a:lstStyle/>
            <a:p>
              <a:pPr algn="ctr"/>
              <a:endParaRPr/>
            </a:p>
          </p:txBody>
        </p:sp>
        <p:sp>
          <p:nvSpPr>
            <p:cNvPr id="429" name="íṣ1ïďé">
              <a:extLst>
                <a:ext uri="{FF2B5EF4-FFF2-40B4-BE49-F238E27FC236}">
                  <a16:creationId xmlns:a16="http://schemas.microsoft.com/office/drawing/2014/main" id="{5EDA831E-6C8C-4217-8392-60952740D94A}"/>
                </a:ext>
              </a:extLst>
            </p:cNvPr>
            <p:cNvSpPr/>
            <p:nvPr/>
          </p:nvSpPr>
          <p:spPr bwMode="auto">
            <a:xfrm>
              <a:off x="4962526" y="2667000"/>
              <a:ext cx="384175" cy="2941638"/>
            </a:xfrm>
            <a:custGeom>
              <a:avLst/>
              <a:gdLst>
                <a:gd name="T0" fmla="*/ 106 w 106"/>
                <a:gd name="T1" fmla="*/ 0 h 815"/>
                <a:gd name="T2" fmla="*/ 34 w 106"/>
                <a:gd name="T3" fmla="*/ 0 h 815"/>
                <a:gd name="T4" fmla="*/ 0 w 106"/>
                <a:gd name="T5" fmla="*/ 34 h 815"/>
                <a:gd name="T6" fmla="*/ 0 w 106"/>
                <a:gd name="T7" fmla="*/ 781 h 815"/>
                <a:gd name="T8" fmla="*/ 34 w 106"/>
                <a:gd name="T9" fmla="*/ 815 h 815"/>
                <a:gd name="T10" fmla="*/ 106 w 106"/>
                <a:gd name="T11" fmla="*/ 815 h 815"/>
                <a:gd name="T12" fmla="*/ 106 w 106"/>
                <a:gd name="T13" fmla="*/ 0 h 815"/>
              </a:gdLst>
              <a:ahLst/>
              <a:cxnLst>
                <a:cxn ang="0">
                  <a:pos x="T0" y="T1"/>
                </a:cxn>
                <a:cxn ang="0">
                  <a:pos x="T2" y="T3"/>
                </a:cxn>
                <a:cxn ang="0">
                  <a:pos x="T4" y="T5"/>
                </a:cxn>
                <a:cxn ang="0">
                  <a:pos x="T6" y="T7"/>
                </a:cxn>
                <a:cxn ang="0">
                  <a:pos x="T8" y="T9"/>
                </a:cxn>
                <a:cxn ang="0">
                  <a:pos x="T10" y="T11"/>
                </a:cxn>
                <a:cxn ang="0">
                  <a:pos x="T12" y="T13"/>
                </a:cxn>
              </a:cxnLst>
              <a:rect l="0" t="0" r="r" b="b"/>
              <a:pathLst>
                <a:path w="106" h="815">
                  <a:moveTo>
                    <a:pt x="106" y="0"/>
                  </a:moveTo>
                  <a:cubicBezTo>
                    <a:pt x="34" y="0"/>
                    <a:pt x="34" y="0"/>
                    <a:pt x="34" y="0"/>
                  </a:cubicBezTo>
                  <a:cubicBezTo>
                    <a:pt x="15" y="0"/>
                    <a:pt x="0" y="15"/>
                    <a:pt x="0" y="34"/>
                  </a:cubicBezTo>
                  <a:cubicBezTo>
                    <a:pt x="0" y="781"/>
                    <a:pt x="0" y="781"/>
                    <a:pt x="0" y="781"/>
                  </a:cubicBezTo>
                  <a:cubicBezTo>
                    <a:pt x="0" y="799"/>
                    <a:pt x="15" y="815"/>
                    <a:pt x="34" y="815"/>
                  </a:cubicBezTo>
                  <a:cubicBezTo>
                    <a:pt x="106" y="815"/>
                    <a:pt x="106" y="815"/>
                    <a:pt x="106" y="815"/>
                  </a:cubicBezTo>
                  <a:lnTo>
                    <a:pt x="106" y="0"/>
                  </a:lnTo>
                  <a:close/>
                </a:path>
              </a:pathLst>
            </a:custGeom>
            <a:gradFill>
              <a:gsLst>
                <a:gs pos="100000">
                  <a:srgbClr val="8332FF"/>
                </a:gs>
                <a:gs pos="0">
                  <a:srgbClr val="B84FFF"/>
                </a:gs>
              </a:gsLst>
              <a:lin ang="5400000" scaled="1"/>
            </a:gradFill>
            <a:ln>
              <a:noFill/>
            </a:ln>
          </p:spPr>
          <p:txBody>
            <a:bodyPr anchor="ctr"/>
            <a:lstStyle/>
            <a:p>
              <a:pPr algn="ctr"/>
              <a:endParaRPr/>
            </a:p>
          </p:txBody>
        </p:sp>
        <p:sp>
          <p:nvSpPr>
            <p:cNvPr id="430" name="ïṩľîḍê">
              <a:extLst>
                <a:ext uri="{FF2B5EF4-FFF2-40B4-BE49-F238E27FC236}">
                  <a16:creationId xmlns:a16="http://schemas.microsoft.com/office/drawing/2014/main" id="{40689E39-F2D6-46AE-A3CE-05C5E6395D8A}"/>
                </a:ext>
              </a:extLst>
            </p:cNvPr>
            <p:cNvSpPr/>
            <p:nvPr/>
          </p:nvSpPr>
          <p:spPr bwMode="auto">
            <a:xfrm>
              <a:off x="5527676" y="3414713"/>
              <a:ext cx="1430338" cy="331788"/>
            </a:xfrm>
            <a:custGeom>
              <a:avLst/>
              <a:gdLst>
                <a:gd name="T0" fmla="*/ 364 w 396"/>
                <a:gd name="T1" fmla="*/ 92 h 92"/>
                <a:gd name="T2" fmla="*/ 31 w 396"/>
                <a:gd name="T3" fmla="*/ 92 h 92"/>
                <a:gd name="T4" fmla="*/ 0 w 396"/>
                <a:gd name="T5" fmla="*/ 61 h 92"/>
                <a:gd name="T6" fmla="*/ 0 w 396"/>
                <a:gd name="T7" fmla="*/ 31 h 92"/>
                <a:gd name="T8" fmla="*/ 31 w 396"/>
                <a:gd name="T9" fmla="*/ 0 h 92"/>
                <a:gd name="T10" fmla="*/ 364 w 396"/>
                <a:gd name="T11" fmla="*/ 0 h 92"/>
                <a:gd name="T12" fmla="*/ 396 w 396"/>
                <a:gd name="T13" fmla="*/ 31 h 92"/>
                <a:gd name="T14" fmla="*/ 396 w 396"/>
                <a:gd name="T15" fmla="*/ 61 h 92"/>
                <a:gd name="T16" fmla="*/ 364 w 396"/>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2">
                  <a:moveTo>
                    <a:pt x="364" y="92"/>
                  </a:moveTo>
                  <a:cubicBezTo>
                    <a:pt x="31" y="92"/>
                    <a:pt x="31" y="92"/>
                    <a:pt x="31" y="92"/>
                  </a:cubicBezTo>
                  <a:cubicBezTo>
                    <a:pt x="14" y="92"/>
                    <a:pt x="0" y="78"/>
                    <a:pt x="0" y="61"/>
                  </a:cubicBezTo>
                  <a:cubicBezTo>
                    <a:pt x="0" y="31"/>
                    <a:pt x="0" y="31"/>
                    <a:pt x="0" y="31"/>
                  </a:cubicBezTo>
                  <a:cubicBezTo>
                    <a:pt x="0" y="14"/>
                    <a:pt x="14" y="0"/>
                    <a:pt x="31" y="0"/>
                  </a:cubicBezTo>
                  <a:cubicBezTo>
                    <a:pt x="364" y="0"/>
                    <a:pt x="364" y="0"/>
                    <a:pt x="364" y="0"/>
                  </a:cubicBezTo>
                  <a:cubicBezTo>
                    <a:pt x="382" y="0"/>
                    <a:pt x="396" y="14"/>
                    <a:pt x="396" y="31"/>
                  </a:cubicBezTo>
                  <a:cubicBezTo>
                    <a:pt x="396" y="61"/>
                    <a:pt x="396" y="61"/>
                    <a:pt x="396" y="61"/>
                  </a:cubicBezTo>
                  <a:cubicBezTo>
                    <a:pt x="396" y="78"/>
                    <a:pt x="382" y="92"/>
                    <a:pt x="364" y="92"/>
                  </a:cubicBez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1" name="íŝļïḍê">
              <a:extLst>
                <a:ext uri="{FF2B5EF4-FFF2-40B4-BE49-F238E27FC236}">
                  <a16:creationId xmlns:a16="http://schemas.microsoft.com/office/drawing/2014/main" id="{884341AE-D4D2-4AAC-9922-B04EC1FFFD8A}"/>
                </a:ext>
              </a:extLst>
            </p:cNvPr>
            <p:cNvSpPr/>
            <p:nvPr/>
          </p:nvSpPr>
          <p:spPr bwMode="auto">
            <a:xfrm>
              <a:off x="5805488" y="3851275"/>
              <a:ext cx="844550" cy="198438"/>
            </a:xfrm>
            <a:custGeom>
              <a:avLst/>
              <a:gdLst>
                <a:gd name="T0" fmla="*/ 215 w 234"/>
                <a:gd name="T1" fmla="*/ 55 h 55"/>
                <a:gd name="T2" fmla="*/ 18 w 234"/>
                <a:gd name="T3" fmla="*/ 55 h 55"/>
                <a:gd name="T4" fmla="*/ 0 w 234"/>
                <a:gd name="T5" fmla="*/ 36 h 55"/>
                <a:gd name="T6" fmla="*/ 0 w 234"/>
                <a:gd name="T7" fmla="*/ 19 h 55"/>
                <a:gd name="T8" fmla="*/ 18 w 234"/>
                <a:gd name="T9" fmla="*/ 0 h 55"/>
                <a:gd name="T10" fmla="*/ 215 w 234"/>
                <a:gd name="T11" fmla="*/ 0 h 55"/>
                <a:gd name="T12" fmla="*/ 234 w 234"/>
                <a:gd name="T13" fmla="*/ 19 h 55"/>
                <a:gd name="T14" fmla="*/ 234 w 234"/>
                <a:gd name="T15" fmla="*/ 36 h 55"/>
                <a:gd name="T16" fmla="*/ 215 w 234"/>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55">
                  <a:moveTo>
                    <a:pt x="215" y="55"/>
                  </a:moveTo>
                  <a:cubicBezTo>
                    <a:pt x="18" y="55"/>
                    <a:pt x="18" y="55"/>
                    <a:pt x="18" y="55"/>
                  </a:cubicBezTo>
                  <a:cubicBezTo>
                    <a:pt x="8" y="55"/>
                    <a:pt x="0" y="47"/>
                    <a:pt x="0" y="36"/>
                  </a:cubicBezTo>
                  <a:cubicBezTo>
                    <a:pt x="0" y="19"/>
                    <a:pt x="0" y="19"/>
                    <a:pt x="0" y="19"/>
                  </a:cubicBezTo>
                  <a:cubicBezTo>
                    <a:pt x="0" y="9"/>
                    <a:pt x="8" y="0"/>
                    <a:pt x="18" y="0"/>
                  </a:cubicBezTo>
                  <a:cubicBezTo>
                    <a:pt x="215" y="0"/>
                    <a:pt x="215" y="0"/>
                    <a:pt x="215" y="0"/>
                  </a:cubicBezTo>
                  <a:cubicBezTo>
                    <a:pt x="225" y="0"/>
                    <a:pt x="234" y="9"/>
                    <a:pt x="234" y="19"/>
                  </a:cubicBezTo>
                  <a:cubicBezTo>
                    <a:pt x="234" y="36"/>
                    <a:pt x="234" y="36"/>
                    <a:pt x="234" y="36"/>
                  </a:cubicBezTo>
                  <a:cubicBezTo>
                    <a:pt x="234" y="47"/>
                    <a:pt x="225" y="55"/>
                    <a:pt x="215" y="55"/>
                  </a:cubicBez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2" name="iṩḷiḓe">
              <a:extLst>
                <a:ext uri="{FF2B5EF4-FFF2-40B4-BE49-F238E27FC236}">
                  <a16:creationId xmlns:a16="http://schemas.microsoft.com/office/drawing/2014/main" id="{337F1A8B-625D-44D0-8AD7-77081D752F65}"/>
                </a:ext>
              </a:extLst>
            </p:cNvPr>
            <p:cNvSpPr/>
            <p:nvPr/>
          </p:nvSpPr>
          <p:spPr bwMode="auto">
            <a:xfrm>
              <a:off x="6924676" y="4335463"/>
              <a:ext cx="307975" cy="1273175"/>
            </a:xfrm>
            <a:custGeom>
              <a:avLst/>
              <a:gdLst>
                <a:gd name="T0" fmla="*/ 85 w 85"/>
                <a:gd name="T1" fmla="*/ 0 h 353"/>
                <a:gd name="T2" fmla="*/ 0 w 85"/>
                <a:gd name="T3" fmla="*/ 0 h 353"/>
                <a:gd name="T4" fmla="*/ 16 w 85"/>
                <a:gd name="T5" fmla="*/ 352 h 353"/>
                <a:gd name="T6" fmla="*/ 16 w 85"/>
                <a:gd name="T7" fmla="*/ 353 h 353"/>
                <a:gd name="T8" fmla="*/ 50 w 85"/>
                <a:gd name="T9" fmla="*/ 353 h 353"/>
                <a:gd name="T10" fmla="*/ 85 w 85"/>
                <a:gd name="T11" fmla="*/ 319 h 353"/>
                <a:gd name="T12" fmla="*/ 85 w 85"/>
                <a:gd name="T13" fmla="*/ 0 h 353"/>
              </a:gdLst>
              <a:ahLst/>
              <a:cxnLst>
                <a:cxn ang="0">
                  <a:pos x="T0" y="T1"/>
                </a:cxn>
                <a:cxn ang="0">
                  <a:pos x="T2" y="T3"/>
                </a:cxn>
                <a:cxn ang="0">
                  <a:pos x="T4" y="T5"/>
                </a:cxn>
                <a:cxn ang="0">
                  <a:pos x="T6" y="T7"/>
                </a:cxn>
                <a:cxn ang="0">
                  <a:pos x="T8" y="T9"/>
                </a:cxn>
                <a:cxn ang="0">
                  <a:pos x="T10" y="T11"/>
                </a:cxn>
                <a:cxn ang="0">
                  <a:pos x="T12" y="T13"/>
                </a:cxn>
              </a:cxnLst>
              <a:rect l="0" t="0" r="r" b="b"/>
              <a:pathLst>
                <a:path w="85" h="353">
                  <a:moveTo>
                    <a:pt x="85" y="0"/>
                  </a:moveTo>
                  <a:cubicBezTo>
                    <a:pt x="0" y="0"/>
                    <a:pt x="0" y="0"/>
                    <a:pt x="0" y="0"/>
                  </a:cubicBezTo>
                  <a:cubicBezTo>
                    <a:pt x="16" y="352"/>
                    <a:pt x="16" y="352"/>
                    <a:pt x="16" y="352"/>
                  </a:cubicBezTo>
                  <a:cubicBezTo>
                    <a:pt x="16" y="353"/>
                    <a:pt x="16" y="353"/>
                    <a:pt x="16" y="353"/>
                  </a:cubicBezTo>
                  <a:cubicBezTo>
                    <a:pt x="50" y="353"/>
                    <a:pt x="50" y="353"/>
                    <a:pt x="50" y="353"/>
                  </a:cubicBezTo>
                  <a:cubicBezTo>
                    <a:pt x="69" y="353"/>
                    <a:pt x="85" y="337"/>
                    <a:pt x="85" y="319"/>
                  </a:cubicBezTo>
                  <a:cubicBezTo>
                    <a:pt x="85" y="0"/>
                    <a:pt x="85" y="0"/>
                    <a:pt x="85" y="0"/>
                  </a:cubicBezTo>
                </a:path>
              </a:pathLst>
            </a:custGeom>
            <a:solidFill>
              <a:srgbClr val="3EAE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3" name="iṧḷídè">
              <a:extLst>
                <a:ext uri="{FF2B5EF4-FFF2-40B4-BE49-F238E27FC236}">
                  <a16:creationId xmlns:a16="http://schemas.microsoft.com/office/drawing/2014/main" id="{9EB72851-52A7-4F71-8C10-289EB1368147}"/>
                </a:ext>
              </a:extLst>
            </p:cNvPr>
            <p:cNvSpPr/>
            <p:nvPr/>
          </p:nvSpPr>
          <p:spPr bwMode="auto">
            <a:xfrm>
              <a:off x="7832726" y="4049713"/>
              <a:ext cx="173038" cy="230188"/>
            </a:xfrm>
            <a:custGeom>
              <a:avLst/>
              <a:gdLst>
                <a:gd name="T0" fmla="*/ 79 w 109"/>
                <a:gd name="T1" fmla="*/ 145 h 145"/>
                <a:gd name="T2" fmla="*/ 0 w 109"/>
                <a:gd name="T3" fmla="*/ 127 h 145"/>
                <a:gd name="T4" fmla="*/ 32 w 109"/>
                <a:gd name="T5" fmla="*/ 0 h 145"/>
                <a:gd name="T6" fmla="*/ 109 w 109"/>
                <a:gd name="T7" fmla="*/ 18 h 145"/>
                <a:gd name="T8" fmla="*/ 79 w 109"/>
                <a:gd name="T9" fmla="*/ 145 h 145"/>
              </a:gdLst>
              <a:ahLst/>
              <a:cxnLst>
                <a:cxn ang="0">
                  <a:pos x="T0" y="T1"/>
                </a:cxn>
                <a:cxn ang="0">
                  <a:pos x="T2" y="T3"/>
                </a:cxn>
                <a:cxn ang="0">
                  <a:pos x="T4" y="T5"/>
                </a:cxn>
                <a:cxn ang="0">
                  <a:pos x="T6" y="T7"/>
                </a:cxn>
                <a:cxn ang="0">
                  <a:pos x="T8" y="T9"/>
                </a:cxn>
              </a:cxnLst>
              <a:rect l="0" t="0" r="r" b="b"/>
              <a:pathLst>
                <a:path w="109" h="145">
                  <a:moveTo>
                    <a:pt x="79" y="145"/>
                  </a:moveTo>
                  <a:lnTo>
                    <a:pt x="0" y="127"/>
                  </a:lnTo>
                  <a:lnTo>
                    <a:pt x="32" y="0"/>
                  </a:lnTo>
                  <a:lnTo>
                    <a:pt x="109" y="18"/>
                  </a:lnTo>
                  <a:lnTo>
                    <a:pt x="79" y="145"/>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4" name="îṩḷîḑé">
              <a:extLst>
                <a:ext uri="{FF2B5EF4-FFF2-40B4-BE49-F238E27FC236}">
                  <a16:creationId xmlns:a16="http://schemas.microsoft.com/office/drawing/2014/main" id="{9ACBC978-5EC6-4B56-B960-414CED657442}"/>
                </a:ext>
              </a:extLst>
            </p:cNvPr>
            <p:cNvSpPr/>
            <p:nvPr/>
          </p:nvSpPr>
          <p:spPr bwMode="auto">
            <a:xfrm>
              <a:off x="7886701" y="4060825"/>
              <a:ext cx="119063" cy="219075"/>
            </a:xfrm>
            <a:custGeom>
              <a:avLst/>
              <a:gdLst>
                <a:gd name="T0" fmla="*/ 45 w 75"/>
                <a:gd name="T1" fmla="*/ 138 h 138"/>
                <a:gd name="T2" fmla="*/ 0 w 75"/>
                <a:gd name="T3" fmla="*/ 127 h 138"/>
                <a:gd name="T4" fmla="*/ 29 w 75"/>
                <a:gd name="T5" fmla="*/ 0 h 138"/>
                <a:gd name="T6" fmla="*/ 75 w 75"/>
                <a:gd name="T7" fmla="*/ 11 h 138"/>
                <a:gd name="T8" fmla="*/ 45 w 75"/>
                <a:gd name="T9" fmla="*/ 138 h 138"/>
              </a:gdLst>
              <a:ahLst/>
              <a:cxnLst>
                <a:cxn ang="0">
                  <a:pos x="T0" y="T1"/>
                </a:cxn>
                <a:cxn ang="0">
                  <a:pos x="T2" y="T3"/>
                </a:cxn>
                <a:cxn ang="0">
                  <a:pos x="T4" y="T5"/>
                </a:cxn>
                <a:cxn ang="0">
                  <a:pos x="T6" y="T7"/>
                </a:cxn>
                <a:cxn ang="0">
                  <a:pos x="T8" y="T9"/>
                </a:cxn>
              </a:cxnLst>
              <a:rect l="0" t="0" r="r" b="b"/>
              <a:pathLst>
                <a:path w="75" h="138">
                  <a:moveTo>
                    <a:pt x="45" y="138"/>
                  </a:moveTo>
                  <a:lnTo>
                    <a:pt x="0" y="127"/>
                  </a:lnTo>
                  <a:lnTo>
                    <a:pt x="29" y="0"/>
                  </a:lnTo>
                  <a:lnTo>
                    <a:pt x="75" y="11"/>
                  </a:lnTo>
                  <a:lnTo>
                    <a:pt x="45" y="138"/>
                  </a:lnTo>
                  <a:close/>
                </a:path>
              </a:pathLst>
            </a:custGeom>
            <a:solidFill>
              <a:srgbClr val="CFD8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5" name="i$ḷïďe">
              <a:extLst>
                <a:ext uri="{FF2B5EF4-FFF2-40B4-BE49-F238E27FC236}">
                  <a16:creationId xmlns:a16="http://schemas.microsoft.com/office/drawing/2014/main" id="{C8DD6EED-DA29-45F8-9E1F-0F370429A51B}"/>
                </a:ext>
              </a:extLst>
            </p:cNvPr>
            <p:cNvSpPr/>
            <p:nvPr/>
          </p:nvSpPr>
          <p:spPr bwMode="auto">
            <a:xfrm>
              <a:off x="7867651" y="4049713"/>
              <a:ext cx="138113" cy="93663"/>
            </a:xfrm>
            <a:custGeom>
              <a:avLst/>
              <a:gdLst>
                <a:gd name="T0" fmla="*/ 0 w 38"/>
                <a:gd name="T1" fmla="*/ 17 h 26"/>
                <a:gd name="T2" fmla="*/ 18 w 38"/>
                <a:gd name="T3" fmla="*/ 23 h 26"/>
                <a:gd name="T4" fmla="*/ 34 w 38"/>
                <a:gd name="T5" fmla="*/ 26 h 26"/>
                <a:gd name="T6" fmla="*/ 38 w 38"/>
                <a:gd name="T7" fmla="*/ 8 h 26"/>
                <a:gd name="T8" fmla="*/ 4 w 38"/>
                <a:gd name="T9" fmla="*/ 0 h 26"/>
                <a:gd name="T10" fmla="*/ 0 w 38"/>
                <a:gd name="T11" fmla="*/ 17 h 26"/>
              </a:gdLst>
              <a:ahLst/>
              <a:cxnLst>
                <a:cxn ang="0">
                  <a:pos x="T0" y="T1"/>
                </a:cxn>
                <a:cxn ang="0">
                  <a:pos x="T2" y="T3"/>
                </a:cxn>
                <a:cxn ang="0">
                  <a:pos x="T4" y="T5"/>
                </a:cxn>
                <a:cxn ang="0">
                  <a:pos x="T6" y="T7"/>
                </a:cxn>
                <a:cxn ang="0">
                  <a:pos x="T8" y="T9"/>
                </a:cxn>
                <a:cxn ang="0">
                  <a:pos x="T10" y="T11"/>
                </a:cxn>
              </a:cxnLst>
              <a:rect l="0" t="0" r="r" b="b"/>
              <a:pathLst>
                <a:path w="38" h="26">
                  <a:moveTo>
                    <a:pt x="0" y="17"/>
                  </a:moveTo>
                  <a:cubicBezTo>
                    <a:pt x="5" y="19"/>
                    <a:pt x="12" y="22"/>
                    <a:pt x="18" y="23"/>
                  </a:cubicBezTo>
                  <a:cubicBezTo>
                    <a:pt x="23" y="24"/>
                    <a:pt x="29" y="25"/>
                    <a:pt x="34" y="26"/>
                  </a:cubicBezTo>
                  <a:cubicBezTo>
                    <a:pt x="38" y="8"/>
                    <a:pt x="38" y="8"/>
                    <a:pt x="38" y="8"/>
                  </a:cubicBezTo>
                  <a:cubicBezTo>
                    <a:pt x="4" y="0"/>
                    <a:pt x="4" y="0"/>
                    <a:pt x="4" y="0"/>
                  </a:cubicBezTo>
                  <a:lnTo>
                    <a:pt x="0" y="17"/>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6" name="íṥ1íḍê">
              <a:extLst>
                <a:ext uri="{FF2B5EF4-FFF2-40B4-BE49-F238E27FC236}">
                  <a16:creationId xmlns:a16="http://schemas.microsoft.com/office/drawing/2014/main" id="{3E5D201F-461C-4A8B-AA2A-2CCCAEC8D9B4}"/>
                </a:ext>
              </a:extLst>
            </p:cNvPr>
            <p:cNvSpPr/>
            <p:nvPr/>
          </p:nvSpPr>
          <p:spPr bwMode="auto">
            <a:xfrm>
              <a:off x="7589838" y="3255963"/>
              <a:ext cx="892175" cy="890588"/>
            </a:xfrm>
            <a:custGeom>
              <a:avLst/>
              <a:gdLst>
                <a:gd name="T0" fmla="*/ 233 w 247"/>
                <a:gd name="T1" fmla="*/ 150 h 247"/>
                <a:gd name="T2" fmla="*/ 98 w 247"/>
                <a:gd name="T3" fmla="*/ 233 h 247"/>
                <a:gd name="T4" fmla="*/ 14 w 247"/>
                <a:gd name="T5" fmla="*/ 98 h 247"/>
                <a:gd name="T6" fmla="*/ 149 w 247"/>
                <a:gd name="T7" fmla="*/ 15 h 247"/>
                <a:gd name="T8" fmla="*/ 233 w 247"/>
                <a:gd name="T9" fmla="*/ 150 h 247"/>
              </a:gdLst>
              <a:ahLst/>
              <a:cxnLst>
                <a:cxn ang="0">
                  <a:pos x="T0" y="T1"/>
                </a:cxn>
                <a:cxn ang="0">
                  <a:pos x="T2" y="T3"/>
                </a:cxn>
                <a:cxn ang="0">
                  <a:pos x="T4" y="T5"/>
                </a:cxn>
                <a:cxn ang="0">
                  <a:pos x="T6" y="T7"/>
                </a:cxn>
                <a:cxn ang="0">
                  <a:pos x="T8" y="T9"/>
                </a:cxn>
              </a:cxnLst>
              <a:rect l="0" t="0" r="r" b="b"/>
              <a:pathLst>
                <a:path w="247" h="247">
                  <a:moveTo>
                    <a:pt x="233" y="150"/>
                  </a:moveTo>
                  <a:cubicBezTo>
                    <a:pt x="218" y="210"/>
                    <a:pt x="158" y="247"/>
                    <a:pt x="98" y="233"/>
                  </a:cubicBezTo>
                  <a:cubicBezTo>
                    <a:pt x="37" y="218"/>
                    <a:pt x="0" y="158"/>
                    <a:pt x="14" y="98"/>
                  </a:cubicBezTo>
                  <a:cubicBezTo>
                    <a:pt x="29" y="38"/>
                    <a:pt x="89" y="0"/>
                    <a:pt x="149" y="15"/>
                  </a:cubicBezTo>
                  <a:cubicBezTo>
                    <a:pt x="210" y="29"/>
                    <a:pt x="247" y="89"/>
                    <a:pt x="233" y="150"/>
                  </a:cubicBezTo>
                  <a:close/>
                </a:path>
              </a:pathLst>
            </a:custGeom>
            <a:solidFill>
              <a:srgbClr val="1AE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7" name="îṣḷïḓè">
              <a:extLst>
                <a:ext uri="{FF2B5EF4-FFF2-40B4-BE49-F238E27FC236}">
                  <a16:creationId xmlns:a16="http://schemas.microsoft.com/office/drawing/2014/main" id="{F78BE3FA-5A00-4299-9686-258E705F8DA1}"/>
                </a:ext>
              </a:extLst>
            </p:cNvPr>
            <p:cNvSpPr/>
            <p:nvPr/>
          </p:nvSpPr>
          <p:spPr bwMode="auto">
            <a:xfrm>
              <a:off x="7702551" y="3371850"/>
              <a:ext cx="665163" cy="663575"/>
            </a:xfrm>
            <a:custGeom>
              <a:avLst/>
              <a:gdLst>
                <a:gd name="T0" fmla="*/ 174 w 184"/>
                <a:gd name="T1" fmla="*/ 111 h 184"/>
                <a:gd name="T2" fmla="*/ 73 w 184"/>
                <a:gd name="T3" fmla="*/ 173 h 184"/>
                <a:gd name="T4" fmla="*/ 11 w 184"/>
                <a:gd name="T5" fmla="*/ 72 h 184"/>
                <a:gd name="T6" fmla="*/ 112 w 184"/>
                <a:gd name="T7" fmla="*/ 10 h 184"/>
                <a:gd name="T8" fmla="*/ 174 w 184"/>
                <a:gd name="T9" fmla="*/ 111 h 184"/>
              </a:gdLst>
              <a:ahLst/>
              <a:cxnLst>
                <a:cxn ang="0">
                  <a:pos x="T0" y="T1"/>
                </a:cxn>
                <a:cxn ang="0">
                  <a:pos x="T2" y="T3"/>
                </a:cxn>
                <a:cxn ang="0">
                  <a:pos x="T4" y="T5"/>
                </a:cxn>
                <a:cxn ang="0">
                  <a:pos x="T6" y="T7"/>
                </a:cxn>
                <a:cxn ang="0">
                  <a:pos x="T8" y="T9"/>
                </a:cxn>
              </a:cxnLst>
              <a:rect l="0" t="0" r="r" b="b"/>
              <a:pathLst>
                <a:path w="184" h="184">
                  <a:moveTo>
                    <a:pt x="174" y="111"/>
                  </a:moveTo>
                  <a:cubicBezTo>
                    <a:pt x="163" y="156"/>
                    <a:pt x="118" y="184"/>
                    <a:pt x="73" y="173"/>
                  </a:cubicBezTo>
                  <a:cubicBezTo>
                    <a:pt x="28" y="162"/>
                    <a:pt x="0" y="117"/>
                    <a:pt x="11" y="72"/>
                  </a:cubicBezTo>
                  <a:cubicBezTo>
                    <a:pt x="22" y="27"/>
                    <a:pt x="67" y="0"/>
                    <a:pt x="112" y="10"/>
                  </a:cubicBezTo>
                  <a:cubicBezTo>
                    <a:pt x="157" y="21"/>
                    <a:pt x="184" y="66"/>
                    <a:pt x="174"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8" name="ïṩḻiḓe">
              <a:extLst>
                <a:ext uri="{FF2B5EF4-FFF2-40B4-BE49-F238E27FC236}">
                  <a16:creationId xmlns:a16="http://schemas.microsoft.com/office/drawing/2014/main" id="{CD426C50-E4A1-4A4A-87E8-B3098242AE70}"/>
                </a:ext>
              </a:extLst>
            </p:cNvPr>
            <p:cNvSpPr/>
            <p:nvPr/>
          </p:nvSpPr>
          <p:spPr bwMode="auto">
            <a:xfrm>
              <a:off x="7680326" y="4140200"/>
              <a:ext cx="328613" cy="681038"/>
            </a:xfrm>
            <a:custGeom>
              <a:avLst/>
              <a:gdLst>
                <a:gd name="T0" fmla="*/ 112 w 207"/>
                <a:gd name="T1" fmla="*/ 429 h 429"/>
                <a:gd name="T2" fmla="*/ 0 w 207"/>
                <a:gd name="T3" fmla="*/ 402 h 429"/>
                <a:gd name="T4" fmla="*/ 96 w 207"/>
                <a:gd name="T5" fmla="*/ 0 h 429"/>
                <a:gd name="T6" fmla="*/ 207 w 207"/>
                <a:gd name="T7" fmla="*/ 25 h 429"/>
                <a:gd name="T8" fmla="*/ 112 w 207"/>
                <a:gd name="T9" fmla="*/ 429 h 429"/>
              </a:gdLst>
              <a:ahLst/>
              <a:cxnLst>
                <a:cxn ang="0">
                  <a:pos x="T0" y="T1"/>
                </a:cxn>
                <a:cxn ang="0">
                  <a:pos x="T2" y="T3"/>
                </a:cxn>
                <a:cxn ang="0">
                  <a:pos x="T4" y="T5"/>
                </a:cxn>
                <a:cxn ang="0">
                  <a:pos x="T6" y="T7"/>
                </a:cxn>
                <a:cxn ang="0">
                  <a:pos x="T8" y="T9"/>
                </a:cxn>
              </a:cxnLst>
              <a:rect l="0" t="0" r="r" b="b"/>
              <a:pathLst>
                <a:path w="207" h="429">
                  <a:moveTo>
                    <a:pt x="112" y="429"/>
                  </a:moveTo>
                  <a:lnTo>
                    <a:pt x="0" y="402"/>
                  </a:lnTo>
                  <a:lnTo>
                    <a:pt x="96" y="0"/>
                  </a:lnTo>
                  <a:lnTo>
                    <a:pt x="207" y="25"/>
                  </a:lnTo>
                  <a:lnTo>
                    <a:pt x="112" y="429"/>
                  </a:lnTo>
                  <a:close/>
                </a:path>
              </a:pathLst>
            </a:custGeom>
            <a:gradFill>
              <a:gsLst>
                <a:gs pos="66000">
                  <a:srgbClr val="FE3400"/>
                </a:gs>
                <a:gs pos="1000">
                  <a:srgbClr val="FEAD00"/>
                </a:gs>
              </a:gsLst>
              <a:lin ang="5400000" scaled="0"/>
            </a:gradFill>
            <a:ln>
              <a:noFill/>
            </a:ln>
          </p:spPr>
          <p:txBody>
            <a:bodyPr anchor="ctr"/>
            <a:lstStyle/>
            <a:p>
              <a:pPr algn="ctr"/>
              <a:endParaRPr/>
            </a:p>
          </p:txBody>
        </p:sp>
        <p:sp>
          <p:nvSpPr>
            <p:cNvPr id="439" name="ïṣlide">
              <a:extLst>
                <a:ext uri="{FF2B5EF4-FFF2-40B4-BE49-F238E27FC236}">
                  <a16:creationId xmlns:a16="http://schemas.microsoft.com/office/drawing/2014/main" id="{A75AB299-AD91-4D9D-A21B-D170BD2E635A}"/>
                </a:ext>
              </a:extLst>
            </p:cNvPr>
            <p:cNvSpPr/>
            <p:nvPr/>
          </p:nvSpPr>
          <p:spPr bwMode="auto">
            <a:xfrm>
              <a:off x="7807326" y="4168775"/>
              <a:ext cx="201613" cy="652463"/>
            </a:xfrm>
            <a:custGeom>
              <a:avLst/>
              <a:gdLst>
                <a:gd name="T0" fmla="*/ 32 w 127"/>
                <a:gd name="T1" fmla="*/ 411 h 411"/>
                <a:gd name="T2" fmla="*/ 0 w 127"/>
                <a:gd name="T3" fmla="*/ 402 h 411"/>
                <a:gd name="T4" fmla="*/ 95 w 127"/>
                <a:gd name="T5" fmla="*/ 0 h 411"/>
                <a:gd name="T6" fmla="*/ 127 w 127"/>
                <a:gd name="T7" fmla="*/ 7 h 411"/>
                <a:gd name="T8" fmla="*/ 32 w 127"/>
                <a:gd name="T9" fmla="*/ 411 h 411"/>
              </a:gdLst>
              <a:ahLst/>
              <a:cxnLst>
                <a:cxn ang="0">
                  <a:pos x="T0" y="T1"/>
                </a:cxn>
                <a:cxn ang="0">
                  <a:pos x="T2" y="T3"/>
                </a:cxn>
                <a:cxn ang="0">
                  <a:pos x="T4" y="T5"/>
                </a:cxn>
                <a:cxn ang="0">
                  <a:pos x="T6" y="T7"/>
                </a:cxn>
                <a:cxn ang="0">
                  <a:pos x="T8" y="T9"/>
                </a:cxn>
              </a:cxnLst>
              <a:rect l="0" t="0" r="r" b="b"/>
              <a:pathLst>
                <a:path w="127" h="411">
                  <a:moveTo>
                    <a:pt x="32" y="411"/>
                  </a:moveTo>
                  <a:lnTo>
                    <a:pt x="0" y="402"/>
                  </a:lnTo>
                  <a:lnTo>
                    <a:pt x="95" y="0"/>
                  </a:lnTo>
                  <a:lnTo>
                    <a:pt x="127" y="7"/>
                  </a:lnTo>
                  <a:lnTo>
                    <a:pt x="32" y="411"/>
                  </a:lnTo>
                  <a:close/>
                </a:path>
              </a:pathLst>
            </a:custGeom>
            <a:solidFill>
              <a:srgbClr val="FF7D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0" name="iṧliḑe">
              <a:extLst>
                <a:ext uri="{FF2B5EF4-FFF2-40B4-BE49-F238E27FC236}">
                  <a16:creationId xmlns:a16="http://schemas.microsoft.com/office/drawing/2014/main" id="{36CDE42E-6440-40CB-A4D2-56214E53FBEC}"/>
                </a:ext>
              </a:extLst>
            </p:cNvPr>
            <p:cNvSpPr/>
            <p:nvPr/>
          </p:nvSpPr>
          <p:spPr bwMode="auto">
            <a:xfrm>
              <a:off x="7134226" y="3840163"/>
              <a:ext cx="120650" cy="166688"/>
            </a:xfrm>
            <a:custGeom>
              <a:avLst/>
              <a:gdLst>
                <a:gd name="T0" fmla="*/ 30 w 33"/>
                <a:gd name="T1" fmla="*/ 41 h 46"/>
                <a:gd name="T2" fmla="*/ 5 w 33"/>
                <a:gd name="T3" fmla="*/ 46 h 46"/>
                <a:gd name="T4" fmla="*/ 1 w 33"/>
                <a:gd name="T5" fmla="*/ 40 h 46"/>
                <a:gd name="T6" fmla="*/ 6 w 33"/>
                <a:gd name="T7" fmla="*/ 4 h 46"/>
                <a:gd name="T8" fmla="*/ 9 w 33"/>
                <a:gd name="T9" fmla="*/ 1 h 46"/>
                <a:gd name="T10" fmla="*/ 9 w 33"/>
                <a:gd name="T11" fmla="*/ 1 h 46"/>
                <a:gd name="T12" fmla="*/ 13 w 33"/>
                <a:gd name="T13" fmla="*/ 3 h 46"/>
                <a:gd name="T14" fmla="*/ 32 w 33"/>
                <a:gd name="T15" fmla="*/ 34 h 46"/>
                <a:gd name="T16" fmla="*/ 30 w 33"/>
                <a:gd name="T17"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6">
                  <a:moveTo>
                    <a:pt x="30" y="41"/>
                  </a:moveTo>
                  <a:cubicBezTo>
                    <a:pt x="5" y="46"/>
                    <a:pt x="5" y="46"/>
                    <a:pt x="5" y="46"/>
                  </a:cubicBezTo>
                  <a:cubicBezTo>
                    <a:pt x="3" y="46"/>
                    <a:pt x="0" y="43"/>
                    <a:pt x="1" y="40"/>
                  </a:cubicBezTo>
                  <a:cubicBezTo>
                    <a:pt x="6" y="4"/>
                    <a:pt x="6" y="4"/>
                    <a:pt x="6" y="4"/>
                  </a:cubicBezTo>
                  <a:cubicBezTo>
                    <a:pt x="7" y="2"/>
                    <a:pt x="8" y="1"/>
                    <a:pt x="9" y="1"/>
                  </a:cubicBezTo>
                  <a:cubicBezTo>
                    <a:pt x="9" y="1"/>
                    <a:pt x="9" y="1"/>
                    <a:pt x="9" y="1"/>
                  </a:cubicBezTo>
                  <a:cubicBezTo>
                    <a:pt x="11" y="0"/>
                    <a:pt x="12" y="1"/>
                    <a:pt x="13" y="3"/>
                  </a:cubicBezTo>
                  <a:cubicBezTo>
                    <a:pt x="32" y="34"/>
                    <a:pt x="32" y="34"/>
                    <a:pt x="32" y="34"/>
                  </a:cubicBezTo>
                  <a:cubicBezTo>
                    <a:pt x="33" y="37"/>
                    <a:pt x="32" y="40"/>
                    <a:pt x="30" y="41"/>
                  </a:cubicBezTo>
                  <a:close/>
                </a:path>
              </a:pathLst>
            </a:custGeom>
            <a:solidFill>
              <a:srgbClr val="3747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1" name="i$ļîḓè">
              <a:extLst>
                <a:ext uri="{FF2B5EF4-FFF2-40B4-BE49-F238E27FC236}">
                  <a16:creationId xmlns:a16="http://schemas.microsoft.com/office/drawing/2014/main" id="{6E4AF9EF-B970-4F7A-9DD7-45483B1FB8B0}"/>
                </a:ext>
              </a:extLst>
            </p:cNvPr>
            <p:cNvSpPr/>
            <p:nvPr/>
          </p:nvSpPr>
          <p:spPr bwMode="auto">
            <a:xfrm>
              <a:off x="7391401" y="5395913"/>
              <a:ext cx="187325" cy="155575"/>
            </a:xfrm>
            <a:custGeom>
              <a:avLst/>
              <a:gdLst>
                <a:gd name="T0" fmla="*/ 43 w 52"/>
                <a:gd name="T1" fmla="*/ 0 h 43"/>
                <a:gd name="T2" fmla="*/ 2 w 52"/>
                <a:gd name="T3" fmla="*/ 8 h 43"/>
                <a:gd name="T4" fmla="*/ 0 w 52"/>
                <a:gd name="T5" fmla="*/ 11 h 43"/>
                <a:gd name="T6" fmla="*/ 6 w 52"/>
                <a:gd name="T7" fmla="*/ 40 h 43"/>
                <a:gd name="T8" fmla="*/ 9 w 52"/>
                <a:gd name="T9" fmla="*/ 42 h 43"/>
                <a:gd name="T10" fmla="*/ 49 w 52"/>
                <a:gd name="T11" fmla="*/ 35 h 43"/>
                <a:gd name="T12" fmla="*/ 51 w 52"/>
                <a:gd name="T13" fmla="*/ 32 h 43"/>
                <a:gd name="T14" fmla="*/ 46 w 52"/>
                <a:gd name="T15" fmla="*/ 3 h 43"/>
                <a:gd name="T16" fmla="*/ 43 w 52"/>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3">
                  <a:moveTo>
                    <a:pt x="43" y="0"/>
                  </a:moveTo>
                  <a:cubicBezTo>
                    <a:pt x="2" y="8"/>
                    <a:pt x="2" y="8"/>
                    <a:pt x="2" y="8"/>
                  </a:cubicBezTo>
                  <a:cubicBezTo>
                    <a:pt x="1" y="9"/>
                    <a:pt x="0" y="10"/>
                    <a:pt x="0" y="11"/>
                  </a:cubicBezTo>
                  <a:cubicBezTo>
                    <a:pt x="6" y="40"/>
                    <a:pt x="6" y="40"/>
                    <a:pt x="6" y="40"/>
                  </a:cubicBezTo>
                  <a:cubicBezTo>
                    <a:pt x="6" y="42"/>
                    <a:pt x="7" y="43"/>
                    <a:pt x="9" y="42"/>
                  </a:cubicBezTo>
                  <a:cubicBezTo>
                    <a:pt x="49" y="35"/>
                    <a:pt x="49" y="35"/>
                    <a:pt x="49" y="35"/>
                  </a:cubicBezTo>
                  <a:cubicBezTo>
                    <a:pt x="51" y="34"/>
                    <a:pt x="52" y="33"/>
                    <a:pt x="51" y="32"/>
                  </a:cubicBezTo>
                  <a:cubicBezTo>
                    <a:pt x="46" y="3"/>
                    <a:pt x="46" y="3"/>
                    <a:pt x="46" y="3"/>
                  </a:cubicBezTo>
                  <a:cubicBezTo>
                    <a:pt x="45" y="1"/>
                    <a:pt x="44" y="0"/>
                    <a:pt x="43" y="0"/>
                  </a:cubicBezTo>
                  <a:close/>
                </a:path>
              </a:pathLst>
            </a:custGeom>
            <a:solidFill>
              <a:srgbClr val="7986C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2" name="iṣlïḓè">
              <a:extLst>
                <a:ext uri="{FF2B5EF4-FFF2-40B4-BE49-F238E27FC236}">
                  <a16:creationId xmlns:a16="http://schemas.microsoft.com/office/drawing/2014/main" id="{55102F2A-7599-4616-B4AC-FF9480B74715}"/>
                </a:ext>
              </a:extLst>
            </p:cNvPr>
            <p:cNvSpPr/>
            <p:nvPr/>
          </p:nvSpPr>
          <p:spPr bwMode="auto">
            <a:xfrm>
              <a:off x="7481888" y="5395913"/>
              <a:ext cx="96838" cy="136525"/>
            </a:xfrm>
            <a:custGeom>
              <a:avLst/>
              <a:gdLst>
                <a:gd name="T0" fmla="*/ 18 w 27"/>
                <a:gd name="T1" fmla="*/ 0 h 38"/>
                <a:gd name="T2" fmla="*/ 1 w 27"/>
                <a:gd name="T3" fmla="*/ 4 h 38"/>
                <a:gd name="T4" fmla="*/ 0 w 27"/>
                <a:gd name="T5" fmla="*/ 6 h 38"/>
                <a:gd name="T6" fmla="*/ 6 w 27"/>
                <a:gd name="T7" fmla="*/ 36 h 38"/>
                <a:gd name="T8" fmla="*/ 8 w 27"/>
                <a:gd name="T9" fmla="*/ 38 h 38"/>
                <a:gd name="T10" fmla="*/ 25 w 27"/>
                <a:gd name="T11" fmla="*/ 34 h 38"/>
                <a:gd name="T12" fmla="*/ 27 w 27"/>
                <a:gd name="T13" fmla="*/ 32 h 38"/>
                <a:gd name="T14" fmla="*/ 21 w 27"/>
                <a:gd name="T15" fmla="*/ 2 h 38"/>
                <a:gd name="T16" fmla="*/ 18 w 2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8">
                  <a:moveTo>
                    <a:pt x="18" y="0"/>
                  </a:moveTo>
                  <a:cubicBezTo>
                    <a:pt x="1" y="4"/>
                    <a:pt x="1" y="4"/>
                    <a:pt x="1" y="4"/>
                  </a:cubicBezTo>
                  <a:cubicBezTo>
                    <a:pt x="0" y="4"/>
                    <a:pt x="0" y="5"/>
                    <a:pt x="0" y="6"/>
                  </a:cubicBezTo>
                  <a:cubicBezTo>
                    <a:pt x="6" y="36"/>
                    <a:pt x="6" y="36"/>
                    <a:pt x="6" y="36"/>
                  </a:cubicBezTo>
                  <a:cubicBezTo>
                    <a:pt x="6" y="37"/>
                    <a:pt x="7" y="38"/>
                    <a:pt x="8" y="38"/>
                  </a:cubicBezTo>
                  <a:cubicBezTo>
                    <a:pt x="25" y="34"/>
                    <a:pt x="25" y="34"/>
                    <a:pt x="25" y="34"/>
                  </a:cubicBezTo>
                  <a:cubicBezTo>
                    <a:pt x="26" y="34"/>
                    <a:pt x="27" y="33"/>
                    <a:pt x="27" y="32"/>
                  </a:cubicBezTo>
                  <a:cubicBezTo>
                    <a:pt x="21" y="2"/>
                    <a:pt x="21" y="2"/>
                    <a:pt x="21" y="2"/>
                  </a:cubicBezTo>
                  <a:cubicBezTo>
                    <a:pt x="20" y="1"/>
                    <a:pt x="19" y="0"/>
                    <a:pt x="18" y="0"/>
                  </a:cubicBez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3" name="íŝḷíḓe">
              <a:extLst>
                <a:ext uri="{FF2B5EF4-FFF2-40B4-BE49-F238E27FC236}">
                  <a16:creationId xmlns:a16="http://schemas.microsoft.com/office/drawing/2014/main" id="{FE07437D-DD6B-4FA4-897F-292FD7AC9B94}"/>
                </a:ext>
              </a:extLst>
            </p:cNvPr>
            <p:cNvSpPr/>
            <p:nvPr/>
          </p:nvSpPr>
          <p:spPr bwMode="auto">
            <a:xfrm>
              <a:off x="7431088" y="5402263"/>
              <a:ext cx="107950" cy="141288"/>
            </a:xfrm>
            <a:custGeom>
              <a:avLst/>
              <a:gdLst>
                <a:gd name="T0" fmla="*/ 21 w 30"/>
                <a:gd name="T1" fmla="*/ 0 h 39"/>
                <a:gd name="T2" fmla="*/ 2 w 30"/>
                <a:gd name="T3" fmla="*/ 4 h 39"/>
                <a:gd name="T4" fmla="*/ 0 w 30"/>
                <a:gd name="T5" fmla="*/ 7 h 39"/>
                <a:gd name="T6" fmla="*/ 6 w 30"/>
                <a:gd name="T7" fmla="*/ 37 h 39"/>
                <a:gd name="T8" fmla="*/ 8 w 30"/>
                <a:gd name="T9" fmla="*/ 38 h 39"/>
                <a:gd name="T10" fmla="*/ 28 w 30"/>
                <a:gd name="T11" fmla="*/ 35 h 39"/>
                <a:gd name="T12" fmla="*/ 29 w 30"/>
                <a:gd name="T13" fmla="*/ 32 h 39"/>
                <a:gd name="T14" fmla="*/ 24 w 30"/>
                <a:gd name="T15" fmla="*/ 2 h 39"/>
                <a:gd name="T16" fmla="*/ 21 w 30"/>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21" y="0"/>
                  </a:moveTo>
                  <a:cubicBezTo>
                    <a:pt x="2" y="4"/>
                    <a:pt x="2" y="4"/>
                    <a:pt x="2" y="4"/>
                  </a:cubicBezTo>
                  <a:cubicBezTo>
                    <a:pt x="1" y="5"/>
                    <a:pt x="0" y="6"/>
                    <a:pt x="0" y="7"/>
                  </a:cubicBezTo>
                  <a:cubicBezTo>
                    <a:pt x="6" y="37"/>
                    <a:pt x="6" y="37"/>
                    <a:pt x="6" y="37"/>
                  </a:cubicBezTo>
                  <a:cubicBezTo>
                    <a:pt x="6" y="38"/>
                    <a:pt x="7" y="39"/>
                    <a:pt x="8" y="38"/>
                  </a:cubicBezTo>
                  <a:cubicBezTo>
                    <a:pt x="28" y="35"/>
                    <a:pt x="28" y="35"/>
                    <a:pt x="28" y="35"/>
                  </a:cubicBezTo>
                  <a:cubicBezTo>
                    <a:pt x="29" y="34"/>
                    <a:pt x="30" y="33"/>
                    <a:pt x="29" y="32"/>
                  </a:cubicBezTo>
                  <a:cubicBezTo>
                    <a:pt x="24" y="2"/>
                    <a:pt x="24" y="2"/>
                    <a:pt x="24" y="2"/>
                  </a:cubicBezTo>
                  <a:cubicBezTo>
                    <a:pt x="23" y="1"/>
                    <a:pt x="22" y="0"/>
                    <a:pt x="21" y="0"/>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4" name="îSľîdè">
              <a:extLst>
                <a:ext uri="{FF2B5EF4-FFF2-40B4-BE49-F238E27FC236}">
                  <a16:creationId xmlns:a16="http://schemas.microsoft.com/office/drawing/2014/main" id="{712427DD-F2E8-4A69-A7F7-8277116737B6}"/>
                </a:ext>
              </a:extLst>
            </p:cNvPr>
            <p:cNvSpPr/>
            <p:nvPr/>
          </p:nvSpPr>
          <p:spPr bwMode="auto">
            <a:xfrm>
              <a:off x="7124701" y="4027488"/>
              <a:ext cx="436563" cy="1425575"/>
            </a:xfrm>
            <a:custGeom>
              <a:avLst/>
              <a:gdLst>
                <a:gd name="T0" fmla="*/ 275 w 275"/>
                <a:gd name="T1" fmla="*/ 880 h 898"/>
                <a:gd name="T2" fmla="*/ 170 w 275"/>
                <a:gd name="T3" fmla="*/ 898 h 898"/>
                <a:gd name="T4" fmla="*/ 0 w 275"/>
                <a:gd name="T5" fmla="*/ 21 h 898"/>
                <a:gd name="T6" fmla="*/ 104 w 275"/>
                <a:gd name="T7" fmla="*/ 0 h 898"/>
                <a:gd name="T8" fmla="*/ 275 w 275"/>
                <a:gd name="T9" fmla="*/ 880 h 898"/>
              </a:gdLst>
              <a:ahLst/>
              <a:cxnLst>
                <a:cxn ang="0">
                  <a:pos x="T0" y="T1"/>
                </a:cxn>
                <a:cxn ang="0">
                  <a:pos x="T2" y="T3"/>
                </a:cxn>
                <a:cxn ang="0">
                  <a:pos x="T4" y="T5"/>
                </a:cxn>
                <a:cxn ang="0">
                  <a:pos x="T6" y="T7"/>
                </a:cxn>
                <a:cxn ang="0">
                  <a:pos x="T8" y="T9"/>
                </a:cxn>
              </a:cxnLst>
              <a:rect l="0" t="0" r="r" b="b"/>
              <a:pathLst>
                <a:path w="275" h="898">
                  <a:moveTo>
                    <a:pt x="275" y="880"/>
                  </a:moveTo>
                  <a:lnTo>
                    <a:pt x="170" y="898"/>
                  </a:lnTo>
                  <a:lnTo>
                    <a:pt x="0" y="21"/>
                  </a:lnTo>
                  <a:lnTo>
                    <a:pt x="104" y="0"/>
                  </a:lnTo>
                  <a:lnTo>
                    <a:pt x="275" y="880"/>
                  </a:lnTo>
                  <a:close/>
                </a:path>
              </a:pathLst>
            </a:custGeom>
            <a:solidFill>
              <a:srgbClr val="ECEF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5" name="ïSľïḋé">
              <a:extLst>
                <a:ext uri="{FF2B5EF4-FFF2-40B4-BE49-F238E27FC236}">
                  <a16:creationId xmlns:a16="http://schemas.microsoft.com/office/drawing/2014/main" id="{336F7D91-0CC6-47BA-AD0F-E8678F796BA4}"/>
                </a:ext>
              </a:extLst>
            </p:cNvPr>
            <p:cNvSpPr/>
            <p:nvPr/>
          </p:nvSpPr>
          <p:spPr bwMode="auto">
            <a:xfrm>
              <a:off x="7239001" y="4027488"/>
              <a:ext cx="322263" cy="1404938"/>
            </a:xfrm>
            <a:custGeom>
              <a:avLst/>
              <a:gdLst>
                <a:gd name="T0" fmla="*/ 203 w 203"/>
                <a:gd name="T1" fmla="*/ 880 h 885"/>
                <a:gd name="T2" fmla="*/ 171 w 203"/>
                <a:gd name="T3" fmla="*/ 885 h 885"/>
                <a:gd name="T4" fmla="*/ 0 w 203"/>
                <a:gd name="T5" fmla="*/ 5 h 885"/>
                <a:gd name="T6" fmla="*/ 32 w 203"/>
                <a:gd name="T7" fmla="*/ 0 h 885"/>
                <a:gd name="T8" fmla="*/ 203 w 203"/>
                <a:gd name="T9" fmla="*/ 880 h 885"/>
              </a:gdLst>
              <a:ahLst/>
              <a:cxnLst>
                <a:cxn ang="0">
                  <a:pos x="T0" y="T1"/>
                </a:cxn>
                <a:cxn ang="0">
                  <a:pos x="T2" y="T3"/>
                </a:cxn>
                <a:cxn ang="0">
                  <a:pos x="T4" y="T5"/>
                </a:cxn>
                <a:cxn ang="0">
                  <a:pos x="T6" y="T7"/>
                </a:cxn>
                <a:cxn ang="0">
                  <a:pos x="T8" y="T9"/>
                </a:cxn>
              </a:cxnLst>
              <a:rect l="0" t="0" r="r" b="b"/>
              <a:pathLst>
                <a:path w="203" h="885">
                  <a:moveTo>
                    <a:pt x="203" y="880"/>
                  </a:moveTo>
                  <a:lnTo>
                    <a:pt x="171" y="885"/>
                  </a:lnTo>
                  <a:lnTo>
                    <a:pt x="0" y="5"/>
                  </a:lnTo>
                  <a:lnTo>
                    <a:pt x="32" y="0"/>
                  </a:lnTo>
                  <a:lnTo>
                    <a:pt x="203" y="880"/>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6" name="îṩ1îḓè">
              <a:extLst>
                <a:ext uri="{FF2B5EF4-FFF2-40B4-BE49-F238E27FC236}">
                  <a16:creationId xmlns:a16="http://schemas.microsoft.com/office/drawing/2014/main" id="{8F27BF5E-2137-4840-87E4-F2C2010DD924}"/>
                </a:ext>
              </a:extLst>
            </p:cNvPr>
            <p:cNvSpPr/>
            <p:nvPr/>
          </p:nvSpPr>
          <p:spPr bwMode="auto">
            <a:xfrm>
              <a:off x="7164388" y="4035425"/>
              <a:ext cx="357188" cy="1411288"/>
            </a:xfrm>
            <a:custGeom>
              <a:avLst/>
              <a:gdLst>
                <a:gd name="T0" fmla="*/ 225 w 225"/>
                <a:gd name="T1" fmla="*/ 880 h 889"/>
                <a:gd name="T2" fmla="*/ 170 w 225"/>
                <a:gd name="T3" fmla="*/ 889 h 889"/>
                <a:gd name="T4" fmla="*/ 0 w 225"/>
                <a:gd name="T5" fmla="*/ 9 h 889"/>
                <a:gd name="T6" fmla="*/ 54 w 225"/>
                <a:gd name="T7" fmla="*/ 0 h 889"/>
                <a:gd name="T8" fmla="*/ 225 w 225"/>
                <a:gd name="T9" fmla="*/ 880 h 889"/>
              </a:gdLst>
              <a:ahLst/>
              <a:cxnLst>
                <a:cxn ang="0">
                  <a:pos x="T0" y="T1"/>
                </a:cxn>
                <a:cxn ang="0">
                  <a:pos x="T2" y="T3"/>
                </a:cxn>
                <a:cxn ang="0">
                  <a:pos x="T4" y="T5"/>
                </a:cxn>
                <a:cxn ang="0">
                  <a:pos x="T6" y="T7"/>
                </a:cxn>
                <a:cxn ang="0">
                  <a:pos x="T8" y="T9"/>
                </a:cxn>
              </a:cxnLst>
              <a:rect l="0" t="0" r="r" b="b"/>
              <a:pathLst>
                <a:path w="225" h="889">
                  <a:moveTo>
                    <a:pt x="225" y="880"/>
                  </a:moveTo>
                  <a:lnTo>
                    <a:pt x="170" y="889"/>
                  </a:lnTo>
                  <a:lnTo>
                    <a:pt x="0" y="9"/>
                  </a:lnTo>
                  <a:lnTo>
                    <a:pt x="54" y="0"/>
                  </a:lnTo>
                  <a:lnTo>
                    <a:pt x="225" y="880"/>
                  </a:lnTo>
                  <a:close/>
                </a:path>
              </a:pathLst>
            </a:custGeom>
            <a:solidFill>
              <a:srgbClr val="CFD8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7" name="ï$ḷîde">
              <a:extLst>
                <a:ext uri="{FF2B5EF4-FFF2-40B4-BE49-F238E27FC236}">
                  <a16:creationId xmlns:a16="http://schemas.microsoft.com/office/drawing/2014/main" id="{07A879BE-3123-4649-BC4A-5E4CF94465BB}"/>
                </a:ext>
              </a:extLst>
            </p:cNvPr>
            <p:cNvSpPr/>
            <p:nvPr/>
          </p:nvSpPr>
          <p:spPr bwMode="auto">
            <a:xfrm>
              <a:off x="7134226" y="4071938"/>
              <a:ext cx="415925" cy="1338263"/>
            </a:xfrm>
            <a:custGeom>
              <a:avLst/>
              <a:gdLst>
                <a:gd name="T0" fmla="*/ 262 w 262"/>
                <a:gd name="T1" fmla="*/ 825 h 843"/>
                <a:gd name="T2" fmla="*/ 160 w 262"/>
                <a:gd name="T3" fmla="*/ 843 h 843"/>
                <a:gd name="T4" fmla="*/ 0 w 262"/>
                <a:gd name="T5" fmla="*/ 20 h 843"/>
                <a:gd name="T6" fmla="*/ 103 w 262"/>
                <a:gd name="T7" fmla="*/ 0 h 843"/>
                <a:gd name="T8" fmla="*/ 262 w 262"/>
                <a:gd name="T9" fmla="*/ 825 h 843"/>
              </a:gdLst>
              <a:ahLst/>
              <a:cxnLst>
                <a:cxn ang="0">
                  <a:pos x="T0" y="T1"/>
                </a:cxn>
                <a:cxn ang="0">
                  <a:pos x="T2" y="T3"/>
                </a:cxn>
                <a:cxn ang="0">
                  <a:pos x="T4" y="T5"/>
                </a:cxn>
                <a:cxn ang="0">
                  <a:pos x="T6" y="T7"/>
                </a:cxn>
                <a:cxn ang="0">
                  <a:pos x="T8" y="T9"/>
                </a:cxn>
              </a:cxnLst>
              <a:rect l="0" t="0" r="r" b="b"/>
              <a:pathLst>
                <a:path w="262" h="843">
                  <a:moveTo>
                    <a:pt x="262" y="825"/>
                  </a:moveTo>
                  <a:lnTo>
                    <a:pt x="160" y="843"/>
                  </a:lnTo>
                  <a:lnTo>
                    <a:pt x="0" y="20"/>
                  </a:lnTo>
                  <a:lnTo>
                    <a:pt x="103" y="0"/>
                  </a:lnTo>
                  <a:lnTo>
                    <a:pt x="262" y="825"/>
                  </a:lnTo>
                  <a:close/>
                </a:path>
              </a:pathLst>
            </a:custGeom>
            <a:gradFill>
              <a:gsLst>
                <a:gs pos="66000">
                  <a:srgbClr val="0067FF"/>
                </a:gs>
                <a:gs pos="1000">
                  <a:srgbClr val="3ACAFC"/>
                </a:gs>
              </a:gsLst>
              <a:lin ang="5400000" scaled="0"/>
            </a:gradFill>
            <a:ln>
              <a:noFill/>
            </a:ln>
          </p:spPr>
          <p:txBody>
            <a:bodyPr anchor="ctr"/>
            <a:lstStyle/>
            <a:p>
              <a:pPr algn="ctr"/>
              <a:endParaRPr/>
            </a:p>
          </p:txBody>
        </p:sp>
        <p:sp>
          <p:nvSpPr>
            <p:cNvPr id="448" name="ïşḻïḓè">
              <a:extLst>
                <a:ext uri="{FF2B5EF4-FFF2-40B4-BE49-F238E27FC236}">
                  <a16:creationId xmlns:a16="http://schemas.microsoft.com/office/drawing/2014/main" id="{477406C0-BD35-4C33-B9E5-B096219AD7E7}"/>
                </a:ext>
              </a:extLst>
            </p:cNvPr>
            <p:cNvSpPr/>
            <p:nvPr/>
          </p:nvSpPr>
          <p:spPr bwMode="auto">
            <a:xfrm>
              <a:off x="7235826" y="4071938"/>
              <a:ext cx="314325" cy="1320800"/>
            </a:xfrm>
            <a:custGeom>
              <a:avLst/>
              <a:gdLst>
                <a:gd name="T0" fmla="*/ 198 w 198"/>
                <a:gd name="T1" fmla="*/ 825 h 832"/>
                <a:gd name="T2" fmla="*/ 159 w 198"/>
                <a:gd name="T3" fmla="*/ 832 h 832"/>
                <a:gd name="T4" fmla="*/ 0 w 198"/>
                <a:gd name="T5" fmla="*/ 6 h 832"/>
                <a:gd name="T6" fmla="*/ 39 w 198"/>
                <a:gd name="T7" fmla="*/ 0 h 832"/>
                <a:gd name="T8" fmla="*/ 198 w 198"/>
                <a:gd name="T9" fmla="*/ 825 h 832"/>
              </a:gdLst>
              <a:ahLst/>
              <a:cxnLst>
                <a:cxn ang="0">
                  <a:pos x="T0" y="T1"/>
                </a:cxn>
                <a:cxn ang="0">
                  <a:pos x="T2" y="T3"/>
                </a:cxn>
                <a:cxn ang="0">
                  <a:pos x="T4" y="T5"/>
                </a:cxn>
                <a:cxn ang="0">
                  <a:pos x="T6" y="T7"/>
                </a:cxn>
                <a:cxn ang="0">
                  <a:pos x="T8" y="T9"/>
                </a:cxn>
              </a:cxnLst>
              <a:rect l="0" t="0" r="r" b="b"/>
              <a:pathLst>
                <a:path w="198" h="832">
                  <a:moveTo>
                    <a:pt x="198" y="825"/>
                  </a:moveTo>
                  <a:lnTo>
                    <a:pt x="159" y="832"/>
                  </a:lnTo>
                  <a:lnTo>
                    <a:pt x="0" y="6"/>
                  </a:lnTo>
                  <a:lnTo>
                    <a:pt x="39" y="0"/>
                  </a:lnTo>
                  <a:lnTo>
                    <a:pt x="198" y="825"/>
                  </a:lnTo>
                  <a:close/>
                </a:path>
              </a:pathLst>
            </a:custGeom>
            <a:gradFill>
              <a:gsLst>
                <a:gs pos="66000">
                  <a:srgbClr val="0067FF"/>
                </a:gs>
                <a:gs pos="1000">
                  <a:srgbClr val="3ACAFC"/>
                </a:gs>
              </a:gsLst>
              <a:lin ang="5400000" scaled="0"/>
            </a:gradFill>
            <a:ln>
              <a:noFill/>
            </a:ln>
          </p:spPr>
          <p:txBody>
            <a:bodyPr anchor="ctr"/>
            <a:lstStyle/>
            <a:p>
              <a:pPr algn="ctr"/>
              <a:endParaRPr/>
            </a:p>
          </p:txBody>
        </p:sp>
        <p:sp>
          <p:nvSpPr>
            <p:cNvPr id="449" name="íš1iḍé">
              <a:extLst>
                <a:ext uri="{FF2B5EF4-FFF2-40B4-BE49-F238E27FC236}">
                  <a16:creationId xmlns:a16="http://schemas.microsoft.com/office/drawing/2014/main" id="{771AA7FE-3655-4BCB-81AA-A32D7E174038}"/>
                </a:ext>
              </a:extLst>
            </p:cNvPr>
            <p:cNvSpPr/>
            <p:nvPr/>
          </p:nvSpPr>
          <p:spPr bwMode="auto">
            <a:xfrm>
              <a:off x="7173913" y="4078288"/>
              <a:ext cx="336550" cy="1323975"/>
            </a:xfrm>
            <a:custGeom>
              <a:avLst/>
              <a:gdLst>
                <a:gd name="T0" fmla="*/ 212 w 212"/>
                <a:gd name="T1" fmla="*/ 825 h 834"/>
                <a:gd name="T2" fmla="*/ 160 w 212"/>
                <a:gd name="T3" fmla="*/ 834 h 834"/>
                <a:gd name="T4" fmla="*/ 0 w 212"/>
                <a:gd name="T5" fmla="*/ 9 h 834"/>
                <a:gd name="T6" fmla="*/ 53 w 212"/>
                <a:gd name="T7" fmla="*/ 0 h 834"/>
                <a:gd name="T8" fmla="*/ 212 w 212"/>
                <a:gd name="T9" fmla="*/ 825 h 834"/>
              </a:gdLst>
              <a:ahLst/>
              <a:cxnLst>
                <a:cxn ang="0">
                  <a:pos x="T0" y="T1"/>
                </a:cxn>
                <a:cxn ang="0">
                  <a:pos x="T2" y="T3"/>
                </a:cxn>
                <a:cxn ang="0">
                  <a:pos x="T4" y="T5"/>
                </a:cxn>
                <a:cxn ang="0">
                  <a:pos x="T6" y="T7"/>
                </a:cxn>
                <a:cxn ang="0">
                  <a:pos x="T8" y="T9"/>
                </a:cxn>
              </a:cxnLst>
              <a:rect l="0" t="0" r="r" b="b"/>
              <a:pathLst>
                <a:path w="212" h="834">
                  <a:moveTo>
                    <a:pt x="212" y="825"/>
                  </a:moveTo>
                  <a:lnTo>
                    <a:pt x="160" y="834"/>
                  </a:lnTo>
                  <a:lnTo>
                    <a:pt x="0" y="9"/>
                  </a:lnTo>
                  <a:lnTo>
                    <a:pt x="53" y="0"/>
                  </a:lnTo>
                  <a:lnTo>
                    <a:pt x="212" y="825"/>
                  </a:lnTo>
                  <a:close/>
                </a:path>
              </a:pathLst>
            </a:custGeom>
            <a:gradFill>
              <a:gsLst>
                <a:gs pos="66000">
                  <a:srgbClr val="0067FF"/>
                </a:gs>
                <a:gs pos="1000">
                  <a:srgbClr val="3ACAFC"/>
                </a:gs>
              </a:gsLst>
              <a:lin ang="5400000" scaled="0"/>
            </a:gradFill>
            <a:ln>
              <a:noFill/>
            </a:ln>
          </p:spPr>
          <p:txBody>
            <a:bodyPr anchor="ctr"/>
            <a:lstStyle/>
            <a:p>
              <a:pPr algn="ctr"/>
              <a:endParaRPr/>
            </a:p>
          </p:txBody>
        </p:sp>
        <p:sp>
          <p:nvSpPr>
            <p:cNvPr id="450" name="îṩ1iďé">
              <a:extLst>
                <a:ext uri="{FF2B5EF4-FFF2-40B4-BE49-F238E27FC236}">
                  <a16:creationId xmlns:a16="http://schemas.microsoft.com/office/drawing/2014/main" id="{EFE286AA-5412-4436-809E-C6FEF8E41A36}"/>
                </a:ext>
              </a:extLst>
            </p:cNvPr>
            <p:cNvSpPr/>
            <p:nvPr/>
          </p:nvSpPr>
          <p:spPr bwMode="auto">
            <a:xfrm>
              <a:off x="7124701" y="3919538"/>
              <a:ext cx="165100" cy="141288"/>
            </a:xfrm>
            <a:custGeom>
              <a:avLst/>
              <a:gdLst>
                <a:gd name="T0" fmla="*/ 66 w 104"/>
                <a:gd name="T1" fmla="*/ 0 h 89"/>
                <a:gd name="T2" fmla="*/ 11 w 104"/>
                <a:gd name="T3" fmla="*/ 12 h 89"/>
                <a:gd name="T4" fmla="*/ 0 w 104"/>
                <a:gd name="T5" fmla="*/ 89 h 89"/>
                <a:gd name="T6" fmla="*/ 104 w 104"/>
                <a:gd name="T7" fmla="*/ 68 h 89"/>
                <a:gd name="T8" fmla="*/ 66 w 104"/>
                <a:gd name="T9" fmla="*/ 0 h 89"/>
              </a:gdLst>
              <a:ahLst/>
              <a:cxnLst>
                <a:cxn ang="0">
                  <a:pos x="T0" y="T1"/>
                </a:cxn>
                <a:cxn ang="0">
                  <a:pos x="T2" y="T3"/>
                </a:cxn>
                <a:cxn ang="0">
                  <a:pos x="T4" y="T5"/>
                </a:cxn>
                <a:cxn ang="0">
                  <a:pos x="T6" y="T7"/>
                </a:cxn>
                <a:cxn ang="0">
                  <a:pos x="T8" y="T9"/>
                </a:cxn>
              </a:cxnLst>
              <a:rect l="0" t="0" r="r" b="b"/>
              <a:pathLst>
                <a:path w="104" h="89">
                  <a:moveTo>
                    <a:pt x="66" y="0"/>
                  </a:moveTo>
                  <a:lnTo>
                    <a:pt x="11" y="12"/>
                  </a:lnTo>
                  <a:lnTo>
                    <a:pt x="0" y="89"/>
                  </a:lnTo>
                  <a:lnTo>
                    <a:pt x="104" y="68"/>
                  </a:lnTo>
                  <a:lnTo>
                    <a:pt x="66" y="0"/>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1" name="ïSľîḋè">
              <a:extLst>
                <a:ext uri="{FF2B5EF4-FFF2-40B4-BE49-F238E27FC236}">
                  <a16:creationId xmlns:a16="http://schemas.microsoft.com/office/drawing/2014/main" id="{C436BEA1-3D1B-494B-9F07-113E8E8C3B70}"/>
                </a:ext>
              </a:extLst>
            </p:cNvPr>
            <p:cNvSpPr/>
            <p:nvPr/>
          </p:nvSpPr>
          <p:spPr bwMode="auto">
            <a:xfrm>
              <a:off x="7185026" y="3919538"/>
              <a:ext cx="104775" cy="122238"/>
            </a:xfrm>
            <a:custGeom>
              <a:avLst/>
              <a:gdLst>
                <a:gd name="T0" fmla="*/ 14 w 66"/>
                <a:gd name="T1" fmla="*/ 77 h 77"/>
                <a:gd name="T2" fmla="*/ 66 w 66"/>
                <a:gd name="T3" fmla="*/ 68 h 77"/>
                <a:gd name="T4" fmla="*/ 28 w 66"/>
                <a:gd name="T5" fmla="*/ 0 h 77"/>
                <a:gd name="T6" fmla="*/ 0 w 66"/>
                <a:gd name="T7" fmla="*/ 7 h 77"/>
                <a:gd name="T8" fmla="*/ 14 w 66"/>
                <a:gd name="T9" fmla="*/ 77 h 77"/>
              </a:gdLst>
              <a:ahLst/>
              <a:cxnLst>
                <a:cxn ang="0">
                  <a:pos x="T0" y="T1"/>
                </a:cxn>
                <a:cxn ang="0">
                  <a:pos x="T2" y="T3"/>
                </a:cxn>
                <a:cxn ang="0">
                  <a:pos x="T4" y="T5"/>
                </a:cxn>
                <a:cxn ang="0">
                  <a:pos x="T6" y="T7"/>
                </a:cxn>
                <a:cxn ang="0">
                  <a:pos x="T8" y="T9"/>
                </a:cxn>
              </a:cxnLst>
              <a:rect l="0" t="0" r="r" b="b"/>
              <a:pathLst>
                <a:path w="66" h="77">
                  <a:moveTo>
                    <a:pt x="14" y="77"/>
                  </a:moveTo>
                  <a:lnTo>
                    <a:pt x="66" y="68"/>
                  </a:lnTo>
                  <a:lnTo>
                    <a:pt x="28" y="0"/>
                  </a:lnTo>
                  <a:lnTo>
                    <a:pt x="0" y="7"/>
                  </a:lnTo>
                  <a:lnTo>
                    <a:pt x="14" y="77"/>
                  </a:ln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2" name="íšḻíḋé">
              <a:extLst>
                <a:ext uri="{FF2B5EF4-FFF2-40B4-BE49-F238E27FC236}">
                  <a16:creationId xmlns:a16="http://schemas.microsoft.com/office/drawing/2014/main" id="{A3D2907A-1C2F-4EBC-A8E3-DF8DA5CDFD94}"/>
                </a:ext>
              </a:extLst>
            </p:cNvPr>
            <p:cNvSpPr/>
            <p:nvPr/>
          </p:nvSpPr>
          <p:spPr bwMode="auto">
            <a:xfrm>
              <a:off x="7164388" y="3927475"/>
              <a:ext cx="85725" cy="122238"/>
            </a:xfrm>
            <a:custGeom>
              <a:avLst/>
              <a:gdLst>
                <a:gd name="T0" fmla="*/ 27 w 54"/>
                <a:gd name="T1" fmla="*/ 0 h 77"/>
                <a:gd name="T2" fmla="*/ 0 w 54"/>
                <a:gd name="T3" fmla="*/ 4 h 77"/>
                <a:gd name="T4" fmla="*/ 0 w 54"/>
                <a:gd name="T5" fmla="*/ 77 h 77"/>
                <a:gd name="T6" fmla="*/ 54 w 54"/>
                <a:gd name="T7" fmla="*/ 68 h 77"/>
                <a:gd name="T8" fmla="*/ 27 w 54"/>
                <a:gd name="T9" fmla="*/ 0 h 77"/>
              </a:gdLst>
              <a:ahLst/>
              <a:cxnLst>
                <a:cxn ang="0">
                  <a:pos x="T0" y="T1"/>
                </a:cxn>
                <a:cxn ang="0">
                  <a:pos x="T2" y="T3"/>
                </a:cxn>
                <a:cxn ang="0">
                  <a:pos x="T4" y="T5"/>
                </a:cxn>
                <a:cxn ang="0">
                  <a:pos x="T6" y="T7"/>
                </a:cxn>
                <a:cxn ang="0">
                  <a:pos x="T8" y="T9"/>
                </a:cxn>
              </a:cxnLst>
              <a:rect l="0" t="0" r="r" b="b"/>
              <a:pathLst>
                <a:path w="54" h="77">
                  <a:moveTo>
                    <a:pt x="27" y="0"/>
                  </a:moveTo>
                  <a:lnTo>
                    <a:pt x="0" y="4"/>
                  </a:lnTo>
                  <a:lnTo>
                    <a:pt x="0" y="77"/>
                  </a:lnTo>
                  <a:lnTo>
                    <a:pt x="54" y="68"/>
                  </a:lnTo>
                  <a:lnTo>
                    <a:pt x="27" y="0"/>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3" name="íSḻíḓe">
              <a:extLst>
                <a:ext uri="{FF2B5EF4-FFF2-40B4-BE49-F238E27FC236}">
                  <a16:creationId xmlns:a16="http://schemas.microsoft.com/office/drawing/2014/main" id="{DF94E8F8-E183-4569-A725-94D1EB23112C}"/>
                </a:ext>
              </a:extLst>
            </p:cNvPr>
            <p:cNvSpPr/>
            <p:nvPr/>
          </p:nvSpPr>
          <p:spPr bwMode="auto">
            <a:xfrm>
              <a:off x="7224713" y="5387975"/>
              <a:ext cx="119063" cy="166688"/>
            </a:xfrm>
            <a:custGeom>
              <a:avLst/>
              <a:gdLst>
                <a:gd name="T0" fmla="*/ 5 w 33"/>
                <a:gd name="T1" fmla="*/ 1 h 46"/>
                <a:gd name="T2" fmla="*/ 30 w 33"/>
                <a:gd name="T3" fmla="*/ 5 h 46"/>
                <a:gd name="T4" fmla="*/ 32 w 33"/>
                <a:gd name="T5" fmla="*/ 11 h 46"/>
                <a:gd name="T6" fmla="*/ 14 w 33"/>
                <a:gd name="T7" fmla="*/ 43 h 46"/>
                <a:gd name="T8" fmla="*/ 10 w 33"/>
                <a:gd name="T9" fmla="*/ 45 h 46"/>
                <a:gd name="T10" fmla="*/ 10 w 33"/>
                <a:gd name="T11" fmla="*/ 45 h 46"/>
                <a:gd name="T12" fmla="*/ 7 w 33"/>
                <a:gd name="T13" fmla="*/ 42 h 46"/>
                <a:gd name="T14" fmla="*/ 1 w 33"/>
                <a:gd name="T15" fmla="*/ 6 h 46"/>
                <a:gd name="T16" fmla="*/ 5 w 33"/>
                <a:gd name="T1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6">
                  <a:moveTo>
                    <a:pt x="5" y="1"/>
                  </a:moveTo>
                  <a:cubicBezTo>
                    <a:pt x="30" y="5"/>
                    <a:pt x="30" y="5"/>
                    <a:pt x="30" y="5"/>
                  </a:cubicBezTo>
                  <a:cubicBezTo>
                    <a:pt x="32" y="5"/>
                    <a:pt x="33" y="9"/>
                    <a:pt x="32" y="11"/>
                  </a:cubicBezTo>
                  <a:cubicBezTo>
                    <a:pt x="14" y="43"/>
                    <a:pt x="14" y="43"/>
                    <a:pt x="14" y="43"/>
                  </a:cubicBezTo>
                  <a:cubicBezTo>
                    <a:pt x="13" y="45"/>
                    <a:pt x="12" y="46"/>
                    <a:pt x="10" y="45"/>
                  </a:cubicBezTo>
                  <a:cubicBezTo>
                    <a:pt x="10" y="45"/>
                    <a:pt x="10" y="45"/>
                    <a:pt x="10" y="45"/>
                  </a:cubicBezTo>
                  <a:cubicBezTo>
                    <a:pt x="9" y="45"/>
                    <a:pt x="8" y="44"/>
                    <a:pt x="7" y="42"/>
                  </a:cubicBezTo>
                  <a:cubicBezTo>
                    <a:pt x="1" y="6"/>
                    <a:pt x="1" y="6"/>
                    <a:pt x="1" y="6"/>
                  </a:cubicBezTo>
                  <a:cubicBezTo>
                    <a:pt x="0" y="3"/>
                    <a:pt x="2" y="0"/>
                    <a:pt x="5" y="1"/>
                  </a:cubicBezTo>
                  <a:close/>
                </a:path>
              </a:pathLst>
            </a:custGeom>
            <a:solidFill>
              <a:srgbClr val="3747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4" name="íşľiḓè">
              <a:extLst>
                <a:ext uri="{FF2B5EF4-FFF2-40B4-BE49-F238E27FC236}">
                  <a16:creationId xmlns:a16="http://schemas.microsoft.com/office/drawing/2014/main" id="{3F593DD4-8FCD-4EDF-ACCA-37D972D40F15}"/>
                </a:ext>
              </a:extLst>
            </p:cNvPr>
            <p:cNvSpPr/>
            <p:nvPr/>
          </p:nvSpPr>
          <p:spPr bwMode="auto">
            <a:xfrm>
              <a:off x="7210426" y="3933825"/>
              <a:ext cx="401638" cy="1428750"/>
            </a:xfrm>
            <a:custGeom>
              <a:avLst/>
              <a:gdLst>
                <a:gd name="T0" fmla="*/ 148 w 253"/>
                <a:gd name="T1" fmla="*/ 0 h 900"/>
                <a:gd name="T2" fmla="*/ 253 w 253"/>
                <a:gd name="T3" fmla="*/ 18 h 900"/>
                <a:gd name="T4" fmla="*/ 105 w 253"/>
                <a:gd name="T5" fmla="*/ 900 h 900"/>
                <a:gd name="T6" fmla="*/ 0 w 253"/>
                <a:gd name="T7" fmla="*/ 884 h 900"/>
                <a:gd name="T8" fmla="*/ 148 w 253"/>
                <a:gd name="T9" fmla="*/ 0 h 900"/>
              </a:gdLst>
              <a:ahLst/>
              <a:cxnLst>
                <a:cxn ang="0">
                  <a:pos x="T0" y="T1"/>
                </a:cxn>
                <a:cxn ang="0">
                  <a:pos x="T2" y="T3"/>
                </a:cxn>
                <a:cxn ang="0">
                  <a:pos x="T4" y="T5"/>
                </a:cxn>
                <a:cxn ang="0">
                  <a:pos x="T6" y="T7"/>
                </a:cxn>
                <a:cxn ang="0">
                  <a:pos x="T8" y="T9"/>
                </a:cxn>
              </a:cxnLst>
              <a:rect l="0" t="0" r="r" b="b"/>
              <a:pathLst>
                <a:path w="253" h="900">
                  <a:moveTo>
                    <a:pt x="148" y="0"/>
                  </a:moveTo>
                  <a:lnTo>
                    <a:pt x="253" y="18"/>
                  </a:lnTo>
                  <a:lnTo>
                    <a:pt x="105" y="900"/>
                  </a:lnTo>
                  <a:lnTo>
                    <a:pt x="0" y="884"/>
                  </a:lnTo>
                  <a:lnTo>
                    <a:pt x="148" y="0"/>
                  </a:lnTo>
                  <a:close/>
                </a:path>
              </a:pathLst>
            </a:custGeom>
            <a:solidFill>
              <a:srgbClr val="ECEF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5" name="îṥḻíďè">
              <a:extLst>
                <a:ext uri="{FF2B5EF4-FFF2-40B4-BE49-F238E27FC236}">
                  <a16:creationId xmlns:a16="http://schemas.microsoft.com/office/drawing/2014/main" id="{3346F6F3-C5F9-422D-A1FC-C5CDFF64BF8F}"/>
                </a:ext>
              </a:extLst>
            </p:cNvPr>
            <p:cNvSpPr/>
            <p:nvPr/>
          </p:nvSpPr>
          <p:spPr bwMode="auto">
            <a:xfrm>
              <a:off x="7210426" y="3933825"/>
              <a:ext cx="285750" cy="1411288"/>
            </a:xfrm>
            <a:custGeom>
              <a:avLst/>
              <a:gdLst>
                <a:gd name="T0" fmla="*/ 148 w 180"/>
                <a:gd name="T1" fmla="*/ 0 h 889"/>
                <a:gd name="T2" fmla="*/ 180 w 180"/>
                <a:gd name="T3" fmla="*/ 7 h 889"/>
                <a:gd name="T4" fmla="*/ 32 w 180"/>
                <a:gd name="T5" fmla="*/ 889 h 889"/>
                <a:gd name="T6" fmla="*/ 0 w 180"/>
                <a:gd name="T7" fmla="*/ 884 h 889"/>
                <a:gd name="T8" fmla="*/ 148 w 180"/>
                <a:gd name="T9" fmla="*/ 0 h 889"/>
              </a:gdLst>
              <a:ahLst/>
              <a:cxnLst>
                <a:cxn ang="0">
                  <a:pos x="T0" y="T1"/>
                </a:cxn>
                <a:cxn ang="0">
                  <a:pos x="T2" y="T3"/>
                </a:cxn>
                <a:cxn ang="0">
                  <a:pos x="T4" y="T5"/>
                </a:cxn>
                <a:cxn ang="0">
                  <a:pos x="T6" y="T7"/>
                </a:cxn>
                <a:cxn ang="0">
                  <a:pos x="T8" y="T9"/>
                </a:cxn>
              </a:cxnLst>
              <a:rect l="0" t="0" r="r" b="b"/>
              <a:pathLst>
                <a:path w="180" h="889">
                  <a:moveTo>
                    <a:pt x="148" y="0"/>
                  </a:moveTo>
                  <a:lnTo>
                    <a:pt x="180" y="7"/>
                  </a:lnTo>
                  <a:lnTo>
                    <a:pt x="32" y="889"/>
                  </a:lnTo>
                  <a:lnTo>
                    <a:pt x="0" y="884"/>
                  </a:lnTo>
                  <a:lnTo>
                    <a:pt x="148" y="0"/>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6" name="íŝľïḓe">
              <a:extLst>
                <a:ext uri="{FF2B5EF4-FFF2-40B4-BE49-F238E27FC236}">
                  <a16:creationId xmlns:a16="http://schemas.microsoft.com/office/drawing/2014/main" id="{C9CA0620-0CD8-46AE-90F6-3C4324BF627A}"/>
                </a:ext>
              </a:extLst>
            </p:cNvPr>
            <p:cNvSpPr/>
            <p:nvPr/>
          </p:nvSpPr>
          <p:spPr bwMode="auto">
            <a:xfrm>
              <a:off x="7254876" y="3941763"/>
              <a:ext cx="314325" cy="1417638"/>
            </a:xfrm>
            <a:custGeom>
              <a:avLst/>
              <a:gdLst>
                <a:gd name="T0" fmla="*/ 145 w 198"/>
                <a:gd name="T1" fmla="*/ 0 h 893"/>
                <a:gd name="T2" fmla="*/ 198 w 198"/>
                <a:gd name="T3" fmla="*/ 9 h 893"/>
                <a:gd name="T4" fmla="*/ 52 w 198"/>
                <a:gd name="T5" fmla="*/ 893 h 893"/>
                <a:gd name="T6" fmla="*/ 0 w 198"/>
                <a:gd name="T7" fmla="*/ 884 h 893"/>
                <a:gd name="T8" fmla="*/ 145 w 198"/>
                <a:gd name="T9" fmla="*/ 0 h 893"/>
              </a:gdLst>
              <a:ahLst/>
              <a:cxnLst>
                <a:cxn ang="0">
                  <a:pos x="T0" y="T1"/>
                </a:cxn>
                <a:cxn ang="0">
                  <a:pos x="T2" y="T3"/>
                </a:cxn>
                <a:cxn ang="0">
                  <a:pos x="T4" y="T5"/>
                </a:cxn>
                <a:cxn ang="0">
                  <a:pos x="T6" y="T7"/>
                </a:cxn>
                <a:cxn ang="0">
                  <a:pos x="T8" y="T9"/>
                </a:cxn>
              </a:cxnLst>
              <a:rect l="0" t="0" r="r" b="b"/>
              <a:pathLst>
                <a:path w="198" h="893">
                  <a:moveTo>
                    <a:pt x="145" y="0"/>
                  </a:moveTo>
                  <a:lnTo>
                    <a:pt x="198" y="9"/>
                  </a:lnTo>
                  <a:lnTo>
                    <a:pt x="52" y="893"/>
                  </a:lnTo>
                  <a:lnTo>
                    <a:pt x="0" y="884"/>
                  </a:lnTo>
                  <a:lnTo>
                    <a:pt x="145" y="0"/>
                  </a:lnTo>
                  <a:close/>
                </a:path>
              </a:pathLst>
            </a:custGeom>
            <a:solidFill>
              <a:srgbClr val="CFD8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7" name="îsḷîḍê">
              <a:extLst>
                <a:ext uri="{FF2B5EF4-FFF2-40B4-BE49-F238E27FC236}">
                  <a16:creationId xmlns:a16="http://schemas.microsoft.com/office/drawing/2014/main" id="{1A947010-1B7E-4B45-886C-A74FA25C3E31}"/>
                </a:ext>
              </a:extLst>
            </p:cNvPr>
            <p:cNvSpPr/>
            <p:nvPr/>
          </p:nvSpPr>
          <p:spPr bwMode="auto">
            <a:xfrm>
              <a:off x="7218363" y="3978275"/>
              <a:ext cx="385763" cy="1341438"/>
            </a:xfrm>
            <a:custGeom>
              <a:avLst/>
              <a:gdLst>
                <a:gd name="T0" fmla="*/ 139 w 243"/>
                <a:gd name="T1" fmla="*/ 0 h 845"/>
                <a:gd name="T2" fmla="*/ 243 w 243"/>
                <a:gd name="T3" fmla="*/ 18 h 845"/>
                <a:gd name="T4" fmla="*/ 104 w 243"/>
                <a:gd name="T5" fmla="*/ 845 h 845"/>
                <a:gd name="T6" fmla="*/ 0 w 243"/>
                <a:gd name="T7" fmla="*/ 829 h 845"/>
                <a:gd name="T8" fmla="*/ 139 w 243"/>
                <a:gd name="T9" fmla="*/ 0 h 845"/>
              </a:gdLst>
              <a:ahLst/>
              <a:cxnLst>
                <a:cxn ang="0">
                  <a:pos x="T0" y="T1"/>
                </a:cxn>
                <a:cxn ang="0">
                  <a:pos x="T2" y="T3"/>
                </a:cxn>
                <a:cxn ang="0">
                  <a:pos x="T4" y="T5"/>
                </a:cxn>
                <a:cxn ang="0">
                  <a:pos x="T6" y="T7"/>
                </a:cxn>
                <a:cxn ang="0">
                  <a:pos x="T8" y="T9"/>
                </a:cxn>
              </a:cxnLst>
              <a:rect l="0" t="0" r="r" b="b"/>
              <a:pathLst>
                <a:path w="243" h="845">
                  <a:moveTo>
                    <a:pt x="139" y="0"/>
                  </a:moveTo>
                  <a:lnTo>
                    <a:pt x="243" y="18"/>
                  </a:lnTo>
                  <a:lnTo>
                    <a:pt x="104" y="845"/>
                  </a:lnTo>
                  <a:lnTo>
                    <a:pt x="0" y="829"/>
                  </a:lnTo>
                  <a:lnTo>
                    <a:pt x="139" y="0"/>
                  </a:lnTo>
                  <a:close/>
                </a:path>
              </a:pathLst>
            </a:custGeom>
            <a:gradFill>
              <a:gsLst>
                <a:gs pos="66000">
                  <a:srgbClr val="FE3400"/>
                </a:gs>
                <a:gs pos="1000">
                  <a:srgbClr val="FEB400"/>
                </a:gs>
              </a:gsLst>
              <a:lin ang="5400000" scaled="0"/>
            </a:gradFill>
            <a:ln>
              <a:noFill/>
            </a:ln>
          </p:spPr>
          <p:txBody>
            <a:bodyPr anchor="ctr"/>
            <a:lstStyle/>
            <a:p>
              <a:pPr algn="ctr"/>
              <a:endParaRPr/>
            </a:p>
          </p:txBody>
        </p:sp>
        <p:sp>
          <p:nvSpPr>
            <p:cNvPr id="458" name="íşļîḓè">
              <a:extLst>
                <a:ext uri="{FF2B5EF4-FFF2-40B4-BE49-F238E27FC236}">
                  <a16:creationId xmlns:a16="http://schemas.microsoft.com/office/drawing/2014/main" id="{E3A5413A-5A60-4A26-B7F0-D96DD0763532}"/>
                </a:ext>
              </a:extLst>
            </p:cNvPr>
            <p:cNvSpPr/>
            <p:nvPr/>
          </p:nvSpPr>
          <p:spPr bwMode="auto">
            <a:xfrm>
              <a:off x="7218363" y="3978275"/>
              <a:ext cx="280988" cy="1327150"/>
            </a:xfrm>
            <a:custGeom>
              <a:avLst/>
              <a:gdLst>
                <a:gd name="T0" fmla="*/ 139 w 177"/>
                <a:gd name="T1" fmla="*/ 0 h 836"/>
                <a:gd name="T2" fmla="*/ 177 w 177"/>
                <a:gd name="T3" fmla="*/ 6 h 836"/>
                <a:gd name="T4" fmla="*/ 41 w 177"/>
                <a:gd name="T5" fmla="*/ 836 h 836"/>
                <a:gd name="T6" fmla="*/ 0 w 177"/>
                <a:gd name="T7" fmla="*/ 829 h 836"/>
                <a:gd name="T8" fmla="*/ 139 w 177"/>
                <a:gd name="T9" fmla="*/ 0 h 836"/>
              </a:gdLst>
              <a:ahLst/>
              <a:cxnLst>
                <a:cxn ang="0">
                  <a:pos x="T0" y="T1"/>
                </a:cxn>
                <a:cxn ang="0">
                  <a:pos x="T2" y="T3"/>
                </a:cxn>
                <a:cxn ang="0">
                  <a:pos x="T4" y="T5"/>
                </a:cxn>
                <a:cxn ang="0">
                  <a:pos x="T6" y="T7"/>
                </a:cxn>
                <a:cxn ang="0">
                  <a:pos x="T8" y="T9"/>
                </a:cxn>
              </a:cxnLst>
              <a:rect l="0" t="0" r="r" b="b"/>
              <a:pathLst>
                <a:path w="177" h="836">
                  <a:moveTo>
                    <a:pt x="139" y="0"/>
                  </a:moveTo>
                  <a:lnTo>
                    <a:pt x="177" y="6"/>
                  </a:lnTo>
                  <a:lnTo>
                    <a:pt x="41" y="836"/>
                  </a:lnTo>
                  <a:lnTo>
                    <a:pt x="0" y="829"/>
                  </a:lnTo>
                  <a:lnTo>
                    <a:pt x="139" y="0"/>
                  </a:lnTo>
                  <a:close/>
                </a:path>
              </a:pathLst>
            </a:custGeom>
            <a:gradFill>
              <a:gsLst>
                <a:gs pos="66000">
                  <a:srgbClr val="FE3400"/>
                </a:gs>
                <a:gs pos="1000">
                  <a:srgbClr val="FEB400"/>
                </a:gs>
              </a:gsLst>
              <a:lin ang="5400000" scaled="0"/>
            </a:gradFill>
            <a:ln>
              <a:noFill/>
            </a:ln>
          </p:spPr>
          <p:txBody>
            <a:bodyPr anchor="ctr"/>
            <a:lstStyle/>
            <a:p>
              <a:pPr algn="ctr"/>
              <a:endParaRPr/>
            </a:p>
          </p:txBody>
        </p:sp>
        <p:sp>
          <p:nvSpPr>
            <p:cNvPr id="459" name="îṡļïḓê">
              <a:extLst>
                <a:ext uri="{FF2B5EF4-FFF2-40B4-BE49-F238E27FC236}">
                  <a16:creationId xmlns:a16="http://schemas.microsoft.com/office/drawing/2014/main" id="{A5AED465-D5C2-4D73-8A68-B2FA22794074}"/>
                </a:ext>
              </a:extLst>
            </p:cNvPr>
            <p:cNvSpPr/>
            <p:nvPr/>
          </p:nvSpPr>
          <p:spPr bwMode="auto">
            <a:xfrm>
              <a:off x="7261226" y="3984625"/>
              <a:ext cx="300038" cy="1331913"/>
            </a:xfrm>
            <a:custGeom>
              <a:avLst/>
              <a:gdLst>
                <a:gd name="T0" fmla="*/ 137 w 189"/>
                <a:gd name="T1" fmla="*/ 0 h 839"/>
                <a:gd name="T2" fmla="*/ 189 w 189"/>
                <a:gd name="T3" fmla="*/ 9 h 839"/>
                <a:gd name="T4" fmla="*/ 52 w 189"/>
                <a:gd name="T5" fmla="*/ 839 h 839"/>
                <a:gd name="T6" fmla="*/ 0 w 189"/>
                <a:gd name="T7" fmla="*/ 830 h 839"/>
                <a:gd name="T8" fmla="*/ 137 w 189"/>
                <a:gd name="T9" fmla="*/ 0 h 839"/>
              </a:gdLst>
              <a:ahLst/>
              <a:cxnLst>
                <a:cxn ang="0">
                  <a:pos x="T0" y="T1"/>
                </a:cxn>
                <a:cxn ang="0">
                  <a:pos x="T2" y="T3"/>
                </a:cxn>
                <a:cxn ang="0">
                  <a:pos x="T4" y="T5"/>
                </a:cxn>
                <a:cxn ang="0">
                  <a:pos x="T6" y="T7"/>
                </a:cxn>
                <a:cxn ang="0">
                  <a:pos x="T8" y="T9"/>
                </a:cxn>
              </a:cxnLst>
              <a:rect l="0" t="0" r="r" b="b"/>
              <a:pathLst>
                <a:path w="189" h="839">
                  <a:moveTo>
                    <a:pt x="137" y="0"/>
                  </a:moveTo>
                  <a:lnTo>
                    <a:pt x="189" y="9"/>
                  </a:lnTo>
                  <a:lnTo>
                    <a:pt x="52" y="839"/>
                  </a:lnTo>
                  <a:lnTo>
                    <a:pt x="0" y="830"/>
                  </a:lnTo>
                  <a:lnTo>
                    <a:pt x="137" y="0"/>
                  </a:lnTo>
                  <a:close/>
                </a:path>
              </a:pathLst>
            </a:custGeom>
            <a:gradFill>
              <a:gsLst>
                <a:gs pos="66000">
                  <a:srgbClr val="FE3400"/>
                </a:gs>
                <a:gs pos="1000">
                  <a:srgbClr val="FEB400"/>
                </a:gs>
              </a:gsLst>
              <a:lin ang="5400000" scaled="0"/>
            </a:gradFill>
            <a:ln>
              <a:noFill/>
            </a:ln>
          </p:spPr>
          <p:txBody>
            <a:bodyPr anchor="ctr"/>
            <a:lstStyle/>
            <a:p>
              <a:pPr algn="ctr"/>
              <a:endParaRPr/>
            </a:p>
          </p:txBody>
        </p:sp>
        <p:sp>
          <p:nvSpPr>
            <p:cNvPr id="460" name="íŝlïdé">
              <a:extLst>
                <a:ext uri="{FF2B5EF4-FFF2-40B4-BE49-F238E27FC236}">
                  <a16:creationId xmlns:a16="http://schemas.microsoft.com/office/drawing/2014/main" id="{D01A882A-6F6F-4455-876A-692A35D77949}"/>
                </a:ext>
              </a:extLst>
            </p:cNvPr>
            <p:cNvSpPr/>
            <p:nvPr/>
          </p:nvSpPr>
          <p:spPr bwMode="auto">
            <a:xfrm>
              <a:off x="7210426" y="5337175"/>
              <a:ext cx="166688" cy="134938"/>
            </a:xfrm>
            <a:custGeom>
              <a:avLst/>
              <a:gdLst>
                <a:gd name="T0" fmla="*/ 14 w 105"/>
                <a:gd name="T1" fmla="*/ 75 h 85"/>
                <a:gd name="T2" fmla="*/ 69 w 105"/>
                <a:gd name="T3" fmla="*/ 85 h 85"/>
                <a:gd name="T4" fmla="*/ 105 w 105"/>
                <a:gd name="T5" fmla="*/ 16 h 85"/>
                <a:gd name="T6" fmla="*/ 0 w 105"/>
                <a:gd name="T7" fmla="*/ 0 h 85"/>
                <a:gd name="T8" fmla="*/ 14 w 105"/>
                <a:gd name="T9" fmla="*/ 75 h 85"/>
              </a:gdLst>
              <a:ahLst/>
              <a:cxnLst>
                <a:cxn ang="0">
                  <a:pos x="T0" y="T1"/>
                </a:cxn>
                <a:cxn ang="0">
                  <a:pos x="T2" y="T3"/>
                </a:cxn>
                <a:cxn ang="0">
                  <a:pos x="T4" y="T5"/>
                </a:cxn>
                <a:cxn ang="0">
                  <a:pos x="T6" y="T7"/>
                </a:cxn>
                <a:cxn ang="0">
                  <a:pos x="T8" y="T9"/>
                </a:cxn>
              </a:cxnLst>
              <a:rect l="0" t="0" r="r" b="b"/>
              <a:pathLst>
                <a:path w="105" h="85">
                  <a:moveTo>
                    <a:pt x="14" y="75"/>
                  </a:moveTo>
                  <a:lnTo>
                    <a:pt x="69" y="85"/>
                  </a:lnTo>
                  <a:lnTo>
                    <a:pt x="105" y="16"/>
                  </a:lnTo>
                  <a:lnTo>
                    <a:pt x="0" y="0"/>
                  </a:lnTo>
                  <a:lnTo>
                    <a:pt x="14" y="75"/>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1" name="íSḻîďé">
              <a:extLst>
                <a:ext uri="{FF2B5EF4-FFF2-40B4-BE49-F238E27FC236}">
                  <a16:creationId xmlns:a16="http://schemas.microsoft.com/office/drawing/2014/main" id="{C710153A-CB10-4DEF-A561-A12FCBE37502}"/>
                </a:ext>
              </a:extLst>
            </p:cNvPr>
            <p:cNvSpPr/>
            <p:nvPr/>
          </p:nvSpPr>
          <p:spPr bwMode="auto">
            <a:xfrm>
              <a:off x="7210426" y="5337175"/>
              <a:ext cx="84138" cy="127000"/>
            </a:xfrm>
            <a:custGeom>
              <a:avLst/>
              <a:gdLst>
                <a:gd name="T0" fmla="*/ 53 w 53"/>
                <a:gd name="T1" fmla="*/ 10 h 80"/>
                <a:gd name="T2" fmla="*/ 0 w 53"/>
                <a:gd name="T3" fmla="*/ 0 h 80"/>
                <a:gd name="T4" fmla="*/ 14 w 53"/>
                <a:gd name="T5" fmla="*/ 75 h 80"/>
                <a:gd name="T6" fmla="*/ 41 w 53"/>
                <a:gd name="T7" fmla="*/ 80 h 80"/>
                <a:gd name="T8" fmla="*/ 53 w 53"/>
                <a:gd name="T9" fmla="*/ 10 h 80"/>
              </a:gdLst>
              <a:ahLst/>
              <a:cxnLst>
                <a:cxn ang="0">
                  <a:pos x="T0" y="T1"/>
                </a:cxn>
                <a:cxn ang="0">
                  <a:pos x="T2" y="T3"/>
                </a:cxn>
                <a:cxn ang="0">
                  <a:pos x="T4" y="T5"/>
                </a:cxn>
                <a:cxn ang="0">
                  <a:pos x="T6" y="T7"/>
                </a:cxn>
                <a:cxn ang="0">
                  <a:pos x="T8" y="T9"/>
                </a:cxn>
              </a:cxnLst>
              <a:rect l="0" t="0" r="r" b="b"/>
              <a:pathLst>
                <a:path w="53" h="80">
                  <a:moveTo>
                    <a:pt x="53" y="10"/>
                  </a:moveTo>
                  <a:lnTo>
                    <a:pt x="0" y="0"/>
                  </a:lnTo>
                  <a:lnTo>
                    <a:pt x="14" y="75"/>
                  </a:lnTo>
                  <a:lnTo>
                    <a:pt x="41" y="80"/>
                  </a:lnTo>
                  <a:lnTo>
                    <a:pt x="53" y="10"/>
                  </a:ln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2" name="iṡlïḓé">
              <a:extLst>
                <a:ext uri="{FF2B5EF4-FFF2-40B4-BE49-F238E27FC236}">
                  <a16:creationId xmlns:a16="http://schemas.microsoft.com/office/drawing/2014/main" id="{2D3F1DDB-2235-4366-909B-1B408DE42EE6}"/>
                </a:ext>
              </a:extLst>
            </p:cNvPr>
            <p:cNvSpPr/>
            <p:nvPr/>
          </p:nvSpPr>
          <p:spPr bwMode="auto">
            <a:xfrm>
              <a:off x="7254876" y="5345113"/>
              <a:ext cx="82550" cy="122238"/>
            </a:xfrm>
            <a:custGeom>
              <a:avLst/>
              <a:gdLst>
                <a:gd name="T0" fmla="*/ 0 w 52"/>
                <a:gd name="T1" fmla="*/ 73 h 77"/>
                <a:gd name="T2" fmla="*/ 27 w 52"/>
                <a:gd name="T3" fmla="*/ 77 h 77"/>
                <a:gd name="T4" fmla="*/ 52 w 52"/>
                <a:gd name="T5" fmla="*/ 9 h 77"/>
                <a:gd name="T6" fmla="*/ 0 w 52"/>
                <a:gd name="T7" fmla="*/ 0 h 77"/>
                <a:gd name="T8" fmla="*/ 0 w 52"/>
                <a:gd name="T9" fmla="*/ 73 h 77"/>
              </a:gdLst>
              <a:ahLst/>
              <a:cxnLst>
                <a:cxn ang="0">
                  <a:pos x="T0" y="T1"/>
                </a:cxn>
                <a:cxn ang="0">
                  <a:pos x="T2" y="T3"/>
                </a:cxn>
                <a:cxn ang="0">
                  <a:pos x="T4" y="T5"/>
                </a:cxn>
                <a:cxn ang="0">
                  <a:pos x="T6" y="T7"/>
                </a:cxn>
                <a:cxn ang="0">
                  <a:pos x="T8" y="T9"/>
                </a:cxn>
              </a:cxnLst>
              <a:rect l="0" t="0" r="r" b="b"/>
              <a:pathLst>
                <a:path w="52" h="77">
                  <a:moveTo>
                    <a:pt x="0" y="73"/>
                  </a:moveTo>
                  <a:lnTo>
                    <a:pt x="27" y="77"/>
                  </a:lnTo>
                  <a:lnTo>
                    <a:pt x="52" y="9"/>
                  </a:lnTo>
                  <a:lnTo>
                    <a:pt x="0" y="0"/>
                  </a:lnTo>
                  <a:lnTo>
                    <a:pt x="0" y="73"/>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3" name="íšļîḓê">
              <a:extLst>
                <a:ext uri="{FF2B5EF4-FFF2-40B4-BE49-F238E27FC236}">
                  <a16:creationId xmlns:a16="http://schemas.microsoft.com/office/drawing/2014/main" id="{88E3A24B-2409-4A05-B9B3-131830FBD5BA}"/>
                </a:ext>
              </a:extLst>
            </p:cNvPr>
            <p:cNvSpPr/>
            <p:nvPr/>
          </p:nvSpPr>
          <p:spPr bwMode="auto">
            <a:xfrm>
              <a:off x="7065963" y="4216400"/>
              <a:ext cx="1073150" cy="1392238"/>
            </a:xfrm>
            <a:custGeom>
              <a:avLst/>
              <a:gdLst>
                <a:gd name="T0" fmla="*/ 245 w 297"/>
                <a:gd name="T1" fmla="*/ 386 h 386"/>
                <a:gd name="T2" fmla="*/ 52 w 297"/>
                <a:gd name="T3" fmla="*/ 386 h 386"/>
                <a:gd name="T4" fmla="*/ 16 w 297"/>
                <a:gd name="T5" fmla="*/ 351 h 386"/>
                <a:gd name="T6" fmla="*/ 0 w 297"/>
                <a:gd name="T7" fmla="*/ 0 h 386"/>
                <a:gd name="T8" fmla="*/ 297 w 297"/>
                <a:gd name="T9" fmla="*/ 0 h 386"/>
                <a:gd name="T10" fmla="*/ 281 w 297"/>
                <a:gd name="T11" fmla="*/ 351 h 386"/>
                <a:gd name="T12" fmla="*/ 245 w 297"/>
                <a:gd name="T13" fmla="*/ 386 h 386"/>
              </a:gdLst>
              <a:ahLst/>
              <a:cxnLst>
                <a:cxn ang="0">
                  <a:pos x="T0" y="T1"/>
                </a:cxn>
                <a:cxn ang="0">
                  <a:pos x="T2" y="T3"/>
                </a:cxn>
                <a:cxn ang="0">
                  <a:pos x="T4" y="T5"/>
                </a:cxn>
                <a:cxn ang="0">
                  <a:pos x="T6" y="T7"/>
                </a:cxn>
                <a:cxn ang="0">
                  <a:pos x="T8" y="T9"/>
                </a:cxn>
                <a:cxn ang="0">
                  <a:pos x="T10" y="T11"/>
                </a:cxn>
                <a:cxn ang="0">
                  <a:pos x="T12" y="T13"/>
                </a:cxn>
              </a:cxnLst>
              <a:rect l="0" t="0" r="r" b="b"/>
              <a:pathLst>
                <a:path w="297" h="386">
                  <a:moveTo>
                    <a:pt x="245" y="386"/>
                  </a:moveTo>
                  <a:cubicBezTo>
                    <a:pt x="52" y="386"/>
                    <a:pt x="52" y="386"/>
                    <a:pt x="52" y="386"/>
                  </a:cubicBezTo>
                  <a:cubicBezTo>
                    <a:pt x="33" y="386"/>
                    <a:pt x="17" y="371"/>
                    <a:pt x="16" y="351"/>
                  </a:cubicBezTo>
                  <a:cubicBezTo>
                    <a:pt x="0" y="0"/>
                    <a:pt x="0" y="0"/>
                    <a:pt x="0" y="0"/>
                  </a:cubicBezTo>
                  <a:cubicBezTo>
                    <a:pt x="297" y="0"/>
                    <a:pt x="297" y="0"/>
                    <a:pt x="297" y="0"/>
                  </a:cubicBezTo>
                  <a:cubicBezTo>
                    <a:pt x="281" y="351"/>
                    <a:pt x="281" y="351"/>
                    <a:pt x="281" y="351"/>
                  </a:cubicBezTo>
                  <a:cubicBezTo>
                    <a:pt x="280" y="371"/>
                    <a:pt x="264" y="386"/>
                    <a:pt x="245" y="386"/>
                  </a:cubicBezTo>
                  <a:close/>
                </a:path>
              </a:pathLst>
            </a:custGeom>
            <a:gradFill>
              <a:gsLst>
                <a:gs pos="100000">
                  <a:srgbClr val="6420FF"/>
                </a:gs>
                <a:gs pos="0">
                  <a:srgbClr val="8935FF"/>
                </a:gs>
              </a:gsLst>
              <a:lin ang="5400000" scaled="1"/>
            </a:gradFill>
            <a:ln>
              <a:noFill/>
            </a:ln>
          </p:spPr>
          <p:txBody>
            <a:bodyPr anchor="ctr"/>
            <a:lstStyle/>
            <a:p>
              <a:pPr algn="ctr"/>
              <a:endParaRPr/>
            </a:p>
          </p:txBody>
        </p:sp>
        <p:sp>
          <p:nvSpPr>
            <p:cNvPr id="464" name="ïşḷîḓé">
              <a:extLst>
                <a:ext uri="{FF2B5EF4-FFF2-40B4-BE49-F238E27FC236}">
                  <a16:creationId xmlns:a16="http://schemas.microsoft.com/office/drawing/2014/main" id="{D5FF8752-7D2A-4641-8234-61B57B2546A5}"/>
                </a:ext>
              </a:extLst>
            </p:cNvPr>
            <p:cNvSpPr/>
            <p:nvPr/>
          </p:nvSpPr>
          <p:spPr bwMode="auto">
            <a:xfrm>
              <a:off x="7408863" y="4216400"/>
              <a:ext cx="730250" cy="1160463"/>
            </a:xfrm>
            <a:custGeom>
              <a:avLst/>
              <a:gdLst>
                <a:gd name="T0" fmla="*/ 13 w 202"/>
                <a:gd name="T1" fmla="*/ 287 h 322"/>
                <a:gd name="T2" fmla="*/ 50 w 202"/>
                <a:gd name="T3" fmla="*/ 322 h 322"/>
                <a:gd name="T4" fmla="*/ 188 w 202"/>
                <a:gd name="T5" fmla="*/ 322 h 322"/>
                <a:gd name="T6" fmla="*/ 202 w 202"/>
                <a:gd name="T7" fmla="*/ 0 h 322"/>
                <a:gd name="T8" fmla="*/ 0 w 202"/>
                <a:gd name="T9" fmla="*/ 0 h 322"/>
                <a:gd name="T10" fmla="*/ 13 w 202"/>
                <a:gd name="T11" fmla="*/ 287 h 322"/>
              </a:gdLst>
              <a:ahLst/>
              <a:cxnLst>
                <a:cxn ang="0">
                  <a:pos x="T0" y="T1"/>
                </a:cxn>
                <a:cxn ang="0">
                  <a:pos x="T2" y="T3"/>
                </a:cxn>
                <a:cxn ang="0">
                  <a:pos x="T4" y="T5"/>
                </a:cxn>
                <a:cxn ang="0">
                  <a:pos x="T6" y="T7"/>
                </a:cxn>
                <a:cxn ang="0">
                  <a:pos x="T8" y="T9"/>
                </a:cxn>
                <a:cxn ang="0">
                  <a:pos x="T10" y="T11"/>
                </a:cxn>
              </a:cxnLst>
              <a:rect l="0" t="0" r="r" b="b"/>
              <a:pathLst>
                <a:path w="202" h="322">
                  <a:moveTo>
                    <a:pt x="13" y="287"/>
                  </a:moveTo>
                  <a:cubicBezTo>
                    <a:pt x="14" y="307"/>
                    <a:pt x="30" y="322"/>
                    <a:pt x="50" y="322"/>
                  </a:cubicBezTo>
                  <a:cubicBezTo>
                    <a:pt x="188" y="322"/>
                    <a:pt x="188" y="322"/>
                    <a:pt x="188" y="322"/>
                  </a:cubicBezTo>
                  <a:cubicBezTo>
                    <a:pt x="202" y="0"/>
                    <a:pt x="202" y="0"/>
                    <a:pt x="202" y="0"/>
                  </a:cubicBezTo>
                  <a:cubicBezTo>
                    <a:pt x="0" y="0"/>
                    <a:pt x="0" y="0"/>
                    <a:pt x="0" y="0"/>
                  </a:cubicBezTo>
                  <a:lnTo>
                    <a:pt x="13" y="287"/>
                  </a:lnTo>
                  <a:close/>
                </a:path>
              </a:pathLst>
            </a:custGeom>
            <a:gradFill>
              <a:gsLst>
                <a:gs pos="100000">
                  <a:srgbClr val="9538FF"/>
                </a:gs>
                <a:gs pos="0">
                  <a:srgbClr val="B549FF"/>
                </a:gs>
              </a:gsLst>
              <a:lin ang="5400000" scaled="1"/>
            </a:gradFill>
            <a:ln>
              <a:noFill/>
            </a:ln>
          </p:spPr>
          <p:txBody>
            <a:bodyPr anchor="ctr"/>
            <a:lstStyle/>
            <a:p>
              <a:pPr algn="ctr"/>
              <a:endParaRPr/>
            </a:p>
          </p:txBody>
        </p:sp>
        <p:sp>
          <p:nvSpPr>
            <p:cNvPr id="465" name="îṣḻíḑe">
              <a:extLst>
                <a:ext uri="{FF2B5EF4-FFF2-40B4-BE49-F238E27FC236}">
                  <a16:creationId xmlns:a16="http://schemas.microsoft.com/office/drawing/2014/main" id="{B16B602E-CAFC-4E92-9BAD-35C7B0F55644}"/>
                </a:ext>
              </a:extLst>
            </p:cNvPr>
            <p:cNvSpPr/>
            <p:nvPr/>
          </p:nvSpPr>
          <p:spPr bwMode="auto">
            <a:xfrm>
              <a:off x="4265613" y="4284663"/>
              <a:ext cx="98425" cy="65088"/>
            </a:xfrm>
            <a:custGeom>
              <a:avLst/>
              <a:gdLst>
                <a:gd name="T0" fmla="*/ 5 w 27"/>
                <a:gd name="T1" fmla="*/ 10 h 18"/>
                <a:gd name="T2" fmla="*/ 25 w 27"/>
                <a:gd name="T3" fmla="*/ 4 h 18"/>
                <a:gd name="T4" fmla="*/ 3 w 27"/>
                <a:gd name="T5" fmla="*/ 18 h 18"/>
                <a:gd name="T6" fmla="*/ 2 w 27"/>
                <a:gd name="T7" fmla="*/ 13 h 18"/>
                <a:gd name="T8" fmla="*/ 5 w 27"/>
                <a:gd name="T9" fmla="*/ 10 h 18"/>
              </a:gdLst>
              <a:ahLst/>
              <a:cxnLst>
                <a:cxn ang="0">
                  <a:pos x="T0" y="T1"/>
                </a:cxn>
                <a:cxn ang="0">
                  <a:pos x="T2" y="T3"/>
                </a:cxn>
                <a:cxn ang="0">
                  <a:pos x="T4" y="T5"/>
                </a:cxn>
                <a:cxn ang="0">
                  <a:pos x="T6" y="T7"/>
                </a:cxn>
                <a:cxn ang="0">
                  <a:pos x="T8" y="T9"/>
                </a:cxn>
              </a:cxnLst>
              <a:rect l="0" t="0" r="r" b="b"/>
              <a:pathLst>
                <a:path w="27" h="18">
                  <a:moveTo>
                    <a:pt x="5" y="10"/>
                  </a:moveTo>
                  <a:cubicBezTo>
                    <a:pt x="5" y="10"/>
                    <a:pt x="24" y="0"/>
                    <a:pt x="25" y="4"/>
                  </a:cubicBezTo>
                  <a:cubicBezTo>
                    <a:pt x="27" y="8"/>
                    <a:pt x="5" y="18"/>
                    <a:pt x="3" y="18"/>
                  </a:cubicBezTo>
                  <a:cubicBezTo>
                    <a:pt x="0" y="18"/>
                    <a:pt x="2" y="13"/>
                    <a:pt x="2" y="13"/>
                  </a:cubicBezTo>
                  <a:lnTo>
                    <a:pt x="5" y="10"/>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6" name="ïŝ1iḋè">
              <a:extLst>
                <a:ext uri="{FF2B5EF4-FFF2-40B4-BE49-F238E27FC236}">
                  <a16:creationId xmlns:a16="http://schemas.microsoft.com/office/drawing/2014/main" id="{0D2A8B02-BF01-47C1-82A0-828E16AADFC0}"/>
                </a:ext>
              </a:extLst>
            </p:cNvPr>
            <p:cNvSpPr/>
            <p:nvPr/>
          </p:nvSpPr>
          <p:spPr bwMode="auto">
            <a:xfrm>
              <a:off x="4064001" y="4460875"/>
              <a:ext cx="93663" cy="47625"/>
            </a:xfrm>
            <a:custGeom>
              <a:avLst/>
              <a:gdLst>
                <a:gd name="T0" fmla="*/ 6 w 26"/>
                <a:gd name="T1" fmla="*/ 2 h 13"/>
                <a:gd name="T2" fmla="*/ 26 w 26"/>
                <a:gd name="T3" fmla="*/ 11 h 13"/>
                <a:gd name="T4" fmla="*/ 0 w 26"/>
                <a:gd name="T5" fmla="*/ 7 h 13"/>
                <a:gd name="T6" fmla="*/ 4 w 26"/>
                <a:gd name="T7" fmla="*/ 0 h 13"/>
                <a:gd name="T8" fmla="*/ 6 w 26"/>
                <a:gd name="T9" fmla="*/ 2 h 13"/>
              </a:gdLst>
              <a:ahLst/>
              <a:cxnLst>
                <a:cxn ang="0">
                  <a:pos x="T0" y="T1"/>
                </a:cxn>
                <a:cxn ang="0">
                  <a:pos x="T2" y="T3"/>
                </a:cxn>
                <a:cxn ang="0">
                  <a:pos x="T4" y="T5"/>
                </a:cxn>
                <a:cxn ang="0">
                  <a:pos x="T6" y="T7"/>
                </a:cxn>
                <a:cxn ang="0">
                  <a:pos x="T8" y="T9"/>
                </a:cxn>
              </a:cxnLst>
              <a:rect l="0" t="0" r="r" b="b"/>
              <a:pathLst>
                <a:path w="26" h="13">
                  <a:moveTo>
                    <a:pt x="6" y="2"/>
                  </a:moveTo>
                  <a:cubicBezTo>
                    <a:pt x="6" y="2"/>
                    <a:pt x="26" y="8"/>
                    <a:pt x="26" y="11"/>
                  </a:cubicBezTo>
                  <a:cubicBezTo>
                    <a:pt x="25" y="13"/>
                    <a:pt x="0" y="10"/>
                    <a:pt x="0" y="7"/>
                  </a:cubicBezTo>
                  <a:cubicBezTo>
                    <a:pt x="0" y="4"/>
                    <a:pt x="3" y="0"/>
                    <a:pt x="4" y="0"/>
                  </a:cubicBezTo>
                  <a:cubicBezTo>
                    <a:pt x="6" y="0"/>
                    <a:pt x="6" y="2"/>
                    <a:pt x="6" y="2"/>
                  </a:cubicBez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7" name="ïṧ1iḍè">
              <a:extLst>
                <a:ext uri="{FF2B5EF4-FFF2-40B4-BE49-F238E27FC236}">
                  <a16:creationId xmlns:a16="http://schemas.microsoft.com/office/drawing/2014/main" id="{89F020C1-9314-432E-9D90-4A921CDE654D}"/>
                </a:ext>
              </a:extLst>
            </p:cNvPr>
            <p:cNvSpPr/>
            <p:nvPr/>
          </p:nvSpPr>
          <p:spPr bwMode="auto">
            <a:xfrm>
              <a:off x="3929063" y="4046538"/>
              <a:ext cx="185738" cy="425450"/>
            </a:xfrm>
            <a:custGeom>
              <a:avLst/>
              <a:gdLst>
                <a:gd name="T0" fmla="*/ 0 w 51"/>
                <a:gd name="T1" fmla="*/ 0 h 118"/>
                <a:gd name="T2" fmla="*/ 27 w 51"/>
                <a:gd name="T3" fmla="*/ 59 h 118"/>
                <a:gd name="T4" fmla="*/ 36 w 51"/>
                <a:gd name="T5" fmla="*/ 118 h 118"/>
                <a:gd name="T6" fmla="*/ 47 w 51"/>
                <a:gd name="T7" fmla="*/ 118 h 118"/>
                <a:gd name="T8" fmla="*/ 46 w 51"/>
                <a:gd name="T9" fmla="*/ 52 h 118"/>
                <a:gd name="T10" fmla="*/ 29 w 51"/>
                <a:gd name="T11" fmla="*/ 0 h 118"/>
                <a:gd name="T12" fmla="*/ 0 w 51"/>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51" h="118">
                  <a:moveTo>
                    <a:pt x="0" y="0"/>
                  </a:moveTo>
                  <a:cubicBezTo>
                    <a:pt x="0" y="0"/>
                    <a:pt x="17" y="46"/>
                    <a:pt x="27" y="59"/>
                  </a:cubicBezTo>
                  <a:cubicBezTo>
                    <a:pt x="36" y="72"/>
                    <a:pt x="36" y="118"/>
                    <a:pt x="36" y="118"/>
                  </a:cubicBezTo>
                  <a:cubicBezTo>
                    <a:pt x="47" y="118"/>
                    <a:pt x="47" y="118"/>
                    <a:pt x="47" y="118"/>
                  </a:cubicBezTo>
                  <a:cubicBezTo>
                    <a:pt x="47" y="118"/>
                    <a:pt x="51" y="70"/>
                    <a:pt x="46" y="52"/>
                  </a:cubicBezTo>
                  <a:cubicBezTo>
                    <a:pt x="41" y="34"/>
                    <a:pt x="29" y="0"/>
                    <a:pt x="29" y="0"/>
                  </a:cubicBezTo>
                  <a:lnTo>
                    <a:pt x="0"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8" name="iṧḷiḍê">
              <a:extLst>
                <a:ext uri="{FF2B5EF4-FFF2-40B4-BE49-F238E27FC236}">
                  <a16:creationId xmlns:a16="http://schemas.microsoft.com/office/drawing/2014/main" id="{38B6A780-432F-49AD-B6C5-456FAD49BE59}"/>
                </a:ext>
              </a:extLst>
            </p:cNvPr>
            <p:cNvSpPr/>
            <p:nvPr/>
          </p:nvSpPr>
          <p:spPr bwMode="auto">
            <a:xfrm>
              <a:off x="3979863" y="4049713"/>
              <a:ext cx="314325" cy="292100"/>
            </a:xfrm>
            <a:custGeom>
              <a:avLst/>
              <a:gdLst>
                <a:gd name="T0" fmla="*/ 5 w 87"/>
                <a:gd name="T1" fmla="*/ 21 h 81"/>
                <a:gd name="T2" fmla="*/ 32 w 87"/>
                <a:gd name="T3" fmla="*/ 34 h 81"/>
                <a:gd name="T4" fmla="*/ 53 w 87"/>
                <a:gd name="T5" fmla="*/ 46 h 81"/>
                <a:gd name="T6" fmla="*/ 77 w 87"/>
                <a:gd name="T7" fmla="*/ 79 h 81"/>
                <a:gd name="T8" fmla="*/ 86 w 87"/>
                <a:gd name="T9" fmla="*/ 72 h 81"/>
                <a:gd name="T10" fmla="*/ 65 w 87"/>
                <a:gd name="T11" fmla="*/ 32 h 81"/>
                <a:gd name="T12" fmla="*/ 20 w 87"/>
                <a:gd name="T13" fmla="*/ 1 h 81"/>
                <a:gd name="T14" fmla="*/ 5 w 87"/>
                <a:gd name="T15" fmla="*/ 2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1">
                  <a:moveTo>
                    <a:pt x="5" y="21"/>
                  </a:moveTo>
                  <a:cubicBezTo>
                    <a:pt x="5" y="21"/>
                    <a:pt x="18" y="26"/>
                    <a:pt x="32" y="34"/>
                  </a:cubicBezTo>
                  <a:cubicBezTo>
                    <a:pt x="46" y="41"/>
                    <a:pt x="52" y="44"/>
                    <a:pt x="53" y="46"/>
                  </a:cubicBezTo>
                  <a:cubicBezTo>
                    <a:pt x="55" y="48"/>
                    <a:pt x="72" y="76"/>
                    <a:pt x="77" y="79"/>
                  </a:cubicBezTo>
                  <a:cubicBezTo>
                    <a:pt x="81" y="81"/>
                    <a:pt x="87" y="77"/>
                    <a:pt x="86" y="72"/>
                  </a:cubicBezTo>
                  <a:cubicBezTo>
                    <a:pt x="86" y="68"/>
                    <a:pt x="71" y="37"/>
                    <a:pt x="65" y="32"/>
                  </a:cubicBezTo>
                  <a:cubicBezTo>
                    <a:pt x="59" y="27"/>
                    <a:pt x="31" y="3"/>
                    <a:pt x="20" y="1"/>
                  </a:cubicBezTo>
                  <a:cubicBezTo>
                    <a:pt x="9" y="0"/>
                    <a:pt x="0" y="16"/>
                    <a:pt x="5" y="21"/>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9" name="íṧ1îḋe">
              <a:extLst>
                <a:ext uri="{FF2B5EF4-FFF2-40B4-BE49-F238E27FC236}">
                  <a16:creationId xmlns:a16="http://schemas.microsoft.com/office/drawing/2014/main" id="{E8F3611E-68B7-4A90-AA10-53D9E7ECA1C0}"/>
                </a:ext>
              </a:extLst>
            </p:cNvPr>
            <p:cNvSpPr/>
            <p:nvPr/>
          </p:nvSpPr>
          <p:spPr bwMode="auto">
            <a:xfrm>
              <a:off x="3908426" y="3797300"/>
              <a:ext cx="190500" cy="306388"/>
            </a:xfrm>
            <a:custGeom>
              <a:avLst/>
              <a:gdLst>
                <a:gd name="T0" fmla="*/ 24 w 53"/>
                <a:gd name="T1" fmla="*/ 0 h 85"/>
                <a:gd name="T2" fmla="*/ 39 w 53"/>
                <a:gd name="T3" fmla="*/ 14 h 85"/>
                <a:gd name="T4" fmla="*/ 51 w 53"/>
                <a:gd name="T5" fmla="*/ 75 h 85"/>
                <a:gd name="T6" fmla="*/ 7 w 53"/>
                <a:gd name="T7" fmla="*/ 73 h 85"/>
                <a:gd name="T8" fmla="*/ 6 w 53"/>
                <a:gd name="T9" fmla="*/ 12 h 85"/>
                <a:gd name="T10" fmla="*/ 24 w 53"/>
                <a:gd name="T11" fmla="*/ 0 h 85"/>
              </a:gdLst>
              <a:ahLst/>
              <a:cxnLst>
                <a:cxn ang="0">
                  <a:pos x="T0" y="T1"/>
                </a:cxn>
                <a:cxn ang="0">
                  <a:pos x="T2" y="T3"/>
                </a:cxn>
                <a:cxn ang="0">
                  <a:pos x="T4" y="T5"/>
                </a:cxn>
                <a:cxn ang="0">
                  <a:pos x="T6" y="T7"/>
                </a:cxn>
                <a:cxn ang="0">
                  <a:pos x="T8" y="T9"/>
                </a:cxn>
                <a:cxn ang="0">
                  <a:pos x="T10" y="T11"/>
                </a:cxn>
              </a:cxnLst>
              <a:rect l="0" t="0" r="r" b="b"/>
              <a:pathLst>
                <a:path w="53" h="85">
                  <a:moveTo>
                    <a:pt x="24" y="0"/>
                  </a:moveTo>
                  <a:cubicBezTo>
                    <a:pt x="24" y="0"/>
                    <a:pt x="34" y="3"/>
                    <a:pt x="39" y="14"/>
                  </a:cubicBezTo>
                  <a:cubicBezTo>
                    <a:pt x="44" y="25"/>
                    <a:pt x="53" y="59"/>
                    <a:pt x="51" y="75"/>
                  </a:cubicBezTo>
                  <a:cubicBezTo>
                    <a:pt x="49" y="85"/>
                    <a:pt x="16" y="82"/>
                    <a:pt x="7" y="73"/>
                  </a:cubicBezTo>
                  <a:cubicBezTo>
                    <a:pt x="5" y="66"/>
                    <a:pt x="0" y="39"/>
                    <a:pt x="6" y="12"/>
                  </a:cubicBezTo>
                  <a:cubicBezTo>
                    <a:pt x="7" y="6"/>
                    <a:pt x="14" y="0"/>
                    <a:pt x="24" y="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0" name="ïŝlíďè">
              <a:extLst>
                <a:ext uri="{FF2B5EF4-FFF2-40B4-BE49-F238E27FC236}">
                  <a16:creationId xmlns:a16="http://schemas.microsoft.com/office/drawing/2014/main" id="{069A0DDA-1E7C-40F0-82BB-984B39EBAFB6}"/>
                </a:ext>
              </a:extLst>
            </p:cNvPr>
            <p:cNvSpPr/>
            <p:nvPr/>
          </p:nvSpPr>
          <p:spPr bwMode="auto">
            <a:xfrm>
              <a:off x="3905251" y="3667125"/>
              <a:ext cx="96838" cy="155575"/>
            </a:xfrm>
            <a:custGeom>
              <a:avLst/>
              <a:gdLst>
                <a:gd name="T0" fmla="*/ 18 w 27"/>
                <a:gd name="T1" fmla="*/ 4 h 43"/>
                <a:gd name="T2" fmla="*/ 26 w 27"/>
                <a:gd name="T3" fmla="*/ 23 h 43"/>
                <a:gd name="T4" fmla="*/ 27 w 27"/>
                <a:gd name="T5" fmla="*/ 38 h 43"/>
                <a:gd name="T6" fmla="*/ 16 w 27"/>
                <a:gd name="T7" fmla="*/ 40 h 43"/>
                <a:gd name="T8" fmla="*/ 13 w 27"/>
                <a:gd name="T9" fmla="*/ 32 h 43"/>
                <a:gd name="T10" fmla="*/ 1 w 27"/>
                <a:gd name="T11" fmla="*/ 13 h 43"/>
                <a:gd name="T12" fmla="*/ 8 w 27"/>
                <a:gd name="T13" fmla="*/ 1 h 43"/>
                <a:gd name="T14" fmla="*/ 18 w 27"/>
                <a:gd name="T15" fmla="*/ 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3">
                  <a:moveTo>
                    <a:pt x="18" y="4"/>
                  </a:moveTo>
                  <a:cubicBezTo>
                    <a:pt x="18" y="4"/>
                    <a:pt x="27" y="13"/>
                    <a:pt x="26" y="23"/>
                  </a:cubicBezTo>
                  <a:cubicBezTo>
                    <a:pt x="25" y="32"/>
                    <a:pt x="22" y="32"/>
                    <a:pt x="27" y="38"/>
                  </a:cubicBezTo>
                  <a:cubicBezTo>
                    <a:pt x="27" y="38"/>
                    <a:pt x="23" y="43"/>
                    <a:pt x="16" y="40"/>
                  </a:cubicBezTo>
                  <a:cubicBezTo>
                    <a:pt x="16" y="40"/>
                    <a:pt x="19" y="36"/>
                    <a:pt x="13" y="32"/>
                  </a:cubicBezTo>
                  <a:cubicBezTo>
                    <a:pt x="9" y="29"/>
                    <a:pt x="1" y="21"/>
                    <a:pt x="1" y="13"/>
                  </a:cubicBezTo>
                  <a:cubicBezTo>
                    <a:pt x="0" y="6"/>
                    <a:pt x="3" y="3"/>
                    <a:pt x="8" y="1"/>
                  </a:cubicBezTo>
                  <a:cubicBezTo>
                    <a:pt x="13" y="0"/>
                    <a:pt x="16" y="2"/>
                    <a:pt x="18" y="4"/>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1" name="îŝḷidê">
              <a:extLst>
                <a:ext uri="{FF2B5EF4-FFF2-40B4-BE49-F238E27FC236}">
                  <a16:creationId xmlns:a16="http://schemas.microsoft.com/office/drawing/2014/main" id="{8CB3BE08-440D-4919-BFA9-AEB581910C44}"/>
                </a:ext>
              </a:extLst>
            </p:cNvPr>
            <p:cNvSpPr/>
            <p:nvPr/>
          </p:nvSpPr>
          <p:spPr bwMode="auto">
            <a:xfrm>
              <a:off x="3795713" y="3836988"/>
              <a:ext cx="180975" cy="133350"/>
            </a:xfrm>
            <a:custGeom>
              <a:avLst/>
              <a:gdLst>
                <a:gd name="T0" fmla="*/ 47 w 50"/>
                <a:gd name="T1" fmla="*/ 10 h 37"/>
                <a:gd name="T2" fmla="*/ 11 w 50"/>
                <a:gd name="T3" fmla="*/ 37 h 37"/>
                <a:gd name="T4" fmla="*/ 42 w 50"/>
                <a:gd name="T5" fmla="*/ 1 h 37"/>
                <a:gd name="T6" fmla="*/ 47 w 50"/>
                <a:gd name="T7" fmla="*/ 10 h 37"/>
              </a:gdLst>
              <a:ahLst/>
              <a:cxnLst>
                <a:cxn ang="0">
                  <a:pos x="T0" y="T1"/>
                </a:cxn>
                <a:cxn ang="0">
                  <a:pos x="T2" y="T3"/>
                </a:cxn>
                <a:cxn ang="0">
                  <a:pos x="T4" y="T5"/>
                </a:cxn>
                <a:cxn ang="0">
                  <a:pos x="T6" y="T7"/>
                </a:cxn>
              </a:cxnLst>
              <a:rect l="0" t="0" r="r" b="b"/>
              <a:pathLst>
                <a:path w="50" h="37">
                  <a:moveTo>
                    <a:pt x="47" y="10"/>
                  </a:moveTo>
                  <a:cubicBezTo>
                    <a:pt x="47" y="10"/>
                    <a:pt x="29" y="32"/>
                    <a:pt x="11" y="37"/>
                  </a:cubicBezTo>
                  <a:cubicBezTo>
                    <a:pt x="0" y="35"/>
                    <a:pt x="34" y="0"/>
                    <a:pt x="42" y="1"/>
                  </a:cubicBezTo>
                  <a:cubicBezTo>
                    <a:pt x="50" y="1"/>
                    <a:pt x="47" y="10"/>
                    <a:pt x="47" y="1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2" name="îśļíḑê">
              <a:extLst>
                <a:ext uri="{FF2B5EF4-FFF2-40B4-BE49-F238E27FC236}">
                  <a16:creationId xmlns:a16="http://schemas.microsoft.com/office/drawing/2014/main" id="{10A867A0-8940-4717-BA04-9BD62E72C98D}"/>
                </a:ext>
              </a:extLst>
            </p:cNvPr>
            <p:cNvSpPr/>
            <p:nvPr/>
          </p:nvSpPr>
          <p:spPr bwMode="auto">
            <a:xfrm>
              <a:off x="3937001" y="4006850"/>
              <a:ext cx="65088" cy="28575"/>
            </a:xfrm>
            <a:custGeom>
              <a:avLst/>
              <a:gdLst>
                <a:gd name="T0" fmla="*/ 1 w 18"/>
                <a:gd name="T1" fmla="*/ 0 h 8"/>
                <a:gd name="T2" fmla="*/ 5 w 18"/>
                <a:gd name="T3" fmla="*/ 1 h 8"/>
                <a:gd name="T4" fmla="*/ 13 w 18"/>
                <a:gd name="T5" fmla="*/ 2 h 8"/>
                <a:gd name="T6" fmla="*/ 9 w 18"/>
                <a:gd name="T7" fmla="*/ 3 h 8"/>
                <a:gd name="T8" fmla="*/ 17 w 18"/>
                <a:gd name="T9" fmla="*/ 5 h 8"/>
                <a:gd name="T10" fmla="*/ 8 w 18"/>
                <a:gd name="T11" fmla="*/ 8 h 8"/>
                <a:gd name="T12" fmla="*/ 0 w 18"/>
                <a:gd name="T13" fmla="*/ 4 h 8"/>
                <a:gd name="T14" fmla="*/ 1 w 1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8">
                  <a:moveTo>
                    <a:pt x="1" y="0"/>
                  </a:moveTo>
                  <a:cubicBezTo>
                    <a:pt x="1" y="0"/>
                    <a:pt x="3" y="2"/>
                    <a:pt x="5" y="1"/>
                  </a:cubicBezTo>
                  <a:cubicBezTo>
                    <a:pt x="7" y="0"/>
                    <a:pt x="11" y="1"/>
                    <a:pt x="13" y="2"/>
                  </a:cubicBezTo>
                  <a:cubicBezTo>
                    <a:pt x="14" y="3"/>
                    <a:pt x="9" y="3"/>
                    <a:pt x="9" y="3"/>
                  </a:cubicBezTo>
                  <a:cubicBezTo>
                    <a:pt x="9" y="3"/>
                    <a:pt x="18" y="4"/>
                    <a:pt x="17" y="5"/>
                  </a:cubicBezTo>
                  <a:cubicBezTo>
                    <a:pt x="17" y="6"/>
                    <a:pt x="12" y="8"/>
                    <a:pt x="8" y="8"/>
                  </a:cubicBezTo>
                  <a:cubicBezTo>
                    <a:pt x="5" y="8"/>
                    <a:pt x="3" y="5"/>
                    <a:pt x="0" y="4"/>
                  </a:cubicBezTo>
                  <a:lnTo>
                    <a:pt x="1" y="0"/>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3" name="îṧļíḍê">
              <a:extLst>
                <a:ext uri="{FF2B5EF4-FFF2-40B4-BE49-F238E27FC236}">
                  <a16:creationId xmlns:a16="http://schemas.microsoft.com/office/drawing/2014/main" id="{F3CD9F32-A4C1-447D-A0D9-D891B18CDBA5}"/>
                </a:ext>
              </a:extLst>
            </p:cNvPr>
            <p:cNvSpPr/>
            <p:nvPr/>
          </p:nvSpPr>
          <p:spPr bwMode="auto">
            <a:xfrm>
              <a:off x="3821113" y="3952875"/>
              <a:ext cx="127000" cy="71438"/>
            </a:xfrm>
            <a:custGeom>
              <a:avLst/>
              <a:gdLst>
                <a:gd name="T0" fmla="*/ 5 w 35"/>
                <a:gd name="T1" fmla="*/ 0 h 20"/>
                <a:gd name="T2" fmla="*/ 35 w 35"/>
                <a:gd name="T3" fmla="*/ 16 h 20"/>
                <a:gd name="T4" fmla="*/ 32 w 35"/>
                <a:gd name="T5" fmla="*/ 20 h 20"/>
                <a:gd name="T6" fmla="*/ 10 w 35"/>
                <a:gd name="T7" fmla="*/ 12 h 20"/>
                <a:gd name="T8" fmla="*/ 5 w 35"/>
                <a:gd name="T9" fmla="*/ 0 h 20"/>
              </a:gdLst>
              <a:ahLst/>
              <a:cxnLst>
                <a:cxn ang="0">
                  <a:pos x="T0" y="T1"/>
                </a:cxn>
                <a:cxn ang="0">
                  <a:pos x="T2" y="T3"/>
                </a:cxn>
                <a:cxn ang="0">
                  <a:pos x="T4" y="T5"/>
                </a:cxn>
                <a:cxn ang="0">
                  <a:pos x="T6" y="T7"/>
                </a:cxn>
                <a:cxn ang="0">
                  <a:pos x="T8" y="T9"/>
                </a:cxn>
              </a:cxnLst>
              <a:rect l="0" t="0" r="r" b="b"/>
              <a:pathLst>
                <a:path w="35" h="20">
                  <a:moveTo>
                    <a:pt x="5" y="0"/>
                  </a:moveTo>
                  <a:cubicBezTo>
                    <a:pt x="5" y="0"/>
                    <a:pt x="24" y="6"/>
                    <a:pt x="35" y="16"/>
                  </a:cubicBezTo>
                  <a:cubicBezTo>
                    <a:pt x="32" y="20"/>
                    <a:pt x="32" y="20"/>
                    <a:pt x="32" y="20"/>
                  </a:cubicBezTo>
                  <a:cubicBezTo>
                    <a:pt x="32" y="20"/>
                    <a:pt x="19" y="17"/>
                    <a:pt x="10" y="12"/>
                  </a:cubicBezTo>
                  <a:cubicBezTo>
                    <a:pt x="0" y="6"/>
                    <a:pt x="1" y="0"/>
                    <a:pt x="5" y="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4" name="ïŝliḋê">
              <a:extLst>
                <a:ext uri="{FF2B5EF4-FFF2-40B4-BE49-F238E27FC236}">
                  <a16:creationId xmlns:a16="http://schemas.microsoft.com/office/drawing/2014/main" id="{5F77564F-67C8-48FB-954C-37F5C6E3D18B}"/>
                </a:ext>
              </a:extLst>
            </p:cNvPr>
            <p:cNvSpPr/>
            <p:nvPr/>
          </p:nvSpPr>
          <p:spPr bwMode="auto">
            <a:xfrm>
              <a:off x="4225926" y="3919538"/>
              <a:ext cx="58738" cy="39688"/>
            </a:xfrm>
            <a:custGeom>
              <a:avLst/>
              <a:gdLst>
                <a:gd name="T0" fmla="*/ 1 w 16"/>
                <a:gd name="T1" fmla="*/ 4 h 11"/>
                <a:gd name="T2" fmla="*/ 5 w 16"/>
                <a:gd name="T3" fmla="*/ 4 h 11"/>
                <a:gd name="T4" fmla="*/ 12 w 16"/>
                <a:gd name="T5" fmla="*/ 1 h 11"/>
                <a:gd name="T6" fmla="*/ 10 w 16"/>
                <a:gd name="T7" fmla="*/ 3 h 11"/>
                <a:gd name="T8" fmla="*/ 16 w 16"/>
                <a:gd name="T9" fmla="*/ 4 h 11"/>
                <a:gd name="T10" fmla="*/ 10 w 16"/>
                <a:gd name="T11" fmla="*/ 11 h 11"/>
                <a:gd name="T12" fmla="*/ 3 w 16"/>
                <a:gd name="T13" fmla="*/ 8 h 11"/>
                <a:gd name="T14" fmla="*/ 0 w 16"/>
                <a:gd name="T15" fmla="*/ 7 h 11"/>
                <a:gd name="T16" fmla="*/ 1 w 16"/>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1" y="4"/>
                  </a:moveTo>
                  <a:cubicBezTo>
                    <a:pt x="1" y="4"/>
                    <a:pt x="3" y="5"/>
                    <a:pt x="5" y="4"/>
                  </a:cubicBezTo>
                  <a:cubicBezTo>
                    <a:pt x="7" y="2"/>
                    <a:pt x="12" y="0"/>
                    <a:pt x="12" y="1"/>
                  </a:cubicBezTo>
                  <a:cubicBezTo>
                    <a:pt x="13" y="2"/>
                    <a:pt x="10" y="3"/>
                    <a:pt x="10" y="3"/>
                  </a:cubicBezTo>
                  <a:cubicBezTo>
                    <a:pt x="10" y="3"/>
                    <a:pt x="15" y="3"/>
                    <a:pt x="16" y="4"/>
                  </a:cubicBezTo>
                  <a:cubicBezTo>
                    <a:pt x="16" y="6"/>
                    <a:pt x="13" y="11"/>
                    <a:pt x="10" y="11"/>
                  </a:cubicBezTo>
                  <a:cubicBezTo>
                    <a:pt x="8" y="11"/>
                    <a:pt x="4" y="8"/>
                    <a:pt x="3" y="8"/>
                  </a:cubicBezTo>
                  <a:cubicBezTo>
                    <a:pt x="1" y="7"/>
                    <a:pt x="0" y="7"/>
                    <a:pt x="0" y="7"/>
                  </a:cubicBezTo>
                  <a:lnTo>
                    <a:pt x="1" y="4"/>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5" name="ïśļïḍé">
              <a:extLst>
                <a:ext uri="{FF2B5EF4-FFF2-40B4-BE49-F238E27FC236}">
                  <a16:creationId xmlns:a16="http://schemas.microsoft.com/office/drawing/2014/main" id="{921ECD7F-6AE4-4F75-A5CF-F8681D6A347E}"/>
                </a:ext>
              </a:extLst>
            </p:cNvPr>
            <p:cNvSpPr/>
            <p:nvPr/>
          </p:nvSpPr>
          <p:spPr bwMode="auto">
            <a:xfrm>
              <a:off x="3990976" y="3814763"/>
              <a:ext cx="180975" cy="138113"/>
            </a:xfrm>
            <a:custGeom>
              <a:avLst/>
              <a:gdLst>
                <a:gd name="T0" fmla="*/ 2 w 50"/>
                <a:gd name="T1" fmla="*/ 10 h 38"/>
                <a:gd name="T2" fmla="*/ 38 w 50"/>
                <a:gd name="T3" fmla="*/ 38 h 38"/>
                <a:gd name="T4" fmla="*/ 8 w 50"/>
                <a:gd name="T5" fmla="*/ 0 h 38"/>
                <a:gd name="T6" fmla="*/ 2 w 50"/>
                <a:gd name="T7" fmla="*/ 10 h 38"/>
              </a:gdLst>
              <a:ahLst/>
              <a:cxnLst>
                <a:cxn ang="0">
                  <a:pos x="T0" y="T1"/>
                </a:cxn>
                <a:cxn ang="0">
                  <a:pos x="T2" y="T3"/>
                </a:cxn>
                <a:cxn ang="0">
                  <a:pos x="T4" y="T5"/>
                </a:cxn>
                <a:cxn ang="0">
                  <a:pos x="T6" y="T7"/>
                </a:cxn>
              </a:cxnLst>
              <a:rect l="0" t="0" r="r" b="b"/>
              <a:pathLst>
                <a:path w="50" h="38">
                  <a:moveTo>
                    <a:pt x="2" y="10"/>
                  </a:moveTo>
                  <a:cubicBezTo>
                    <a:pt x="2" y="10"/>
                    <a:pt x="21" y="32"/>
                    <a:pt x="38" y="38"/>
                  </a:cubicBezTo>
                  <a:cubicBezTo>
                    <a:pt x="50" y="36"/>
                    <a:pt x="16" y="0"/>
                    <a:pt x="8" y="0"/>
                  </a:cubicBezTo>
                  <a:cubicBezTo>
                    <a:pt x="0" y="1"/>
                    <a:pt x="2" y="10"/>
                    <a:pt x="2" y="1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6" name="ïṣḻïḍé">
              <a:extLst>
                <a:ext uri="{FF2B5EF4-FFF2-40B4-BE49-F238E27FC236}">
                  <a16:creationId xmlns:a16="http://schemas.microsoft.com/office/drawing/2014/main" id="{1FFE80E9-D6EC-4ABC-94DA-5840F184BA8B}"/>
                </a:ext>
              </a:extLst>
            </p:cNvPr>
            <p:cNvSpPr/>
            <p:nvPr/>
          </p:nvSpPr>
          <p:spPr bwMode="auto">
            <a:xfrm>
              <a:off x="4103688" y="3916363"/>
              <a:ext cx="133350" cy="42863"/>
            </a:xfrm>
            <a:custGeom>
              <a:avLst/>
              <a:gdLst>
                <a:gd name="T0" fmla="*/ 4 w 37"/>
                <a:gd name="T1" fmla="*/ 2 h 12"/>
                <a:gd name="T2" fmla="*/ 37 w 37"/>
                <a:gd name="T3" fmla="*/ 5 h 12"/>
                <a:gd name="T4" fmla="*/ 37 w 37"/>
                <a:gd name="T5" fmla="*/ 9 h 12"/>
                <a:gd name="T6" fmla="*/ 13 w 37"/>
                <a:gd name="T7" fmla="*/ 11 h 12"/>
                <a:gd name="T8" fmla="*/ 4 w 37"/>
                <a:gd name="T9" fmla="*/ 2 h 12"/>
              </a:gdLst>
              <a:ahLst/>
              <a:cxnLst>
                <a:cxn ang="0">
                  <a:pos x="T0" y="T1"/>
                </a:cxn>
                <a:cxn ang="0">
                  <a:pos x="T2" y="T3"/>
                </a:cxn>
                <a:cxn ang="0">
                  <a:pos x="T4" y="T5"/>
                </a:cxn>
                <a:cxn ang="0">
                  <a:pos x="T6" y="T7"/>
                </a:cxn>
                <a:cxn ang="0">
                  <a:pos x="T8" y="T9"/>
                </a:cxn>
              </a:cxnLst>
              <a:rect l="0" t="0" r="r" b="b"/>
              <a:pathLst>
                <a:path w="37" h="12">
                  <a:moveTo>
                    <a:pt x="4" y="2"/>
                  </a:moveTo>
                  <a:cubicBezTo>
                    <a:pt x="4" y="2"/>
                    <a:pt x="24" y="0"/>
                    <a:pt x="37" y="5"/>
                  </a:cubicBezTo>
                  <a:cubicBezTo>
                    <a:pt x="37" y="9"/>
                    <a:pt x="37" y="9"/>
                    <a:pt x="37" y="9"/>
                  </a:cubicBezTo>
                  <a:cubicBezTo>
                    <a:pt x="37" y="9"/>
                    <a:pt x="23" y="12"/>
                    <a:pt x="13" y="11"/>
                  </a:cubicBezTo>
                  <a:cubicBezTo>
                    <a:pt x="2" y="10"/>
                    <a:pt x="0" y="3"/>
                    <a:pt x="4" y="2"/>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7" name="îşḷîḍe">
              <a:extLst>
                <a:ext uri="{FF2B5EF4-FFF2-40B4-BE49-F238E27FC236}">
                  <a16:creationId xmlns:a16="http://schemas.microsoft.com/office/drawing/2014/main" id="{07CDB930-B031-425E-88DC-A6B3122C516C}"/>
                </a:ext>
              </a:extLst>
            </p:cNvPr>
            <p:cNvSpPr/>
            <p:nvPr/>
          </p:nvSpPr>
          <p:spPr bwMode="auto">
            <a:xfrm>
              <a:off x="3962401" y="3703638"/>
              <a:ext cx="25400" cy="39688"/>
            </a:xfrm>
            <a:custGeom>
              <a:avLst/>
              <a:gdLst>
                <a:gd name="T0" fmla="*/ 3 w 7"/>
                <a:gd name="T1" fmla="*/ 2 h 11"/>
                <a:gd name="T2" fmla="*/ 6 w 7"/>
                <a:gd name="T3" fmla="*/ 9 h 11"/>
                <a:gd name="T4" fmla="*/ 1 w 7"/>
                <a:gd name="T5" fmla="*/ 10 h 11"/>
                <a:gd name="T6" fmla="*/ 4 w 7"/>
                <a:gd name="T7" fmla="*/ 8 h 11"/>
                <a:gd name="T8" fmla="*/ 3 w 7"/>
                <a:gd name="T9" fmla="*/ 2 h 11"/>
              </a:gdLst>
              <a:ahLst/>
              <a:cxnLst>
                <a:cxn ang="0">
                  <a:pos x="T0" y="T1"/>
                </a:cxn>
                <a:cxn ang="0">
                  <a:pos x="T2" y="T3"/>
                </a:cxn>
                <a:cxn ang="0">
                  <a:pos x="T4" y="T5"/>
                </a:cxn>
                <a:cxn ang="0">
                  <a:pos x="T6" y="T7"/>
                </a:cxn>
                <a:cxn ang="0">
                  <a:pos x="T8" y="T9"/>
                </a:cxn>
              </a:cxnLst>
              <a:rect l="0" t="0" r="r" b="b"/>
              <a:pathLst>
                <a:path w="7" h="11">
                  <a:moveTo>
                    <a:pt x="3" y="2"/>
                  </a:moveTo>
                  <a:cubicBezTo>
                    <a:pt x="3" y="2"/>
                    <a:pt x="7" y="8"/>
                    <a:pt x="6" y="9"/>
                  </a:cubicBezTo>
                  <a:cubicBezTo>
                    <a:pt x="5" y="10"/>
                    <a:pt x="1" y="11"/>
                    <a:pt x="1" y="10"/>
                  </a:cubicBezTo>
                  <a:cubicBezTo>
                    <a:pt x="0" y="9"/>
                    <a:pt x="4" y="8"/>
                    <a:pt x="4" y="8"/>
                  </a:cubicBezTo>
                  <a:cubicBezTo>
                    <a:pt x="4" y="8"/>
                    <a:pt x="1" y="0"/>
                    <a:pt x="3" y="2"/>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8" name="íşliďè">
              <a:extLst>
                <a:ext uri="{FF2B5EF4-FFF2-40B4-BE49-F238E27FC236}">
                  <a16:creationId xmlns:a16="http://schemas.microsoft.com/office/drawing/2014/main" id="{5DB41AEC-0CB4-460F-B7E9-4085BA01C84B}"/>
                </a:ext>
              </a:extLst>
            </p:cNvPr>
            <p:cNvSpPr/>
            <p:nvPr/>
          </p:nvSpPr>
          <p:spPr bwMode="auto">
            <a:xfrm>
              <a:off x="3886201" y="3624263"/>
              <a:ext cx="115888" cy="136525"/>
            </a:xfrm>
            <a:custGeom>
              <a:avLst/>
              <a:gdLst>
                <a:gd name="T0" fmla="*/ 7 w 32"/>
                <a:gd name="T1" fmla="*/ 15 h 38"/>
                <a:gd name="T2" fmla="*/ 24 w 32"/>
                <a:gd name="T3" fmla="*/ 5 h 38"/>
                <a:gd name="T4" fmla="*/ 20 w 32"/>
                <a:gd name="T5" fmla="*/ 19 h 38"/>
                <a:gd name="T6" fmla="*/ 12 w 32"/>
                <a:gd name="T7" fmla="*/ 31 h 38"/>
                <a:gd name="T8" fmla="*/ 14 w 32"/>
                <a:gd name="T9" fmla="*/ 38 h 38"/>
                <a:gd name="T10" fmla="*/ 9 w 32"/>
                <a:gd name="T11" fmla="*/ 31 h 38"/>
                <a:gd name="T12" fmla="*/ 13 w 32"/>
                <a:gd name="T13" fmla="*/ 38 h 38"/>
                <a:gd name="T14" fmla="*/ 2 w 32"/>
                <a:gd name="T15" fmla="*/ 30 h 38"/>
                <a:gd name="T16" fmla="*/ 3 w 32"/>
                <a:gd name="T17" fmla="*/ 22 h 38"/>
                <a:gd name="T18" fmla="*/ 7 w 32"/>
                <a:gd name="T19"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8">
                  <a:moveTo>
                    <a:pt x="7" y="15"/>
                  </a:moveTo>
                  <a:cubicBezTo>
                    <a:pt x="7" y="15"/>
                    <a:pt x="17" y="0"/>
                    <a:pt x="24" y="5"/>
                  </a:cubicBezTo>
                  <a:cubicBezTo>
                    <a:pt x="30" y="10"/>
                    <a:pt x="32" y="14"/>
                    <a:pt x="20" y="19"/>
                  </a:cubicBezTo>
                  <a:cubicBezTo>
                    <a:pt x="8" y="23"/>
                    <a:pt x="9" y="26"/>
                    <a:pt x="12" y="31"/>
                  </a:cubicBezTo>
                  <a:cubicBezTo>
                    <a:pt x="14" y="36"/>
                    <a:pt x="16" y="37"/>
                    <a:pt x="14" y="38"/>
                  </a:cubicBezTo>
                  <a:cubicBezTo>
                    <a:pt x="12" y="38"/>
                    <a:pt x="11" y="30"/>
                    <a:pt x="9" y="31"/>
                  </a:cubicBezTo>
                  <a:cubicBezTo>
                    <a:pt x="6" y="31"/>
                    <a:pt x="12" y="38"/>
                    <a:pt x="13" y="38"/>
                  </a:cubicBezTo>
                  <a:cubicBezTo>
                    <a:pt x="14" y="38"/>
                    <a:pt x="4" y="38"/>
                    <a:pt x="2" y="30"/>
                  </a:cubicBezTo>
                  <a:cubicBezTo>
                    <a:pt x="0" y="22"/>
                    <a:pt x="3" y="22"/>
                    <a:pt x="3" y="22"/>
                  </a:cubicBezTo>
                  <a:cubicBezTo>
                    <a:pt x="3" y="22"/>
                    <a:pt x="0" y="18"/>
                    <a:pt x="7" y="1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9" name="îślíḍe">
              <a:extLst>
                <a:ext uri="{FF2B5EF4-FFF2-40B4-BE49-F238E27FC236}">
                  <a16:creationId xmlns:a16="http://schemas.microsoft.com/office/drawing/2014/main" id="{21C4E7BE-7930-4E90-8E94-15E444D25BC9}"/>
                </a:ext>
              </a:extLst>
            </p:cNvPr>
            <p:cNvSpPr/>
            <p:nvPr/>
          </p:nvSpPr>
          <p:spPr bwMode="auto">
            <a:xfrm>
              <a:off x="5567363" y="4795838"/>
              <a:ext cx="269875" cy="325438"/>
            </a:xfrm>
            <a:custGeom>
              <a:avLst/>
              <a:gdLst>
                <a:gd name="T0" fmla="*/ 40 w 75"/>
                <a:gd name="T1" fmla="*/ 7 h 90"/>
                <a:gd name="T2" fmla="*/ 56 w 75"/>
                <a:gd name="T3" fmla="*/ 7 h 90"/>
                <a:gd name="T4" fmla="*/ 60 w 75"/>
                <a:gd name="T5" fmla="*/ 27 h 90"/>
                <a:gd name="T6" fmla="*/ 73 w 75"/>
                <a:gd name="T7" fmla="*/ 41 h 90"/>
                <a:gd name="T8" fmla="*/ 68 w 75"/>
                <a:gd name="T9" fmla="*/ 63 h 90"/>
                <a:gd name="T10" fmla="*/ 50 w 75"/>
                <a:gd name="T11" fmla="*/ 75 h 90"/>
                <a:gd name="T12" fmla="*/ 25 w 75"/>
                <a:gd name="T13" fmla="*/ 82 h 90"/>
                <a:gd name="T14" fmla="*/ 5 w 75"/>
                <a:gd name="T15" fmla="*/ 67 h 90"/>
                <a:gd name="T16" fmla="*/ 17 w 75"/>
                <a:gd name="T17" fmla="*/ 44 h 90"/>
                <a:gd name="T18" fmla="*/ 15 w 75"/>
                <a:gd name="T19" fmla="*/ 11 h 90"/>
                <a:gd name="T20" fmla="*/ 40 w 75"/>
                <a:gd name="T21"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90">
                  <a:moveTo>
                    <a:pt x="40" y="7"/>
                  </a:moveTo>
                  <a:cubicBezTo>
                    <a:pt x="40" y="7"/>
                    <a:pt x="48" y="0"/>
                    <a:pt x="56" y="7"/>
                  </a:cubicBezTo>
                  <a:cubicBezTo>
                    <a:pt x="63" y="15"/>
                    <a:pt x="52" y="24"/>
                    <a:pt x="60" y="27"/>
                  </a:cubicBezTo>
                  <a:cubicBezTo>
                    <a:pt x="69" y="30"/>
                    <a:pt x="75" y="31"/>
                    <a:pt x="73" y="41"/>
                  </a:cubicBezTo>
                  <a:cubicBezTo>
                    <a:pt x="70" y="51"/>
                    <a:pt x="65" y="55"/>
                    <a:pt x="68" y="63"/>
                  </a:cubicBezTo>
                  <a:cubicBezTo>
                    <a:pt x="70" y="70"/>
                    <a:pt x="60" y="78"/>
                    <a:pt x="50" y="75"/>
                  </a:cubicBezTo>
                  <a:cubicBezTo>
                    <a:pt x="41" y="71"/>
                    <a:pt x="34" y="75"/>
                    <a:pt x="25" y="82"/>
                  </a:cubicBezTo>
                  <a:cubicBezTo>
                    <a:pt x="15" y="90"/>
                    <a:pt x="0" y="80"/>
                    <a:pt x="5" y="67"/>
                  </a:cubicBezTo>
                  <a:cubicBezTo>
                    <a:pt x="9" y="55"/>
                    <a:pt x="19" y="56"/>
                    <a:pt x="17" y="44"/>
                  </a:cubicBezTo>
                  <a:cubicBezTo>
                    <a:pt x="14" y="31"/>
                    <a:pt x="6" y="21"/>
                    <a:pt x="15" y="11"/>
                  </a:cubicBezTo>
                  <a:cubicBezTo>
                    <a:pt x="24" y="2"/>
                    <a:pt x="40" y="7"/>
                    <a:pt x="40" y="7"/>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0" name="iṥļïḋê">
              <a:extLst>
                <a:ext uri="{FF2B5EF4-FFF2-40B4-BE49-F238E27FC236}">
                  <a16:creationId xmlns:a16="http://schemas.microsoft.com/office/drawing/2014/main" id="{9E7520F8-6E36-4456-A043-2408ED7750E7}"/>
                </a:ext>
              </a:extLst>
            </p:cNvPr>
            <p:cNvSpPr/>
            <p:nvPr/>
          </p:nvSpPr>
          <p:spPr bwMode="auto">
            <a:xfrm>
              <a:off x="5610226" y="5218113"/>
              <a:ext cx="252413" cy="234950"/>
            </a:xfrm>
            <a:custGeom>
              <a:avLst/>
              <a:gdLst>
                <a:gd name="T0" fmla="*/ 68 w 70"/>
                <a:gd name="T1" fmla="*/ 15 h 65"/>
                <a:gd name="T2" fmla="*/ 64 w 70"/>
                <a:gd name="T3" fmla="*/ 48 h 65"/>
                <a:gd name="T4" fmla="*/ 4 w 70"/>
                <a:gd name="T5" fmla="*/ 60 h 65"/>
                <a:gd name="T6" fmla="*/ 27 w 70"/>
                <a:gd name="T7" fmla="*/ 48 h 65"/>
                <a:gd name="T8" fmla="*/ 46 w 70"/>
                <a:gd name="T9" fmla="*/ 17 h 65"/>
                <a:gd name="T10" fmla="*/ 68 w 70"/>
                <a:gd name="T11" fmla="*/ 15 h 65"/>
              </a:gdLst>
              <a:ahLst/>
              <a:cxnLst>
                <a:cxn ang="0">
                  <a:pos x="T0" y="T1"/>
                </a:cxn>
                <a:cxn ang="0">
                  <a:pos x="T2" y="T3"/>
                </a:cxn>
                <a:cxn ang="0">
                  <a:pos x="T4" y="T5"/>
                </a:cxn>
                <a:cxn ang="0">
                  <a:pos x="T6" y="T7"/>
                </a:cxn>
                <a:cxn ang="0">
                  <a:pos x="T8" y="T9"/>
                </a:cxn>
                <a:cxn ang="0">
                  <a:pos x="T10" y="T11"/>
                </a:cxn>
              </a:cxnLst>
              <a:rect l="0" t="0" r="r" b="b"/>
              <a:pathLst>
                <a:path w="70" h="65">
                  <a:moveTo>
                    <a:pt x="68" y="15"/>
                  </a:moveTo>
                  <a:cubicBezTo>
                    <a:pt x="68" y="15"/>
                    <a:pt x="70" y="39"/>
                    <a:pt x="64" y="48"/>
                  </a:cubicBezTo>
                  <a:cubicBezTo>
                    <a:pt x="58" y="57"/>
                    <a:pt x="7" y="65"/>
                    <a:pt x="4" y="60"/>
                  </a:cubicBezTo>
                  <a:cubicBezTo>
                    <a:pt x="0" y="56"/>
                    <a:pt x="16" y="52"/>
                    <a:pt x="27" y="48"/>
                  </a:cubicBezTo>
                  <a:cubicBezTo>
                    <a:pt x="38" y="44"/>
                    <a:pt x="49" y="34"/>
                    <a:pt x="46" y="17"/>
                  </a:cubicBezTo>
                  <a:cubicBezTo>
                    <a:pt x="44" y="0"/>
                    <a:pt x="68" y="15"/>
                    <a:pt x="68" y="15"/>
                  </a:cubicBezTo>
                  <a:close/>
                </a:path>
              </a:pathLst>
            </a:custGeom>
            <a:solidFill>
              <a:srgbClr val="FFA8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1" name="íŝḻïḍê">
              <a:extLst>
                <a:ext uri="{FF2B5EF4-FFF2-40B4-BE49-F238E27FC236}">
                  <a16:creationId xmlns:a16="http://schemas.microsoft.com/office/drawing/2014/main" id="{25ADB5AD-441D-45F7-8F1E-FD0F010823AB}"/>
                </a:ext>
              </a:extLst>
            </p:cNvPr>
            <p:cNvSpPr/>
            <p:nvPr/>
          </p:nvSpPr>
          <p:spPr bwMode="auto">
            <a:xfrm>
              <a:off x="5649913" y="5183188"/>
              <a:ext cx="169863" cy="454025"/>
            </a:xfrm>
            <a:custGeom>
              <a:avLst/>
              <a:gdLst>
                <a:gd name="T0" fmla="*/ 13 w 47"/>
                <a:gd name="T1" fmla="*/ 8 h 126"/>
                <a:gd name="T2" fmla="*/ 24 w 47"/>
                <a:gd name="T3" fmla="*/ 48 h 126"/>
                <a:gd name="T4" fmla="*/ 2 w 47"/>
                <a:gd name="T5" fmla="*/ 117 h 126"/>
                <a:gd name="T6" fmla="*/ 41 w 47"/>
                <a:gd name="T7" fmla="*/ 67 h 126"/>
                <a:gd name="T8" fmla="*/ 39 w 47"/>
                <a:gd name="T9" fmla="*/ 8 h 126"/>
                <a:gd name="T10" fmla="*/ 13 w 47"/>
                <a:gd name="T11" fmla="*/ 8 h 126"/>
              </a:gdLst>
              <a:ahLst/>
              <a:cxnLst>
                <a:cxn ang="0">
                  <a:pos x="T0" y="T1"/>
                </a:cxn>
                <a:cxn ang="0">
                  <a:pos x="T2" y="T3"/>
                </a:cxn>
                <a:cxn ang="0">
                  <a:pos x="T4" y="T5"/>
                </a:cxn>
                <a:cxn ang="0">
                  <a:pos x="T6" y="T7"/>
                </a:cxn>
                <a:cxn ang="0">
                  <a:pos x="T8" y="T9"/>
                </a:cxn>
                <a:cxn ang="0">
                  <a:pos x="T10" y="T11"/>
                </a:cxn>
              </a:cxnLst>
              <a:rect l="0" t="0" r="r" b="b"/>
              <a:pathLst>
                <a:path w="47" h="126">
                  <a:moveTo>
                    <a:pt x="13" y="8"/>
                  </a:moveTo>
                  <a:cubicBezTo>
                    <a:pt x="13" y="8"/>
                    <a:pt x="24" y="26"/>
                    <a:pt x="24" y="48"/>
                  </a:cubicBezTo>
                  <a:cubicBezTo>
                    <a:pt x="26" y="68"/>
                    <a:pt x="0" y="108"/>
                    <a:pt x="2" y="117"/>
                  </a:cubicBezTo>
                  <a:cubicBezTo>
                    <a:pt x="4" y="126"/>
                    <a:pt x="34" y="88"/>
                    <a:pt x="41" y="67"/>
                  </a:cubicBezTo>
                  <a:cubicBezTo>
                    <a:pt x="47" y="45"/>
                    <a:pt x="43" y="17"/>
                    <a:pt x="39" y="8"/>
                  </a:cubicBezTo>
                  <a:cubicBezTo>
                    <a:pt x="34" y="0"/>
                    <a:pt x="13" y="8"/>
                    <a:pt x="13" y="8"/>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2" name="ïšľïďè">
              <a:extLst>
                <a:ext uri="{FF2B5EF4-FFF2-40B4-BE49-F238E27FC236}">
                  <a16:creationId xmlns:a16="http://schemas.microsoft.com/office/drawing/2014/main" id="{0303F3E7-AFB4-4569-BAB8-FC670C52F05E}"/>
                </a:ext>
              </a:extLst>
            </p:cNvPr>
            <p:cNvSpPr/>
            <p:nvPr/>
          </p:nvSpPr>
          <p:spPr bwMode="auto">
            <a:xfrm>
              <a:off x="5627688" y="5605463"/>
              <a:ext cx="76200" cy="100013"/>
            </a:xfrm>
            <a:custGeom>
              <a:avLst/>
              <a:gdLst>
                <a:gd name="T0" fmla="*/ 2 w 21"/>
                <a:gd name="T1" fmla="*/ 0 h 28"/>
                <a:gd name="T2" fmla="*/ 0 w 21"/>
                <a:gd name="T3" fmla="*/ 3 h 28"/>
                <a:gd name="T4" fmla="*/ 4 w 21"/>
                <a:gd name="T5" fmla="*/ 10 h 28"/>
                <a:gd name="T6" fmla="*/ 15 w 21"/>
                <a:gd name="T7" fmla="*/ 25 h 28"/>
                <a:gd name="T8" fmla="*/ 20 w 21"/>
                <a:gd name="T9" fmla="*/ 28 h 28"/>
                <a:gd name="T10" fmla="*/ 21 w 21"/>
                <a:gd name="T11" fmla="*/ 26 h 28"/>
                <a:gd name="T12" fmla="*/ 8 w 21"/>
                <a:gd name="T13" fmla="*/ 9 h 28"/>
                <a:gd name="T14" fmla="*/ 2 w 2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2" y="0"/>
                  </a:moveTo>
                  <a:cubicBezTo>
                    <a:pt x="2" y="0"/>
                    <a:pt x="0" y="2"/>
                    <a:pt x="0" y="3"/>
                  </a:cubicBezTo>
                  <a:cubicBezTo>
                    <a:pt x="0" y="5"/>
                    <a:pt x="2" y="7"/>
                    <a:pt x="4" y="10"/>
                  </a:cubicBezTo>
                  <a:cubicBezTo>
                    <a:pt x="5" y="13"/>
                    <a:pt x="10" y="21"/>
                    <a:pt x="15" y="25"/>
                  </a:cubicBezTo>
                  <a:cubicBezTo>
                    <a:pt x="19" y="28"/>
                    <a:pt x="20" y="28"/>
                    <a:pt x="20" y="28"/>
                  </a:cubicBezTo>
                  <a:cubicBezTo>
                    <a:pt x="21" y="26"/>
                    <a:pt x="21" y="26"/>
                    <a:pt x="21" y="26"/>
                  </a:cubicBezTo>
                  <a:cubicBezTo>
                    <a:pt x="21" y="26"/>
                    <a:pt x="9" y="10"/>
                    <a:pt x="8" y="9"/>
                  </a:cubicBezTo>
                  <a:cubicBezTo>
                    <a:pt x="8" y="9"/>
                    <a:pt x="2" y="0"/>
                    <a:pt x="2" y="0"/>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3" name="í$liḓè">
              <a:extLst>
                <a:ext uri="{FF2B5EF4-FFF2-40B4-BE49-F238E27FC236}">
                  <a16:creationId xmlns:a16="http://schemas.microsoft.com/office/drawing/2014/main" id="{F3263F8B-0FC4-4E91-B342-1629FACD6B5B}"/>
                </a:ext>
              </a:extLst>
            </p:cNvPr>
            <p:cNvSpPr/>
            <p:nvPr/>
          </p:nvSpPr>
          <p:spPr bwMode="auto">
            <a:xfrm>
              <a:off x="5646738" y="5580063"/>
              <a:ext cx="39688" cy="60325"/>
            </a:xfrm>
            <a:custGeom>
              <a:avLst/>
              <a:gdLst>
                <a:gd name="T0" fmla="*/ 2 w 11"/>
                <a:gd name="T1" fmla="*/ 8 h 17"/>
                <a:gd name="T2" fmla="*/ 11 w 11"/>
                <a:gd name="T3" fmla="*/ 14 h 17"/>
                <a:gd name="T4" fmla="*/ 10 w 11"/>
                <a:gd name="T5" fmla="*/ 5 h 17"/>
                <a:gd name="T6" fmla="*/ 4 w 11"/>
                <a:gd name="T7" fmla="*/ 1 h 17"/>
                <a:gd name="T8" fmla="*/ 2 w 11"/>
                <a:gd name="T9" fmla="*/ 8 h 17"/>
              </a:gdLst>
              <a:ahLst/>
              <a:cxnLst>
                <a:cxn ang="0">
                  <a:pos x="T0" y="T1"/>
                </a:cxn>
                <a:cxn ang="0">
                  <a:pos x="T2" y="T3"/>
                </a:cxn>
                <a:cxn ang="0">
                  <a:pos x="T4" y="T5"/>
                </a:cxn>
                <a:cxn ang="0">
                  <a:pos x="T6" y="T7"/>
                </a:cxn>
                <a:cxn ang="0">
                  <a:pos x="T8" y="T9"/>
                </a:cxn>
              </a:cxnLst>
              <a:rect l="0" t="0" r="r" b="b"/>
              <a:pathLst>
                <a:path w="11" h="17">
                  <a:moveTo>
                    <a:pt x="2" y="8"/>
                  </a:moveTo>
                  <a:cubicBezTo>
                    <a:pt x="3" y="12"/>
                    <a:pt x="8" y="17"/>
                    <a:pt x="11" y="14"/>
                  </a:cubicBezTo>
                  <a:cubicBezTo>
                    <a:pt x="9" y="11"/>
                    <a:pt x="10" y="5"/>
                    <a:pt x="10" y="5"/>
                  </a:cubicBezTo>
                  <a:cubicBezTo>
                    <a:pt x="10" y="5"/>
                    <a:pt x="7" y="0"/>
                    <a:pt x="4" y="1"/>
                  </a:cubicBezTo>
                  <a:cubicBezTo>
                    <a:pt x="4" y="1"/>
                    <a:pt x="0" y="5"/>
                    <a:pt x="2" y="8"/>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4" name="îṧľiḍe">
              <a:extLst>
                <a:ext uri="{FF2B5EF4-FFF2-40B4-BE49-F238E27FC236}">
                  <a16:creationId xmlns:a16="http://schemas.microsoft.com/office/drawing/2014/main" id="{65F261FD-DB03-4EAD-91F1-37B9DFFABFA0}"/>
                </a:ext>
              </a:extLst>
            </p:cNvPr>
            <p:cNvSpPr/>
            <p:nvPr/>
          </p:nvSpPr>
          <p:spPr bwMode="auto">
            <a:xfrm>
              <a:off x="5632451" y="5583238"/>
              <a:ext cx="79375" cy="119063"/>
            </a:xfrm>
            <a:custGeom>
              <a:avLst/>
              <a:gdLst>
                <a:gd name="T0" fmla="*/ 15 w 22"/>
                <a:gd name="T1" fmla="*/ 13 h 33"/>
                <a:gd name="T2" fmla="*/ 6 w 22"/>
                <a:gd name="T3" fmla="*/ 7 h 33"/>
                <a:gd name="T4" fmla="*/ 7 w 22"/>
                <a:gd name="T5" fmla="*/ 0 h 33"/>
                <a:gd name="T6" fmla="*/ 0 w 22"/>
                <a:gd name="T7" fmla="*/ 7 h 33"/>
                <a:gd name="T8" fmla="*/ 5 w 22"/>
                <a:gd name="T9" fmla="*/ 17 h 33"/>
                <a:gd name="T10" fmla="*/ 20 w 22"/>
                <a:gd name="T11" fmla="*/ 33 h 33"/>
                <a:gd name="T12" fmla="*/ 22 w 22"/>
                <a:gd name="T13" fmla="*/ 29 h 33"/>
                <a:gd name="T14" fmla="*/ 15 w 22"/>
                <a:gd name="T15" fmla="*/ 1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3">
                  <a:moveTo>
                    <a:pt x="15" y="13"/>
                  </a:moveTo>
                  <a:cubicBezTo>
                    <a:pt x="12" y="16"/>
                    <a:pt x="7" y="11"/>
                    <a:pt x="6" y="7"/>
                  </a:cubicBezTo>
                  <a:cubicBezTo>
                    <a:pt x="5" y="5"/>
                    <a:pt x="6" y="2"/>
                    <a:pt x="7" y="0"/>
                  </a:cubicBezTo>
                  <a:cubicBezTo>
                    <a:pt x="4" y="2"/>
                    <a:pt x="0" y="6"/>
                    <a:pt x="0" y="7"/>
                  </a:cubicBezTo>
                  <a:cubicBezTo>
                    <a:pt x="0" y="10"/>
                    <a:pt x="2" y="11"/>
                    <a:pt x="5" y="17"/>
                  </a:cubicBezTo>
                  <a:cubicBezTo>
                    <a:pt x="8" y="22"/>
                    <a:pt x="18" y="33"/>
                    <a:pt x="20" y="33"/>
                  </a:cubicBezTo>
                  <a:cubicBezTo>
                    <a:pt x="21" y="32"/>
                    <a:pt x="22" y="29"/>
                    <a:pt x="22" y="29"/>
                  </a:cubicBezTo>
                  <a:cubicBezTo>
                    <a:pt x="22" y="23"/>
                    <a:pt x="16" y="17"/>
                    <a:pt x="15" y="13"/>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5" name="íŝlîḓê">
              <a:extLst>
                <a:ext uri="{FF2B5EF4-FFF2-40B4-BE49-F238E27FC236}">
                  <a16:creationId xmlns:a16="http://schemas.microsoft.com/office/drawing/2014/main" id="{85C8F843-C722-4531-91E0-C744C99851A0}"/>
                </a:ext>
              </a:extLst>
            </p:cNvPr>
            <p:cNvSpPr/>
            <p:nvPr/>
          </p:nvSpPr>
          <p:spPr bwMode="auto">
            <a:xfrm>
              <a:off x="5595938" y="5424488"/>
              <a:ext cx="39688" cy="119063"/>
            </a:xfrm>
            <a:custGeom>
              <a:avLst/>
              <a:gdLst>
                <a:gd name="T0" fmla="*/ 4 w 11"/>
                <a:gd name="T1" fmla="*/ 0 h 33"/>
                <a:gd name="T2" fmla="*/ 1 w 11"/>
                <a:gd name="T3" fmla="*/ 2 h 33"/>
                <a:gd name="T4" fmla="*/ 2 w 11"/>
                <a:gd name="T5" fmla="*/ 10 h 33"/>
                <a:gd name="T6" fmla="*/ 5 w 11"/>
                <a:gd name="T7" fmla="*/ 28 h 33"/>
                <a:gd name="T8" fmla="*/ 8 w 11"/>
                <a:gd name="T9" fmla="*/ 33 h 33"/>
                <a:gd name="T10" fmla="*/ 11 w 11"/>
                <a:gd name="T11" fmla="*/ 32 h 33"/>
                <a:gd name="T12" fmla="*/ 6 w 11"/>
                <a:gd name="T13" fmla="*/ 11 h 33"/>
                <a:gd name="T14" fmla="*/ 4 w 11"/>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3">
                  <a:moveTo>
                    <a:pt x="4" y="0"/>
                  </a:moveTo>
                  <a:cubicBezTo>
                    <a:pt x="4" y="0"/>
                    <a:pt x="1" y="1"/>
                    <a:pt x="1" y="2"/>
                  </a:cubicBezTo>
                  <a:cubicBezTo>
                    <a:pt x="0" y="4"/>
                    <a:pt x="2" y="7"/>
                    <a:pt x="2" y="10"/>
                  </a:cubicBezTo>
                  <a:cubicBezTo>
                    <a:pt x="1" y="14"/>
                    <a:pt x="3" y="23"/>
                    <a:pt x="5" y="28"/>
                  </a:cubicBezTo>
                  <a:cubicBezTo>
                    <a:pt x="8" y="33"/>
                    <a:pt x="8" y="33"/>
                    <a:pt x="8" y="33"/>
                  </a:cubicBezTo>
                  <a:cubicBezTo>
                    <a:pt x="11" y="32"/>
                    <a:pt x="11" y="32"/>
                    <a:pt x="11" y="32"/>
                  </a:cubicBezTo>
                  <a:cubicBezTo>
                    <a:pt x="11" y="32"/>
                    <a:pt x="6" y="12"/>
                    <a:pt x="6" y="11"/>
                  </a:cubicBezTo>
                  <a:cubicBezTo>
                    <a:pt x="6" y="11"/>
                    <a:pt x="4" y="0"/>
                    <a:pt x="4" y="0"/>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6" name="iŝḷïḋé">
              <a:extLst>
                <a:ext uri="{FF2B5EF4-FFF2-40B4-BE49-F238E27FC236}">
                  <a16:creationId xmlns:a16="http://schemas.microsoft.com/office/drawing/2014/main" id="{4A0301C6-4C7F-499F-B68C-F4C4C546C1C6}"/>
                </a:ext>
              </a:extLst>
            </p:cNvPr>
            <p:cNvSpPr/>
            <p:nvPr/>
          </p:nvSpPr>
          <p:spPr bwMode="auto">
            <a:xfrm>
              <a:off x="5621338" y="5413375"/>
              <a:ext cx="34925" cy="58738"/>
            </a:xfrm>
            <a:custGeom>
              <a:avLst/>
              <a:gdLst>
                <a:gd name="T0" fmla="*/ 1 w 10"/>
                <a:gd name="T1" fmla="*/ 6 h 16"/>
                <a:gd name="T2" fmla="*/ 7 w 10"/>
                <a:gd name="T3" fmla="*/ 15 h 16"/>
                <a:gd name="T4" fmla="*/ 10 w 10"/>
                <a:gd name="T5" fmla="*/ 7 h 16"/>
                <a:gd name="T6" fmla="*/ 6 w 10"/>
                <a:gd name="T7" fmla="*/ 0 h 16"/>
                <a:gd name="T8" fmla="*/ 1 w 10"/>
                <a:gd name="T9" fmla="*/ 6 h 16"/>
              </a:gdLst>
              <a:ahLst/>
              <a:cxnLst>
                <a:cxn ang="0">
                  <a:pos x="T0" y="T1"/>
                </a:cxn>
                <a:cxn ang="0">
                  <a:pos x="T2" y="T3"/>
                </a:cxn>
                <a:cxn ang="0">
                  <a:pos x="T4" y="T5"/>
                </a:cxn>
                <a:cxn ang="0">
                  <a:pos x="T6" y="T7"/>
                </a:cxn>
                <a:cxn ang="0">
                  <a:pos x="T8" y="T9"/>
                </a:cxn>
              </a:cxnLst>
              <a:rect l="0" t="0" r="r" b="b"/>
              <a:pathLst>
                <a:path w="10" h="16">
                  <a:moveTo>
                    <a:pt x="1" y="6"/>
                  </a:moveTo>
                  <a:cubicBezTo>
                    <a:pt x="0" y="10"/>
                    <a:pt x="3" y="16"/>
                    <a:pt x="7" y="15"/>
                  </a:cubicBezTo>
                  <a:cubicBezTo>
                    <a:pt x="7" y="12"/>
                    <a:pt x="10" y="7"/>
                    <a:pt x="10" y="7"/>
                  </a:cubicBezTo>
                  <a:cubicBezTo>
                    <a:pt x="10" y="7"/>
                    <a:pt x="9" y="1"/>
                    <a:pt x="6" y="0"/>
                  </a:cubicBezTo>
                  <a:cubicBezTo>
                    <a:pt x="6" y="0"/>
                    <a:pt x="1" y="2"/>
                    <a:pt x="1" y="6"/>
                  </a:cubicBezTo>
                  <a:close/>
                </a:path>
              </a:pathLst>
            </a:custGeom>
            <a:solidFill>
              <a:srgbClr val="FFA8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7" name="iṩļíḋe">
              <a:extLst>
                <a:ext uri="{FF2B5EF4-FFF2-40B4-BE49-F238E27FC236}">
                  <a16:creationId xmlns:a16="http://schemas.microsoft.com/office/drawing/2014/main" id="{90DF0F1E-FE3F-43A8-BB20-A11A10D132C2}"/>
                </a:ext>
              </a:extLst>
            </p:cNvPr>
            <p:cNvSpPr/>
            <p:nvPr/>
          </p:nvSpPr>
          <p:spPr bwMode="auto">
            <a:xfrm>
              <a:off x="5602288" y="5413375"/>
              <a:ext cx="50800" cy="127000"/>
            </a:xfrm>
            <a:custGeom>
              <a:avLst/>
              <a:gdLst>
                <a:gd name="T0" fmla="*/ 12 w 14"/>
                <a:gd name="T1" fmla="*/ 15 h 35"/>
                <a:gd name="T2" fmla="*/ 6 w 14"/>
                <a:gd name="T3" fmla="*/ 6 h 35"/>
                <a:gd name="T4" fmla="*/ 10 w 14"/>
                <a:gd name="T5" fmla="*/ 1 h 35"/>
                <a:gd name="T6" fmla="*/ 1 w 14"/>
                <a:gd name="T7" fmla="*/ 4 h 35"/>
                <a:gd name="T8" fmla="*/ 1 w 14"/>
                <a:gd name="T9" fmla="*/ 15 h 35"/>
                <a:gd name="T10" fmla="*/ 8 w 14"/>
                <a:gd name="T11" fmla="*/ 35 h 35"/>
                <a:gd name="T12" fmla="*/ 11 w 14"/>
                <a:gd name="T13" fmla="*/ 33 h 35"/>
                <a:gd name="T14" fmla="*/ 12 w 14"/>
                <a:gd name="T15" fmla="*/ 1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5">
                  <a:moveTo>
                    <a:pt x="12" y="15"/>
                  </a:moveTo>
                  <a:cubicBezTo>
                    <a:pt x="8" y="16"/>
                    <a:pt x="5" y="10"/>
                    <a:pt x="6" y="6"/>
                  </a:cubicBezTo>
                  <a:cubicBezTo>
                    <a:pt x="6" y="3"/>
                    <a:pt x="9" y="2"/>
                    <a:pt x="10" y="1"/>
                  </a:cubicBezTo>
                  <a:cubicBezTo>
                    <a:pt x="7" y="0"/>
                    <a:pt x="2" y="2"/>
                    <a:pt x="1" y="4"/>
                  </a:cubicBezTo>
                  <a:cubicBezTo>
                    <a:pt x="0" y="6"/>
                    <a:pt x="1" y="8"/>
                    <a:pt x="1" y="15"/>
                  </a:cubicBezTo>
                  <a:cubicBezTo>
                    <a:pt x="1" y="20"/>
                    <a:pt x="6" y="35"/>
                    <a:pt x="8" y="35"/>
                  </a:cubicBezTo>
                  <a:cubicBezTo>
                    <a:pt x="10" y="35"/>
                    <a:pt x="11" y="33"/>
                    <a:pt x="11" y="33"/>
                  </a:cubicBezTo>
                  <a:cubicBezTo>
                    <a:pt x="14" y="28"/>
                    <a:pt x="11" y="19"/>
                    <a:pt x="12" y="15"/>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8" name="iṣľïde">
              <a:extLst>
                <a:ext uri="{FF2B5EF4-FFF2-40B4-BE49-F238E27FC236}">
                  <a16:creationId xmlns:a16="http://schemas.microsoft.com/office/drawing/2014/main" id="{0F11DED7-1B2E-4369-8BD5-2180B47320A7}"/>
                </a:ext>
              </a:extLst>
            </p:cNvPr>
            <p:cNvSpPr/>
            <p:nvPr/>
          </p:nvSpPr>
          <p:spPr bwMode="auto">
            <a:xfrm>
              <a:off x="5559426" y="5129213"/>
              <a:ext cx="427038" cy="309563"/>
            </a:xfrm>
            <a:custGeom>
              <a:avLst/>
              <a:gdLst>
                <a:gd name="T0" fmla="*/ 34 w 118"/>
                <a:gd name="T1" fmla="*/ 5 h 86"/>
                <a:gd name="T2" fmla="*/ 30 w 118"/>
                <a:gd name="T3" fmla="*/ 21 h 86"/>
                <a:gd name="T4" fmla="*/ 9 w 118"/>
                <a:gd name="T5" fmla="*/ 54 h 86"/>
                <a:gd name="T6" fmla="*/ 21 w 118"/>
                <a:gd name="T7" fmla="*/ 65 h 86"/>
                <a:gd name="T8" fmla="*/ 41 w 118"/>
                <a:gd name="T9" fmla="*/ 76 h 86"/>
                <a:gd name="T10" fmla="*/ 70 w 118"/>
                <a:gd name="T11" fmla="*/ 76 h 86"/>
                <a:gd name="T12" fmla="*/ 100 w 118"/>
                <a:gd name="T13" fmla="*/ 71 h 86"/>
                <a:gd name="T14" fmla="*/ 117 w 118"/>
                <a:gd name="T15" fmla="*/ 57 h 86"/>
                <a:gd name="T16" fmla="*/ 91 w 118"/>
                <a:gd name="T17" fmla="*/ 27 h 86"/>
                <a:gd name="T18" fmla="*/ 78 w 118"/>
                <a:gd name="T19" fmla="*/ 3 h 86"/>
                <a:gd name="T20" fmla="*/ 34 w 118"/>
                <a:gd name="T21"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86">
                  <a:moveTo>
                    <a:pt x="34" y="5"/>
                  </a:moveTo>
                  <a:cubicBezTo>
                    <a:pt x="34" y="5"/>
                    <a:pt x="29" y="10"/>
                    <a:pt x="30" y="21"/>
                  </a:cubicBezTo>
                  <a:cubicBezTo>
                    <a:pt x="30" y="33"/>
                    <a:pt x="18" y="49"/>
                    <a:pt x="9" y="54"/>
                  </a:cubicBezTo>
                  <a:cubicBezTo>
                    <a:pt x="0" y="59"/>
                    <a:pt x="13" y="66"/>
                    <a:pt x="21" y="65"/>
                  </a:cubicBezTo>
                  <a:cubicBezTo>
                    <a:pt x="29" y="64"/>
                    <a:pt x="32" y="66"/>
                    <a:pt x="41" y="76"/>
                  </a:cubicBezTo>
                  <a:cubicBezTo>
                    <a:pt x="51" y="86"/>
                    <a:pt x="59" y="70"/>
                    <a:pt x="70" y="76"/>
                  </a:cubicBezTo>
                  <a:cubicBezTo>
                    <a:pt x="82" y="82"/>
                    <a:pt x="93" y="79"/>
                    <a:pt x="100" y="71"/>
                  </a:cubicBezTo>
                  <a:cubicBezTo>
                    <a:pt x="106" y="63"/>
                    <a:pt x="116" y="64"/>
                    <a:pt x="117" y="57"/>
                  </a:cubicBezTo>
                  <a:cubicBezTo>
                    <a:pt x="118" y="50"/>
                    <a:pt x="99" y="41"/>
                    <a:pt x="91" y="27"/>
                  </a:cubicBezTo>
                  <a:cubicBezTo>
                    <a:pt x="83" y="14"/>
                    <a:pt x="83" y="6"/>
                    <a:pt x="78" y="3"/>
                  </a:cubicBezTo>
                  <a:cubicBezTo>
                    <a:pt x="73" y="0"/>
                    <a:pt x="34" y="5"/>
                    <a:pt x="34" y="5"/>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9" name="ïSḷiḋè">
              <a:extLst>
                <a:ext uri="{FF2B5EF4-FFF2-40B4-BE49-F238E27FC236}">
                  <a16:creationId xmlns:a16="http://schemas.microsoft.com/office/drawing/2014/main" id="{3A38C835-7501-482B-B541-B0ACACF3345B}"/>
                </a:ext>
              </a:extLst>
            </p:cNvPr>
            <p:cNvSpPr/>
            <p:nvPr/>
          </p:nvSpPr>
          <p:spPr bwMode="auto">
            <a:xfrm>
              <a:off x="5732463" y="4922838"/>
              <a:ext cx="177800" cy="101600"/>
            </a:xfrm>
            <a:custGeom>
              <a:avLst/>
              <a:gdLst>
                <a:gd name="T0" fmla="*/ 7 w 49"/>
                <a:gd name="T1" fmla="*/ 13 h 28"/>
                <a:gd name="T2" fmla="*/ 38 w 49"/>
                <a:gd name="T3" fmla="*/ 0 h 28"/>
                <a:gd name="T4" fmla="*/ 35 w 49"/>
                <a:gd name="T5" fmla="*/ 17 h 28"/>
                <a:gd name="T6" fmla="*/ 7 w 49"/>
                <a:gd name="T7" fmla="*/ 13 h 28"/>
              </a:gdLst>
              <a:ahLst/>
              <a:cxnLst>
                <a:cxn ang="0">
                  <a:pos x="T0" y="T1"/>
                </a:cxn>
                <a:cxn ang="0">
                  <a:pos x="T2" y="T3"/>
                </a:cxn>
                <a:cxn ang="0">
                  <a:pos x="T4" y="T5"/>
                </a:cxn>
                <a:cxn ang="0">
                  <a:pos x="T6" y="T7"/>
                </a:cxn>
              </a:cxnLst>
              <a:rect l="0" t="0" r="r" b="b"/>
              <a:pathLst>
                <a:path w="49" h="28">
                  <a:moveTo>
                    <a:pt x="7" y="13"/>
                  </a:moveTo>
                  <a:cubicBezTo>
                    <a:pt x="7" y="13"/>
                    <a:pt x="24" y="2"/>
                    <a:pt x="38" y="0"/>
                  </a:cubicBezTo>
                  <a:cubicBezTo>
                    <a:pt x="49" y="1"/>
                    <a:pt x="43" y="11"/>
                    <a:pt x="35" y="17"/>
                  </a:cubicBezTo>
                  <a:cubicBezTo>
                    <a:pt x="21" y="28"/>
                    <a:pt x="0" y="24"/>
                    <a:pt x="7" y="13"/>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0" name="í$ľïḑé">
              <a:extLst>
                <a:ext uri="{FF2B5EF4-FFF2-40B4-BE49-F238E27FC236}">
                  <a16:creationId xmlns:a16="http://schemas.microsoft.com/office/drawing/2014/main" id="{FF0F4DAC-B39E-496A-9BBB-9EFDECBAD0AD}"/>
                </a:ext>
              </a:extLst>
            </p:cNvPr>
            <p:cNvSpPr/>
            <p:nvPr/>
          </p:nvSpPr>
          <p:spPr bwMode="auto">
            <a:xfrm>
              <a:off x="5664201" y="4940300"/>
              <a:ext cx="195263" cy="249238"/>
            </a:xfrm>
            <a:custGeom>
              <a:avLst/>
              <a:gdLst>
                <a:gd name="T0" fmla="*/ 23 w 54"/>
                <a:gd name="T1" fmla="*/ 1 h 69"/>
                <a:gd name="T2" fmla="*/ 36 w 54"/>
                <a:gd name="T3" fmla="*/ 6 h 69"/>
                <a:gd name="T4" fmla="*/ 43 w 54"/>
                <a:gd name="T5" fmla="*/ 19 h 69"/>
                <a:gd name="T6" fmla="*/ 43 w 54"/>
                <a:gd name="T7" fmla="*/ 36 h 69"/>
                <a:gd name="T8" fmla="*/ 49 w 54"/>
                <a:gd name="T9" fmla="*/ 51 h 69"/>
                <a:gd name="T10" fmla="*/ 44 w 54"/>
                <a:gd name="T11" fmla="*/ 64 h 69"/>
                <a:gd name="T12" fmla="*/ 6 w 54"/>
                <a:gd name="T13" fmla="*/ 61 h 69"/>
                <a:gd name="T14" fmla="*/ 7 w 54"/>
                <a:gd name="T15" fmla="*/ 46 h 69"/>
                <a:gd name="T16" fmla="*/ 7 w 54"/>
                <a:gd name="T17" fmla="*/ 20 h 69"/>
                <a:gd name="T18" fmla="*/ 16 w 54"/>
                <a:gd name="T19" fmla="*/ 2 h 69"/>
                <a:gd name="T20" fmla="*/ 23 w 54"/>
                <a:gd name="T21"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9">
                  <a:moveTo>
                    <a:pt x="23" y="1"/>
                  </a:moveTo>
                  <a:cubicBezTo>
                    <a:pt x="23" y="1"/>
                    <a:pt x="33" y="2"/>
                    <a:pt x="36" y="6"/>
                  </a:cubicBezTo>
                  <a:cubicBezTo>
                    <a:pt x="39" y="10"/>
                    <a:pt x="39" y="14"/>
                    <a:pt x="43" y="19"/>
                  </a:cubicBezTo>
                  <a:cubicBezTo>
                    <a:pt x="46" y="25"/>
                    <a:pt x="41" y="29"/>
                    <a:pt x="43" y="36"/>
                  </a:cubicBezTo>
                  <a:cubicBezTo>
                    <a:pt x="46" y="44"/>
                    <a:pt x="45" y="44"/>
                    <a:pt x="49" y="51"/>
                  </a:cubicBezTo>
                  <a:cubicBezTo>
                    <a:pt x="54" y="58"/>
                    <a:pt x="49" y="61"/>
                    <a:pt x="44" y="64"/>
                  </a:cubicBezTo>
                  <a:cubicBezTo>
                    <a:pt x="38" y="68"/>
                    <a:pt x="13" y="69"/>
                    <a:pt x="6" y="61"/>
                  </a:cubicBezTo>
                  <a:cubicBezTo>
                    <a:pt x="0" y="54"/>
                    <a:pt x="5" y="52"/>
                    <a:pt x="7" y="46"/>
                  </a:cubicBezTo>
                  <a:cubicBezTo>
                    <a:pt x="9" y="41"/>
                    <a:pt x="8" y="30"/>
                    <a:pt x="7" y="20"/>
                  </a:cubicBezTo>
                  <a:cubicBezTo>
                    <a:pt x="6" y="10"/>
                    <a:pt x="9" y="5"/>
                    <a:pt x="16" y="2"/>
                  </a:cubicBezTo>
                  <a:cubicBezTo>
                    <a:pt x="23" y="0"/>
                    <a:pt x="23" y="1"/>
                    <a:pt x="23" y="1"/>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1" name="îś1íḓe">
              <a:extLst>
                <a:ext uri="{FF2B5EF4-FFF2-40B4-BE49-F238E27FC236}">
                  <a16:creationId xmlns:a16="http://schemas.microsoft.com/office/drawing/2014/main" id="{7D650A40-21D6-4F03-A9AD-6029E2300576}"/>
                </a:ext>
              </a:extLst>
            </p:cNvPr>
            <p:cNvSpPr/>
            <p:nvPr/>
          </p:nvSpPr>
          <p:spPr bwMode="auto">
            <a:xfrm>
              <a:off x="5454651" y="5038725"/>
              <a:ext cx="68263" cy="36513"/>
            </a:xfrm>
            <a:custGeom>
              <a:avLst/>
              <a:gdLst>
                <a:gd name="T0" fmla="*/ 19 w 19"/>
                <a:gd name="T1" fmla="*/ 6 h 10"/>
                <a:gd name="T2" fmla="*/ 15 w 19"/>
                <a:gd name="T3" fmla="*/ 4 h 10"/>
                <a:gd name="T4" fmla="*/ 7 w 19"/>
                <a:gd name="T5" fmla="*/ 1 h 10"/>
                <a:gd name="T6" fmla="*/ 9 w 19"/>
                <a:gd name="T7" fmla="*/ 4 h 10"/>
                <a:gd name="T8" fmla="*/ 0 w 19"/>
                <a:gd name="T9" fmla="*/ 1 h 10"/>
                <a:gd name="T10" fmla="*/ 7 w 19"/>
                <a:gd name="T11" fmla="*/ 9 h 10"/>
                <a:gd name="T12" fmla="*/ 17 w 19"/>
                <a:gd name="T13" fmla="*/ 10 h 10"/>
                <a:gd name="T14" fmla="*/ 19 w 19"/>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6"/>
                  </a:moveTo>
                  <a:cubicBezTo>
                    <a:pt x="19" y="6"/>
                    <a:pt x="16" y="6"/>
                    <a:pt x="15" y="4"/>
                  </a:cubicBezTo>
                  <a:cubicBezTo>
                    <a:pt x="13" y="3"/>
                    <a:pt x="9" y="1"/>
                    <a:pt x="7" y="1"/>
                  </a:cubicBezTo>
                  <a:cubicBezTo>
                    <a:pt x="4" y="1"/>
                    <a:pt x="9" y="4"/>
                    <a:pt x="9" y="4"/>
                  </a:cubicBezTo>
                  <a:cubicBezTo>
                    <a:pt x="9" y="4"/>
                    <a:pt x="1" y="0"/>
                    <a:pt x="0" y="1"/>
                  </a:cubicBezTo>
                  <a:cubicBezTo>
                    <a:pt x="0" y="2"/>
                    <a:pt x="4" y="7"/>
                    <a:pt x="7" y="9"/>
                  </a:cubicBezTo>
                  <a:cubicBezTo>
                    <a:pt x="11" y="10"/>
                    <a:pt x="14" y="8"/>
                    <a:pt x="17" y="10"/>
                  </a:cubicBezTo>
                  <a:lnTo>
                    <a:pt x="19" y="6"/>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2" name="îṡḻîḓe">
              <a:extLst>
                <a:ext uri="{FF2B5EF4-FFF2-40B4-BE49-F238E27FC236}">
                  <a16:creationId xmlns:a16="http://schemas.microsoft.com/office/drawing/2014/main" id="{E05F8CB0-3896-4A90-A656-0ABB3DD95A11}"/>
                </a:ext>
              </a:extLst>
            </p:cNvPr>
            <p:cNvSpPr/>
            <p:nvPr/>
          </p:nvSpPr>
          <p:spPr bwMode="auto">
            <a:xfrm>
              <a:off x="5986463" y="4829175"/>
              <a:ext cx="53975" cy="61913"/>
            </a:xfrm>
            <a:custGeom>
              <a:avLst/>
              <a:gdLst>
                <a:gd name="T0" fmla="*/ 0 w 15"/>
                <a:gd name="T1" fmla="*/ 14 h 17"/>
                <a:gd name="T2" fmla="*/ 3 w 15"/>
                <a:gd name="T3" fmla="*/ 11 h 17"/>
                <a:gd name="T4" fmla="*/ 8 w 15"/>
                <a:gd name="T5" fmla="*/ 4 h 17"/>
                <a:gd name="T6" fmla="*/ 8 w 15"/>
                <a:gd name="T7" fmla="*/ 7 h 17"/>
                <a:gd name="T8" fmla="*/ 14 w 15"/>
                <a:gd name="T9" fmla="*/ 1 h 17"/>
                <a:gd name="T10" fmla="*/ 11 w 15"/>
                <a:gd name="T11" fmla="*/ 11 h 17"/>
                <a:gd name="T12" fmla="*/ 3 w 15"/>
                <a:gd name="T13" fmla="*/ 17 h 17"/>
                <a:gd name="T14" fmla="*/ 0 w 15"/>
                <a:gd name="T15" fmla="*/ 14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
                  <a:moveTo>
                    <a:pt x="0" y="14"/>
                  </a:moveTo>
                  <a:cubicBezTo>
                    <a:pt x="0" y="14"/>
                    <a:pt x="3" y="13"/>
                    <a:pt x="3" y="11"/>
                  </a:cubicBezTo>
                  <a:cubicBezTo>
                    <a:pt x="4" y="8"/>
                    <a:pt x="6" y="5"/>
                    <a:pt x="8" y="4"/>
                  </a:cubicBezTo>
                  <a:cubicBezTo>
                    <a:pt x="10" y="3"/>
                    <a:pt x="8" y="7"/>
                    <a:pt x="8" y="7"/>
                  </a:cubicBezTo>
                  <a:cubicBezTo>
                    <a:pt x="8" y="7"/>
                    <a:pt x="13" y="0"/>
                    <a:pt x="14" y="1"/>
                  </a:cubicBezTo>
                  <a:cubicBezTo>
                    <a:pt x="15" y="1"/>
                    <a:pt x="14" y="8"/>
                    <a:pt x="11" y="11"/>
                  </a:cubicBezTo>
                  <a:cubicBezTo>
                    <a:pt x="9" y="14"/>
                    <a:pt x="5" y="14"/>
                    <a:pt x="3" y="17"/>
                  </a:cubicBezTo>
                  <a:lnTo>
                    <a:pt x="0" y="14"/>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3" name="îṡļídé">
              <a:extLst>
                <a:ext uri="{FF2B5EF4-FFF2-40B4-BE49-F238E27FC236}">
                  <a16:creationId xmlns:a16="http://schemas.microsoft.com/office/drawing/2014/main" id="{212B3A1B-DD4C-4173-B219-24BDADBD4CAB}"/>
                </a:ext>
              </a:extLst>
            </p:cNvPr>
            <p:cNvSpPr/>
            <p:nvPr/>
          </p:nvSpPr>
          <p:spPr bwMode="auto">
            <a:xfrm>
              <a:off x="5661026" y="4803775"/>
              <a:ext cx="107950" cy="173038"/>
            </a:xfrm>
            <a:custGeom>
              <a:avLst/>
              <a:gdLst>
                <a:gd name="T0" fmla="*/ 20 w 30"/>
                <a:gd name="T1" fmla="*/ 4 h 48"/>
                <a:gd name="T2" fmla="*/ 29 w 30"/>
                <a:gd name="T3" fmla="*/ 26 h 48"/>
                <a:gd name="T4" fmla="*/ 30 w 30"/>
                <a:gd name="T5" fmla="*/ 42 h 48"/>
                <a:gd name="T6" fmla="*/ 17 w 30"/>
                <a:gd name="T7" fmla="*/ 44 h 48"/>
                <a:gd name="T8" fmla="*/ 14 w 30"/>
                <a:gd name="T9" fmla="*/ 36 h 48"/>
                <a:gd name="T10" fmla="*/ 1 w 30"/>
                <a:gd name="T11" fmla="*/ 15 h 48"/>
                <a:gd name="T12" fmla="*/ 9 w 30"/>
                <a:gd name="T13" fmla="*/ 2 h 48"/>
                <a:gd name="T14" fmla="*/ 20 w 30"/>
                <a:gd name="T15" fmla="*/ 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8">
                  <a:moveTo>
                    <a:pt x="20" y="4"/>
                  </a:moveTo>
                  <a:cubicBezTo>
                    <a:pt x="20" y="4"/>
                    <a:pt x="30" y="15"/>
                    <a:pt x="29" y="26"/>
                  </a:cubicBezTo>
                  <a:cubicBezTo>
                    <a:pt x="28" y="35"/>
                    <a:pt x="24" y="36"/>
                    <a:pt x="30" y="42"/>
                  </a:cubicBezTo>
                  <a:cubicBezTo>
                    <a:pt x="30" y="42"/>
                    <a:pt x="25" y="48"/>
                    <a:pt x="17" y="44"/>
                  </a:cubicBezTo>
                  <a:cubicBezTo>
                    <a:pt x="17" y="44"/>
                    <a:pt x="21" y="39"/>
                    <a:pt x="14" y="36"/>
                  </a:cubicBezTo>
                  <a:cubicBezTo>
                    <a:pt x="9" y="33"/>
                    <a:pt x="2" y="23"/>
                    <a:pt x="1" y="15"/>
                  </a:cubicBezTo>
                  <a:cubicBezTo>
                    <a:pt x="0" y="7"/>
                    <a:pt x="4" y="3"/>
                    <a:pt x="9" y="2"/>
                  </a:cubicBezTo>
                  <a:cubicBezTo>
                    <a:pt x="15" y="0"/>
                    <a:pt x="18" y="2"/>
                    <a:pt x="20" y="4"/>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4" name="îṡļïḓé">
              <a:extLst>
                <a:ext uri="{FF2B5EF4-FFF2-40B4-BE49-F238E27FC236}">
                  <a16:creationId xmlns:a16="http://schemas.microsoft.com/office/drawing/2014/main" id="{878A6936-8512-4972-91FC-89C6E38EC751}"/>
                </a:ext>
              </a:extLst>
            </p:cNvPr>
            <p:cNvSpPr/>
            <p:nvPr/>
          </p:nvSpPr>
          <p:spPr bwMode="auto">
            <a:xfrm>
              <a:off x="5726113" y="4846638"/>
              <a:ext cx="25400" cy="39688"/>
            </a:xfrm>
            <a:custGeom>
              <a:avLst/>
              <a:gdLst>
                <a:gd name="T0" fmla="*/ 3 w 7"/>
                <a:gd name="T1" fmla="*/ 1 h 11"/>
                <a:gd name="T2" fmla="*/ 6 w 7"/>
                <a:gd name="T3" fmla="*/ 9 h 11"/>
                <a:gd name="T4" fmla="*/ 0 w 7"/>
                <a:gd name="T5" fmla="*/ 10 h 11"/>
                <a:gd name="T6" fmla="*/ 4 w 7"/>
                <a:gd name="T7" fmla="*/ 8 h 11"/>
                <a:gd name="T8" fmla="*/ 3 w 7"/>
                <a:gd name="T9" fmla="*/ 1 h 11"/>
              </a:gdLst>
              <a:ahLst/>
              <a:cxnLst>
                <a:cxn ang="0">
                  <a:pos x="T0" y="T1"/>
                </a:cxn>
                <a:cxn ang="0">
                  <a:pos x="T2" y="T3"/>
                </a:cxn>
                <a:cxn ang="0">
                  <a:pos x="T4" y="T5"/>
                </a:cxn>
                <a:cxn ang="0">
                  <a:pos x="T6" y="T7"/>
                </a:cxn>
                <a:cxn ang="0">
                  <a:pos x="T8" y="T9"/>
                </a:cxn>
              </a:cxnLst>
              <a:rect l="0" t="0" r="r" b="b"/>
              <a:pathLst>
                <a:path w="7" h="11">
                  <a:moveTo>
                    <a:pt x="3" y="1"/>
                  </a:moveTo>
                  <a:cubicBezTo>
                    <a:pt x="3" y="1"/>
                    <a:pt x="7" y="8"/>
                    <a:pt x="6" y="9"/>
                  </a:cubicBezTo>
                  <a:cubicBezTo>
                    <a:pt x="5" y="11"/>
                    <a:pt x="1" y="11"/>
                    <a:pt x="0" y="10"/>
                  </a:cubicBezTo>
                  <a:cubicBezTo>
                    <a:pt x="0" y="9"/>
                    <a:pt x="4" y="8"/>
                    <a:pt x="4" y="8"/>
                  </a:cubicBezTo>
                  <a:cubicBezTo>
                    <a:pt x="4" y="8"/>
                    <a:pt x="0" y="0"/>
                    <a:pt x="3" y="1"/>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5" name="işľíḑe">
              <a:extLst>
                <a:ext uri="{FF2B5EF4-FFF2-40B4-BE49-F238E27FC236}">
                  <a16:creationId xmlns:a16="http://schemas.microsoft.com/office/drawing/2014/main" id="{8C241DF3-A9A8-4B53-8FAE-D0D7825347C4}"/>
                </a:ext>
              </a:extLst>
            </p:cNvPr>
            <p:cNvSpPr/>
            <p:nvPr/>
          </p:nvSpPr>
          <p:spPr bwMode="auto">
            <a:xfrm>
              <a:off x="5595938" y="4959350"/>
              <a:ext cx="147638" cy="130175"/>
            </a:xfrm>
            <a:custGeom>
              <a:avLst/>
              <a:gdLst>
                <a:gd name="T0" fmla="*/ 28 w 41"/>
                <a:gd name="T1" fmla="*/ 2 h 36"/>
                <a:gd name="T2" fmla="*/ 4 w 41"/>
                <a:gd name="T3" fmla="*/ 26 h 36"/>
                <a:gd name="T4" fmla="*/ 20 w 41"/>
                <a:gd name="T5" fmla="*/ 30 h 36"/>
                <a:gd name="T6" fmla="*/ 28 w 41"/>
                <a:gd name="T7" fmla="*/ 2 h 36"/>
              </a:gdLst>
              <a:ahLst/>
              <a:cxnLst>
                <a:cxn ang="0">
                  <a:pos x="T0" y="T1"/>
                </a:cxn>
                <a:cxn ang="0">
                  <a:pos x="T2" y="T3"/>
                </a:cxn>
                <a:cxn ang="0">
                  <a:pos x="T4" y="T5"/>
                </a:cxn>
                <a:cxn ang="0">
                  <a:pos x="T6" y="T7"/>
                </a:cxn>
              </a:cxnLst>
              <a:rect l="0" t="0" r="r" b="b"/>
              <a:pathLst>
                <a:path w="41" h="36">
                  <a:moveTo>
                    <a:pt x="28" y="2"/>
                  </a:moveTo>
                  <a:cubicBezTo>
                    <a:pt x="28" y="2"/>
                    <a:pt x="11" y="13"/>
                    <a:pt x="4" y="26"/>
                  </a:cubicBezTo>
                  <a:cubicBezTo>
                    <a:pt x="0" y="36"/>
                    <a:pt x="12" y="35"/>
                    <a:pt x="20" y="30"/>
                  </a:cubicBezTo>
                  <a:cubicBezTo>
                    <a:pt x="36" y="21"/>
                    <a:pt x="41" y="0"/>
                    <a:pt x="28" y="2"/>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6" name="íṡḷïḑê">
              <a:extLst>
                <a:ext uri="{FF2B5EF4-FFF2-40B4-BE49-F238E27FC236}">
                  <a16:creationId xmlns:a16="http://schemas.microsoft.com/office/drawing/2014/main" id="{509768B4-CDC6-4726-8C5E-C88EBCFCFB5F}"/>
                </a:ext>
              </a:extLst>
            </p:cNvPr>
            <p:cNvSpPr/>
            <p:nvPr/>
          </p:nvSpPr>
          <p:spPr bwMode="auto">
            <a:xfrm>
              <a:off x="5497513" y="5038725"/>
              <a:ext cx="192088" cy="57150"/>
            </a:xfrm>
            <a:custGeom>
              <a:avLst/>
              <a:gdLst>
                <a:gd name="T0" fmla="*/ 34 w 53"/>
                <a:gd name="T1" fmla="*/ 5 h 16"/>
                <a:gd name="T2" fmla="*/ 4 w 53"/>
                <a:gd name="T3" fmla="*/ 6 h 16"/>
                <a:gd name="T4" fmla="*/ 17 w 53"/>
                <a:gd name="T5" fmla="*/ 15 h 16"/>
                <a:gd name="T6" fmla="*/ 48 w 53"/>
                <a:gd name="T7" fmla="*/ 7 h 16"/>
                <a:gd name="T8" fmla="*/ 34 w 53"/>
                <a:gd name="T9" fmla="*/ 5 h 16"/>
              </a:gdLst>
              <a:ahLst/>
              <a:cxnLst>
                <a:cxn ang="0">
                  <a:pos x="T0" y="T1"/>
                </a:cxn>
                <a:cxn ang="0">
                  <a:pos x="T2" y="T3"/>
                </a:cxn>
                <a:cxn ang="0">
                  <a:pos x="T4" y="T5"/>
                </a:cxn>
                <a:cxn ang="0">
                  <a:pos x="T6" y="T7"/>
                </a:cxn>
                <a:cxn ang="0">
                  <a:pos x="T8" y="T9"/>
                </a:cxn>
              </a:cxnLst>
              <a:rect l="0" t="0" r="r" b="b"/>
              <a:pathLst>
                <a:path w="53" h="16">
                  <a:moveTo>
                    <a:pt x="34" y="5"/>
                  </a:moveTo>
                  <a:cubicBezTo>
                    <a:pt x="33" y="5"/>
                    <a:pt x="9" y="4"/>
                    <a:pt x="4" y="6"/>
                  </a:cubicBezTo>
                  <a:cubicBezTo>
                    <a:pt x="0" y="8"/>
                    <a:pt x="9" y="14"/>
                    <a:pt x="17" y="15"/>
                  </a:cubicBezTo>
                  <a:cubicBezTo>
                    <a:pt x="26" y="16"/>
                    <a:pt x="43" y="13"/>
                    <a:pt x="48" y="7"/>
                  </a:cubicBezTo>
                  <a:cubicBezTo>
                    <a:pt x="53" y="0"/>
                    <a:pt x="34" y="5"/>
                    <a:pt x="34" y="5"/>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7" name="ïṣḻíḋé">
              <a:extLst>
                <a:ext uri="{FF2B5EF4-FFF2-40B4-BE49-F238E27FC236}">
                  <a16:creationId xmlns:a16="http://schemas.microsoft.com/office/drawing/2014/main" id="{1B7AC652-871E-4A99-B7BC-F234992B9DBC}"/>
                </a:ext>
              </a:extLst>
            </p:cNvPr>
            <p:cNvSpPr/>
            <p:nvPr/>
          </p:nvSpPr>
          <p:spPr bwMode="auto">
            <a:xfrm>
              <a:off x="5822951" y="4875213"/>
              <a:ext cx="184150" cy="101600"/>
            </a:xfrm>
            <a:custGeom>
              <a:avLst/>
              <a:gdLst>
                <a:gd name="T0" fmla="*/ 15 w 51"/>
                <a:gd name="T1" fmla="*/ 13 h 28"/>
                <a:gd name="T2" fmla="*/ 46 w 51"/>
                <a:gd name="T3" fmla="*/ 0 h 28"/>
                <a:gd name="T4" fmla="*/ 38 w 51"/>
                <a:gd name="T5" fmla="*/ 14 h 28"/>
                <a:gd name="T6" fmla="*/ 7 w 51"/>
                <a:gd name="T7" fmla="*/ 23 h 28"/>
                <a:gd name="T8" fmla="*/ 15 w 51"/>
                <a:gd name="T9" fmla="*/ 13 h 28"/>
              </a:gdLst>
              <a:ahLst/>
              <a:cxnLst>
                <a:cxn ang="0">
                  <a:pos x="T0" y="T1"/>
                </a:cxn>
                <a:cxn ang="0">
                  <a:pos x="T2" y="T3"/>
                </a:cxn>
                <a:cxn ang="0">
                  <a:pos x="T4" y="T5"/>
                </a:cxn>
                <a:cxn ang="0">
                  <a:pos x="T6" y="T7"/>
                </a:cxn>
                <a:cxn ang="0">
                  <a:pos x="T8" y="T9"/>
                </a:cxn>
              </a:cxnLst>
              <a:rect l="0" t="0" r="r" b="b"/>
              <a:pathLst>
                <a:path w="51" h="28">
                  <a:moveTo>
                    <a:pt x="15" y="13"/>
                  </a:moveTo>
                  <a:cubicBezTo>
                    <a:pt x="16" y="12"/>
                    <a:pt x="40" y="0"/>
                    <a:pt x="46" y="0"/>
                  </a:cubicBezTo>
                  <a:cubicBezTo>
                    <a:pt x="51" y="0"/>
                    <a:pt x="45" y="9"/>
                    <a:pt x="38" y="14"/>
                  </a:cubicBezTo>
                  <a:cubicBezTo>
                    <a:pt x="16" y="28"/>
                    <a:pt x="14" y="27"/>
                    <a:pt x="7" y="23"/>
                  </a:cubicBezTo>
                  <a:cubicBezTo>
                    <a:pt x="0" y="19"/>
                    <a:pt x="15" y="13"/>
                    <a:pt x="15" y="13"/>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8" name="íślîḑê">
              <a:extLst>
                <a:ext uri="{FF2B5EF4-FFF2-40B4-BE49-F238E27FC236}">
                  <a16:creationId xmlns:a16="http://schemas.microsoft.com/office/drawing/2014/main" id="{E6474C00-B04C-4D0D-9E89-2015FBAFCF11}"/>
                </a:ext>
              </a:extLst>
            </p:cNvPr>
            <p:cNvSpPr/>
            <p:nvPr/>
          </p:nvSpPr>
          <p:spPr bwMode="auto">
            <a:xfrm>
              <a:off x="5638801" y="4781550"/>
              <a:ext cx="107950" cy="169863"/>
            </a:xfrm>
            <a:custGeom>
              <a:avLst/>
              <a:gdLst>
                <a:gd name="T0" fmla="*/ 8 w 30"/>
                <a:gd name="T1" fmla="*/ 5 h 47"/>
                <a:gd name="T2" fmla="*/ 26 w 30"/>
                <a:gd name="T3" fmla="*/ 9 h 47"/>
                <a:gd name="T4" fmla="*/ 13 w 30"/>
                <a:gd name="T5" fmla="*/ 22 h 47"/>
                <a:gd name="T6" fmla="*/ 17 w 30"/>
                <a:gd name="T7" fmla="*/ 32 h 47"/>
                <a:gd name="T8" fmla="*/ 20 w 30"/>
                <a:gd name="T9" fmla="*/ 42 h 47"/>
                <a:gd name="T10" fmla="*/ 1 w 30"/>
                <a:gd name="T11" fmla="*/ 25 h 47"/>
                <a:gd name="T12" fmla="*/ 8 w 30"/>
                <a:gd name="T13" fmla="*/ 5 h 47"/>
              </a:gdLst>
              <a:ahLst/>
              <a:cxnLst>
                <a:cxn ang="0">
                  <a:pos x="T0" y="T1"/>
                </a:cxn>
                <a:cxn ang="0">
                  <a:pos x="T2" y="T3"/>
                </a:cxn>
                <a:cxn ang="0">
                  <a:pos x="T4" y="T5"/>
                </a:cxn>
                <a:cxn ang="0">
                  <a:pos x="T6" y="T7"/>
                </a:cxn>
                <a:cxn ang="0">
                  <a:pos x="T8" y="T9"/>
                </a:cxn>
                <a:cxn ang="0">
                  <a:pos x="T10" y="T11"/>
                </a:cxn>
                <a:cxn ang="0">
                  <a:pos x="T12" y="T13"/>
                </a:cxn>
              </a:cxnLst>
              <a:rect l="0" t="0" r="r" b="b"/>
              <a:pathLst>
                <a:path w="30" h="47">
                  <a:moveTo>
                    <a:pt x="8" y="5"/>
                  </a:moveTo>
                  <a:cubicBezTo>
                    <a:pt x="8" y="5"/>
                    <a:pt x="23" y="0"/>
                    <a:pt x="26" y="9"/>
                  </a:cubicBezTo>
                  <a:cubicBezTo>
                    <a:pt x="30" y="17"/>
                    <a:pt x="13" y="16"/>
                    <a:pt x="13" y="22"/>
                  </a:cubicBezTo>
                  <a:cubicBezTo>
                    <a:pt x="13" y="28"/>
                    <a:pt x="21" y="27"/>
                    <a:pt x="17" y="32"/>
                  </a:cubicBezTo>
                  <a:cubicBezTo>
                    <a:pt x="13" y="38"/>
                    <a:pt x="24" y="37"/>
                    <a:pt x="20" y="42"/>
                  </a:cubicBezTo>
                  <a:cubicBezTo>
                    <a:pt x="16" y="47"/>
                    <a:pt x="0" y="35"/>
                    <a:pt x="1" y="25"/>
                  </a:cubicBezTo>
                  <a:cubicBezTo>
                    <a:pt x="2" y="15"/>
                    <a:pt x="1" y="9"/>
                    <a:pt x="8" y="5"/>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9" name="ïS1îḍe">
              <a:extLst>
                <a:ext uri="{FF2B5EF4-FFF2-40B4-BE49-F238E27FC236}">
                  <a16:creationId xmlns:a16="http://schemas.microsoft.com/office/drawing/2014/main" id="{27F13747-5056-454E-980C-82A064DD61A5}"/>
                </a:ext>
              </a:extLst>
            </p:cNvPr>
            <p:cNvSpPr/>
            <p:nvPr/>
          </p:nvSpPr>
          <p:spPr bwMode="auto">
            <a:xfrm>
              <a:off x="6130926" y="4205288"/>
              <a:ext cx="430213" cy="981075"/>
            </a:xfrm>
            <a:custGeom>
              <a:avLst/>
              <a:gdLst>
                <a:gd name="T0" fmla="*/ 119 w 119"/>
                <a:gd name="T1" fmla="*/ 54 h 272"/>
                <a:gd name="T2" fmla="*/ 112 w 119"/>
                <a:gd name="T3" fmla="*/ 30 h 272"/>
                <a:gd name="T4" fmla="*/ 112 w 119"/>
                <a:gd name="T5" fmla="*/ 30 h 272"/>
                <a:gd name="T6" fmla="*/ 110 w 119"/>
                <a:gd name="T7" fmla="*/ 22 h 272"/>
                <a:gd name="T8" fmla="*/ 103 w 119"/>
                <a:gd name="T9" fmla="*/ 16 h 272"/>
                <a:gd name="T10" fmla="*/ 106 w 119"/>
                <a:gd name="T11" fmla="*/ 24 h 272"/>
                <a:gd name="T12" fmla="*/ 103 w 119"/>
                <a:gd name="T13" fmla="*/ 22 h 272"/>
                <a:gd name="T14" fmla="*/ 107 w 119"/>
                <a:gd name="T15" fmla="*/ 29 h 272"/>
                <a:gd name="T16" fmla="*/ 108 w 119"/>
                <a:gd name="T17" fmla="*/ 31 h 272"/>
                <a:gd name="T18" fmla="*/ 108 w 119"/>
                <a:gd name="T19" fmla="*/ 31 h 272"/>
                <a:gd name="T20" fmla="*/ 110 w 119"/>
                <a:gd name="T21" fmla="*/ 58 h 272"/>
                <a:gd name="T22" fmla="*/ 78 w 119"/>
                <a:gd name="T23" fmla="*/ 48 h 272"/>
                <a:gd name="T24" fmla="*/ 72 w 119"/>
                <a:gd name="T25" fmla="*/ 45 h 272"/>
                <a:gd name="T26" fmla="*/ 73 w 119"/>
                <a:gd name="T27" fmla="*/ 32 h 272"/>
                <a:gd name="T28" fmla="*/ 64 w 119"/>
                <a:gd name="T29" fmla="*/ 12 h 272"/>
                <a:gd name="T30" fmla="*/ 64 w 119"/>
                <a:gd name="T31" fmla="*/ 12 h 272"/>
                <a:gd name="T32" fmla="*/ 64 w 119"/>
                <a:gd name="T33" fmla="*/ 8 h 272"/>
                <a:gd name="T34" fmla="*/ 44 w 119"/>
                <a:gd name="T35" fmla="*/ 12 h 272"/>
                <a:gd name="T36" fmla="*/ 54 w 119"/>
                <a:gd name="T37" fmla="*/ 37 h 272"/>
                <a:gd name="T38" fmla="*/ 55 w 119"/>
                <a:gd name="T39" fmla="*/ 37 h 272"/>
                <a:gd name="T40" fmla="*/ 59 w 119"/>
                <a:gd name="T41" fmla="*/ 40 h 272"/>
                <a:gd name="T42" fmla="*/ 63 w 119"/>
                <a:gd name="T43" fmla="*/ 46 h 272"/>
                <a:gd name="T44" fmla="*/ 58 w 119"/>
                <a:gd name="T45" fmla="*/ 49 h 272"/>
                <a:gd name="T46" fmla="*/ 26 w 119"/>
                <a:gd name="T47" fmla="*/ 38 h 272"/>
                <a:gd name="T48" fmla="*/ 11 w 119"/>
                <a:gd name="T49" fmla="*/ 12 h 272"/>
                <a:gd name="T50" fmla="*/ 11 w 119"/>
                <a:gd name="T51" fmla="*/ 12 h 272"/>
                <a:gd name="T52" fmla="*/ 11 w 119"/>
                <a:gd name="T53" fmla="*/ 10 h 272"/>
                <a:gd name="T54" fmla="*/ 10 w 119"/>
                <a:gd name="T55" fmla="*/ 2 h 272"/>
                <a:gd name="T56" fmla="*/ 9 w 119"/>
                <a:gd name="T57" fmla="*/ 5 h 272"/>
                <a:gd name="T58" fmla="*/ 6 w 119"/>
                <a:gd name="T59" fmla="*/ 1 h 272"/>
                <a:gd name="T60" fmla="*/ 2 w 119"/>
                <a:gd name="T61" fmla="*/ 8 h 272"/>
                <a:gd name="T62" fmla="*/ 8 w 119"/>
                <a:gd name="T63" fmla="*/ 14 h 272"/>
                <a:gd name="T64" fmla="*/ 7 w 119"/>
                <a:gd name="T65" fmla="*/ 14 h 272"/>
                <a:gd name="T66" fmla="*/ 15 w 119"/>
                <a:gd name="T67" fmla="*/ 37 h 272"/>
                <a:gd name="T68" fmla="*/ 19 w 119"/>
                <a:gd name="T69" fmla="*/ 42 h 272"/>
                <a:gd name="T70" fmla="*/ 52 w 119"/>
                <a:gd name="T71" fmla="*/ 61 h 272"/>
                <a:gd name="T72" fmla="*/ 54 w 119"/>
                <a:gd name="T73" fmla="*/ 118 h 272"/>
                <a:gd name="T74" fmla="*/ 36 w 119"/>
                <a:gd name="T75" fmla="*/ 195 h 272"/>
                <a:gd name="T76" fmla="*/ 27 w 119"/>
                <a:gd name="T77" fmla="*/ 256 h 272"/>
                <a:gd name="T78" fmla="*/ 27 w 119"/>
                <a:gd name="T79" fmla="*/ 256 h 272"/>
                <a:gd name="T80" fmla="*/ 9 w 119"/>
                <a:gd name="T81" fmla="*/ 268 h 272"/>
                <a:gd name="T82" fmla="*/ 25 w 119"/>
                <a:gd name="T83" fmla="*/ 269 h 272"/>
                <a:gd name="T84" fmla="*/ 33 w 119"/>
                <a:gd name="T85" fmla="*/ 264 h 272"/>
                <a:gd name="T86" fmla="*/ 37 w 119"/>
                <a:gd name="T87" fmla="*/ 263 h 272"/>
                <a:gd name="T88" fmla="*/ 38 w 119"/>
                <a:gd name="T89" fmla="*/ 256 h 272"/>
                <a:gd name="T90" fmla="*/ 37 w 119"/>
                <a:gd name="T91" fmla="*/ 256 h 272"/>
                <a:gd name="T92" fmla="*/ 55 w 119"/>
                <a:gd name="T93" fmla="*/ 193 h 272"/>
                <a:gd name="T94" fmla="*/ 59 w 119"/>
                <a:gd name="T95" fmla="*/ 184 h 272"/>
                <a:gd name="T96" fmla="*/ 76 w 119"/>
                <a:gd name="T97" fmla="*/ 233 h 272"/>
                <a:gd name="T98" fmla="*/ 81 w 119"/>
                <a:gd name="T99" fmla="*/ 235 h 272"/>
                <a:gd name="T100" fmla="*/ 77 w 119"/>
                <a:gd name="T101" fmla="*/ 256 h 272"/>
                <a:gd name="T102" fmla="*/ 88 w 119"/>
                <a:gd name="T103" fmla="*/ 245 h 272"/>
                <a:gd name="T104" fmla="*/ 90 w 119"/>
                <a:gd name="T105" fmla="*/ 236 h 272"/>
                <a:gd name="T106" fmla="*/ 92 w 119"/>
                <a:gd name="T107" fmla="*/ 233 h 272"/>
                <a:gd name="T108" fmla="*/ 90 w 119"/>
                <a:gd name="T109" fmla="*/ 228 h 272"/>
                <a:gd name="T110" fmla="*/ 80 w 119"/>
                <a:gd name="T111" fmla="*/ 182 h 272"/>
                <a:gd name="T112" fmla="*/ 87 w 119"/>
                <a:gd name="T113" fmla="*/ 153 h 272"/>
                <a:gd name="T114" fmla="*/ 97 w 119"/>
                <a:gd name="T115" fmla="*/ 121 h 272"/>
                <a:gd name="T116" fmla="*/ 98 w 119"/>
                <a:gd name="T117" fmla="*/ 119 h 272"/>
                <a:gd name="T118" fmla="*/ 89 w 119"/>
                <a:gd name="T119" fmla="*/ 65 h 272"/>
                <a:gd name="T120" fmla="*/ 117 w 119"/>
                <a:gd name="T121" fmla="*/ 64 h 272"/>
                <a:gd name="T122" fmla="*/ 119 w 119"/>
                <a:gd name="T123" fmla="*/ 5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9" h="272">
                  <a:moveTo>
                    <a:pt x="119" y="54"/>
                  </a:moveTo>
                  <a:cubicBezTo>
                    <a:pt x="118" y="43"/>
                    <a:pt x="112" y="30"/>
                    <a:pt x="112" y="30"/>
                  </a:cubicBezTo>
                  <a:cubicBezTo>
                    <a:pt x="112" y="30"/>
                    <a:pt x="112" y="30"/>
                    <a:pt x="112" y="30"/>
                  </a:cubicBezTo>
                  <a:cubicBezTo>
                    <a:pt x="111" y="28"/>
                    <a:pt x="112" y="25"/>
                    <a:pt x="110" y="22"/>
                  </a:cubicBezTo>
                  <a:cubicBezTo>
                    <a:pt x="109" y="19"/>
                    <a:pt x="104" y="16"/>
                    <a:pt x="103" y="16"/>
                  </a:cubicBezTo>
                  <a:cubicBezTo>
                    <a:pt x="102" y="16"/>
                    <a:pt x="106" y="24"/>
                    <a:pt x="106" y="24"/>
                  </a:cubicBezTo>
                  <a:cubicBezTo>
                    <a:pt x="106" y="24"/>
                    <a:pt x="103" y="20"/>
                    <a:pt x="103" y="22"/>
                  </a:cubicBezTo>
                  <a:cubicBezTo>
                    <a:pt x="103" y="24"/>
                    <a:pt x="105" y="28"/>
                    <a:pt x="107" y="29"/>
                  </a:cubicBezTo>
                  <a:cubicBezTo>
                    <a:pt x="108" y="29"/>
                    <a:pt x="108" y="30"/>
                    <a:pt x="108" y="31"/>
                  </a:cubicBezTo>
                  <a:cubicBezTo>
                    <a:pt x="108" y="31"/>
                    <a:pt x="108" y="31"/>
                    <a:pt x="108" y="31"/>
                  </a:cubicBezTo>
                  <a:cubicBezTo>
                    <a:pt x="107" y="40"/>
                    <a:pt x="109" y="51"/>
                    <a:pt x="110" y="58"/>
                  </a:cubicBezTo>
                  <a:cubicBezTo>
                    <a:pt x="99" y="52"/>
                    <a:pt x="86" y="49"/>
                    <a:pt x="78" y="48"/>
                  </a:cubicBezTo>
                  <a:cubicBezTo>
                    <a:pt x="76" y="46"/>
                    <a:pt x="73" y="45"/>
                    <a:pt x="72" y="45"/>
                  </a:cubicBezTo>
                  <a:cubicBezTo>
                    <a:pt x="69" y="40"/>
                    <a:pt x="72" y="39"/>
                    <a:pt x="73" y="32"/>
                  </a:cubicBezTo>
                  <a:cubicBezTo>
                    <a:pt x="74" y="22"/>
                    <a:pt x="64" y="12"/>
                    <a:pt x="64" y="12"/>
                  </a:cubicBezTo>
                  <a:cubicBezTo>
                    <a:pt x="64" y="12"/>
                    <a:pt x="64" y="12"/>
                    <a:pt x="64" y="12"/>
                  </a:cubicBezTo>
                  <a:cubicBezTo>
                    <a:pt x="65" y="10"/>
                    <a:pt x="65" y="9"/>
                    <a:pt x="64" y="8"/>
                  </a:cubicBezTo>
                  <a:cubicBezTo>
                    <a:pt x="57" y="3"/>
                    <a:pt x="44" y="12"/>
                    <a:pt x="44" y="12"/>
                  </a:cubicBezTo>
                  <a:cubicBezTo>
                    <a:pt x="35" y="20"/>
                    <a:pt x="49" y="38"/>
                    <a:pt x="54" y="37"/>
                  </a:cubicBezTo>
                  <a:cubicBezTo>
                    <a:pt x="54" y="37"/>
                    <a:pt x="55" y="37"/>
                    <a:pt x="55" y="37"/>
                  </a:cubicBezTo>
                  <a:cubicBezTo>
                    <a:pt x="56" y="38"/>
                    <a:pt x="58" y="40"/>
                    <a:pt x="59" y="40"/>
                  </a:cubicBezTo>
                  <a:cubicBezTo>
                    <a:pt x="63" y="42"/>
                    <a:pt x="63" y="45"/>
                    <a:pt x="63" y="46"/>
                  </a:cubicBezTo>
                  <a:cubicBezTo>
                    <a:pt x="61" y="47"/>
                    <a:pt x="59" y="48"/>
                    <a:pt x="58" y="49"/>
                  </a:cubicBezTo>
                  <a:cubicBezTo>
                    <a:pt x="49" y="44"/>
                    <a:pt x="35" y="39"/>
                    <a:pt x="26" y="38"/>
                  </a:cubicBezTo>
                  <a:cubicBezTo>
                    <a:pt x="23" y="32"/>
                    <a:pt x="18" y="20"/>
                    <a:pt x="11" y="12"/>
                  </a:cubicBezTo>
                  <a:cubicBezTo>
                    <a:pt x="11" y="12"/>
                    <a:pt x="11" y="12"/>
                    <a:pt x="11" y="12"/>
                  </a:cubicBezTo>
                  <a:cubicBezTo>
                    <a:pt x="11" y="11"/>
                    <a:pt x="11" y="11"/>
                    <a:pt x="11" y="10"/>
                  </a:cubicBezTo>
                  <a:cubicBezTo>
                    <a:pt x="11" y="8"/>
                    <a:pt x="11" y="2"/>
                    <a:pt x="10" y="2"/>
                  </a:cubicBezTo>
                  <a:cubicBezTo>
                    <a:pt x="9" y="2"/>
                    <a:pt x="9" y="5"/>
                    <a:pt x="9" y="5"/>
                  </a:cubicBezTo>
                  <a:cubicBezTo>
                    <a:pt x="9" y="5"/>
                    <a:pt x="8" y="1"/>
                    <a:pt x="6" y="1"/>
                  </a:cubicBezTo>
                  <a:cubicBezTo>
                    <a:pt x="4" y="0"/>
                    <a:pt x="0" y="6"/>
                    <a:pt x="2" y="8"/>
                  </a:cubicBezTo>
                  <a:cubicBezTo>
                    <a:pt x="3" y="11"/>
                    <a:pt x="7" y="12"/>
                    <a:pt x="8" y="14"/>
                  </a:cubicBezTo>
                  <a:cubicBezTo>
                    <a:pt x="7" y="14"/>
                    <a:pt x="7" y="14"/>
                    <a:pt x="7" y="14"/>
                  </a:cubicBezTo>
                  <a:cubicBezTo>
                    <a:pt x="7" y="14"/>
                    <a:pt x="10" y="27"/>
                    <a:pt x="15" y="37"/>
                  </a:cubicBezTo>
                  <a:cubicBezTo>
                    <a:pt x="17" y="39"/>
                    <a:pt x="18" y="40"/>
                    <a:pt x="19" y="42"/>
                  </a:cubicBezTo>
                  <a:cubicBezTo>
                    <a:pt x="27" y="51"/>
                    <a:pt x="43" y="58"/>
                    <a:pt x="52" y="61"/>
                  </a:cubicBezTo>
                  <a:cubicBezTo>
                    <a:pt x="48" y="86"/>
                    <a:pt x="53" y="111"/>
                    <a:pt x="54" y="118"/>
                  </a:cubicBezTo>
                  <a:cubicBezTo>
                    <a:pt x="54" y="118"/>
                    <a:pt x="40" y="176"/>
                    <a:pt x="36" y="195"/>
                  </a:cubicBezTo>
                  <a:cubicBezTo>
                    <a:pt x="32" y="214"/>
                    <a:pt x="26" y="252"/>
                    <a:pt x="27" y="256"/>
                  </a:cubicBezTo>
                  <a:cubicBezTo>
                    <a:pt x="27" y="256"/>
                    <a:pt x="27" y="256"/>
                    <a:pt x="27" y="256"/>
                  </a:cubicBezTo>
                  <a:cubicBezTo>
                    <a:pt x="24" y="258"/>
                    <a:pt x="9" y="264"/>
                    <a:pt x="9" y="268"/>
                  </a:cubicBezTo>
                  <a:cubicBezTo>
                    <a:pt x="10" y="272"/>
                    <a:pt x="19" y="272"/>
                    <a:pt x="25" y="269"/>
                  </a:cubicBezTo>
                  <a:cubicBezTo>
                    <a:pt x="32" y="266"/>
                    <a:pt x="33" y="264"/>
                    <a:pt x="33" y="264"/>
                  </a:cubicBezTo>
                  <a:cubicBezTo>
                    <a:pt x="33" y="264"/>
                    <a:pt x="35" y="265"/>
                    <a:pt x="37" y="263"/>
                  </a:cubicBezTo>
                  <a:cubicBezTo>
                    <a:pt x="38" y="261"/>
                    <a:pt x="40" y="258"/>
                    <a:pt x="38" y="256"/>
                  </a:cubicBezTo>
                  <a:cubicBezTo>
                    <a:pt x="37" y="256"/>
                    <a:pt x="37" y="256"/>
                    <a:pt x="37" y="256"/>
                  </a:cubicBezTo>
                  <a:cubicBezTo>
                    <a:pt x="40" y="254"/>
                    <a:pt x="52" y="202"/>
                    <a:pt x="55" y="193"/>
                  </a:cubicBezTo>
                  <a:cubicBezTo>
                    <a:pt x="56" y="191"/>
                    <a:pt x="57" y="188"/>
                    <a:pt x="59" y="184"/>
                  </a:cubicBezTo>
                  <a:cubicBezTo>
                    <a:pt x="60" y="196"/>
                    <a:pt x="73" y="229"/>
                    <a:pt x="76" y="233"/>
                  </a:cubicBezTo>
                  <a:cubicBezTo>
                    <a:pt x="77" y="234"/>
                    <a:pt x="79" y="235"/>
                    <a:pt x="81" y="235"/>
                  </a:cubicBezTo>
                  <a:cubicBezTo>
                    <a:pt x="80" y="238"/>
                    <a:pt x="74" y="254"/>
                    <a:pt x="77" y="256"/>
                  </a:cubicBezTo>
                  <a:cubicBezTo>
                    <a:pt x="80" y="259"/>
                    <a:pt x="86" y="252"/>
                    <a:pt x="88" y="245"/>
                  </a:cubicBezTo>
                  <a:cubicBezTo>
                    <a:pt x="90" y="239"/>
                    <a:pt x="90" y="236"/>
                    <a:pt x="90" y="236"/>
                  </a:cubicBezTo>
                  <a:cubicBezTo>
                    <a:pt x="90" y="236"/>
                    <a:pt x="93" y="236"/>
                    <a:pt x="92" y="233"/>
                  </a:cubicBezTo>
                  <a:cubicBezTo>
                    <a:pt x="92" y="232"/>
                    <a:pt x="91" y="229"/>
                    <a:pt x="90" y="228"/>
                  </a:cubicBezTo>
                  <a:cubicBezTo>
                    <a:pt x="90" y="219"/>
                    <a:pt x="81" y="185"/>
                    <a:pt x="80" y="182"/>
                  </a:cubicBezTo>
                  <a:cubicBezTo>
                    <a:pt x="79" y="180"/>
                    <a:pt x="82" y="172"/>
                    <a:pt x="87" y="153"/>
                  </a:cubicBezTo>
                  <a:cubicBezTo>
                    <a:pt x="91" y="139"/>
                    <a:pt x="95" y="126"/>
                    <a:pt x="97" y="121"/>
                  </a:cubicBezTo>
                  <a:cubicBezTo>
                    <a:pt x="98" y="121"/>
                    <a:pt x="98" y="120"/>
                    <a:pt x="98" y="119"/>
                  </a:cubicBezTo>
                  <a:cubicBezTo>
                    <a:pt x="100" y="106"/>
                    <a:pt x="94" y="79"/>
                    <a:pt x="89" y="65"/>
                  </a:cubicBezTo>
                  <a:cubicBezTo>
                    <a:pt x="102" y="67"/>
                    <a:pt x="116" y="68"/>
                    <a:pt x="117" y="64"/>
                  </a:cubicBezTo>
                  <a:cubicBezTo>
                    <a:pt x="118" y="62"/>
                    <a:pt x="119" y="59"/>
                    <a:pt x="119" y="54"/>
                  </a:cubicBezTo>
                  <a:close/>
                </a:path>
              </a:pathLst>
            </a:custGeom>
            <a:solidFill>
              <a:srgbClr val="1AB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0" name="iŝľíḋê">
              <a:extLst>
                <a:ext uri="{FF2B5EF4-FFF2-40B4-BE49-F238E27FC236}">
                  <a16:creationId xmlns:a16="http://schemas.microsoft.com/office/drawing/2014/main" id="{3005D5EF-300B-48A4-82DD-E974E4F961DD}"/>
                </a:ext>
              </a:extLst>
            </p:cNvPr>
            <p:cNvSpPr/>
            <p:nvPr/>
          </p:nvSpPr>
          <p:spPr bwMode="auto">
            <a:xfrm>
              <a:off x="6134101" y="5078413"/>
              <a:ext cx="111125" cy="60325"/>
            </a:xfrm>
            <a:custGeom>
              <a:avLst/>
              <a:gdLst>
                <a:gd name="T0" fmla="*/ 19 w 31"/>
                <a:gd name="T1" fmla="*/ 1 h 17"/>
                <a:gd name="T2" fmla="*/ 0 w 31"/>
                <a:gd name="T3" fmla="*/ 13 h 17"/>
                <a:gd name="T4" fmla="*/ 16 w 31"/>
                <a:gd name="T5" fmla="*/ 14 h 17"/>
                <a:gd name="T6" fmla="*/ 24 w 31"/>
                <a:gd name="T7" fmla="*/ 9 h 17"/>
                <a:gd name="T8" fmla="*/ 28 w 31"/>
                <a:gd name="T9" fmla="*/ 8 h 17"/>
                <a:gd name="T10" fmla="*/ 29 w 31"/>
                <a:gd name="T11" fmla="*/ 1 h 17"/>
                <a:gd name="T12" fmla="*/ 19 w 31"/>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9" y="1"/>
                  </a:moveTo>
                  <a:cubicBezTo>
                    <a:pt x="19" y="1"/>
                    <a:pt x="0" y="9"/>
                    <a:pt x="0" y="13"/>
                  </a:cubicBezTo>
                  <a:cubicBezTo>
                    <a:pt x="1" y="17"/>
                    <a:pt x="10" y="17"/>
                    <a:pt x="16" y="14"/>
                  </a:cubicBezTo>
                  <a:cubicBezTo>
                    <a:pt x="23" y="11"/>
                    <a:pt x="24" y="9"/>
                    <a:pt x="24" y="9"/>
                  </a:cubicBezTo>
                  <a:cubicBezTo>
                    <a:pt x="24" y="9"/>
                    <a:pt x="26" y="10"/>
                    <a:pt x="28" y="8"/>
                  </a:cubicBezTo>
                  <a:cubicBezTo>
                    <a:pt x="29" y="6"/>
                    <a:pt x="31" y="3"/>
                    <a:pt x="29" y="1"/>
                  </a:cubicBezTo>
                  <a:cubicBezTo>
                    <a:pt x="27" y="0"/>
                    <a:pt x="19" y="1"/>
                    <a:pt x="19"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1" name="îsḻïḋè">
              <a:extLst>
                <a:ext uri="{FF2B5EF4-FFF2-40B4-BE49-F238E27FC236}">
                  <a16:creationId xmlns:a16="http://schemas.microsoft.com/office/drawing/2014/main" id="{13F68F9D-E089-4D62-83C2-5694929AE4F4}"/>
                </a:ext>
              </a:extLst>
            </p:cNvPr>
            <p:cNvSpPr/>
            <p:nvPr/>
          </p:nvSpPr>
          <p:spPr bwMode="auto">
            <a:xfrm>
              <a:off x="6196013" y="4565650"/>
              <a:ext cx="190500" cy="527050"/>
            </a:xfrm>
            <a:custGeom>
              <a:avLst/>
              <a:gdLst>
                <a:gd name="T0" fmla="*/ 28 w 53"/>
                <a:gd name="T1" fmla="*/ 5 h 146"/>
                <a:gd name="T2" fmla="*/ 10 w 53"/>
                <a:gd name="T3" fmla="*/ 82 h 146"/>
                <a:gd name="T4" fmla="*/ 1 w 53"/>
                <a:gd name="T5" fmla="*/ 143 h 146"/>
                <a:gd name="T6" fmla="*/ 11 w 53"/>
                <a:gd name="T7" fmla="*/ 143 h 146"/>
                <a:gd name="T8" fmla="*/ 29 w 53"/>
                <a:gd name="T9" fmla="*/ 80 h 146"/>
                <a:gd name="T10" fmla="*/ 53 w 53"/>
                <a:gd name="T11" fmla="*/ 9 h 146"/>
                <a:gd name="T12" fmla="*/ 28 w 53"/>
                <a:gd name="T13" fmla="*/ 5 h 146"/>
              </a:gdLst>
              <a:ahLst/>
              <a:cxnLst>
                <a:cxn ang="0">
                  <a:pos x="T0" y="T1"/>
                </a:cxn>
                <a:cxn ang="0">
                  <a:pos x="T2" y="T3"/>
                </a:cxn>
                <a:cxn ang="0">
                  <a:pos x="T4" y="T5"/>
                </a:cxn>
                <a:cxn ang="0">
                  <a:pos x="T6" y="T7"/>
                </a:cxn>
                <a:cxn ang="0">
                  <a:pos x="T8" y="T9"/>
                </a:cxn>
                <a:cxn ang="0">
                  <a:pos x="T10" y="T11"/>
                </a:cxn>
                <a:cxn ang="0">
                  <a:pos x="T12" y="T13"/>
                </a:cxn>
              </a:cxnLst>
              <a:rect l="0" t="0" r="r" b="b"/>
              <a:pathLst>
                <a:path w="53" h="146">
                  <a:moveTo>
                    <a:pt x="28" y="5"/>
                  </a:moveTo>
                  <a:cubicBezTo>
                    <a:pt x="28" y="5"/>
                    <a:pt x="14" y="63"/>
                    <a:pt x="10" y="82"/>
                  </a:cubicBezTo>
                  <a:cubicBezTo>
                    <a:pt x="6" y="101"/>
                    <a:pt x="0" y="139"/>
                    <a:pt x="1" y="143"/>
                  </a:cubicBezTo>
                  <a:cubicBezTo>
                    <a:pt x="2" y="146"/>
                    <a:pt x="8" y="145"/>
                    <a:pt x="11" y="143"/>
                  </a:cubicBezTo>
                  <a:cubicBezTo>
                    <a:pt x="14" y="142"/>
                    <a:pt x="26" y="89"/>
                    <a:pt x="29" y="80"/>
                  </a:cubicBezTo>
                  <a:cubicBezTo>
                    <a:pt x="33" y="71"/>
                    <a:pt x="53" y="14"/>
                    <a:pt x="53" y="9"/>
                  </a:cubicBezTo>
                  <a:cubicBezTo>
                    <a:pt x="53" y="5"/>
                    <a:pt x="35" y="0"/>
                    <a:pt x="28" y="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2" name="íṧḷîḍé">
              <a:extLst>
                <a:ext uri="{FF2B5EF4-FFF2-40B4-BE49-F238E27FC236}">
                  <a16:creationId xmlns:a16="http://schemas.microsoft.com/office/drawing/2014/main" id="{ED7AF5F5-1113-413E-B27F-8749B12F5FE6}"/>
                </a:ext>
              </a:extLst>
            </p:cNvPr>
            <p:cNvSpPr/>
            <p:nvPr/>
          </p:nvSpPr>
          <p:spPr bwMode="auto">
            <a:xfrm>
              <a:off x="6369051" y="4976813"/>
              <a:ext cx="68263" cy="115888"/>
            </a:xfrm>
            <a:custGeom>
              <a:avLst/>
              <a:gdLst>
                <a:gd name="T0" fmla="*/ 7 w 19"/>
                <a:gd name="T1" fmla="*/ 7 h 32"/>
                <a:gd name="T2" fmla="*/ 3 w 19"/>
                <a:gd name="T3" fmla="*/ 29 h 32"/>
                <a:gd name="T4" fmla="*/ 14 w 19"/>
                <a:gd name="T5" fmla="*/ 18 h 32"/>
                <a:gd name="T6" fmla="*/ 16 w 19"/>
                <a:gd name="T7" fmla="*/ 9 h 32"/>
                <a:gd name="T8" fmla="*/ 18 w 19"/>
                <a:gd name="T9" fmla="*/ 6 h 32"/>
                <a:gd name="T10" fmla="*/ 14 w 19"/>
                <a:gd name="T11" fmla="*/ 1 h 32"/>
                <a:gd name="T12" fmla="*/ 7 w 19"/>
                <a:gd name="T13" fmla="*/ 7 h 32"/>
              </a:gdLst>
              <a:ahLst/>
              <a:cxnLst>
                <a:cxn ang="0">
                  <a:pos x="T0" y="T1"/>
                </a:cxn>
                <a:cxn ang="0">
                  <a:pos x="T2" y="T3"/>
                </a:cxn>
                <a:cxn ang="0">
                  <a:pos x="T4" y="T5"/>
                </a:cxn>
                <a:cxn ang="0">
                  <a:pos x="T6" y="T7"/>
                </a:cxn>
                <a:cxn ang="0">
                  <a:pos x="T8" y="T9"/>
                </a:cxn>
                <a:cxn ang="0">
                  <a:pos x="T10" y="T11"/>
                </a:cxn>
                <a:cxn ang="0">
                  <a:pos x="T12" y="T13"/>
                </a:cxn>
              </a:cxnLst>
              <a:rect l="0" t="0" r="r" b="b"/>
              <a:pathLst>
                <a:path w="19" h="32">
                  <a:moveTo>
                    <a:pt x="7" y="7"/>
                  </a:moveTo>
                  <a:cubicBezTo>
                    <a:pt x="7" y="7"/>
                    <a:pt x="0" y="27"/>
                    <a:pt x="3" y="29"/>
                  </a:cubicBezTo>
                  <a:cubicBezTo>
                    <a:pt x="6" y="32"/>
                    <a:pt x="12" y="25"/>
                    <a:pt x="14" y="18"/>
                  </a:cubicBezTo>
                  <a:cubicBezTo>
                    <a:pt x="16" y="12"/>
                    <a:pt x="16" y="9"/>
                    <a:pt x="16" y="9"/>
                  </a:cubicBezTo>
                  <a:cubicBezTo>
                    <a:pt x="16" y="9"/>
                    <a:pt x="19" y="9"/>
                    <a:pt x="18" y="6"/>
                  </a:cubicBezTo>
                  <a:cubicBezTo>
                    <a:pt x="18" y="4"/>
                    <a:pt x="16" y="0"/>
                    <a:pt x="14" y="1"/>
                  </a:cubicBezTo>
                  <a:cubicBezTo>
                    <a:pt x="12" y="1"/>
                    <a:pt x="7" y="7"/>
                    <a:pt x="7"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3" name="ïs1iḓè">
              <a:extLst>
                <a:ext uri="{FF2B5EF4-FFF2-40B4-BE49-F238E27FC236}">
                  <a16:creationId xmlns:a16="http://schemas.microsoft.com/office/drawing/2014/main" id="{E2720682-3F1B-4464-B305-22654E228209}"/>
                </a:ext>
              </a:extLst>
            </p:cNvPr>
            <p:cNvSpPr/>
            <p:nvPr/>
          </p:nvSpPr>
          <p:spPr bwMode="auto">
            <a:xfrm>
              <a:off x="6310313" y="4537075"/>
              <a:ext cx="146050" cy="476250"/>
            </a:xfrm>
            <a:custGeom>
              <a:avLst/>
              <a:gdLst>
                <a:gd name="T0" fmla="*/ 40 w 40"/>
                <a:gd name="T1" fmla="*/ 15 h 132"/>
                <a:gd name="T2" fmla="*/ 29 w 40"/>
                <a:gd name="T3" fmla="*/ 48 h 132"/>
                <a:gd name="T4" fmla="*/ 22 w 40"/>
                <a:gd name="T5" fmla="*/ 77 h 132"/>
                <a:gd name="T6" fmla="*/ 32 w 40"/>
                <a:gd name="T7" fmla="*/ 124 h 132"/>
                <a:gd name="T8" fmla="*/ 18 w 40"/>
                <a:gd name="T9" fmla="*/ 128 h 132"/>
                <a:gd name="T10" fmla="*/ 0 w 40"/>
                <a:gd name="T11" fmla="*/ 76 h 132"/>
                <a:gd name="T12" fmla="*/ 10 w 40"/>
                <a:gd name="T13" fmla="*/ 11 h 132"/>
                <a:gd name="T14" fmla="*/ 40 w 40"/>
                <a:gd name="T15" fmla="*/ 1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32">
                  <a:moveTo>
                    <a:pt x="40" y="15"/>
                  </a:moveTo>
                  <a:cubicBezTo>
                    <a:pt x="40" y="15"/>
                    <a:pt x="33" y="30"/>
                    <a:pt x="29" y="48"/>
                  </a:cubicBezTo>
                  <a:cubicBezTo>
                    <a:pt x="24" y="67"/>
                    <a:pt x="21" y="75"/>
                    <a:pt x="22" y="77"/>
                  </a:cubicBezTo>
                  <a:cubicBezTo>
                    <a:pt x="23" y="80"/>
                    <a:pt x="33" y="118"/>
                    <a:pt x="32" y="124"/>
                  </a:cubicBezTo>
                  <a:cubicBezTo>
                    <a:pt x="30" y="131"/>
                    <a:pt x="22" y="132"/>
                    <a:pt x="18" y="128"/>
                  </a:cubicBezTo>
                  <a:cubicBezTo>
                    <a:pt x="15" y="123"/>
                    <a:pt x="0" y="85"/>
                    <a:pt x="0" y="76"/>
                  </a:cubicBezTo>
                  <a:cubicBezTo>
                    <a:pt x="1" y="67"/>
                    <a:pt x="2" y="22"/>
                    <a:pt x="10" y="11"/>
                  </a:cubicBezTo>
                  <a:cubicBezTo>
                    <a:pt x="18" y="0"/>
                    <a:pt x="39" y="7"/>
                    <a:pt x="40" y="15"/>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4" name="íṥľîḓé">
              <a:extLst>
                <a:ext uri="{FF2B5EF4-FFF2-40B4-BE49-F238E27FC236}">
                  <a16:creationId xmlns:a16="http://schemas.microsoft.com/office/drawing/2014/main" id="{6AD1B2B1-22C3-4FD1-9D3A-8916754D949A}"/>
                </a:ext>
              </a:extLst>
            </p:cNvPr>
            <p:cNvSpPr/>
            <p:nvPr/>
          </p:nvSpPr>
          <p:spPr bwMode="auto">
            <a:xfrm>
              <a:off x="6270626" y="4316413"/>
              <a:ext cx="192088" cy="306388"/>
            </a:xfrm>
            <a:custGeom>
              <a:avLst/>
              <a:gdLst>
                <a:gd name="T0" fmla="*/ 24 w 53"/>
                <a:gd name="T1" fmla="*/ 0 h 85"/>
                <a:gd name="T2" fmla="*/ 40 w 53"/>
                <a:gd name="T3" fmla="*/ 15 h 85"/>
                <a:gd name="T4" fmla="*/ 51 w 53"/>
                <a:gd name="T5" fmla="*/ 75 h 85"/>
                <a:gd name="T6" fmla="*/ 7 w 53"/>
                <a:gd name="T7" fmla="*/ 74 h 85"/>
                <a:gd name="T8" fmla="*/ 6 w 53"/>
                <a:gd name="T9" fmla="*/ 13 h 85"/>
                <a:gd name="T10" fmla="*/ 24 w 53"/>
                <a:gd name="T11" fmla="*/ 0 h 85"/>
              </a:gdLst>
              <a:ahLst/>
              <a:cxnLst>
                <a:cxn ang="0">
                  <a:pos x="T0" y="T1"/>
                </a:cxn>
                <a:cxn ang="0">
                  <a:pos x="T2" y="T3"/>
                </a:cxn>
                <a:cxn ang="0">
                  <a:pos x="T4" y="T5"/>
                </a:cxn>
                <a:cxn ang="0">
                  <a:pos x="T6" y="T7"/>
                </a:cxn>
                <a:cxn ang="0">
                  <a:pos x="T8" y="T9"/>
                </a:cxn>
                <a:cxn ang="0">
                  <a:pos x="T10" y="T11"/>
                </a:cxn>
              </a:cxnLst>
              <a:rect l="0" t="0" r="r" b="b"/>
              <a:pathLst>
                <a:path w="53" h="85">
                  <a:moveTo>
                    <a:pt x="24" y="0"/>
                  </a:moveTo>
                  <a:cubicBezTo>
                    <a:pt x="24" y="0"/>
                    <a:pt x="35" y="4"/>
                    <a:pt x="40" y="15"/>
                  </a:cubicBezTo>
                  <a:cubicBezTo>
                    <a:pt x="45" y="25"/>
                    <a:pt x="53" y="60"/>
                    <a:pt x="51" y="75"/>
                  </a:cubicBezTo>
                  <a:cubicBezTo>
                    <a:pt x="49" y="85"/>
                    <a:pt x="16" y="83"/>
                    <a:pt x="7" y="74"/>
                  </a:cubicBezTo>
                  <a:cubicBezTo>
                    <a:pt x="6" y="66"/>
                    <a:pt x="0" y="40"/>
                    <a:pt x="6" y="13"/>
                  </a:cubicBezTo>
                  <a:cubicBezTo>
                    <a:pt x="7" y="6"/>
                    <a:pt x="14" y="0"/>
                    <a:pt x="24" y="0"/>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5" name="ïŝḻîďê">
              <a:extLst>
                <a:ext uri="{FF2B5EF4-FFF2-40B4-BE49-F238E27FC236}">
                  <a16:creationId xmlns:a16="http://schemas.microsoft.com/office/drawing/2014/main" id="{3D593310-DB9B-4739-85A3-DDEE635E8978}"/>
                </a:ext>
              </a:extLst>
            </p:cNvPr>
            <p:cNvSpPr/>
            <p:nvPr/>
          </p:nvSpPr>
          <p:spPr bwMode="auto">
            <a:xfrm>
              <a:off x="6267451" y="4191000"/>
              <a:ext cx="101600" cy="153988"/>
            </a:xfrm>
            <a:custGeom>
              <a:avLst/>
              <a:gdLst>
                <a:gd name="T0" fmla="*/ 18 w 28"/>
                <a:gd name="T1" fmla="*/ 3 h 43"/>
                <a:gd name="T2" fmla="*/ 27 w 28"/>
                <a:gd name="T3" fmla="*/ 23 h 43"/>
                <a:gd name="T4" fmla="*/ 27 w 28"/>
                <a:gd name="T5" fmla="*/ 37 h 43"/>
                <a:gd name="T6" fmla="*/ 16 w 28"/>
                <a:gd name="T7" fmla="*/ 39 h 43"/>
                <a:gd name="T8" fmla="*/ 13 w 28"/>
                <a:gd name="T9" fmla="*/ 31 h 43"/>
                <a:gd name="T10" fmla="*/ 1 w 28"/>
                <a:gd name="T11" fmla="*/ 13 h 43"/>
                <a:gd name="T12" fmla="*/ 9 w 28"/>
                <a:gd name="T13" fmla="*/ 1 h 43"/>
                <a:gd name="T14" fmla="*/ 18 w 28"/>
                <a:gd name="T15" fmla="*/ 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43">
                  <a:moveTo>
                    <a:pt x="18" y="3"/>
                  </a:moveTo>
                  <a:cubicBezTo>
                    <a:pt x="18" y="3"/>
                    <a:pt x="28" y="13"/>
                    <a:pt x="27" y="23"/>
                  </a:cubicBezTo>
                  <a:cubicBezTo>
                    <a:pt x="25" y="31"/>
                    <a:pt x="22" y="32"/>
                    <a:pt x="27" y="37"/>
                  </a:cubicBezTo>
                  <a:cubicBezTo>
                    <a:pt x="27" y="37"/>
                    <a:pt x="23" y="43"/>
                    <a:pt x="16" y="39"/>
                  </a:cubicBezTo>
                  <a:cubicBezTo>
                    <a:pt x="16" y="39"/>
                    <a:pt x="19" y="35"/>
                    <a:pt x="13" y="31"/>
                  </a:cubicBezTo>
                  <a:cubicBezTo>
                    <a:pt x="9" y="29"/>
                    <a:pt x="2" y="20"/>
                    <a:pt x="1" y="13"/>
                  </a:cubicBezTo>
                  <a:cubicBezTo>
                    <a:pt x="0" y="5"/>
                    <a:pt x="4" y="2"/>
                    <a:pt x="9" y="1"/>
                  </a:cubicBezTo>
                  <a:cubicBezTo>
                    <a:pt x="14" y="0"/>
                    <a:pt x="17" y="1"/>
                    <a:pt x="18" y="3"/>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6" name="íṩľiḓe">
              <a:extLst>
                <a:ext uri="{FF2B5EF4-FFF2-40B4-BE49-F238E27FC236}">
                  <a16:creationId xmlns:a16="http://schemas.microsoft.com/office/drawing/2014/main" id="{1E3EED81-B6D7-48CB-8040-D8B099EB531B}"/>
                </a:ext>
              </a:extLst>
            </p:cNvPr>
            <p:cNvSpPr/>
            <p:nvPr/>
          </p:nvSpPr>
          <p:spPr bwMode="auto">
            <a:xfrm>
              <a:off x="6332538" y="4330700"/>
              <a:ext cx="206375" cy="87313"/>
            </a:xfrm>
            <a:custGeom>
              <a:avLst/>
              <a:gdLst>
                <a:gd name="T0" fmla="*/ 9 w 57"/>
                <a:gd name="T1" fmla="*/ 0 h 24"/>
                <a:gd name="T2" fmla="*/ 52 w 57"/>
                <a:gd name="T3" fmla="*/ 14 h 24"/>
                <a:gd name="T4" fmla="*/ 5 w 57"/>
                <a:gd name="T5" fmla="*/ 9 h 24"/>
                <a:gd name="T6" fmla="*/ 9 w 57"/>
                <a:gd name="T7" fmla="*/ 0 h 24"/>
              </a:gdLst>
              <a:ahLst/>
              <a:cxnLst>
                <a:cxn ang="0">
                  <a:pos x="T0" y="T1"/>
                </a:cxn>
                <a:cxn ang="0">
                  <a:pos x="T2" y="T3"/>
                </a:cxn>
                <a:cxn ang="0">
                  <a:pos x="T4" y="T5"/>
                </a:cxn>
                <a:cxn ang="0">
                  <a:pos x="T6" y="T7"/>
                </a:cxn>
              </a:cxnLst>
              <a:rect l="0" t="0" r="r" b="b"/>
              <a:pathLst>
                <a:path w="57" h="24">
                  <a:moveTo>
                    <a:pt x="9" y="0"/>
                  </a:moveTo>
                  <a:cubicBezTo>
                    <a:pt x="9" y="0"/>
                    <a:pt x="38" y="2"/>
                    <a:pt x="52" y="14"/>
                  </a:cubicBezTo>
                  <a:cubicBezTo>
                    <a:pt x="57" y="24"/>
                    <a:pt x="9" y="16"/>
                    <a:pt x="5" y="9"/>
                  </a:cubicBezTo>
                  <a:cubicBezTo>
                    <a:pt x="0" y="2"/>
                    <a:pt x="9" y="0"/>
                    <a:pt x="9" y="0"/>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7" name="ïṥ1ïdê">
              <a:extLst>
                <a:ext uri="{FF2B5EF4-FFF2-40B4-BE49-F238E27FC236}">
                  <a16:creationId xmlns:a16="http://schemas.microsoft.com/office/drawing/2014/main" id="{C6409AAC-AA21-4D34-B0F7-D303060EAA57}"/>
                </a:ext>
              </a:extLst>
            </p:cNvPr>
            <p:cNvSpPr/>
            <p:nvPr/>
          </p:nvSpPr>
          <p:spPr bwMode="auto">
            <a:xfrm>
              <a:off x="6470651" y="4216400"/>
              <a:ext cx="34925" cy="60325"/>
            </a:xfrm>
            <a:custGeom>
              <a:avLst/>
              <a:gdLst>
                <a:gd name="T0" fmla="*/ 6 w 10"/>
                <a:gd name="T1" fmla="*/ 17 h 17"/>
                <a:gd name="T2" fmla="*/ 5 w 10"/>
                <a:gd name="T3" fmla="*/ 13 h 17"/>
                <a:gd name="T4" fmla="*/ 1 w 10"/>
                <a:gd name="T5" fmla="*/ 6 h 17"/>
                <a:gd name="T6" fmla="*/ 4 w 10"/>
                <a:gd name="T7" fmla="*/ 8 h 17"/>
                <a:gd name="T8" fmla="*/ 1 w 10"/>
                <a:gd name="T9" fmla="*/ 0 h 17"/>
                <a:gd name="T10" fmla="*/ 8 w 10"/>
                <a:gd name="T11" fmla="*/ 6 h 17"/>
                <a:gd name="T12" fmla="*/ 10 w 10"/>
                <a:gd name="T13" fmla="*/ 15 h 17"/>
                <a:gd name="T14" fmla="*/ 6 w 10"/>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6" y="17"/>
                  </a:moveTo>
                  <a:cubicBezTo>
                    <a:pt x="6" y="17"/>
                    <a:pt x="7" y="14"/>
                    <a:pt x="5" y="13"/>
                  </a:cubicBezTo>
                  <a:cubicBezTo>
                    <a:pt x="3" y="12"/>
                    <a:pt x="1" y="8"/>
                    <a:pt x="1" y="6"/>
                  </a:cubicBezTo>
                  <a:cubicBezTo>
                    <a:pt x="1" y="4"/>
                    <a:pt x="4" y="8"/>
                    <a:pt x="4" y="8"/>
                  </a:cubicBezTo>
                  <a:cubicBezTo>
                    <a:pt x="4" y="8"/>
                    <a:pt x="0" y="0"/>
                    <a:pt x="1" y="0"/>
                  </a:cubicBezTo>
                  <a:cubicBezTo>
                    <a:pt x="2" y="0"/>
                    <a:pt x="7" y="3"/>
                    <a:pt x="8" y="6"/>
                  </a:cubicBezTo>
                  <a:cubicBezTo>
                    <a:pt x="10" y="9"/>
                    <a:pt x="9" y="12"/>
                    <a:pt x="10" y="15"/>
                  </a:cubicBezTo>
                  <a:lnTo>
                    <a:pt x="6" y="17"/>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8" name="iSļîḓe">
              <a:extLst>
                <a:ext uri="{FF2B5EF4-FFF2-40B4-BE49-F238E27FC236}">
                  <a16:creationId xmlns:a16="http://schemas.microsoft.com/office/drawing/2014/main" id="{AF961AD3-81C6-453C-9014-F153722AFBB1}"/>
                </a:ext>
              </a:extLst>
            </p:cNvPr>
            <p:cNvSpPr/>
            <p:nvPr/>
          </p:nvSpPr>
          <p:spPr bwMode="auto">
            <a:xfrm>
              <a:off x="6484938" y="4265613"/>
              <a:ext cx="46038" cy="138113"/>
            </a:xfrm>
            <a:custGeom>
              <a:avLst/>
              <a:gdLst>
                <a:gd name="T0" fmla="*/ 5 w 13"/>
                <a:gd name="T1" fmla="*/ 34 h 38"/>
                <a:gd name="T2" fmla="*/ 2 w 13"/>
                <a:gd name="T3" fmla="*/ 1 h 38"/>
                <a:gd name="T4" fmla="*/ 6 w 13"/>
                <a:gd name="T5" fmla="*/ 0 h 38"/>
                <a:gd name="T6" fmla="*/ 13 w 13"/>
                <a:gd name="T7" fmla="*/ 24 h 38"/>
                <a:gd name="T8" fmla="*/ 5 w 13"/>
                <a:gd name="T9" fmla="*/ 34 h 38"/>
              </a:gdLst>
              <a:ahLst/>
              <a:cxnLst>
                <a:cxn ang="0">
                  <a:pos x="T0" y="T1"/>
                </a:cxn>
                <a:cxn ang="0">
                  <a:pos x="T2" y="T3"/>
                </a:cxn>
                <a:cxn ang="0">
                  <a:pos x="T4" y="T5"/>
                </a:cxn>
                <a:cxn ang="0">
                  <a:pos x="T6" y="T7"/>
                </a:cxn>
                <a:cxn ang="0">
                  <a:pos x="T8" y="T9"/>
                </a:cxn>
              </a:cxnLst>
              <a:rect l="0" t="0" r="r" b="b"/>
              <a:pathLst>
                <a:path w="13" h="38">
                  <a:moveTo>
                    <a:pt x="5" y="34"/>
                  </a:moveTo>
                  <a:cubicBezTo>
                    <a:pt x="5" y="34"/>
                    <a:pt x="0" y="15"/>
                    <a:pt x="2" y="1"/>
                  </a:cubicBezTo>
                  <a:cubicBezTo>
                    <a:pt x="6" y="0"/>
                    <a:pt x="6" y="0"/>
                    <a:pt x="6" y="0"/>
                  </a:cubicBezTo>
                  <a:cubicBezTo>
                    <a:pt x="6" y="0"/>
                    <a:pt x="12" y="13"/>
                    <a:pt x="13" y="24"/>
                  </a:cubicBezTo>
                  <a:cubicBezTo>
                    <a:pt x="13" y="34"/>
                    <a:pt x="8" y="38"/>
                    <a:pt x="5" y="34"/>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9" name="iS1ïdé">
              <a:extLst>
                <a:ext uri="{FF2B5EF4-FFF2-40B4-BE49-F238E27FC236}">
                  <a16:creationId xmlns:a16="http://schemas.microsoft.com/office/drawing/2014/main" id="{EF312CE8-885E-4BB8-BC8B-2E01D8BAEF58}"/>
                </a:ext>
              </a:extLst>
            </p:cNvPr>
            <p:cNvSpPr/>
            <p:nvPr/>
          </p:nvSpPr>
          <p:spPr bwMode="auto">
            <a:xfrm>
              <a:off x="6100763" y="4157663"/>
              <a:ext cx="44450" cy="58738"/>
            </a:xfrm>
            <a:custGeom>
              <a:avLst/>
              <a:gdLst>
                <a:gd name="T0" fmla="*/ 12 w 12"/>
                <a:gd name="T1" fmla="*/ 14 h 16"/>
                <a:gd name="T2" fmla="*/ 11 w 12"/>
                <a:gd name="T3" fmla="*/ 10 h 16"/>
                <a:gd name="T4" fmla="*/ 10 w 12"/>
                <a:gd name="T5" fmla="*/ 2 h 16"/>
                <a:gd name="T6" fmla="*/ 9 w 12"/>
                <a:gd name="T7" fmla="*/ 5 h 16"/>
                <a:gd name="T8" fmla="*/ 6 w 12"/>
                <a:gd name="T9" fmla="*/ 1 h 16"/>
                <a:gd name="T10" fmla="*/ 2 w 12"/>
                <a:gd name="T11" fmla="*/ 8 h 16"/>
                <a:gd name="T12" fmla="*/ 8 w 12"/>
                <a:gd name="T13" fmla="*/ 14 h 16"/>
                <a:gd name="T14" fmla="*/ 10 w 12"/>
                <a:gd name="T15" fmla="*/ 16 h 16"/>
                <a:gd name="T16" fmla="*/ 12 w 12"/>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6">
                  <a:moveTo>
                    <a:pt x="12" y="14"/>
                  </a:moveTo>
                  <a:cubicBezTo>
                    <a:pt x="12" y="14"/>
                    <a:pt x="11" y="12"/>
                    <a:pt x="11" y="10"/>
                  </a:cubicBezTo>
                  <a:cubicBezTo>
                    <a:pt x="11" y="8"/>
                    <a:pt x="11" y="2"/>
                    <a:pt x="10" y="2"/>
                  </a:cubicBezTo>
                  <a:cubicBezTo>
                    <a:pt x="9" y="2"/>
                    <a:pt x="9" y="5"/>
                    <a:pt x="9" y="5"/>
                  </a:cubicBezTo>
                  <a:cubicBezTo>
                    <a:pt x="9" y="5"/>
                    <a:pt x="8" y="1"/>
                    <a:pt x="6" y="1"/>
                  </a:cubicBezTo>
                  <a:cubicBezTo>
                    <a:pt x="4" y="0"/>
                    <a:pt x="0" y="6"/>
                    <a:pt x="2" y="8"/>
                  </a:cubicBezTo>
                  <a:cubicBezTo>
                    <a:pt x="3" y="11"/>
                    <a:pt x="7" y="12"/>
                    <a:pt x="8" y="14"/>
                  </a:cubicBezTo>
                  <a:cubicBezTo>
                    <a:pt x="9" y="15"/>
                    <a:pt x="10" y="16"/>
                    <a:pt x="10" y="16"/>
                  </a:cubicBezTo>
                  <a:lnTo>
                    <a:pt x="12" y="14"/>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0" name="íSľíḓé">
              <a:extLst>
                <a:ext uri="{FF2B5EF4-FFF2-40B4-BE49-F238E27FC236}">
                  <a16:creationId xmlns:a16="http://schemas.microsoft.com/office/drawing/2014/main" id="{CBAA9534-0047-41C7-89D9-E6D2132ED48D}"/>
                </a:ext>
              </a:extLst>
            </p:cNvPr>
            <p:cNvSpPr/>
            <p:nvPr/>
          </p:nvSpPr>
          <p:spPr bwMode="auto">
            <a:xfrm>
              <a:off x="6159501" y="4265613"/>
              <a:ext cx="187325" cy="119063"/>
            </a:xfrm>
            <a:custGeom>
              <a:avLst/>
              <a:gdLst>
                <a:gd name="T0" fmla="*/ 42 w 52"/>
                <a:gd name="T1" fmla="*/ 33 h 33"/>
                <a:gd name="T2" fmla="*/ 3 w 52"/>
                <a:gd name="T3" fmla="*/ 11 h 33"/>
                <a:gd name="T4" fmla="*/ 49 w 52"/>
                <a:gd name="T5" fmla="*/ 25 h 33"/>
                <a:gd name="T6" fmla="*/ 42 w 52"/>
                <a:gd name="T7" fmla="*/ 33 h 33"/>
              </a:gdLst>
              <a:ahLst/>
              <a:cxnLst>
                <a:cxn ang="0">
                  <a:pos x="T0" y="T1"/>
                </a:cxn>
                <a:cxn ang="0">
                  <a:pos x="T2" y="T3"/>
                </a:cxn>
                <a:cxn ang="0">
                  <a:pos x="T4" y="T5"/>
                </a:cxn>
                <a:cxn ang="0">
                  <a:pos x="T6" y="T7"/>
                </a:cxn>
              </a:cxnLst>
              <a:rect l="0" t="0" r="r" b="b"/>
              <a:pathLst>
                <a:path w="52" h="33">
                  <a:moveTo>
                    <a:pt x="42" y="33"/>
                  </a:moveTo>
                  <a:cubicBezTo>
                    <a:pt x="42" y="33"/>
                    <a:pt x="15" y="25"/>
                    <a:pt x="3" y="11"/>
                  </a:cubicBezTo>
                  <a:cubicBezTo>
                    <a:pt x="0" y="0"/>
                    <a:pt x="45" y="17"/>
                    <a:pt x="49" y="25"/>
                  </a:cubicBezTo>
                  <a:cubicBezTo>
                    <a:pt x="52" y="32"/>
                    <a:pt x="42" y="33"/>
                    <a:pt x="42" y="33"/>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1" name="íšḻiḋê">
              <a:extLst>
                <a:ext uri="{FF2B5EF4-FFF2-40B4-BE49-F238E27FC236}">
                  <a16:creationId xmlns:a16="http://schemas.microsoft.com/office/drawing/2014/main" id="{A2EC595D-5596-403F-A1C4-422F11D2F856}"/>
                </a:ext>
              </a:extLst>
            </p:cNvPr>
            <p:cNvSpPr/>
            <p:nvPr/>
          </p:nvSpPr>
          <p:spPr bwMode="auto">
            <a:xfrm>
              <a:off x="6126163" y="4200525"/>
              <a:ext cx="73025" cy="123825"/>
            </a:xfrm>
            <a:custGeom>
              <a:avLst/>
              <a:gdLst>
                <a:gd name="T0" fmla="*/ 20 w 20"/>
                <a:gd name="T1" fmla="*/ 29 h 34"/>
                <a:gd name="T2" fmla="*/ 4 w 20"/>
                <a:gd name="T3" fmla="*/ 0 h 34"/>
                <a:gd name="T4" fmla="*/ 0 w 20"/>
                <a:gd name="T5" fmla="*/ 2 h 34"/>
                <a:gd name="T6" fmla="*/ 8 w 20"/>
                <a:gd name="T7" fmla="*/ 25 h 34"/>
                <a:gd name="T8" fmla="*/ 20 w 20"/>
                <a:gd name="T9" fmla="*/ 29 h 34"/>
              </a:gdLst>
              <a:ahLst/>
              <a:cxnLst>
                <a:cxn ang="0">
                  <a:pos x="T0" y="T1"/>
                </a:cxn>
                <a:cxn ang="0">
                  <a:pos x="T2" y="T3"/>
                </a:cxn>
                <a:cxn ang="0">
                  <a:pos x="T4" y="T5"/>
                </a:cxn>
                <a:cxn ang="0">
                  <a:pos x="T6" y="T7"/>
                </a:cxn>
                <a:cxn ang="0">
                  <a:pos x="T8" y="T9"/>
                </a:cxn>
              </a:cxnLst>
              <a:rect l="0" t="0" r="r" b="b"/>
              <a:pathLst>
                <a:path w="20" h="34">
                  <a:moveTo>
                    <a:pt x="20" y="29"/>
                  </a:moveTo>
                  <a:cubicBezTo>
                    <a:pt x="20" y="29"/>
                    <a:pt x="14" y="10"/>
                    <a:pt x="4" y="0"/>
                  </a:cubicBezTo>
                  <a:cubicBezTo>
                    <a:pt x="0" y="2"/>
                    <a:pt x="0" y="2"/>
                    <a:pt x="0" y="2"/>
                  </a:cubicBezTo>
                  <a:cubicBezTo>
                    <a:pt x="0" y="2"/>
                    <a:pt x="3" y="15"/>
                    <a:pt x="8" y="25"/>
                  </a:cubicBezTo>
                  <a:cubicBezTo>
                    <a:pt x="14" y="34"/>
                    <a:pt x="20" y="34"/>
                    <a:pt x="20" y="29"/>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2" name="iṧľïḋe">
              <a:extLst>
                <a:ext uri="{FF2B5EF4-FFF2-40B4-BE49-F238E27FC236}">
                  <a16:creationId xmlns:a16="http://schemas.microsoft.com/office/drawing/2014/main" id="{149B9605-D4BB-4464-A41D-EBD7CE452BD6}"/>
                </a:ext>
              </a:extLst>
            </p:cNvPr>
            <p:cNvSpPr/>
            <p:nvPr/>
          </p:nvSpPr>
          <p:spPr bwMode="auto">
            <a:xfrm>
              <a:off x="6329363" y="4225925"/>
              <a:ext cx="20638" cy="36513"/>
            </a:xfrm>
            <a:custGeom>
              <a:avLst/>
              <a:gdLst>
                <a:gd name="T0" fmla="*/ 2 w 6"/>
                <a:gd name="T1" fmla="*/ 1 h 10"/>
                <a:gd name="T2" fmla="*/ 6 w 6"/>
                <a:gd name="T3" fmla="*/ 9 h 10"/>
                <a:gd name="T4" fmla="*/ 0 w 6"/>
                <a:gd name="T5" fmla="*/ 9 h 10"/>
                <a:gd name="T6" fmla="*/ 3 w 6"/>
                <a:gd name="T7" fmla="*/ 7 h 10"/>
                <a:gd name="T8" fmla="*/ 2 w 6"/>
                <a:gd name="T9" fmla="*/ 1 h 10"/>
              </a:gdLst>
              <a:ahLst/>
              <a:cxnLst>
                <a:cxn ang="0">
                  <a:pos x="T0" y="T1"/>
                </a:cxn>
                <a:cxn ang="0">
                  <a:pos x="T2" y="T3"/>
                </a:cxn>
                <a:cxn ang="0">
                  <a:pos x="T4" y="T5"/>
                </a:cxn>
                <a:cxn ang="0">
                  <a:pos x="T6" y="T7"/>
                </a:cxn>
                <a:cxn ang="0">
                  <a:pos x="T8" y="T9"/>
                </a:cxn>
              </a:cxnLst>
              <a:rect l="0" t="0" r="r" b="b"/>
              <a:pathLst>
                <a:path w="6" h="10">
                  <a:moveTo>
                    <a:pt x="2" y="1"/>
                  </a:moveTo>
                  <a:cubicBezTo>
                    <a:pt x="2" y="1"/>
                    <a:pt x="6" y="7"/>
                    <a:pt x="6" y="9"/>
                  </a:cubicBezTo>
                  <a:cubicBezTo>
                    <a:pt x="5" y="10"/>
                    <a:pt x="0" y="10"/>
                    <a:pt x="0" y="9"/>
                  </a:cubicBezTo>
                  <a:cubicBezTo>
                    <a:pt x="0" y="9"/>
                    <a:pt x="3" y="7"/>
                    <a:pt x="3" y="7"/>
                  </a:cubicBezTo>
                  <a:cubicBezTo>
                    <a:pt x="3" y="7"/>
                    <a:pt x="0" y="0"/>
                    <a:pt x="2" y="1"/>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3" name="íŝľîḍé">
              <a:extLst>
                <a:ext uri="{FF2B5EF4-FFF2-40B4-BE49-F238E27FC236}">
                  <a16:creationId xmlns:a16="http://schemas.microsoft.com/office/drawing/2014/main" id="{D5E2A181-1208-46F0-84A6-DB2B5415A432}"/>
                </a:ext>
              </a:extLst>
            </p:cNvPr>
            <p:cNvSpPr/>
            <p:nvPr/>
          </p:nvSpPr>
          <p:spPr bwMode="auto">
            <a:xfrm>
              <a:off x="6227763" y="4168775"/>
              <a:ext cx="119063" cy="127000"/>
            </a:xfrm>
            <a:custGeom>
              <a:avLst/>
              <a:gdLst>
                <a:gd name="T0" fmla="*/ 9 w 33"/>
                <a:gd name="T1" fmla="*/ 9 h 35"/>
                <a:gd name="T2" fmla="*/ 29 w 33"/>
                <a:gd name="T3" fmla="*/ 5 h 35"/>
                <a:gd name="T4" fmla="*/ 15 w 33"/>
                <a:gd name="T5" fmla="*/ 15 h 35"/>
                <a:gd name="T6" fmla="*/ 19 w 33"/>
                <a:gd name="T7" fmla="*/ 34 h 35"/>
                <a:gd name="T8" fmla="*/ 9 w 33"/>
                <a:gd name="T9" fmla="*/ 9 h 35"/>
              </a:gdLst>
              <a:ahLst/>
              <a:cxnLst>
                <a:cxn ang="0">
                  <a:pos x="T0" y="T1"/>
                </a:cxn>
                <a:cxn ang="0">
                  <a:pos x="T2" y="T3"/>
                </a:cxn>
                <a:cxn ang="0">
                  <a:pos x="T4" y="T5"/>
                </a:cxn>
                <a:cxn ang="0">
                  <a:pos x="T6" y="T7"/>
                </a:cxn>
                <a:cxn ang="0">
                  <a:pos x="T8" y="T9"/>
                </a:cxn>
              </a:cxnLst>
              <a:rect l="0" t="0" r="r" b="b"/>
              <a:pathLst>
                <a:path w="33" h="35">
                  <a:moveTo>
                    <a:pt x="9" y="9"/>
                  </a:moveTo>
                  <a:cubicBezTo>
                    <a:pt x="9" y="9"/>
                    <a:pt x="22" y="0"/>
                    <a:pt x="29" y="5"/>
                  </a:cubicBezTo>
                  <a:cubicBezTo>
                    <a:pt x="33" y="11"/>
                    <a:pt x="15" y="15"/>
                    <a:pt x="15" y="15"/>
                  </a:cubicBezTo>
                  <a:cubicBezTo>
                    <a:pt x="15" y="15"/>
                    <a:pt x="24" y="34"/>
                    <a:pt x="19" y="34"/>
                  </a:cubicBezTo>
                  <a:cubicBezTo>
                    <a:pt x="14" y="35"/>
                    <a:pt x="0" y="17"/>
                    <a:pt x="9" y="9"/>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4" name="ïṡḻïḍê">
              <a:extLst>
                <a:ext uri="{FF2B5EF4-FFF2-40B4-BE49-F238E27FC236}">
                  <a16:creationId xmlns:a16="http://schemas.microsoft.com/office/drawing/2014/main" id="{06D2A310-4137-42BA-B98E-DE0650748CEA}"/>
                </a:ext>
              </a:extLst>
            </p:cNvPr>
            <p:cNvSpPr/>
            <p:nvPr/>
          </p:nvSpPr>
          <p:spPr bwMode="auto">
            <a:xfrm>
              <a:off x="6007101" y="2938463"/>
              <a:ext cx="44450" cy="275590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5" name="îṩľîḑê">
              <a:extLst>
                <a:ext uri="{FF2B5EF4-FFF2-40B4-BE49-F238E27FC236}">
                  <a16:creationId xmlns:a16="http://schemas.microsoft.com/office/drawing/2014/main" id="{4AE6F7D8-B4CD-4BDD-B012-1DDA07F4AB0B}"/>
                </a:ext>
              </a:extLst>
            </p:cNvPr>
            <p:cNvSpPr/>
            <p:nvPr/>
          </p:nvSpPr>
          <p:spPr bwMode="auto">
            <a:xfrm>
              <a:off x="6267451" y="2938463"/>
              <a:ext cx="42863" cy="275590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6" name="îṥḷîḋè">
              <a:extLst>
                <a:ext uri="{FF2B5EF4-FFF2-40B4-BE49-F238E27FC236}">
                  <a16:creationId xmlns:a16="http://schemas.microsoft.com/office/drawing/2014/main" id="{5A491B40-5F80-4C4F-96F4-09E156F0AD8A}"/>
                </a:ext>
              </a:extLst>
            </p:cNvPr>
            <p:cNvSpPr/>
            <p:nvPr/>
          </p:nvSpPr>
          <p:spPr bwMode="auto">
            <a:xfrm>
              <a:off x="6032501" y="3060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7" name="ïsḷîḍê">
              <a:extLst>
                <a:ext uri="{FF2B5EF4-FFF2-40B4-BE49-F238E27FC236}">
                  <a16:creationId xmlns:a16="http://schemas.microsoft.com/office/drawing/2014/main" id="{81DBDB77-C158-4594-9EEB-4F4C574668D8}"/>
                </a:ext>
              </a:extLst>
            </p:cNvPr>
            <p:cNvSpPr/>
            <p:nvPr/>
          </p:nvSpPr>
          <p:spPr bwMode="auto">
            <a:xfrm>
              <a:off x="6032501" y="3219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8" name="ï$ḷïḑè">
              <a:extLst>
                <a:ext uri="{FF2B5EF4-FFF2-40B4-BE49-F238E27FC236}">
                  <a16:creationId xmlns:a16="http://schemas.microsoft.com/office/drawing/2014/main" id="{DE3C0D08-41B5-4262-94A0-FCF31EE0EEBA}"/>
                </a:ext>
              </a:extLst>
            </p:cNvPr>
            <p:cNvSpPr/>
            <p:nvPr/>
          </p:nvSpPr>
          <p:spPr bwMode="auto">
            <a:xfrm>
              <a:off x="6032501" y="3378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9" name="íṧļïḍè">
              <a:extLst>
                <a:ext uri="{FF2B5EF4-FFF2-40B4-BE49-F238E27FC236}">
                  <a16:creationId xmlns:a16="http://schemas.microsoft.com/office/drawing/2014/main" id="{C6C21B1D-4BD9-485B-8E16-EB274498021D}"/>
                </a:ext>
              </a:extLst>
            </p:cNvPr>
            <p:cNvSpPr/>
            <p:nvPr/>
          </p:nvSpPr>
          <p:spPr bwMode="auto">
            <a:xfrm>
              <a:off x="6032501" y="3536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0" name="îṣľïḋê">
              <a:extLst>
                <a:ext uri="{FF2B5EF4-FFF2-40B4-BE49-F238E27FC236}">
                  <a16:creationId xmlns:a16="http://schemas.microsoft.com/office/drawing/2014/main" id="{0C536638-FC78-429B-A9A4-9BBC7CA837A8}"/>
                </a:ext>
              </a:extLst>
            </p:cNvPr>
            <p:cNvSpPr/>
            <p:nvPr/>
          </p:nvSpPr>
          <p:spPr bwMode="auto">
            <a:xfrm>
              <a:off x="6032501" y="3695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1" name="îṩlîḋé">
              <a:extLst>
                <a:ext uri="{FF2B5EF4-FFF2-40B4-BE49-F238E27FC236}">
                  <a16:creationId xmlns:a16="http://schemas.microsoft.com/office/drawing/2014/main" id="{D0FC258F-AB91-4016-9DB2-58943F7B3D62}"/>
                </a:ext>
              </a:extLst>
            </p:cNvPr>
            <p:cNvSpPr/>
            <p:nvPr/>
          </p:nvSpPr>
          <p:spPr bwMode="auto">
            <a:xfrm>
              <a:off x="6032501" y="3854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2" name="íšľiḓè">
              <a:extLst>
                <a:ext uri="{FF2B5EF4-FFF2-40B4-BE49-F238E27FC236}">
                  <a16:creationId xmlns:a16="http://schemas.microsoft.com/office/drawing/2014/main" id="{B0512D21-AC56-4396-80AB-A295A6CAE26D}"/>
                </a:ext>
              </a:extLst>
            </p:cNvPr>
            <p:cNvSpPr/>
            <p:nvPr/>
          </p:nvSpPr>
          <p:spPr bwMode="auto">
            <a:xfrm>
              <a:off x="6032501" y="4013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3" name="ïṡḻïdè">
              <a:extLst>
                <a:ext uri="{FF2B5EF4-FFF2-40B4-BE49-F238E27FC236}">
                  <a16:creationId xmlns:a16="http://schemas.microsoft.com/office/drawing/2014/main" id="{CDF09D7E-8C55-4287-89D7-8FE402B5D160}"/>
                </a:ext>
              </a:extLst>
            </p:cNvPr>
            <p:cNvSpPr/>
            <p:nvPr/>
          </p:nvSpPr>
          <p:spPr bwMode="auto">
            <a:xfrm>
              <a:off x="6032501" y="4171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4" name="iṧḻiḍê">
              <a:extLst>
                <a:ext uri="{FF2B5EF4-FFF2-40B4-BE49-F238E27FC236}">
                  <a16:creationId xmlns:a16="http://schemas.microsoft.com/office/drawing/2014/main" id="{C3ED1C0C-AFE4-4BB9-ADFE-80160A562BE1}"/>
                </a:ext>
              </a:extLst>
            </p:cNvPr>
            <p:cNvSpPr/>
            <p:nvPr/>
          </p:nvSpPr>
          <p:spPr bwMode="auto">
            <a:xfrm>
              <a:off x="6032501" y="4330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5" name="iŝ1íďé">
              <a:extLst>
                <a:ext uri="{FF2B5EF4-FFF2-40B4-BE49-F238E27FC236}">
                  <a16:creationId xmlns:a16="http://schemas.microsoft.com/office/drawing/2014/main" id="{3B6EABA7-57F7-4024-A28B-C4FD05ACECF1}"/>
                </a:ext>
              </a:extLst>
            </p:cNvPr>
            <p:cNvSpPr/>
            <p:nvPr/>
          </p:nvSpPr>
          <p:spPr bwMode="auto">
            <a:xfrm>
              <a:off x="6032501" y="4489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6" name="ïšḷïdê">
              <a:extLst>
                <a:ext uri="{FF2B5EF4-FFF2-40B4-BE49-F238E27FC236}">
                  <a16:creationId xmlns:a16="http://schemas.microsoft.com/office/drawing/2014/main" id="{7DD1D079-23C6-4AF2-BD1C-E5B77C31EE21}"/>
                </a:ext>
              </a:extLst>
            </p:cNvPr>
            <p:cNvSpPr/>
            <p:nvPr/>
          </p:nvSpPr>
          <p:spPr bwMode="auto">
            <a:xfrm>
              <a:off x="6032501" y="4648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7" name="ï$ḻiḍé">
              <a:extLst>
                <a:ext uri="{FF2B5EF4-FFF2-40B4-BE49-F238E27FC236}">
                  <a16:creationId xmlns:a16="http://schemas.microsoft.com/office/drawing/2014/main" id="{524CDF75-DA89-43F5-8D5B-98E832574289}"/>
                </a:ext>
              </a:extLst>
            </p:cNvPr>
            <p:cNvSpPr/>
            <p:nvPr/>
          </p:nvSpPr>
          <p:spPr bwMode="auto">
            <a:xfrm>
              <a:off x="6032501" y="4806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8" name="ï$ḻidê">
              <a:extLst>
                <a:ext uri="{FF2B5EF4-FFF2-40B4-BE49-F238E27FC236}">
                  <a16:creationId xmlns:a16="http://schemas.microsoft.com/office/drawing/2014/main" id="{078704C7-2549-4299-8ACE-9595EF559899}"/>
                </a:ext>
              </a:extLst>
            </p:cNvPr>
            <p:cNvSpPr/>
            <p:nvPr/>
          </p:nvSpPr>
          <p:spPr bwMode="auto">
            <a:xfrm>
              <a:off x="6032501" y="4965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9" name="íŝļiďé">
              <a:extLst>
                <a:ext uri="{FF2B5EF4-FFF2-40B4-BE49-F238E27FC236}">
                  <a16:creationId xmlns:a16="http://schemas.microsoft.com/office/drawing/2014/main" id="{56ECE0D5-30E2-41A4-8448-BCDC7DC81459}"/>
                </a:ext>
              </a:extLst>
            </p:cNvPr>
            <p:cNvSpPr/>
            <p:nvPr/>
          </p:nvSpPr>
          <p:spPr bwMode="auto">
            <a:xfrm>
              <a:off x="6032501" y="5124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0" name="ïṡ1íḍé">
              <a:extLst>
                <a:ext uri="{FF2B5EF4-FFF2-40B4-BE49-F238E27FC236}">
                  <a16:creationId xmlns:a16="http://schemas.microsoft.com/office/drawing/2014/main" id="{39D8AE45-43C6-41A1-8B4B-3B179CFB223E}"/>
                </a:ext>
              </a:extLst>
            </p:cNvPr>
            <p:cNvSpPr/>
            <p:nvPr/>
          </p:nvSpPr>
          <p:spPr bwMode="auto">
            <a:xfrm>
              <a:off x="6032501" y="5283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1" name="îsḻïḋê">
              <a:extLst>
                <a:ext uri="{FF2B5EF4-FFF2-40B4-BE49-F238E27FC236}">
                  <a16:creationId xmlns:a16="http://schemas.microsoft.com/office/drawing/2014/main" id="{A37D6479-888C-4DFE-A79D-8809F9B70118}"/>
                </a:ext>
              </a:extLst>
            </p:cNvPr>
            <p:cNvSpPr/>
            <p:nvPr/>
          </p:nvSpPr>
          <p:spPr bwMode="auto">
            <a:xfrm>
              <a:off x="6032501" y="5441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2" name="îšlïdê">
              <a:extLst>
                <a:ext uri="{FF2B5EF4-FFF2-40B4-BE49-F238E27FC236}">
                  <a16:creationId xmlns:a16="http://schemas.microsoft.com/office/drawing/2014/main" id="{6C2F233E-EADE-43A0-ADB3-D4BED20F3011}"/>
                </a:ext>
              </a:extLst>
            </p:cNvPr>
            <p:cNvSpPr/>
            <p:nvPr/>
          </p:nvSpPr>
          <p:spPr bwMode="auto">
            <a:xfrm>
              <a:off x="6867526" y="1912938"/>
              <a:ext cx="141288" cy="141288"/>
            </a:xfrm>
            <a:custGeom>
              <a:avLst/>
              <a:gdLst>
                <a:gd name="T0" fmla="*/ 14 w 39"/>
                <a:gd name="T1" fmla="*/ 12 h 39"/>
                <a:gd name="T2" fmla="*/ 17 w 39"/>
                <a:gd name="T3" fmla="*/ 3 h 39"/>
                <a:gd name="T4" fmla="*/ 22 w 39"/>
                <a:gd name="T5" fmla="*/ 3 h 39"/>
                <a:gd name="T6" fmla="*/ 25 w 39"/>
                <a:gd name="T7" fmla="*/ 12 h 39"/>
                <a:gd name="T8" fmla="*/ 27 w 39"/>
                <a:gd name="T9" fmla="*/ 14 h 39"/>
                <a:gd name="T10" fmla="*/ 36 w 39"/>
                <a:gd name="T11" fmla="*/ 17 h 39"/>
                <a:gd name="T12" fmla="*/ 36 w 39"/>
                <a:gd name="T13" fmla="*/ 22 h 39"/>
                <a:gd name="T14" fmla="*/ 27 w 39"/>
                <a:gd name="T15" fmla="*/ 25 h 39"/>
                <a:gd name="T16" fmla="*/ 25 w 39"/>
                <a:gd name="T17" fmla="*/ 27 h 39"/>
                <a:gd name="T18" fmla="*/ 22 w 39"/>
                <a:gd name="T19" fmla="*/ 36 h 39"/>
                <a:gd name="T20" fmla="*/ 17 w 39"/>
                <a:gd name="T21" fmla="*/ 36 h 39"/>
                <a:gd name="T22" fmla="*/ 14 w 39"/>
                <a:gd name="T23" fmla="*/ 27 h 39"/>
                <a:gd name="T24" fmla="*/ 12 w 39"/>
                <a:gd name="T25" fmla="*/ 25 h 39"/>
                <a:gd name="T26" fmla="*/ 3 w 39"/>
                <a:gd name="T27" fmla="*/ 22 h 39"/>
                <a:gd name="T28" fmla="*/ 3 w 39"/>
                <a:gd name="T29" fmla="*/ 17 h 39"/>
                <a:gd name="T30" fmla="*/ 12 w 39"/>
                <a:gd name="T31" fmla="*/ 14 h 39"/>
                <a:gd name="T32" fmla="*/ 14 w 39"/>
                <a:gd name="T33"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9">
                  <a:moveTo>
                    <a:pt x="14" y="12"/>
                  </a:moveTo>
                  <a:cubicBezTo>
                    <a:pt x="17" y="3"/>
                    <a:pt x="17" y="3"/>
                    <a:pt x="17" y="3"/>
                  </a:cubicBezTo>
                  <a:cubicBezTo>
                    <a:pt x="17" y="0"/>
                    <a:pt x="21" y="0"/>
                    <a:pt x="22" y="3"/>
                  </a:cubicBezTo>
                  <a:cubicBezTo>
                    <a:pt x="25" y="12"/>
                    <a:pt x="25" y="12"/>
                    <a:pt x="25" y="12"/>
                  </a:cubicBezTo>
                  <a:cubicBezTo>
                    <a:pt x="25" y="13"/>
                    <a:pt x="26" y="14"/>
                    <a:pt x="27" y="14"/>
                  </a:cubicBezTo>
                  <a:cubicBezTo>
                    <a:pt x="36" y="17"/>
                    <a:pt x="36" y="17"/>
                    <a:pt x="36" y="17"/>
                  </a:cubicBezTo>
                  <a:cubicBezTo>
                    <a:pt x="39" y="18"/>
                    <a:pt x="39" y="22"/>
                    <a:pt x="36" y="22"/>
                  </a:cubicBezTo>
                  <a:cubicBezTo>
                    <a:pt x="27" y="25"/>
                    <a:pt x="27" y="25"/>
                    <a:pt x="27" y="25"/>
                  </a:cubicBezTo>
                  <a:cubicBezTo>
                    <a:pt x="26" y="25"/>
                    <a:pt x="25" y="26"/>
                    <a:pt x="25" y="27"/>
                  </a:cubicBezTo>
                  <a:cubicBezTo>
                    <a:pt x="22" y="36"/>
                    <a:pt x="22" y="36"/>
                    <a:pt x="22" y="36"/>
                  </a:cubicBezTo>
                  <a:cubicBezTo>
                    <a:pt x="21" y="39"/>
                    <a:pt x="17" y="39"/>
                    <a:pt x="17" y="36"/>
                  </a:cubicBezTo>
                  <a:cubicBezTo>
                    <a:pt x="14" y="27"/>
                    <a:pt x="14" y="27"/>
                    <a:pt x="14" y="27"/>
                  </a:cubicBezTo>
                  <a:cubicBezTo>
                    <a:pt x="14" y="26"/>
                    <a:pt x="13" y="25"/>
                    <a:pt x="12" y="25"/>
                  </a:cubicBezTo>
                  <a:cubicBezTo>
                    <a:pt x="3" y="22"/>
                    <a:pt x="3" y="22"/>
                    <a:pt x="3" y="22"/>
                  </a:cubicBezTo>
                  <a:cubicBezTo>
                    <a:pt x="0" y="22"/>
                    <a:pt x="0" y="18"/>
                    <a:pt x="3" y="17"/>
                  </a:cubicBezTo>
                  <a:cubicBezTo>
                    <a:pt x="12" y="14"/>
                    <a:pt x="12" y="14"/>
                    <a:pt x="12" y="14"/>
                  </a:cubicBezTo>
                  <a:cubicBezTo>
                    <a:pt x="13" y="14"/>
                    <a:pt x="14" y="13"/>
                    <a:pt x="14" y="12"/>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3" name="íşlide">
              <a:extLst>
                <a:ext uri="{FF2B5EF4-FFF2-40B4-BE49-F238E27FC236}">
                  <a16:creationId xmlns:a16="http://schemas.microsoft.com/office/drawing/2014/main" id="{ED81CDEF-B249-4DA2-A122-557F60DE5B94}"/>
                </a:ext>
              </a:extLst>
            </p:cNvPr>
            <p:cNvSpPr/>
            <p:nvPr/>
          </p:nvSpPr>
          <p:spPr bwMode="auto">
            <a:xfrm>
              <a:off x="5653088" y="2349500"/>
              <a:ext cx="93663" cy="93663"/>
            </a:xfrm>
            <a:custGeom>
              <a:avLst/>
              <a:gdLst>
                <a:gd name="T0" fmla="*/ 9 w 26"/>
                <a:gd name="T1" fmla="*/ 8 h 26"/>
                <a:gd name="T2" fmla="*/ 11 w 26"/>
                <a:gd name="T3" fmla="*/ 2 h 26"/>
                <a:gd name="T4" fmla="*/ 15 w 26"/>
                <a:gd name="T5" fmla="*/ 2 h 26"/>
                <a:gd name="T6" fmla="*/ 16 w 26"/>
                <a:gd name="T7" fmla="*/ 8 h 26"/>
                <a:gd name="T8" fmla="*/ 18 w 26"/>
                <a:gd name="T9" fmla="*/ 10 h 26"/>
                <a:gd name="T10" fmla="*/ 24 w 26"/>
                <a:gd name="T11" fmla="*/ 11 h 26"/>
                <a:gd name="T12" fmla="*/ 24 w 26"/>
                <a:gd name="T13" fmla="*/ 15 h 26"/>
                <a:gd name="T14" fmla="*/ 18 w 26"/>
                <a:gd name="T15" fmla="*/ 17 h 26"/>
                <a:gd name="T16" fmla="*/ 16 w 26"/>
                <a:gd name="T17" fmla="*/ 18 h 26"/>
                <a:gd name="T18" fmla="*/ 15 w 26"/>
                <a:gd name="T19" fmla="*/ 25 h 26"/>
                <a:gd name="T20" fmla="*/ 11 w 26"/>
                <a:gd name="T21" fmla="*/ 25 h 26"/>
                <a:gd name="T22" fmla="*/ 9 w 26"/>
                <a:gd name="T23" fmla="*/ 18 h 26"/>
                <a:gd name="T24" fmla="*/ 8 w 26"/>
                <a:gd name="T25" fmla="*/ 17 h 26"/>
                <a:gd name="T26" fmla="*/ 1 w 26"/>
                <a:gd name="T27" fmla="*/ 15 h 26"/>
                <a:gd name="T28" fmla="*/ 1 w 26"/>
                <a:gd name="T29" fmla="*/ 11 h 26"/>
                <a:gd name="T30" fmla="*/ 8 w 26"/>
                <a:gd name="T31" fmla="*/ 10 h 26"/>
                <a:gd name="T32" fmla="*/ 9 w 26"/>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9" y="8"/>
                  </a:moveTo>
                  <a:cubicBezTo>
                    <a:pt x="11" y="2"/>
                    <a:pt x="11" y="2"/>
                    <a:pt x="11" y="2"/>
                  </a:cubicBezTo>
                  <a:cubicBezTo>
                    <a:pt x="11" y="0"/>
                    <a:pt x="14" y="0"/>
                    <a:pt x="15" y="2"/>
                  </a:cubicBezTo>
                  <a:cubicBezTo>
                    <a:pt x="16" y="8"/>
                    <a:pt x="16" y="8"/>
                    <a:pt x="16" y="8"/>
                  </a:cubicBezTo>
                  <a:cubicBezTo>
                    <a:pt x="17" y="9"/>
                    <a:pt x="17" y="10"/>
                    <a:pt x="18" y="10"/>
                  </a:cubicBezTo>
                  <a:cubicBezTo>
                    <a:pt x="24" y="11"/>
                    <a:pt x="24" y="11"/>
                    <a:pt x="24" y="11"/>
                  </a:cubicBezTo>
                  <a:cubicBezTo>
                    <a:pt x="26" y="12"/>
                    <a:pt x="26" y="15"/>
                    <a:pt x="24" y="15"/>
                  </a:cubicBezTo>
                  <a:cubicBezTo>
                    <a:pt x="18" y="17"/>
                    <a:pt x="18" y="17"/>
                    <a:pt x="18" y="17"/>
                  </a:cubicBezTo>
                  <a:cubicBezTo>
                    <a:pt x="17" y="17"/>
                    <a:pt x="17" y="17"/>
                    <a:pt x="16" y="18"/>
                  </a:cubicBezTo>
                  <a:cubicBezTo>
                    <a:pt x="15" y="25"/>
                    <a:pt x="15" y="25"/>
                    <a:pt x="15" y="25"/>
                  </a:cubicBezTo>
                  <a:cubicBezTo>
                    <a:pt x="14" y="26"/>
                    <a:pt x="11" y="26"/>
                    <a:pt x="11" y="25"/>
                  </a:cubicBezTo>
                  <a:cubicBezTo>
                    <a:pt x="9" y="18"/>
                    <a:pt x="9" y="18"/>
                    <a:pt x="9" y="18"/>
                  </a:cubicBezTo>
                  <a:cubicBezTo>
                    <a:pt x="9" y="17"/>
                    <a:pt x="9" y="17"/>
                    <a:pt x="8" y="17"/>
                  </a:cubicBezTo>
                  <a:cubicBezTo>
                    <a:pt x="1" y="15"/>
                    <a:pt x="1" y="15"/>
                    <a:pt x="1" y="15"/>
                  </a:cubicBezTo>
                  <a:cubicBezTo>
                    <a:pt x="0" y="15"/>
                    <a:pt x="0" y="12"/>
                    <a:pt x="1" y="11"/>
                  </a:cubicBezTo>
                  <a:cubicBezTo>
                    <a:pt x="8" y="10"/>
                    <a:pt x="8" y="10"/>
                    <a:pt x="8" y="10"/>
                  </a:cubicBezTo>
                  <a:cubicBezTo>
                    <a:pt x="9" y="10"/>
                    <a:pt x="9" y="9"/>
                    <a:pt x="9" y="8"/>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4" name="ïSļiďe">
              <a:extLst>
                <a:ext uri="{FF2B5EF4-FFF2-40B4-BE49-F238E27FC236}">
                  <a16:creationId xmlns:a16="http://schemas.microsoft.com/office/drawing/2014/main" id="{156DB381-6668-4870-82A5-97993DB65F79}"/>
                </a:ext>
              </a:extLst>
            </p:cNvPr>
            <p:cNvSpPr/>
            <p:nvPr/>
          </p:nvSpPr>
          <p:spPr bwMode="auto">
            <a:xfrm>
              <a:off x="5295901" y="1527175"/>
              <a:ext cx="93663" cy="93663"/>
            </a:xfrm>
            <a:custGeom>
              <a:avLst/>
              <a:gdLst>
                <a:gd name="T0" fmla="*/ 9 w 26"/>
                <a:gd name="T1" fmla="*/ 8 h 26"/>
                <a:gd name="T2" fmla="*/ 11 w 26"/>
                <a:gd name="T3" fmla="*/ 1 h 26"/>
                <a:gd name="T4" fmla="*/ 15 w 26"/>
                <a:gd name="T5" fmla="*/ 1 h 26"/>
                <a:gd name="T6" fmla="*/ 17 w 26"/>
                <a:gd name="T7" fmla="*/ 8 h 26"/>
                <a:gd name="T8" fmla="*/ 18 w 26"/>
                <a:gd name="T9" fmla="*/ 9 h 26"/>
                <a:gd name="T10" fmla="*/ 24 w 26"/>
                <a:gd name="T11" fmla="*/ 11 h 26"/>
                <a:gd name="T12" fmla="*/ 24 w 26"/>
                <a:gd name="T13" fmla="*/ 15 h 26"/>
                <a:gd name="T14" fmla="*/ 18 w 26"/>
                <a:gd name="T15" fmla="*/ 16 h 26"/>
                <a:gd name="T16" fmla="*/ 17 w 26"/>
                <a:gd name="T17" fmla="*/ 18 h 26"/>
                <a:gd name="T18" fmla="*/ 15 w 26"/>
                <a:gd name="T19" fmla="*/ 24 h 26"/>
                <a:gd name="T20" fmla="*/ 11 w 26"/>
                <a:gd name="T21" fmla="*/ 24 h 26"/>
                <a:gd name="T22" fmla="*/ 9 w 26"/>
                <a:gd name="T23" fmla="*/ 18 h 26"/>
                <a:gd name="T24" fmla="*/ 8 w 26"/>
                <a:gd name="T25" fmla="*/ 16 h 26"/>
                <a:gd name="T26" fmla="*/ 2 w 26"/>
                <a:gd name="T27" fmla="*/ 15 h 26"/>
                <a:gd name="T28" fmla="*/ 2 w 26"/>
                <a:gd name="T29" fmla="*/ 11 h 26"/>
                <a:gd name="T30" fmla="*/ 8 w 26"/>
                <a:gd name="T31" fmla="*/ 9 h 26"/>
                <a:gd name="T32" fmla="*/ 9 w 26"/>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9" y="8"/>
                  </a:moveTo>
                  <a:cubicBezTo>
                    <a:pt x="11" y="1"/>
                    <a:pt x="11" y="1"/>
                    <a:pt x="11" y="1"/>
                  </a:cubicBezTo>
                  <a:cubicBezTo>
                    <a:pt x="12" y="0"/>
                    <a:pt x="14" y="0"/>
                    <a:pt x="15" y="1"/>
                  </a:cubicBezTo>
                  <a:cubicBezTo>
                    <a:pt x="17" y="8"/>
                    <a:pt x="17" y="8"/>
                    <a:pt x="17" y="8"/>
                  </a:cubicBezTo>
                  <a:cubicBezTo>
                    <a:pt x="17" y="9"/>
                    <a:pt x="17" y="9"/>
                    <a:pt x="18" y="9"/>
                  </a:cubicBezTo>
                  <a:cubicBezTo>
                    <a:pt x="24" y="11"/>
                    <a:pt x="24" y="11"/>
                    <a:pt x="24" y="11"/>
                  </a:cubicBezTo>
                  <a:cubicBezTo>
                    <a:pt x="26" y="11"/>
                    <a:pt x="26" y="14"/>
                    <a:pt x="24" y="15"/>
                  </a:cubicBezTo>
                  <a:cubicBezTo>
                    <a:pt x="18" y="16"/>
                    <a:pt x="18" y="16"/>
                    <a:pt x="18" y="16"/>
                  </a:cubicBezTo>
                  <a:cubicBezTo>
                    <a:pt x="17" y="17"/>
                    <a:pt x="17" y="17"/>
                    <a:pt x="17" y="18"/>
                  </a:cubicBezTo>
                  <a:cubicBezTo>
                    <a:pt x="15" y="24"/>
                    <a:pt x="15" y="24"/>
                    <a:pt x="15" y="24"/>
                  </a:cubicBezTo>
                  <a:cubicBezTo>
                    <a:pt x="14" y="26"/>
                    <a:pt x="12" y="26"/>
                    <a:pt x="11" y="24"/>
                  </a:cubicBezTo>
                  <a:cubicBezTo>
                    <a:pt x="9" y="18"/>
                    <a:pt x="9" y="18"/>
                    <a:pt x="9" y="18"/>
                  </a:cubicBezTo>
                  <a:cubicBezTo>
                    <a:pt x="9" y="17"/>
                    <a:pt x="9" y="17"/>
                    <a:pt x="8" y="16"/>
                  </a:cubicBezTo>
                  <a:cubicBezTo>
                    <a:pt x="2" y="15"/>
                    <a:pt x="2" y="15"/>
                    <a:pt x="2" y="15"/>
                  </a:cubicBezTo>
                  <a:cubicBezTo>
                    <a:pt x="0" y="14"/>
                    <a:pt x="0" y="11"/>
                    <a:pt x="2" y="11"/>
                  </a:cubicBezTo>
                  <a:cubicBezTo>
                    <a:pt x="8" y="9"/>
                    <a:pt x="8" y="9"/>
                    <a:pt x="8" y="9"/>
                  </a:cubicBezTo>
                  <a:cubicBezTo>
                    <a:pt x="9" y="9"/>
                    <a:pt x="9" y="9"/>
                    <a:pt x="9" y="8"/>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5" name="ïŝḻíďé">
              <a:extLst>
                <a:ext uri="{FF2B5EF4-FFF2-40B4-BE49-F238E27FC236}">
                  <a16:creationId xmlns:a16="http://schemas.microsoft.com/office/drawing/2014/main" id="{1B581595-9EB5-41D1-B137-EDF293046945}"/>
                </a:ext>
              </a:extLst>
            </p:cNvPr>
            <p:cNvSpPr/>
            <p:nvPr/>
          </p:nvSpPr>
          <p:spPr bwMode="auto">
            <a:xfrm>
              <a:off x="5895976" y="1147763"/>
              <a:ext cx="425450" cy="404813"/>
            </a:xfrm>
            <a:custGeom>
              <a:avLst/>
              <a:gdLst>
                <a:gd name="T0" fmla="*/ 68 w 118"/>
                <a:gd name="T1" fmla="*/ 7 h 112"/>
                <a:gd name="T2" fmla="*/ 78 w 118"/>
                <a:gd name="T3" fmla="*/ 27 h 112"/>
                <a:gd name="T4" fmla="*/ 85 w 118"/>
                <a:gd name="T5" fmla="*/ 33 h 112"/>
                <a:gd name="T6" fmla="*/ 107 w 118"/>
                <a:gd name="T7" fmla="*/ 36 h 112"/>
                <a:gd name="T8" fmla="*/ 112 w 118"/>
                <a:gd name="T9" fmla="*/ 52 h 112"/>
                <a:gd name="T10" fmla="*/ 96 w 118"/>
                <a:gd name="T11" fmla="*/ 68 h 112"/>
                <a:gd name="T12" fmla="*/ 93 w 118"/>
                <a:gd name="T13" fmla="*/ 76 h 112"/>
                <a:gd name="T14" fmla="*/ 97 w 118"/>
                <a:gd name="T15" fmla="*/ 98 h 112"/>
                <a:gd name="T16" fmla="*/ 83 w 118"/>
                <a:gd name="T17" fmla="*/ 108 h 112"/>
                <a:gd name="T18" fmla="*/ 64 w 118"/>
                <a:gd name="T19" fmla="*/ 98 h 112"/>
                <a:gd name="T20" fmla="*/ 55 w 118"/>
                <a:gd name="T21" fmla="*/ 98 h 112"/>
                <a:gd name="T22" fmla="*/ 35 w 118"/>
                <a:gd name="T23" fmla="*/ 108 h 112"/>
                <a:gd name="T24" fmla="*/ 21 w 118"/>
                <a:gd name="T25" fmla="*/ 98 h 112"/>
                <a:gd name="T26" fmla="*/ 25 w 118"/>
                <a:gd name="T27" fmla="*/ 76 h 112"/>
                <a:gd name="T28" fmla="*/ 22 w 118"/>
                <a:gd name="T29" fmla="*/ 68 h 112"/>
                <a:gd name="T30" fmla="*/ 6 w 118"/>
                <a:gd name="T31" fmla="*/ 52 h 112"/>
                <a:gd name="T32" fmla="*/ 11 w 118"/>
                <a:gd name="T33" fmla="*/ 36 h 112"/>
                <a:gd name="T34" fmla="*/ 33 w 118"/>
                <a:gd name="T35" fmla="*/ 32 h 112"/>
                <a:gd name="T36" fmla="*/ 41 w 118"/>
                <a:gd name="T37" fmla="*/ 27 h 112"/>
                <a:gd name="T38" fmla="*/ 51 w 118"/>
                <a:gd name="T39" fmla="*/ 7 h 112"/>
                <a:gd name="T40" fmla="*/ 68 w 118"/>
                <a:gd name="T41" fmla="*/ 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68" y="7"/>
                  </a:moveTo>
                  <a:cubicBezTo>
                    <a:pt x="78" y="27"/>
                    <a:pt x="78" y="27"/>
                    <a:pt x="78" y="27"/>
                  </a:cubicBezTo>
                  <a:cubicBezTo>
                    <a:pt x="79" y="30"/>
                    <a:pt x="82" y="32"/>
                    <a:pt x="85" y="33"/>
                  </a:cubicBezTo>
                  <a:cubicBezTo>
                    <a:pt x="107" y="36"/>
                    <a:pt x="107" y="36"/>
                    <a:pt x="107" y="36"/>
                  </a:cubicBezTo>
                  <a:cubicBezTo>
                    <a:pt x="115" y="37"/>
                    <a:pt x="118" y="46"/>
                    <a:pt x="112" y="52"/>
                  </a:cubicBezTo>
                  <a:cubicBezTo>
                    <a:pt x="96" y="68"/>
                    <a:pt x="96" y="68"/>
                    <a:pt x="96" y="68"/>
                  </a:cubicBezTo>
                  <a:cubicBezTo>
                    <a:pt x="94" y="70"/>
                    <a:pt x="93" y="73"/>
                    <a:pt x="93" y="76"/>
                  </a:cubicBezTo>
                  <a:cubicBezTo>
                    <a:pt x="97" y="98"/>
                    <a:pt x="97" y="98"/>
                    <a:pt x="97" y="98"/>
                  </a:cubicBezTo>
                  <a:cubicBezTo>
                    <a:pt x="99" y="106"/>
                    <a:pt x="90" y="112"/>
                    <a:pt x="83" y="108"/>
                  </a:cubicBezTo>
                  <a:cubicBezTo>
                    <a:pt x="64" y="98"/>
                    <a:pt x="64" y="98"/>
                    <a:pt x="64" y="98"/>
                  </a:cubicBezTo>
                  <a:cubicBezTo>
                    <a:pt x="61" y="96"/>
                    <a:pt x="57" y="96"/>
                    <a:pt x="55" y="98"/>
                  </a:cubicBezTo>
                  <a:cubicBezTo>
                    <a:pt x="35" y="108"/>
                    <a:pt x="35" y="108"/>
                    <a:pt x="35" y="108"/>
                  </a:cubicBezTo>
                  <a:cubicBezTo>
                    <a:pt x="28" y="112"/>
                    <a:pt x="20" y="106"/>
                    <a:pt x="21" y="98"/>
                  </a:cubicBezTo>
                  <a:cubicBezTo>
                    <a:pt x="25" y="76"/>
                    <a:pt x="25" y="76"/>
                    <a:pt x="25" y="76"/>
                  </a:cubicBezTo>
                  <a:cubicBezTo>
                    <a:pt x="25" y="73"/>
                    <a:pt x="24" y="70"/>
                    <a:pt x="22" y="68"/>
                  </a:cubicBezTo>
                  <a:cubicBezTo>
                    <a:pt x="6" y="52"/>
                    <a:pt x="6" y="52"/>
                    <a:pt x="6" y="52"/>
                  </a:cubicBezTo>
                  <a:cubicBezTo>
                    <a:pt x="0" y="46"/>
                    <a:pt x="3" y="37"/>
                    <a:pt x="11" y="36"/>
                  </a:cubicBezTo>
                  <a:cubicBezTo>
                    <a:pt x="33" y="32"/>
                    <a:pt x="33" y="32"/>
                    <a:pt x="33" y="32"/>
                  </a:cubicBezTo>
                  <a:cubicBezTo>
                    <a:pt x="37" y="32"/>
                    <a:pt x="39" y="30"/>
                    <a:pt x="41" y="27"/>
                  </a:cubicBezTo>
                  <a:cubicBezTo>
                    <a:pt x="51" y="7"/>
                    <a:pt x="51" y="7"/>
                    <a:pt x="51" y="7"/>
                  </a:cubicBezTo>
                  <a:cubicBezTo>
                    <a:pt x="54" y="0"/>
                    <a:pt x="64" y="0"/>
                    <a:pt x="68" y="7"/>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6" name="ïṩḻíḑè">
              <a:extLst>
                <a:ext uri="{FF2B5EF4-FFF2-40B4-BE49-F238E27FC236}">
                  <a16:creationId xmlns:a16="http://schemas.microsoft.com/office/drawing/2014/main" id="{3154F831-97B5-42E3-8097-898266220499}"/>
                </a:ext>
              </a:extLst>
            </p:cNvPr>
            <p:cNvSpPr/>
            <p:nvPr/>
          </p:nvSpPr>
          <p:spPr bwMode="auto">
            <a:xfrm>
              <a:off x="6108701" y="1155700"/>
              <a:ext cx="212725" cy="396875"/>
            </a:xfrm>
            <a:custGeom>
              <a:avLst/>
              <a:gdLst>
                <a:gd name="T0" fmla="*/ 48 w 59"/>
                <a:gd name="T1" fmla="*/ 34 h 110"/>
                <a:gd name="T2" fmla="*/ 26 w 59"/>
                <a:gd name="T3" fmla="*/ 31 h 110"/>
                <a:gd name="T4" fmla="*/ 19 w 59"/>
                <a:gd name="T5" fmla="*/ 25 h 110"/>
                <a:gd name="T6" fmla="*/ 9 w 59"/>
                <a:gd name="T7" fmla="*/ 5 h 110"/>
                <a:gd name="T8" fmla="*/ 0 w 59"/>
                <a:gd name="T9" fmla="*/ 0 h 110"/>
                <a:gd name="T10" fmla="*/ 0 w 59"/>
                <a:gd name="T11" fmla="*/ 95 h 110"/>
                <a:gd name="T12" fmla="*/ 5 w 59"/>
                <a:gd name="T13" fmla="*/ 96 h 110"/>
                <a:gd name="T14" fmla="*/ 24 w 59"/>
                <a:gd name="T15" fmla="*/ 106 h 110"/>
                <a:gd name="T16" fmla="*/ 38 w 59"/>
                <a:gd name="T17" fmla="*/ 96 h 110"/>
                <a:gd name="T18" fmla="*/ 34 w 59"/>
                <a:gd name="T19" fmla="*/ 74 h 110"/>
                <a:gd name="T20" fmla="*/ 37 w 59"/>
                <a:gd name="T21" fmla="*/ 66 h 110"/>
                <a:gd name="T22" fmla="*/ 53 w 59"/>
                <a:gd name="T23" fmla="*/ 50 h 110"/>
                <a:gd name="T24" fmla="*/ 48 w 59"/>
                <a:gd name="T25"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110">
                  <a:moveTo>
                    <a:pt x="48" y="34"/>
                  </a:moveTo>
                  <a:cubicBezTo>
                    <a:pt x="26" y="31"/>
                    <a:pt x="26" y="31"/>
                    <a:pt x="26" y="31"/>
                  </a:cubicBezTo>
                  <a:cubicBezTo>
                    <a:pt x="23" y="30"/>
                    <a:pt x="20" y="28"/>
                    <a:pt x="19" y="25"/>
                  </a:cubicBezTo>
                  <a:cubicBezTo>
                    <a:pt x="9" y="5"/>
                    <a:pt x="9" y="5"/>
                    <a:pt x="9" y="5"/>
                  </a:cubicBezTo>
                  <a:cubicBezTo>
                    <a:pt x="7" y="2"/>
                    <a:pt x="3" y="0"/>
                    <a:pt x="0" y="0"/>
                  </a:cubicBezTo>
                  <a:cubicBezTo>
                    <a:pt x="0" y="95"/>
                    <a:pt x="0" y="95"/>
                    <a:pt x="0" y="95"/>
                  </a:cubicBezTo>
                  <a:cubicBezTo>
                    <a:pt x="2" y="95"/>
                    <a:pt x="3" y="95"/>
                    <a:pt x="5" y="96"/>
                  </a:cubicBezTo>
                  <a:cubicBezTo>
                    <a:pt x="24" y="106"/>
                    <a:pt x="24" y="106"/>
                    <a:pt x="24" y="106"/>
                  </a:cubicBezTo>
                  <a:cubicBezTo>
                    <a:pt x="31" y="110"/>
                    <a:pt x="40" y="104"/>
                    <a:pt x="38" y="96"/>
                  </a:cubicBezTo>
                  <a:cubicBezTo>
                    <a:pt x="34" y="74"/>
                    <a:pt x="34" y="74"/>
                    <a:pt x="34" y="74"/>
                  </a:cubicBezTo>
                  <a:cubicBezTo>
                    <a:pt x="34" y="71"/>
                    <a:pt x="35" y="68"/>
                    <a:pt x="37" y="66"/>
                  </a:cubicBezTo>
                  <a:cubicBezTo>
                    <a:pt x="53" y="50"/>
                    <a:pt x="53" y="50"/>
                    <a:pt x="53" y="50"/>
                  </a:cubicBezTo>
                  <a:cubicBezTo>
                    <a:pt x="59" y="44"/>
                    <a:pt x="56" y="35"/>
                    <a:pt x="48" y="34"/>
                  </a:cubicBezTo>
                  <a:close/>
                </a:path>
              </a:pathLst>
            </a:custGeom>
            <a:solidFill>
              <a:srgbClr val="FE9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7" name="îsḻiḓe">
              <a:extLst>
                <a:ext uri="{FF2B5EF4-FFF2-40B4-BE49-F238E27FC236}">
                  <a16:creationId xmlns:a16="http://schemas.microsoft.com/office/drawing/2014/main" id="{1664ED76-70EF-40B9-8278-39ECAA67BC4E}"/>
                </a:ext>
              </a:extLst>
            </p:cNvPr>
            <p:cNvSpPr/>
            <p:nvPr/>
          </p:nvSpPr>
          <p:spPr bwMode="auto">
            <a:xfrm>
              <a:off x="7748589" y="3373438"/>
              <a:ext cx="560388" cy="527050"/>
            </a:xfrm>
            <a:custGeom>
              <a:avLst/>
              <a:gdLst>
                <a:gd name="T0" fmla="*/ 167 w 167"/>
                <a:gd name="T1" fmla="*/ 81 h 157"/>
                <a:gd name="T2" fmla="*/ 104 w 167"/>
                <a:gd name="T3" fmla="*/ 10 h 157"/>
                <a:gd name="T4" fmla="*/ 3 w 167"/>
                <a:gd name="T5" fmla="*/ 72 h 157"/>
                <a:gd name="T6" fmla="*/ 2 w 167"/>
                <a:gd name="T7" fmla="*/ 104 h 157"/>
                <a:gd name="T8" fmla="*/ 59 w 167"/>
                <a:gd name="T9" fmla="*/ 146 h 157"/>
                <a:gd name="T10" fmla="*/ 167 w 167"/>
                <a:gd name="T11" fmla="*/ 81 h 157"/>
              </a:gdLst>
              <a:ahLst/>
              <a:cxnLst>
                <a:cxn ang="0">
                  <a:pos x="T0" y="T1"/>
                </a:cxn>
                <a:cxn ang="0">
                  <a:pos x="T2" y="T3"/>
                </a:cxn>
                <a:cxn ang="0">
                  <a:pos x="T4" y="T5"/>
                </a:cxn>
                <a:cxn ang="0">
                  <a:pos x="T6" y="T7"/>
                </a:cxn>
                <a:cxn ang="0">
                  <a:pos x="T8" y="T9"/>
                </a:cxn>
                <a:cxn ang="0">
                  <a:pos x="T10" y="T11"/>
                </a:cxn>
              </a:cxnLst>
              <a:rect l="0" t="0" r="r" b="b"/>
              <a:pathLst>
                <a:path w="167" h="157">
                  <a:moveTo>
                    <a:pt x="167" y="81"/>
                  </a:moveTo>
                  <a:cubicBezTo>
                    <a:pt x="163" y="48"/>
                    <a:pt x="139" y="19"/>
                    <a:pt x="104" y="10"/>
                  </a:cubicBezTo>
                  <a:cubicBezTo>
                    <a:pt x="59" y="0"/>
                    <a:pt x="14" y="27"/>
                    <a:pt x="3" y="72"/>
                  </a:cubicBezTo>
                  <a:cubicBezTo>
                    <a:pt x="1" y="83"/>
                    <a:pt x="0" y="94"/>
                    <a:pt x="2" y="104"/>
                  </a:cubicBezTo>
                  <a:cubicBezTo>
                    <a:pt x="14" y="124"/>
                    <a:pt x="34" y="140"/>
                    <a:pt x="59" y="146"/>
                  </a:cubicBezTo>
                  <a:cubicBezTo>
                    <a:pt x="107" y="157"/>
                    <a:pt x="155" y="128"/>
                    <a:pt x="167" y="81"/>
                  </a:cubicBezTo>
                  <a:close/>
                </a:path>
              </a:pathLst>
            </a:custGeom>
            <a:gradFill>
              <a:gsLst>
                <a:gs pos="80000">
                  <a:srgbClr val="E5E4E4"/>
                </a:gs>
                <a:gs pos="1000">
                  <a:schemeClr val="bg1">
                    <a:alpha val="65000"/>
                  </a:schemeClr>
                </a:gs>
              </a:gsLst>
              <a:lin ang="5400000" scaled="0"/>
            </a:gradFill>
            <a:ln>
              <a:noFill/>
            </a:ln>
          </p:spPr>
          <p:txBody>
            <a:bodyPr anchor="ctr"/>
            <a:lstStyle/>
            <a:p>
              <a:pPr algn="ctr"/>
              <a:endParaRPr/>
            </a:p>
          </p:txBody>
        </p:sp>
        <p:sp>
          <p:nvSpPr>
            <p:cNvPr id="538" name="îṩļïḓê">
              <a:extLst>
                <a:ext uri="{FF2B5EF4-FFF2-40B4-BE49-F238E27FC236}">
                  <a16:creationId xmlns:a16="http://schemas.microsoft.com/office/drawing/2014/main" id="{F147B534-B770-464D-8840-A0BD1FA466CF}"/>
                </a:ext>
              </a:extLst>
            </p:cNvPr>
            <p:cNvSpPr/>
            <p:nvPr/>
          </p:nvSpPr>
          <p:spPr bwMode="auto">
            <a:xfrm>
              <a:off x="7448550" y="3821113"/>
              <a:ext cx="177800" cy="144462"/>
            </a:xfrm>
            <a:custGeom>
              <a:avLst/>
              <a:gdLst>
                <a:gd name="T0" fmla="*/ 2 w 51"/>
                <a:gd name="T1" fmla="*/ 34 h 41"/>
                <a:gd name="T2" fmla="*/ 43 w 51"/>
                <a:gd name="T3" fmla="*/ 41 h 41"/>
                <a:gd name="T4" fmla="*/ 46 w 51"/>
                <a:gd name="T5" fmla="*/ 39 h 41"/>
                <a:gd name="T6" fmla="*/ 51 w 51"/>
                <a:gd name="T7" fmla="*/ 10 h 41"/>
                <a:gd name="T8" fmla="*/ 48 w 51"/>
                <a:gd name="T9" fmla="*/ 7 h 41"/>
                <a:gd name="T10" fmla="*/ 8 w 51"/>
                <a:gd name="T11" fmla="*/ 0 h 41"/>
                <a:gd name="T12" fmla="*/ 5 w 51"/>
                <a:gd name="T13" fmla="*/ 2 h 41"/>
                <a:gd name="T14" fmla="*/ 0 w 51"/>
                <a:gd name="T15" fmla="*/ 31 h 41"/>
                <a:gd name="T16" fmla="*/ 2 w 51"/>
                <a:gd name="T17"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41">
                  <a:moveTo>
                    <a:pt x="2" y="34"/>
                  </a:moveTo>
                  <a:cubicBezTo>
                    <a:pt x="43" y="41"/>
                    <a:pt x="43" y="41"/>
                    <a:pt x="43" y="41"/>
                  </a:cubicBezTo>
                  <a:cubicBezTo>
                    <a:pt x="44" y="41"/>
                    <a:pt x="45" y="40"/>
                    <a:pt x="46" y="39"/>
                  </a:cubicBezTo>
                  <a:cubicBezTo>
                    <a:pt x="51" y="10"/>
                    <a:pt x="51" y="10"/>
                    <a:pt x="51" y="10"/>
                  </a:cubicBezTo>
                  <a:cubicBezTo>
                    <a:pt x="51" y="8"/>
                    <a:pt x="50" y="7"/>
                    <a:pt x="48" y="7"/>
                  </a:cubicBezTo>
                  <a:cubicBezTo>
                    <a:pt x="8" y="0"/>
                    <a:pt x="8" y="0"/>
                    <a:pt x="8" y="0"/>
                  </a:cubicBezTo>
                  <a:cubicBezTo>
                    <a:pt x="6" y="0"/>
                    <a:pt x="5" y="1"/>
                    <a:pt x="5" y="2"/>
                  </a:cubicBezTo>
                  <a:cubicBezTo>
                    <a:pt x="0" y="31"/>
                    <a:pt x="0" y="31"/>
                    <a:pt x="0" y="31"/>
                  </a:cubicBezTo>
                  <a:cubicBezTo>
                    <a:pt x="0" y="33"/>
                    <a:pt x="1" y="34"/>
                    <a:pt x="2" y="34"/>
                  </a:cubicBezTo>
                  <a:close/>
                </a:path>
              </a:pathLst>
            </a:custGeom>
            <a:gradFill>
              <a:gsLst>
                <a:gs pos="100000">
                  <a:srgbClr val="7127FF"/>
                </a:gs>
                <a:gs pos="1000">
                  <a:srgbClr val="6D25FF"/>
                </a:gs>
              </a:gsLst>
              <a:lin ang="0" scaled="0"/>
            </a:gradFill>
            <a:ln>
              <a:noFill/>
            </a:ln>
          </p:spPr>
          <p:txBody>
            <a:bodyPr anchor="ctr"/>
            <a:lstStyle/>
            <a:p>
              <a:pPr algn="ctr"/>
              <a:endParaRPr/>
            </a:p>
          </p:txBody>
        </p:sp>
        <p:sp>
          <p:nvSpPr>
            <p:cNvPr id="539" name="iṧlïḑè">
              <a:extLst>
                <a:ext uri="{FF2B5EF4-FFF2-40B4-BE49-F238E27FC236}">
                  <a16:creationId xmlns:a16="http://schemas.microsoft.com/office/drawing/2014/main" id="{62FC35CE-6996-478E-A768-449C6E9E7A67}"/>
                </a:ext>
              </a:extLst>
            </p:cNvPr>
            <p:cNvSpPr/>
            <p:nvPr/>
          </p:nvSpPr>
          <p:spPr bwMode="auto">
            <a:xfrm>
              <a:off x="7448550" y="3821113"/>
              <a:ext cx="90488" cy="130175"/>
            </a:xfrm>
            <a:custGeom>
              <a:avLst/>
              <a:gdLst>
                <a:gd name="T0" fmla="*/ 1 w 26"/>
                <a:gd name="T1" fmla="*/ 34 h 37"/>
                <a:gd name="T2" fmla="*/ 19 w 26"/>
                <a:gd name="T3" fmla="*/ 37 h 37"/>
                <a:gd name="T4" fmla="*/ 21 w 26"/>
                <a:gd name="T5" fmla="*/ 35 h 37"/>
                <a:gd name="T6" fmla="*/ 26 w 26"/>
                <a:gd name="T7" fmla="*/ 5 h 37"/>
                <a:gd name="T8" fmla="*/ 24 w 26"/>
                <a:gd name="T9" fmla="*/ 3 h 37"/>
                <a:gd name="T10" fmla="*/ 7 w 26"/>
                <a:gd name="T11" fmla="*/ 0 h 37"/>
                <a:gd name="T12" fmla="*/ 5 w 26"/>
                <a:gd name="T13" fmla="*/ 1 h 37"/>
                <a:gd name="T14" fmla="*/ 0 w 26"/>
                <a:gd name="T15" fmla="*/ 32 h 37"/>
                <a:gd name="T16" fmla="*/ 1 w 26"/>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1" y="34"/>
                  </a:moveTo>
                  <a:cubicBezTo>
                    <a:pt x="19" y="37"/>
                    <a:pt x="19" y="37"/>
                    <a:pt x="19" y="37"/>
                  </a:cubicBezTo>
                  <a:cubicBezTo>
                    <a:pt x="19" y="37"/>
                    <a:pt x="20" y="36"/>
                    <a:pt x="21" y="35"/>
                  </a:cubicBezTo>
                  <a:cubicBezTo>
                    <a:pt x="26" y="5"/>
                    <a:pt x="26" y="5"/>
                    <a:pt x="26" y="5"/>
                  </a:cubicBezTo>
                  <a:cubicBezTo>
                    <a:pt x="26" y="4"/>
                    <a:pt x="25" y="3"/>
                    <a:pt x="24" y="3"/>
                  </a:cubicBezTo>
                  <a:cubicBezTo>
                    <a:pt x="7" y="0"/>
                    <a:pt x="7" y="0"/>
                    <a:pt x="7" y="0"/>
                  </a:cubicBezTo>
                  <a:cubicBezTo>
                    <a:pt x="6" y="0"/>
                    <a:pt x="5" y="0"/>
                    <a:pt x="5" y="1"/>
                  </a:cubicBezTo>
                  <a:cubicBezTo>
                    <a:pt x="0" y="32"/>
                    <a:pt x="0" y="32"/>
                    <a:pt x="0" y="32"/>
                  </a:cubicBezTo>
                  <a:cubicBezTo>
                    <a:pt x="0" y="33"/>
                    <a:pt x="0" y="34"/>
                    <a:pt x="1" y="34"/>
                  </a:cubicBezTo>
                  <a:close/>
                </a:path>
              </a:pathLst>
            </a:custGeom>
            <a:gradFill>
              <a:gsLst>
                <a:gs pos="100000">
                  <a:srgbClr val="7127FF"/>
                </a:gs>
                <a:gs pos="1000">
                  <a:srgbClr val="6D25FF"/>
                </a:gs>
              </a:gsLst>
              <a:lin ang="0" scaled="0"/>
            </a:gradFill>
            <a:ln>
              <a:noFill/>
            </a:ln>
          </p:spPr>
          <p:txBody>
            <a:bodyPr anchor="ctr"/>
            <a:lstStyle/>
            <a:p>
              <a:pPr algn="ctr"/>
              <a:endParaRPr/>
            </a:p>
          </p:txBody>
        </p:sp>
        <p:sp>
          <p:nvSpPr>
            <p:cNvPr id="540" name="ïṡlïďé">
              <a:extLst>
                <a:ext uri="{FF2B5EF4-FFF2-40B4-BE49-F238E27FC236}">
                  <a16:creationId xmlns:a16="http://schemas.microsoft.com/office/drawing/2014/main" id="{566C67A3-B5C2-4F87-8034-DE931217CE3F}"/>
                </a:ext>
              </a:extLst>
            </p:cNvPr>
            <p:cNvSpPr/>
            <p:nvPr/>
          </p:nvSpPr>
          <p:spPr bwMode="auto">
            <a:xfrm>
              <a:off x="6991351" y="967360"/>
              <a:ext cx="114300" cy="1158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541" name="ï$ḻîḋé">
              <a:extLst>
                <a:ext uri="{FF2B5EF4-FFF2-40B4-BE49-F238E27FC236}">
                  <a16:creationId xmlns:a16="http://schemas.microsoft.com/office/drawing/2014/main" id="{7F1A2A8B-679C-498B-8B61-4A6B84389C5D}"/>
                </a:ext>
              </a:extLst>
            </p:cNvPr>
            <p:cNvSpPr/>
            <p:nvPr/>
          </p:nvSpPr>
          <p:spPr bwMode="auto">
            <a:xfrm>
              <a:off x="4136326" y="2055409"/>
              <a:ext cx="61434" cy="61434"/>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6" name="ïsľïḑe">
              <a:extLst>
                <a:ext uri="{FF2B5EF4-FFF2-40B4-BE49-F238E27FC236}">
                  <a16:creationId xmlns:a16="http://schemas.microsoft.com/office/drawing/2014/main" id="{A9C2F26B-ECB3-4A60-892F-B26C0FA27D83}"/>
                </a:ext>
              </a:extLst>
            </p:cNvPr>
            <p:cNvSpPr/>
            <p:nvPr userDrawn="1"/>
          </p:nvSpPr>
          <p:spPr bwMode="auto">
            <a:xfrm>
              <a:off x="7800918" y="1812925"/>
              <a:ext cx="57150" cy="57150"/>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“西柚知事”</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“西柚知事”</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išlîḍè">
            <a:extLst>
              <a:ext uri="{FF2B5EF4-FFF2-40B4-BE49-F238E27FC236}">
                <a16:creationId xmlns:a16="http://schemas.microsoft.com/office/drawing/2014/main" id="{C7258F3F-040E-4BBE-9D9D-45E32DE52A60}"/>
              </a:ext>
            </a:extLst>
          </p:cNvPr>
          <p:cNvSpPr/>
          <p:nvPr userDrawn="1"/>
        </p:nvSpPr>
        <p:spPr>
          <a:xfrm>
            <a:off x="0" y="0"/>
            <a:ext cx="12192000" cy="6858000"/>
          </a:xfrm>
          <a:prstGeom prst="rect">
            <a:avLst/>
          </a:prstGeom>
          <a:gradFill flip="none" rotWithShape="1">
            <a:gsLst>
              <a:gs pos="71000">
                <a:schemeClr val="accent2"/>
              </a:gs>
              <a:gs pos="0">
                <a:schemeClr val="accent1"/>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标题 12"/>
          <p:cNvSpPr>
            <a:spLocks noGrp="1"/>
          </p:cNvSpPr>
          <p:nvPr userDrawn="1">
            <p:ph type="ctrTitle" hasCustomPrompt="1"/>
          </p:nvPr>
        </p:nvSpPr>
        <p:spPr>
          <a:xfrm>
            <a:off x="673099" y="2283945"/>
            <a:ext cx="5141813"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099" y="4618756"/>
            <a:ext cx="2681808" cy="310871"/>
          </a:xfrm>
          <a:solidFill>
            <a:schemeClr val="accent1">
              <a:lumMod val="20000"/>
              <a:lumOff val="80000"/>
            </a:schemeClr>
          </a:solidFill>
          <a:ln>
            <a:solidFill>
              <a:schemeClr val="accent1">
                <a:lumMod val="20000"/>
                <a:lumOff val="80000"/>
              </a:schemeClr>
            </a:solidFill>
          </a:ln>
        </p:spPr>
        <p:txBody>
          <a:bodyPr vert="horz" lIns="91440" tIns="45720" rIns="91440" bIns="45720" rtlCol="0" anchor="ctr">
            <a:noAutofit/>
          </a:bodyPr>
          <a:lstStyle>
            <a:lvl1pPr>
              <a:defRPr lang="en-US" altLang="zh-CN" sz="1400" dirty="0">
                <a:solidFill>
                  <a:schemeClr val="accent2"/>
                </a:solidFill>
              </a:defRPr>
            </a:lvl1pPr>
          </a:lstStyle>
          <a:p>
            <a:pPr marL="0" lvl="0" indent="0">
              <a:buNone/>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73101" y="4281210"/>
            <a:ext cx="2681808" cy="296271"/>
          </a:xfrm>
          <a:ln>
            <a:solidFill>
              <a:schemeClr val="accent1">
                <a:lumMod val="20000"/>
                <a:lumOff val="80000"/>
              </a:schemeClr>
            </a:solidFill>
          </a:ln>
        </p:spPr>
        <p:txBody>
          <a:bodyPr vert="horz" lIns="91440" tIns="45720" rIns="91440" bIns="45720" rtlCol="0" anchor="ctr">
            <a:noAutofit/>
          </a:bodyPr>
          <a:lstStyle>
            <a:lvl1pPr>
              <a:defRPr lang="en-US" altLang="zh-CN" sz="1400" b="0" dirty="0">
                <a:solidFill>
                  <a:schemeClr val="accent1">
                    <a:lumMod val="20000"/>
                    <a:lumOff val="80000"/>
                  </a:schemeClr>
                </a:solidFill>
              </a:defRPr>
            </a:lvl1pPr>
          </a:lstStyle>
          <a:p>
            <a:pPr marL="0" lvl="0" indent="0">
              <a:buNone/>
            </a:pPr>
            <a:r>
              <a:rPr lang="en-US" altLang="zh-CN" dirty="0"/>
              <a:t>Signature</a:t>
            </a:r>
          </a:p>
        </p:txBody>
      </p:sp>
      <p:sp>
        <p:nvSpPr>
          <p:cNvPr id="388" name="íṧľíḋê">
            <a:extLst>
              <a:ext uri="{FF2B5EF4-FFF2-40B4-BE49-F238E27FC236}">
                <a16:creationId xmlns:a16="http://schemas.microsoft.com/office/drawing/2014/main" id="{370356B8-E4DD-454E-AE72-98649BA34ED3}"/>
              </a:ext>
            </a:extLst>
          </p:cNvPr>
          <p:cNvSpPr/>
          <p:nvPr userDrawn="1"/>
        </p:nvSpPr>
        <p:spPr>
          <a:xfrm>
            <a:off x="5278767" y="0"/>
            <a:ext cx="6498505" cy="3786317"/>
          </a:xfrm>
          <a:custGeom>
            <a:avLst/>
            <a:gdLst>
              <a:gd name="connsiteX0" fmla="*/ 0 w 4935739"/>
              <a:gd name="connsiteY0" fmla="*/ 0 h 3786317"/>
              <a:gd name="connsiteX1" fmla="*/ 4935739 w 4935739"/>
              <a:gd name="connsiteY1" fmla="*/ 0 h 3786317"/>
              <a:gd name="connsiteX2" fmla="*/ 4890304 w 4935739"/>
              <a:gd name="connsiteY2" fmla="*/ 79754 h 3786317"/>
              <a:gd name="connsiteX3" fmla="*/ 4284788 w 4935739"/>
              <a:gd name="connsiteY3" fmla="*/ 1430647 h 3786317"/>
              <a:gd name="connsiteX4" fmla="*/ 3223925 w 4935739"/>
              <a:gd name="connsiteY4" fmla="*/ 3540950 h 3786317"/>
              <a:gd name="connsiteX5" fmla="*/ 2562180 w 4935739"/>
              <a:gd name="connsiteY5" fmla="*/ 3779961 h 3786317"/>
              <a:gd name="connsiteX6" fmla="*/ 2495725 w 4935739"/>
              <a:gd name="connsiteY6" fmla="*/ 3783417 h 3786317"/>
              <a:gd name="connsiteX7" fmla="*/ 2495725 w 4935739"/>
              <a:gd name="connsiteY7" fmla="*/ 3786317 h 3786317"/>
              <a:gd name="connsiteX8" fmla="*/ 2467846 w 4935739"/>
              <a:gd name="connsiteY8" fmla="*/ 3784868 h 3786317"/>
              <a:gd name="connsiteX9" fmla="*/ 2440016 w 4935739"/>
              <a:gd name="connsiteY9" fmla="*/ 3786315 h 3786317"/>
              <a:gd name="connsiteX10" fmla="*/ 2440016 w 4935739"/>
              <a:gd name="connsiteY10" fmla="*/ 3783419 h 3786317"/>
              <a:gd name="connsiteX11" fmla="*/ 2373561 w 4935739"/>
              <a:gd name="connsiteY11" fmla="*/ 3779963 h 3786317"/>
              <a:gd name="connsiteX12" fmla="*/ 1711816 w 4935739"/>
              <a:gd name="connsiteY12" fmla="*/ 3540952 h 3786317"/>
              <a:gd name="connsiteX13" fmla="*/ 650954 w 4935739"/>
              <a:gd name="connsiteY13" fmla="*/ 1430649 h 3786317"/>
              <a:gd name="connsiteX14" fmla="*/ 45436 w 4935739"/>
              <a:gd name="connsiteY14" fmla="*/ 79756 h 378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5739" h="3786317">
                <a:moveTo>
                  <a:pt x="0" y="0"/>
                </a:moveTo>
                <a:lnTo>
                  <a:pt x="4935739" y="0"/>
                </a:lnTo>
                <a:lnTo>
                  <a:pt x="4890304" y="79754"/>
                </a:lnTo>
                <a:cubicBezTo>
                  <a:pt x="4658309" y="442976"/>
                  <a:pt x="4055896" y="935136"/>
                  <a:pt x="4284788" y="1430647"/>
                </a:cubicBezTo>
                <a:cubicBezTo>
                  <a:pt x="4631511" y="2181244"/>
                  <a:pt x="3577546" y="2837515"/>
                  <a:pt x="3223925" y="3540950"/>
                </a:cubicBezTo>
                <a:cubicBezTo>
                  <a:pt x="3048888" y="3672843"/>
                  <a:pt x="2810526" y="3750856"/>
                  <a:pt x="2562180" y="3779961"/>
                </a:cubicBezTo>
                <a:lnTo>
                  <a:pt x="2495725" y="3783417"/>
                </a:lnTo>
                <a:lnTo>
                  <a:pt x="2495725" y="3786317"/>
                </a:lnTo>
                <a:lnTo>
                  <a:pt x="2467846" y="3784868"/>
                </a:lnTo>
                <a:lnTo>
                  <a:pt x="2440016" y="3786315"/>
                </a:lnTo>
                <a:lnTo>
                  <a:pt x="2440016" y="3783419"/>
                </a:lnTo>
                <a:lnTo>
                  <a:pt x="2373561" y="3779963"/>
                </a:lnTo>
                <a:cubicBezTo>
                  <a:pt x="2125215" y="3750858"/>
                  <a:pt x="1886853" y="3672845"/>
                  <a:pt x="1711816" y="3540952"/>
                </a:cubicBezTo>
                <a:cubicBezTo>
                  <a:pt x="1358195" y="2837517"/>
                  <a:pt x="304230" y="2181247"/>
                  <a:pt x="650954" y="1430649"/>
                </a:cubicBezTo>
                <a:cubicBezTo>
                  <a:pt x="879845" y="935138"/>
                  <a:pt x="277432" y="442978"/>
                  <a:pt x="45436" y="797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361de463-50a8-4d45-91fe-46866ec3e65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2521668-B790-4B8F-B76E-AE0129E704C6}"/>
              </a:ext>
            </a:extLst>
          </p:cNvPr>
          <p:cNvGrpSpPr>
            <a:grpSpLocks noChangeAspect="1"/>
          </p:cNvGrpSpPr>
          <p:nvPr userDrawn="1">
            <p:custDataLst>
              <p:tags r:id="rId1"/>
            </p:custDataLst>
          </p:nvPr>
        </p:nvGrpSpPr>
        <p:grpSpPr>
          <a:xfrm>
            <a:off x="5150013" y="494350"/>
            <a:ext cx="6356124" cy="5773199"/>
            <a:chOff x="3221038" y="479997"/>
            <a:chExt cx="5753100" cy="5225479"/>
          </a:xfrm>
        </p:grpSpPr>
        <p:sp>
          <p:nvSpPr>
            <p:cNvPr id="212" name="îśľiḓé">
              <a:extLst>
                <a:ext uri="{FF2B5EF4-FFF2-40B4-BE49-F238E27FC236}">
                  <a16:creationId xmlns:a16="http://schemas.microsoft.com/office/drawing/2014/main" id="{1ADC9B8F-E460-40AC-B435-C9C4A30357B1}"/>
                </a:ext>
              </a:extLst>
            </p:cNvPr>
            <p:cNvSpPr/>
            <p:nvPr/>
          </p:nvSpPr>
          <p:spPr bwMode="auto">
            <a:xfrm>
              <a:off x="3221038" y="2974847"/>
              <a:ext cx="5753100" cy="2633792"/>
            </a:xfrm>
            <a:custGeom>
              <a:avLst/>
              <a:gdLst>
                <a:gd name="T0" fmla="*/ 1592 w 1592"/>
                <a:gd name="T1" fmla="*/ 1070 h 1070"/>
                <a:gd name="T2" fmla="*/ 1524 w 1592"/>
                <a:gd name="T3" fmla="*/ 832 h 1070"/>
                <a:gd name="T4" fmla="*/ 1236 w 1592"/>
                <a:gd name="T5" fmla="*/ 861 h 1070"/>
                <a:gd name="T6" fmla="*/ 947 w 1592"/>
                <a:gd name="T7" fmla="*/ 141 h 1070"/>
                <a:gd name="T8" fmla="*/ 541 w 1592"/>
                <a:gd name="T9" fmla="*/ 506 h 1070"/>
                <a:gd name="T10" fmla="*/ 201 w 1592"/>
                <a:gd name="T11" fmla="*/ 569 h 1070"/>
                <a:gd name="T12" fmla="*/ 0 w 1592"/>
                <a:gd name="T13" fmla="*/ 1070 h 1070"/>
                <a:gd name="T14" fmla="*/ 1592 w 1592"/>
                <a:gd name="T15" fmla="*/ 1070 h 1070"/>
                <a:gd name="connsiteX0" fmla="*/ 10000 w 10000"/>
                <a:gd name="connsiteY0" fmla="*/ 7286 h 7286"/>
                <a:gd name="connsiteX1" fmla="*/ 9573 w 10000"/>
                <a:gd name="connsiteY1" fmla="*/ 5062 h 7286"/>
                <a:gd name="connsiteX2" fmla="*/ 7764 w 10000"/>
                <a:gd name="connsiteY2" fmla="*/ 5333 h 7286"/>
                <a:gd name="connsiteX3" fmla="*/ 5620 w 10000"/>
                <a:gd name="connsiteY3" fmla="*/ 371 h 7286"/>
                <a:gd name="connsiteX4" fmla="*/ 3398 w 10000"/>
                <a:gd name="connsiteY4" fmla="*/ 2015 h 7286"/>
                <a:gd name="connsiteX5" fmla="*/ 1263 w 10000"/>
                <a:gd name="connsiteY5" fmla="*/ 2604 h 7286"/>
                <a:gd name="connsiteX6" fmla="*/ 0 w 10000"/>
                <a:gd name="connsiteY6" fmla="*/ 7286 h 7286"/>
                <a:gd name="connsiteX7" fmla="*/ 10000 w 10000"/>
                <a:gd name="connsiteY7" fmla="*/ 7286 h 7286"/>
                <a:gd name="connsiteX0" fmla="*/ 10000 w 10000"/>
                <a:gd name="connsiteY0" fmla="*/ 9541 h 9541"/>
                <a:gd name="connsiteX1" fmla="*/ 9573 w 10000"/>
                <a:gd name="connsiteY1" fmla="*/ 6489 h 9541"/>
                <a:gd name="connsiteX2" fmla="*/ 7764 w 10000"/>
                <a:gd name="connsiteY2" fmla="*/ 6861 h 9541"/>
                <a:gd name="connsiteX3" fmla="*/ 5620 w 10000"/>
                <a:gd name="connsiteY3" fmla="*/ 50 h 9541"/>
                <a:gd name="connsiteX4" fmla="*/ 3322 w 10000"/>
                <a:gd name="connsiteY4" fmla="*/ 3752 h 9541"/>
                <a:gd name="connsiteX5" fmla="*/ 1263 w 10000"/>
                <a:gd name="connsiteY5" fmla="*/ 3115 h 9541"/>
                <a:gd name="connsiteX6" fmla="*/ 0 w 10000"/>
                <a:gd name="connsiteY6" fmla="*/ 9541 h 9541"/>
                <a:gd name="connsiteX7" fmla="*/ 10000 w 10000"/>
                <a:gd name="connsiteY7" fmla="*/ 9541 h 9541"/>
                <a:gd name="connsiteX0" fmla="*/ 10000 w 10000"/>
                <a:gd name="connsiteY0" fmla="*/ 9987 h 9987"/>
                <a:gd name="connsiteX1" fmla="*/ 9573 w 10000"/>
                <a:gd name="connsiteY1" fmla="*/ 6788 h 9987"/>
                <a:gd name="connsiteX2" fmla="*/ 7764 w 10000"/>
                <a:gd name="connsiteY2" fmla="*/ 7178 h 9987"/>
                <a:gd name="connsiteX3" fmla="*/ 5620 w 10000"/>
                <a:gd name="connsiteY3" fmla="*/ 39 h 9987"/>
                <a:gd name="connsiteX4" fmla="*/ 3322 w 10000"/>
                <a:gd name="connsiteY4" fmla="*/ 4299 h 9987"/>
                <a:gd name="connsiteX5" fmla="*/ 1263 w 10000"/>
                <a:gd name="connsiteY5" fmla="*/ 3252 h 9987"/>
                <a:gd name="connsiteX6" fmla="*/ 0 w 10000"/>
                <a:gd name="connsiteY6" fmla="*/ 9987 h 9987"/>
                <a:gd name="connsiteX7" fmla="*/ 10000 w 10000"/>
                <a:gd name="connsiteY7" fmla="*/ 9987 h 9987"/>
                <a:gd name="connsiteX0" fmla="*/ 10000 w 10000"/>
                <a:gd name="connsiteY0" fmla="*/ 9839 h 9839"/>
                <a:gd name="connsiteX1" fmla="*/ 9573 w 10000"/>
                <a:gd name="connsiteY1" fmla="*/ 6636 h 9839"/>
                <a:gd name="connsiteX2" fmla="*/ 7764 w 10000"/>
                <a:gd name="connsiteY2" fmla="*/ 7026 h 9839"/>
                <a:gd name="connsiteX3" fmla="*/ 4964 w 10000"/>
                <a:gd name="connsiteY3" fmla="*/ 40 h 9839"/>
                <a:gd name="connsiteX4" fmla="*/ 3322 w 10000"/>
                <a:gd name="connsiteY4" fmla="*/ 4144 h 9839"/>
                <a:gd name="connsiteX5" fmla="*/ 1263 w 10000"/>
                <a:gd name="connsiteY5" fmla="*/ 3095 h 9839"/>
                <a:gd name="connsiteX6" fmla="*/ 0 w 10000"/>
                <a:gd name="connsiteY6" fmla="*/ 9839 h 9839"/>
                <a:gd name="connsiteX7" fmla="*/ 10000 w 10000"/>
                <a:gd name="connsiteY7" fmla="*/ 9839 h 9839"/>
                <a:gd name="connsiteX0" fmla="*/ 10000 w 10000"/>
                <a:gd name="connsiteY0" fmla="*/ 9987 h 9987"/>
                <a:gd name="connsiteX1" fmla="*/ 9573 w 10000"/>
                <a:gd name="connsiteY1" fmla="*/ 6732 h 9987"/>
                <a:gd name="connsiteX2" fmla="*/ 7764 w 10000"/>
                <a:gd name="connsiteY2" fmla="*/ 7128 h 9987"/>
                <a:gd name="connsiteX3" fmla="*/ 4964 w 10000"/>
                <a:gd name="connsiteY3" fmla="*/ 28 h 9987"/>
                <a:gd name="connsiteX4" fmla="*/ 3322 w 10000"/>
                <a:gd name="connsiteY4" fmla="*/ 4199 h 9987"/>
                <a:gd name="connsiteX5" fmla="*/ 1263 w 10000"/>
                <a:gd name="connsiteY5" fmla="*/ 3133 h 9987"/>
                <a:gd name="connsiteX6" fmla="*/ 0 w 10000"/>
                <a:gd name="connsiteY6" fmla="*/ 9987 h 9987"/>
                <a:gd name="connsiteX7" fmla="*/ 10000 w 10000"/>
                <a:gd name="connsiteY7" fmla="*/ 9987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9987">
                  <a:moveTo>
                    <a:pt x="10000" y="9987"/>
                  </a:moveTo>
                  <a:cubicBezTo>
                    <a:pt x="9918" y="8879"/>
                    <a:pt x="9780" y="7578"/>
                    <a:pt x="9573" y="6732"/>
                  </a:cubicBezTo>
                  <a:cubicBezTo>
                    <a:pt x="9139" y="4926"/>
                    <a:pt x="8532" y="8245"/>
                    <a:pt x="7764" y="7128"/>
                  </a:cubicBezTo>
                  <a:cubicBezTo>
                    <a:pt x="6996" y="6011"/>
                    <a:pt x="6486" y="-474"/>
                    <a:pt x="4964" y="28"/>
                  </a:cubicBezTo>
                  <a:cubicBezTo>
                    <a:pt x="3442" y="530"/>
                    <a:pt x="3939" y="3681"/>
                    <a:pt x="3322" y="4199"/>
                  </a:cubicBezTo>
                  <a:cubicBezTo>
                    <a:pt x="2705" y="4716"/>
                    <a:pt x="1817" y="2168"/>
                    <a:pt x="1263" y="3133"/>
                  </a:cubicBezTo>
                  <a:cubicBezTo>
                    <a:pt x="709" y="4097"/>
                    <a:pt x="38" y="8974"/>
                    <a:pt x="0" y="9987"/>
                  </a:cubicBezTo>
                  <a:lnTo>
                    <a:pt x="10000" y="9987"/>
                  </a:lnTo>
                </a:path>
              </a:pathLst>
            </a:custGeom>
            <a:gradFill>
              <a:gsLst>
                <a:gs pos="0">
                  <a:srgbClr val="DDFBEC"/>
                </a:gs>
                <a:gs pos="100000">
                  <a:srgbClr val="83DED5"/>
                </a:gs>
              </a:gsLst>
              <a:lin ang="5400000" scaled="1"/>
            </a:gradFill>
            <a:ln>
              <a:noFill/>
            </a:ln>
          </p:spPr>
          <p:txBody>
            <a:bodyPr anchor="ctr"/>
            <a:lstStyle/>
            <a:p>
              <a:pPr algn="ctr"/>
              <a:endParaRPr/>
            </a:p>
          </p:txBody>
        </p:sp>
        <p:sp>
          <p:nvSpPr>
            <p:cNvPr id="213" name="íšľiḍé">
              <a:extLst>
                <a:ext uri="{FF2B5EF4-FFF2-40B4-BE49-F238E27FC236}">
                  <a16:creationId xmlns:a16="http://schemas.microsoft.com/office/drawing/2014/main" id="{0F62F8C2-63A9-4739-8345-C7D81988A2E1}"/>
                </a:ext>
              </a:extLst>
            </p:cNvPr>
            <p:cNvSpPr/>
            <p:nvPr/>
          </p:nvSpPr>
          <p:spPr bwMode="auto">
            <a:xfrm>
              <a:off x="6065838" y="2324100"/>
              <a:ext cx="115888" cy="26035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4" name="íṩlîḍé">
              <a:extLst>
                <a:ext uri="{FF2B5EF4-FFF2-40B4-BE49-F238E27FC236}">
                  <a16:creationId xmlns:a16="http://schemas.microsoft.com/office/drawing/2014/main" id="{CFD3F295-DD84-4B7C-A19B-FF8003B3EED1}"/>
                </a:ext>
              </a:extLst>
            </p:cNvPr>
            <p:cNvSpPr/>
            <p:nvPr/>
          </p:nvSpPr>
          <p:spPr bwMode="auto">
            <a:xfrm>
              <a:off x="5978526" y="2544763"/>
              <a:ext cx="300038" cy="76200"/>
            </a:xfrm>
            <a:prstGeom prst="rect">
              <a:avLst/>
            </a:pr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5" name="îŝḷidé">
              <a:extLst>
                <a:ext uri="{FF2B5EF4-FFF2-40B4-BE49-F238E27FC236}">
                  <a16:creationId xmlns:a16="http://schemas.microsoft.com/office/drawing/2014/main" id="{80CE21EC-74E1-43C9-9A47-1A0A27FDD4FD}"/>
                </a:ext>
              </a:extLst>
            </p:cNvPr>
            <p:cNvSpPr/>
            <p:nvPr/>
          </p:nvSpPr>
          <p:spPr bwMode="auto">
            <a:xfrm>
              <a:off x="6057901" y="2544763"/>
              <a:ext cx="141288" cy="7620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6" name="işḷíḓê">
              <a:extLst>
                <a:ext uri="{FF2B5EF4-FFF2-40B4-BE49-F238E27FC236}">
                  <a16:creationId xmlns:a16="http://schemas.microsoft.com/office/drawing/2014/main" id="{EDAEB866-A343-4CB4-9D3D-27CB6403EBAD}"/>
                </a:ext>
              </a:extLst>
            </p:cNvPr>
            <p:cNvSpPr/>
            <p:nvPr/>
          </p:nvSpPr>
          <p:spPr bwMode="auto">
            <a:xfrm>
              <a:off x="5822951" y="2620963"/>
              <a:ext cx="611188" cy="57150"/>
            </a:xfrm>
            <a:prstGeom prst="rect">
              <a:avLst/>
            </a:pr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iš1iḓè">
              <a:extLst>
                <a:ext uri="{FF2B5EF4-FFF2-40B4-BE49-F238E27FC236}">
                  <a16:creationId xmlns:a16="http://schemas.microsoft.com/office/drawing/2014/main" id="{25F9C73E-36D5-4ED0-9A31-49D83E548CDC}"/>
                </a:ext>
              </a:extLst>
            </p:cNvPr>
            <p:cNvSpPr/>
            <p:nvPr/>
          </p:nvSpPr>
          <p:spPr bwMode="auto">
            <a:xfrm>
              <a:off x="5986463" y="2620963"/>
              <a:ext cx="284163" cy="57150"/>
            </a:xfrm>
            <a:prstGeom prst="rect">
              <a:avLst/>
            </a:prstGeom>
            <a:solidFill>
              <a:srgbClr val="FFEF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8" name="ïṧļïḓé">
              <a:extLst>
                <a:ext uri="{FF2B5EF4-FFF2-40B4-BE49-F238E27FC236}">
                  <a16:creationId xmlns:a16="http://schemas.microsoft.com/office/drawing/2014/main" id="{0E3D6AAB-5615-4C6F-AAA8-B022633FACE1}"/>
                </a:ext>
              </a:extLst>
            </p:cNvPr>
            <p:cNvSpPr/>
            <p:nvPr/>
          </p:nvSpPr>
          <p:spPr bwMode="auto">
            <a:xfrm>
              <a:off x="6007101" y="2238375"/>
              <a:ext cx="242888" cy="122238"/>
            </a:xfrm>
            <a:custGeom>
              <a:avLst/>
              <a:gdLst>
                <a:gd name="T0" fmla="*/ 59 w 67"/>
                <a:gd name="T1" fmla="*/ 20 h 34"/>
                <a:gd name="T2" fmla="*/ 59 w 67"/>
                <a:gd name="T3" fmla="*/ 19 h 34"/>
                <a:gd name="T4" fmla="*/ 61 w 67"/>
                <a:gd name="T5" fmla="*/ 17 h 34"/>
                <a:gd name="T6" fmla="*/ 61 w 67"/>
                <a:gd name="T7" fmla="*/ 16 h 34"/>
                <a:gd name="T8" fmla="*/ 62 w 67"/>
                <a:gd name="T9" fmla="*/ 13 h 34"/>
                <a:gd name="T10" fmla="*/ 63 w 67"/>
                <a:gd name="T11" fmla="*/ 12 h 34"/>
                <a:gd name="T12" fmla="*/ 63 w 67"/>
                <a:gd name="T13" fmla="*/ 9 h 34"/>
                <a:gd name="T14" fmla="*/ 63 w 67"/>
                <a:gd name="T15" fmla="*/ 8 h 34"/>
                <a:gd name="T16" fmla="*/ 63 w 67"/>
                <a:gd name="T17" fmla="*/ 7 h 34"/>
                <a:gd name="T18" fmla="*/ 67 w 67"/>
                <a:gd name="T19" fmla="*/ 7 h 34"/>
                <a:gd name="T20" fmla="*/ 67 w 67"/>
                <a:gd name="T21" fmla="*/ 0 h 34"/>
                <a:gd name="T22" fmla="*/ 47 w 67"/>
                <a:gd name="T23" fmla="*/ 0 h 34"/>
                <a:gd name="T24" fmla="*/ 20 w 67"/>
                <a:gd name="T25" fmla="*/ 0 h 34"/>
                <a:gd name="T26" fmla="*/ 0 w 67"/>
                <a:gd name="T27" fmla="*/ 0 h 34"/>
                <a:gd name="T28" fmla="*/ 0 w 67"/>
                <a:gd name="T29" fmla="*/ 7 h 34"/>
                <a:gd name="T30" fmla="*/ 4 w 67"/>
                <a:gd name="T31" fmla="*/ 7 h 34"/>
                <a:gd name="T32" fmla="*/ 34 w 67"/>
                <a:gd name="T33" fmla="*/ 34 h 34"/>
                <a:gd name="T34" fmla="*/ 48 w 67"/>
                <a:gd name="T35" fmla="*/ 31 h 34"/>
                <a:gd name="T36" fmla="*/ 48 w 67"/>
                <a:gd name="T37" fmla="*/ 31 h 34"/>
                <a:gd name="T38" fmla="*/ 48 w 67"/>
                <a:gd name="T39" fmla="*/ 31 h 34"/>
                <a:gd name="T40" fmla="*/ 51 w 67"/>
                <a:gd name="T41" fmla="*/ 29 h 34"/>
                <a:gd name="T42" fmla="*/ 51 w 67"/>
                <a:gd name="T43" fmla="*/ 28 h 34"/>
                <a:gd name="T44" fmla="*/ 54 w 67"/>
                <a:gd name="T45" fmla="*/ 26 h 34"/>
                <a:gd name="T46" fmla="*/ 54 w 67"/>
                <a:gd name="T47" fmla="*/ 26 h 34"/>
                <a:gd name="T48" fmla="*/ 57 w 67"/>
                <a:gd name="T49" fmla="*/ 23 h 34"/>
                <a:gd name="T50" fmla="*/ 57 w 67"/>
                <a:gd name="T51" fmla="*/ 23 h 34"/>
                <a:gd name="T52" fmla="*/ 59 w 67"/>
                <a:gd name="T53"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34">
                  <a:moveTo>
                    <a:pt x="59" y="20"/>
                  </a:moveTo>
                  <a:cubicBezTo>
                    <a:pt x="59" y="19"/>
                    <a:pt x="59" y="19"/>
                    <a:pt x="59" y="19"/>
                  </a:cubicBezTo>
                  <a:cubicBezTo>
                    <a:pt x="60" y="19"/>
                    <a:pt x="60" y="18"/>
                    <a:pt x="61" y="17"/>
                  </a:cubicBezTo>
                  <a:cubicBezTo>
                    <a:pt x="61" y="16"/>
                    <a:pt x="61" y="16"/>
                    <a:pt x="61" y="16"/>
                  </a:cubicBezTo>
                  <a:cubicBezTo>
                    <a:pt x="62" y="15"/>
                    <a:pt x="62" y="14"/>
                    <a:pt x="62" y="13"/>
                  </a:cubicBezTo>
                  <a:cubicBezTo>
                    <a:pt x="63" y="12"/>
                    <a:pt x="63" y="12"/>
                    <a:pt x="63" y="12"/>
                  </a:cubicBezTo>
                  <a:cubicBezTo>
                    <a:pt x="63" y="11"/>
                    <a:pt x="63" y="10"/>
                    <a:pt x="63" y="9"/>
                  </a:cubicBezTo>
                  <a:cubicBezTo>
                    <a:pt x="63" y="8"/>
                    <a:pt x="63" y="8"/>
                    <a:pt x="63" y="8"/>
                  </a:cubicBezTo>
                  <a:cubicBezTo>
                    <a:pt x="63" y="7"/>
                    <a:pt x="63" y="7"/>
                    <a:pt x="63" y="7"/>
                  </a:cubicBezTo>
                  <a:cubicBezTo>
                    <a:pt x="67" y="7"/>
                    <a:pt x="67" y="7"/>
                    <a:pt x="67" y="7"/>
                  </a:cubicBezTo>
                  <a:cubicBezTo>
                    <a:pt x="67" y="0"/>
                    <a:pt x="67" y="0"/>
                    <a:pt x="67" y="0"/>
                  </a:cubicBezTo>
                  <a:cubicBezTo>
                    <a:pt x="47" y="0"/>
                    <a:pt x="47" y="0"/>
                    <a:pt x="47" y="0"/>
                  </a:cubicBezTo>
                  <a:cubicBezTo>
                    <a:pt x="20" y="0"/>
                    <a:pt x="20" y="0"/>
                    <a:pt x="20" y="0"/>
                  </a:cubicBezTo>
                  <a:cubicBezTo>
                    <a:pt x="0" y="0"/>
                    <a:pt x="0" y="0"/>
                    <a:pt x="0" y="0"/>
                  </a:cubicBezTo>
                  <a:cubicBezTo>
                    <a:pt x="0" y="7"/>
                    <a:pt x="0" y="7"/>
                    <a:pt x="0" y="7"/>
                  </a:cubicBezTo>
                  <a:cubicBezTo>
                    <a:pt x="4" y="7"/>
                    <a:pt x="4" y="7"/>
                    <a:pt x="4" y="7"/>
                  </a:cubicBezTo>
                  <a:cubicBezTo>
                    <a:pt x="5" y="22"/>
                    <a:pt x="18" y="34"/>
                    <a:pt x="34" y="34"/>
                  </a:cubicBezTo>
                  <a:cubicBezTo>
                    <a:pt x="39" y="34"/>
                    <a:pt x="43" y="33"/>
                    <a:pt x="48" y="31"/>
                  </a:cubicBezTo>
                  <a:cubicBezTo>
                    <a:pt x="48" y="31"/>
                    <a:pt x="48" y="31"/>
                    <a:pt x="48" y="31"/>
                  </a:cubicBezTo>
                  <a:cubicBezTo>
                    <a:pt x="48" y="31"/>
                    <a:pt x="48" y="31"/>
                    <a:pt x="48" y="31"/>
                  </a:cubicBezTo>
                  <a:cubicBezTo>
                    <a:pt x="49" y="30"/>
                    <a:pt x="50" y="29"/>
                    <a:pt x="51" y="29"/>
                  </a:cubicBezTo>
                  <a:cubicBezTo>
                    <a:pt x="51" y="28"/>
                    <a:pt x="51" y="28"/>
                    <a:pt x="51" y="28"/>
                  </a:cubicBezTo>
                  <a:cubicBezTo>
                    <a:pt x="52" y="28"/>
                    <a:pt x="53" y="27"/>
                    <a:pt x="54" y="26"/>
                  </a:cubicBezTo>
                  <a:cubicBezTo>
                    <a:pt x="54" y="26"/>
                    <a:pt x="54" y="26"/>
                    <a:pt x="54" y="26"/>
                  </a:cubicBezTo>
                  <a:cubicBezTo>
                    <a:pt x="55" y="25"/>
                    <a:pt x="56" y="24"/>
                    <a:pt x="57" y="23"/>
                  </a:cubicBezTo>
                  <a:cubicBezTo>
                    <a:pt x="57" y="23"/>
                    <a:pt x="57" y="23"/>
                    <a:pt x="57" y="23"/>
                  </a:cubicBezTo>
                  <a:cubicBezTo>
                    <a:pt x="58" y="22"/>
                    <a:pt x="58" y="21"/>
                    <a:pt x="59" y="20"/>
                  </a:cubicBezTo>
                  <a:close/>
                </a:path>
              </a:pathLst>
            </a:custGeom>
            <a:solidFill>
              <a:srgbClr val="FF7D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şļîḋê">
              <a:extLst>
                <a:ext uri="{FF2B5EF4-FFF2-40B4-BE49-F238E27FC236}">
                  <a16:creationId xmlns:a16="http://schemas.microsoft.com/office/drawing/2014/main" id="{D21A1BA9-9F7F-4832-8EAD-9697536A573A}"/>
                </a:ext>
              </a:extLst>
            </p:cNvPr>
            <p:cNvSpPr/>
            <p:nvPr/>
          </p:nvSpPr>
          <p:spPr bwMode="auto">
            <a:xfrm>
              <a:off x="5632451" y="1762125"/>
              <a:ext cx="992188" cy="498475"/>
            </a:xfrm>
            <a:custGeom>
              <a:avLst/>
              <a:gdLst>
                <a:gd name="T0" fmla="*/ 275 w 275"/>
                <a:gd name="T1" fmla="*/ 0 h 138"/>
                <a:gd name="T2" fmla="*/ 138 w 275"/>
                <a:gd name="T3" fmla="*/ 138 h 138"/>
                <a:gd name="T4" fmla="*/ 0 w 275"/>
                <a:gd name="T5" fmla="*/ 0 h 138"/>
                <a:gd name="T6" fmla="*/ 275 w 275"/>
                <a:gd name="T7" fmla="*/ 0 h 138"/>
              </a:gdLst>
              <a:ahLst/>
              <a:cxnLst>
                <a:cxn ang="0">
                  <a:pos x="T0" y="T1"/>
                </a:cxn>
                <a:cxn ang="0">
                  <a:pos x="T2" y="T3"/>
                </a:cxn>
                <a:cxn ang="0">
                  <a:pos x="T4" y="T5"/>
                </a:cxn>
                <a:cxn ang="0">
                  <a:pos x="T6" y="T7"/>
                </a:cxn>
              </a:cxnLst>
              <a:rect l="0" t="0" r="r" b="b"/>
              <a:pathLst>
                <a:path w="275" h="138">
                  <a:moveTo>
                    <a:pt x="275" y="0"/>
                  </a:moveTo>
                  <a:cubicBezTo>
                    <a:pt x="275" y="76"/>
                    <a:pt x="213" y="138"/>
                    <a:pt x="138" y="138"/>
                  </a:cubicBezTo>
                  <a:cubicBezTo>
                    <a:pt x="62" y="138"/>
                    <a:pt x="0" y="76"/>
                    <a:pt x="0" y="0"/>
                  </a:cubicBezTo>
                  <a:lnTo>
                    <a:pt x="275" y="0"/>
                  </a:ln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ṧľïḓé">
              <a:extLst>
                <a:ext uri="{FF2B5EF4-FFF2-40B4-BE49-F238E27FC236}">
                  <a16:creationId xmlns:a16="http://schemas.microsoft.com/office/drawing/2014/main" id="{534683AC-6132-4C8B-8514-D550BF216E36}"/>
                </a:ext>
              </a:extLst>
            </p:cNvPr>
            <p:cNvSpPr/>
            <p:nvPr/>
          </p:nvSpPr>
          <p:spPr bwMode="auto">
            <a:xfrm>
              <a:off x="6100763" y="1762125"/>
              <a:ext cx="523875" cy="436563"/>
            </a:xfrm>
            <a:custGeom>
              <a:avLst/>
              <a:gdLst>
                <a:gd name="T0" fmla="*/ 72 w 145"/>
                <a:gd name="T1" fmla="*/ 121 h 121"/>
                <a:gd name="T2" fmla="*/ 145 w 145"/>
                <a:gd name="T3" fmla="*/ 0 h 121"/>
                <a:gd name="T4" fmla="*/ 0 w 145"/>
                <a:gd name="T5" fmla="*/ 0 h 121"/>
                <a:gd name="T6" fmla="*/ 72 w 145"/>
                <a:gd name="T7" fmla="*/ 121 h 121"/>
              </a:gdLst>
              <a:ahLst/>
              <a:cxnLst>
                <a:cxn ang="0">
                  <a:pos x="T0" y="T1"/>
                </a:cxn>
                <a:cxn ang="0">
                  <a:pos x="T2" y="T3"/>
                </a:cxn>
                <a:cxn ang="0">
                  <a:pos x="T4" y="T5"/>
                </a:cxn>
                <a:cxn ang="0">
                  <a:pos x="T6" y="T7"/>
                </a:cxn>
              </a:cxnLst>
              <a:rect l="0" t="0" r="r" b="b"/>
              <a:pathLst>
                <a:path w="145" h="121">
                  <a:moveTo>
                    <a:pt x="72" y="121"/>
                  </a:moveTo>
                  <a:cubicBezTo>
                    <a:pt x="115" y="98"/>
                    <a:pt x="145" y="53"/>
                    <a:pt x="145" y="0"/>
                  </a:cubicBezTo>
                  <a:cubicBezTo>
                    <a:pt x="0" y="0"/>
                    <a:pt x="0" y="0"/>
                    <a:pt x="0" y="0"/>
                  </a:cubicBezTo>
                  <a:cubicBezTo>
                    <a:pt x="0" y="53"/>
                    <a:pt x="29" y="98"/>
                    <a:pt x="72" y="121"/>
                  </a:cubicBez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ṩlïdê">
              <a:extLst>
                <a:ext uri="{FF2B5EF4-FFF2-40B4-BE49-F238E27FC236}">
                  <a16:creationId xmlns:a16="http://schemas.microsoft.com/office/drawing/2014/main" id="{8A2EFAD6-4E55-4C3C-910B-606787FB5C18}"/>
                </a:ext>
              </a:extLst>
            </p:cNvPr>
            <p:cNvSpPr/>
            <p:nvPr/>
          </p:nvSpPr>
          <p:spPr bwMode="auto">
            <a:xfrm>
              <a:off x="5576888" y="1685925"/>
              <a:ext cx="1103313" cy="127000"/>
            </a:xfrm>
            <a:prstGeom prst="rect">
              <a:avLst/>
            </a:prstGeom>
            <a:solidFill>
              <a:srgbClr val="FFCB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ïş1îďè">
              <a:extLst>
                <a:ext uri="{FF2B5EF4-FFF2-40B4-BE49-F238E27FC236}">
                  <a16:creationId xmlns:a16="http://schemas.microsoft.com/office/drawing/2014/main" id="{0DBDAA84-421C-4A92-905B-FEE4241DBBAA}"/>
                </a:ext>
              </a:extLst>
            </p:cNvPr>
            <p:cNvSpPr/>
            <p:nvPr/>
          </p:nvSpPr>
          <p:spPr bwMode="auto">
            <a:xfrm>
              <a:off x="5907088" y="1685925"/>
              <a:ext cx="442913" cy="127000"/>
            </a:xfrm>
            <a:prstGeom prst="rect">
              <a:avLst/>
            </a:prstGeom>
            <a:solidFill>
              <a:srgbClr val="FFEF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3" name="îṩḷïḓé">
              <a:extLst>
                <a:ext uri="{FF2B5EF4-FFF2-40B4-BE49-F238E27FC236}">
                  <a16:creationId xmlns:a16="http://schemas.microsoft.com/office/drawing/2014/main" id="{D0CB9076-505A-4099-BA05-E359F5F4F5CB}"/>
                </a:ext>
              </a:extLst>
            </p:cNvPr>
            <p:cNvSpPr/>
            <p:nvPr/>
          </p:nvSpPr>
          <p:spPr bwMode="auto">
            <a:xfrm>
              <a:off x="4344988" y="3367088"/>
              <a:ext cx="115888" cy="115888"/>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š1iḋe">
              <a:extLst>
                <a:ext uri="{FF2B5EF4-FFF2-40B4-BE49-F238E27FC236}">
                  <a16:creationId xmlns:a16="http://schemas.microsoft.com/office/drawing/2014/main" id="{EB757FEE-8EEA-4FFA-8A25-5C648A149E0C}"/>
                </a:ext>
              </a:extLst>
            </p:cNvPr>
            <p:cNvSpPr/>
            <p:nvPr/>
          </p:nvSpPr>
          <p:spPr bwMode="auto">
            <a:xfrm>
              <a:off x="8328026" y="4310063"/>
              <a:ext cx="93663" cy="93663"/>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ïṥḷïḍe">
              <a:extLst>
                <a:ext uri="{FF2B5EF4-FFF2-40B4-BE49-F238E27FC236}">
                  <a16:creationId xmlns:a16="http://schemas.microsoft.com/office/drawing/2014/main" id="{9E48927D-64FE-4B53-9B7F-1F43546F4E73}"/>
                </a:ext>
              </a:extLst>
            </p:cNvPr>
            <p:cNvSpPr/>
            <p:nvPr/>
          </p:nvSpPr>
          <p:spPr bwMode="auto">
            <a:xfrm>
              <a:off x="6657976" y="2371725"/>
              <a:ext cx="57150" cy="57150"/>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íślíḓe">
              <a:extLst>
                <a:ext uri="{FF2B5EF4-FFF2-40B4-BE49-F238E27FC236}">
                  <a16:creationId xmlns:a16="http://schemas.microsoft.com/office/drawing/2014/main" id="{5D16B7FF-D376-42F4-83A9-B8F4B6E8CECA}"/>
                </a:ext>
              </a:extLst>
            </p:cNvPr>
            <p:cNvSpPr/>
            <p:nvPr/>
          </p:nvSpPr>
          <p:spPr bwMode="auto">
            <a:xfrm>
              <a:off x="4641851" y="2938463"/>
              <a:ext cx="57150" cy="57150"/>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išḷïďé">
              <a:extLst>
                <a:ext uri="{FF2B5EF4-FFF2-40B4-BE49-F238E27FC236}">
                  <a16:creationId xmlns:a16="http://schemas.microsoft.com/office/drawing/2014/main" id="{444DA8C9-1833-4D63-ABC0-43D63C6B042D}"/>
                </a:ext>
              </a:extLst>
            </p:cNvPr>
            <p:cNvSpPr/>
            <p:nvPr/>
          </p:nvSpPr>
          <p:spPr bwMode="auto">
            <a:xfrm>
              <a:off x="7988301" y="2819400"/>
              <a:ext cx="114300" cy="1158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228" name="íṩḻiďê">
              <a:extLst>
                <a:ext uri="{FF2B5EF4-FFF2-40B4-BE49-F238E27FC236}">
                  <a16:creationId xmlns:a16="http://schemas.microsoft.com/office/drawing/2014/main" id="{20AC4CAA-ABCC-4698-AD62-997EF3D32446}"/>
                </a:ext>
              </a:extLst>
            </p:cNvPr>
            <p:cNvSpPr/>
            <p:nvPr/>
          </p:nvSpPr>
          <p:spPr bwMode="auto">
            <a:xfrm>
              <a:off x="7142163" y="2428875"/>
              <a:ext cx="65088" cy="69850"/>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229" name="i$1ïďê">
              <a:extLst>
                <a:ext uri="{FF2B5EF4-FFF2-40B4-BE49-F238E27FC236}">
                  <a16:creationId xmlns:a16="http://schemas.microsoft.com/office/drawing/2014/main" id="{072F53C0-77B4-4FD5-9058-C7CFD3487393}"/>
                </a:ext>
              </a:extLst>
            </p:cNvPr>
            <p:cNvSpPr/>
            <p:nvPr/>
          </p:nvSpPr>
          <p:spPr bwMode="auto">
            <a:xfrm>
              <a:off x="3586163" y="4381500"/>
              <a:ext cx="65088" cy="650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230" name="îSliďè">
              <a:extLst>
                <a:ext uri="{FF2B5EF4-FFF2-40B4-BE49-F238E27FC236}">
                  <a16:creationId xmlns:a16="http://schemas.microsoft.com/office/drawing/2014/main" id="{88B086EB-E33D-4172-AB93-85ABF68A9198}"/>
                </a:ext>
              </a:extLst>
            </p:cNvPr>
            <p:cNvSpPr/>
            <p:nvPr/>
          </p:nvSpPr>
          <p:spPr bwMode="auto">
            <a:xfrm>
              <a:off x="8204201" y="4851400"/>
              <a:ext cx="68263" cy="63500"/>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231" name="isļidé">
              <a:extLst>
                <a:ext uri="{FF2B5EF4-FFF2-40B4-BE49-F238E27FC236}">
                  <a16:creationId xmlns:a16="http://schemas.microsoft.com/office/drawing/2014/main" id="{7D321A1B-0A40-4337-9165-5F8C037299E7}"/>
                </a:ext>
              </a:extLst>
            </p:cNvPr>
            <p:cNvSpPr/>
            <p:nvPr/>
          </p:nvSpPr>
          <p:spPr bwMode="auto">
            <a:xfrm>
              <a:off x="4732338" y="3609975"/>
              <a:ext cx="68263" cy="650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232" name="ísļîďê">
              <a:extLst>
                <a:ext uri="{FF2B5EF4-FFF2-40B4-BE49-F238E27FC236}">
                  <a16:creationId xmlns:a16="http://schemas.microsoft.com/office/drawing/2014/main" id="{37E2D0F6-2233-4BB0-B4C6-970E6ED0EB1F}"/>
                </a:ext>
              </a:extLst>
            </p:cNvPr>
            <p:cNvSpPr/>
            <p:nvPr/>
          </p:nvSpPr>
          <p:spPr bwMode="auto">
            <a:xfrm>
              <a:off x="4179888" y="3970338"/>
              <a:ext cx="2925763" cy="538163"/>
            </a:xfrm>
            <a:custGeom>
              <a:avLst/>
              <a:gdLst>
                <a:gd name="T0" fmla="*/ 774 w 810"/>
                <a:gd name="T1" fmla="*/ 149 h 149"/>
                <a:gd name="T2" fmla="*/ 36 w 810"/>
                <a:gd name="T3" fmla="*/ 149 h 149"/>
                <a:gd name="T4" fmla="*/ 0 w 810"/>
                <a:gd name="T5" fmla="*/ 113 h 149"/>
                <a:gd name="T6" fmla="*/ 0 w 810"/>
                <a:gd name="T7" fmla="*/ 24 h 149"/>
                <a:gd name="T8" fmla="*/ 24 w 810"/>
                <a:gd name="T9" fmla="*/ 0 h 149"/>
                <a:gd name="T10" fmla="*/ 785 w 810"/>
                <a:gd name="T11" fmla="*/ 0 h 149"/>
                <a:gd name="T12" fmla="*/ 810 w 810"/>
                <a:gd name="T13" fmla="*/ 24 h 149"/>
                <a:gd name="T14" fmla="*/ 810 w 810"/>
                <a:gd name="T15" fmla="*/ 113 h 149"/>
                <a:gd name="T16" fmla="*/ 774 w 810"/>
                <a:gd name="T17"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0" h="149">
                  <a:moveTo>
                    <a:pt x="774" y="149"/>
                  </a:moveTo>
                  <a:cubicBezTo>
                    <a:pt x="36" y="149"/>
                    <a:pt x="36" y="149"/>
                    <a:pt x="36" y="149"/>
                  </a:cubicBezTo>
                  <a:cubicBezTo>
                    <a:pt x="16" y="149"/>
                    <a:pt x="0" y="133"/>
                    <a:pt x="0" y="113"/>
                  </a:cubicBezTo>
                  <a:cubicBezTo>
                    <a:pt x="0" y="24"/>
                    <a:pt x="0" y="24"/>
                    <a:pt x="0" y="24"/>
                  </a:cubicBezTo>
                  <a:cubicBezTo>
                    <a:pt x="0" y="11"/>
                    <a:pt x="11" y="0"/>
                    <a:pt x="24" y="0"/>
                  </a:cubicBezTo>
                  <a:cubicBezTo>
                    <a:pt x="785" y="0"/>
                    <a:pt x="785" y="0"/>
                    <a:pt x="785" y="0"/>
                  </a:cubicBezTo>
                  <a:cubicBezTo>
                    <a:pt x="799" y="0"/>
                    <a:pt x="810" y="11"/>
                    <a:pt x="810" y="24"/>
                  </a:cubicBezTo>
                  <a:cubicBezTo>
                    <a:pt x="810" y="113"/>
                    <a:pt x="810" y="113"/>
                    <a:pt x="810" y="113"/>
                  </a:cubicBezTo>
                  <a:cubicBezTo>
                    <a:pt x="810" y="133"/>
                    <a:pt x="794" y="149"/>
                    <a:pt x="774" y="149"/>
                  </a:cubicBezTo>
                </a:path>
              </a:pathLst>
            </a:custGeom>
            <a:gradFill>
              <a:gsLst>
                <a:gs pos="100000">
                  <a:srgbClr val="6420FF"/>
                </a:gs>
                <a:gs pos="0">
                  <a:srgbClr val="8935FF"/>
                </a:gs>
              </a:gsLst>
              <a:lin ang="5400000" scaled="1"/>
            </a:gradFill>
            <a:ln>
              <a:noFill/>
            </a:ln>
          </p:spPr>
          <p:txBody>
            <a:bodyPr anchor="ctr"/>
            <a:lstStyle/>
            <a:p>
              <a:pPr algn="ctr"/>
              <a:endParaRPr/>
            </a:p>
          </p:txBody>
        </p:sp>
        <p:sp>
          <p:nvSpPr>
            <p:cNvPr id="233" name="ïsḻíḓê">
              <a:extLst>
                <a:ext uri="{FF2B5EF4-FFF2-40B4-BE49-F238E27FC236}">
                  <a16:creationId xmlns:a16="http://schemas.microsoft.com/office/drawing/2014/main" id="{F62DBE08-CAFB-4586-8760-7876026BEEE9}"/>
                </a:ext>
              </a:extLst>
            </p:cNvPr>
            <p:cNvSpPr/>
            <p:nvPr/>
          </p:nvSpPr>
          <p:spPr bwMode="auto">
            <a:xfrm>
              <a:off x="4179888" y="4349750"/>
              <a:ext cx="2925763" cy="158750"/>
            </a:xfrm>
            <a:custGeom>
              <a:avLst/>
              <a:gdLst>
                <a:gd name="T0" fmla="*/ 791 w 810"/>
                <a:gd name="T1" fmla="*/ 44 h 44"/>
                <a:gd name="T2" fmla="*/ 19 w 810"/>
                <a:gd name="T3" fmla="*/ 44 h 44"/>
                <a:gd name="T4" fmla="*/ 0 w 810"/>
                <a:gd name="T5" fmla="*/ 25 h 44"/>
                <a:gd name="T6" fmla="*/ 0 w 810"/>
                <a:gd name="T7" fmla="*/ 0 h 44"/>
                <a:gd name="T8" fmla="*/ 810 w 810"/>
                <a:gd name="T9" fmla="*/ 0 h 44"/>
                <a:gd name="T10" fmla="*/ 810 w 810"/>
                <a:gd name="T11" fmla="*/ 25 h 44"/>
                <a:gd name="T12" fmla="*/ 791 w 810"/>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10" h="44">
                  <a:moveTo>
                    <a:pt x="791" y="44"/>
                  </a:moveTo>
                  <a:cubicBezTo>
                    <a:pt x="19" y="44"/>
                    <a:pt x="19" y="44"/>
                    <a:pt x="19" y="44"/>
                  </a:cubicBezTo>
                  <a:cubicBezTo>
                    <a:pt x="8" y="44"/>
                    <a:pt x="0" y="36"/>
                    <a:pt x="0" y="25"/>
                  </a:cubicBezTo>
                  <a:cubicBezTo>
                    <a:pt x="0" y="0"/>
                    <a:pt x="0" y="0"/>
                    <a:pt x="0" y="0"/>
                  </a:cubicBezTo>
                  <a:cubicBezTo>
                    <a:pt x="810" y="0"/>
                    <a:pt x="810" y="0"/>
                    <a:pt x="810" y="0"/>
                  </a:cubicBezTo>
                  <a:cubicBezTo>
                    <a:pt x="810" y="25"/>
                    <a:pt x="810" y="25"/>
                    <a:pt x="810" y="25"/>
                  </a:cubicBezTo>
                  <a:cubicBezTo>
                    <a:pt x="810" y="36"/>
                    <a:pt x="801" y="44"/>
                    <a:pt x="791" y="44"/>
                  </a:cubicBezTo>
                </a:path>
              </a:pathLst>
            </a:custGeom>
            <a:solidFill>
              <a:srgbClr val="8B39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išļïḓe">
              <a:extLst>
                <a:ext uri="{FF2B5EF4-FFF2-40B4-BE49-F238E27FC236}">
                  <a16:creationId xmlns:a16="http://schemas.microsoft.com/office/drawing/2014/main" id="{997B813C-3B9C-4DFC-85AF-6B01B2AED314}"/>
                </a:ext>
              </a:extLst>
            </p:cNvPr>
            <p:cNvSpPr/>
            <p:nvPr/>
          </p:nvSpPr>
          <p:spPr bwMode="auto">
            <a:xfrm>
              <a:off x="4478338" y="3970338"/>
              <a:ext cx="115888" cy="538163"/>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5" name="ïŝlíďê">
              <a:extLst>
                <a:ext uri="{FF2B5EF4-FFF2-40B4-BE49-F238E27FC236}">
                  <a16:creationId xmlns:a16="http://schemas.microsoft.com/office/drawing/2014/main" id="{995BD80E-12CC-4F4E-9895-89B626E7BDDF}"/>
                </a:ext>
              </a:extLst>
            </p:cNvPr>
            <p:cNvSpPr/>
            <p:nvPr/>
          </p:nvSpPr>
          <p:spPr bwMode="auto">
            <a:xfrm>
              <a:off x="4478338" y="4349750"/>
              <a:ext cx="115888" cy="158750"/>
            </a:xfrm>
            <a:prstGeom prst="rect">
              <a:avLst/>
            </a:prstGeom>
            <a:solidFill>
              <a:srgbClr val="E5D5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6" name="ïṧḻíḓê">
              <a:extLst>
                <a:ext uri="{FF2B5EF4-FFF2-40B4-BE49-F238E27FC236}">
                  <a16:creationId xmlns:a16="http://schemas.microsoft.com/office/drawing/2014/main" id="{BA263310-4522-46B0-8286-E5CDD61D67EF}"/>
                </a:ext>
              </a:extLst>
            </p:cNvPr>
            <p:cNvSpPr/>
            <p:nvPr/>
          </p:nvSpPr>
          <p:spPr bwMode="auto">
            <a:xfrm>
              <a:off x="6592888" y="3970338"/>
              <a:ext cx="260350" cy="538163"/>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7" name="iṡľíḓê">
              <a:extLst>
                <a:ext uri="{FF2B5EF4-FFF2-40B4-BE49-F238E27FC236}">
                  <a16:creationId xmlns:a16="http://schemas.microsoft.com/office/drawing/2014/main" id="{C65F6F56-4A8D-438E-8888-AFBE89CCD895}"/>
                </a:ext>
              </a:extLst>
            </p:cNvPr>
            <p:cNvSpPr/>
            <p:nvPr/>
          </p:nvSpPr>
          <p:spPr bwMode="auto">
            <a:xfrm>
              <a:off x="6592888" y="4349750"/>
              <a:ext cx="260350" cy="158750"/>
            </a:xfrm>
            <a:prstGeom prst="rect">
              <a:avLst/>
            </a:prstGeom>
            <a:solidFill>
              <a:srgbClr val="E5D5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8" name="iṣliďê">
              <a:extLst>
                <a:ext uri="{FF2B5EF4-FFF2-40B4-BE49-F238E27FC236}">
                  <a16:creationId xmlns:a16="http://schemas.microsoft.com/office/drawing/2014/main" id="{308EA592-4AE3-4FC7-B3F7-0A726CEB6F57}"/>
                </a:ext>
              </a:extLst>
            </p:cNvPr>
            <p:cNvSpPr/>
            <p:nvPr/>
          </p:nvSpPr>
          <p:spPr bwMode="auto">
            <a:xfrm>
              <a:off x="4638676" y="3970338"/>
              <a:ext cx="42863" cy="538163"/>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9" name="ï$líde">
              <a:extLst>
                <a:ext uri="{FF2B5EF4-FFF2-40B4-BE49-F238E27FC236}">
                  <a16:creationId xmlns:a16="http://schemas.microsoft.com/office/drawing/2014/main" id="{15A0A7CC-F20A-41DE-94C8-E4672D035386}"/>
                </a:ext>
              </a:extLst>
            </p:cNvPr>
            <p:cNvSpPr/>
            <p:nvPr/>
          </p:nvSpPr>
          <p:spPr bwMode="auto">
            <a:xfrm>
              <a:off x="4638676" y="4349750"/>
              <a:ext cx="42863" cy="158750"/>
            </a:xfrm>
            <a:prstGeom prst="rect">
              <a:avLst/>
            </a:prstGeom>
            <a:solidFill>
              <a:srgbClr val="E5D5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0" name="ïsľîdè">
              <a:extLst>
                <a:ext uri="{FF2B5EF4-FFF2-40B4-BE49-F238E27FC236}">
                  <a16:creationId xmlns:a16="http://schemas.microsoft.com/office/drawing/2014/main" id="{5CDBD1C8-B691-4458-9D93-80D958D4618A}"/>
                </a:ext>
              </a:extLst>
            </p:cNvPr>
            <p:cNvSpPr/>
            <p:nvPr/>
          </p:nvSpPr>
          <p:spPr bwMode="auto">
            <a:xfrm>
              <a:off x="4857751" y="4140200"/>
              <a:ext cx="1582738" cy="139700"/>
            </a:xfrm>
            <a:prstGeom prst="rect">
              <a:avLst/>
            </a:prstGeom>
            <a:solidFill>
              <a:srgbClr val="FFF5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1" name="íşlïḑe">
              <a:extLst>
                <a:ext uri="{FF2B5EF4-FFF2-40B4-BE49-F238E27FC236}">
                  <a16:creationId xmlns:a16="http://schemas.microsoft.com/office/drawing/2014/main" id="{BC359196-7754-4C36-BF4E-A69D8E1FDF6D}"/>
                </a:ext>
              </a:extLst>
            </p:cNvPr>
            <p:cNvSpPr/>
            <p:nvPr/>
          </p:nvSpPr>
          <p:spPr bwMode="auto">
            <a:xfrm>
              <a:off x="4857751" y="4140200"/>
              <a:ext cx="1582738"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2" name="ïṥliḋè">
              <a:extLst>
                <a:ext uri="{FF2B5EF4-FFF2-40B4-BE49-F238E27FC236}">
                  <a16:creationId xmlns:a16="http://schemas.microsoft.com/office/drawing/2014/main" id="{89B03B8F-9875-4E4F-BABD-995B344AF9D0}"/>
                </a:ext>
              </a:extLst>
            </p:cNvPr>
            <p:cNvSpPr/>
            <p:nvPr/>
          </p:nvSpPr>
          <p:spPr bwMode="auto">
            <a:xfrm>
              <a:off x="3875088" y="4508500"/>
              <a:ext cx="2927350" cy="450850"/>
            </a:xfrm>
            <a:custGeom>
              <a:avLst/>
              <a:gdLst>
                <a:gd name="T0" fmla="*/ 774 w 810"/>
                <a:gd name="T1" fmla="*/ 125 h 125"/>
                <a:gd name="T2" fmla="*/ 36 w 810"/>
                <a:gd name="T3" fmla="*/ 125 h 125"/>
                <a:gd name="T4" fmla="*/ 0 w 810"/>
                <a:gd name="T5" fmla="*/ 89 h 125"/>
                <a:gd name="T6" fmla="*/ 0 w 810"/>
                <a:gd name="T7" fmla="*/ 24 h 125"/>
                <a:gd name="T8" fmla="*/ 25 w 810"/>
                <a:gd name="T9" fmla="*/ 0 h 125"/>
                <a:gd name="T10" fmla="*/ 786 w 810"/>
                <a:gd name="T11" fmla="*/ 0 h 125"/>
                <a:gd name="T12" fmla="*/ 810 w 810"/>
                <a:gd name="T13" fmla="*/ 24 h 125"/>
                <a:gd name="T14" fmla="*/ 810 w 810"/>
                <a:gd name="T15" fmla="*/ 89 h 125"/>
                <a:gd name="T16" fmla="*/ 774 w 810"/>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0" h="125">
                  <a:moveTo>
                    <a:pt x="774" y="125"/>
                  </a:moveTo>
                  <a:cubicBezTo>
                    <a:pt x="36" y="125"/>
                    <a:pt x="36" y="125"/>
                    <a:pt x="36" y="125"/>
                  </a:cubicBezTo>
                  <a:cubicBezTo>
                    <a:pt x="16" y="125"/>
                    <a:pt x="0" y="109"/>
                    <a:pt x="0" y="89"/>
                  </a:cubicBezTo>
                  <a:cubicBezTo>
                    <a:pt x="0" y="24"/>
                    <a:pt x="0" y="24"/>
                    <a:pt x="0" y="24"/>
                  </a:cubicBezTo>
                  <a:cubicBezTo>
                    <a:pt x="0" y="11"/>
                    <a:pt x="11" y="0"/>
                    <a:pt x="25" y="0"/>
                  </a:cubicBezTo>
                  <a:cubicBezTo>
                    <a:pt x="786" y="0"/>
                    <a:pt x="786" y="0"/>
                    <a:pt x="786" y="0"/>
                  </a:cubicBezTo>
                  <a:cubicBezTo>
                    <a:pt x="799" y="0"/>
                    <a:pt x="810" y="11"/>
                    <a:pt x="810" y="24"/>
                  </a:cubicBezTo>
                  <a:cubicBezTo>
                    <a:pt x="810" y="89"/>
                    <a:pt x="810" y="89"/>
                    <a:pt x="810" y="89"/>
                  </a:cubicBezTo>
                  <a:cubicBezTo>
                    <a:pt x="810" y="109"/>
                    <a:pt x="794" y="125"/>
                    <a:pt x="774" y="125"/>
                  </a:cubicBezTo>
                </a:path>
              </a:pathLst>
            </a:custGeom>
            <a:solidFill>
              <a:srgbClr val="F49D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íš1ïḑe">
              <a:extLst>
                <a:ext uri="{FF2B5EF4-FFF2-40B4-BE49-F238E27FC236}">
                  <a16:creationId xmlns:a16="http://schemas.microsoft.com/office/drawing/2014/main" id="{15C6CC79-FBAD-4A05-8AAA-B5B8082D60FD}"/>
                </a:ext>
              </a:extLst>
            </p:cNvPr>
            <p:cNvSpPr/>
            <p:nvPr/>
          </p:nvSpPr>
          <p:spPr bwMode="auto">
            <a:xfrm>
              <a:off x="3875088" y="4835525"/>
              <a:ext cx="2927350" cy="123825"/>
            </a:xfrm>
            <a:custGeom>
              <a:avLst/>
              <a:gdLst>
                <a:gd name="T0" fmla="*/ 791 w 810"/>
                <a:gd name="T1" fmla="*/ 34 h 34"/>
                <a:gd name="T2" fmla="*/ 19 w 810"/>
                <a:gd name="T3" fmla="*/ 34 h 34"/>
                <a:gd name="T4" fmla="*/ 0 w 810"/>
                <a:gd name="T5" fmla="*/ 16 h 34"/>
                <a:gd name="T6" fmla="*/ 0 w 810"/>
                <a:gd name="T7" fmla="*/ 0 h 34"/>
                <a:gd name="T8" fmla="*/ 810 w 810"/>
                <a:gd name="T9" fmla="*/ 0 h 34"/>
                <a:gd name="T10" fmla="*/ 810 w 810"/>
                <a:gd name="T11" fmla="*/ 16 h 34"/>
                <a:gd name="T12" fmla="*/ 791 w 81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0" h="34">
                  <a:moveTo>
                    <a:pt x="791" y="34"/>
                  </a:moveTo>
                  <a:cubicBezTo>
                    <a:pt x="19" y="34"/>
                    <a:pt x="19" y="34"/>
                    <a:pt x="19" y="34"/>
                  </a:cubicBezTo>
                  <a:cubicBezTo>
                    <a:pt x="9" y="34"/>
                    <a:pt x="0" y="26"/>
                    <a:pt x="0" y="16"/>
                  </a:cubicBezTo>
                  <a:cubicBezTo>
                    <a:pt x="0" y="0"/>
                    <a:pt x="0" y="0"/>
                    <a:pt x="0" y="0"/>
                  </a:cubicBezTo>
                  <a:cubicBezTo>
                    <a:pt x="810" y="0"/>
                    <a:pt x="810" y="0"/>
                    <a:pt x="810" y="0"/>
                  </a:cubicBezTo>
                  <a:cubicBezTo>
                    <a:pt x="810" y="16"/>
                    <a:pt x="810" y="16"/>
                    <a:pt x="810" y="16"/>
                  </a:cubicBezTo>
                  <a:cubicBezTo>
                    <a:pt x="810" y="26"/>
                    <a:pt x="802" y="34"/>
                    <a:pt x="791" y="34"/>
                  </a:cubicBezTo>
                </a:path>
              </a:pathLst>
            </a:custGeom>
            <a:solidFill>
              <a:srgbClr val="FFCB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ïŝḷíḍé">
              <a:extLst>
                <a:ext uri="{FF2B5EF4-FFF2-40B4-BE49-F238E27FC236}">
                  <a16:creationId xmlns:a16="http://schemas.microsoft.com/office/drawing/2014/main" id="{5DE8AC50-A55A-44BC-8428-0639C9145CF8}"/>
                </a:ext>
              </a:extLst>
            </p:cNvPr>
            <p:cNvSpPr/>
            <p:nvPr/>
          </p:nvSpPr>
          <p:spPr bwMode="auto">
            <a:xfrm>
              <a:off x="4460876" y="4645025"/>
              <a:ext cx="1828800" cy="127000"/>
            </a:xfrm>
            <a:prstGeom prst="rect">
              <a:avLst/>
            </a:prstGeom>
            <a:solidFill>
              <a:srgbClr val="FFCB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5" name="îṥḷïḍé">
              <a:extLst>
                <a:ext uri="{FF2B5EF4-FFF2-40B4-BE49-F238E27FC236}">
                  <a16:creationId xmlns:a16="http://schemas.microsoft.com/office/drawing/2014/main" id="{AF70D47E-BB21-4FFF-A420-8BE623060CAA}"/>
                </a:ext>
              </a:extLst>
            </p:cNvPr>
            <p:cNvSpPr/>
            <p:nvPr/>
          </p:nvSpPr>
          <p:spPr bwMode="auto">
            <a:xfrm>
              <a:off x="4460876" y="4645025"/>
              <a:ext cx="18288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6" name="íṥliďê">
              <a:extLst>
                <a:ext uri="{FF2B5EF4-FFF2-40B4-BE49-F238E27FC236}">
                  <a16:creationId xmlns:a16="http://schemas.microsoft.com/office/drawing/2014/main" id="{5DECFF3D-EE97-4EB7-8A70-F0415AAA3017}"/>
                </a:ext>
              </a:extLst>
            </p:cNvPr>
            <p:cNvSpPr/>
            <p:nvPr/>
          </p:nvSpPr>
          <p:spPr bwMode="auto">
            <a:xfrm>
              <a:off x="3676651" y="4962525"/>
              <a:ext cx="2924175" cy="646113"/>
            </a:xfrm>
            <a:custGeom>
              <a:avLst/>
              <a:gdLst>
                <a:gd name="T0" fmla="*/ 87 w 809"/>
                <a:gd name="T1" fmla="*/ 144 h 179"/>
                <a:gd name="T2" fmla="*/ 87 w 809"/>
                <a:gd name="T3" fmla="*/ 35 h 179"/>
                <a:gd name="T4" fmla="*/ 99 w 809"/>
                <a:gd name="T5" fmla="*/ 24 h 179"/>
                <a:gd name="T6" fmla="*/ 797 w 809"/>
                <a:gd name="T7" fmla="*/ 24 h 179"/>
                <a:gd name="T8" fmla="*/ 809 w 809"/>
                <a:gd name="T9" fmla="*/ 12 h 179"/>
                <a:gd name="T10" fmla="*/ 797 w 809"/>
                <a:gd name="T11" fmla="*/ 0 h 179"/>
                <a:gd name="T12" fmla="*/ 21 w 809"/>
                <a:gd name="T13" fmla="*/ 0 h 179"/>
                <a:gd name="T14" fmla="*/ 0 w 809"/>
                <a:gd name="T15" fmla="*/ 21 h 179"/>
                <a:gd name="T16" fmla="*/ 0 w 809"/>
                <a:gd name="T17" fmla="*/ 158 h 179"/>
                <a:gd name="T18" fmla="*/ 21 w 809"/>
                <a:gd name="T19" fmla="*/ 179 h 179"/>
                <a:gd name="T20" fmla="*/ 797 w 809"/>
                <a:gd name="T21" fmla="*/ 179 h 179"/>
                <a:gd name="T22" fmla="*/ 809 w 809"/>
                <a:gd name="T23" fmla="*/ 167 h 179"/>
                <a:gd name="T24" fmla="*/ 797 w 809"/>
                <a:gd name="T25" fmla="*/ 155 h 179"/>
                <a:gd name="T26" fmla="*/ 99 w 809"/>
                <a:gd name="T27" fmla="*/ 155 h 179"/>
                <a:gd name="T28" fmla="*/ 87 w 809"/>
                <a:gd name="T29"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9" h="179">
                  <a:moveTo>
                    <a:pt x="87" y="144"/>
                  </a:moveTo>
                  <a:cubicBezTo>
                    <a:pt x="87" y="35"/>
                    <a:pt x="87" y="35"/>
                    <a:pt x="87" y="35"/>
                  </a:cubicBezTo>
                  <a:cubicBezTo>
                    <a:pt x="87" y="29"/>
                    <a:pt x="92" y="24"/>
                    <a:pt x="99" y="24"/>
                  </a:cubicBezTo>
                  <a:cubicBezTo>
                    <a:pt x="797" y="24"/>
                    <a:pt x="797" y="24"/>
                    <a:pt x="797" y="24"/>
                  </a:cubicBezTo>
                  <a:cubicBezTo>
                    <a:pt x="804" y="24"/>
                    <a:pt x="809" y="18"/>
                    <a:pt x="809" y="12"/>
                  </a:cubicBezTo>
                  <a:cubicBezTo>
                    <a:pt x="809" y="5"/>
                    <a:pt x="804" y="0"/>
                    <a:pt x="797" y="0"/>
                  </a:cubicBezTo>
                  <a:cubicBezTo>
                    <a:pt x="21" y="0"/>
                    <a:pt x="21" y="0"/>
                    <a:pt x="21" y="0"/>
                  </a:cubicBezTo>
                  <a:cubicBezTo>
                    <a:pt x="9" y="0"/>
                    <a:pt x="0" y="9"/>
                    <a:pt x="0" y="21"/>
                  </a:cubicBezTo>
                  <a:cubicBezTo>
                    <a:pt x="0" y="158"/>
                    <a:pt x="0" y="158"/>
                    <a:pt x="0" y="158"/>
                  </a:cubicBezTo>
                  <a:cubicBezTo>
                    <a:pt x="0" y="169"/>
                    <a:pt x="9" y="179"/>
                    <a:pt x="21" y="179"/>
                  </a:cubicBezTo>
                  <a:cubicBezTo>
                    <a:pt x="797" y="179"/>
                    <a:pt x="797" y="179"/>
                    <a:pt x="797" y="179"/>
                  </a:cubicBezTo>
                  <a:cubicBezTo>
                    <a:pt x="804" y="179"/>
                    <a:pt x="809" y="174"/>
                    <a:pt x="809" y="167"/>
                  </a:cubicBezTo>
                  <a:cubicBezTo>
                    <a:pt x="809" y="161"/>
                    <a:pt x="804" y="155"/>
                    <a:pt x="797" y="155"/>
                  </a:cubicBezTo>
                  <a:cubicBezTo>
                    <a:pt x="99" y="155"/>
                    <a:pt x="99" y="155"/>
                    <a:pt x="99" y="155"/>
                  </a:cubicBezTo>
                  <a:cubicBezTo>
                    <a:pt x="92" y="155"/>
                    <a:pt x="87" y="150"/>
                    <a:pt x="87" y="144"/>
                  </a:cubicBezTo>
                </a:path>
              </a:pathLst>
            </a:custGeom>
            <a:gradFill>
              <a:gsLst>
                <a:gs pos="100000">
                  <a:srgbClr val="0E8EFF"/>
                </a:gs>
                <a:gs pos="0">
                  <a:srgbClr val="24CCFF"/>
                </a:gs>
              </a:gsLst>
              <a:lin ang="5400000" scaled="1"/>
            </a:gradFill>
            <a:ln>
              <a:noFill/>
            </a:ln>
          </p:spPr>
          <p:txBody>
            <a:bodyPr anchor="ctr"/>
            <a:lstStyle/>
            <a:p>
              <a:pPr algn="ctr"/>
              <a:endParaRPr/>
            </a:p>
          </p:txBody>
        </p:sp>
        <p:sp>
          <p:nvSpPr>
            <p:cNvPr id="247" name="îṩ1iḋè">
              <a:extLst>
                <a:ext uri="{FF2B5EF4-FFF2-40B4-BE49-F238E27FC236}">
                  <a16:creationId xmlns:a16="http://schemas.microsoft.com/office/drawing/2014/main" id="{98EA402A-9E56-4359-857B-F525F054EAB2}"/>
                </a:ext>
              </a:extLst>
            </p:cNvPr>
            <p:cNvSpPr/>
            <p:nvPr/>
          </p:nvSpPr>
          <p:spPr bwMode="auto">
            <a:xfrm>
              <a:off x="3792538" y="5049838"/>
              <a:ext cx="2732088" cy="471488"/>
            </a:xfrm>
            <a:custGeom>
              <a:avLst/>
              <a:gdLst>
                <a:gd name="T0" fmla="*/ 756 w 756"/>
                <a:gd name="T1" fmla="*/ 131 h 131"/>
                <a:gd name="T2" fmla="*/ 39 w 756"/>
                <a:gd name="T3" fmla="*/ 131 h 131"/>
                <a:gd name="T4" fmla="*/ 0 w 756"/>
                <a:gd name="T5" fmla="*/ 92 h 131"/>
                <a:gd name="T6" fmla="*/ 0 w 756"/>
                <a:gd name="T7" fmla="*/ 39 h 131"/>
                <a:gd name="T8" fmla="*/ 39 w 756"/>
                <a:gd name="T9" fmla="*/ 0 h 131"/>
                <a:gd name="T10" fmla="*/ 756 w 756"/>
                <a:gd name="T11" fmla="*/ 0 h 131"/>
                <a:gd name="T12" fmla="*/ 756 w 756"/>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756" h="131">
                  <a:moveTo>
                    <a:pt x="756" y="131"/>
                  </a:moveTo>
                  <a:cubicBezTo>
                    <a:pt x="39" y="131"/>
                    <a:pt x="39" y="131"/>
                    <a:pt x="39" y="131"/>
                  </a:cubicBezTo>
                  <a:cubicBezTo>
                    <a:pt x="18" y="131"/>
                    <a:pt x="0" y="114"/>
                    <a:pt x="0" y="92"/>
                  </a:cubicBezTo>
                  <a:cubicBezTo>
                    <a:pt x="0" y="39"/>
                    <a:pt x="0" y="39"/>
                    <a:pt x="0" y="39"/>
                  </a:cubicBezTo>
                  <a:cubicBezTo>
                    <a:pt x="0" y="17"/>
                    <a:pt x="18" y="0"/>
                    <a:pt x="39" y="0"/>
                  </a:cubicBezTo>
                  <a:cubicBezTo>
                    <a:pt x="756" y="0"/>
                    <a:pt x="756" y="0"/>
                    <a:pt x="756" y="0"/>
                  </a:cubicBezTo>
                  <a:cubicBezTo>
                    <a:pt x="756" y="131"/>
                    <a:pt x="756" y="131"/>
                    <a:pt x="756" y="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îŝḻïdè">
              <a:extLst>
                <a:ext uri="{FF2B5EF4-FFF2-40B4-BE49-F238E27FC236}">
                  <a16:creationId xmlns:a16="http://schemas.microsoft.com/office/drawing/2014/main" id="{B778C7CD-6BBC-4F5D-9F30-190A9DF92EBB}"/>
                </a:ext>
              </a:extLst>
            </p:cNvPr>
            <p:cNvSpPr/>
            <p:nvPr/>
          </p:nvSpPr>
          <p:spPr bwMode="auto">
            <a:xfrm>
              <a:off x="3792538" y="5362575"/>
              <a:ext cx="2732088" cy="158750"/>
            </a:xfrm>
            <a:custGeom>
              <a:avLst/>
              <a:gdLst>
                <a:gd name="T0" fmla="*/ 0 w 756"/>
                <a:gd name="T1" fmla="*/ 0 h 44"/>
                <a:gd name="T2" fmla="*/ 0 w 756"/>
                <a:gd name="T3" fmla="*/ 5 h 44"/>
                <a:gd name="T4" fmla="*/ 39 w 756"/>
                <a:gd name="T5" fmla="*/ 44 h 44"/>
                <a:gd name="T6" fmla="*/ 756 w 756"/>
                <a:gd name="T7" fmla="*/ 44 h 44"/>
                <a:gd name="T8" fmla="*/ 756 w 756"/>
                <a:gd name="T9" fmla="*/ 0 h 44"/>
                <a:gd name="T10" fmla="*/ 0 w 756"/>
                <a:gd name="T11" fmla="*/ 0 h 44"/>
              </a:gdLst>
              <a:ahLst/>
              <a:cxnLst>
                <a:cxn ang="0">
                  <a:pos x="T0" y="T1"/>
                </a:cxn>
                <a:cxn ang="0">
                  <a:pos x="T2" y="T3"/>
                </a:cxn>
                <a:cxn ang="0">
                  <a:pos x="T4" y="T5"/>
                </a:cxn>
                <a:cxn ang="0">
                  <a:pos x="T6" y="T7"/>
                </a:cxn>
                <a:cxn ang="0">
                  <a:pos x="T8" y="T9"/>
                </a:cxn>
                <a:cxn ang="0">
                  <a:pos x="T10" y="T11"/>
                </a:cxn>
              </a:cxnLst>
              <a:rect l="0" t="0" r="r" b="b"/>
              <a:pathLst>
                <a:path w="756" h="44">
                  <a:moveTo>
                    <a:pt x="0" y="0"/>
                  </a:moveTo>
                  <a:cubicBezTo>
                    <a:pt x="0" y="5"/>
                    <a:pt x="0" y="5"/>
                    <a:pt x="0" y="5"/>
                  </a:cubicBezTo>
                  <a:cubicBezTo>
                    <a:pt x="0" y="27"/>
                    <a:pt x="18" y="44"/>
                    <a:pt x="39" y="44"/>
                  </a:cubicBezTo>
                  <a:cubicBezTo>
                    <a:pt x="756" y="44"/>
                    <a:pt x="756" y="44"/>
                    <a:pt x="756" y="44"/>
                  </a:cubicBezTo>
                  <a:cubicBezTo>
                    <a:pt x="756" y="0"/>
                    <a:pt x="756" y="0"/>
                    <a:pt x="756" y="0"/>
                  </a:cubicBezTo>
                  <a:cubicBezTo>
                    <a:pt x="0" y="0"/>
                    <a:pt x="0" y="0"/>
                    <a:pt x="0" y="0"/>
                  </a:cubicBezTo>
                </a:path>
              </a:pathLst>
            </a:custGeom>
            <a:solidFill>
              <a:srgbClr val="F1EE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ïSľíḓè">
              <a:extLst>
                <a:ext uri="{FF2B5EF4-FFF2-40B4-BE49-F238E27FC236}">
                  <a16:creationId xmlns:a16="http://schemas.microsoft.com/office/drawing/2014/main" id="{07F33E83-0030-4AA8-8FD1-B86A908F44D9}"/>
                </a:ext>
              </a:extLst>
            </p:cNvPr>
            <p:cNvSpPr/>
            <p:nvPr/>
          </p:nvSpPr>
          <p:spPr bwMode="auto">
            <a:xfrm>
              <a:off x="4862513" y="4959350"/>
              <a:ext cx="436563" cy="3175"/>
            </a:xfrm>
            <a:prstGeom prst="rect">
              <a:avLst/>
            </a:prstGeom>
            <a:solidFill>
              <a:srgbClr val="83B99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0" name="îšľîḋe">
              <a:extLst>
                <a:ext uri="{FF2B5EF4-FFF2-40B4-BE49-F238E27FC236}">
                  <a16:creationId xmlns:a16="http://schemas.microsoft.com/office/drawing/2014/main" id="{8F57E30F-9838-4850-9E9B-BCDE69DCEA39}"/>
                </a:ext>
              </a:extLst>
            </p:cNvPr>
            <p:cNvSpPr/>
            <p:nvPr/>
          </p:nvSpPr>
          <p:spPr bwMode="auto">
            <a:xfrm>
              <a:off x="4862513" y="4959350"/>
              <a:ext cx="43656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1" name="íS1îḓé">
              <a:extLst>
                <a:ext uri="{FF2B5EF4-FFF2-40B4-BE49-F238E27FC236}">
                  <a16:creationId xmlns:a16="http://schemas.microsoft.com/office/drawing/2014/main" id="{211F672C-6FD1-4A19-B03D-550F06B04393}"/>
                </a:ext>
              </a:extLst>
            </p:cNvPr>
            <p:cNvSpPr/>
            <p:nvPr/>
          </p:nvSpPr>
          <p:spPr bwMode="auto">
            <a:xfrm>
              <a:off x="4862513" y="3981450"/>
              <a:ext cx="436563" cy="368300"/>
            </a:xfrm>
            <a:custGeom>
              <a:avLst/>
              <a:gdLst>
                <a:gd name="T0" fmla="*/ 275 w 275"/>
                <a:gd name="T1" fmla="*/ 188 h 232"/>
                <a:gd name="T2" fmla="*/ 0 w 275"/>
                <a:gd name="T3" fmla="*/ 188 h 232"/>
                <a:gd name="T4" fmla="*/ 0 w 275"/>
                <a:gd name="T5" fmla="*/ 232 h 232"/>
                <a:gd name="T6" fmla="*/ 275 w 275"/>
                <a:gd name="T7" fmla="*/ 232 h 232"/>
                <a:gd name="T8" fmla="*/ 275 w 275"/>
                <a:gd name="T9" fmla="*/ 188 h 232"/>
                <a:gd name="T10" fmla="*/ 275 w 275"/>
                <a:gd name="T11" fmla="*/ 0 h 232"/>
                <a:gd name="T12" fmla="*/ 0 w 275"/>
                <a:gd name="T13" fmla="*/ 0 h 232"/>
                <a:gd name="T14" fmla="*/ 0 w 275"/>
                <a:gd name="T15" fmla="*/ 100 h 232"/>
                <a:gd name="T16" fmla="*/ 275 w 275"/>
                <a:gd name="T17" fmla="*/ 100 h 232"/>
                <a:gd name="T18" fmla="*/ 275 w 275"/>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32">
                  <a:moveTo>
                    <a:pt x="275" y="188"/>
                  </a:moveTo>
                  <a:lnTo>
                    <a:pt x="0" y="188"/>
                  </a:lnTo>
                  <a:lnTo>
                    <a:pt x="0" y="232"/>
                  </a:lnTo>
                  <a:lnTo>
                    <a:pt x="275" y="232"/>
                  </a:lnTo>
                  <a:lnTo>
                    <a:pt x="275" y="188"/>
                  </a:lnTo>
                  <a:close/>
                  <a:moveTo>
                    <a:pt x="275" y="0"/>
                  </a:moveTo>
                  <a:lnTo>
                    <a:pt x="0" y="0"/>
                  </a:lnTo>
                  <a:lnTo>
                    <a:pt x="0" y="100"/>
                  </a:lnTo>
                  <a:lnTo>
                    <a:pt x="275" y="100"/>
                  </a:lnTo>
                  <a:lnTo>
                    <a:pt x="275" y="0"/>
                  </a:lnTo>
                  <a:close/>
                </a:path>
              </a:pathLst>
            </a:custGeom>
            <a:solidFill>
              <a:srgbClr val="1E35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i$ḻide">
              <a:extLst>
                <a:ext uri="{FF2B5EF4-FFF2-40B4-BE49-F238E27FC236}">
                  <a16:creationId xmlns:a16="http://schemas.microsoft.com/office/drawing/2014/main" id="{580F4B3C-47A5-4149-AF4C-628376896D33}"/>
                </a:ext>
              </a:extLst>
            </p:cNvPr>
            <p:cNvSpPr/>
            <p:nvPr/>
          </p:nvSpPr>
          <p:spPr bwMode="auto">
            <a:xfrm>
              <a:off x="4862513" y="3981450"/>
              <a:ext cx="436563" cy="368300"/>
            </a:xfrm>
            <a:custGeom>
              <a:avLst/>
              <a:gdLst>
                <a:gd name="T0" fmla="*/ 275 w 275"/>
                <a:gd name="T1" fmla="*/ 188 h 232"/>
                <a:gd name="T2" fmla="*/ 0 w 275"/>
                <a:gd name="T3" fmla="*/ 188 h 232"/>
                <a:gd name="T4" fmla="*/ 0 w 275"/>
                <a:gd name="T5" fmla="*/ 232 h 232"/>
                <a:gd name="T6" fmla="*/ 275 w 275"/>
                <a:gd name="T7" fmla="*/ 232 h 232"/>
                <a:gd name="T8" fmla="*/ 275 w 275"/>
                <a:gd name="T9" fmla="*/ 188 h 232"/>
                <a:gd name="T10" fmla="*/ 275 w 275"/>
                <a:gd name="T11" fmla="*/ 0 h 232"/>
                <a:gd name="T12" fmla="*/ 0 w 275"/>
                <a:gd name="T13" fmla="*/ 0 h 232"/>
                <a:gd name="T14" fmla="*/ 0 w 275"/>
                <a:gd name="T15" fmla="*/ 100 h 232"/>
                <a:gd name="T16" fmla="*/ 275 w 275"/>
                <a:gd name="T17" fmla="*/ 100 h 232"/>
                <a:gd name="T18" fmla="*/ 275 w 275"/>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32">
                  <a:moveTo>
                    <a:pt x="275" y="188"/>
                  </a:moveTo>
                  <a:lnTo>
                    <a:pt x="0" y="188"/>
                  </a:lnTo>
                  <a:lnTo>
                    <a:pt x="0" y="232"/>
                  </a:lnTo>
                  <a:lnTo>
                    <a:pt x="275" y="232"/>
                  </a:lnTo>
                  <a:lnTo>
                    <a:pt x="275" y="188"/>
                  </a:lnTo>
                  <a:moveTo>
                    <a:pt x="275" y="0"/>
                  </a:moveTo>
                  <a:lnTo>
                    <a:pt x="0" y="0"/>
                  </a:lnTo>
                  <a:lnTo>
                    <a:pt x="0" y="100"/>
                  </a:lnTo>
                  <a:lnTo>
                    <a:pt x="275" y="100"/>
                  </a:lnTo>
                  <a:lnTo>
                    <a:pt x="2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ïṣľíďê">
              <a:extLst>
                <a:ext uri="{FF2B5EF4-FFF2-40B4-BE49-F238E27FC236}">
                  <a16:creationId xmlns:a16="http://schemas.microsoft.com/office/drawing/2014/main" id="{4E7ADCAC-E34D-46F1-97BE-88CF433F1AF8}"/>
                </a:ext>
              </a:extLst>
            </p:cNvPr>
            <p:cNvSpPr/>
            <p:nvPr/>
          </p:nvSpPr>
          <p:spPr bwMode="auto">
            <a:xfrm>
              <a:off x="4862513" y="4349750"/>
              <a:ext cx="436563" cy="158750"/>
            </a:xfrm>
            <a:prstGeom prst="rect">
              <a:avLst/>
            </a:prstGeom>
            <a:solidFill>
              <a:srgbClr val="4931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4" name="îŝľíďè">
              <a:extLst>
                <a:ext uri="{FF2B5EF4-FFF2-40B4-BE49-F238E27FC236}">
                  <a16:creationId xmlns:a16="http://schemas.microsoft.com/office/drawing/2014/main" id="{880F7A55-5EBA-4097-B966-061A36F87BE1}"/>
                </a:ext>
              </a:extLst>
            </p:cNvPr>
            <p:cNvSpPr/>
            <p:nvPr/>
          </p:nvSpPr>
          <p:spPr bwMode="auto">
            <a:xfrm>
              <a:off x="4862513" y="4349750"/>
              <a:ext cx="43656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5" name="işḷïḑê">
              <a:extLst>
                <a:ext uri="{FF2B5EF4-FFF2-40B4-BE49-F238E27FC236}">
                  <a16:creationId xmlns:a16="http://schemas.microsoft.com/office/drawing/2014/main" id="{CE47D30F-4F68-4FF8-A5BD-65840974CCEF}"/>
                </a:ext>
              </a:extLst>
            </p:cNvPr>
            <p:cNvSpPr/>
            <p:nvPr/>
          </p:nvSpPr>
          <p:spPr bwMode="auto">
            <a:xfrm>
              <a:off x="4862513" y="4140200"/>
              <a:ext cx="436563" cy="139700"/>
            </a:xfrm>
            <a:prstGeom prst="rect">
              <a:avLst/>
            </a:prstGeom>
            <a:solidFill>
              <a:srgbClr val="86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6" name="ísliḓè">
              <a:extLst>
                <a:ext uri="{FF2B5EF4-FFF2-40B4-BE49-F238E27FC236}">
                  <a16:creationId xmlns:a16="http://schemas.microsoft.com/office/drawing/2014/main" id="{7C3C5063-6B13-468F-8502-B3BB41A6D315}"/>
                </a:ext>
              </a:extLst>
            </p:cNvPr>
            <p:cNvSpPr/>
            <p:nvPr/>
          </p:nvSpPr>
          <p:spPr bwMode="auto">
            <a:xfrm>
              <a:off x="4862513" y="4140200"/>
              <a:ext cx="436563"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7" name="íšḻiḓê">
              <a:extLst>
                <a:ext uri="{FF2B5EF4-FFF2-40B4-BE49-F238E27FC236}">
                  <a16:creationId xmlns:a16="http://schemas.microsoft.com/office/drawing/2014/main" id="{0E03DB12-1E94-4134-A0EE-CD9B84C8D6A5}"/>
                </a:ext>
              </a:extLst>
            </p:cNvPr>
            <p:cNvSpPr/>
            <p:nvPr/>
          </p:nvSpPr>
          <p:spPr bwMode="auto">
            <a:xfrm>
              <a:off x="4862513" y="4508500"/>
              <a:ext cx="436563" cy="327025"/>
            </a:xfrm>
            <a:custGeom>
              <a:avLst/>
              <a:gdLst>
                <a:gd name="T0" fmla="*/ 275 w 275"/>
                <a:gd name="T1" fmla="*/ 166 h 206"/>
                <a:gd name="T2" fmla="*/ 0 w 275"/>
                <a:gd name="T3" fmla="*/ 166 h 206"/>
                <a:gd name="T4" fmla="*/ 0 w 275"/>
                <a:gd name="T5" fmla="*/ 206 h 206"/>
                <a:gd name="T6" fmla="*/ 275 w 275"/>
                <a:gd name="T7" fmla="*/ 206 h 206"/>
                <a:gd name="T8" fmla="*/ 275 w 275"/>
                <a:gd name="T9" fmla="*/ 166 h 206"/>
                <a:gd name="T10" fmla="*/ 275 w 275"/>
                <a:gd name="T11" fmla="*/ 0 h 206"/>
                <a:gd name="T12" fmla="*/ 0 w 275"/>
                <a:gd name="T13" fmla="*/ 0 h 206"/>
                <a:gd name="T14" fmla="*/ 0 w 275"/>
                <a:gd name="T15" fmla="*/ 86 h 206"/>
                <a:gd name="T16" fmla="*/ 275 w 275"/>
                <a:gd name="T17" fmla="*/ 86 h 206"/>
                <a:gd name="T18" fmla="*/ 275 w 275"/>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06">
                  <a:moveTo>
                    <a:pt x="275" y="166"/>
                  </a:moveTo>
                  <a:lnTo>
                    <a:pt x="0" y="166"/>
                  </a:lnTo>
                  <a:lnTo>
                    <a:pt x="0" y="206"/>
                  </a:lnTo>
                  <a:lnTo>
                    <a:pt x="275" y="206"/>
                  </a:lnTo>
                  <a:lnTo>
                    <a:pt x="275" y="166"/>
                  </a:lnTo>
                  <a:close/>
                  <a:moveTo>
                    <a:pt x="275" y="0"/>
                  </a:moveTo>
                  <a:lnTo>
                    <a:pt x="0" y="0"/>
                  </a:lnTo>
                  <a:lnTo>
                    <a:pt x="0" y="86"/>
                  </a:lnTo>
                  <a:lnTo>
                    <a:pt x="275" y="86"/>
                  </a:lnTo>
                  <a:lnTo>
                    <a:pt x="275" y="0"/>
                  </a:lnTo>
                  <a:close/>
                </a:path>
              </a:pathLst>
            </a:custGeom>
            <a:solidFill>
              <a:srgbClr val="8086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íṧḻíḍe">
              <a:extLst>
                <a:ext uri="{FF2B5EF4-FFF2-40B4-BE49-F238E27FC236}">
                  <a16:creationId xmlns:a16="http://schemas.microsoft.com/office/drawing/2014/main" id="{AF0341B3-D872-425D-A26C-F39539EFC2C5}"/>
                </a:ext>
              </a:extLst>
            </p:cNvPr>
            <p:cNvSpPr/>
            <p:nvPr/>
          </p:nvSpPr>
          <p:spPr bwMode="auto">
            <a:xfrm>
              <a:off x="4862513" y="4508500"/>
              <a:ext cx="436563" cy="327025"/>
            </a:xfrm>
            <a:custGeom>
              <a:avLst/>
              <a:gdLst>
                <a:gd name="T0" fmla="*/ 275 w 275"/>
                <a:gd name="T1" fmla="*/ 166 h 206"/>
                <a:gd name="T2" fmla="*/ 0 w 275"/>
                <a:gd name="T3" fmla="*/ 166 h 206"/>
                <a:gd name="T4" fmla="*/ 0 w 275"/>
                <a:gd name="T5" fmla="*/ 206 h 206"/>
                <a:gd name="T6" fmla="*/ 275 w 275"/>
                <a:gd name="T7" fmla="*/ 206 h 206"/>
                <a:gd name="T8" fmla="*/ 275 w 275"/>
                <a:gd name="T9" fmla="*/ 166 h 206"/>
                <a:gd name="T10" fmla="*/ 275 w 275"/>
                <a:gd name="T11" fmla="*/ 0 h 206"/>
                <a:gd name="T12" fmla="*/ 0 w 275"/>
                <a:gd name="T13" fmla="*/ 0 h 206"/>
                <a:gd name="T14" fmla="*/ 0 w 275"/>
                <a:gd name="T15" fmla="*/ 86 h 206"/>
                <a:gd name="T16" fmla="*/ 275 w 275"/>
                <a:gd name="T17" fmla="*/ 86 h 206"/>
                <a:gd name="T18" fmla="*/ 275 w 275"/>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06">
                  <a:moveTo>
                    <a:pt x="275" y="166"/>
                  </a:moveTo>
                  <a:lnTo>
                    <a:pt x="0" y="166"/>
                  </a:lnTo>
                  <a:lnTo>
                    <a:pt x="0" y="206"/>
                  </a:lnTo>
                  <a:lnTo>
                    <a:pt x="275" y="206"/>
                  </a:lnTo>
                  <a:lnTo>
                    <a:pt x="275" y="166"/>
                  </a:lnTo>
                  <a:moveTo>
                    <a:pt x="275" y="0"/>
                  </a:moveTo>
                  <a:lnTo>
                    <a:pt x="0" y="0"/>
                  </a:lnTo>
                  <a:lnTo>
                    <a:pt x="0" y="86"/>
                  </a:lnTo>
                  <a:lnTo>
                    <a:pt x="275" y="86"/>
                  </a:lnTo>
                  <a:lnTo>
                    <a:pt x="2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i$ḻîďè">
              <a:extLst>
                <a:ext uri="{FF2B5EF4-FFF2-40B4-BE49-F238E27FC236}">
                  <a16:creationId xmlns:a16="http://schemas.microsoft.com/office/drawing/2014/main" id="{53B43F72-82DC-4BC0-9456-E242AAE93389}"/>
                </a:ext>
              </a:extLst>
            </p:cNvPr>
            <p:cNvSpPr/>
            <p:nvPr/>
          </p:nvSpPr>
          <p:spPr bwMode="auto">
            <a:xfrm>
              <a:off x="4862513" y="4835525"/>
              <a:ext cx="436563" cy="123825"/>
            </a:xfrm>
            <a:prstGeom prst="rect">
              <a:avLst/>
            </a:prstGeom>
            <a:solidFill>
              <a:srgbClr val="86AD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0" name="îşlîḑê">
              <a:extLst>
                <a:ext uri="{FF2B5EF4-FFF2-40B4-BE49-F238E27FC236}">
                  <a16:creationId xmlns:a16="http://schemas.microsoft.com/office/drawing/2014/main" id="{B36B0FD0-DAD8-4A17-91EC-8476C783D0E6}"/>
                </a:ext>
              </a:extLst>
            </p:cNvPr>
            <p:cNvSpPr/>
            <p:nvPr/>
          </p:nvSpPr>
          <p:spPr bwMode="auto">
            <a:xfrm>
              <a:off x="4862513" y="4835525"/>
              <a:ext cx="4365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1" name="ïśḷïḓe">
              <a:extLst>
                <a:ext uri="{FF2B5EF4-FFF2-40B4-BE49-F238E27FC236}">
                  <a16:creationId xmlns:a16="http://schemas.microsoft.com/office/drawing/2014/main" id="{1815B1DD-BBA7-4D3C-A339-81BEE69431E7}"/>
                </a:ext>
              </a:extLst>
            </p:cNvPr>
            <p:cNvSpPr/>
            <p:nvPr/>
          </p:nvSpPr>
          <p:spPr bwMode="auto">
            <a:xfrm>
              <a:off x="4862513" y="4645025"/>
              <a:ext cx="436563" cy="127000"/>
            </a:xfrm>
            <a:prstGeom prst="rect">
              <a:avLst/>
            </a:prstGeom>
            <a:solidFill>
              <a:srgbClr val="86AD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2" name="ïšḷide">
              <a:extLst>
                <a:ext uri="{FF2B5EF4-FFF2-40B4-BE49-F238E27FC236}">
                  <a16:creationId xmlns:a16="http://schemas.microsoft.com/office/drawing/2014/main" id="{C9DF932B-DFB0-4FCE-ABED-7E0618602B33}"/>
                </a:ext>
              </a:extLst>
            </p:cNvPr>
            <p:cNvSpPr/>
            <p:nvPr/>
          </p:nvSpPr>
          <p:spPr bwMode="auto">
            <a:xfrm>
              <a:off x="4862513" y="4645025"/>
              <a:ext cx="43656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3" name="ïṩḻîde">
              <a:extLst>
                <a:ext uri="{FF2B5EF4-FFF2-40B4-BE49-F238E27FC236}">
                  <a16:creationId xmlns:a16="http://schemas.microsoft.com/office/drawing/2014/main" id="{8D1FB5F4-E428-4A4F-AC4E-0BDFA64265FA}"/>
                </a:ext>
              </a:extLst>
            </p:cNvPr>
            <p:cNvSpPr/>
            <p:nvPr/>
          </p:nvSpPr>
          <p:spPr bwMode="auto">
            <a:xfrm>
              <a:off x="4862513" y="4962525"/>
              <a:ext cx="436563" cy="638175"/>
            </a:xfrm>
            <a:custGeom>
              <a:avLst/>
              <a:gdLst>
                <a:gd name="T0" fmla="*/ 275 w 275"/>
                <a:gd name="T1" fmla="*/ 352 h 402"/>
                <a:gd name="T2" fmla="*/ 0 w 275"/>
                <a:gd name="T3" fmla="*/ 352 h 402"/>
                <a:gd name="T4" fmla="*/ 0 w 275"/>
                <a:gd name="T5" fmla="*/ 402 h 402"/>
                <a:gd name="T6" fmla="*/ 275 w 275"/>
                <a:gd name="T7" fmla="*/ 402 h 402"/>
                <a:gd name="T8" fmla="*/ 275 w 275"/>
                <a:gd name="T9" fmla="*/ 352 h 402"/>
                <a:gd name="T10" fmla="*/ 275 w 275"/>
                <a:gd name="T11" fmla="*/ 0 h 402"/>
                <a:gd name="T12" fmla="*/ 0 w 275"/>
                <a:gd name="T13" fmla="*/ 0 h 402"/>
                <a:gd name="T14" fmla="*/ 0 w 275"/>
                <a:gd name="T15" fmla="*/ 55 h 402"/>
                <a:gd name="T16" fmla="*/ 275 w 275"/>
                <a:gd name="T17" fmla="*/ 55 h 402"/>
                <a:gd name="T18" fmla="*/ 275 w 275"/>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402">
                  <a:moveTo>
                    <a:pt x="275" y="352"/>
                  </a:moveTo>
                  <a:lnTo>
                    <a:pt x="0" y="352"/>
                  </a:lnTo>
                  <a:lnTo>
                    <a:pt x="0" y="402"/>
                  </a:lnTo>
                  <a:lnTo>
                    <a:pt x="275" y="402"/>
                  </a:lnTo>
                  <a:lnTo>
                    <a:pt x="275" y="352"/>
                  </a:lnTo>
                  <a:close/>
                  <a:moveTo>
                    <a:pt x="275" y="0"/>
                  </a:moveTo>
                  <a:lnTo>
                    <a:pt x="0" y="0"/>
                  </a:lnTo>
                  <a:lnTo>
                    <a:pt x="0" y="55"/>
                  </a:lnTo>
                  <a:lnTo>
                    <a:pt x="275" y="55"/>
                  </a:lnTo>
                  <a:lnTo>
                    <a:pt x="275" y="0"/>
                  </a:lnTo>
                  <a:close/>
                </a:path>
              </a:pathLst>
            </a:custGeom>
            <a:solidFill>
              <a:srgbClr val="2896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íšľîḓè">
              <a:extLst>
                <a:ext uri="{FF2B5EF4-FFF2-40B4-BE49-F238E27FC236}">
                  <a16:creationId xmlns:a16="http://schemas.microsoft.com/office/drawing/2014/main" id="{9893F8F8-13D1-4C4A-9BF5-5E780EED20C6}"/>
                </a:ext>
              </a:extLst>
            </p:cNvPr>
            <p:cNvSpPr/>
            <p:nvPr/>
          </p:nvSpPr>
          <p:spPr bwMode="auto">
            <a:xfrm>
              <a:off x="4862513" y="4962525"/>
              <a:ext cx="436563" cy="638175"/>
            </a:xfrm>
            <a:custGeom>
              <a:avLst/>
              <a:gdLst>
                <a:gd name="T0" fmla="*/ 275 w 275"/>
                <a:gd name="T1" fmla="*/ 352 h 402"/>
                <a:gd name="T2" fmla="*/ 0 w 275"/>
                <a:gd name="T3" fmla="*/ 352 h 402"/>
                <a:gd name="T4" fmla="*/ 0 w 275"/>
                <a:gd name="T5" fmla="*/ 402 h 402"/>
                <a:gd name="T6" fmla="*/ 275 w 275"/>
                <a:gd name="T7" fmla="*/ 402 h 402"/>
                <a:gd name="T8" fmla="*/ 275 w 275"/>
                <a:gd name="T9" fmla="*/ 352 h 402"/>
                <a:gd name="T10" fmla="*/ 275 w 275"/>
                <a:gd name="T11" fmla="*/ 0 h 402"/>
                <a:gd name="T12" fmla="*/ 0 w 275"/>
                <a:gd name="T13" fmla="*/ 0 h 402"/>
                <a:gd name="T14" fmla="*/ 0 w 275"/>
                <a:gd name="T15" fmla="*/ 55 h 402"/>
                <a:gd name="T16" fmla="*/ 275 w 275"/>
                <a:gd name="T17" fmla="*/ 55 h 402"/>
                <a:gd name="T18" fmla="*/ 275 w 275"/>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402">
                  <a:moveTo>
                    <a:pt x="275" y="352"/>
                  </a:moveTo>
                  <a:lnTo>
                    <a:pt x="0" y="352"/>
                  </a:lnTo>
                  <a:lnTo>
                    <a:pt x="0" y="402"/>
                  </a:lnTo>
                  <a:lnTo>
                    <a:pt x="275" y="402"/>
                  </a:lnTo>
                  <a:lnTo>
                    <a:pt x="275" y="352"/>
                  </a:lnTo>
                  <a:moveTo>
                    <a:pt x="275" y="0"/>
                  </a:moveTo>
                  <a:lnTo>
                    <a:pt x="0" y="0"/>
                  </a:lnTo>
                  <a:lnTo>
                    <a:pt x="0" y="55"/>
                  </a:lnTo>
                  <a:lnTo>
                    <a:pt x="275" y="55"/>
                  </a:lnTo>
                  <a:lnTo>
                    <a:pt x="2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iṧlïḑê">
              <a:extLst>
                <a:ext uri="{FF2B5EF4-FFF2-40B4-BE49-F238E27FC236}">
                  <a16:creationId xmlns:a16="http://schemas.microsoft.com/office/drawing/2014/main" id="{A1DC841D-4B51-4158-8599-596CB48ABF01}"/>
                </a:ext>
              </a:extLst>
            </p:cNvPr>
            <p:cNvSpPr/>
            <p:nvPr/>
          </p:nvSpPr>
          <p:spPr bwMode="auto">
            <a:xfrm>
              <a:off x="4862513" y="5049838"/>
              <a:ext cx="436563" cy="312738"/>
            </a:xfrm>
            <a:prstGeom prst="rect">
              <a:avLst/>
            </a:prstGeom>
            <a:solidFill>
              <a:srgbClr val="86D9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6" name="iŝľïḍè">
              <a:extLst>
                <a:ext uri="{FF2B5EF4-FFF2-40B4-BE49-F238E27FC236}">
                  <a16:creationId xmlns:a16="http://schemas.microsoft.com/office/drawing/2014/main" id="{01DAE493-296A-4339-8ED4-A57D09DA2384}"/>
                </a:ext>
              </a:extLst>
            </p:cNvPr>
            <p:cNvSpPr/>
            <p:nvPr/>
          </p:nvSpPr>
          <p:spPr bwMode="auto">
            <a:xfrm>
              <a:off x="4862513" y="5049838"/>
              <a:ext cx="4365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7" name="iṡ1ïḋé">
              <a:extLst>
                <a:ext uri="{FF2B5EF4-FFF2-40B4-BE49-F238E27FC236}">
                  <a16:creationId xmlns:a16="http://schemas.microsoft.com/office/drawing/2014/main" id="{285809CB-FF69-4DC1-A5BE-E3E954D7CC8E}"/>
                </a:ext>
              </a:extLst>
            </p:cNvPr>
            <p:cNvSpPr/>
            <p:nvPr/>
          </p:nvSpPr>
          <p:spPr bwMode="auto">
            <a:xfrm>
              <a:off x="4862513" y="5362575"/>
              <a:ext cx="436563" cy="158750"/>
            </a:xfrm>
            <a:prstGeom prst="rect">
              <a:avLst/>
            </a:prstGeom>
            <a:solidFill>
              <a:srgbClr val="7FC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8" name="íş1ïḓè">
              <a:extLst>
                <a:ext uri="{FF2B5EF4-FFF2-40B4-BE49-F238E27FC236}">
                  <a16:creationId xmlns:a16="http://schemas.microsoft.com/office/drawing/2014/main" id="{3B51CDD7-BB13-4E5F-87F8-A54D86A1F805}"/>
                </a:ext>
              </a:extLst>
            </p:cNvPr>
            <p:cNvSpPr/>
            <p:nvPr/>
          </p:nvSpPr>
          <p:spPr bwMode="auto">
            <a:xfrm>
              <a:off x="4862513" y="5362575"/>
              <a:ext cx="43656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9" name="íşḻiḋé">
              <a:extLst>
                <a:ext uri="{FF2B5EF4-FFF2-40B4-BE49-F238E27FC236}">
                  <a16:creationId xmlns:a16="http://schemas.microsoft.com/office/drawing/2014/main" id="{799AA65D-CE6C-44E0-A05C-99AED6395BEA}"/>
                </a:ext>
              </a:extLst>
            </p:cNvPr>
            <p:cNvSpPr/>
            <p:nvPr/>
          </p:nvSpPr>
          <p:spPr bwMode="auto">
            <a:xfrm>
              <a:off x="5310188" y="2790825"/>
              <a:ext cx="2268538" cy="2817813"/>
            </a:xfrm>
            <a:custGeom>
              <a:avLst/>
              <a:gdLst>
                <a:gd name="T0" fmla="*/ 594 w 628"/>
                <a:gd name="T1" fmla="*/ 781 h 781"/>
                <a:gd name="T2" fmla="*/ 34 w 628"/>
                <a:gd name="T3" fmla="*/ 781 h 781"/>
                <a:gd name="T4" fmla="*/ 0 w 628"/>
                <a:gd name="T5" fmla="*/ 747 h 781"/>
                <a:gd name="T6" fmla="*/ 0 w 628"/>
                <a:gd name="T7" fmla="*/ 34 h 781"/>
                <a:gd name="T8" fmla="*/ 34 w 628"/>
                <a:gd name="T9" fmla="*/ 0 h 781"/>
                <a:gd name="T10" fmla="*/ 594 w 628"/>
                <a:gd name="T11" fmla="*/ 0 h 781"/>
                <a:gd name="T12" fmla="*/ 628 w 628"/>
                <a:gd name="T13" fmla="*/ 34 h 781"/>
                <a:gd name="T14" fmla="*/ 628 w 628"/>
                <a:gd name="T15" fmla="*/ 747 h 781"/>
                <a:gd name="T16" fmla="*/ 594 w 628"/>
                <a:gd name="T17"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781">
                  <a:moveTo>
                    <a:pt x="594" y="781"/>
                  </a:moveTo>
                  <a:cubicBezTo>
                    <a:pt x="34" y="781"/>
                    <a:pt x="34" y="781"/>
                    <a:pt x="34" y="781"/>
                  </a:cubicBezTo>
                  <a:cubicBezTo>
                    <a:pt x="15" y="781"/>
                    <a:pt x="0" y="765"/>
                    <a:pt x="0" y="747"/>
                  </a:cubicBezTo>
                  <a:cubicBezTo>
                    <a:pt x="0" y="34"/>
                    <a:pt x="0" y="34"/>
                    <a:pt x="0" y="34"/>
                  </a:cubicBezTo>
                  <a:cubicBezTo>
                    <a:pt x="0" y="15"/>
                    <a:pt x="15" y="0"/>
                    <a:pt x="34" y="0"/>
                  </a:cubicBezTo>
                  <a:cubicBezTo>
                    <a:pt x="594" y="0"/>
                    <a:pt x="594" y="0"/>
                    <a:pt x="594" y="0"/>
                  </a:cubicBezTo>
                  <a:cubicBezTo>
                    <a:pt x="613" y="0"/>
                    <a:pt x="628" y="15"/>
                    <a:pt x="628" y="34"/>
                  </a:cubicBezTo>
                  <a:cubicBezTo>
                    <a:pt x="628" y="747"/>
                    <a:pt x="628" y="747"/>
                    <a:pt x="628" y="747"/>
                  </a:cubicBezTo>
                  <a:cubicBezTo>
                    <a:pt x="628" y="765"/>
                    <a:pt x="613" y="781"/>
                    <a:pt x="594" y="781"/>
                  </a:cubicBezTo>
                </a:path>
              </a:pathLst>
            </a:custGeom>
            <a:solidFill>
              <a:srgbClr val="1AB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í$ľíďê">
              <a:extLst>
                <a:ext uri="{FF2B5EF4-FFF2-40B4-BE49-F238E27FC236}">
                  <a16:creationId xmlns:a16="http://schemas.microsoft.com/office/drawing/2014/main" id="{6E38C171-8C1F-44C9-B2F2-C5C2C445169D}"/>
                </a:ext>
              </a:extLst>
            </p:cNvPr>
            <p:cNvSpPr/>
            <p:nvPr/>
          </p:nvSpPr>
          <p:spPr bwMode="auto">
            <a:xfrm>
              <a:off x="5414963" y="2870200"/>
              <a:ext cx="2049463" cy="2655888"/>
            </a:xfrm>
            <a:custGeom>
              <a:avLst/>
              <a:gdLst>
                <a:gd name="T0" fmla="*/ 536 w 567"/>
                <a:gd name="T1" fmla="*/ 736 h 736"/>
                <a:gd name="T2" fmla="*/ 31 w 567"/>
                <a:gd name="T3" fmla="*/ 736 h 736"/>
                <a:gd name="T4" fmla="*/ 0 w 567"/>
                <a:gd name="T5" fmla="*/ 705 h 736"/>
                <a:gd name="T6" fmla="*/ 0 w 567"/>
                <a:gd name="T7" fmla="*/ 31 h 736"/>
                <a:gd name="T8" fmla="*/ 31 w 567"/>
                <a:gd name="T9" fmla="*/ 0 h 736"/>
                <a:gd name="T10" fmla="*/ 536 w 567"/>
                <a:gd name="T11" fmla="*/ 0 h 736"/>
                <a:gd name="T12" fmla="*/ 567 w 567"/>
                <a:gd name="T13" fmla="*/ 31 h 736"/>
                <a:gd name="T14" fmla="*/ 567 w 567"/>
                <a:gd name="T15" fmla="*/ 705 h 736"/>
                <a:gd name="T16" fmla="*/ 536 w 567"/>
                <a:gd name="T17"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7" h="736">
                  <a:moveTo>
                    <a:pt x="536" y="736"/>
                  </a:moveTo>
                  <a:cubicBezTo>
                    <a:pt x="31" y="736"/>
                    <a:pt x="31" y="736"/>
                    <a:pt x="31" y="736"/>
                  </a:cubicBezTo>
                  <a:cubicBezTo>
                    <a:pt x="14" y="736"/>
                    <a:pt x="0" y="722"/>
                    <a:pt x="0" y="705"/>
                  </a:cubicBezTo>
                  <a:cubicBezTo>
                    <a:pt x="0" y="31"/>
                    <a:pt x="0" y="31"/>
                    <a:pt x="0" y="31"/>
                  </a:cubicBezTo>
                  <a:cubicBezTo>
                    <a:pt x="0" y="14"/>
                    <a:pt x="14" y="0"/>
                    <a:pt x="31" y="0"/>
                  </a:cubicBezTo>
                  <a:cubicBezTo>
                    <a:pt x="536" y="0"/>
                    <a:pt x="536" y="0"/>
                    <a:pt x="536" y="0"/>
                  </a:cubicBezTo>
                  <a:cubicBezTo>
                    <a:pt x="553" y="0"/>
                    <a:pt x="567" y="14"/>
                    <a:pt x="567" y="31"/>
                  </a:cubicBezTo>
                  <a:cubicBezTo>
                    <a:pt x="567" y="705"/>
                    <a:pt x="567" y="705"/>
                    <a:pt x="567" y="705"/>
                  </a:cubicBezTo>
                  <a:cubicBezTo>
                    <a:pt x="567" y="722"/>
                    <a:pt x="553" y="736"/>
                    <a:pt x="536" y="736"/>
                  </a:cubicBezTo>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îsľidè">
              <a:extLst>
                <a:ext uri="{FF2B5EF4-FFF2-40B4-BE49-F238E27FC236}">
                  <a16:creationId xmlns:a16="http://schemas.microsoft.com/office/drawing/2014/main" id="{0ED9368F-FBBD-4F52-A58B-BB640D9D3DC7}"/>
                </a:ext>
              </a:extLst>
            </p:cNvPr>
            <p:cNvSpPr/>
            <p:nvPr/>
          </p:nvSpPr>
          <p:spPr bwMode="auto">
            <a:xfrm>
              <a:off x="6697663" y="2870200"/>
              <a:ext cx="614363" cy="2655888"/>
            </a:xfrm>
            <a:prstGeom prst="rect">
              <a:avLst/>
            </a:prstGeom>
            <a:solidFill>
              <a:srgbClr val="DEEEE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2" name="îš1íḍé">
              <a:extLst>
                <a:ext uri="{FF2B5EF4-FFF2-40B4-BE49-F238E27FC236}">
                  <a16:creationId xmlns:a16="http://schemas.microsoft.com/office/drawing/2014/main" id="{AD698467-EAD1-45F9-BB13-A022CC14C6B3}"/>
                </a:ext>
              </a:extLst>
            </p:cNvPr>
            <p:cNvSpPr/>
            <p:nvPr/>
          </p:nvSpPr>
          <p:spPr bwMode="auto">
            <a:xfrm>
              <a:off x="6697663" y="2870200"/>
              <a:ext cx="614363"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3" name="iṩļïḍê">
              <a:extLst>
                <a:ext uri="{FF2B5EF4-FFF2-40B4-BE49-F238E27FC236}">
                  <a16:creationId xmlns:a16="http://schemas.microsoft.com/office/drawing/2014/main" id="{30DF718C-75E5-47F2-8B71-B5E5134B9643}"/>
                </a:ext>
              </a:extLst>
            </p:cNvPr>
            <p:cNvSpPr/>
            <p:nvPr/>
          </p:nvSpPr>
          <p:spPr bwMode="auto">
            <a:xfrm>
              <a:off x="5299076" y="2667000"/>
              <a:ext cx="1933575" cy="2941638"/>
            </a:xfrm>
            <a:custGeom>
              <a:avLst/>
              <a:gdLst>
                <a:gd name="T0" fmla="*/ 500 w 535"/>
                <a:gd name="T1" fmla="*/ 0 h 815"/>
                <a:gd name="T2" fmla="*/ 0 w 535"/>
                <a:gd name="T3" fmla="*/ 0 h 815"/>
                <a:gd name="T4" fmla="*/ 0 w 535"/>
                <a:gd name="T5" fmla="*/ 815 h 815"/>
                <a:gd name="T6" fmla="*/ 500 w 535"/>
                <a:gd name="T7" fmla="*/ 815 h 815"/>
                <a:gd name="T8" fmla="*/ 535 w 535"/>
                <a:gd name="T9" fmla="*/ 781 h 815"/>
                <a:gd name="T10" fmla="*/ 535 w 535"/>
                <a:gd name="T11" fmla="*/ 34 h 815"/>
                <a:gd name="T12" fmla="*/ 500 w 535"/>
                <a:gd name="T13" fmla="*/ 0 h 815"/>
              </a:gdLst>
              <a:ahLst/>
              <a:cxnLst>
                <a:cxn ang="0">
                  <a:pos x="T0" y="T1"/>
                </a:cxn>
                <a:cxn ang="0">
                  <a:pos x="T2" y="T3"/>
                </a:cxn>
                <a:cxn ang="0">
                  <a:pos x="T4" y="T5"/>
                </a:cxn>
                <a:cxn ang="0">
                  <a:pos x="T6" y="T7"/>
                </a:cxn>
                <a:cxn ang="0">
                  <a:pos x="T8" y="T9"/>
                </a:cxn>
                <a:cxn ang="0">
                  <a:pos x="T10" y="T11"/>
                </a:cxn>
                <a:cxn ang="0">
                  <a:pos x="T12" y="T13"/>
                </a:cxn>
              </a:cxnLst>
              <a:rect l="0" t="0" r="r" b="b"/>
              <a:pathLst>
                <a:path w="535" h="815">
                  <a:moveTo>
                    <a:pt x="500" y="0"/>
                  </a:moveTo>
                  <a:cubicBezTo>
                    <a:pt x="0" y="0"/>
                    <a:pt x="0" y="0"/>
                    <a:pt x="0" y="0"/>
                  </a:cubicBezTo>
                  <a:cubicBezTo>
                    <a:pt x="0" y="815"/>
                    <a:pt x="0" y="815"/>
                    <a:pt x="0" y="815"/>
                  </a:cubicBezTo>
                  <a:cubicBezTo>
                    <a:pt x="500" y="815"/>
                    <a:pt x="500" y="815"/>
                    <a:pt x="500" y="815"/>
                  </a:cubicBezTo>
                  <a:cubicBezTo>
                    <a:pt x="519" y="815"/>
                    <a:pt x="535" y="799"/>
                    <a:pt x="535" y="781"/>
                  </a:cubicBezTo>
                  <a:cubicBezTo>
                    <a:pt x="535" y="34"/>
                    <a:pt x="535" y="34"/>
                    <a:pt x="535" y="34"/>
                  </a:cubicBezTo>
                  <a:cubicBezTo>
                    <a:pt x="535" y="15"/>
                    <a:pt x="519" y="0"/>
                    <a:pt x="500" y="0"/>
                  </a:cubicBezTo>
                </a:path>
              </a:pathLst>
            </a:custGeom>
            <a:gradFill>
              <a:gsLst>
                <a:gs pos="100000">
                  <a:srgbClr val="2ACAB6"/>
                </a:gs>
                <a:gs pos="0">
                  <a:srgbClr val="4CE3AD"/>
                </a:gs>
              </a:gsLst>
              <a:lin ang="5400000" scaled="1"/>
            </a:gradFill>
            <a:ln>
              <a:noFill/>
            </a:ln>
          </p:spPr>
          <p:txBody>
            <a:bodyPr anchor="ctr"/>
            <a:lstStyle/>
            <a:p>
              <a:pPr algn="ctr"/>
              <a:endParaRPr/>
            </a:p>
          </p:txBody>
        </p:sp>
        <p:sp>
          <p:nvSpPr>
            <p:cNvPr id="274" name="iS1ïḋé">
              <a:extLst>
                <a:ext uri="{FF2B5EF4-FFF2-40B4-BE49-F238E27FC236}">
                  <a16:creationId xmlns:a16="http://schemas.microsoft.com/office/drawing/2014/main" id="{80AB1A50-9085-4F3F-AFBB-C27C55F4760C}"/>
                </a:ext>
              </a:extLst>
            </p:cNvPr>
            <p:cNvSpPr/>
            <p:nvPr/>
          </p:nvSpPr>
          <p:spPr bwMode="auto">
            <a:xfrm>
              <a:off x="4962526" y="2667000"/>
              <a:ext cx="384175" cy="2941638"/>
            </a:xfrm>
            <a:custGeom>
              <a:avLst/>
              <a:gdLst>
                <a:gd name="T0" fmla="*/ 106 w 106"/>
                <a:gd name="T1" fmla="*/ 0 h 815"/>
                <a:gd name="T2" fmla="*/ 34 w 106"/>
                <a:gd name="T3" fmla="*/ 0 h 815"/>
                <a:gd name="T4" fmla="*/ 0 w 106"/>
                <a:gd name="T5" fmla="*/ 34 h 815"/>
                <a:gd name="T6" fmla="*/ 0 w 106"/>
                <a:gd name="T7" fmla="*/ 781 h 815"/>
                <a:gd name="T8" fmla="*/ 34 w 106"/>
                <a:gd name="T9" fmla="*/ 815 h 815"/>
                <a:gd name="T10" fmla="*/ 106 w 106"/>
                <a:gd name="T11" fmla="*/ 815 h 815"/>
                <a:gd name="T12" fmla="*/ 106 w 106"/>
                <a:gd name="T13" fmla="*/ 0 h 815"/>
              </a:gdLst>
              <a:ahLst/>
              <a:cxnLst>
                <a:cxn ang="0">
                  <a:pos x="T0" y="T1"/>
                </a:cxn>
                <a:cxn ang="0">
                  <a:pos x="T2" y="T3"/>
                </a:cxn>
                <a:cxn ang="0">
                  <a:pos x="T4" y="T5"/>
                </a:cxn>
                <a:cxn ang="0">
                  <a:pos x="T6" y="T7"/>
                </a:cxn>
                <a:cxn ang="0">
                  <a:pos x="T8" y="T9"/>
                </a:cxn>
                <a:cxn ang="0">
                  <a:pos x="T10" y="T11"/>
                </a:cxn>
                <a:cxn ang="0">
                  <a:pos x="T12" y="T13"/>
                </a:cxn>
              </a:cxnLst>
              <a:rect l="0" t="0" r="r" b="b"/>
              <a:pathLst>
                <a:path w="106" h="815">
                  <a:moveTo>
                    <a:pt x="106" y="0"/>
                  </a:moveTo>
                  <a:cubicBezTo>
                    <a:pt x="34" y="0"/>
                    <a:pt x="34" y="0"/>
                    <a:pt x="34" y="0"/>
                  </a:cubicBezTo>
                  <a:cubicBezTo>
                    <a:pt x="15" y="0"/>
                    <a:pt x="0" y="15"/>
                    <a:pt x="0" y="34"/>
                  </a:cubicBezTo>
                  <a:cubicBezTo>
                    <a:pt x="0" y="781"/>
                    <a:pt x="0" y="781"/>
                    <a:pt x="0" y="781"/>
                  </a:cubicBezTo>
                  <a:cubicBezTo>
                    <a:pt x="0" y="799"/>
                    <a:pt x="15" y="815"/>
                    <a:pt x="34" y="815"/>
                  </a:cubicBezTo>
                  <a:cubicBezTo>
                    <a:pt x="106" y="815"/>
                    <a:pt x="106" y="815"/>
                    <a:pt x="106" y="815"/>
                  </a:cubicBezTo>
                  <a:lnTo>
                    <a:pt x="106" y="0"/>
                  </a:lnTo>
                  <a:close/>
                </a:path>
              </a:pathLst>
            </a:custGeom>
            <a:gradFill>
              <a:gsLst>
                <a:gs pos="100000">
                  <a:srgbClr val="8332FF"/>
                </a:gs>
                <a:gs pos="0">
                  <a:srgbClr val="B84FFF"/>
                </a:gs>
              </a:gsLst>
              <a:lin ang="5400000" scaled="1"/>
            </a:gradFill>
            <a:ln>
              <a:noFill/>
            </a:ln>
          </p:spPr>
          <p:txBody>
            <a:bodyPr anchor="ctr"/>
            <a:lstStyle/>
            <a:p>
              <a:pPr algn="ctr"/>
              <a:endParaRPr/>
            </a:p>
          </p:txBody>
        </p:sp>
        <p:sp>
          <p:nvSpPr>
            <p:cNvPr id="275" name="ïşļîḑe">
              <a:extLst>
                <a:ext uri="{FF2B5EF4-FFF2-40B4-BE49-F238E27FC236}">
                  <a16:creationId xmlns:a16="http://schemas.microsoft.com/office/drawing/2014/main" id="{81560E87-41DB-4E07-A5B8-4694F27E8061}"/>
                </a:ext>
              </a:extLst>
            </p:cNvPr>
            <p:cNvSpPr/>
            <p:nvPr/>
          </p:nvSpPr>
          <p:spPr bwMode="auto">
            <a:xfrm>
              <a:off x="5527676" y="3414713"/>
              <a:ext cx="1430338" cy="331788"/>
            </a:xfrm>
            <a:custGeom>
              <a:avLst/>
              <a:gdLst>
                <a:gd name="T0" fmla="*/ 364 w 396"/>
                <a:gd name="T1" fmla="*/ 92 h 92"/>
                <a:gd name="T2" fmla="*/ 31 w 396"/>
                <a:gd name="T3" fmla="*/ 92 h 92"/>
                <a:gd name="T4" fmla="*/ 0 w 396"/>
                <a:gd name="T5" fmla="*/ 61 h 92"/>
                <a:gd name="T6" fmla="*/ 0 w 396"/>
                <a:gd name="T7" fmla="*/ 31 h 92"/>
                <a:gd name="T8" fmla="*/ 31 w 396"/>
                <a:gd name="T9" fmla="*/ 0 h 92"/>
                <a:gd name="T10" fmla="*/ 364 w 396"/>
                <a:gd name="T11" fmla="*/ 0 h 92"/>
                <a:gd name="T12" fmla="*/ 396 w 396"/>
                <a:gd name="T13" fmla="*/ 31 h 92"/>
                <a:gd name="T14" fmla="*/ 396 w 396"/>
                <a:gd name="T15" fmla="*/ 61 h 92"/>
                <a:gd name="T16" fmla="*/ 364 w 396"/>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2">
                  <a:moveTo>
                    <a:pt x="364" y="92"/>
                  </a:moveTo>
                  <a:cubicBezTo>
                    <a:pt x="31" y="92"/>
                    <a:pt x="31" y="92"/>
                    <a:pt x="31" y="92"/>
                  </a:cubicBezTo>
                  <a:cubicBezTo>
                    <a:pt x="14" y="92"/>
                    <a:pt x="0" y="78"/>
                    <a:pt x="0" y="61"/>
                  </a:cubicBezTo>
                  <a:cubicBezTo>
                    <a:pt x="0" y="31"/>
                    <a:pt x="0" y="31"/>
                    <a:pt x="0" y="31"/>
                  </a:cubicBezTo>
                  <a:cubicBezTo>
                    <a:pt x="0" y="14"/>
                    <a:pt x="14" y="0"/>
                    <a:pt x="31" y="0"/>
                  </a:cubicBezTo>
                  <a:cubicBezTo>
                    <a:pt x="364" y="0"/>
                    <a:pt x="364" y="0"/>
                    <a:pt x="364" y="0"/>
                  </a:cubicBezTo>
                  <a:cubicBezTo>
                    <a:pt x="382" y="0"/>
                    <a:pt x="396" y="14"/>
                    <a:pt x="396" y="31"/>
                  </a:cubicBezTo>
                  <a:cubicBezTo>
                    <a:pt x="396" y="61"/>
                    <a:pt x="396" y="61"/>
                    <a:pt x="396" y="61"/>
                  </a:cubicBezTo>
                  <a:cubicBezTo>
                    <a:pt x="396" y="78"/>
                    <a:pt x="382" y="92"/>
                    <a:pt x="364" y="92"/>
                  </a:cubicBez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išľiḋe">
              <a:extLst>
                <a:ext uri="{FF2B5EF4-FFF2-40B4-BE49-F238E27FC236}">
                  <a16:creationId xmlns:a16="http://schemas.microsoft.com/office/drawing/2014/main" id="{FA849C98-D175-4417-92C0-94B52A0D54E5}"/>
                </a:ext>
              </a:extLst>
            </p:cNvPr>
            <p:cNvSpPr/>
            <p:nvPr/>
          </p:nvSpPr>
          <p:spPr bwMode="auto">
            <a:xfrm>
              <a:off x="5805488" y="3851275"/>
              <a:ext cx="844550" cy="198438"/>
            </a:xfrm>
            <a:custGeom>
              <a:avLst/>
              <a:gdLst>
                <a:gd name="T0" fmla="*/ 215 w 234"/>
                <a:gd name="T1" fmla="*/ 55 h 55"/>
                <a:gd name="T2" fmla="*/ 18 w 234"/>
                <a:gd name="T3" fmla="*/ 55 h 55"/>
                <a:gd name="T4" fmla="*/ 0 w 234"/>
                <a:gd name="T5" fmla="*/ 36 h 55"/>
                <a:gd name="T6" fmla="*/ 0 w 234"/>
                <a:gd name="T7" fmla="*/ 19 h 55"/>
                <a:gd name="T8" fmla="*/ 18 w 234"/>
                <a:gd name="T9" fmla="*/ 0 h 55"/>
                <a:gd name="T10" fmla="*/ 215 w 234"/>
                <a:gd name="T11" fmla="*/ 0 h 55"/>
                <a:gd name="T12" fmla="*/ 234 w 234"/>
                <a:gd name="T13" fmla="*/ 19 h 55"/>
                <a:gd name="T14" fmla="*/ 234 w 234"/>
                <a:gd name="T15" fmla="*/ 36 h 55"/>
                <a:gd name="T16" fmla="*/ 215 w 234"/>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55">
                  <a:moveTo>
                    <a:pt x="215" y="55"/>
                  </a:moveTo>
                  <a:cubicBezTo>
                    <a:pt x="18" y="55"/>
                    <a:pt x="18" y="55"/>
                    <a:pt x="18" y="55"/>
                  </a:cubicBezTo>
                  <a:cubicBezTo>
                    <a:pt x="8" y="55"/>
                    <a:pt x="0" y="47"/>
                    <a:pt x="0" y="36"/>
                  </a:cubicBezTo>
                  <a:cubicBezTo>
                    <a:pt x="0" y="19"/>
                    <a:pt x="0" y="19"/>
                    <a:pt x="0" y="19"/>
                  </a:cubicBezTo>
                  <a:cubicBezTo>
                    <a:pt x="0" y="9"/>
                    <a:pt x="8" y="0"/>
                    <a:pt x="18" y="0"/>
                  </a:cubicBezTo>
                  <a:cubicBezTo>
                    <a:pt x="215" y="0"/>
                    <a:pt x="215" y="0"/>
                    <a:pt x="215" y="0"/>
                  </a:cubicBezTo>
                  <a:cubicBezTo>
                    <a:pt x="225" y="0"/>
                    <a:pt x="234" y="9"/>
                    <a:pt x="234" y="19"/>
                  </a:cubicBezTo>
                  <a:cubicBezTo>
                    <a:pt x="234" y="36"/>
                    <a:pt x="234" y="36"/>
                    <a:pt x="234" y="36"/>
                  </a:cubicBezTo>
                  <a:cubicBezTo>
                    <a:pt x="234" y="47"/>
                    <a:pt x="225" y="55"/>
                    <a:pt x="215" y="55"/>
                  </a:cubicBez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śḻïḋê">
              <a:extLst>
                <a:ext uri="{FF2B5EF4-FFF2-40B4-BE49-F238E27FC236}">
                  <a16:creationId xmlns:a16="http://schemas.microsoft.com/office/drawing/2014/main" id="{DAAC3CE3-293B-450F-9158-39CDC3EF5CAF}"/>
                </a:ext>
              </a:extLst>
            </p:cNvPr>
            <p:cNvSpPr/>
            <p:nvPr/>
          </p:nvSpPr>
          <p:spPr bwMode="auto">
            <a:xfrm>
              <a:off x="6924676" y="4335463"/>
              <a:ext cx="307975" cy="1273175"/>
            </a:xfrm>
            <a:custGeom>
              <a:avLst/>
              <a:gdLst>
                <a:gd name="T0" fmla="*/ 85 w 85"/>
                <a:gd name="T1" fmla="*/ 0 h 353"/>
                <a:gd name="T2" fmla="*/ 0 w 85"/>
                <a:gd name="T3" fmla="*/ 0 h 353"/>
                <a:gd name="T4" fmla="*/ 16 w 85"/>
                <a:gd name="T5" fmla="*/ 352 h 353"/>
                <a:gd name="T6" fmla="*/ 16 w 85"/>
                <a:gd name="T7" fmla="*/ 353 h 353"/>
                <a:gd name="T8" fmla="*/ 50 w 85"/>
                <a:gd name="T9" fmla="*/ 353 h 353"/>
                <a:gd name="T10" fmla="*/ 85 w 85"/>
                <a:gd name="T11" fmla="*/ 319 h 353"/>
                <a:gd name="T12" fmla="*/ 85 w 85"/>
                <a:gd name="T13" fmla="*/ 0 h 353"/>
              </a:gdLst>
              <a:ahLst/>
              <a:cxnLst>
                <a:cxn ang="0">
                  <a:pos x="T0" y="T1"/>
                </a:cxn>
                <a:cxn ang="0">
                  <a:pos x="T2" y="T3"/>
                </a:cxn>
                <a:cxn ang="0">
                  <a:pos x="T4" y="T5"/>
                </a:cxn>
                <a:cxn ang="0">
                  <a:pos x="T6" y="T7"/>
                </a:cxn>
                <a:cxn ang="0">
                  <a:pos x="T8" y="T9"/>
                </a:cxn>
                <a:cxn ang="0">
                  <a:pos x="T10" y="T11"/>
                </a:cxn>
                <a:cxn ang="0">
                  <a:pos x="T12" y="T13"/>
                </a:cxn>
              </a:cxnLst>
              <a:rect l="0" t="0" r="r" b="b"/>
              <a:pathLst>
                <a:path w="85" h="353">
                  <a:moveTo>
                    <a:pt x="85" y="0"/>
                  </a:moveTo>
                  <a:cubicBezTo>
                    <a:pt x="0" y="0"/>
                    <a:pt x="0" y="0"/>
                    <a:pt x="0" y="0"/>
                  </a:cubicBezTo>
                  <a:cubicBezTo>
                    <a:pt x="16" y="352"/>
                    <a:pt x="16" y="352"/>
                    <a:pt x="16" y="352"/>
                  </a:cubicBezTo>
                  <a:cubicBezTo>
                    <a:pt x="16" y="353"/>
                    <a:pt x="16" y="353"/>
                    <a:pt x="16" y="353"/>
                  </a:cubicBezTo>
                  <a:cubicBezTo>
                    <a:pt x="50" y="353"/>
                    <a:pt x="50" y="353"/>
                    <a:pt x="50" y="353"/>
                  </a:cubicBezTo>
                  <a:cubicBezTo>
                    <a:pt x="69" y="353"/>
                    <a:pt x="85" y="337"/>
                    <a:pt x="85" y="319"/>
                  </a:cubicBezTo>
                  <a:cubicBezTo>
                    <a:pt x="85" y="0"/>
                    <a:pt x="85" y="0"/>
                    <a:pt x="85" y="0"/>
                  </a:cubicBezTo>
                </a:path>
              </a:pathLst>
            </a:custGeom>
            <a:solidFill>
              <a:srgbClr val="3EAE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íSļidé">
              <a:extLst>
                <a:ext uri="{FF2B5EF4-FFF2-40B4-BE49-F238E27FC236}">
                  <a16:creationId xmlns:a16="http://schemas.microsoft.com/office/drawing/2014/main" id="{315F11E9-8FB5-4B2D-B96A-86B07F039B8D}"/>
                </a:ext>
              </a:extLst>
            </p:cNvPr>
            <p:cNvSpPr/>
            <p:nvPr/>
          </p:nvSpPr>
          <p:spPr bwMode="auto">
            <a:xfrm>
              <a:off x="7832726" y="4049713"/>
              <a:ext cx="173038" cy="230188"/>
            </a:xfrm>
            <a:custGeom>
              <a:avLst/>
              <a:gdLst>
                <a:gd name="T0" fmla="*/ 79 w 109"/>
                <a:gd name="T1" fmla="*/ 145 h 145"/>
                <a:gd name="T2" fmla="*/ 0 w 109"/>
                <a:gd name="T3" fmla="*/ 127 h 145"/>
                <a:gd name="T4" fmla="*/ 32 w 109"/>
                <a:gd name="T5" fmla="*/ 0 h 145"/>
                <a:gd name="T6" fmla="*/ 109 w 109"/>
                <a:gd name="T7" fmla="*/ 18 h 145"/>
                <a:gd name="T8" fmla="*/ 79 w 109"/>
                <a:gd name="T9" fmla="*/ 145 h 145"/>
              </a:gdLst>
              <a:ahLst/>
              <a:cxnLst>
                <a:cxn ang="0">
                  <a:pos x="T0" y="T1"/>
                </a:cxn>
                <a:cxn ang="0">
                  <a:pos x="T2" y="T3"/>
                </a:cxn>
                <a:cxn ang="0">
                  <a:pos x="T4" y="T5"/>
                </a:cxn>
                <a:cxn ang="0">
                  <a:pos x="T6" y="T7"/>
                </a:cxn>
                <a:cxn ang="0">
                  <a:pos x="T8" y="T9"/>
                </a:cxn>
              </a:cxnLst>
              <a:rect l="0" t="0" r="r" b="b"/>
              <a:pathLst>
                <a:path w="109" h="145">
                  <a:moveTo>
                    <a:pt x="79" y="145"/>
                  </a:moveTo>
                  <a:lnTo>
                    <a:pt x="0" y="127"/>
                  </a:lnTo>
                  <a:lnTo>
                    <a:pt x="32" y="0"/>
                  </a:lnTo>
                  <a:lnTo>
                    <a:pt x="109" y="18"/>
                  </a:lnTo>
                  <a:lnTo>
                    <a:pt x="79" y="145"/>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iṩḷîdê">
              <a:extLst>
                <a:ext uri="{FF2B5EF4-FFF2-40B4-BE49-F238E27FC236}">
                  <a16:creationId xmlns:a16="http://schemas.microsoft.com/office/drawing/2014/main" id="{CF14810A-3F3F-4C7A-8E90-3710D1A15200}"/>
                </a:ext>
              </a:extLst>
            </p:cNvPr>
            <p:cNvSpPr/>
            <p:nvPr/>
          </p:nvSpPr>
          <p:spPr bwMode="auto">
            <a:xfrm>
              <a:off x="7886701" y="4060825"/>
              <a:ext cx="119063" cy="219075"/>
            </a:xfrm>
            <a:custGeom>
              <a:avLst/>
              <a:gdLst>
                <a:gd name="T0" fmla="*/ 45 w 75"/>
                <a:gd name="T1" fmla="*/ 138 h 138"/>
                <a:gd name="T2" fmla="*/ 0 w 75"/>
                <a:gd name="T3" fmla="*/ 127 h 138"/>
                <a:gd name="T4" fmla="*/ 29 w 75"/>
                <a:gd name="T5" fmla="*/ 0 h 138"/>
                <a:gd name="T6" fmla="*/ 75 w 75"/>
                <a:gd name="T7" fmla="*/ 11 h 138"/>
                <a:gd name="T8" fmla="*/ 45 w 75"/>
                <a:gd name="T9" fmla="*/ 138 h 138"/>
              </a:gdLst>
              <a:ahLst/>
              <a:cxnLst>
                <a:cxn ang="0">
                  <a:pos x="T0" y="T1"/>
                </a:cxn>
                <a:cxn ang="0">
                  <a:pos x="T2" y="T3"/>
                </a:cxn>
                <a:cxn ang="0">
                  <a:pos x="T4" y="T5"/>
                </a:cxn>
                <a:cxn ang="0">
                  <a:pos x="T6" y="T7"/>
                </a:cxn>
                <a:cxn ang="0">
                  <a:pos x="T8" y="T9"/>
                </a:cxn>
              </a:cxnLst>
              <a:rect l="0" t="0" r="r" b="b"/>
              <a:pathLst>
                <a:path w="75" h="138">
                  <a:moveTo>
                    <a:pt x="45" y="138"/>
                  </a:moveTo>
                  <a:lnTo>
                    <a:pt x="0" y="127"/>
                  </a:lnTo>
                  <a:lnTo>
                    <a:pt x="29" y="0"/>
                  </a:lnTo>
                  <a:lnTo>
                    <a:pt x="75" y="11"/>
                  </a:lnTo>
                  <a:lnTo>
                    <a:pt x="45" y="138"/>
                  </a:lnTo>
                  <a:close/>
                </a:path>
              </a:pathLst>
            </a:custGeom>
            <a:solidFill>
              <a:srgbClr val="CFD8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ïšḻïde">
              <a:extLst>
                <a:ext uri="{FF2B5EF4-FFF2-40B4-BE49-F238E27FC236}">
                  <a16:creationId xmlns:a16="http://schemas.microsoft.com/office/drawing/2014/main" id="{DA884B32-08CF-45DE-8277-10D208E4D711}"/>
                </a:ext>
              </a:extLst>
            </p:cNvPr>
            <p:cNvSpPr/>
            <p:nvPr/>
          </p:nvSpPr>
          <p:spPr bwMode="auto">
            <a:xfrm>
              <a:off x="7867651" y="4049713"/>
              <a:ext cx="138113" cy="93663"/>
            </a:xfrm>
            <a:custGeom>
              <a:avLst/>
              <a:gdLst>
                <a:gd name="T0" fmla="*/ 0 w 38"/>
                <a:gd name="T1" fmla="*/ 17 h 26"/>
                <a:gd name="T2" fmla="*/ 18 w 38"/>
                <a:gd name="T3" fmla="*/ 23 h 26"/>
                <a:gd name="T4" fmla="*/ 34 w 38"/>
                <a:gd name="T5" fmla="*/ 26 h 26"/>
                <a:gd name="T6" fmla="*/ 38 w 38"/>
                <a:gd name="T7" fmla="*/ 8 h 26"/>
                <a:gd name="T8" fmla="*/ 4 w 38"/>
                <a:gd name="T9" fmla="*/ 0 h 26"/>
                <a:gd name="T10" fmla="*/ 0 w 38"/>
                <a:gd name="T11" fmla="*/ 17 h 26"/>
              </a:gdLst>
              <a:ahLst/>
              <a:cxnLst>
                <a:cxn ang="0">
                  <a:pos x="T0" y="T1"/>
                </a:cxn>
                <a:cxn ang="0">
                  <a:pos x="T2" y="T3"/>
                </a:cxn>
                <a:cxn ang="0">
                  <a:pos x="T4" y="T5"/>
                </a:cxn>
                <a:cxn ang="0">
                  <a:pos x="T6" y="T7"/>
                </a:cxn>
                <a:cxn ang="0">
                  <a:pos x="T8" y="T9"/>
                </a:cxn>
                <a:cxn ang="0">
                  <a:pos x="T10" y="T11"/>
                </a:cxn>
              </a:cxnLst>
              <a:rect l="0" t="0" r="r" b="b"/>
              <a:pathLst>
                <a:path w="38" h="26">
                  <a:moveTo>
                    <a:pt x="0" y="17"/>
                  </a:moveTo>
                  <a:cubicBezTo>
                    <a:pt x="5" y="19"/>
                    <a:pt x="12" y="22"/>
                    <a:pt x="18" y="23"/>
                  </a:cubicBezTo>
                  <a:cubicBezTo>
                    <a:pt x="23" y="24"/>
                    <a:pt x="29" y="25"/>
                    <a:pt x="34" y="26"/>
                  </a:cubicBezTo>
                  <a:cubicBezTo>
                    <a:pt x="38" y="8"/>
                    <a:pt x="38" y="8"/>
                    <a:pt x="38" y="8"/>
                  </a:cubicBezTo>
                  <a:cubicBezTo>
                    <a:pt x="4" y="0"/>
                    <a:pt x="4" y="0"/>
                    <a:pt x="4" y="0"/>
                  </a:cubicBezTo>
                  <a:lnTo>
                    <a:pt x="0" y="17"/>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ïşlïḍé">
              <a:extLst>
                <a:ext uri="{FF2B5EF4-FFF2-40B4-BE49-F238E27FC236}">
                  <a16:creationId xmlns:a16="http://schemas.microsoft.com/office/drawing/2014/main" id="{F2C69FB4-A7A5-4C3B-8DE5-38514E322F58}"/>
                </a:ext>
              </a:extLst>
            </p:cNvPr>
            <p:cNvSpPr/>
            <p:nvPr/>
          </p:nvSpPr>
          <p:spPr bwMode="auto">
            <a:xfrm>
              <a:off x="7589838" y="3255963"/>
              <a:ext cx="892175" cy="890588"/>
            </a:xfrm>
            <a:custGeom>
              <a:avLst/>
              <a:gdLst>
                <a:gd name="T0" fmla="*/ 233 w 247"/>
                <a:gd name="T1" fmla="*/ 150 h 247"/>
                <a:gd name="T2" fmla="*/ 98 w 247"/>
                <a:gd name="T3" fmla="*/ 233 h 247"/>
                <a:gd name="T4" fmla="*/ 14 w 247"/>
                <a:gd name="T5" fmla="*/ 98 h 247"/>
                <a:gd name="T6" fmla="*/ 149 w 247"/>
                <a:gd name="T7" fmla="*/ 15 h 247"/>
                <a:gd name="T8" fmla="*/ 233 w 247"/>
                <a:gd name="T9" fmla="*/ 150 h 247"/>
              </a:gdLst>
              <a:ahLst/>
              <a:cxnLst>
                <a:cxn ang="0">
                  <a:pos x="T0" y="T1"/>
                </a:cxn>
                <a:cxn ang="0">
                  <a:pos x="T2" y="T3"/>
                </a:cxn>
                <a:cxn ang="0">
                  <a:pos x="T4" y="T5"/>
                </a:cxn>
                <a:cxn ang="0">
                  <a:pos x="T6" y="T7"/>
                </a:cxn>
                <a:cxn ang="0">
                  <a:pos x="T8" y="T9"/>
                </a:cxn>
              </a:cxnLst>
              <a:rect l="0" t="0" r="r" b="b"/>
              <a:pathLst>
                <a:path w="247" h="247">
                  <a:moveTo>
                    <a:pt x="233" y="150"/>
                  </a:moveTo>
                  <a:cubicBezTo>
                    <a:pt x="218" y="210"/>
                    <a:pt x="158" y="247"/>
                    <a:pt x="98" y="233"/>
                  </a:cubicBezTo>
                  <a:cubicBezTo>
                    <a:pt x="37" y="218"/>
                    <a:pt x="0" y="158"/>
                    <a:pt x="14" y="98"/>
                  </a:cubicBezTo>
                  <a:cubicBezTo>
                    <a:pt x="29" y="38"/>
                    <a:pt x="89" y="0"/>
                    <a:pt x="149" y="15"/>
                  </a:cubicBezTo>
                  <a:cubicBezTo>
                    <a:pt x="210" y="29"/>
                    <a:pt x="247" y="89"/>
                    <a:pt x="233" y="150"/>
                  </a:cubicBezTo>
                  <a:close/>
                </a:path>
              </a:pathLst>
            </a:custGeom>
            <a:solidFill>
              <a:srgbClr val="1AE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íšlíḓe">
              <a:extLst>
                <a:ext uri="{FF2B5EF4-FFF2-40B4-BE49-F238E27FC236}">
                  <a16:creationId xmlns:a16="http://schemas.microsoft.com/office/drawing/2014/main" id="{262DFA21-466D-4E7A-9329-1439B0A3688B}"/>
                </a:ext>
              </a:extLst>
            </p:cNvPr>
            <p:cNvSpPr/>
            <p:nvPr/>
          </p:nvSpPr>
          <p:spPr bwMode="auto">
            <a:xfrm>
              <a:off x="7702551" y="3371850"/>
              <a:ext cx="665163" cy="663575"/>
            </a:xfrm>
            <a:custGeom>
              <a:avLst/>
              <a:gdLst>
                <a:gd name="T0" fmla="*/ 174 w 184"/>
                <a:gd name="T1" fmla="*/ 111 h 184"/>
                <a:gd name="T2" fmla="*/ 73 w 184"/>
                <a:gd name="T3" fmla="*/ 173 h 184"/>
                <a:gd name="T4" fmla="*/ 11 w 184"/>
                <a:gd name="T5" fmla="*/ 72 h 184"/>
                <a:gd name="T6" fmla="*/ 112 w 184"/>
                <a:gd name="T7" fmla="*/ 10 h 184"/>
                <a:gd name="T8" fmla="*/ 174 w 184"/>
                <a:gd name="T9" fmla="*/ 111 h 184"/>
              </a:gdLst>
              <a:ahLst/>
              <a:cxnLst>
                <a:cxn ang="0">
                  <a:pos x="T0" y="T1"/>
                </a:cxn>
                <a:cxn ang="0">
                  <a:pos x="T2" y="T3"/>
                </a:cxn>
                <a:cxn ang="0">
                  <a:pos x="T4" y="T5"/>
                </a:cxn>
                <a:cxn ang="0">
                  <a:pos x="T6" y="T7"/>
                </a:cxn>
                <a:cxn ang="0">
                  <a:pos x="T8" y="T9"/>
                </a:cxn>
              </a:cxnLst>
              <a:rect l="0" t="0" r="r" b="b"/>
              <a:pathLst>
                <a:path w="184" h="184">
                  <a:moveTo>
                    <a:pt x="174" y="111"/>
                  </a:moveTo>
                  <a:cubicBezTo>
                    <a:pt x="163" y="156"/>
                    <a:pt x="118" y="184"/>
                    <a:pt x="73" y="173"/>
                  </a:cubicBezTo>
                  <a:cubicBezTo>
                    <a:pt x="28" y="162"/>
                    <a:pt x="0" y="117"/>
                    <a:pt x="11" y="72"/>
                  </a:cubicBezTo>
                  <a:cubicBezTo>
                    <a:pt x="22" y="27"/>
                    <a:pt x="67" y="0"/>
                    <a:pt x="112" y="10"/>
                  </a:cubicBezTo>
                  <a:cubicBezTo>
                    <a:pt x="157" y="21"/>
                    <a:pt x="184" y="66"/>
                    <a:pt x="174"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ïṡḷiḑè">
              <a:extLst>
                <a:ext uri="{FF2B5EF4-FFF2-40B4-BE49-F238E27FC236}">
                  <a16:creationId xmlns:a16="http://schemas.microsoft.com/office/drawing/2014/main" id="{AC535040-7A60-4EA8-86B5-23D8D44D3E0A}"/>
                </a:ext>
              </a:extLst>
            </p:cNvPr>
            <p:cNvSpPr/>
            <p:nvPr/>
          </p:nvSpPr>
          <p:spPr bwMode="auto">
            <a:xfrm>
              <a:off x="7680326" y="4140200"/>
              <a:ext cx="328613" cy="681038"/>
            </a:xfrm>
            <a:custGeom>
              <a:avLst/>
              <a:gdLst>
                <a:gd name="T0" fmla="*/ 112 w 207"/>
                <a:gd name="T1" fmla="*/ 429 h 429"/>
                <a:gd name="T2" fmla="*/ 0 w 207"/>
                <a:gd name="T3" fmla="*/ 402 h 429"/>
                <a:gd name="T4" fmla="*/ 96 w 207"/>
                <a:gd name="T5" fmla="*/ 0 h 429"/>
                <a:gd name="T6" fmla="*/ 207 w 207"/>
                <a:gd name="T7" fmla="*/ 25 h 429"/>
                <a:gd name="T8" fmla="*/ 112 w 207"/>
                <a:gd name="T9" fmla="*/ 429 h 429"/>
              </a:gdLst>
              <a:ahLst/>
              <a:cxnLst>
                <a:cxn ang="0">
                  <a:pos x="T0" y="T1"/>
                </a:cxn>
                <a:cxn ang="0">
                  <a:pos x="T2" y="T3"/>
                </a:cxn>
                <a:cxn ang="0">
                  <a:pos x="T4" y="T5"/>
                </a:cxn>
                <a:cxn ang="0">
                  <a:pos x="T6" y="T7"/>
                </a:cxn>
                <a:cxn ang="0">
                  <a:pos x="T8" y="T9"/>
                </a:cxn>
              </a:cxnLst>
              <a:rect l="0" t="0" r="r" b="b"/>
              <a:pathLst>
                <a:path w="207" h="429">
                  <a:moveTo>
                    <a:pt x="112" y="429"/>
                  </a:moveTo>
                  <a:lnTo>
                    <a:pt x="0" y="402"/>
                  </a:lnTo>
                  <a:lnTo>
                    <a:pt x="96" y="0"/>
                  </a:lnTo>
                  <a:lnTo>
                    <a:pt x="207" y="25"/>
                  </a:lnTo>
                  <a:lnTo>
                    <a:pt x="112" y="429"/>
                  </a:lnTo>
                  <a:close/>
                </a:path>
              </a:pathLst>
            </a:custGeom>
            <a:gradFill>
              <a:gsLst>
                <a:gs pos="66000">
                  <a:srgbClr val="FE3400"/>
                </a:gs>
                <a:gs pos="1000">
                  <a:srgbClr val="FEAD00"/>
                </a:gs>
              </a:gsLst>
              <a:lin ang="5400000" scaled="0"/>
            </a:gradFill>
            <a:ln>
              <a:noFill/>
            </a:ln>
          </p:spPr>
          <p:txBody>
            <a:bodyPr anchor="ctr"/>
            <a:lstStyle/>
            <a:p>
              <a:pPr algn="ctr"/>
              <a:endParaRPr/>
            </a:p>
          </p:txBody>
        </p:sp>
        <p:sp>
          <p:nvSpPr>
            <p:cNvPr id="284" name="iṧḻïḑe">
              <a:extLst>
                <a:ext uri="{FF2B5EF4-FFF2-40B4-BE49-F238E27FC236}">
                  <a16:creationId xmlns:a16="http://schemas.microsoft.com/office/drawing/2014/main" id="{D4FDEE08-A5E2-49C4-A482-57DB23167723}"/>
                </a:ext>
              </a:extLst>
            </p:cNvPr>
            <p:cNvSpPr/>
            <p:nvPr/>
          </p:nvSpPr>
          <p:spPr bwMode="auto">
            <a:xfrm>
              <a:off x="7807326" y="4168775"/>
              <a:ext cx="201613" cy="652463"/>
            </a:xfrm>
            <a:custGeom>
              <a:avLst/>
              <a:gdLst>
                <a:gd name="T0" fmla="*/ 32 w 127"/>
                <a:gd name="T1" fmla="*/ 411 h 411"/>
                <a:gd name="T2" fmla="*/ 0 w 127"/>
                <a:gd name="T3" fmla="*/ 402 h 411"/>
                <a:gd name="T4" fmla="*/ 95 w 127"/>
                <a:gd name="T5" fmla="*/ 0 h 411"/>
                <a:gd name="T6" fmla="*/ 127 w 127"/>
                <a:gd name="T7" fmla="*/ 7 h 411"/>
                <a:gd name="T8" fmla="*/ 32 w 127"/>
                <a:gd name="T9" fmla="*/ 411 h 411"/>
              </a:gdLst>
              <a:ahLst/>
              <a:cxnLst>
                <a:cxn ang="0">
                  <a:pos x="T0" y="T1"/>
                </a:cxn>
                <a:cxn ang="0">
                  <a:pos x="T2" y="T3"/>
                </a:cxn>
                <a:cxn ang="0">
                  <a:pos x="T4" y="T5"/>
                </a:cxn>
                <a:cxn ang="0">
                  <a:pos x="T6" y="T7"/>
                </a:cxn>
                <a:cxn ang="0">
                  <a:pos x="T8" y="T9"/>
                </a:cxn>
              </a:cxnLst>
              <a:rect l="0" t="0" r="r" b="b"/>
              <a:pathLst>
                <a:path w="127" h="411">
                  <a:moveTo>
                    <a:pt x="32" y="411"/>
                  </a:moveTo>
                  <a:lnTo>
                    <a:pt x="0" y="402"/>
                  </a:lnTo>
                  <a:lnTo>
                    <a:pt x="95" y="0"/>
                  </a:lnTo>
                  <a:lnTo>
                    <a:pt x="127" y="7"/>
                  </a:lnTo>
                  <a:lnTo>
                    <a:pt x="32" y="411"/>
                  </a:lnTo>
                  <a:close/>
                </a:path>
              </a:pathLst>
            </a:custGeom>
            <a:solidFill>
              <a:srgbClr val="FF7D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íṥḷîḋè">
              <a:extLst>
                <a:ext uri="{FF2B5EF4-FFF2-40B4-BE49-F238E27FC236}">
                  <a16:creationId xmlns:a16="http://schemas.microsoft.com/office/drawing/2014/main" id="{E101DEBF-6700-4DB3-8AF1-C8F9D9A4B439}"/>
                </a:ext>
              </a:extLst>
            </p:cNvPr>
            <p:cNvSpPr/>
            <p:nvPr/>
          </p:nvSpPr>
          <p:spPr bwMode="auto">
            <a:xfrm>
              <a:off x="7134226" y="3840163"/>
              <a:ext cx="120650" cy="166688"/>
            </a:xfrm>
            <a:custGeom>
              <a:avLst/>
              <a:gdLst>
                <a:gd name="T0" fmla="*/ 30 w 33"/>
                <a:gd name="T1" fmla="*/ 41 h 46"/>
                <a:gd name="T2" fmla="*/ 5 w 33"/>
                <a:gd name="T3" fmla="*/ 46 h 46"/>
                <a:gd name="T4" fmla="*/ 1 w 33"/>
                <a:gd name="T5" fmla="*/ 40 h 46"/>
                <a:gd name="T6" fmla="*/ 6 w 33"/>
                <a:gd name="T7" fmla="*/ 4 h 46"/>
                <a:gd name="T8" fmla="*/ 9 w 33"/>
                <a:gd name="T9" fmla="*/ 1 h 46"/>
                <a:gd name="T10" fmla="*/ 9 w 33"/>
                <a:gd name="T11" fmla="*/ 1 h 46"/>
                <a:gd name="T12" fmla="*/ 13 w 33"/>
                <a:gd name="T13" fmla="*/ 3 h 46"/>
                <a:gd name="T14" fmla="*/ 32 w 33"/>
                <a:gd name="T15" fmla="*/ 34 h 46"/>
                <a:gd name="T16" fmla="*/ 30 w 33"/>
                <a:gd name="T17"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6">
                  <a:moveTo>
                    <a:pt x="30" y="41"/>
                  </a:moveTo>
                  <a:cubicBezTo>
                    <a:pt x="5" y="46"/>
                    <a:pt x="5" y="46"/>
                    <a:pt x="5" y="46"/>
                  </a:cubicBezTo>
                  <a:cubicBezTo>
                    <a:pt x="3" y="46"/>
                    <a:pt x="0" y="43"/>
                    <a:pt x="1" y="40"/>
                  </a:cubicBezTo>
                  <a:cubicBezTo>
                    <a:pt x="6" y="4"/>
                    <a:pt x="6" y="4"/>
                    <a:pt x="6" y="4"/>
                  </a:cubicBezTo>
                  <a:cubicBezTo>
                    <a:pt x="7" y="2"/>
                    <a:pt x="8" y="1"/>
                    <a:pt x="9" y="1"/>
                  </a:cubicBezTo>
                  <a:cubicBezTo>
                    <a:pt x="9" y="1"/>
                    <a:pt x="9" y="1"/>
                    <a:pt x="9" y="1"/>
                  </a:cubicBezTo>
                  <a:cubicBezTo>
                    <a:pt x="11" y="0"/>
                    <a:pt x="12" y="1"/>
                    <a:pt x="13" y="3"/>
                  </a:cubicBezTo>
                  <a:cubicBezTo>
                    <a:pt x="32" y="34"/>
                    <a:pt x="32" y="34"/>
                    <a:pt x="32" y="34"/>
                  </a:cubicBezTo>
                  <a:cubicBezTo>
                    <a:pt x="33" y="37"/>
                    <a:pt x="32" y="40"/>
                    <a:pt x="30" y="41"/>
                  </a:cubicBezTo>
                  <a:close/>
                </a:path>
              </a:pathLst>
            </a:custGeom>
            <a:solidFill>
              <a:srgbClr val="3747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íṡlïdè">
              <a:extLst>
                <a:ext uri="{FF2B5EF4-FFF2-40B4-BE49-F238E27FC236}">
                  <a16:creationId xmlns:a16="http://schemas.microsoft.com/office/drawing/2014/main" id="{0F18A1ED-35E1-4AC3-A31C-0F7804ACC94E}"/>
                </a:ext>
              </a:extLst>
            </p:cNvPr>
            <p:cNvSpPr/>
            <p:nvPr/>
          </p:nvSpPr>
          <p:spPr bwMode="auto">
            <a:xfrm>
              <a:off x="7391401" y="5395913"/>
              <a:ext cx="187325" cy="155575"/>
            </a:xfrm>
            <a:custGeom>
              <a:avLst/>
              <a:gdLst>
                <a:gd name="T0" fmla="*/ 43 w 52"/>
                <a:gd name="T1" fmla="*/ 0 h 43"/>
                <a:gd name="T2" fmla="*/ 2 w 52"/>
                <a:gd name="T3" fmla="*/ 8 h 43"/>
                <a:gd name="T4" fmla="*/ 0 w 52"/>
                <a:gd name="T5" fmla="*/ 11 h 43"/>
                <a:gd name="T6" fmla="*/ 6 w 52"/>
                <a:gd name="T7" fmla="*/ 40 h 43"/>
                <a:gd name="T8" fmla="*/ 9 w 52"/>
                <a:gd name="T9" fmla="*/ 42 h 43"/>
                <a:gd name="T10" fmla="*/ 49 w 52"/>
                <a:gd name="T11" fmla="*/ 35 h 43"/>
                <a:gd name="T12" fmla="*/ 51 w 52"/>
                <a:gd name="T13" fmla="*/ 32 h 43"/>
                <a:gd name="T14" fmla="*/ 46 w 52"/>
                <a:gd name="T15" fmla="*/ 3 h 43"/>
                <a:gd name="T16" fmla="*/ 43 w 52"/>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3">
                  <a:moveTo>
                    <a:pt x="43" y="0"/>
                  </a:moveTo>
                  <a:cubicBezTo>
                    <a:pt x="2" y="8"/>
                    <a:pt x="2" y="8"/>
                    <a:pt x="2" y="8"/>
                  </a:cubicBezTo>
                  <a:cubicBezTo>
                    <a:pt x="1" y="9"/>
                    <a:pt x="0" y="10"/>
                    <a:pt x="0" y="11"/>
                  </a:cubicBezTo>
                  <a:cubicBezTo>
                    <a:pt x="6" y="40"/>
                    <a:pt x="6" y="40"/>
                    <a:pt x="6" y="40"/>
                  </a:cubicBezTo>
                  <a:cubicBezTo>
                    <a:pt x="6" y="42"/>
                    <a:pt x="7" y="43"/>
                    <a:pt x="9" y="42"/>
                  </a:cubicBezTo>
                  <a:cubicBezTo>
                    <a:pt x="49" y="35"/>
                    <a:pt x="49" y="35"/>
                    <a:pt x="49" y="35"/>
                  </a:cubicBezTo>
                  <a:cubicBezTo>
                    <a:pt x="51" y="34"/>
                    <a:pt x="52" y="33"/>
                    <a:pt x="51" y="32"/>
                  </a:cubicBezTo>
                  <a:cubicBezTo>
                    <a:pt x="46" y="3"/>
                    <a:pt x="46" y="3"/>
                    <a:pt x="46" y="3"/>
                  </a:cubicBezTo>
                  <a:cubicBezTo>
                    <a:pt x="45" y="1"/>
                    <a:pt x="44" y="0"/>
                    <a:pt x="43" y="0"/>
                  </a:cubicBezTo>
                  <a:close/>
                </a:path>
              </a:pathLst>
            </a:custGeom>
            <a:solidFill>
              <a:srgbClr val="7986C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îśļïďe">
              <a:extLst>
                <a:ext uri="{FF2B5EF4-FFF2-40B4-BE49-F238E27FC236}">
                  <a16:creationId xmlns:a16="http://schemas.microsoft.com/office/drawing/2014/main" id="{D1CC26B3-C450-455E-8796-ECBC861C3A34}"/>
                </a:ext>
              </a:extLst>
            </p:cNvPr>
            <p:cNvSpPr/>
            <p:nvPr/>
          </p:nvSpPr>
          <p:spPr bwMode="auto">
            <a:xfrm>
              <a:off x="7481888" y="5395913"/>
              <a:ext cx="96838" cy="136525"/>
            </a:xfrm>
            <a:custGeom>
              <a:avLst/>
              <a:gdLst>
                <a:gd name="T0" fmla="*/ 18 w 27"/>
                <a:gd name="T1" fmla="*/ 0 h 38"/>
                <a:gd name="T2" fmla="*/ 1 w 27"/>
                <a:gd name="T3" fmla="*/ 4 h 38"/>
                <a:gd name="T4" fmla="*/ 0 w 27"/>
                <a:gd name="T5" fmla="*/ 6 h 38"/>
                <a:gd name="T6" fmla="*/ 6 w 27"/>
                <a:gd name="T7" fmla="*/ 36 h 38"/>
                <a:gd name="T8" fmla="*/ 8 w 27"/>
                <a:gd name="T9" fmla="*/ 38 h 38"/>
                <a:gd name="T10" fmla="*/ 25 w 27"/>
                <a:gd name="T11" fmla="*/ 34 h 38"/>
                <a:gd name="T12" fmla="*/ 27 w 27"/>
                <a:gd name="T13" fmla="*/ 32 h 38"/>
                <a:gd name="T14" fmla="*/ 21 w 27"/>
                <a:gd name="T15" fmla="*/ 2 h 38"/>
                <a:gd name="T16" fmla="*/ 18 w 2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8">
                  <a:moveTo>
                    <a:pt x="18" y="0"/>
                  </a:moveTo>
                  <a:cubicBezTo>
                    <a:pt x="1" y="4"/>
                    <a:pt x="1" y="4"/>
                    <a:pt x="1" y="4"/>
                  </a:cubicBezTo>
                  <a:cubicBezTo>
                    <a:pt x="0" y="4"/>
                    <a:pt x="0" y="5"/>
                    <a:pt x="0" y="6"/>
                  </a:cubicBezTo>
                  <a:cubicBezTo>
                    <a:pt x="6" y="36"/>
                    <a:pt x="6" y="36"/>
                    <a:pt x="6" y="36"/>
                  </a:cubicBezTo>
                  <a:cubicBezTo>
                    <a:pt x="6" y="37"/>
                    <a:pt x="7" y="38"/>
                    <a:pt x="8" y="38"/>
                  </a:cubicBezTo>
                  <a:cubicBezTo>
                    <a:pt x="25" y="34"/>
                    <a:pt x="25" y="34"/>
                    <a:pt x="25" y="34"/>
                  </a:cubicBezTo>
                  <a:cubicBezTo>
                    <a:pt x="26" y="34"/>
                    <a:pt x="27" y="33"/>
                    <a:pt x="27" y="32"/>
                  </a:cubicBezTo>
                  <a:cubicBezTo>
                    <a:pt x="21" y="2"/>
                    <a:pt x="21" y="2"/>
                    <a:pt x="21" y="2"/>
                  </a:cubicBezTo>
                  <a:cubicBezTo>
                    <a:pt x="20" y="1"/>
                    <a:pt x="19" y="0"/>
                    <a:pt x="18" y="0"/>
                  </a:cubicBez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íŝḷîḑé">
              <a:extLst>
                <a:ext uri="{FF2B5EF4-FFF2-40B4-BE49-F238E27FC236}">
                  <a16:creationId xmlns:a16="http://schemas.microsoft.com/office/drawing/2014/main" id="{45A6441D-3EE5-42A8-8A2B-D009B309E158}"/>
                </a:ext>
              </a:extLst>
            </p:cNvPr>
            <p:cNvSpPr/>
            <p:nvPr/>
          </p:nvSpPr>
          <p:spPr bwMode="auto">
            <a:xfrm>
              <a:off x="7431088" y="5402263"/>
              <a:ext cx="107950" cy="141288"/>
            </a:xfrm>
            <a:custGeom>
              <a:avLst/>
              <a:gdLst>
                <a:gd name="T0" fmla="*/ 21 w 30"/>
                <a:gd name="T1" fmla="*/ 0 h 39"/>
                <a:gd name="T2" fmla="*/ 2 w 30"/>
                <a:gd name="T3" fmla="*/ 4 h 39"/>
                <a:gd name="T4" fmla="*/ 0 w 30"/>
                <a:gd name="T5" fmla="*/ 7 h 39"/>
                <a:gd name="T6" fmla="*/ 6 w 30"/>
                <a:gd name="T7" fmla="*/ 37 h 39"/>
                <a:gd name="T8" fmla="*/ 8 w 30"/>
                <a:gd name="T9" fmla="*/ 38 h 39"/>
                <a:gd name="T10" fmla="*/ 28 w 30"/>
                <a:gd name="T11" fmla="*/ 35 h 39"/>
                <a:gd name="T12" fmla="*/ 29 w 30"/>
                <a:gd name="T13" fmla="*/ 32 h 39"/>
                <a:gd name="T14" fmla="*/ 24 w 30"/>
                <a:gd name="T15" fmla="*/ 2 h 39"/>
                <a:gd name="T16" fmla="*/ 21 w 30"/>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21" y="0"/>
                  </a:moveTo>
                  <a:cubicBezTo>
                    <a:pt x="2" y="4"/>
                    <a:pt x="2" y="4"/>
                    <a:pt x="2" y="4"/>
                  </a:cubicBezTo>
                  <a:cubicBezTo>
                    <a:pt x="1" y="5"/>
                    <a:pt x="0" y="6"/>
                    <a:pt x="0" y="7"/>
                  </a:cubicBezTo>
                  <a:cubicBezTo>
                    <a:pt x="6" y="37"/>
                    <a:pt x="6" y="37"/>
                    <a:pt x="6" y="37"/>
                  </a:cubicBezTo>
                  <a:cubicBezTo>
                    <a:pt x="6" y="38"/>
                    <a:pt x="7" y="39"/>
                    <a:pt x="8" y="38"/>
                  </a:cubicBezTo>
                  <a:cubicBezTo>
                    <a:pt x="28" y="35"/>
                    <a:pt x="28" y="35"/>
                    <a:pt x="28" y="35"/>
                  </a:cubicBezTo>
                  <a:cubicBezTo>
                    <a:pt x="29" y="34"/>
                    <a:pt x="30" y="33"/>
                    <a:pt x="29" y="32"/>
                  </a:cubicBezTo>
                  <a:cubicBezTo>
                    <a:pt x="24" y="2"/>
                    <a:pt x="24" y="2"/>
                    <a:pt x="24" y="2"/>
                  </a:cubicBezTo>
                  <a:cubicBezTo>
                    <a:pt x="23" y="1"/>
                    <a:pt x="22" y="0"/>
                    <a:pt x="21" y="0"/>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iŝlîḓè">
              <a:extLst>
                <a:ext uri="{FF2B5EF4-FFF2-40B4-BE49-F238E27FC236}">
                  <a16:creationId xmlns:a16="http://schemas.microsoft.com/office/drawing/2014/main" id="{81E9C795-B6CC-464F-8DF8-D7E0DB45A3ED}"/>
                </a:ext>
              </a:extLst>
            </p:cNvPr>
            <p:cNvSpPr/>
            <p:nvPr/>
          </p:nvSpPr>
          <p:spPr bwMode="auto">
            <a:xfrm>
              <a:off x="7124701" y="4027488"/>
              <a:ext cx="436563" cy="1425575"/>
            </a:xfrm>
            <a:custGeom>
              <a:avLst/>
              <a:gdLst>
                <a:gd name="T0" fmla="*/ 275 w 275"/>
                <a:gd name="T1" fmla="*/ 880 h 898"/>
                <a:gd name="T2" fmla="*/ 170 w 275"/>
                <a:gd name="T3" fmla="*/ 898 h 898"/>
                <a:gd name="T4" fmla="*/ 0 w 275"/>
                <a:gd name="T5" fmla="*/ 21 h 898"/>
                <a:gd name="T6" fmla="*/ 104 w 275"/>
                <a:gd name="T7" fmla="*/ 0 h 898"/>
                <a:gd name="T8" fmla="*/ 275 w 275"/>
                <a:gd name="T9" fmla="*/ 880 h 898"/>
              </a:gdLst>
              <a:ahLst/>
              <a:cxnLst>
                <a:cxn ang="0">
                  <a:pos x="T0" y="T1"/>
                </a:cxn>
                <a:cxn ang="0">
                  <a:pos x="T2" y="T3"/>
                </a:cxn>
                <a:cxn ang="0">
                  <a:pos x="T4" y="T5"/>
                </a:cxn>
                <a:cxn ang="0">
                  <a:pos x="T6" y="T7"/>
                </a:cxn>
                <a:cxn ang="0">
                  <a:pos x="T8" y="T9"/>
                </a:cxn>
              </a:cxnLst>
              <a:rect l="0" t="0" r="r" b="b"/>
              <a:pathLst>
                <a:path w="275" h="898">
                  <a:moveTo>
                    <a:pt x="275" y="880"/>
                  </a:moveTo>
                  <a:lnTo>
                    <a:pt x="170" y="898"/>
                  </a:lnTo>
                  <a:lnTo>
                    <a:pt x="0" y="21"/>
                  </a:lnTo>
                  <a:lnTo>
                    <a:pt x="104" y="0"/>
                  </a:lnTo>
                  <a:lnTo>
                    <a:pt x="275" y="880"/>
                  </a:lnTo>
                  <a:close/>
                </a:path>
              </a:pathLst>
            </a:custGeom>
            <a:solidFill>
              <a:srgbClr val="ECEF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şľiḍê">
              <a:extLst>
                <a:ext uri="{FF2B5EF4-FFF2-40B4-BE49-F238E27FC236}">
                  <a16:creationId xmlns:a16="http://schemas.microsoft.com/office/drawing/2014/main" id="{9130594D-F50B-4C14-821A-C4C4527E8E4B}"/>
                </a:ext>
              </a:extLst>
            </p:cNvPr>
            <p:cNvSpPr/>
            <p:nvPr/>
          </p:nvSpPr>
          <p:spPr bwMode="auto">
            <a:xfrm>
              <a:off x="7239001" y="4027488"/>
              <a:ext cx="322263" cy="1404938"/>
            </a:xfrm>
            <a:custGeom>
              <a:avLst/>
              <a:gdLst>
                <a:gd name="T0" fmla="*/ 203 w 203"/>
                <a:gd name="T1" fmla="*/ 880 h 885"/>
                <a:gd name="T2" fmla="*/ 171 w 203"/>
                <a:gd name="T3" fmla="*/ 885 h 885"/>
                <a:gd name="T4" fmla="*/ 0 w 203"/>
                <a:gd name="T5" fmla="*/ 5 h 885"/>
                <a:gd name="T6" fmla="*/ 32 w 203"/>
                <a:gd name="T7" fmla="*/ 0 h 885"/>
                <a:gd name="T8" fmla="*/ 203 w 203"/>
                <a:gd name="T9" fmla="*/ 880 h 885"/>
              </a:gdLst>
              <a:ahLst/>
              <a:cxnLst>
                <a:cxn ang="0">
                  <a:pos x="T0" y="T1"/>
                </a:cxn>
                <a:cxn ang="0">
                  <a:pos x="T2" y="T3"/>
                </a:cxn>
                <a:cxn ang="0">
                  <a:pos x="T4" y="T5"/>
                </a:cxn>
                <a:cxn ang="0">
                  <a:pos x="T6" y="T7"/>
                </a:cxn>
                <a:cxn ang="0">
                  <a:pos x="T8" y="T9"/>
                </a:cxn>
              </a:cxnLst>
              <a:rect l="0" t="0" r="r" b="b"/>
              <a:pathLst>
                <a:path w="203" h="885">
                  <a:moveTo>
                    <a:pt x="203" y="880"/>
                  </a:moveTo>
                  <a:lnTo>
                    <a:pt x="171" y="885"/>
                  </a:lnTo>
                  <a:lnTo>
                    <a:pt x="0" y="5"/>
                  </a:lnTo>
                  <a:lnTo>
                    <a:pt x="32" y="0"/>
                  </a:lnTo>
                  <a:lnTo>
                    <a:pt x="203" y="880"/>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ïŝļïdè">
              <a:extLst>
                <a:ext uri="{FF2B5EF4-FFF2-40B4-BE49-F238E27FC236}">
                  <a16:creationId xmlns:a16="http://schemas.microsoft.com/office/drawing/2014/main" id="{91CA2351-9DF7-4AF1-8342-1B04E3B1B96B}"/>
                </a:ext>
              </a:extLst>
            </p:cNvPr>
            <p:cNvSpPr/>
            <p:nvPr/>
          </p:nvSpPr>
          <p:spPr bwMode="auto">
            <a:xfrm>
              <a:off x="7164388" y="4035425"/>
              <a:ext cx="357188" cy="1411288"/>
            </a:xfrm>
            <a:custGeom>
              <a:avLst/>
              <a:gdLst>
                <a:gd name="T0" fmla="*/ 225 w 225"/>
                <a:gd name="T1" fmla="*/ 880 h 889"/>
                <a:gd name="T2" fmla="*/ 170 w 225"/>
                <a:gd name="T3" fmla="*/ 889 h 889"/>
                <a:gd name="T4" fmla="*/ 0 w 225"/>
                <a:gd name="T5" fmla="*/ 9 h 889"/>
                <a:gd name="T6" fmla="*/ 54 w 225"/>
                <a:gd name="T7" fmla="*/ 0 h 889"/>
                <a:gd name="T8" fmla="*/ 225 w 225"/>
                <a:gd name="T9" fmla="*/ 880 h 889"/>
              </a:gdLst>
              <a:ahLst/>
              <a:cxnLst>
                <a:cxn ang="0">
                  <a:pos x="T0" y="T1"/>
                </a:cxn>
                <a:cxn ang="0">
                  <a:pos x="T2" y="T3"/>
                </a:cxn>
                <a:cxn ang="0">
                  <a:pos x="T4" y="T5"/>
                </a:cxn>
                <a:cxn ang="0">
                  <a:pos x="T6" y="T7"/>
                </a:cxn>
                <a:cxn ang="0">
                  <a:pos x="T8" y="T9"/>
                </a:cxn>
              </a:cxnLst>
              <a:rect l="0" t="0" r="r" b="b"/>
              <a:pathLst>
                <a:path w="225" h="889">
                  <a:moveTo>
                    <a:pt x="225" y="880"/>
                  </a:moveTo>
                  <a:lnTo>
                    <a:pt x="170" y="889"/>
                  </a:lnTo>
                  <a:lnTo>
                    <a:pt x="0" y="9"/>
                  </a:lnTo>
                  <a:lnTo>
                    <a:pt x="54" y="0"/>
                  </a:lnTo>
                  <a:lnTo>
                    <a:pt x="225" y="880"/>
                  </a:lnTo>
                  <a:close/>
                </a:path>
              </a:pathLst>
            </a:custGeom>
            <a:solidFill>
              <a:srgbClr val="CFD8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sľíḑè">
              <a:extLst>
                <a:ext uri="{FF2B5EF4-FFF2-40B4-BE49-F238E27FC236}">
                  <a16:creationId xmlns:a16="http://schemas.microsoft.com/office/drawing/2014/main" id="{33094831-E412-4304-9D76-153EC9461BF2}"/>
                </a:ext>
              </a:extLst>
            </p:cNvPr>
            <p:cNvSpPr/>
            <p:nvPr/>
          </p:nvSpPr>
          <p:spPr bwMode="auto">
            <a:xfrm>
              <a:off x="7134226" y="4071938"/>
              <a:ext cx="415925" cy="1338263"/>
            </a:xfrm>
            <a:custGeom>
              <a:avLst/>
              <a:gdLst>
                <a:gd name="T0" fmla="*/ 262 w 262"/>
                <a:gd name="T1" fmla="*/ 825 h 843"/>
                <a:gd name="T2" fmla="*/ 160 w 262"/>
                <a:gd name="T3" fmla="*/ 843 h 843"/>
                <a:gd name="T4" fmla="*/ 0 w 262"/>
                <a:gd name="T5" fmla="*/ 20 h 843"/>
                <a:gd name="T6" fmla="*/ 103 w 262"/>
                <a:gd name="T7" fmla="*/ 0 h 843"/>
                <a:gd name="T8" fmla="*/ 262 w 262"/>
                <a:gd name="T9" fmla="*/ 825 h 843"/>
              </a:gdLst>
              <a:ahLst/>
              <a:cxnLst>
                <a:cxn ang="0">
                  <a:pos x="T0" y="T1"/>
                </a:cxn>
                <a:cxn ang="0">
                  <a:pos x="T2" y="T3"/>
                </a:cxn>
                <a:cxn ang="0">
                  <a:pos x="T4" y="T5"/>
                </a:cxn>
                <a:cxn ang="0">
                  <a:pos x="T6" y="T7"/>
                </a:cxn>
                <a:cxn ang="0">
                  <a:pos x="T8" y="T9"/>
                </a:cxn>
              </a:cxnLst>
              <a:rect l="0" t="0" r="r" b="b"/>
              <a:pathLst>
                <a:path w="262" h="843">
                  <a:moveTo>
                    <a:pt x="262" y="825"/>
                  </a:moveTo>
                  <a:lnTo>
                    <a:pt x="160" y="843"/>
                  </a:lnTo>
                  <a:lnTo>
                    <a:pt x="0" y="20"/>
                  </a:lnTo>
                  <a:lnTo>
                    <a:pt x="103" y="0"/>
                  </a:lnTo>
                  <a:lnTo>
                    <a:pt x="262" y="825"/>
                  </a:lnTo>
                  <a:close/>
                </a:path>
              </a:pathLst>
            </a:custGeom>
            <a:gradFill>
              <a:gsLst>
                <a:gs pos="66000">
                  <a:srgbClr val="0067FF"/>
                </a:gs>
                <a:gs pos="1000">
                  <a:srgbClr val="3ACAFC"/>
                </a:gs>
              </a:gsLst>
              <a:lin ang="5400000" scaled="0"/>
            </a:gradFill>
            <a:ln>
              <a:noFill/>
            </a:ln>
          </p:spPr>
          <p:txBody>
            <a:bodyPr anchor="ctr"/>
            <a:lstStyle/>
            <a:p>
              <a:pPr algn="ctr"/>
              <a:endParaRPr/>
            </a:p>
          </p:txBody>
        </p:sp>
        <p:sp>
          <p:nvSpPr>
            <p:cNvPr id="293" name="îSḻîḍê">
              <a:extLst>
                <a:ext uri="{FF2B5EF4-FFF2-40B4-BE49-F238E27FC236}">
                  <a16:creationId xmlns:a16="http://schemas.microsoft.com/office/drawing/2014/main" id="{BA2EC109-0767-41E4-A278-11BB4DD2B1F0}"/>
                </a:ext>
              </a:extLst>
            </p:cNvPr>
            <p:cNvSpPr/>
            <p:nvPr/>
          </p:nvSpPr>
          <p:spPr bwMode="auto">
            <a:xfrm>
              <a:off x="7235826" y="4071938"/>
              <a:ext cx="314325" cy="1320800"/>
            </a:xfrm>
            <a:custGeom>
              <a:avLst/>
              <a:gdLst>
                <a:gd name="T0" fmla="*/ 198 w 198"/>
                <a:gd name="T1" fmla="*/ 825 h 832"/>
                <a:gd name="T2" fmla="*/ 159 w 198"/>
                <a:gd name="T3" fmla="*/ 832 h 832"/>
                <a:gd name="T4" fmla="*/ 0 w 198"/>
                <a:gd name="T5" fmla="*/ 6 h 832"/>
                <a:gd name="T6" fmla="*/ 39 w 198"/>
                <a:gd name="T7" fmla="*/ 0 h 832"/>
                <a:gd name="T8" fmla="*/ 198 w 198"/>
                <a:gd name="T9" fmla="*/ 825 h 832"/>
              </a:gdLst>
              <a:ahLst/>
              <a:cxnLst>
                <a:cxn ang="0">
                  <a:pos x="T0" y="T1"/>
                </a:cxn>
                <a:cxn ang="0">
                  <a:pos x="T2" y="T3"/>
                </a:cxn>
                <a:cxn ang="0">
                  <a:pos x="T4" y="T5"/>
                </a:cxn>
                <a:cxn ang="0">
                  <a:pos x="T6" y="T7"/>
                </a:cxn>
                <a:cxn ang="0">
                  <a:pos x="T8" y="T9"/>
                </a:cxn>
              </a:cxnLst>
              <a:rect l="0" t="0" r="r" b="b"/>
              <a:pathLst>
                <a:path w="198" h="832">
                  <a:moveTo>
                    <a:pt x="198" y="825"/>
                  </a:moveTo>
                  <a:lnTo>
                    <a:pt x="159" y="832"/>
                  </a:lnTo>
                  <a:lnTo>
                    <a:pt x="0" y="6"/>
                  </a:lnTo>
                  <a:lnTo>
                    <a:pt x="39" y="0"/>
                  </a:lnTo>
                  <a:lnTo>
                    <a:pt x="198" y="825"/>
                  </a:lnTo>
                  <a:close/>
                </a:path>
              </a:pathLst>
            </a:custGeom>
            <a:gradFill>
              <a:gsLst>
                <a:gs pos="66000">
                  <a:srgbClr val="0067FF"/>
                </a:gs>
                <a:gs pos="1000">
                  <a:srgbClr val="3ACAFC"/>
                </a:gs>
              </a:gsLst>
              <a:lin ang="5400000" scaled="0"/>
            </a:gradFill>
            <a:ln>
              <a:noFill/>
            </a:ln>
          </p:spPr>
          <p:txBody>
            <a:bodyPr anchor="ctr"/>
            <a:lstStyle/>
            <a:p>
              <a:pPr algn="ctr"/>
              <a:endParaRPr/>
            </a:p>
          </p:txBody>
        </p:sp>
        <p:sp>
          <p:nvSpPr>
            <p:cNvPr id="294" name="íšḻiḍé">
              <a:extLst>
                <a:ext uri="{FF2B5EF4-FFF2-40B4-BE49-F238E27FC236}">
                  <a16:creationId xmlns:a16="http://schemas.microsoft.com/office/drawing/2014/main" id="{30A01725-F4EC-4149-A051-FAC1EB65555D}"/>
                </a:ext>
              </a:extLst>
            </p:cNvPr>
            <p:cNvSpPr/>
            <p:nvPr/>
          </p:nvSpPr>
          <p:spPr bwMode="auto">
            <a:xfrm>
              <a:off x="7173913" y="4078288"/>
              <a:ext cx="336550" cy="1323975"/>
            </a:xfrm>
            <a:custGeom>
              <a:avLst/>
              <a:gdLst>
                <a:gd name="T0" fmla="*/ 212 w 212"/>
                <a:gd name="T1" fmla="*/ 825 h 834"/>
                <a:gd name="T2" fmla="*/ 160 w 212"/>
                <a:gd name="T3" fmla="*/ 834 h 834"/>
                <a:gd name="T4" fmla="*/ 0 w 212"/>
                <a:gd name="T5" fmla="*/ 9 h 834"/>
                <a:gd name="T6" fmla="*/ 53 w 212"/>
                <a:gd name="T7" fmla="*/ 0 h 834"/>
                <a:gd name="T8" fmla="*/ 212 w 212"/>
                <a:gd name="T9" fmla="*/ 825 h 834"/>
              </a:gdLst>
              <a:ahLst/>
              <a:cxnLst>
                <a:cxn ang="0">
                  <a:pos x="T0" y="T1"/>
                </a:cxn>
                <a:cxn ang="0">
                  <a:pos x="T2" y="T3"/>
                </a:cxn>
                <a:cxn ang="0">
                  <a:pos x="T4" y="T5"/>
                </a:cxn>
                <a:cxn ang="0">
                  <a:pos x="T6" y="T7"/>
                </a:cxn>
                <a:cxn ang="0">
                  <a:pos x="T8" y="T9"/>
                </a:cxn>
              </a:cxnLst>
              <a:rect l="0" t="0" r="r" b="b"/>
              <a:pathLst>
                <a:path w="212" h="834">
                  <a:moveTo>
                    <a:pt x="212" y="825"/>
                  </a:moveTo>
                  <a:lnTo>
                    <a:pt x="160" y="834"/>
                  </a:lnTo>
                  <a:lnTo>
                    <a:pt x="0" y="9"/>
                  </a:lnTo>
                  <a:lnTo>
                    <a:pt x="53" y="0"/>
                  </a:lnTo>
                  <a:lnTo>
                    <a:pt x="212" y="825"/>
                  </a:lnTo>
                  <a:close/>
                </a:path>
              </a:pathLst>
            </a:custGeom>
            <a:gradFill>
              <a:gsLst>
                <a:gs pos="66000">
                  <a:srgbClr val="0067FF"/>
                </a:gs>
                <a:gs pos="1000">
                  <a:srgbClr val="3ACAFC"/>
                </a:gs>
              </a:gsLst>
              <a:lin ang="5400000" scaled="0"/>
            </a:gradFill>
            <a:ln>
              <a:noFill/>
            </a:ln>
          </p:spPr>
          <p:txBody>
            <a:bodyPr anchor="ctr"/>
            <a:lstStyle/>
            <a:p>
              <a:pPr algn="ctr"/>
              <a:endParaRPr/>
            </a:p>
          </p:txBody>
        </p:sp>
        <p:sp>
          <p:nvSpPr>
            <p:cNvPr id="295" name="iŝļïḓe">
              <a:extLst>
                <a:ext uri="{FF2B5EF4-FFF2-40B4-BE49-F238E27FC236}">
                  <a16:creationId xmlns:a16="http://schemas.microsoft.com/office/drawing/2014/main" id="{9E67988B-2EE5-4B48-AD1B-A55C09A26D08}"/>
                </a:ext>
              </a:extLst>
            </p:cNvPr>
            <p:cNvSpPr/>
            <p:nvPr/>
          </p:nvSpPr>
          <p:spPr bwMode="auto">
            <a:xfrm>
              <a:off x="7124701" y="3919538"/>
              <a:ext cx="165100" cy="141288"/>
            </a:xfrm>
            <a:custGeom>
              <a:avLst/>
              <a:gdLst>
                <a:gd name="T0" fmla="*/ 66 w 104"/>
                <a:gd name="T1" fmla="*/ 0 h 89"/>
                <a:gd name="T2" fmla="*/ 11 w 104"/>
                <a:gd name="T3" fmla="*/ 12 h 89"/>
                <a:gd name="T4" fmla="*/ 0 w 104"/>
                <a:gd name="T5" fmla="*/ 89 h 89"/>
                <a:gd name="T6" fmla="*/ 104 w 104"/>
                <a:gd name="T7" fmla="*/ 68 h 89"/>
                <a:gd name="T8" fmla="*/ 66 w 104"/>
                <a:gd name="T9" fmla="*/ 0 h 89"/>
              </a:gdLst>
              <a:ahLst/>
              <a:cxnLst>
                <a:cxn ang="0">
                  <a:pos x="T0" y="T1"/>
                </a:cxn>
                <a:cxn ang="0">
                  <a:pos x="T2" y="T3"/>
                </a:cxn>
                <a:cxn ang="0">
                  <a:pos x="T4" y="T5"/>
                </a:cxn>
                <a:cxn ang="0">
                  <a:pos x="T6" y="T7"/>
                </a:cxn>
                <a:cxn ang="0">
                  <a:pos x="T8" y="T9"/>
                </a:cxn>
              </a:cxnLst>
              <a:rect l="0" t="0" r="r" b="b"/>
              <a:pathLst>
                <a:path w="104" h="89">
                  <a:moveTo>
                    <a:pt x="66" y="0"/>
                  </a:moveTo>
                  <a:lnTo>
                    <a:pt x="11" y="12"/>
                  </a:lnTo>
                  <a:lnTo>
                    <a:pt x="0" y="89"/>
                  </a:lnTo>
                  <a:lnTo>
                    <a:pt x="104" y="68"/>
                  </a:lnTo>
                  <a:lnTo>
                    <a:pt x="66" y="0"/>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ïśḷîḋe">
              <a:extLst>
                <a:ext uri="{FF2B5EF4-FFF2-40B4-BE49-F238E27FC236}">
                  <a16:creationId xmlns:a16="http://schemas.microsoft.com/office/drawing/2014/main" id="{BEEB7C13-2B18-4AE6-9CF0-731A6D6C8976}"/>
                </a:ext>
              </a:extLst>
            </p:cNvPr>
            <p:cNvSpPr/>
            <p:nvPr/>
          </p:nvSpPr>
          <p:spPr bwMode="auto">
            <a:xfrm>
              <a:off x="7185026" y="3919538"/>
              <a:ext cx="104775" cy="122238"/>
            </a:xfrm>
            <a:custGeom>
              <a:avLst/>
              <a:gdLst>
                <a:gd name="T0" fmla="*/ 14 w 66"/>
                <a:gd name="T1" fmla="*/ 77 h 77"/>
                <a:gd name="T2" fmla="*/ 66 w 66"/>
                <a:gd name="T3" fmla="*/ 68 h 77"/>
                <a:gd name="T4" fmla="*/ 28 w 66"/>
                <a:gd name="T5" fmla="*/ 0 h 77"/>
                <a:gd name="T6" fmla="*/ 0 w 66"/>
                <a:gd name="T7" fmla="*/ 7 h 77"/>
                <a:gd name="T8" fmla="*/ 14 w 66"/>
                <a:gd name="T9" fmla="*/ 77 h 77"/>
              </a:gdLst>
              <a:ahLst/>
              <a:cxnLst>
                <a:cxn ang="0">
                  <a:pos x="T0" y="T1"/>
                </a:cxn>
                <a:cxn ang="0">
                  <a:pos x="T2" y="T3"/>
                </a:cxn>
                <a:cxn ang="0">
                  <a:pos x="T4" y="T5"/>
                </a:cxn>
                <a:cxn ang="0">
                  <a:pos x="T6" y="T7"/>
                </a:cxn>
                <a:cxn ang="0">
                  <a:pos x="T8" y="T9"/>
                </a:cxn>
              </a:cxnLst>
              <a:rect l="0" t="0" r="r" b="b"/>
              <a:pathLst>
                <a:path w="66" h="77">
                  <a:moveTo>
                    <a:pt x="14" y="77"/>
                  </a:moveTo>
                  <a:lnTo>
                    <a:pt x="66" y="68"/>
                  </a:lnTo>
                  <a:lnTo>
                    <a:pt x="28" y="0"/>
                  </a:lnTo>
                  <a:lnTo>
                    <a:pt x="0" y="7"/>
                  </a:lnTo>
                  <a:lnTo>
                    <a:pt x="14" y="77"/>
                  </a:ln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îṥļíḑè">
              <a:extLst>
                <a:ext uri="{FF2B5EF4-FFF2-40B4-BE49-F238E27FC236}">
                  <a16:creationId xmlns:a16="http://schemas.microsoft.com/office/drawing/2014/main" id="{E6E18BDC-4157-4E19-ABC2-4BB6A1E053A1}"/>
                </a:ext>
              </a:extLst>
            </p:cNvPr>
            <p:cNvSpPr/>
            <p:nvPr/>
          </p:nvSpPr>
          <p:spPr bwMode="auto">
            <a:xfrm>
              <a:off x="7164388" y="3927475"/>
              <a:ext cx="85725" cy="122238"/>
            </a:xfrm>
            <a:custGeom>
              <a:avLst/>
              <a:gdLst>
                <a:gd name="T0" fmla="*/ 27 w 54"/>
                <a:gd name="T1" fmla="*/ 0 h 77"/>
                <a:gd name="T2" fmla="*/ 0 w 54"/>
                <a:gd name="T3" fmla="*/ 4 h 77"/>
                <a:gd name="T4" fmla="*/ 0 w 54"/>
                <a:gd name="T5" fmla="*/ 77 h 77"/>
                <a:gd name="T6" fmla="*/ 54 w 54"/>
                <a:gd name="T7" fmla="*/ 68 h 77"/>
                <a:gd name="T8" fmla="*/ 27 w 54"/>
                <a:gd name="T9" fmla="*/ 0 h 77"/>
              </a:gdLst>
              <a:ahLst/>
              <a:cxnLst>
                <a:cxn ang="0">
                  <a:pos x="T0" y="T1"/>
                </a:cxn>
                <a:cxn ang="0">
                  <a:pos x="T2" y="T3"/>
                </a:cxn>
                <a:cxn ang="0">
                  <a:pos x="T4" y="T5"/>
                </a:cxn>
                <a:cxn ang="0">
                  <a:pos x="T6" y="T7"/>
                </a:cxn>
                <a:cxn ang="0">
                  <a:pos x="T8" y="T9"/>
                </a:cxn>
              </a:cxnLst>
              <a:rect l="0" t="0" r="r" b="b"/>
              <a:pathLst>
                <a:path w="54" h="77">
                  <a:moveTo>
                    <a:pt x="27" y="0"/>
                  </a:moveTo>
                  <a:lnTo>
                    <a:pt x="0" y="4"/>
                  </a:lnTo>
                  <a:lnTo>
                    <a:pt x="0" y="77"/>
                  </a:lnTo>
                  <a:lnTo>
                    <a:pt x="54" y="68"/>
                  </a:lnTo>
                  <a:lnTo>
                    <a:pt x="27" y="0"/>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íṣ1ïďé">
              <a:extLst>
                <a:ext uri="{FF2B5EF4-FFF2-40B4-BE49-F238E27FC236}">
                  <a16:creationId xmlns:a16="http://schemas.microsoft.com/office/drawing/2014/main" id="{77331CFE-1FBA-4BAA-9EC4-F8335E36011B}"/>
                </a:ext>
              </a:extLst>
            </p:cNvPr>
            <p:cNvSpPr/>
            <p:nvPr/>
          </p:nvSpPr>
          <p:spPr bwMode="auto">
            <a:xfrm>
              <a:off x="7224713" y="5387975"/>
              <a:ext cx="119063" cy="166688"/>
            </a:xfrm>
            <a:custGeom>
              <a:avLst/>
              <a:gdLst>
                <a:gd name="T0" fmla="*/ 5 w 33"/>
                <a:gd name="T1" fmla="*/ 1 h 46"/>
                <a:gd name="T2" fmla="*/ 30 w 33"/>
                <a:gd name="T3" fmla="*/ 5 h 46"/>
                <a:gd name="T4" fmla="*/ 32 w 33"/>
                <a:gd name="T5" fmla="*/ 11 h 46"/>
                <a:gd name="T6" fmla="*/ 14 w 33"/>
                <a:gd name="T7" fmla="*/ 43 h 46"/>
                <a:gd name="T8" fmla="*/ 10 w 33"/>
                <a:gd name="T9" fmla="*/ 45 h 46"/>
                <a:gd name="T10" fmla="*/ 10 w 33"/>
                <a:gd name="T11" fmla="*/ 45 h 46"/>
                <a:gd name="T12" fmla="*/ 7 w 33"/>
                <a:gd name="T13" fmla="*/ 42 h 46"/>
                <a:gd name="T14" fmla="*/ 1 w 33"/>
                <a:gd name="T15" fmla="*/ 6 h 46"/>
                <a:gd name="T16" fmla="*/ 5 w 33"/>
                <a:gd name="T1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6">
                  <a:moveTo>
                    <a:pt x="5" y="1"/>
                  </a:moveTo>
                  <a:cubicBezTo>
                    <a:pt x="30" y="5"/>
                    <a:pt x="30" y="5"/>
                    <a:pt x="30" y="5"/>
                  </a:cubicBezTo>
                  <a:cubicBezTo>
                    <a:pt x="32" y="5"/>
                    <a:pt x="33" y="9"/>
                    <a:pt x="32" y="11"/>
                  </a:cubicBezTo>
                  <a:cubicBezTo>
                    <a:pt x="14" y="43"/>
                    <a:pt x="14" y="43"/>
                    <a:pt x="14" y="43"/>
                  </a:cubicBezTo>
                  <a:cubicBezTo>
                    <a:pt x="13" y="45"/>
                    <a:pt x="12" y="46"/>
                    <a:pt x="10" y="45"/>
                  </a:cubicBezTo>
                  <a:cubicBezTo>
                    <a:pt x="10" y="45"/>
                    <a:pt x="10" y="45"/>
                    <a:pt x="10" y="45"/>
                  </a:cubicBezTo>
                  <a:cubicBezTo>
                    <a:pt x="9" y="45"/>
                    <a:pt x="8" y="44"/>
                    <a:pt x="7" y="42"/>
                  </a:cubicBezTo>
                  <a:cubicBezTo>
                    <a:pt x="1" y="6"/>
                    <a:pt x="1" y="6"/>
                    <a:pt x="1" y="6"/>
                  </a:cubicBezTo>
                  <a:cubicBezTo>
                    <a:pt x="0" y="3"/>
                    <a:pt x="2" y="0"/>
                    <a:pt x="5" y="1"/>
                  </a:cubicBezTo>
                  <a:close/>
                </a:path>
              </a:pathLst>
            </a:custGeom>
            <a:solidFill>
              <a:srgbClr val="3747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íṡļíďé">
              <a:extLst>
                <a:ext uri="{FF2B5EF4-FFF2-40B4-BE49-F238E27FC236}">
                  <a16:creationId xmlns:a16="http://schemas.microsoft.com/office/drawing/2014/main" id="{B09BA312-A444-4991-A6D2-830081EF8323}"/>
                </a:ext>
              </a:extLst>
            </p:cNvPr>
            <p:cNvSpPr/>
            <p:nvPr/>
          </p:nvSpPr>
          <p:spPr bwMode="auto">
            <a:xfrm>
              <a:off x="7210426" y="3933825"/>
              <a:ext cx="401638" cy="1428750"/>
            </a:xfrm>
            <a:custGeom>
              <a:avLst/>
              <a:gdLst>
                <a:gd name="T0" fmla="*/ 148 w 253"/>
                <a:gd name="T1" fmla="*/ 0 h 900"/>
                <a:gd name="T2" fmla="*/ 253 w 253"/>
                <a:gd name="T3" fmla="*/ 18 h 900"/>
                <a:gd name="T4" fmla="*/ 105 w 253"/>
                <a:gd name="T5" fmla="*/ 900 h 900"/>
                <a:gd name="T6" fmla="*/ 0 w 253"/>
                <a:gd name="T7" fmla="*/ 884 h 900"/>
                <a:gd name="T8" fmla="*/ 148 w 253"/>
                <a:gd name="T9" fmla="*/ 0 h 900"/>
              </a:gdLst>
              <a:ahLst/>
              <a:cxnLst>
                <a:cxn ang="0">
                  <a:pos x="T0" y="T1"/>
                </a:cxn>
                <a:cxn ang="0">
                  <a:pos x="T2" y="T3"/>
                </a:cxn>
                <a:cxn ang="0">
                  <a:pos x="T4" y="T5"/>
                </a:cxn>
                <a:cxn ang="0">
                  <a:pos x="T6" y="T7"/>
                </a:cxn>
                <a:cxn ang="0">
                  <a:pos x="T8" y="T9"/>
                </a:cxn>
              </a:cxnLst>
              <a:rect l="0" t="0" r="r" b="b"/>
              <a:pathLst>
                <a:path w="253" h="900">
                  <a:moveTo>
                    <a:pt x="148" y="0"/>
                  </a:moveTo>
                  <a:lnTo>
                    <a:pt x="253" y="18"/>
                  </a:lnTo>
                  <a:lnTo>
                    <a:pt x="105" y="900"/>
                  </a:lnTo>
                  <a:lnTo>
                    <a:pt x="0" y="884"/>
                  </a:lnTo>
                  <a:lnTo>
                    <a:pt x="148" y="0"/>
                  </a:lnTo>
                  <a:close/>
                </a:path>
              </a:pathLst>
            </a:custGeom>
            <a:solidFill>
              <a:srgbClr val="ECEF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ïŝliḓè">
              <a:extLst>
                <a:ext uri="{FF2B5EF4-FFF2-40B4-BE49-F238E27FC236}">
                  <a16:creationId xmlns:a16="http://schemas.microsoft.com/office/drawing/2014/main" id="{572D2FA6-3519-45EF-9713-4A2572DC0128}"/>
                </a:ext>
              </a:extLst>
            </p:cNvPr>
            <p:cNvSpPr/>
            <p:nvPr/>
          </p:nvSpPr>
          <p:spPr bwMode="auto">
            <a:xfrm>
              <a:off x="7210426" y="3933825"/>
              <a:ext cx="285750" cy="1411288"/>
            </a:xfrm>
            <a:custGeom>
              <a:avLst/>
              <a:gdLst>
                <a:gd name="T0" fmla="*/ 148 w 180"/>
                <a:gd name="T1" fmla="*/ 0 h 889"/>
                <a:gd name="T2" fmla="*/ 180 w 180"/>
                <a:gd name="T3" fmla="*/ 7 h 889"/>
                <a:gd name="T4" fmla="*/ 32 w 180"/>
                <a:gd name="T5" fmla="*/ 889 h 889"/>
                <a:gd name="T6" fmla="*/ 0 w 180"/>
                <a:gd name="T7" fmla="*/ 884 h 889"/>
                <a:gd name="T8" fmla="*/ 148 w 180"/>
                <a:gd name="T9" fmla="*/ 0 h 889"/>
              </a:gdLst>
              <a:ahLst/>
              <a:cxnLst>
                <a:cxn ang="0">
                  <a:pos x="T0" y="T1"/>
                </a:cxn>
                <a:cxn ang="0">
                  <a:pos x="T2" y="T3"/>
                </a:cxn>
                <a:cxn ang="0">
                  <a:pos x="T4" y="T5"/>
                </a:cxn>
                <a:cxn ang="0">
                  <a:pos x="T6" y="T7"/>
                </a:cxn>
                <a:cxn ang="0">
                  <a:pos x="T8" y="T9"/>
                </a:cxn>
              </a:cxnLst>
              <a:rect l="0" t="0" r="r" b="b"/>
              <a:pathLst>
                <a:path w="180" h="889">
                  <a:moveTo>
                    <a:pt x="148" y="0"/>
                  </a:moveTo>
                  <a:lnTo>
                    <a:pt x="180" y="7"/>
                  </a:lnTo>
                  <a:lnTo>
                    <a:pt x="32" y="889"/>
                  </a:lnTo>
                  <a:lnTo>
                    <a:pt x="0" y="884"/>
                  </a:lnTo>
                  <a:lnTo>
                    <a:pt x="148" y="0"/>
                  </a:lnTo>
                  <a:close/>
                </a:path>
              </a:pathLst>
            </a:custGeom>
            <a:solidFill>
              <a:srgbClr val="B0BE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îsľíḍè">
              <a:extLst>
                <a:ext uri="{FF2B5EF4-FFF2-40B4-BE49-F238E27FC236}">
                  <a16:creationId xmlns:a16="http://schemas.microsoft.com/office/drawing/2014/main" id="{03C8ABED-712A-4DEB-97E4-0B041940F589}"/>
                </a:ext>
              </a:extLst>
            </p:cNvPr>
            <p:cNvSpPr/>
            <p:nvPr/>
          </p:nvSpPr>
          <p:spPr bwMode="auto">
            <a:xfrm>
              <a:off x="7254876" y="3941763"/>
              <a:ext cx="314325" cy="1417638"/>
            </a:xfrm>
            <a:custGeom>
              <a:avLst/>
              <a:gdLst>
                <a:gd name="T0" fmla="*/ 145 w 198"/>
                <a:gd name="T1" fmla="*/ 0 h 893"/>
                <a:gd name="T2" fmla="*/ 198 w 198"/>
                <a:gd name="T3" fmla="*/ 9 h 893"/>
                <a:gd name="T4" fmla="*/ 52 w 198"/>
                <a:gd name="T5" fmla="*/ 893 h 893"/>
                <a:gd name="T6" fmla="*/ 0 w 198"/>
                <a:gd name="T7" fmla="*/ 884 h 893"/>
                <a:gd name="T8" fmla="*/ 145 w 198"/>
                <a:gd name="T9" fmla="*/ 0 h 893"/>
              </a:gdLst>
              <a:ahLst/>
              <a:cxnLst>
                <a:cxn ang="0">
                  <a:pos x="T0" y="T1"/>
                </a:cxn>
                <a:cxn ang="0">
                  <a:pos x="T2" y="T3"/>
                </a:cxn>
                <a:cxn ang="0">
                  <a:pos x="T4" y="T5"/>
                </a:cxn>
                <a:cxn ang="0">
                  <a:pos x="T6" y="T7"/>
                </a:cxn>
                <a:cxn ang="0">
                  <a:pos x="T8" y="T9"/>
                </a:cxn>
              </a:cxnLst>
              <a:rect l="0" t="0" r="r" b="b"/>
              <a:pathLst>
                <a:path w="198" h="893">
                  <a:moveTo>
                    <a:pt x="145" y="0"/>
                  </a:moveTo>
                  <a:lnTo>
                    <a:pt x="198" y="9"/>
                  </a:lnTo>
                  <a:lnTo>
                    <a:pt x="52" y="893"/>
                  </a:lnTo>
                  <a:lnTo>
                    <a:pt x="0" y="884"/>
                  </a:lnTo>
                  <a:lnTo>
                    <a:pt x="145" y="0"/>
                  </a:lnTo>
                  <a:close/>
                </a:path>
              </a:pathLst>
            </a:custGeom>
            <a:solidFill>
              <a:srgbClr val="CFD8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íSḻîdê">
              <a:extLst>
                <a:ext uri="{FF2B5EF4-FFF2-40B4-BE49-F238E27FC236}">
                  <a16:creationId xmlns:a16="http://schemas.microsoft.com/office/drawing/2014/main" id="{45988A8D-6D5F-450D-BC27-C3E98DC64A44}"/>
                </a:ext>
              </a:extLst>
            </p:cNvPr>
            <p:cNvSpPr/>
            <p:nvPr/>
          </p:nvSpPr>
          <p:spPr bwMode="auto">
            <a:xfrm>
              <a:off x="7218363" y="3978275"/>
              <a:ext cx="385763" cy="1341438"/>
            </a:xfrm>
            <a:custGeom>
              <a:avLst/>
              <a:gdLst>
                <a:gd name="T0" fmla="*/ 139 w 243"/>
                <a:gd name="T1" fmla="*/ 0 h 845"/>
                <a:gd name="T2" fmla="*/ 243 w 243"/>
                <a:gd name="T3" fmla="*/ 18 h 845"/>
                <a:gd name="T4" fmla="*/ 104 w 243"/>
                <a:gd name="T5" fmla="*/ 845 h 845"/>
                <a:gd name="T6" fmla="*/ 0 w 243"/>
                <a:gd name="T7" fmla="*/ 829 h 845"/>
                <a:gd name="T8" fmla="*/ 139 w 243"/>
                <a:gd name="T9" fmla="*/ 0 h 845"/>
              </a:gdLst>
              <a:ahLst/>
              <a:cxnLst>
                <a:cxn ang="0">
                  <a:pos x="T0" y="T1"/>
                </a:cxn>
                <a:cxn ang="0">
                  <a:pos x="T2" y="T3"/>
                </a:cxn>
                <a:cxn ang="0">
                  <a:pos x="T4" y="T5"/>
                </a:cxn>
                <a:cxn ang="0">
                  <a:pos x="T6" y="T7"/>
                </a:cxn>
                <a:cxn ang="0">
                  <a:pos x="T8" y="T9"/>
                </a:cxn>
              </a:cxnLst>
              <a:rect l="0" t="0" r="r" b="b"/>
              <a:pathLst>
                <a:path w="243" h="845">
                  <a:moveTo>
                    <a:pt x="139" y="0"/>
                  </a:moveTo>
                  <a:lnTo>
                    <a:pt x="243" y="18"/>
                  </a:lnTo>
                  <a:lnTo>
                    <a:pt x="104" y="845"/>
                  </a:lnTo>
                  <a:lnTo>
                    <a:pt x="0" y="829"/>
                  </a:lnTo>
                  <a:lnTo>
                    <a:pt x="139" y="0"/>
                  </a:lnTo>
                  <a:close/>
                </a:path>
              </a:pathLst>
            </a:custGeom>
            <a:gradFill>
              <a:gsLst>
                <a:gs pos="66000">
                  <a:srgbClr val="FE3400"/>
                </a:gs>
                <a:gs pos="1000">
                  <a:srgbClr val="FEB400"/>
                </a:gs>
              </a:gsLst>
              <a:lin ang="5400000" scaled="0"/>
            </a:gradFill>
            <a:ln>
              <a:noFill/>
            </a:ln>
          </p:spPr>
          <p:txBody>
            <a:bodyPr anchor="ctr"/>
            <a:lstStyle/>
            <a:p>
              <a:pPr algn="ctr"/>
              <a:endParaRPr/>
            </a:p>
          </p:txBody>
        </p:sp>
        <p:sp>
          <p:nvSpPr>
            <p:cNvPr id="303" name="íṧlîḓê">
              <a:extLst>
                <a:ext uri="{FF2B5EF4-FFF2-40B4-BE49-F238E27FC236}">
                  <a16:creationId xmlns:a16="http://schemas.microsoft.com/office/drawing/2014/main" id="{297A3986-4F7A-4322-9CE5-83A0BE77E7A7}"/>
                </a:ext>
              </a:extLst>
            </p:cNvPr>
            <p:cNvSpPr/>
            <p:nvPr/>
          </p:nvSpPr>
          <p:spPr bwMode="auto">
            <a:xfrm>
              <a:off x="7218363" y="3978275"/>
              <a:ext cx="280988" cy="1327150"/>
            </a:xfrm>
            <a:custGeom>
              <a:avLst/>
              <a:gdLst>
                <a:gd name="T0" fmla="*/ 139 w 177"/>
                <a:gd name="T1" fmla="*/ 0 h 836"/>
                <a:gd name="T2" fmla="*/ 177 w 177"/>
                <a:gd name="T3" fmla="*/ 6 h 836"/>
                <a:gd name="T4" fmla="*/ 41 w 177"/>
                <a:gd name="T5" fmla="*/ 836 h 836"/>
                <a:gd name="T6" fmla="*/ 0 w 177"/>
                <a:gd name="T7" fmla="*/ 829 h 836"/>
                <a:gd name="T8" fmla="*/ 139 w 177"/>
                <a:gd name="T9" fmla="*/ 0 h 836"/>
              </a:gdLst>
              <a:ahLst/>
              <a:cxnLst>
                <a:cxn ang="0">
                  <a:pos x="T0" y="T1"/>
                </a:cxn>
                <a:cxn ang="0">
                  <a:pos x="T2" y="T3"/>
                </a:cxn>
                <a:cxn ang="0">
                  <a:pos x="T4" y="T5"/>
                </a:cxn>
                <a:cxn ang="0">
                  <a:pos x="T6" y="T7"/>
                </a:cxn>
                <a:cxn ang="0">
                  <a:pos x="T8" y="T9"/>
                </a:cxn>
              </a:cxnLst>
              <a:rect l="0" t="0" r="r" b="b"/>
              <a:pathLst>
                <a:path w="177" h="836">
                  <a:moveTo>
                    <a:pt x="139" y="0"/>
                  </a:moveTo>
                  <a:lnTo>
                    <a:pt x="177" y="6"/>
                  </a:lnTo>
                  <a:lnTo>
                    <a:pt x="41" y="836"/>
                  </a:lnTo>
                  <a:lnTo>
                    <a:pt x="0" y="829"/>
                  </a:lnTo>
                  <a:lnTo>
                    <a:pt x="139" y="0"/>
                  </a:lnTo>
                  <a:close/>
                </a:path>
              </a:pathLst>
            </a:custGeom>
            <a:gradFill>
              <a:gsLst>
                <a:gs pos="66000">
                  <a:srgbClr val="FE3400"/>
                </a:gs>
                <a:gs pos="1000">
                  <a:srgbClr val="FEB400"/>
                </a:gs>
              </a:gsLst>
              <a:lin ang="5400000" scaled="0"/>
            </a:gradFill>
            <a:ln>
              <a:noFill/>
            </a:ln>
          </p:spPr>
          <p:txBody>
            <a:bodyPr anchor="ctr"/>
            <a:lstStyle/>
            <a:p>
              <a:pPr algn="ctr"/>
              <a:endParaRPr/>
            </a:p>
          </p:txBody>
        </p:sp>
        <p:sp>
          <p:nvSpPr>
            <p:cNvPr id="304" name="íśḷïḍè">
              <a:extLst>
                <a:ext uri="{FF2B5EF4-FFF2-40B4-BE49-F238E27FC236}">
                  <a16:creationId xmlns:a16="http://schemas.microsoft.com/office/drawing/2014/main" id="{9DB7966F-A3F6-440C-8B6C-65BB55A82CFD}"/>
                </a:ext>
              </a:extLst>
            </p:cNvPr>
            <p:cNvSpPr/>
            <p:nvPr/>
          </p:nvSpPr>
          <p:spPr bwMode="auto">
            <a:xfrm>
              <a:off x="7261226" y="3984625"/>
              <a:ext cx="300038" cy="1331913"/>
            </a:xfrm>
            <a:custGeom>
              <a:avLst/>
              <a:gdLst>
                <a:gd name="T0" fmla="*/ 137 w 189"/>
                <a:gd name="T1" fmla="*/ 0 h 839"/>
                <a:gd name="T2" fmla="*/ 189 w 189"/>
                <a:gd name="T3" fmla="*/ 9 h 839"/>
                <a:gd name="T4" fmla="*/ 52 w 189"/>
                <a:gd name="T5" fmla="*/ 839 h 839"/>
                <a:gd name="T6" fmla="*/ 0 w 189"/>
                <a:gd name="T7" fmla="*/ 830 h 839"/>
                <a:gd name="T8" fmla="*/ 137 w 189"/>
                <a:gd name="T9" fmla="*/ 0 h 839"/>
              </a:gdLst>
              <a:ahLst/>
              <a:cxnLst>
                <a:cxn ang="0">
                  <a:pos x="T0" y="T1"/>
                </a:cxn>
                <a:cxn ang="0">
                  <a:pos x="T2" y="T3"/>
                </a:cxn>
                <a:cxn ang="0">
                  <a:pos x="T4" y="T5"/>
                </a:cxn>
                <a:cxn ang="0">
                  <a:pos x="T6" y="T7"/>
                </a:cxn>
                <a:cxn ang="0">
                  <a:pos x="T8" y="T9"/>
                </a:cxn>
              </a:cxnLst>
              <a:rect l="0" t="0" r="r" b="b"/>
              <a:pathLst>
                <a:path w="189" h="839">
                  <a:moveTo>
                    <a:pt x="137" y="0"/>
                  </a:moveTo>
                  <a:lnTo>
                    <a:pt x="189" y="9"/>
                  </a:lnTo>
                  <a:lnTo>
                    <a:pt x="52" y="839"/>
                  </a:lnTo>
                  <a:lnTo>
                    <a:pt x="0" y="830"/>
                  </a:lnTo>
                  <a:lnTo>
                    <a:pt x="137" y="0"/>
                  </a:lnTo>
                  <a:close/>
                </a:path>
              </a:pathLst>
            </a:custGeom>
            <a:gradFill>
              <a:gsLst>
                <a:gs pos="66000">
                  <a:srgbClr val="FE3400"/>
                </a:gs>
                <a:gs pos="1000">
                  <a:srgbClr val="FEB400"/>
                </a:gs>
              </a:gsLst>
              <a:lin ang="5400000" scaled="0"/>
            </a:gradFill>
            <a:ln>
              <a:noFill/>
            </a:ln>
          </p:spPr>
          <p:txBody>
            <a:bodyPr anchor="ctr"/>
            <a:lstStyle/>
            <a:p>
              <a:pPr algn="ctr"/>
              <a:endParaRPr/>
            </a:p>
          </p:txBody>
        </p:sp>
        <p:sp>
          <p:nvSpPr>
            <p:cNvPr id="305" name="íṥľiḓè">
              <a:extLst>
                <a:ext uri="{FF2B5EF4-FFF2-40B4-BE49-F238E27FC236}">
                  <a16:creationId xmlns:a16="http://schemas.microsoft.com/office/drawing/2014/main" id="{534243D3-7ED6-4AD5-A9FE-239B3F9FD605}"/>
                </a:ext>
              </a:extLst>
            </p:cNvPr>
            <p:cNvSpPr/>
            <p:nvPr/>
          </p:nvSpPr>
          <p:spPr bwMode="auto">
            <a:xfrm>
              <a:off x="7210426" y="5337175"/>
              <a:ext cx="166688" cy="134938"/>
            </a:xfrm>
            <a:custGeom>
              <a:avLst/>
              <a:gdLst>
                <a:gd name="T0" fmla="*/ 14 w 105"/>
                <a:gd name="T1" fmla="*/ 75 h 85"/>
                <a:gd name="T2" fmla="*/ 69 w 105"/>
                <a:gd name="T3" fmla="*/ 85 h 85"/>
                <a:gd name="T4" fmla="*/ 105 w 105"/>
                <a:gd name="T5" fmla="*/ 16 h 85"/>
                <a:gd name="T6" fmla="*/ 0 w 105"/>
                <a:gd name="T7" fmla="*/ 0 h 85"/>
                <a:gd name="T8" fmla="*/ 14 w 105"/>
                <a:gd name="T9" fmla="*/ 75 h 85"/>
              </a:gdLst>
              <a:ahLst/>
              <a:cxnLst>
                <a:cxn ang="0">
                  <a:pos x="T0" y="T1"/>
                </a:cxn>
                <a:cxn ang="0">
                  <a:pos x="T2" y="T3"/>
                </a:cxn>
                <a:cxn ang="0">
                  <a:pos x="T4" y="T5"/>
                </a:cxn>
                <a:cxn ang="0">
                  <a:pos x="T6" y="T7"/>
                </a:cxn>
                <a:cxn ang="0">
                  <a:pos x="T8" y="T9"/>
                </a:cxn>
              </a:cxnLst>
              <a:rect l="0" t="0" r="r" b="b"/>
              <a:pathLst>
                <a:path w="105" h="85">
                  <a:moveTo>
                    <a:pt x="14" y="75"/>
                  </a:moveTo>
                  <a:lnTo>
                    <a:pt x="69" y="85"/>
                  </a:lnTo>
                  <a:lnTo>
                    <a:pt x="105" y="16"/>
                  </a:lnTo>
                  <a:lnTo>
                    <a:pt x="0" y="0"/>
                  </a:lnTo>
                  <a:lnTo>
                    <a:pt x="14" y="75"/>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ïṩḷiḓè">
              <a:extLst>
                <a:ext uri="{FF2B5EF4-FFF2-40B4-BE49-F238E27FC236}">
                  <a16:creationId xmlns:a16="http://schemas.microsoft.com/office/drawing/2014/main" id="{7B2BB53F-305C-4210-A927-5D431EFEE54C}"/>
                </a:ext>
              </a:extLst>
            </p:cNvPr>
            <p:cNvSpPr/>
            <p:nvPr/>
          </p:nvSpPr>
          <p:spPr bwMode="auto">
            <a:xfrm>
              <a:off x="7210426" y="5337175"/>
              <a:ext cx="84138" cy="127000"/>
            </a:xfrm>
            <a:custGeom>
              <a:avLst/>
              <a:gdLst>
                <a:gd name="T0" fmla="*/ 53 w 53"/>
                <a:gd name="T1" fmla="*/ 10 h 80"/>
                <a:gd name="T2" fmla="*/ 0 w 53"/>
                <a:gd name="T3" fmla="*/ 0 h 80"/>
                <a:gd name="T4" fmla="*/ 14 w 53"/>
                <a:gd name="T5" fmla="*/ 75 h 80"/>
                <a:gd name="T6" fmla="*/ 41 w 53"/>
                <a:gd name="T7" fmla="*/ 80 h 80"/>
                <a:gd name="T8" fmla="*/ 53 w 53"/>
                <a:gd name="T9" fmla="*/ 10 h 80"/>
              </a:gdLst>
              <a:ahLst/>
              <a:cxnLst>
                <a:cxn ang="0">
                  <a:pos x="T0" y="T1"/>
                </a:cxn>
                <a:cxn ang="0">
                  <a:pos x="T2" y="T3"/>
                </a:cxn>
                <a:cxn ang="0">
                  <a:pos x="T4" y="T5"/>
                </a:cxn>
                <a:cxn ang="0">
                  <a:pos x="T6" y="T7"/>
                </a:cxn>
                <a:cxn ang="0">
                  <a:pos x="T8" y="T9"/>
                </a:cxn>
              </a:cxnLst>
              <a:rect l="0" t="0" r="r" b="b"/>
              <a:pathLst>
                <a:path w="53" h="80">
                  <a:moveTo>
                    <a:pt x="53" y="10"/>
                  </a:moveTo>
                  <a:lnTo>
                    <a:pt x="0" y="0"/>
                  </a:lnTo>
                  <a:lnTo>
                    <a:pt x="14" y="75"/>
                  </a:lnTo>
                  <a:lnTo>
                    <a:pt x="41" y="80"/>
                  </a:lnTo>
                  <a:lnTo>
                    <a:pt x="53" y="10"/>
                  </a:ln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iSlîḍê">
              <a:extLst>
                <a:ext uri="{FF2B5EF4-FFF2-40B4-BE49-F238E27FC236}">
                  <a16:creationId xmlns:a16="http://schemas.microsoft.com/office/drawing/2014/main" id="{71A7073B-AE98-45CC-9FD2-1400E12F3079}"/>
                </a:ext>
              </a:extLst>
            </p:cNvPr>
            <p:cNvSpPr/>
            <p:nvPr/>
          </p:nvSpPr>
          <p:spPr bwMode="auto">
            <a:xfrm>
              <a:off x="7254876" y="5345113"/>
              <a:ext cx="82550" cy="122238"/>
            </a:xfrm>
            <a:custGeom>
              <a:avLst/>
              <a:gdLst>
                <a:gd name="T0" fmla="*/ 0 w 52"/>
                <a:gd name="T1" fmla="*/ 73 h 77"/>
                <a:gd name="T2" fmla="*/ 27 w 52"/>
                <a:gd name="T3" fmla="*/ 77 h 77"/>
                <a:gd name="T4" fmla="*/ 52 w 52"/>
                <a:gd name="T5" fmla="*/ 9 h 77"/>
                <a:gd name="T6" fmla="*/ 0 w 52"/>
                <a:gd name="T7" fmla="*/ 0 h 77"/>
                <a:gd name="T8" fmla="*/ 0 w 52"/>
                <a:gd name="T9" fmla="*/ 73 h 77"/>
              </a:gdLst>
              <a:ahLst/>
              <a:cxnLst>
                <a:cxn ang="0">
                  <a:pos x="T0" y="T1"/>
                </a:cxn>
                <a:cxn ang="0">
                  <a:pos x="T2" y="T3"/>
                </a:cxn>
                <a:cxn ang="0">
                  <a:pos x="T4" y="T5"/>
                </a:cxn>
                <a:cxn ang="0">
                  <a:pos x="T6" y="T7"/>
                </a:cxn>
                <a:cxn ang="0">
                  <a:pos x="T8" y="T9"/>
                </a:cxn>
              </a:cxnLst>
              <a:rect l="0" t="0" r="r" b="b"/>
              <a:pathLst>
                <a:path w="52" h="77">
                  <a:moveTo>
                    <a:pt x="0" y="73"/>
                  </a:moveTo>
                  <a:lnTo>
                    <a:pt x="27" y="77"/>
                  </a:lnTo>
                  <a:lnTo>
                    <a:pt x="52" y="9"/>
                  </a:lnTo>
                  <a:lnTo>
                    <a:pt x="0" y="0"/>
                  </a:lnTo>
                  <a:lnTo>
                    <a:pt x="0" y="73"/>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ïŝlîde">
              <a:extLst>
                <a:ext uri="{FF2B5EF4-FFF2-40B4-BE49-F238E27FC236}">
                  <a16:creationId xmlns:a16="http://schemas.microsoft.com/office/drawing/2014/main" id="{A582FECF-67CA-4CE0-866E-23D521B327D6}"/>
                </a:ext>
              </a:extLst>
            </p:cNvPr>
            <p:cNvSpPr/>
            <p:nvPr/>
          </p:nvSpPr>
          <p:spPr bwMode="auto">
            <a:xfrm>
              <a:off x="7065963" y="4216400"/>
              <a:ext cx="1073150" cy="1392238"/>
            </a:xfrm>
            <a:custGeom>
              <a:avLst/>
              <a:gdLst>
                <a:gd name="T0" fmla="*/ 245 w 297"/>
                <a:gd name="T1" fmla="*/ 386 h 386"/>
                <a:gd name="T2" fmla="*/ 52 w 297"/>
                <a:gd name="T3" fmla="*/ 386 h 386"/>
                <a:gd name="T4" fmla="*/ 16 w 297"/>
                <a:gd name="T5" fmla="*/ 351 h 386"/>
                <a:gd name="T6" fmla="*/ 0 w 297"/>
                <a:gd name="T7" fmla="*/ 0 h 386"/>
                <a:gd name="T8" fmla="*/ 297 w 297"/>
                <a:gd name="T9" fmla="*/ 0 h 386"/>
                <a:gd name="T10" fmla="*/ 281 w 297"/>
                <a:gd name="T11" fmla="*/ 351 h 386"/>
                <a:gd name="T12" fmla="*/ 245 w 297"/>
                <a:gd name="T13" fmla="*/ 386 h 386"/>
              </a:gdLst>
              <a:ahLst/>
              <a:cxnLst>
                <a:cxn ang="0">
                  <a:pos x="T0" y="T1"/>
                </a:cxn>
                <a:cxn ang="0">
                  <a:pos x="T2" y="T3"/>
                </a:cxn>
                <a:cxn ang="0">
                  <a:pos x="T4" y="T5"/>
                </a:cxn>
                <a:cxn ang="0">
                  <a:pos x="T6" y="T7"/>
                </a:cxn>
                <a:cxn ang="0">
                  <a:pos x="T8" y="T9"/>
                </a:cxn>
                <a:cxn ang="0">
                  <a:pos x="T10" y="T11"/>
                </a:cxn>
                <a:cxn ang="0">
                  <a:pos x="T12" y="T13"/>
                </a:cxn>
              </a:cxnLst>
              <a:rect l="0" t="0" r="r" b="b"/>
              <a:pathLst>
                <a:path w="297" h="386">
                  <a:moveTo>
                    <a:pt x="245" y="386"/>
                  </a:moveTo>
                  <a:cubicBezTo>
                    <a:pt x="52" y="386"/>
                    <a:pt x="52" y="386"/>
                    <a:pt x="52" y="386"/>
                  </a:cubicBezTo>
                  <a:cubicBezTo>
                    <a:pt x="33" y="386"/>
                    <a:pt x="17" y="371"/>
                    <a:pt x="16" y="351"/>
                  </a:cubicBezTo>
                  <a:cubicBezTo>
                    <a:pt x="0" y="0"/>
                    <a:pt x="0" y="0"/>
                    <a:pt x="0" y="0"/>
                  </a:cubicBezTo>
                  <a:cubicBezTo>
                    <a:pt x="297" y="0"/>
                    <a:pt x="297" y="0"/>
                    <a:pt x="297" y="0"/>
                  </a:cubicBezTo>
                  <a:cubicBezTo>
                    <a:pt x="281" y="351"/>
                    <a:pt x="281" y="351"/>
                    <a:pt x="281" y="351"/>
                  </a:cubicBezTo>
                  <a:cubicBezTo>
                    <a:pt x="280" y="371"/>
                    <a:pt x="264" y="386"/>
                    <a:pt x="245" y="386"/>
                  </a:cubicBezTo>
                  <a:close/>
                </a:path>
              </a:pathLst>
            </a:custGeom>
            <a:gradFill>
              <a:gsLst>
                <a:gs pos="100000">
                  <a:srgbClr val="6420FF"/>
                </a:gs>
                <a:gs pos="0">
                  <a:srgbClr val="8935FF"/>
                </a:gs>
              </a:gsLst>
              <a:lin ang="5400000" scaled="1"/>
            </a:gradFill>
            <a:ln>
              <a:noFill/>
            </a:ln>
          </p:spPr>
          <p:txBody>
            <a:bodyPr anchor="ctr"/>
            <a:lstStyle/>
            <a:p>
              <a:pPr algn="ctr"/>
              <a:endParaRPr/>
            </a:p>
          </p:txBody>
        </p:sp>
        <p:sp>
          <p:nvSpPr>
            <p:cNvPr id="309" name="íṩ1íḓè">
              <a:extLst>
                <a:ext uri="{FF2B5EF4-FFF2-40B4-BE49-F238E27FC236}">
                  <a16:creationId xmlns:a16="http://schemas.microsoft.com/office/drawing/2014/main" id="{345D71FC-3E71-4311-94C3-F0BCE7C2A4E1}"/>
                </a:ext>
              </a:extLst>
            </p:cNvPr>
            <p:cNvSpPr/>
            <p:nvPr/>
          </p:nvSpPr>
          <p:spPr bwMode="auto">
            <a:xfrm>
              <a:off x="7408863" y="4216400"/>
              <a:ext cx="730250" cy="1160463"/>
            </a:xfrm>
            <a:custGeom>
              <a:avLst/>
              <a:gdLst>
                <a:gd name="T0" fmla="*/ 13 w 202"/>
                <a:gd name="T1" fmla="*/ 287 h 322"/>
                <a:gd name="T2" fmla="*/ 50 w 202"/>
                <a:gd name="T3" fmla="*/ 322 h 322"/>
                <a:gd name="T4" fmla="*/ 188 w 202"/>
                <a:gd name="T5" fmla="*/ 322 h 322"/>
                <a:gd name="T6" fmla="*/ 202 w 202"/>
                <a:gd name="T7" fmla="*/ 0 h 322"/>
                <a:gd name="T8" fmla="*/ 0 w 202"/>
                <a:gd name="T9" fmla="*/ 0 h 322"/>
                <a:gd name="T10" fmla="*/ 13 w 202"/>
                <a:gd name="T11" fmla="*/ 287 h 322"/>
              </a:gdLst>
              <a:ahLst/>
              <a:cxnLst>
                <a:cxn ang="0">
                  <a:pos x="T0" y="T1"/>
                </a:cxn>
                <a:cxn ang="0">
                  <a:pos x="T2" y="T3"/>
                </a:cxn>
                <a:cxn ang="0">
                  <a:pos x="T4" y="T5"/>
                </a:cxn>
                <a:cxn ang="0">
                  <a:pos x="T6" y="T7"/>
                </a:cxn>
                <a:cxn ang="0">
                  <a:pos x="T8" y="T9"/>
                </a:cxn>
                <a:cxn ang="0">
                  <a:pos x="T10" y="T11"/>
                </a:cxn>
              </a:cxnLst>
              <a:rect l="0" t="0" r="r" b="b"/>
              <a:pathLst>
                <a:path w="202" h="322">
                  <a:moveTo>
                    <a:pt x="13" y="287"/>
                  </a:moveTo>
                  <a:cubicBezTo>
                    <a:pt x="14" y="307"/>
                    <a:pt x="30" y="322"/>
                    <a:pt x="50" y="322"/>
                  </a:cubicBezTo>
                  <a:cubicBezTo>
                    <a:pt x="188" y="322"/>
                    <a:pt x="188" y="322"/>
                    <a:pt x="188" y="322"/>
                  </a:cubicBezTo>
                  <a:cubicBezTo>
                    <a:pt x="202" y="0"/>
                    <a:pt x="202" y="0"/>
                    <a:pt x="202" y="0"/>
                  </a:cubicBezTo>
                  <a:cubicBezTo>
                    <a:pt x="0" y="0"/>
                    <a:pt x="0" y="0"/>
                    <a:pt x="0" y="0"/>
                  </a:cubicBezTo>
                  <a:lnTo>
                    <a:pt x="13" y="287"/>
                  </a:lnTo>
                  <a:close/>
                </a:path>
              </a:pathLst>
            </a:custGeom>
            <a:gradFill>
              <a:gsLst>
                <a:gs pos="100000">
                  <a:srgbClr val="9538FF"/>
                </a:gs>
                <a:gs pos="0">
                  <a:srgbClr val="B549FF"/>
                </a:gs>
              </a:gsLst>
              <a:lin ang="5400000" scaled="1"/>
            </a:gradFill>
            <a:ln>
              <a:noFill/>
            </a:ln>
          </p:spPr>
          <p:txBody>
            <a:bodyPr anchor="ctr"/>
            <a:lstStyle/>
            <a:p>
              <a:pPr algn="ctr"/>
              <a:endParaRPr/>
            </a:p>
          </p:txBody>
        </p:sp>
        <p:sp>
          <p:nvSpPr>
            <p:cNvPr id="310" name="îṧļiďê">
              <a:extLst>
                <a:ext uri="{FF2B5EF4-FFF2-40B4-BE49-F238E27FC236}">
                  <a16:creationId xmlns:a16="http://schemas.microsoft.com/office/drawing/2014/main" id="{45E748D4-0443-41F1-B65A-449523FAE595}"/>
                </a:ext>
              </a:extLst>
            </p:cNvPr>
            <p:cNvSpPr/>
            <p:nvPr/>
          </p:nvSpPr>
          <p:spPr bwMode="auto">
            <a:xfrm>
              <a:off x="4265613" y="4284663"/>
              <a:ext cx="98425" cy="65088"/>
            </a:xfrm>
            <a:custGeom>
              <a:avLst/>
              <a:gdLst>
                <a:gd name="T0" fmla="*/ 5 w 27"/>
                <a:gd name="T1" fmla="*/ 10 h 18"/>
                <a:gd name="T2" fmla="*/ 25 w 27"/>
                <a:gd name="T3" fmla="*/ 4 h 18"/>
                <a:gd name="T4" fmla="*/ 3 w 27"/>
                <a:gd name="T5" fmla="*/ 18 h 18"/>
                <a:gd name="T6" fmla="*/ 2 w 27"/>
                <a:gd name="T7" fmla="*/ 13 h 18"/>
                <a:gd name="T8" fmla="*/ 5 w 27"/>
                <a:gd name="T9" fmla="*/ 10 h 18"/>
              </a:gdLst>
              <a:ahLst/>
              <a:cxnLst>
                <a:cxn ang="0">
                  <a:pos x="T0" y="T1"/>
                </a:cxn>
                <a:cxn ang="0">
                  <a:pos x="T2" y="T3"/>
                </a:cxn>
                <a:cxn ang="0">
                  <a:pos x="T4" y="T5"/>
                </a:cxn>
                <a:cxn ang="0">
                  <a:pos x="T6" y="T7"/>
                </a:cxn>
                <a:cxn ang="0">
                  <a:pos x="T8" y="T9"/>
                </a:cxn>
              </a:cxnLst>
              <a:rect l="0" t="0" r="r" b="b"/>
              <a:pathLst>
                <a:path w="27" h="18">
                  <a:moveTo>
                    <a:pt x="5" y="10"/>
                  </a:moveTo>
                  <a:cubicBezTo>
                    <a:pt x="5" y="10"/>
                    <a:pt x="24" y="0"/>
                    <a:pt x="25" y="4"/>
                  </a:cubicBezTo>
                  <a:cubicBezTo>
                    <a:pt x="27" y="8"/>
                    <a:pt x="5" y="18"/>
                    <a:pt x="3" y="18"/>
                  </a:cubicBezTo>
                  <a:cubicBezTo>
                    <a:pt x="0" y="18"/>
                    <a:pt x="2" y="13"/>
                    <a:pt x="2" y="13"/>
                  </a:cubicBezTo>
                  <a:lnTo>
                    <a:pt x="5" y="10"/>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ïśľíḓé">
              <a:extLst>
                <a:ext uri="{FF2B5EF4-FFF2-40B4-BE49-F238E27FC236}">
                  <a16:creationId xmlns:a16="http://schemas.microsoft.com/office/drawing/2014/main" id="{2B9FB9AB-9AD2-45CF-9E45-1DF0E580B029}"/>
                </a:ext>
              </a:extLst>
            </p:cNvPr>
            <p:cNvSpPr/>
            <p:nvPr/>
          </p:nvSpPr>
          <p:spPr bwMode="auto">
            <a:xfrm>
              <a:off x="4064001" y="4460875"/>
              <a:ext cx="93663" cy="47625"/>
            </a:xfrm>
            <a:custGeom>
              <a:avLst/>
              <a:gdLst>
                <a:gd name="T0" fmla="*/ 6 w 26"/>
                <a:gd name="T1" fmla="*/ 2 h 13"/>
                <a:gd name="T2" fmla="*/ 26 w 26"/>
                <a:gd name="T3" fmla="*/ 11 h 13"/>
                <a:gd name="T4" fmla="*/ 0 w 26"/>
                <a:gd name="T5" fmla="*/ 7 h 13"/>
                <a:gd name="T6" fmla="*/ 4 w 26"/>
                <a:gd name="T7" fmla="*/ 0 h 13"/>
                <a:gd name="T8" fmla="*/ 6 w 26"/>
                <a:gd name="T9" fmla="*/ 2 h 13"/>
              </a:gdLst>
              <a:ahLst/>
              <a:cxnLst>
                <a:cxn ang="0">
                  <a:pos x="T0" y="T1"/>
                </a:cxn>
                <a:cxn ang="0">
                  <a:pos x="T2" y="T3"/>
                </a:cxn>
                <a:cxn ang="0">
                  <a:pos x="T4" y="T5"/>
                </a:cxn>
                <a:cxn ang="0">
                  <a:pos x="T6" y="T7"/>
                </a:cxn>
                <a:cxn ang="0">
                  <a:pos x="T8" y="T9"/>
                </a:cxn>
              </a:cxnLst>
              <a:rect l="0" t="0" r="r" b="b"/>
              <a:pathLst>
                <a:path w="26" h="13">
                  <a:moveTo>
                    <a:pt x="6" y="2"/>
                  </a:moveTo>
                  <a:cubicBezTo>
                    <a:pt x="6" y="2"/>
                    <a:pt x="26" y="8"/>
                    <a:pt x="26" y="11"/>
                  </a:cubicBezTo>
                  <a:cubicBezTo>
                    <a:pt x="25" y="13"/>
                    <a:pt x="0" y="10"/>
                    <a:pt x="0" y="7"/>
                  </a:cubicBezTo>
                  <a:cubicBezTo>
                    <a:pt x="0" y="4"/>
                    <a:pt x="3" y="0"/>
                    <a:pt x="4" y="0"/>
                  </a:cubicBezTo>
                  <a:cubicBezTo>
                    <a:pt x="6" y="0"/>
                    <a:pt x="6" y="2"/>
                    <a:pt x="6" y="2"/>
                  </a:cubicBez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is1ïḍé">
              <a:extLst>
                <a:ext uri="{FF2B5EF4-FFF2-40B4-BE49-F238E27FC236}">
                  <a16:creationId xmlns:a16="http://schemas.microsoft.com/office/drawing/2014/main" id="{80A2312D-0515-4610-97B2-E9DCA2E8D398}"/>
                </a:ext>
              </a:extLst>
            </p:cNvPr>
            <p:cNvSpPr/>
            <p:nvPr/>
          </p:nvSpPr>
          <p:spPr bwMode="auto">
            <a:xfrm>
              <a:off x="3929063" y="4046538"/>
              <a:ext cx="185738" cy="425450"/>
            </a:xfrm>
            <a:custGeom>
              <a:avLst/>
              <a:gdLst>
                <a:gd name="T0" fmla="*/ 0 w 51"/>
                <a:gd name="T1" fmla="*/ 0 h 118"/>
                <a:gd name="T2" fmla="*/ 27 w 51"/>
                <a:gd name="T3" fmla="*/ 59 h 118"/>
                <a:gd name="T4" fmla="*/ 36 w 51"/>
                <a:gd name="T5" fmla="*/ 118 h 118"/>
                <a:gd name="T6" fmla="*/ 47 w 51"/>
                <a:gd name="T7" fmla="*/ 118 h 118"/>
                <a:gd name="T8" fmla="*/ 46 w 51"/>
                <a:gd name="T9" fmla="*/ 52 h 118"/>
                <a:gd name="T10" fmla="*/ 29 w 51"/>
                <a:gd name="T11" fmla="*/ 0 h 118"/>
                <a:gd name="T12" fmla="*/ 0 w 51"/>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51" h="118">
                  <a:moveTo>
                    <a:pt x="0" y="0"/>
                  </a:moveTo>
                  <a:cubicBezTo>
                    <a:pt x="0" y="0"/>
                    <a:pt x="17" y="46"/>
                    <a:pt x="27" y="59"/>
                  </a:cubicBezTo>
                  <a:cubicBezTo>
                    <a:pt x="36" y="72"/>
                    <a:pt x="36" y="118"/>
                    <a:pt x="36" y="118"/>
                  </a:cubicBezTo>
                  <a:cubicBezTo>
                    <a:pt x="47" y="118"/>
                    <a:pt x="47" y="118"/>
                    <a:pt x="47" y="118"/>
                  </a:cubicBezTo>
                  <a:cubicBezTo>
                    <a:pt x="47" y="118"/>
                    <a:pt x="51" y="70"/>
                    <a:pt x="46" y="52"/>
                  </a:cubicBezTo>
                  <a:cubicBezTo>
                    <a:pt x="41" y="34"/>
                    <a:pt x="29" y="0"/>
                    <a:pt x="29" y="0"/>
                  </a:cubicBezTo>
                  <a:lnTo>
                    <a:pt x="0"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îŝḻïďé">
              <a:extLst>
                <a:ext uri="{FF2B5EF4-FFF2-40B4-BE49-F238E27FC236}">
                  <a16:creationId xmlns:a16="http://schemas.microsoft.com/office/drawing/2014/main" id="{1D09452E-A2DF-4BC8-89BF-47B03D53E3D1}"/>
                </a:ext>
              </a:extLst>
            </p:cNvPr>
            <p:cNvSpPr/>
            <p:nvPr/>
          </p:nvSpPr>
          <p:spPr bwMode="auto">
            <a:xfrm>
              <a:off x="3979863" y="4049713"/>
              <a:ext cx="314325" cy="292100"/>
            </a:xfrm>
            <a:custGeom>
              <a:avLst/>
              <a:gdLst>
                <a:gd name="T0" fmla="*/ 5 w 87"/>
                <a:gd name="T1" fmla="*/ 21 h 81"/>
                <a:gd name="T2" fmla="*/ 32 w 87"/>
                <a:gd name="T3" fmla="*/ 34 h 81"/>
                <a:gd name="T4" fmla="*/ 53 w 87"/>
                <a:gd name="T5" fmla="*/ 46 h 81"/>
                <a:gd name="T6" fmla="*/ 77 w 87"/>
                <a:gd name="T7" fmla="*/ 79 h 81"/>
                <a:gd name="T8" fmla="*/ 86 w 87"/>
                <a:gd name="T9" fmla="*/ 72 h 81"/>
                <a:gd name="T10" fmla="*/ 65 w 87"/>
                <a:gd name="T11" fmla="*/ 32 h 81"/>
                <a:gd name="T12" fmla="*/ 20 w 87"/>
                <a:gd name="T13" fmla="*/ 1 h 81"/>
                <a:gd name="T14" fmla="*/ 5 w 87"/>
                <a:gd name="T15" fmla="*/ 2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1">
                  <a:moveTo>
                    <a:pt x="5" y="21"/>
                  </a:moveTo>
                  <a:cubicBezTo>
                    <a:pt x="5" y="21"/>
                    <a:pt x="18" y="26"/>
                    <a:pt x="32" y="34"/>
                  </a:cubicBezTo>
                  <a:cubicBezTo>
                    <a:pt x="46" y="41"/>
                    <a:pt x="52" y="44"/>
                    <a:pt x="53" y="46"/>
                  </a:cubicBezTo>
                  <a:cubicBezTo>
                    <a:pt x="55" y="48"/>
                    <a:pt x="72" y="76"/>
                    <a:pt x="77" y="79"/>
                  </a:cubicBezTo>
                  <a:cubicBezTo>
                    <a:pt x="81" y="81"/>
                    <a:pt x="87" y="77"/>
                    <a:pt x="86" y="72"/>
                  </a:cubicBezTo>
                  <a:cubicBezTo>
                    <a:pt x="86" y="68"/>
                    <a:pt x="71" y="37"/>
                    <a:pt x="65" y="32"/>
                  </a:cubicBezTo>
                  <a:cubicBezTo>
                    <a:pt x="59" y="27"/>
                    <a:pt x="31" y="3"/>
                    <a:pt x="20" y="1"/>
                  </a:cubicBezTo>
                  <a:cubicBezTo>
                    <a:pt x="9" y="0"/>
                    <a:pt x="0" y="16"/>
                    <a:pt x="5" y="21"/>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iṧľíďe">
              <a:extLst>
                <a:ext uri="{FF2B5EF4-FFF2-40B4-BE49-F238E27FC236}">
                  <a16:creationId xmlns:a16="http://schemas.microsoft.com/office/drawing/2014/main" id="{66048944-6A46-4967-966C-814516E019B9}"/>
                </a:ext>
              </a:extLst>
            </p:cNvPr>
            <p:cNvSpPr/>
            <p:nvPr/>
          </p:nvSpPr>
          <p:spPr bwMode="auto">
            <a:xfrm>
              <a:off x="3908426" y="3797300"/>
              <a:ext cx="190500" cy="306388"/>
            </a:xfrm>
            <a:custGeom>
              <a:avLst/>
              <a:gdLst>
                <a:gd name="T0" fmla="*/ 24 w 53"/>
                <a:gd name="T1" fmla="*/ 0 h 85"/>
                <a:gd name="T2" fmla="*/ 39 w 53"/>
                <a:gd name="T3" fmla="*/ 14 h 85"/>
                <a:gd name="T4" fmla="*/ 51 w 53"/>
                <a:gd name="T5" fmla="*/ 75 h 85"/>
                <a:gd name="T6" fmla="*/ 7 w 53"/>
                <a:gd name="T7" fmla="*/ 73 h 85"/>
                <a:gd name="T8" fmla="*/ 6 w 53"/>
                <a:gd name="T9" fmla="*/ 12 h 85"/>
                <a:gd name="T10" fmla="*/ 24 w 53"/>
                <a:gd name="T11" fmla="*/ 0 h 85"/>
              </a:gdLst>
              <a:ahLst/>
              <a:cxnLst>
                <a:cxn ang="0">
                  <a:pos x="T0" y="T1"/>
                </a:cxn>
                <a:cxn ang="0">
                  <a:pos x="T2" y="T3"/>
                </a:cxn>
                <a:cxn ang="0">
                  <a:pos x="T4" y="T5"/>
                </a:cxn>
                <a:cxn ang="0">
                  <a:pos x="T6" y="T7"/>
                </a:cxn>
                <a:cxn ang="0">
                  <a:pos x="T8" y="T9"/>
                </a:cxn>
                <a:cxn ang="0">
                  <a:pos x="T10" y="T11"/>
                </a:cxn>
              </a:cxnLst>
              <a:rect l="0" t="0" r="r" b="b"/>
              <a:pathLst>
                <a:path w="53" h="85">
                  <a:moveTo>
                    <a:pt x="24" y="0"/>
                  </a:moveTo>
                  <a:cubicBezTo>
                    <a:pt x="24" y="0"/>
                    <a:pt x="34" y="3"/>
                    <a:pt x="39" y="14"/>
                  </a:cubicBezTo>
                  <a:cubicBezTo>
                    <a:pt x="44" y="25"/>
                    <a:pt x="53" y="59"/>
                    <a:pt x="51" y="75"/>
                  </a:cubicBezTo>
                  <a:cubicBezTo>
                    <a:pt x="49" y="85"/>
                    <a:pt x="16" y="82"/>
                    <a:pt x="7" y="73"/>
                  </a:cubicBezTo>
                  <a:cubicBezTo>
                    <a:pt x="5" y="66"/>
                    <a:pt x="0" y="39"/>
                    <a:pt x="6" y="12"/>
                  </a:cubicBezTo>
                  <a:cubicBezTo>
                    <a:pt x="7" y="6"/>
                    <a:pt x="14" y="0"/>
                    <a:pt x="24" y="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íṥḷíḑe">
              <a:extLst>
                <a:ext uri="{FF2B5EF4-FFF2-40B4-BE49-F238E27FC236}">
                  <a16:creationId xmlns:a16="http://schemas.microsoft.com/office/drawing/2014/main" id="{A2F12BB7-39C1-4D10-AF5B-7F87563297EE}"/>
                </a:ext>
              </a:extLst>
            </p:cNvPr>
            <p:cNvSpPr/>
            <p:nvPr/>
          </p:nvSpPr>
          <p:spPr bwMode="auto">
            <a:xfrm>
              <a:off x="3905251" y="3667125"/>
              <a:ext cx="96838" cy="155575"/>
            </a:xfrm>
            <a:custGeom>
              <a:avLst/>
              <a:gdLst>
                <a:gd name="T0" fmla="*/ 18 w 27"/>
                <a:gd name="T1" fmla="*/ 4 h 43"/>
                <a:gd name="T2" fmla="*/ 26 w 27"/>
                <a:gd name="T3" fmla="*/ 23 h 43"/>
                <a:gd name="T4" fmla="*/ 27 w 27"/>
                <a:gd name="T5" fmla="*/ 38 h 43"/>
                <a:gd name="T6" fmla="*/ 16 w 27"/>
                <a:gd name="T7" fmla="*/ 40 h 43"/>
                <a:gd name="T8" fmla="*/ 13 w 27"/>
                <a:gd name="T9" fmla="*/ 32 h 43"/>
                <a:gd name="T10" fmla="*/ 1 w 27"/>
                <a:gd name="T11" fmla="*/ 13 h 43"/>
                <a:gd name="T12" fmla="*/ 8 w 27"/>
                <a:gd name="T13" fmla="*/ 1 h 43"/>
                <a:gd name="T14" fmla="*/ 18 w 27"/>
                <a:gd name="T15" fmla="*/ 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3">
                  <a:moveTo>
                    <a:pt x="18" y="4"/>
                  </a:moveTo>
                  <a:cubicBezTo>
                    <a:pt x="18" y="4"/>
                    <a:pt x="27" y="13"/>
                    <a:pt x="26" y="23"/>
                  </a:cubicBezTo>
                  <a:cubicBezTo>
                    <a:pt x="25" y="32"/>
                    <a:pt x="22" y="32"/>
                    <a:pt x="27" y="38"/>
                  </a:cubicBezTo>
                  <a:cubicBezTo>
                    <a:pt x="27" y="38"/>
                    <a:pt x="23" y="43"/>
                    <a:pt x="16" y="40"/>
                  </a:cubicBezTo>
                  <a:cubicBezTo>
                    <a:pt x="16" y="40"/>
                    <a:pt x="19" y="36"/>
                    <a:pt x="13" y="32"/>
                  </a:cubicBezTo>
                  <a:cubicBezTo>
                    <a:pt x="9" y="29"/>
                    <a:pt x="1" y="21"/>
                    <a:pt x="1" y="13"/>
                  </a:cubicBezTo>
                  <a:cubicBezTo>
                    <a:pt x="0" y="6"/>
                    <a:pt x="3" y="3"/>
                    <a:pt x="8" y="1"/>
                  </a:cubicBezTo>
                  <a:cubicBezTo>
                    <a:pt x="13" y="0"/>
                    <a:pt x="16" y="2"/>
                    <a:pt x="18" y="4"/>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ïşlíďe">
              <a:extLst>
                <a:ext uri="{FF2B5EF4-FFF2-40B4-BE49-F238E27FC236}">
                  <a16:creationId xmlns:a16="http://schemas.microsoft.com/office/drawing/2014/main" id="{C0C11690-CA48-4F80-827C-CB33AAB5BF55}"/>
                </a:ext>
              </a:extLst>
            </p:cNvPr>
            <p:cNvSpPr/>
            <p:nvPr/>
          </p:nvSpPr>
          <p:spPr bwMode="auto">
            <a:xfrm>
              <a:off x="3795713" y="3836988"/>
              <a:ext cx="180975" cy="133350"/>
            </a:xfrm>
            <a:custGeom>
              <a:avLst/>
              <a:gdLst>
                <a:gd name="T0" fmla="*/ 47 w 50"/>
                <a:gd name="T1" fmla="*/ 10 h 37"/>
                <a:gd name="T2" fmla="*/ 11 w 50"/>
                <a:gd name="T3" fmla="*/ 37 h 37"/>
                <a:gd name="T4" fmla="*/ 42 w 50"/>
                <a:gd name="T5" fmla="*/ 1 h 37"/>
                <a:gd name="T6" fmla="*/ 47 w 50"/>
                <a:gd name="T7" fmla="*/ 10 h 37"/>
              </a:gdLst>
              <a:ahLst/>
              <a:cxnLst>
                <a:cxn ang="0">
                  <a:pos x="T0" y="T1"/>
                </a:cxn>
                <a:cxn ang="0">
                  <a:pos x="T2" y="T3"/>
                </a:cxn>
                <a:cxn ang="0">
                  <a:pos x="T4" y="T5"/>
                </a:cxn>
                <a:cxn ang="0">
                  <a:pos x="T6" y="T7"/>
                </a:cxn>
              </a:cxnLst>
              <a:rect l="0" t="0" r="r" b="b"/>
              <a:pathLst>
                <a:path w="50" h="37">
                  <a:moveTo>
                    <a:pt x="47" y="10"/>
                  </a:moveTo>
                  <a:cubicBezTo>
                    <a:pt x="47" y="10"/>
                    <a:pt x="29" y="32"/>
                    <a:pt x="11" y="37"/>
                  </a:cubicBezTo>
                  <a:cubicBezTo>
                    <a:pt x="0" y="35"/>
                    <a:pt x="34" y="0"/>
                    <a:pt x="42" y="1"/>
                  </a:cubicBezTo>
                  <a:cubicBezTo>
                    <a:pt x="50" y="1"/>
                    <a:pt x="47" y="10"/>
                    <a:pt x="47" y="1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íṥḻîḑe">
              <a:extLst>
                <a:ext uri="{FF2B5EF4-FFF2-40B4-BE49-F238E27FC236}">
                  <a16:creationId xmlns:a16="http://schemas.microsoft.com/office/drawing/2014/main" id="{2A20A3EC-7D63-434E-912E-303F1061AA6B}"/>
                </a:ext>
              </a:extLst>
            </p:cNvPr>
            <p:cNvSpPr/>
            <p:nvPr/>
          </p:nvSpPr>
          <p:spPr bwMode="auto">
            <a:xfrm>
              <a:off x="3937001" y="4006850"/>
              <a:ext cx="65088" cy="28575"/>
            </a:xfrm>
            <a:custGeom>
              <a:avLst/>
              <a:gdLst>
                <a:gd name="T0" fmla="*/ 1 w 18"/>
                <a:gd name="T1" fmla="*/ 0 h 8"/>
                <a:gd name="T2" fmla="*/ 5 w 18"/>
                <a:gd name="T3" fmla="*/ 1 h 8"/>
                <a:gd name="T4" fmla="*/ 13 w 18"/>
                <a:gd name="T5" fmla="*/ 2 h 8"/>
                <a:gd name="T6" fmla="*/ 9 w 18"/>
                <a:gd name="T7" fmla="*/ 3 h 8"/>
                <a:gd name="T8" fmla="*/ 17 w 18"/>
                <a:gd name="T9" fmla="*/ 5 h 8"/>
                <a:gd name="T10" fmla="*/ 8 w 18"/>
                <a:gd name="T11" fmla="*/ 8 h 8"/>
                <a:gd name="T12" fmla="*/ 0 w 18"/>
                <a:gd name="T13" fmla="*/ 4 h 8"/>
                <a:gd name="T14" fmla="*/ 1 w 1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8">
                  <a:moveTo>
                    <a:pt x="1" y="0"/>
                  </a:moveTo>
                  <a:cubicBezTo>
                    <a:pt x="1" y="0"/>
                    <a:pt x="3" y="2"/>
                    <a:pt x="5" y="1"/>
                  </a:cubicBezTo>
                  <a:cubicBezTo>
                    <a:pt x="7" y="0"/>
                    <a:pt x="11" y="1"/>
                    <a:pt x="13" y="2"/>
                  </a:cubicBezTo>
                  <a:cubicBezTo>
                    <a:pt x="14" y="3"/>
                    <a:pt x="9" y="3"/>
                    <a:pt x="9" y="3"/>
                  </a:cubicBezTo>
                  <a:cubicBezTo>
                    <a:pt x="9" y="3"/>
                    <a:pt x="18" y="4"/>
                    <a:pt x="17" y="5"/>
                  </a:cubicBezTo>
                  <a:cubicBezTo>
                    <a:pt x="17" y="6"/>
                    <a:pt x="12" y="8"/>
                    <a:pt x="8" y="8"/>
                  </a:cubicBezTo>
                  <a:cubicBezTo>
                    <a:pt x="5" y="8"/>
                    <a:pt x="3" y="5"/>
                    <a:pt x="0" y="4"/>
                  </a:cubicBezTo>
                  <a:lnTo>
                    <a:pt x="1" y="0"/>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iṥḻíḓê">
              <a:extLst>
                <a:ext uri="{FF2B5EF4-FFF2-40B4-BE49-F238E27FC236}">
                  <a16:creationId xmlns:a16="http://schemas.microsoft.com/office/drawing/2014/main" id="{F1D82446-C1E1-476A-AB92-1694718A2470}"/>
                </a:ext>
              </a:extLst>
            </p:cNvPr>
            <p:cNvSpPr/>
            <p:nvPr/>
          </p:nvSpPr>
          <p:spPr bwMode="auto">
            <a:xfrm>
              <a:off x="3821113" y="3952875"/>
              <a:ext cx="127000" cy="71438"/>
            </a:xfrm>
            <a:custGeom>
              <a:avLst/>
              <a:gdLst>
                <a:gd name="T0" fmla="*/ 5 w 35"/>
                <a:gd name="T1" fmla="*/ 0 h 20"/>
                <a:gd name="T2" fmla="*/ 35 w 35"/>
                <a:gd name="T3" fmla="*/ 16 h 20"/>
                <a:gd name="T4" fmla="*/ 32 w 35"/>
                <a:gd name="T5" fmla="*/ 20 h 20"/>
                <a:gd name="T6" fmla="*/ 10 w 35"/>
                <a:gd name="T7" fmla="*/ 12 h 20"/>
                <a:gd name="T8" fmla="*/ 5 w 35"/>
                <a:gd name="T9" fmla="*/ 0 h 20"/>
              </a:gdLst>
              <a:ahLst/>
              <a:cxnLst>
                <a:cxn ang="0">
                  <a:pos x="T0" y="T1"/>
                </a:cxn>
                <a:cxn ang="0">
                  <a:pos x="T2" y="T3"/>
                </a:cxn>
                <a:cxn ang="0">
                  <a:pos x="T4" y="T5"/>
                </a:cxn>
                <a:cxn ang="0">
                  <a:pos x="T6" y="T7"/>
                </a:cxn>
                <a:cxn ang="0">
                  <a:pos x="T8" y="T9"/>
                </a:cxn>
              </a:cxnLst>
              <a:rect l="0" t="0" r="r" b="b"/>
              <a:pathLst>
                <a:path w="35" h="20">
                  <a:moveTo>
                    <a:pt x="5" y="0"/>
                  </a:moveTo>
                  <a:cubicBezTo>
                    <a:pt x="5" y="0"/>
                    <a:pt x="24" y="6"/>
                    <a:pt x="35" y="16"/>
                  </a:cubicBezTo>
                  <a:cubicBezTo>
                    <a:pt x="32" y="20"/>
                    <a:pt x="32" y="20"/>
                    <a:pt x="32" y="20"/>
                  </a:cubicBezTo>
                  <a:cubicBezTo>
                    <a:pt x="32" y="20"/>
                    <a:pt x="19" y="17"/>
                    <a:pt x="10" y="12"/>
                  </a:cubicBezTo>
                  <a:cubicBezTo>
                    <a:pt x="0" y="6"/>
                    <a:pt x="1" y="0"/>
                    <a:pt x="5" y="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îŝḷïde">
              <a:extLst>
                <a:ext uri="{FF2B5EF4-FFF2-40B4-BE49-F238E27FC236}">
                  <a16:creationId xmlns:a16="http://schemas.microsoft.com/office/drawing/2014/main" id="{3D8AEA00-7902-47DD-B152-93B8E6E3C803}"/>
                </a:ext>
              </a:extLst>
            </p:cNvPr>
            <p:cNvSpPr/>
            <p:nvPr/>
          </p:nvSpPr>
          <p:spPr bwMode="auto">
            <a:xfrm>
              <a:off x="4225926" y="3919538"/>
              <a:ext cx="58738" cy="39688"/>
            </a:xfrm>
            <a:custGeom>
              <a:avLst/>
              <a:gdLst>
                <a:gd name="T0" fmla="*/ 1 w 16"/>
                <a:gd name="T1" fmla="*/ 4 h 11"/>
                <a:gd name="T2" fmla="*/ 5 w 16"/>
                <a:gd name="T3" fmla="*/ 4 h 11"/>
                <a:gd name="T4" fmla="*/ 12 w 16"/>
                <a:gd name="T5" fmla="*/ 1 h 11"/>
                <a:gd name="T6" fmla="*/ 10 w 16"/>
                <a:gd name="T7" fmla="*/ 3 h 11"/>
                <a:gd name="T8" fmla="*/ 16 w 16"/>
                <a:gd name="T9" fmla="*/ 4 h 11"/>
                <a:gd name="T10" fmla="*/ 10 w 16"/>
                <a:gd name="T11" fmla="*/ 11 h 11"/>
                <a:gd name="T12" fmla="*/ 3 w 16"/>
                <a:gd name="T13" fmla="*/ 8 h 11"/>
                <a:gd name="T14" fmla="*/ 0 w 16"/>
                <a:gd name="T15" fmla="*/ 7 h 11"/>
                <a:gd name="T16" fmla="*/ 1 w 16"/>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1" y="4"/>
                  </a:moveTo>
                  <a:cubicBezTo>
                    <a:pt x="1" y="4"/>
                    <a:pt x="3" y="5"/>
                    <a:pt x="5" y="4"/>
                  </a:cubicBezTo>
                  <a:cubicBezTo>
                    <a:pt x="7" y="2"/>
                    <a:pt x="12" y="0"/>
                    <a:pt x="12" y="1"/>
                  </a:cubicBezTo>
                  <a:cubicBezTo>
                    <a:pt x="13" y="2"/>
                    <a:pt x="10" y="3"/>
                    <a:pt x="10" y="3"/>
                  </a:cubicBezTo>
                  <a:cubicBezTo>
                    <a:pt x="10" y="3"/>
                    <a:pt x="15" y="3"/>
                    <a:pt x="16" y="4"/>
                  </a:cubicBezTo>
                  <a:cubicBezTo>
                    <a:pt x="16" y="6"/>
                    <a:pt x="13" y="11"/>
                    <a:pt x="10" y="11"/>
                  </a:cubicBezTo>
                  <a:cubicBezTo>
                    <a:pt x="8" y="11"/>
                    <a:pt x="4" y="8"/>
                    <a:pt x="3" y="8"/>
                  </a:cubicBezTo>
                  <a:cubicBezTo>
                    <a:pt x="1" y="7"/>
                    <a:pt x="0" y="7"/>
                    <a:pt x="0" y="7"/>
                  </a:cubicBezTo>
                  <a:lnTo>
                    <a:pt x="1" y="4"/>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íṥľiďè">
              <a:extLst>
                <a:ext uri="{FF2B5EF4-FFF2-40B4-BE49-F238E27FC236}">
                  <a16:creationId xmlns:a16="http://schemas.microsoft.com/office/drawing/2014/main" id="{FB89F012-0BD6-4D21-AD67-3DACC83221B7}"/>
                </a:ext>
              </a:extLst>
            </p:cNvPr>
            <p:cNvSpPr/>
            <p:nvPr/>
          </p:nvSpPr>
          <p:spPr bwMode="auto">
            <a:xfrm>
              <a:off x="3990976" y="3814763"/>
              <a:ext cx="180975" cy="138113"/>
            </a:xfrm>
            <a:custGeom>
              <a:avLst/>
              <a:gdLst>
                <a:gd name="T0" fmla="*/ 2 w 50"/>
                <a:gd name="T1" fmla="*/ 10 h 38"/>
                <a:gd name="T2" fmla="*/ 38 w 50"/>
                <a:gd name="T3" fmla="*/ 38 h 38"/>
                <a:gd name="T4" fmla="*/ 8 w 50"/>
                <a:gd name="T5" fmla="*/ 0 h 38"/>
                <a:gd name="T6" fmla="*/ 2 w 50"/>
                <a:gd name="T7" fmla="*/ 10 h 38"/>
              </a:gdLst>
              <a:ahLst/>
              <a:cxnLst>
                <a:cxn ang="0">
                  <a:pos x="T0" y="T1"/>
                </a:cxn>
                <a:cxn ang="0">
                  <a:pos x="T2" y="T3"/>
                </a:cxn>
                <a:cxn ang="0">
                  <a:pos x="T4" y="T5"/>
                </a:cxn>
                <a:cxn ang="0">
                  <a:pos x="T6" y="T7"/>
                </a:cxn>
              </a:cxnLst>
              <a:rect l="0" t="0" r="r" b="b"/>
              <a:pathLst>
                <a:path w="50" h="38">
                  <a:moveTo>
                    <a:pt x="2" y="10"/>
                  </a:moveTo>
                  <a:cubicBezTo>
                    <a:pt x="2" y="10"/>
                    <a:pt x="21" y="32"/>
                    <a:pt x="38" y="38"/>
                  </a:cubicBezTo>
                  <a:cubicBezTo>
                    <a:pt x="50" y="36"/>
                    <a:pt x="16" y="0"/>
                    <a:pt x="8" y="0"/>
                  </a:cubicBezTo>
                  <a:cubicBezTo>
                    <a:pt x="0" y="1"/>
                    <a:pt x="2" y="10"/>
                    <a:pt x="2" y="10"/>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ïŝļiďé">
              <a:extLst>
                <a:ext uri="{FF2B5EF4-FFF2-40B4-BE49-F238E27FC236}">
                  <a16:creationId xmlns:a16="http://schemas.microsoft.com/office/drawing/2014/main" id="{04FF0697-8100-40EF-BA50-176D287EFCFC}"/>
                </a:ext>
              </a:extLst>
            </p:cNvPr>
            <p:cNvSpPr/>
            <p:nvPr/>
          </p:nvSpPr>
          <p:spPr bwMode="auto">
            <a:xfrm>
              <a:off x="4103688" y="3916363"/>
              <a:ext cx="133350" cy="42863"/>
            </a:xfrm>
            <a:custGeom>
              <a:avLst/>
              <a:gdLst>
                <a:gd name="T0" fmla="*/ 4 w 37"/>
                <a:gd name="T1" fmla="*/ 2 h 12"/>
                <a:gd name="T2" fmla="*/ 37 w 37"/>
                <a:gd name="T3" fmla="*/ 5 h 12"/>
                <a:gd name="T4" fmla="*/ 37 w 37"/>
                <a:gd name="T5" fmla="*/ 9 h 12"/>
                <a:gd name="T6" fmla="*/ 13 w 37"/>
                <a:gd name="T7" fmla="*/ 11 h 12"/>
                <a:gd name="T8" fmla="*/ 4 w 37"/>
                <a:gd name="T9" fmla="*/ 2 h 12"/>
              </a:gdLst>
              <a:ahLst/>
              <a:cxnLst>
                <a:cxn ang="0">
                  <a:pos x="T0" y="T1"/>
                </a:cxn>
                <a:cxn ang="0">
                  <a:pos x="T2" y="T3"/>
                </a:cxn>
                <a:cxn ang="0">
                  <a:pos x="T4" y="T5"/>
                </a:cxn>
                <a:cxn ang="0">
                  <a:pos x="T6" y="T7"/>
                </a:cxn>
                <a:cxn ang="0">
                  <a:pos x="T8" y="T9"/>
                </a:cxn>
              </a:cxnLst>
              <a:rect l="0" t="0" r="r" b="b"/>
              <a:pathLst>
                <a:path w="37" h="12">
                  <a:moveTo>
                    <a:pt x="4" y="2"/>
                  </a:moveTo>
                  <a:cubicBezTo>
                    <a:pt x="4" y="2"/>
                    <a:pt x="24" y="0"/>
                    <a:pt x="37" y="5"/>
                  </a:cubicBezTo>
                  <a:cubicBezTo>
                    <a:pt x="37" y="9"/>
                    <a:pt x="37" y="9"/>
                    <a:pt x="37" y="9"/>
                  </a:cubicBezTo>
                  <a:cubicBezTo>
                    <a:pt x="37" y="9"/>
                    <a:pt x="23" y="12"/>
                    <a:pt x="13" y="11"/>
                  </a:cubicBezTo>
                  <a:cubicBezTo>
                    <a:pt x="2" y="10"/>
                    <a:pt x="0" y="3"/>
                    <a:pt x="4" y="2"/>
                  </a:cubicBezTo>
                  <a:close/>
                </a:path>
              </a:pathLst>
            </a:custGeom>
            <a:solidFill>
              <a:srgbClr val="FF53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íśḻîḍè">
              <a:extLst>
                <a:ext uri="{FF2B5EF4-FFF2-40B4-BE49-F238E27FC236}">
                  <a16:creationId xmlns:a16="http://schemas.microsoft.com/office/drawing/2014/main" id="{635B02E6-47C2-406F-9F83-29102D845FD6}"/>
                </a:ext>
              </a:extLst>
            </p:cNvPr>
            <p:cNvSpPr/>
            <p:nvPr/>
          </p:nvSpPr>
          <p:spPr bwMode="auto">
            <a:xfrm>
              <a:off x="3962401" y="3703638"/>
              <a:ext cx="25400" cy="39688"/>
            </a:xfrm>
            <a:custGeom>
              <a:avLst/>
              <a:gdLst>
                <a:gd name="T0" fmla="*/ 3 w 7"/>
                <a:gd name="T1" fmla="*/ 2 h 11"/>
                <a:gd name="T2" fmla="*/ 6 w 7"/>
                <a:gd name="T3" fmla="*/ 9 h 11"/>
                <a:gd name="T4" fmla="*/ 1 w 7"/>
                <a:gd name="T5" fmla="*/ 10 h 11"/>
                <a:gd name="T6" fmla="*/ 4 w 7"/>
                <a:gd name="T7" fmla="*/ 8 h 11"/>
                <a:gd name="T8" fmla="*/ 3 w 7"/>
                <a:gd name="T9" fmla="*/ 2 h 11"/>
              </a:gdLst>
              <a:ahLst/>
              <a:cxnLst>
                <a:cxn ang="0">
                  <a:pos x="T0" y="T1"/>
                </a:cxn>
                <a:cxn ang="0">
                  <a:pos x="T2" y="T3"/>
                </a:cxn>
                <a:cxn ang="0">
                  <a:pos x="T4" y="T5"/>
                </a:cxn>
                <a:cxn ang="0">
                  <a:pos x="T6" y="T7"/>
                </a:cxn>
                <a:cxn ang="0">
                  <a:pos x="T8" y="T9"/>
                </a:cxn>
              </a:cxnLst>
              <a:rect l="0" t="0" r="r" b="b"/>
              <a:pathLst>
                <a:path w="7" h="11">
                  <a:moveTo>
                    <a:pt x="3" y="2"/>
                  </a:moveTo>
                  <a:cubicBezTo>
                    <a:pt x="3" y="2"/>
                    <a:pt x="7" y="8"/>
                    <a:pt x="6" y="9"/>
                  </a:cubicBezTo>
                  <a:cubicBezTo>
                    <a:pt x="5" y="10"/>
                    <a:pt x="1" y="11"/>
                    <a:pt x="1" y="10"/>
                  </a:cubicBezTo>
                  <a:cubicBezTo>
                    <a:pt x="0" y="9"/>
                    <a:pt x="4" y="8"/>
                    <a:pt x="4" y="8"/>
                  </a:cubicBezTo>
                  <a:cubicBezTo>
                    <a:pt x="4" y="8"/>
                    <a:pt x="1" y="0"/>
                    <a:pt x="3" y="2"/>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ïṩ1íḋè">
              <a:extLst>
                <a:ext uri="{FF2B5EF4-FFF2-40B4-BE49-F238E27FC236}">
                  <a16:creationId xmlns:a16="http://schemas.microsoft.com/office/drawing/2014/main" id="{0D4EBA00-45F3-4D1A-9E51-474A0B0725E7}"/>
                </a:ext>
              </a:extLst>
            </p:cNvPr>
            <p:cNvSpPr/>
            <p:nvPr/>
          </p:nvSpPr>
          <p:spPr bwMode="auto">
            <a:xfrm>
              <a:off x="3886201" y="3624263"/>
              <a:ext cx="115888" cy="136525"/>
            </a:xfrm>
            <a:custGeom>
              <a:avLst/>
              <a:gdLst>
                <a:gd name="T0" fmla="*/ 7 w 32"/>
                <a:gd name="T1" fmla="*/ 15 h 38"/>
                <a:gd name="T2" fmla="*/ 24 w 32"/>
                <a:gd name="T3" fmla="*/ 5 h 38"/>
                <a:gd name="T4" fmla="*/ 20 w 32"/>
                <a:gd name="T5" fmla="*/ 19 h 38"/>
                <a:gd name="T6" fmla="*/ 12 w 32"/>
                <a:gd name="T7" fmla="*/ 31 h 38"/>
                <a:gd name="T8" fmla="*/ 14 w 32"/>
                <a:gd name="T9" fmla="*/ 38 h 38"/>
                <a:gd name="T10" fmla="*/ 9 w 32"/>
                <a:gd name="T11" fmla="*/ 31 h 38"/>
                <a:gd name="T12" fmla="*/ 13 w 32"/>
                <a:gd name="T13" fmla="*/ 38 h 38"/>
                <a:gd name="T14" fmla="*/ 2 w 32"/>
                <a:gd name="T15" fmla="*/ 30 h 38"/>
                <a:gd name="T16" fmla="*/ 3 w 32"/>
                <a:gd name="T17" fmla="*/ 22 h 38"/>
                <a:gd name="T18" fmla="*/ 7 w 32"/>
                <a:gd name="T19"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8">
                  <a:moveTo>
                    <a:pt x="7" y="15"/>
                  </a:moveTo>
                  <a:cubicBezTo>
                    <a:pt x="7" y="15"/>
                    <a:pt x="17" y="0"/>
                    <a:pt x="24" y="5"/>
                  </a:cubicBezTo>
                  <a:cubicBezTo>
                    <a:pt x="30" y="10"/>
                    <a:pt x="32" y="14"/>
                    <a:pt x="20" y="19"/>
                  </a:cubicBezTo>
                  <a:cubicBezTo>
                    <a:pt x="8" y="23"/>
                    <a:pt x="9" y="26"/>
                    <a:pt x="12" y="31"/>
                  </a:cubicBezTo>
                  <a:cubicBezTo>
                    <a:pt x="14" y="36"/>
                    <a:pt x="16" y="37"/>
                    <a:pt x="14" y="38"/>
                  </a:cubicBezTo>
                  <a:cubicBezTo>
                    <a:pt x="12" y="38"/>
                    <a:pt x="11" y="30"/>
                    <a:pt x="9" y="31"/>
                  </a:cubicBezTo>
                  <a:cubicBezTo>
                    <a:pt x="6" y="31"/>
                    <a:pt x="12" y="38"/>
                    <a:pt x="13" y="38"/>
                  </a:cubicBezTo>
                  <a:cubicBezTo>
                    <a:pt x="14" y="38"/>
                    <a:pt x="4" y="38"/>
                    <a:pt x="2" y="30"/>
                  </a:cubicBezTo>
                  <a:cubicBezTo>
                    <a:pt x="0" y="22"/>
                    <a:pt x="3" y="22"/>
                    <a:pt x="3" y="22"/>
                  </a:cubicBezTo>
                  <a:cubicBezTo>
                    <a:pt x="3" y="22"/>
                    <a:pt x="0" y="18"/>
                    <a:pt x="7" y="1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iSḷïḓê">
              <a:extLst>
                <a:ext uri="{FF2B5EF4-FFF2-40B4-BE49-F238E27FC236}">
                  <a16:creationId xmlns:a16="http://schemas.microsoft.com/office/drawing/2014/main" id="{7712F012-43F9-4C78-B1B4-D7610051BE65}"/>
                </a:ext>
              </a:extLst>
            </p:cNvPr>
            <p:cNvSpPr/>
            <p:nvPr/>
          </p:nvSpPr>
          <p:spPr bwMode="auto">
            <a:xfrm>
              <a:off x="5567363" y="4795838"/>
              <a:ext cx="269875" cy="325438"/>
            </a:xfrm>
            <a:custGeom>
              <a:avLst/>
              <a:gdLst>
                <a:gd name="T0" fmla="*/ 40 w 75"/>
                <a:gd name="T1" fmla="*/ 7 h 90"/>
                <a:gd name="T2" fmla="*/ 56 w 75"/>
                <a:gd name="T3" fmla="*/ 7 h 90"/>
                <a:gd name="T4" fmla="*/ 60 w 75"/>
                <a:gd name="T5" fmla="*/ 27 h 90"/>
                <a:gd name="T6" fmla="*/ 73 w 75"/>
                <a:gd name="T7" fmla="*/ 41 h 90"/>
                <a:gd name="T8" fmla="*/ 68 w 75"/>
                <a:gd name="T9" fmla="*/ 63 h 90"/>
                <a:gd name="T10" fmla="*/ 50 w 75"/>
                <a:gd name="T11" fmla="*/ 75 h 90"/>
                <a:gd name="T12" fmla="*/ 25 w 75"/>
                <a:gd name="T13" fmla="*/ 82 h 90"/>
                <a:gd name="T14" fmla="*/ 5 w 75"/>
                <a:gd name="T15" fmla="*/ 67 h 90"/>
                <a:gd name="T16" fmla="*/ 17 w 75"/>
                <a:gd name="T17" fmla="*/ 44 h 90"/>
                <a:gd name="T18" fmla="*/ 15 w 75"/>
                <a:gd name="T19" fmla="*/ 11 h 90"/>
                <a:gd name="T20" fmla="*/ 40 w 75"/>
                <a:gd name="T21"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90">
                  <a:moveTo>
                    <a:pt x="40" y="7"/>
                  </a:moveTo>
                  <a:cubicBezTo>
                    <a:pt x="40" y="7"/>
                    <a:pt x="48" y="0"/>
                    <a:pt x="56" y="7"/>
                  </a:cubicBezTo>
                  <a:cubicBezTo>
                    <a:pt x="63" y="15"/>
                    <a:pt x="52" y="24"/>
                    <a:pt x="60" y="27"/>
                  </a:cubicBezTo>
                  <a:cubicBezTo>
                    <a:pt x="69" y="30"/>
                    <a:pt x="75" y="31"/>
                    <a:pt x="73" y="41"/>
                  </a:cubicBezTo>
                  <a:cubicBezTo>
                    <a:pt x="70" y="51"/>
                    <a:pt x="65" y="55"/>
                    <a:pt x="68" y="63"/>
                  </a:cubicBezTo>
                  <a:cubicBezTo>
                    <a:pt x="70" y="70"/>
                    <a:pt x="60" y="78"/>
                    <a:pt x="50" y="75"/>
                  </a:cubicBezTo>
                  <a:cubicBezTo>
                    <a:pt x="41" y="71"/>
                    <a:pt x="34" y="75"/>
                    <a:pt x="25" y="82"/>
                  </a:cubicBezTo>
                  <a:cubicBezTo>
                    <a:pt x="15" y="90"/>
                    <a:pt x="0" y="80"/>
                    <a:pt x="5" y="67"/>
                  </a:cubicBezTo>
                  <a:cubicBezTo>
                    <a:pt x="9" y="55"/>
                    <a:pt x="19" y="56"/>
                    <a:pt x="17" y="44"/>
                  </a:cubicBezTo>
                  <a:cubicBezTo>
                    <a:pt x="14" y="31"/>
                    <a:pt x="6" y="21"/>
                    <a:pt x="15" y="11"/>
                  </a:cubicBezTo>
                  <a:cubicBezTo>
                    <a:pt x="24" y="2"/>
                    <a:pt x="40" y="7"/>
                    <a:pt x="40" y="7"/>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išḻiďè">
              <a:extLst>
                <a:ext uri="{FF2B5EF4-FFF2-40B4-BE49-F238E27FC236}">
                  <a16:creationId xmlns:a16="http://schemas.microsoft.com/office/drawing/2014/main" id="{5688F22D-7410-4552-BDA6-676E86D9C3FB}"/>
                </a:ext>
              </a:extLst>
            </p:cNvPr>
            <p:cNvSpPr/>
            <p:nvPr/>
          </p:nvSpPr>
          <p:spPr bwMode="auto">
            <a:xfrm>
              <a:off x="5610226" y="5218113"/>
              <a:ext cx="252413" cy="234950"/>
            </a:xfrm>
            <a:custGeom>
              <a:avLst/>
              <a:gdLst>
                <a:gd name="T0" fmla="*/ 68 w 70"/>
                <a:gd name="T1" fmla="*/ 15 h 65"/>
                <a:gd name="T2" fmla="*/ 64 w 70"/>
                <a:gd name="T3" fmla="*/ 48 h 65"/>
                <a:gd name="T4" fmla="*/ 4 w 70"/>
                <a:gd name="T5" fmla="*/ 60 h 65"/>
                <a:gd name="T6" fmla="*/ 27 w 70"/>
                <a:gd name="T7" fmla="*/ 48 h 65"/>
                <a:gd name="T8" fmla="*/ 46 w 70"/>
                <a:gd name="T9" fmla="*/ 17 h 65"/>
                <a:gd name="T10" fmla="*/ 68 w 70"/>
                <a:gd name="T11" fmla="*/ 15 h 65"/>
              </a:gdLst>
              <a:ahLst/>
              <a:cxnLst>
                <a:cxn ang="0">
                  <a:pos x="T0" y="T1"/>
                </a:cxn>
                <a:cxn ang="0">
                  <a:pos x="T2" y="T3"/>
                </a:cxn>
                <a:cxn ang="0">
                  <a:pos x="T4" y="T5"/>
                </a:cxn>
                <a:cxn ang="0">
                  <a:pos x="T6" y="T7"/>
                </a:cxn>
                <a:cxn ang="0">
                  <a:pos x="T8" y="T9"/>
                </a:cxn>
                <a:cxn ang="0">
                  <a:pos x="T10" y="T11"/>
                </a:cxn>
              </a:cxnLst>
              <a:rect l="0" t="0" r="r" b="b"/>
              <a:pathLst>
                <a:path w="70" h="65">
                  <a:moveTo>
                    <a:pt x="68" y="15"/>
                  </a:moveTo>
                  <a:cubicBezTo>
                    <a:pt x="68" y="15"/>
                    <a:pt x="70" y="39"/>
                    <a:pt x="64" y="48"/>
                  </a:cubicBezTo>
                  <a:cubicBezTo>
                    <a:pt x="58" y="57"/>
                    <a:pt x="7" y="65"/>
                    <a:pt x="4" y="60"/>
                  </a:cubicBezTo>
                  <a:cubicBezTo>
                    <a:pt x="0" y="56"/>
                    <a:pt x="16" y="52"/>
                    <a:pt x="27" y="48"/>
                  </a:cubicBezTo>
                  <a:cubicBezTo>
                    <a:pt x="38" y="44"/>
                    <a:pt x="49" y="34"/>
                    <a:pt x="46" y="17"/>
                  </a:cubicBezTo>
                  <a:cubicBezTo>
                    <a:pt x="44" y="0"/>
                    <a:pt x="68" y="15"/>
                    <a:pt x="68" y="15"/>
                  </a:cubicBezTo>
                  <a:close/>
                </a:path>
              </a:pathLst>
            </a:custGeom>
            <a:solidFill>
              <a:srgbClr val="FFA8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îśļîḓê">
              <a:extLst>
                <a:ext uri="{FF2B5EF4-FFF2-40B4-BE49-F238E27FC236}">
                  <a16:creationId xmlns:a16="http://schemas.microsoft.com/office/drawing/2014/main" id="{7DE044AF-B57F-4F5A-B4B9-29F256B08232}"/>
                </a:ext>
              </a:extLst>
            </p:cNvPr>
            <p:cNvSpPr/>
            <p:nvPr/>
          </p:nvSpPr>
          <p:spPr bwMode="auto">
            <a:xfrm>
              <a:off x="5649913" y="5183188"/>
              <a:ext cx="169863" cy="454025"/>
            </a:xfrm>
            <a:custGeom>
              <a:avLst/>
              <a:gdLst>
                <a:gd name="T0" fmla="*/ 13 w 47"/>
                <a:gd name="T1" fmla="*/ 8 h 126"/>
                <a:gd name="T2" fmla="*/ 24 w 47"/>
                <a:gd name="T3" fmla="*/ 48 h 126"/>
                <a:gd name="T4" fmla="*/ 2 w 47"/>
                <a:gd name="T5" fmla="*/ 117 h 126"/>
                <a:gd name="T6" fmla="*/ 41 w 47"/>
                <a:gd name="T7" fmla="*/ 67 h 126"/>
                <a:gd name="T8" fmla="*/ 39 w 47"/>
                <a:gd name="T9" fmla="*/ 8 h 126"/>
                <a:gd name="T10" fmla="*/ 13 w 47"/>
                <a:gd name="T11" fmla="*/ 8 h 126"/>
              </a:gdLst>
              <a:ahLst/>
              <a:cxnLst>
                <a:cxn ang="0">
                  <a:pos x="T0" y="T1"/>
                </a:cxn>
                <a:cxn ang="0">
                  <a:pos x="T2" y="T3"/>
                </a:cxn>
                <a:cxn ang="0">
                  <a:pos x="T4" y="T5"/>
                </a:cxn>
                <a:cxn ang="0">
                  <a:pos x="T6" y="T7"/>
                </a:cxn>
                <a:cxn ang="0">
                  <a:pos x="T8" y="T9"/>
                </a:cxn>
                <a:cxn ang="0">
                  <a:pos x="T10" y="T11"/>
                </a:cxn>
              </a:cxnLst>
              <a:rect l="0" t="0" r="r" b="b"/>
              <a:pathLst>
                <a:path w="47" h="126">
                  <a:moveTo>
                    <a:pt x="13" y="8"/>
                  </a:moveTo>
                  <a:cubicBezTo>
                    <a:pt x="13" y="8"/>
                    <a:pt x="24" y="26"/>
                    <a:pt x="24" y="48"/>
                  </a:cubicBezTo>
                  <a:cubicBezTo>
                    <a:pt x="26" y="68"/>
                    <a:pt x="0" y="108"/>
                    <a:pt x="2" y="117"/>
                  </a:cubicBezTo>
                  <a:cubicBezTo>
                    <a:pt x="4" y="126"/>
                    <a:pt x="34" y="88"/>
                    <a:pt x="41" y="67"/>
                  </a:cubicBezTo>
                  <a:cubicBezTo>
                    <a:pt x="47" y="45"/>
                    <a:pt x="43" y="17"/>
                    <a:pt x="39" y="8"/>
                  </a:cubicBezTo>
                  <a:cubicBezTo>
                    <a:pt x="34" y="0"/>
                    <a:pt x="13" y="8"/>
                    <a:pt x="13" y="8"/>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íSļíďé">
              <a:extLst>
                <a:ext uri="{FF2B5EF4-FFF2-40B4-BE49-F238E27FC236}">
                  <a16:creationId xmlns:a16="http://schemas.microsoft.com/office/drawing/2014/main" id="{180435CD-11ED-40EA-A9AB-3FBD06607C28}"/>
                </a:ext>
              </a:extLst>
            </p:cNvPr>
            <p:cNvSpPr/>
            <p:nvPr/>
          </p:nvSpPr>
          <p:spPr bwMode="auto">
            <a:xfrm>
              <a:off x="5627688" y="5605463"/>
              <a:ext cx="76200" cy="100013"/>
            </a:xfrm>
            <a:custGeom>
              <a:avLst/>
              <a:gdLst>
                <a:gd name="T0" fmla="*/ 2 w 21"/>
                <a:gd name="T1" fmla="*/ 0 h 28"/>
                <a:gd name="T2" fmla="*/ 0 w 21"/>
                <a:gd name="T3" fmla="*/ 3 h 28"/>
                <a:gd name="T4" fmla="*/ 4 w 21"/>
                <a:gd name="T5" fmla="*/ 10 h 28"/>
                <a:gd name="T6" fmla="*/ 15 w 21"/>
                <a:gd name="T7" fmla="*/ 25 h 28"/>
                <a:gd name="T8" fmla="*/ 20 w 21"/>
                <a:gd name="T9" fmla="*/ 28 h 28"/>
                <a:gd name="T10" fmla="*/ 21 w 21"/>
                <a:gd name="T11" fmla="*/ 26 h 28"/>
                <a:gd name="T12" fmla="*/ 8 w 21"/>
                <a:gd name="T13" fmla="*/ 9 h 28"/>
                <a:gd name="T14" fmla="*/ 2 w 2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2" y="0"/>
                  </a:moveTo>
                  <a:cubicBezTo>
                    <a:pt x="2" y="0"/>
                    <a:pt x="0" y="2"/>
                    <a:pt x="0" y="3"/>
                  </a:cubicBezTo>
                  <a:cubicBezTo>
                    <a:pt x="0" y="5"/>
                    <a:pt x="2" y="7"/>
                    <a:pt x="4" y="10"/>
                  </a:cubicBezTo>
                  <a:cubicBezTo>
                    <a:pt x="5" y="13"/>
                    <a:pt x="10" y="21"/>
                    <a:pt x="15" y="25"/>
                  </a:cubicBezTo>
                  <a:cubicBezTo>
                    <a:pt x="19" y="28"/>
                    <a:pt x="20" y="28"/>
                    <a:pt x="20" y="28"/>
                  </a:cubicBezTo>
                  <a:cubicBezTo>
                    <a:pt x="21" y="26"/>
                    <a:pt x="21" y="26"/>
                    <a:pt x="21" y="26"/>
                  </a:cubicBezTo>
                  <a:cubicBezTo>
                    <a:pt x="21" y="26"/>
                    <a:pt x="9" y="10"/>
                    <a:pt x="8" y="9"/>
                  </a:cubicBezTo>
                  <a:cubicBezTo>
                    <a:pt x="8" y="9"/>
                    <a:pt x="2" y="0"/>
                    <a:pt x="2" y="0"/>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işlídé">
              <a:extLst>
                <a:ext uri="{FF2B5EF4-FFF2-40B4-BE49-F238E27FC236}">
                  <a16:creationId xmlns:a16="http://schemas.microsoft.com/office/drawing/2014/main" id="{415FEEBB-18E8-4F27-A4DB-B7107105B16F}"/>
                </a:ext>
              </a:extLst>
            </p:cNvPr>
            <p:cNvSpPr/>
            <p:nvPr/>
          </p:nvSpPr>
          <p:spPr bwMode="auto">
            <a:xfrm>
              <a:off x="5646738" y="5580063"/>
              <a:ext cx="39688" cy="60325"/>
            </a:xfrm>
            <a:custGeom>
              <a:avLst/>
              <a:gdLst>
                <a:gd name="T0" fmla="*/ 2 w 11"/>
                <a:gd name="T1" fmla="*/ 8 h 17"/>
                <a:gd name="T2" fmla="*/ 11 w 11"/>
                <a:gd name="T3" fmla="*/ 14 h 17"/>
                <a:gd name="T4" fmla="*/ 10 w 11"/>
                <a:gd name="T5" fmla="*/ 5 h 17"/>
                <a:gd name="T6" fmla="*/ 4 w 11"/>
                <a:gd name="T7" fmla="*/ 1 h 17"/>
                <a:gd name="T8" fmla="*/ 2 w 11"/>
                <a:gd name="T9" fmla="*/ 8 h 17"/>
              </a:gdLst>
              <a:ahLst/>
              <a:cxnLst>
                <a:cxn ang="0">
                  <a:pos x="T0" y="T1"/>
                </a:cxn>
                <a:cxn ang="0">
                  <a:pos x="T2" y="T3"/>
                </a:cxn>
                <a:cxn ang="0">
                  <a:pos x="T4" y="T5"/>
                </a:cxn>
                <a:cxn ang="0">
                  <a:pos x="T6" y="T7"/>
                </a:cxn>
                <a:cxn ang="0">
                  <a:pos x="T8" y="T9"/>
                </a:cxn>
              </a:cxnLst>
              <a:rect l="0" t="0" r="r" b="b"/>
              <a:pathLst>
                <a:path w="11" h="17">
                  <a:moveTo>
                    <a:pt x="2" y="8"/>
                  </a:moveTo>
                  <a:cubicBezTo>
                    <a:pt x="3" y="12"/>
                    <a:pt x="8" y="17"/>
                    <a:pt x="11" y="14"/>
                  </a:cubicBezTo>
                  <a:cubicBezTo>
                    <a:pt x="9" y="11"/>
                    <a:pt x="10" y="5"/>
                    <a:pt x="10" y="5"/>
                  </a:cubicBezTo>
                  <a:cubicBezTo>
                    <a:pt x="10" y="5"/>
                    <a:pt x="7" y="0"/>
                    <a:pt x="4" y="1"/>
                  </a:cubicBezTo>
                  <a:cubicBezTo>
                    <a:pt x="4" y="1"/>
                    <a:pt x="0" y="5"/>
                    <a:pt x="2" y="8"/>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ïsliďê">
              <a:extLst>
                <a:ext uri="{FF2B5EF4-FFF2-40B4-BE49-F238E27FC236}">
                  <a16:creationId xmlns:a16="http://schemas.microsoft.com/office/drawing/2014/main" id="{55AA4A05-2042-4EFF-A4AB-9CD3F618E453}"/>
                </a:ext>
              </a:extLst>
            </p:cNvPr>
            <p:cNvSpPr/>
            <p:nvPr/>
          </p:nvSpPr>
          <p:spPr bwMode="auto">
            <a:xfrm>
              <a:off x="5632451" y="5583238"/>
              <a:ext cx="79375" cy="119063"/>
            </a:xfrm>
            <a:custGeom>
              <a:avLst/>
              <a:gdLst>
                <a:gd name="T0" fmla="*/ 15 w 22"/>
                <a:gd name="T1" fmla="*/ 13 h 33"/>
                <a:gd name="T2" fmla="*/ 6 w 22"/>
                <a:gd name="T3" fmla="*/ 7 h 33"/>
                <a:gd name="T4" fmla="*/ 7 w 22"/>
                <a:gd name="T5" fmla="*/ 0 h 33"/>
                <a:gd name="T6" fmla="*/ 0 w 22"/>
                <a:gd name="T7" fmla="*/ 7 h 33"/>
                <a:gd name="T8" fmla="*/ 5 w 22"/>
                <a:gd name="T9" fmla="*/ 17 h 33"/>
                <a:gd name="T10" fmla="*/ 20 w 22"/>
                <a:gd name="T11" fmla="*/ 33 h 33"/>
                <a:gd name="T12" fmla="*/ 22 w 22"/>
                <a:gd name="T13" fmla="*/ 29 h 33"/>
                <a:gd name="T14" fmla="*/ 15 w 22"/>
                <a:gd name="T15" fmla="*/ 1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3">
                  <a:moveTo>
                    <a:pt x="15" y="13"/>
                  </a:moveTo>
                  <a:cubicBezTo>
                    <a:pt x="12" y="16"/>
                    <a:pt x="7" y="11"/>
                    <a:pt x="6" y="7"/>
                  </a:cubicBezTo>
                  <a:cubicBezTo>
                    <a:pt x="5" y="5"/>
                    <a:pt x="6" y="2"/>
                    <a:pt x="7" y="0"/>
                  </a:cubicBezTo>
                  <a:cubicBezTo>
                    <a:pt x="4" y="2"/>
                    <a:pt x="0" y="6"/>
                    <a:pt x="0" y="7"/>
                  </a:cubicBezTo>
                  <a:cubicBezTo>
                    <a:pt x="0" y="10"/>
                    <a:pt x="2" y="11"/>
                    <a:pt x="5" y="17"/>
                  </a:cubicBezTo>
                  <a:cubicBezTo>
                    <a:pt x="8" y="22"/>
                    <a:pt x="18" y="33"/>
                    <a:pt x="20" y="33"/>
                  </a:cubicBezTo>
                  <a:cubicBezTo>
                    <a:pt x="21" y="32"/>
                    <a:pt x="22" y="29"/>
                    <a:pt x="22" y="29"/>
                  </a:cubicBezTo>
                  <a:cubicBezTo>
                    <a:pt x="22" y="23"/>
                    <a:pt x="16" y="17"/>
                    <a:pt x="15" y="13"/>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îsḻîďe">
              <a:extLst>
                <a:ext uri="{FF2B5EF4-FFF2-40B4-BE49-F238E27FC236}">
                  <a16:creationId xmlns:a16="http://schemas.microsoft.com/office/drawing/2014/main" id="{9BEC0A9F-73D1-4132-BE25-74AAACF3E02A}"/>
                </a:ext>
              </a:extLst>
            </p:cNvPr>
            <p:cNvSpPr/>
            <p:nvPr/>
          </p:nvSpPr>
          <p:spPr bwMode="auto">
            <a:xfrm>
              <a:off x="5595938" y="5424488"/>
              <a:ext cx="39688" cy="119063"/>
            </a:xfrm>
            <a:custGeom>
              <a:avLst/>
              <a:gdLst>
                <a:gd name="T0" fmla="*/ 4 w 11"/>
                <a:gd name="T1" fmla="*/ 0 h 33"/>
                <a:gd name="T2" fmla="*/ 1 w 11"/>
                <a:gd name="T3" fmla="*/ 2 h 33"/>
                <a:gd name="T4" fmla="*/ 2 w 11"/>
                <a:gd name="T5" fmla="*/ 10 h 33"/>
                <a:gd name="T6" fmla="*/ 5 w 11"/>
                <a:gd name="T7" fmla="*/ 28 h 33"/>
                <a:gd name="T8" fmla="*/ 8 w 11"/>
                <a:gd name="T9" fmla="*/ 33 h 33"/>
                <a:gd name="T10" fmla="*/ 11 w 11"/>
                <a:gd name="T11" fmla="*/ 32 h 33"/>
                <a:gd name="T12" fmla="*/ 6 w 11"/>
                <a:gd name="T13" fmla="*/ 11 h 33"/>
                <a:gd name="T14" fmla="*/ 4 w 11"/>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3">
                  <a:moveTo>
                    <a:pt x="4" y="0"/>
                  </a:moveTo>
                  <a:cubicBezTo>
                    <a:pt x="4" y="0"/>
                    <a:pt x="1" y="1"/>
                    <a:pt x="1" y="2"/>
                  </a:cubicBezTo>
                  <a:cubicBezTo>
                    <a:pt x="0" y="4"/>
                    <a:pt x="2" y="7"/>
                    <a:pt x="2" y="10"/>
                  </a:cubicBezTo>
                  <a:cubicBezTo>
                    <a:pt x="1" y="14"/>
                    <a:pt x="3" y="23"/>
                    <a:pt x="5" y="28"/>
                  </a:cubicBezTo>
                  <a:cubicBezTo>
                    <a:pt x="8" y="33"/>
                    <a:pt x="8" y="33"/>
                    <a:pt x="8" y="33"/>
                  </a:cubicBezTo>
                  <a:cubicBezTo>
                    <a:pt x="11" y="32"/>
                    <a:pt x="11" y="32"/>
                    <a:pt x="11" y="32"/>
                  </a:cubicBezTo>
                  <a:cubicBezTo>
                    <a:pt x="11" y="32"/>
                    <a:pt x="6" y="12"/>
                    <a:pt x="6" y="11"/>
                  </a:cubicBezTo>
                  <a:cubicBezTo>
                    <a:pt x="6" y="11"/>
                    <a:pt x="4" y="0"/>
                    <a:pt x="4" y="0"/>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śľîďe">
              <a:extLst>
                <a:ext uri="{FF2B5EF4-FFF2-40B4-BE49-F238E27FC236}">
                  <a16:creationId xmlns:a16="http://schemas.microsoft.com/office/drawing/2014/main" id="{DC6EB330-831B-42EC-94D7-472E670F5157}"/>
                </a:ext>
              </a:extLst>
            </p:cNvPr>
            <p:cNvSpPr/>
            <p:nvPr/>
          </p:nvSpPr>
          <p:spPr bwMode="auto">
            <a:xfrm>
              <a:off x="5621338" y="5413375"/>
              <a:ext cx="34925" cy="58738"/>
            </a:xfrm>
            <a:custGeom>
              <a:avLst/>
              <a:gdLst>
                <a:gd name="T0" fmla="*/ 1 w 10"/>
                <a:gd name="T1" fmla="*/ 6 h 16"/>
                <a:gd name="T2" fmla="*/ 7 w 10"/>
                <a:gd name="T3" fmla="*/ 15 h 16"/>
                <a:gd name="T4" fmla="*/ 10 w 10"/>
                <a:gd name="T5" fmla="*/ 7 h 16"/>
                <a:gd name="T6" fmla="*/ 6 w 10"/>
                <a:gd name="T7" fmla="*/ 0 h 16"/>
                <a:gd name="T8" fmla="*/ 1 w 10"/>
                <a:gd name="T9" fmla="*/ 6 h 16"/>
              </a:gdLst>
              <a:ahLst/>
              <a:cxnLst>
                <a:cxn ang="0">
                  <a:pos x="T0" y="T1"/>
                </a:cxn>
                <a:cxn ang="0">
                  <a:pos x="T2" y="T3"/>
                </a:cxn>
                <a:cxn ang="0">
                  <a:pos x="T4" y="T5"/>
                </a:cxn>
                <a:cxn ang="0">
                  <a:pos x="T6" y="T7"/>
                </a:cxn>
                <a:cxn ang="0">
                  <a:pos x="T8" y="T9"/>
                </a:cxn>
              </a:cxnLst>
              <a:rect l="0" t="0" r="r" b="b"/>
              <a:pathLst>
                <a:path w="10" h="16">
                  <a:moveTo>
                    <a:pt x="1" y="6"/>
                  </a:moveTo>
                  <a:cubicBezTo>
                    <a:pt x="0" y="10"/>
                    <a:pt x="3" y="16"/>
                    <a:pt x="7" y="15"/>
                  </a:cubicBezTo>
                  <a:cubicBezTo>
                    <a:pt x="7" y="12"/>
                    <a:pt x="10" y="7"/>
                    <a:pt x="10" y="7"/>
                  </a:cubicBezTo>
                  <a:cubicBezTo>
                    <a:pt x="10" y="7"/>
                    <a:pt x="9" y="1"/>
                    <a:pt x="6" y="0"/>
                  </a:cubicBezTo>
                  <a:cubicBezTo>
                    <a:pt x="6" y="0"/>
                    <a:pt x="1" y="2"/>
                    <a:pt x="1" y="6"/>
                  </a:cubicBezTo>
                  <a:close/>
                </a:path>
              </a:pathLst>
            </a:custGeom>
            <a:solidFill>
              <a:srgbClr val="FFA8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ï$ḷiďè">
              <a:extLst>
                <a:ext uri="{FF2B5EF4-FFF2-40B4-BE49-F238E27FC236}">
                  <a16:creationId xmlns:a16="http://schemas.microsoft.com/office/drawing/2014/main" id="{D868254C-A9C9-4471-84C3-2FFF47A1FFD6}"/>
                </a:ext>
              </a:extLst>
            </p:cNvPr>
            <p:cNvSpPr/>
            <p:nvPr/>
          </p:nvSpPr>
          <p:spPr bwMode="auto">
            <a:xfrm>
              <a:off x="5602288" y="5413375"/>
              <a:ext cx="50800" cy="127000"/>
            </a:xfrm>
            <a:custGeom>
              <a:avLst/>
              <a:gdLst>
                <a:gd name="T0" fmla="*/ 12 w 14"/>
                <a:gd name="T1" fmla="*/ 15 h 35"/>
                <a:gd name="T2" fmla="*/ 6 w 14"/>
                <a:gd name="T3" fmla="*/ 6 h 35"/>
                <a:gd name="T4" fmla="*/ 10 w 14"/>
                <a:gd name="T5" fmla="*/ 1 h 35"/>
                <a:gd name="T6" fmla="*/ 1 w 14"/>
                <a:gd name="T7" fmla="*/ 4 h 35"/>
                <a:gd name="T8" fmla="*/ 1 w 14"/>
                <a:gd name="T9" fmla="*/ 15 h 35"/>
                <a:gd name="T10" fmla="*/ 8 w 14"/>
                <a:gd name="T11" fmla="*/ 35 h 35"/>
                <a:gd name="T12" fmla="*/ 11 w 14"/>
                <a:gd name="T13" fmla="*/ 33 h 35"/>
                <a:gd name="T14" fmla="*/ 12 w 14"/>
                <a:gd name="T15" fmla="*/ 1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5">
                  <a:moveTo>
                    <a:pt x="12" y="15"/>
                  </a:moveTo>
                  <a:cubicBezTo>
                    <a:pt x="8" y="16"/>
                    <a:pt x="5" y="10"/>
                    <a:pt x="6" y="6"/>
                  </a:cubicBezTo>
                  <a:cubicBezTo>
                    <a:pt x="6" y="3"/>
                    <a:pt x="9" y="2"/>
                    <a:pt x="10" y="1"/>
                  </a:cubicBezTo>
                  <a:cubicBezTo>
                    <a:pt x="7" y="0"/>
                    <a:pt x="2" y="2"/>
                    <a:pt x="1" y="4"/>
                  </a:cubicBezTo>
                  <a:cubicBezTo>
                    <a:pt x="0" y="6"/>
                    <a:pt x="1" y="8"/>
                    <a:pt x="1" y="15"/>
                  </a:cubicBezTo>
                  <a:cubicBezTo>
                    <a:pt x="1" y="20"/>
                    <a:pt x="6" y="35"/>
                    <a:pt x="8" y="35"/>
                  </a:cubicBezTo>
                  <a:cubicBezTo>
                    <a:pt x="10" y="35"/>
                    <a:pt x="11" y="33"/>
                    <a:pt x="11" y="33"/>
                  </a:cubicBezTo>
                  <a:cubicBezTo>
                    <a:pt x="14" y="28"/>
                    <a:pt x="11" y="19"/>
                    <a:pt x="12" y="15"/>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îṧ1iḑê">
              <a:extLst>
                <a:ext uri="{FF2B5EF4-FFF2-40B4-BE49-F238E27FC236}">
                  <a16:creationId xmlns:a16="http://schemas.microsoft.com/office/drawing/2014/main" id="{18319E0F-F795-4426-9D66-51AC1AF148DD}"/>
                </a:ext>
              </a:extLst>
            </p:cNvPr>
            <p:cNvSpPr/>
            <p:nvPr/>
          </p:nvSpPr>
          <p:spPr bwMode="auto">
            <a:xfrm>
              <a:off x="5559426" y="5129213"/>
              <a:ext cx="427038" cy="309563"/>
            </a:xfrm>
            <a:custGeom>
              <a:avLst/>
              <a:gdLst>
                <a:gd name="T0" fmla="*/ 34 w 118"/>
                <a:gd name="T1" fmla="*/ 5 h 86"/>
                <a:gd name="T2" fmla="*/ 30 w 118"/>
                <a:gd name="T3" fmla="*/ 21 h 86"/>
                <a:gd name="T4" fmla="*/ 9 w 118"/>
                <a:gd name="T5" fmla="*/ 54 h 86"/>
                <a:gd name="T6" fmla="*/ 21 w 118"/>
                <a:gd name="T7" fmla="*/ 65 h 86"/>
                <a:gd name="T8" fmla="*/ 41 w 118"/>
                <a:gd name="T9" fmla="*/ 76 h 86"/>
                <a:gd name="T10" fmla="*/ 70 w 118"/>
                <a:gd name="T11" fmla="*/ 76 h 86"/>
                <a:gd name="T12" fmla="*/ 100 w 118"/>
                <a:gd name="T13" fmla="*/ 71 h 86"/>
                <a:gd name="T14" fmla="*/ 117 w 118"/>
                <a:gd name="T15" fmla="*/ 57 h 86"/>
                <a:gd name="T16" fmla="*/ 91 w 118"/>
                <a:gd name="T17" fmla="*/ 27 h 86"/>
                <a:gd name="T18" fmla="*/ 78 w 118"/>
                <a:gd name="T19" fmla="*/ 3 h 86"/>
                <a:gd name="T20" fmla="*/ 34 w 118"/>
                <a:gd name="T21"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86">
                  <a:moveTo>
                    <a:pt x="34" y="5"/>
                  </a:moveTo>
                  <a:cubicBezTo>
                    <a:pt x="34" y="5"/>
                    <a:pt x="29" y="10"/>
                    <a:pt x="30" y="21"/>
                  </a:cubicBezTo>
                  <a:cubicBezTo>
                    <a:pt x="30" y="33"/>
                    <a:pt x="18" y="49"/>
                    <a:pt x="9" y="54"/>
                  </a:cubicBezTo>
                  <a:cubicBezTo>
                    <a:pt x="0" y="59"/>
                    <a:pt x="13" y="66"/>
                    <a:pt x="21" y="65"/>
                  </a:cubicBezTo>
                  <a:cubicBezTo>
                    <a:pt x="29" y="64"/>
                    <a:pt x="32" y="66"/>
                    <a:pt x="41" y="76"/>
                  </a:cubicBezTo>
                  <a:cubicBezTo>
                    <a:pt x="51" y="86"/>
                    <a:pt x="59" y="70"/>
                    <a:pt x="70" y="76"/>
                  </a:cubicBezTo>
                  <a:cubicBezTo>
                    <a:pt x="82" y="82"/>
                    <a:pt x="93" y="79"/>
                    <a:pt x="100" y="71"/>
                  </a:cubicBezTo>
                  <a:cubicBezTo>
                    <a:pt x="106" y="63"/>
                    <a:pt x="116" y="64"/>
                    <a:pt x="117" y="57"/>
                  </a:cubicBezTo>
                  <a:cubicBezTo>
                    <a:pt x="118" y="50"/>
                    <a:pt x="99" y="41"/>
                    <a:pt x="91" y="27"/>
                  </a:cubicBezTo>
                  <a:cubicBezTo>
                    <a:pt x="83" y="14"/>
                    <a:pt x="83" y="6"/>
                    <a:pt x="78" y="3"/>
                  </a:cubicBezTo>
                  <a:cubicBezTo>
                    <a:pt x="73" y="0"/>
                    <a:pt x="34" y="5"/>
                    <a:pt x="34" y="5"/>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îṧḷídé">
              <a:extLst>
                <a:ext uri="{FF2B5EF4-FFF2-40B4-BE49-F238E27FC236}">
                  <a16:creationId xmlns:a16="http://schemas.microsoft.com/office/drawing/2014/main" id="{A36C354C-6080-4543-AD50-BEFD68F68993}"/>
                </a:ext>
              </a:extLst>
            </p:cNvPr>
            <p:cNvSpPr/>
            <p:nvPr/>
          </p:nvSpPr>
          <p:spPr bwMode="auto">
            <a:xfrm>
              <a:off x="5732463" y="4922838"/>
              <a:ext cx="177800" cy="101600"/>
            </a:xfrm>
            <a:custGeom>
              <a:avLst/>
              <a:gdLst>
                <a:gd name="T0" fmla="*/ 7 w 49"/>
                <a:gd name="T1" fmla="*/ 13 h 28"/>
                <a:gd name="T2" fmla="*/ 38 w 49"/>
                <a:gd name="T3" fmla="*/ 0 h 28"/>
                <a:gd name="T4" fmla="*/ 35 w 49"/>
                <a:gd name="T5" fmla="*/ 17 h 28"/>
                <a:gd name="T6" fmla="*/ 7 w 49"/>
                <a:gd name="T7" fmla="*/ 13 h 28"/>
              </a:gdLst>
              <a:ahLst/>
              <a:cxnLst>
                <a:cxn ang="0">
                  <a:pos x="T0" y="T1"/>
                </a:cxn>
                <a:cxn ang="0">
                  <a:pos x="T2" y="T3"/>
                </a:cxn>
                <a:cxn ang="0">
                  <a:pos x="T4" y="T5"/>
                </a:cxn>
                <a:cxn ang="0">
                  <a:pos x="T6" y="T7"/>
                </a:cxn>
              </a:cxnLst>
              <a:rect l="0" t="0" r="r" b="b"/>
              <a:pathLst>
                <a:path w="49" h="28">
                  <a:moveTo>
                    <a:pt x="7" y="13"/>
                  </a:moveTo>
                  <a:cubicBezTo>
                    <a:pt x="7" y="13"/>
                    <a:pt x="24" y="2"/>
                    <a:pt x="38" y="0"/>
                  </a:cubicBezTo>
                  <a:cubicBezTo>
                    <a:pt x="49" y="1"/>
                    <a:pt x="43" y="11"/>
                    <a:pt x="35" y="17"/>
                  </a:cubicBezTo>
                  <a:cubicBezTo>
                    <a:pt x="21" y="28"/>
                    <a:pt x="0" y="24"/>
                    <a:pt x="7" y="13"/>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iṥľïdé">
              <a:extLst>
                <a:ext uri="{FF2B5EF4-FFF2-40B4-BE49-F238E27FC236}">
                  <a16:creationId xmlns:a16="http://schemas.microsoft.com/office/drawing/2014/main" id="{556C0229-5A19-4D18-B528-CF0CC06A3C93}"/>
                </a:ext>
              </a:extLst>
            </p:cNvPr>
            <p:cNvSpPr/>
            <p:nvPr/>
          </p:nvSpPr>
          <p:spPr bwMode="auto">
            <a:xfrm>
              <a:off x="5664201" y="4940300"/>
              <a:ext cx="195263" cy="249238"/>
            </a:xfrm>
            <a:custGeom>
              <a:avLst/>
              <a:gdLst>
                <a:gd name="T0" fmla="*/ 23 w 54"/>
                <a:gd name="T1" fmla="*/ 1 h 69"/>
                <a:gd name="T2" fmla="*/ 36 w 54"/>
                <a:gd name="T3" fmla="*/ 6 h 69"/>
                <a:gd name="T4" fmla="*/ 43 w 54"/>
                <a:gd name="T5" fmla="*/ 19 h 69"/>
                <a:gd name="T6" fmla="*/ 43 w 54"/>
                <a:gd name="T7" fmla="*/ 36 h 69"/>
                <a:gd name="T8" fmla="*/ 49 w 54"/>
                <a:gd name="T9" fmla="*/ 51 h 69"/>
                <a:gd name="T10" fmla="*/ 44 w 54"/>
                <a:gd name="T11" fmla="*/ 64 h 69"/>
                <a:gd name="T12" fmla="*/ 6 w 54"/>
                <a:gd name="T13" fmla="*/ 61 h 69"/>
                <a:gd name="T14" fmla="*/ 7 w 54"/>
                <a:gd name="T15" fmla="*/ 46 h 69"/>
                <a:gd name="T16" fmla="*/ 7 w 54"/>
                <a:gd name="T17" fmla="*/ 20 h 69"/>
                <a:gd name="T18" fmla="*/ 16 w 54"/>
                <a:gd name="T19" fmla="*/ 2 h 69"/>
                <a:gd name="T20" fmla="*/ 23 w 54"/>
                <a:gd name="T21"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9">
                  <a:moveTo>
                    <a:pt x="23" y="1"/>
                  </a:moveTo>
                  <a:cubicBezTo>
                    <a:pt x="23" y="1"/>
                    <a:pt x="33" y="2"/>
                    <a:pt x="36" y="6"/>
                  </a:cubicBezTo>
                  <a:cubicBezTo>
                    <a:pt x="39" y="10"/>
                    <a:pt x="39" y="14"/>
                    <a:pt x="43" y="19"/>
                  </a:cubicBezTo>
                  <a:cubicBezTo>
                    <a:pt x="46" y="25"/>
                    <a:pt x="41" y="29"/>
                    <a:pt x="43" y="36"/>
                  </a:cubicBezTo>
                  <a:cubicBezTo>
                    <a:pt x="46" y="44"/>
                    <a:pt x="45" y="44"/>
                    <a:pt x="49" y="51"/>
                  </a:cubicBezTo>
                  <a:cubicBezTo>
                    <a:pt x="54" y="58"/>
                    <a:pt x="49" y="61"/>
                    <a:pt x="44" y="64"/>
                  </a:cubicBezTo>
                  <a:cubicBezTo>
                    <a:pt x="38" y="68"/>
                    <a:pt x="13" y="69"/>
                    <a:pt x="6" y="61"/>
                  </a:cubicBezTo>
                  <a:cubicBezTo>
                    <a:pt x="0" y="54"/>
                    <a:pt x="5" y="52"/>
                    <a:pt x="7" y="46"/>
                  </a:cubicBezTo>
                  <a:cubicBezTo>
                    <a:pt x="9" y="41"/>
                    <a:pt x="8" y="30"/>
                    <a:pt x="7" y="20"/>
                  </a:cubicBezTo>
                  <a:cubicBezTo>
                    <a:pt x="6" y="10"/>
                    <a:pt x="9" y="5"/>
                    <a:pt x="16" y="2"/>
                  </a:cubicBezTo>
                  <a:cubicBezTo>
                    <a:pt x="23" y="0"/>
                    <a:pt x="23" y="1"/>
                    <a:pt x="23" y="1"/>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ïŝlîďé">
              <a:extLst>
                <a:ext uri="{FF2B5EF4-FFF2-40B4-BE49-F238E27FC236}">
                  <a16:creationId xmlns:a16="http://schemas.microsoft.com/office/drawing/2014/main" id="{C2322C73-B94C-4097-9E99-E84ACFC7B573}"/>
                </a:ext>
              </a:extLst>
            </p:cNvPr>
            <p:cNvSpPr/>
            <p:nvPr/>
          </p:nvSpPr>
          <p:spPr bwMode="auto">
            <a:xfrm>
              <a:off x="5454651" y="5038725"/>
              <a:ext cx="68263" cy="36513"/>
            </a:xfrm>
            <a:custGeom>
              <a:avLst/>
              <a:gdLst>
                <a:gd name="T0" fmla="*/ 19 w 19"/>
                <a:gd name="T1" fmla="*/ 6 h 10"/>
                <a:gd name="T2" fmla="*/ 15 w 19"/>
                <a:gd name="T3" fmla="*/ 4 h 10"/>
                <a:gd name="T4" fmla="*/ 7 w 19"/>
                <a:gd name="T5" fmla="*/ 1 h 10"/>
                <a:gd name="T6" fmla="*/ 9 w 19"/>
                <a:gd name="T7" fmla="*/ 4 h 10"/>
                <a:gd name="T8" fmla="*/ 0 w 19"/>
                <a:gd name="T9" fmla="*/ 1 h 10"/>
                <a:gd name="T10" fmla="*/ 7 w 19"/>
                <a:gd name="T11" fmla="*/ 9 h 10"/>
                <a:gd name="T12" fmla="*/ 17 w 19"/>
                <a:gd name="T13" fmla="*/ 10 h 10"/>
                <a:gd name="T14" fmla="*/ 19 w 19"/>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6"/>
                  </a:moveTo>
                  <a:cubicBezTo>
                    <a:pt x="19" y="6"/>
                    <a:pt x="16" y="6"/>
                    <a:pt x="15" y="4"/>
                  </a:cubicBezTo>
                  <a:cubicBezTo>
                    <a:pt x="13" y="3"/>
                    <a:pt x="9" y="1"/>
                    <a:pt x="7" y="1"/>
                  </a:cubicBezTo>
                  <a:cubicBezTo>
                    <a:pt x="4" y="1"/>
                    <a:pt x="9" y="4"/>
                    <a:pt x="9" y="4"/>
                  </a:cubicBezTo>
                  <a:cubicBezTo>
                    <a:pt x="9" y="4"/>
                    <a:pt x="1" y="0"/>
                    <a:pt x="0" y="1"/>
                  </a:cubicBezTo>
                  <a:cubicBezTo>
                    <a:pt x="0" y="2"/>
                    <a:pt x="4" y="7"/>
                    <a:pt x="7" y="9"/>
                  </a:cubicBezTo>
                  <a:cubicBezTo>
                    <a:pt x="11" y="10"/>
                    <a:pt x="14" y="8"/>
                    <a:pt x="17" y="10"/>
                  </a:cubicBezTo>
                  <a:lnTo>
                    <a:pt x="19" y="6"/>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iṣḻiḑê">
              <a:extLst>
                <a:ext uri="{FF2B5EF4-FFF2-40B4-BE49-F238E27FC236}">
                  <a16:creationId xmlns:a16="http://schemas.microsoft.com/office/drawing/2014/main" id="{5A5294AF-1698-4F9F-9617-5972BB380D96}"/>
                </a:ext>
              </a:extLst>
            </p:cNvPr>
            <p:cNvSpPr/>
            <p:nvPr/>
          </p:nvSpPr>
          <p:spPr bwMode="auto">
            <a:xfrm>
              <a:off x="5986463" y="4829175"/>
              <a:ext cx="53975" cy="61913"/>
            </a:xfrm>
            <a:custGeom>
              <a:avLst/>
              <a:gdLst>
                <a:gd name="T0" fmla="*/ 0 w 15"/>
                <a:gd name="T1" fmla="*/ 14 h 17"/>
                <a:gd name="T2" fmla="*/ 3 w 15"/>
                <a:gd name="T3" fmla="*/ 11 h 17"/>
                <a:gd name="T4" fmla="*/ 8 w 15"/>
                <a:gd name="T5" fmla="*/ 4 h 17"/>
                <a:gd name="T6" fmla="*/ 8 w 15"/>
                <a:gd name="T7" fmla="*/ 7 h 17"/>
                <a:gd name="T8" fmla="*/ 14 w 15"/>
                <a:gd name="T9" fmla="*/ 1 h 17"/>
                <a:gd name="T10" fmla="*/ 11 w 15"/>
                <a:gd name="T11" fmla="*/ 11 h 17"/>
                <a:gd name="T12" fmla="*/ 3 w 15"/>
                <a:gd name="T13" fmla="*/ 17 h 17"/>
                <a:gd name="T14" fmla="*/ 0 w 15"/>
                <a:gd name="T15" fmla="*/ 14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
                  <a:moveTo>
                    <a:pt x="0" y="14"/>
                  </a:moveTo>
                  <a:cubicBezTo>
                    <a:pt x="0" y="14"/>
                    <a:pt x="3" y="13"/>
                    <a:pt x="3" y="11"/>
                  </a:cubicBezTo>
                  <a:cubicBezTo>
                    <a:pt x="4" y="8"/>
                    <a:pt x="6" y="5"/>
                    <a:pt x="8" y="4"/>
                  </a:cubicBezTo>
                  <a:cubicBezTo>
                    <a:pt x="10" y="3"/>
                    <a:pt x="8" y="7"/>
                    <a:pt x="8" y="7"/>
                  </a:cubicBezTo>
                  <a:cubicBezTo>
                    <a:pt x="8" y="7"/>
                    <a:pt x="13" y="0"/>
                    <a:pt x="14" y="1"/>
                  </a:cubicBezTo>
                  <a:cubicBezTo>
                    <a:pt x="15" y="1"/>
                    <a:pt x="14" y="8"/>
                    <a:pt x="11" y="11"/>
                  </a:cubicBezTo>
                  <a:cubicBezTo>
                    <a:pt x="9" y="14"/>
                    <a:pt x="5" y="14"/>
                    <a:pt x="3" y="17"/>
                  </a:cubicBezTo>
                  <a:lnTo>
                    <a:pt x="0" y="14"/>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îšlïḍe">
              <a:extLst>
                <a:ext uri="{FF2B5EF4-FFF2-40B4-BE49-F238E27FC236}">
                  <a16:creationId xmlns:a16="http://schemas.microsoft.com/office/drawing/2014/main" id="{AD26A215-0F45-4C20-8F2F-C2295F1947B6}"/>
                </a:ext>
              </a:extLst>
            </p:cNvPr>
            <p:cNvSpPr/>
            <p:nvPr/>
          </p:nvSpPr>
          <p:spPr bwMode="auto">
            <a:xfrm>
              <a:off x="5661026" y="4803775"/>
              <a:ext cx="107950" cy="173038"/>
            </a:xfrm>
            <a:custGeom>
              <a:avLst/>
              <a:gdLst>
                <a:gd name="T0" fmla="*/ 20 w 30"/>
                <a:gd name="T1" fmla="*/ 4 h 48"/>
                <a:gd name="T2" fmla="*/ 29 w 30"/>
                <a:gd name="T3" fmla="*/ 26 h 48"/>
                <a:gd name="T4" fmla="*/ 30 w 30"/>
                <a:gd name="T5" fmla="*/ 42 h 48"/>
                <a:gd name="T6" fmla="*/ 17 w 30"/>
                <a:gd name="T7" fmla="*/ 44 h 48"/>
                <a:gd name="T8" fmla="*/ 14 w 30"/>
                <a:gd name="T9" fmla="*/ 36 h 48"/>
                <a:gd name="T10" fmla="*/ 1 w 30"/>
                <a:gd name="T11" fmla="*/ 15 h 48"/>
                <a:gd name="T12" fmla="*/ 9 w 30"/>
                <a:gd name="T13" fmla="*/ 2 h 48"/>
                <a:gd name="T14" fmla="*/ 20 w 30"/>
                <a:gd name="T15" fmla="*/ 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8">
                  <a:moveTo>
                    <a:pt x="20" y="4"/>
                  </a:moveTo>
                  <a:cubicBezTo>
                    <a:pt x="20" y="4"/>
                    <a:pt x="30" y="15"/>
                    <a:pt x="29" y="26"/>
                  </a:cubicBezTo>
                  <a:cubicBezTo>
                    <a:pt x="28" y="35"/>
                    <a:pt x="24" y="36"/>
                    <a:pt x="30" y="42"/>
                  </a:cubicBezTo>
                  <a:cubicBezTo>
                    <a:pt x="30" y="42"/>
                    <a:pt x="25" y="48"/>
                    <a:pt x="17" y="44"/>
                  </a:cubicBezTo>
                  <a:cubicBezTo>
                    <a:pt x="17" y="44"/>
                    <a:pt x="21" y="39"/>
                    <a:pt x="14" y="36"/>
                  </a:cubicBezTo>
                  <a:cubicBezTo>
                    <a:pt x="9" y="33"/>
                    <a:pt x="2" y="23"/>
                    <a:pt x="1" y="15"/>
                  </a:cubicBezTo>
                  <a:cubicBezTo>
                    <a:pt x="0" y="7"/>
                    <a:pt x="4" y="3"/>
                    <a:pt x="9" y="2"/>
                  </a:cubicBezTo>
                  <a:cubicBezTo>
                    <a:pt x="15" y="0"/>
                    <a:pt x="18" y="2"/>
                    <a:pt x="20" y="4"/>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ïṡľiḋe">
              <a:extLst>
                <a:ext uri="{FF2B5EF4-FFF2-40B4-BE49-F238E27FC236}">
                  <a16:creationId xmlns:a16="http://schemas.microsoft.com/office/drawing/2014/main" id="{3065DE97-CCFA-425B-B19D-6101EF1E363C}"/>
                </a:ext>
              </a:extLst>
            </p:cNvPr>
            <p:cNvSpPr/>
            <p:nvPr/>
          </p:nvSpPr>
          <p:spPr bwMode="auto">
            <a:xfrm>
              <a:off x="5726113" y="4846638"/>
              <a:ext cx="25400" cy="39688"/>
            </a:xfrm>
            <a:custGeom>
              <a:avLst/>
              <a:gdLst>
                <a:gd name="T0" fmla="*/ 3 w 7"/>
                <a:gd name="T1" fmla="*/ 1 h 11"/>
                <a:gd name="T2" fmla="*/ 6 w 7"/>
                <a:gd name="T3" fmla="*/ 9 h 11"/>
                <a:gd name="T4" fmla="*/ 0 w 7"/>
                <a:gd name="T5" fmla="*/ 10 h 11"/>
                <a:gd name="T6" fmla="*/ 4 w 7"/>
                <a:gd name="T7" fmla="*/ 8 h 11"/>
                <a:gd name="T8" fmla="*/ 3 w 7"/>
                <a:gd name="T9" fmla="*/ 1 h 11"/>
              </a:gdLst>
              <a:ahLst/>
              <a:cxnLst>
                <a:cxn ang="0">
                  <a:pos x="T0" y="T1"/>
                </a:cxn>
                <a:cxn ang="0">
                  <a:pos x="T2" y="T3"/>
                </a:cxn>
                <a:cxn ang="0">
                  <a:pos x="T4" y="T5"/>
                </a:cxn>
                <a:cxn ang="0">
                  <a:pos x="T6" y="T7"/>
                </a:cxn>
                <a:cxn ang="0">
                  <a:pos x="T8" y="T9"/>
                </a:cxn>
              </a:cxnLst>
              <a:rect l="0" t="0" r="r" b="b"/>
              <a:pathLst>
                <a:path w="7" h="11">
                  <a:moveTo>
                    <a:pt x="3" y="1"/>
                  </a:moveTo>
                  <a:cubicBezTo>
                    <a:pt x="3" y="1"/>
                    <a:pt x="7" y="8"/>
                    <a:pt x="6" y="9"/>
                  </a:cubicBezTo>
                  <a:cubicBezTo>
                    <a:pt x="5" y="11"/>
                    <a:pt x="1" y="11"/>
                    <a:pt x="0" y="10"/>
                  </a:cubicBezTo>
                  <a:cubicBezTo>
                    <a:pt x="0" y="9"/>
                    <a:pt x="4" y="8"/>
                    <a:pt x="4" y="8"/>
                  </a:cubicBezTo>
                  <a:cubicBezTo>
                    <a:pt x="4" y="8"/>
                    <a:pt x="0" y="0"/>
                    <a:pt x="3" y="1"/>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ís1îḍè">
              <a:extLst>
                <a:ext uri="{FF2B5EF4-FFF2-40B4-BE49-F238E27FC236}">
                  <a16:creationId xmlns:a16="http://schemas.microsoft.com/office/drawing/2014/main" id="{8399A4E6-623A-4902-AF42-E90351A58477}"/>
                </a:ext>
              </a:extLst>
            </p:cNvPr>
            <p:cNvSpPr/>
            <p:nvPr/>
          </p:nvSpPr>
          <p:spPr bwMode="auto">
            <a:xfrm>
              <a:off x="5595938" y="4959350"/>
              <a:ext cx="147638" cy="130175"/>
            </a:xfrm>
            <a:custGeom>
              <a:avLst/>
              <a:gdLst>
                <a:gd name="T0" fmla="*/ 28 w 41"/>
                <a:gd name="T1" fmla="*/ 2 h 36"/>
                <a:gd name="T2" fmla="*/ 4 w 41"/>
                <a:gd name="T3" fmla="*/ 26 h 36"/>
                <a:gd name="T4" fmla="*/ 20 w 41"/>
                <a:gd name="T5" fmla="*/ 30 h 36"/>
                <a:gd name="T6" fmla="*/ 28 w 41"/>
                <a:gd name="T7" fmla="*/ 2 h 36"/>
              </a:gdLst>
              <a:ahLst/>
              <a:cxnLst>
                <a:cxn ang="0">
                  <a:pos x="T0" y="T1"/>
                </a:cxn>
                <a:cxn ang="0">
                  <a:pos x="T2" y="T3"/>
                </a:cxn>
                <a:cxn ang="0">
                  <a:pos x="T4" y="T5"/>
                </a:cxn>
                <a:cxn ang="0">
                  <a:pos x="T6" y="T7"/>
                </a:cxn>
              </a:cxnLst>
              <a:rect l="0" t="0" r="r" b="b"/>
              <a:pathLst>
                <a:path w="41" h="36">
                  <a:moveTo>
                    <a:pt x="28" y="2"/>
                  </a:moveTo>
                  <a:cubicBezTo>
                    <a:pt x="28" y="2"/>
                    <a:pt x="11" y="13"/>
                    <a:pt x="4" y="26"/>
                  </a:cubicBezTo>
                  <a:cubicBezTo>
                    <a:pt x="0" y="36"/>
                    <a:pt x="12" y="35"/>
                    <a:pt x="20" y="30"/>
                  </a:cubicBezTo>
                  <a:cubicBezTo>
                    <a:pt x="36" y="21"/>
                    <a:pt x="41" y="0"/>
                    <a:pt x="28" y="2"/>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îş1iḋe">
              <a:extLst>
                <a:ext uri="{FF2B5EF4-FFF2-40B4-BE49-F238E27FC236}">
                  <a16:creationId xmlns:a16="http://schemas.microsoft.com/office/drawing/2014/main" id="{D66E64C3-E864-4E44-96B3-664B0779C11F}"/>
                </a:ext>
              </a:extLst>
            </p:cNvPr>
            <p:cNvSpPr/>
            <p:nvPr/>
          </p:nvSpPr>
          <p:spPr bwMode="auto">
            <a:xfrm>
              <a:off x="5497513" y="5038725"/>
              <a:ext cx="192088" cy="57150"/>
            </a:xfrm>
            <a:custGeom>
              <a:avLst/>
              <a:gdLst>
                <a:gd name="T0" fmla="*/ 34 w 53"/>
                <a:gd name="T1" fmla="*/ 5 h 16"/>
                <a:gd name="T2" fmla="*/ 4 w 53"/>
                <a:gd name="T3" fmla="*/ 6 h 16"/>
                <a:gd name="T4" fmla="*/ 17 w 53"/>
                <a:gd name="T5" fmla="*/ 15 h 16"/>
                <a:gd name="T6" fmla="*/ 48 w 53"/>
                <a:gd name="T7" fmla="*/ 7 h 16"/>
                <a:gd name="T8" fmla="*/ 34 w 53"/>
                <a:gd name="T9" fmla="*/ 5 h 16"/>
              </a:gdLst>
              <a:ahLst/>
              <a:cxnLst>
                <a:cxn ang="0">
                  <a:pos x="T0" y="T1"/>
                </a:cxn>
                <a:cxn ang="0">
                  <a:pos x="T2" y="T3"/>
                </a:cxn>
                <a:cxn ang="0">
                  <a:pos x="T4" y="T5"/>
                </a:cxn>
                <a:cxn ang="0">
                  <a:pos x="T6" y="T7"/>
                </a:cxn>
                <a:cxn ang="0">
                  <a:pos x="T8" y="T9"/>
                </a:cxn>
              </a:cxnLst>
              <a:rect l="0" t="0" r="r" b="b"/>
              <a:pathLst>
                <a:path w="53" h="16">
                  <a:moveTo>
                    <a:pt x="34" y="5"/>
                  </a:moveTo>
                  <a:cubicBezTo>
                    <a:pt x="33" y="5"/>
                    <a:pt x="9" y="4"/>
                    <a:pt x="4" y="6"/>
                  </a:cubicBezTo>
                  <a:cubicBezTo>
                    <a:pt x="0" y="8"/>
                    <a:pt x="9" y="14"/>
                    <a:pt x="17" y="15"/>
                  </a:cubicBezTo>
                  <a:cubicBezTo>
                    <a:pt x="26" y="16"/>
                    <a:pt x="43" y="13"/>
                    <a:pt x="48" y="7"/>
                  </a:cubicBezTo>
                  <a:cubicBezTo>
                    <a:pt x="53" y="0"/>
                    <a:pt x="34" y="5"/>
                    <a:pt x="34" y="5"/>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i$ḻíde">
              <a:extLst>
                <a:ext uri="{FF2B5EF4-FFF2-40B4-BE49-F238E27FC236}">
                  <a16:creationId xmlns:a16="http://schemas.microsoft.com/office/drawing/2014/main" id="{2622708B-099B-4F4F-B01E-12F319C09003}"/>
                </a:ext>
              </a:extLst>
            </p:cNvPr>
            <p:cNvSpPr/>
            <p:nvPr/>
          </p:nvSpPr>
          <p:spPr bwMode="auto">
            <a:xfrm>
              <a:off x="5822951" y="4875213"/>
              <a:ext cx="184150" cy="101600"/>
            </a:xfrm>
            <a:custGeom>
              <a:avLst/>
              <a:gdLst>
                <a:gd name="T0" fmla="*/ 15 w 51"/>
                <a:gd name="T1" fmla="*/ 13 h 28"/>
                <a:gd name="T2" fmla="*/ 46 w 51"/>
                <a:gd name="T3" fmla="*/ 0 h 28"/>
                <a:gd name="T4" fmla="*/ 38 w 51"/>
                <a:gd name="T5" fmla="*/ 14 h 28"/>
                <a:gd name="T6" fmla="*/ 7 w 51"/>
                <a:gd name="T7" fmla="*/ 23 h 28"/>
                <a:gd name="T8" fmla="*/ 15 w 51"/>
                <a:gd name="T9" fmla="*/ 13 h 28"/>
              </a:gdLst>
              <a:ahLst/>
              <a:cxnLst>
                <a:cxn ang="0">
                  <a:pos x="T0" y="T1"/>
                </a:cxn>
                <a:cxn ang="0">
                  <a:pos x="T2" y="T3"/>
                </a:cxn>
                <a:cxn ang="0">
                  <a:pos x="T4" y="T5"/>
                </a:cxn>
                <a:cxn ang="0">
                  <a:pos x="T6" y="T7"/>
                </a:cxn>
                <a:cxn ang="0">
                  <a:pos x="T8" y="T9"/>
                </a:cxn>
              </a:cxnLst>
              <a:rect l="0" t="0" r="r" b="b"/>
              <a:pathLst>
                <a:path w="51" h="28">
                  <a:moveTo>
                    <a:pt x="15" y="13"/>
                  </a:moveTo>
                  <a:cubicBezTo>
                    <a:pt x="16" y="12"/>
                    <a:pt x="40" y="0"/>
                    <a:pt x="46" y="0"/>
                  </a:cubicBezTo>
                  <a:cubicBezTo>
                    <a:pt x="51" y="0"/>
                    <a:pt x="45" y="9"/>
                    <a:pt x="38" y="14"/>
                  </a:cubicBezTo>
                  <a:cubicBezTo>
                    <a:pt x="16" y="28"/>
                    <a:pt x="14" y="27"/>
                    <a:pt x="7" y="23"/>
                  </a:cubicBezTo>
                  <a:cubicBezTo>
                    <a:pt x="0" y="19"/>
                    <a:pt x="15" y="13"/>
                    <a:pt x="15" y="13"/>
                  </a:cubicBezTo>
                  <a:close/>
                </a:path>
              </a:pathLst>
            </a:custGeom>
            <a:solidFill>
              <a:srgbClr val="1E60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ïṡ1ïḓè">
              <a:extLst>
                <a:ext uri="{FF2B5EF4-FFF2-40B4-BE49-F238E27FC236}">
                  <a16:creationId xmlns:a16="http://schemas.microsoft.com/office/drawing/2014/main" id="{AFD35045-4255-42AB-AEE0-844E02B024ED}"/>
                </a:ext>
              </a:extLst>
            </p:cNvPr>
            <p:cNvSpPr/>
            <p:nvPr/>
          </p:nvSpPr>
          <p:spPr bwMode="auto">
            <a:xfrm>
              <a:off x="5638801" y="4781550"/>
              <a:ext cx="107950" cy="169863"/>
            </a:xfrm>
            <a:custGeom>
              <a:avLst/>
              <a:gdLst>
                <a:gd name="T0" fmla="*/ 8 w 30"/>
                <a:gd name="T1" fmla="*/ 5 h 47"/>
                <a:gd name="T2" fmla="*/ 26 w 30"/>
                <a:gd name="T3" fmla="*/ 9 h 47"/>
                <a:gd name="T4" fmla="*/ 13 w 30"/>
                <a:gd name="T5" fmla="*/ 22 h 47"/>
                <a:gd name="T6" fmla="*/ 17 w 30"/>
                <a:gd name="T7" fmla="*/ 32 h 47"/>
                <a:gd name="T8" fmla="*/ 20 w 30"/>
                <a:gd name="T9" fmla="*/ 42 h 47"/>
                <a:gd name="T10" fmla="*/ 1 w 30"/>
                <a:gd name="T11" fmla="*/ 25 h 47"/>
                <a:gd name="T12" fmla="*/ 8 w 30"/>
                <a:gd name="T13" fmla="*/ 5 h 47"/>
              </a:gdLst>
              <a:ahLst/>
              <a:cxnLst>
                <a:cxn ang="0">
                  <a:pos x="T0" y="T1"/>
                </a:cxn>
                <a:cxn ang="0">
                  <a:pos x="T2" y="T3"/>
                </a:cxn>
                <a:cxn ang="0">
                  <a:pos x="T4" y="T5"/>
                </a:cxn>
                <a:cxn ang="0">
                  <a:pos x="T6" y="T7"/>
                </a:cxn>
                <a:cxn ang="0">
                  <a:pos x="T8" y="T9"/>
                </a:cxn>
                <a:cxn ang="0">
                  <a:pos x="T10" y="T11"/>
                </a:cxn>
                <a:cxn ang="0">
                  <a:pos x="T12" y="T13"/>
                </a:cxn>
              </a:cxnLst>
              <a:rect l="0" t="0" r="r" b="b"/>
              <a:pathLst>
                <a:path w="30" h="47">
                  <a:moveTo>
                    <a:pt x="8" y="5"/>
                  </a:moveTo>
                  <a:cubicBezTo>
                    <a:pt x="8" y="5"/>
                    <a:pt x="23" y="0"/>
                    <a:pt x="26" y="9"/>
                  </a:cubicBezTo>
                  <a:cubicBezTo>
                    <a:pt x="30" y="17"/>
                    <a:pt x="13" y="16"/>
                    <a:pt x="13" y="22"/>
                  </a:cubicBezTo>
                  <a:cubicBezTo>
                    <a:pt x="13" y="28"/>
                    <a:pt x="21" y="27"/>
                    <a:pt x="17" y="32"/>
                  </a:cubicBezTo>
                  <a:cubicBezTo>
                    <a:pt x="13" y="38"/>
                    <a:pt x="24" y="37"/>
                    <a:pt x="20" y="42"/>
                  </a:cubicBezTo>
                  <a:cubicBezTo>
                    <a:pt x="16" y="47"/>
                    <a:pt x="0" y="35"/>
                    <a:pt x="1" y="25"/>
                  </a:cubicBezTo>
                  <a:cubicBezTo>
                    <a:pt x="2" y="15"/>
                    <a:pt x="1" y="9"/>
                    <a:pt x="8" y="5"/>
                  </a:cubicBezTo>
                  <a:close/>
                </a:path>
              </a:pathLst>
            </a:custGeom>
            <a:solidFill>
              <a:srgbClr val="F76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í$1íďé">
              <a:extLst>
                <a:ext uri="{FF2B5EF4-FFF2-40B4-BE49-F238E27FC236}">
                  <a16:creationId xmlns:a16="http://schemas.microsoft.com/office/drawing/2014/main" id="{DC1EF1E4-1ABD-4906-A759-CFD3FC7D34C4}"/>
                </a:ext>
              </a:extLst>
            </p:cNvPr>
            <p:cNvSpPr/>
            <p:nvPr/>
          </p:nvSpPr>
          <p:spPr bwMode="auto">
            <a:xfrm>
              <a:off x="6130926" y="4205288"/>
              <a:ext cx="430213" cy="981075"/>
            </a:xfrm>
            <a:custGeom>
              <a:avLst/>
              <a:gdLst>
                <a:gd name="T0" fmla="*/ 119 w 119"/>
                <a:gd name="T1" fmla="*/ 54 h 272"/>
                <a:gd name="T2" fmla="*/ 112 w 119"/>
                <a:gd name="T3" fmla="*/ 30 h 272"/>
                <a:gd name="T4" fmla="*/ 112 w 119"/>
                <a:gd name="T5" fmla="*/ 30 h 272"/>
                <a:gd name="T6" fmla="*/ 110 w 119"/>
                <a:gd name="T7" fmla="*/ 22 h 272"/>
                <a:gd name="T8" fmla="*/ 103 w 119"/>
                <a:gd name="T9" fmla="*/ 16 h 272"/>
                <a:gd name="T10" fmla="*/ 106 w 119"/>
                <a:gd name="T11" fmla="*/ 24 h 272"/>
                <a:gd name="T12" fmla="*/ 103 w 119"/>
                <a:gd name="T13" fmla="*/ 22 h 272"/>
                <a:gd name="T14" fmla="*/ 107 w 119"/>
                <a:gd name="T15" fmla="*/ 29 h 272"/>
                <a:gd name="T16" fmla="*/ 108 w 119"/>
                <a:gd name="T17" fmla="*/ 31 h 272"/>
                <a:gd name="T18" fmla="*/ 108 w 119"/>
                <a:gd name="T19" fmla="*/ 31 h 272"/>
                <a:gd name="T20" fmla="*/ 110 w 119"/>
                <a:gd name="T21" fmla="*/ 58 h 272"/>
                <a:gd name="T22" fmla="*/ 78 w 119"/>
                <a:gd name="T23" fmla="*/ 48 h 272"/>
                <a:gd name="T24" fmla="*/ 72 w 119"/>
                <a:gd name="T25" fmla="*/ 45 h 272"/>
                <a:gd name="T26" fmla="*/ 73 w 119"/>
                <a:gd name="T27" fmla="*/ 32 h 272"/>
                <a:gd name="T28" fmla="*/ 64 w 119"/>
                <a:gd name="T29" fmla="*/ 12 h 272"/>
                <a:gd name="T30" fmla="*/ 64 w 119"/>
                <a:gd name="T31" fmla="*/ 12 h 272"/>
                <a:gd name="T32" fmla="*/ 64 w 119"/>
                <a:gd name="T33" fmla="*/ 8 h 272"/>
                <a:gd name="T34" fmla="*/ 44 w 119"/>
                <a:gd name="T35" fmla="*/ 12 h 272"/>
                <a:gd name="T36" fmla="*/ 54 w 119"/>
                <a:gd name="T37" fmla="*/ 37 h 272"/>
                <a:gd name="T38" fmla="*/ 55 w 119"/>
                <a:gd name="T39" fmla="*/ 37 h 272"/>
                <a:gd name="T40" fmla="*/ 59 w 119"/>
                <a:gd name="T41" fmla="*/ 40 h 272"/>
                <a:gd name="T42" fmla="*/ 63 w 119"/>
                <a:gd name="T43" fmla="*/ 46 h 272"/>
                <a:gd name="T44" fmla="*/ 58 w 119"/>
                <a:gd name="T45" fmla="*/ 49 h 272"/>
                <a:gd name="T46" fmla="*/ 26 w 119"/>
                <a:gd name="T47" fmla="*/ 38 h 272"/>
                <a:gd name="T48" fmla="*/ 11 w 119"/>
                <a:gd name="T49" fmla="*/ 12 h 272"/>
                <a:gd name="T50" fmla="*/ 11 w 119"/>
                <a:gd name="T51" fmla="*/ 12 h 272"/>
                <a:gd name="T52" fmla="*/ 11 w 119"/>
                <a:gd name="T53" fmla="*/ 10 h 272"/>
                <a:gd name="T54" fmla="*/ 10 w 119"/>
                <a:gd name="T55" fmla="*/ 2 h 272"/>
                <a:gd name="T56" fmla="*/ 9 w 119"/>
                <a:gd name="T57" fmla="*/ 5 h 272"/>
                <a:gd name="T58" fmla="*/ 6 w 119"/>
                <a:gd name="T59" fmla="*/ 1 h 272"/>
                <a:gd name="T60" fmla="*/ 2 w 119"/>
                <a:gd name="T61" fmla="*/ 8 h 272"/>
                <a:gd name="T62" fmla="*/ 8 w 119"/>
                <a:gd name="T63" fmla="*/ 14 h 272"/>
                <a:gd name="T64" fmla="*/ 7 w 119"/>
                <a:gd name="T65" fmla="*/ 14 h 272"/>
                <a:gd name="T66" fmla="*/ 15 w 119"/>
                <a:gd name="T67" fmla="*/ 37 h 272"/>
                <a:gd name="T68" fmla="*/ 19 w 119"/>
                <a:gd name="T69" fmla="*/ 42 h 272"/>
                <a:gd name="T70" fmla="*/ 52 w 119"/>
                <a:gd name="T71" fmla="*/ 61 h 272"/>
                <a:gd name="T72" fmla="*/ 54 w 119"/>
                <a:gd name="T73" fmla="*/ 118 h 272"/>
                <a:gd name="T74" fmla="*/ 36 w 119"/>
                <a:gd name="T75" fmla="*/ 195 h 272"/>
                <a:gd name="T76" fmla="*/ 27 w 119"/>
                <a:gd name="T77" fmla="*/ 256 h 272"/>
                <a:gd name="T78" fmla="*/ 27 w 119"/>
                <a:gd name="T79" fmla="*/ 256 h 272"/>
                <a:gd name="T80" fmla="*/ 9 w 119"/>
                <a:gd name="T81" fmla="*/ 268 h 272"/>
                <a:gd name="T82" fmla="*/ 25 w 119"/>
                <a:gd name="T83" fmla="*/ 269 h 272"/>
                <a:gd name="T84" fmla="*/ 33 w 119"/>
                <a:gd name="T85" fmla="*/ 264 h 272"/>
                <a:gd name="T86" fmla="*/ 37 w 119"/>
                <a:gd name="T87" fmla="*/ 263 h 272"/>
                <a:gd name="T88" fmla="*/ 38 w 119"/>
                <a:gd name="T89" fmla="*/ 256 h 272"/>
                <a:gd name="T90" fmla="*/ 37 w 119"/>
                <a:gd name="T91" fmla="*/ 256 h 272"/>
                <a:gd name="T92" fmla="*/ 55 w 119"/>
                <a:gd name="T93" fmla="*/ 193 h 272"/>
                <a:gd name="T94" fmla="*/ 59 w 119"/>
                <a:gd name="T95" fmla="*/ 184 h 272"/>
                <a:gd name="T96" fmla="*/ 76 w 119"/>
                <a:gd name="T97" fmla="*/ 233 h 272"/>
                <a:gd name="T98" fmla="*/ 81 w 119"/>
                <a:gd name="T99" fmla="*/ 235 h 272"/>
                <a:gd name="T100" fmla="*/ 77 w 119"/>
                <a:gd name="T101" fmla="*/ 256 h 272"/>
                <a:gd name="T102" fmla="*/ 88 w 119"/>
                <a:gd name="T103" fmla="*/ 245 h 272"/>
                <a:gd name="T104" fmla="*/ 90 w 119"/>
                <a:gd name="T105" fmla="*/ 236 h 272"/>
                <a:gd name="T106" fmla="*/ 92 w 119"/>
                <a:gd name="T107" fmla="*/ 233 h 272"/>
                <a:gd name="T108" fmla="*/ 90 w 119"/>
                <a:gd name="T109" fmla="*/ 228 h 272"/>
                <a:gd name="T110" fmla="*/ 80 w 119"/>
                <a:gd name="T111" fmla="*/ 182 h 272"/>
                <a:gd name="T112" fmla="*/ 87 w 119"/>
                <a:gd name="T113" fmla="*/ 153 h 272"/>
                <a:gd name="T114" fmla="*/ 97 w 119"/>
                <a:gd name="T115" fmla="*/ 121 h 272"/>
                <a:gd name="T116" fmla="*/ 98 w 119"/>
                <a:gd name="T117" fmla="*/ 119 h 272"/>
                <a:gd name="T118" fmla="*/ 89 w 119"/>
                <a:gd name="T119" fmla="*/ 65 h 272"/>
                <a:gd name="T120" fmla="*/ 117 w 119"/>
                <a:gd name="T121" fmla="*/ 64 h 272"/>
                <a:gd name="T122" fmla="*/ 119 w 119"/>
                <a:gd name="T123" fmla="*/ 5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9" h="272">
                  <a:moveTo>
                    <a:pt x="119" y="54"/>
                  </a:moveTo>
                  <a:cubicBezTo>
                    <a:pt x="118" y="43"/>
                    <a:pt x="112" y="30"/>
                    <a:pt x="112" y="30"/>
                  </a:cubicBezTo>
                  <a:cubicBezTo>
                    <a:pt x="112" y="30"/>
                    <a:pt x="112" y="30"/>
                    <a:pt x="112" y="30"/>
                  </a:cubicBezTo>
                  <a:cubicBezTo>
                    <a:pt x="111" y="28"/>
                    <a:pt x="112" y="25"/>
                    <a:pt x="110" y="22"/>
                  </a:cubicBezTo>
                  <a:cubicBezTo>
                    <a:pt x="109" y="19"/>
                    <a:pt x="104" y="16"/>
                    <a:pt x="103" y="16"/>
                  </a:cubicBezTo>
                  <a:cubicBezTo>
                    <a:pt x="102" y="16"/>
                    <a:pt x="106" y="24"/>
                    <a:pt x="106" y="24"/>
                  </a:cubicBezTo>
                  <a:cubicBezTo>
                    <a:pt x="106" y="24"/>
                    <a:pt x="103" y="20"/>
                    <a:pt x="103" y="22"/>
                  </a:cubicBezTo>
                  <a:cubicBezTo>
                    <a:pt x="103" y="24"/>
                    <a:pt x="105" y="28"/>
                    <a:pt x="107" y="29"/>
                  </a:cubicBezTo>
                  <a:cubicBezTo>
                    <a:pt x="108" y="29"/>
                    <a:pt x="108" y="30"/>
                    <a:pt x="108" y="31"/>
                  </a:cubicBezTo>
                  <a:cubicBezTo>
                    <a:pt x="108" y="31"/>
                    <a:pt x="108" y="31"/>
                    <a:pt x="108" y="31"/>
                  </a:cubicBezTo>
                  <a:cubicBezTo>
                    <a:pt x="107" y="40"/>
                    <a:pt x="109" y="51"/>
                    <a:pt x="110" y="58"/>
                  </a:cubicBezTo>
                  <a:cubicBezTo>
                    <a:pt x="99" y="52"/>
                    <a:pt x="86" y="49"/>
                    <a:pt x="78" y="48"/>
                  </a:cubicBezTo>
                  <a:cubicBezTo>
                    <a:pt x="76" y="46"/>
                    <a:pt x="73" y="45"/>
                    <a:pt x="72" y="45"/>
                  </a:cubicBezTo>
                  <a:cubicBezTo>
                    <a:pt x="69" y="40"/>
                    <a:pt x="72" y="39"/>
                    <a:pt x="73" y="32"/>
                  </a:cubicBezTo>
                  <a:cubicBezTo>
                    <a:pt x="74" y="22"/>
                    <a:pt x="64" y="12"/>
                    <a:pt x="64" y="12"/>
                  </a:cubicBezTo>
                  <a:cubicBezTo>
                    <a:pt x="64" y="12"/>
                    <a:pt x="64" y="12"/>
                    <a:pt x="64" y="12"/>
                  </a:cubicBezTo>
                  <a:cubicBezTo>
                    <a:pt x="65" y="10"/>
                    <a:pt x="65" y="9"/>
                    <a:pt x="64" y="8"/>
                  </a:cubicBezTo>
                  <a:cubicBezTo>
                    <a:pt x="57" y="3"/>
                    <a:pt x="44" y="12"/>
                    <a:pt x="44" y="12"/>
                  </a:cubicBezTo>
                  <a:cubicBezTo>
                    <a:pt x="35" y="20"/>
                    <a:pt x="49" y="38"/>
                    <a:pt x="54" y="37"/>
                  </a:cubicBezTo>
                  <a:cubicBezTo>
                    <a:pt x="54" y="37"/>
                    <a:pt x="55" y="37"/>
                    <a:pt x="55" y="37"/>
                  </a:cubicBezTo>
                  <a:cubicBezTo>
                    <a:pt x="56" y="38"/>
                    <a:pt x="58" y="40"/>
                    <a:pt x="59" y="40"/>
                  </a:cubicBezTo>
                  <a:cubicBezTo>
                    <a:pt x="63" y="42"/>
                    <a:pt x="63" y="45"/>
                    <a:pt x="63" y="46"/>
                  </a:cubicBezTo>
                  <a:cubicBezTo>
                    <a:pt x="61" y="47"/>
                    <a:pt x="59" y="48"/>
                    <a:pt x="58" y="49"/>
                  </a:cubicBezTo>
                  <a:cubicBezTo>
                    <a:pt x="49" y="44"/>
                    <a:pt x="35" y="39"/>
                    <a:pt x="26" y="38"/>
                  </a:cubicBezTo>
                  <a:cubicBezTo>
                    <a:pt x="23" y="32"/>
                    <a:pt x="18" y="20"/>
                    <a:pt x="11" y="12"/>
                  </a:cubicBezTo>
                  <a:cubicBezTo>
                    <a:pt x="11" y="12"/>
                    <a:pt x="11" y="12"/>
                    <a:pt x="11" y="12"/>
                  </a:cubicBezTo>
                  <a:cubicBezTo>
                    <a:pt x="11" y="11"/>
                    <a:pt x="11" y="11"/>
                    <a:pt x="11" y="10"/>
                  </a:cubicBezTo>
                  <a:cubicBezTo>
                    <a:pt x="11" y="8"/>
                    <a:pt x="11" y="2"/>
                    <a:pt x="10" y="2"/>
                  </a:cubicBezTo>
                  <a:cubicBezTo>
                    <a:pt x="9" y="2"/>
                    <a:pt x="9" y="5"/>
                    <a:pt x="9" y="5"/>
                  </a:cubicBezTo>
                  <a:cubicBezTo>
                    <a:pt x="9" y="5"/>
                    <a:pt x="8" y="1"/>
                    <a:pt x="6" y="1"/>
                  </a:cubicBezTo>
                  <a:cubicBezTo>
                    <a:pt x="4" y="0"/>
                    <a:pt x="0" y="6"/>
                    <a:pt x="2" y="8"/>
                  </a:cubicBezTo>
                  <a:cubicBezTo>
                    <a:pt x="3" y="11"/>
                    <a:pt x="7" y="12"/>
                    <a:pt x="8" y="14"/>
                  </a:cubicBezTo>
                  <a:cubicBezTo>
                    <a:pt x="7" y="14"/>
                    <a:pt x="7" y="14"/>
                    <a:pt x="7" y="14"/>
                  </a:cubicBezTo>
                  <a:cubicBezTo>
                    <a:pt x="7" y="14"/>
                    <a:pt x="10" y="27"/>
                    <a:pt x="15" y="37"/>
                  </a:cubicBezTo>
                  <a:cubicBezTo>
                    <a:pt x="17" y="39"/>
                    <a:pt x="18" y="40"/>
                    <a:pt x="19" y="42"/>
                  </a:cubicBezTo>
                  <a:cubicBezTo>
                    <a:pt x="27" y="51"/>
                    <a:pt x="43" y="58"/>
                    <a:pt x="52" y="61"/>
                  </a:cubicBezTo>
                  <a:cubicBezTo>
                    <a:pt x="48" y="86"/>
                    <a:pt x="53" y="111"/>
                    <a:pt x="54" y="118"/>
                  </a:cubicBezTo>
                  <a:cubicBezTo>
                    <a:pt x="54" y="118"/>
                    <a:pt x="40" y="176"/>
                    <a:pt x="36" y="195"/>
                  </a:cubicBezTo>
                  <a:cubicBezTo>
                    <a:pt x="32" y="214"/>
                    <a:pt x="26" y="252"/>
                    <a:pt x="27" y="256"/>
                  </a:cubicBezTo>
                  <a:cubicBezTo>
                    <a:pt x="27" y="256"/>
                    <a:pt x="27" y="256"/>
                    <a:pt x="27" y="256"/>
                  </a:cubicBezTo>
                  <a:cubicBezTo>
                    <a:pt x="24" y="258"/>
                    <a:pt x="9" y="264"/>
                    <a:pt x="9" y="268"/>
                  </a:cubicBezTo>
                  <a:cubicBezTo>
                    <a:pt x="10" y="272"/>
                    <a:pt x="19" y="272"/>
                    <a:pt x="25" y="269"/>
                  </a:cubicBezTo>
                  <a:cubicBezTo>
                    <a:pt x="32" y="266"/>
                    <a:pt x="33" y="264"/>
                    <a:pt x="33" y="264"/>
                  </a:cubicBezTo>
                  <a:cubicBezTo>
                    <a:pt x="33" y="264"/>
                    <a:pt x="35" y="265"/>
                    <a:pt x="37" y="263"/>
                  </a:cubicBezTo>
                  <a:cubicBezTo>
                    <a:pt x="38" y="261"/>
                    <a:pt x="40" y="258"/>
                    <a:pt x="38" y="256"/>
                  </a:cubicBezTo>
                  <a:cubicBezTo>
                    <a:pt x="37" y="256"/>
                    <a:pt x="37" y="256"/>
                    <a:pt x="37" y="256"/>
                  </a:cubicBezTo>
                  <a:cubicBezTo>
                    <a:pt x="40" y="254"/>
                    <a:pt x="52" y="202"/>
                    <a:pt x="55" y="193"/>
                  </a:cubicBezTo>
                  <a:cubicBezTo>
                    <a:pt x="56" y="191"/>
                    <a:pt x="57" y="188"/>
                    <a:pt x="59" y="184"/>
                  </a:cubicBezTo>
                  <a:cubicBezTo>
                    <a:pt x="60" y="196"/>
                    <a:pt x="73" y="229"/>
                    <a:pt x="76" y="233"/>
                  </a:cubicBezTo>
                  <a:cubicBezTo>
                    <a:pt x="77" y="234"/>
                    <a:pt x="79" y="235"/>
                    <a:pt x="81" y="235"/>
                  </a:cubicBezTo>
                  <a:cubicBezTo>
                    <a:pt x="80" y="238"/>
                    <a:pt x="74" y="254"/>
                    <a:pt x="77" y="256"/>
                  </a:cubicBezTo>
                  <a:cubicBezTo>
                    <a:pt x="80" y="259"/>
                    <a:pt x="86" y="252"/>
                    <a:pt x="88" y="245"/>
                  </a:cubicBezTo>
                  <a:cubicBezTo>
                    <a:pt x="90" y="239"/>
                    <a:pt x="90" y="236"/>
                    <a:pt x="90" y="236"/>
                  </a:cubicBezTo>
                  <a:cubicBezTo>
                    <a:pt x="90" y="236"/>
                    <a:pt x="93" y="236"/>
                    <a:pt x="92" y="233"/>
                  </a:cubicBezTo>
                  <a:cubicBezTo>
                    <a:pt x="92" y="232"/>
                    <a:pt x="91" y="229"/>
                    <a:pt x="90" y="228"/>
                  </a:cubicBezTo>
                  <a:cubicBezTo>
                    <a:pt x="90" y="219"/>
                    <a:pt x="81" y="185"/>
                    <a:pt x="80" y="182"/>
                  </a:cubicBezTo>
                  <a:cubicBezTo>
                    <a:pt x="79" y="180"/>
                    <a:pt x="82" y="172"/>
                    <a:pt x="87" y="153"/>
                  </a:cubicBezTo>
                  <a:cubicBezTo>
                    <a:pt x="91" y="139"/>
                    <a:pt x="95" y="126"/>
                    <a:pt x="97" y="121"/>
                  </a:cubicBezTo>
                  <a:cubicBezTo>
                    <a:pt x="98" y="121"/>
                    <a:pt x="98" y="120"/>
                    <a:pt x="98" y="119"/>
                  </a:cubicBezTo>
                  <a:cubicBezTo>
                    <a:pt x="100" y="106"/>
                    <a:pt x="94" y="79"/>
                    <a:pt x="89" y="65"/>
                  </a:cubicBezTo>
                  <a:cubicBezTo>
                    <a:pt x="102" y="67"/>
                    <a:pt x="116" y="68"/>
                    <a:pt x="117" y="64"/>
                  </a:cubicBezTo>
                  <a:cubicBezTo>
                    <a:pt x="118" y="62"/>
                    <a:pt x="119" y="59"/>
                    <a:pt x="119" y="54"/>
                  </a:cubicBezTo>
                  <a:close/>
                </a:path>
              </a:pathLst>
            </a:custGeom>
            <a:solidFill>
              <a:srgbClr val="1AB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iṧļiḋê">
              <a:extLst>
                <a:ext uri="{FF2B5EF4-FFF2-40B4-BE49-F238E27FC236}">
                  <a16:creationId xmlns:a16="http://schemas.microsoft.com/office/drawing/2014/main" id="{1130983B-8633-43FE-BB17-9A0A03FA177B}"/>
                </a:ext>
              </a:extLst>
            </p:cNvPr>
            <p:cNvSpPr/>
            <p:nvPr/>
          </p:nvSpPr>
          <p:spPr bwMode="auto">
            <a:xfrm>
              <a:off x="6134101" y="5078413"/>
              <a:ext cx="111125" cy="60325"/>
            </a:xfrm>
            <a:custGeom>
              <a:avLst/>
              <a:gdLst>
                <a:gd name="T0" fmla="*/ 19 w 31"/>
                <a:gd name="T1" fmla="*/ 1 h 17"/>
                <a:gd name="T2" fmla="*/ 0 w 31"/>
                <a:gd name="T3" fmla="*/ 13 h 17"/>
                <a:gd name="T4" fmla="*/ 16 w 31"/>
                <a:gd name="T5" fmla="*/ 14 h 17"/>
                <a:gd name="T6" fmla="*/ 24 w 31"/>
                <a:gd name="T7" fmla="*/ 9 h 17"/>
                <a:gd name="T8" fmla="*/ 28 w 31"/>
                <a:gd name="T9" fmla="*/ 8 h 17"/>
                <a:gd name="T10" fmla="*/ 29 w 31"/>
                <a:gd name="T11" fmla="*/ 1 h 17"/>
                <a:gd name="T12" fmla="*/ 19 w 31"/>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9" y="1"/>
                  </a:moveTo>
                  <a:cubicBezTo>
                    <a:pt x="19" y="1"/>
                    <a:pt x="0" y="9"/>
                    <a:pt x="0" y="13"/>
                  </a:cubicBezTo>
                  <a:cubicBezTo>
                    <a:pt x="1" y="17"/>
                    <a:pt x="10" y="17"/>
                    <a:pt x="16" y="14"/>
                  </a:cubicBezTo>
                  <a:cubicBezTo>
                    <a:pt x="23" y="11"/>
                    <a:pt x="24" y="9"/>
                    <a:pt x="24" y="9"/>
                  </a:cubicBezTo>
                  <a:cubicBezTo>
                    <a:pt x="24" y="9"/>
                    <a:pt x="26" y="10"/>
                    <a:pt x="28" y="8"/>
                  </a:cubicBezTo>
                  <a:cubicBezTo>
                    <a:pt x="29" y="6"/>
                    <a:pt x="31" y="3"/>
                    <a:pt x="29" y="1"/>
                  </a:cubicBezTo>
                  <a:cubicBezTo>
                    <a:pt x="27" y="0"/>
                    <a:pt x="19" y="1"/>
                    <a:pt x="19"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ṩlíḍé">
              <a:extLst>
                <a:ext uri="{FF2B5EF4-FFF2-40B4-BE49-F238E27FC236}">
                  <a16:creationId xmlns:a16="http://schemas.microsoft.com/office/drawing/2014/main" id="{113D066F-8713-4B06-8A8E-95107C1A59C3}"/>
                </a:ext>
              </a:extLst>
            </p:cNvPr>
            <p:cNvSpPr/>
            <p:nvPr/>
          </p:nvSpPr>
          <p:spPr bwMode="auto">
            <a:xfrm>
              <a:off x="6196013" y="4565650"/>
              <a:ext cx="190500" cy="527050"/>
            </a:xfrm>
            <a:custGeom>
              <a:avLst/>
              <a:gdLst>
                <a:gd name="T0" fmla="*/ 28 w 53"/>
                <a:gd name="T1" fmla="*/ 5 h 146"/>
                <a:gd name="T2" fmla="*/ 10 w 53"/>
                <a:gd name="T3" fmla="*/ 82 h 146"/>
                <a:gd name="T4" fmla="*/ 1 w 53"/>
                <a:gd name="T5" fmla="*/ 143 h 146"/>
                <a:gd name="T6" fmla="*/ 11 w 53"/>
                <a:gd name="T7" fmla="*/ 143 h 146"/>
                <a:gd name="T8" fmla="*/ 29 w 53"/>
                <a:gd name="T9" fmla="*/ 80 h 146"/>
                <a:gd name="T10" fmla="*/ 53 w 53"/>
                <a:gd name="T11" fmla="*/ 9 h 146"/>
                <a:gd name="T12" fmla="*/ 28 w 53"/>
                <a:gd name="T13" fmla="*/ 5 h 146"/>
              </a:gdLst>
              <a:ahLst/>
              <a:cxnLst>
                <a:cxn ang="0">
                  <a:pos x="T0" y="T1"/>
                </a:cxn>
                <a:cxn ang="0">
                  <a:pos x="T2" y="T3"/>
                </a:cxn>
                <a:cxn ang="0">
                  <a:pos x="T4" y="T5"/>
                </a:cxn>
                <a:cxn ang="0">
                  <a:pos x="T6" y="T7"/>
                </a:cxn>
                <a:cxn ang="0">
                  <a:pos x="T8" y="T9"/>
                </a:cxn>
                <a:cxn ang="0">
                  <a:pos x="T10" y="T11"/>
                </a:cxn>
                <a:cxn ang="0">
                  <a:pos x="T12" y="T13"/>
                </a:cxn>
              </a:cxnLst>
              <a:rect l="0" t="0" r="r" b="b"/>
              <a:pathLst>
                <a:path w="53" h="146">
                  <a:moveTo>
                    <a:pt x="28" y="5"/>
                  </a:moveTo>
                  <a:cubicBezTo>
                    <a:pt x="28" y="5"/>
                    <a:pt x="14" y="63"/>
                    <a:pt x="10" y="82"/>
                  </a:cubicBezTo>
                  <a:cubicBezTo>
                    <a:pt x="6" y="101"/>
                    <a:pt x="0" y="139"/>
                    <a:pt x="1" y="143"/>
                  </a:cubicBezTo>
                  <a:cubicBezTo>
                    <a:pt x="2" y="146"/>
                    <a:pt x="8" y="145"/>
                    <a:pt x="11" y="143"/>
                  </a:cubicBezTo>
                  <a:cubicBezTo>
                    <a:pt x="14" y="142"/>
                    <a:pt x="26" y="89"/>
                    <a:pt x="29" y="80"/>
                  </a:cubicBezTo>
                  <a:cubicBezTo>
                    <a:pt x="33" y="71"/>
                    <a:pt x="53" y="14"/>
                    <a:pt x="53" y="9"/>
                  </a:cubicBezTo>
                  <a:cubicBezTo>
                    <a:pt x="53" y="5"/>
                    <a:pt x="35" y="0"/>
                    <a:pt x="28" y="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ïṩļiḓè">
              <a:extLst>
                <a:ext uri="{FF2B5EF4-FFF2-40B4-BE49-F238E27FC236}">
                  <a16:creationId xmlns:a16="http://schemas.microsoft.com/office/drawing/2014/main" id="{A4D52422-108C-40EF-B456-C3B7693175C7}"/>
                </a:ext>
              </a:extLst>
            </p:cNvPr>
            <p:cNvSpPr/>
            <p:nvPr/>
          </p:nvSpPr>
          <p:spPr bwMode="auto">
            <a:xfrm>
              <a:off x="6369051" y="4976813"/>
              <a:ext cx="68263" cy="115888"/>
            </a:xfrm>
            <a:custGeom>
              <a:avLst/>
              <a:gdLst>
                <a:gd name="T0" fmla="*/ 7 w 19"/>
                <a:gd name="T1" fmla="*/ 7 h 32"/>
                <a:gd name="T2" fmla="*/ 3 w 19"/>
                <a:gd name="T3" fmla="*/ 29 h 32"/>
                <a:gd name="T4" fmla="*/ 14 w 19"/>
                <a:gd name="T5" fmla="*/ 18 h 32"/>
                <a:gd name="T6" fmla="*/ 16 w 19"/>
                <a:gd name="T7" fmla="*/ 9 h 32"/>
                <a:gd name="T8" fmla="*/ 18 w 19"/>
                <a:gd name="T9" fmla="*/ 6 h 32"/>
                <a:gd name="T10" fmla="*/ 14 w 19"/>
                <a:gd name="T11" fmla="*/ 1 h 32"/>
                <a:gd name="T12" fmla="*/ 7 w 19"/>
                <a:gd name="T13" fmla="*/ 7 h 32"/>
              </a:gdLst>
              <a:ahLst/>
              <a:cxnLst>
                <a:cxn ang="0">
                  <a:pos x="T0" y="T1"/>
                </a:cxn>
                <a:cxn ang="0">
                  <a:pos x="T2" y="T3"/>
                </a:cxn>
                <a:cxn ang="0">
                  <a:pos x="T4" y="T5"/>
                </a:cxn>
                <a:cxn ang="0">
                  <a:pos x="T6" y="T7"/>
                </a:cxn>
                <a:cxn ang="0">
                  <a:pos x="T8" y="T9"/>
                </a:cxn>
                <a:cxn ang="0">
                  <a:pos x="T10" y="T11"/>
                </a:cxn>
                <a:cxn ang="0">
                  <a:pos x="T12" y="T13"/>
                </a:cxn>
              </a:cxnLst>
              <a:rect l="0" t="0" r="r" b="b"/>
              <a:pathLst>
                <a:path w="19" h="32">
                  <a:moveTo>
                    <a:pt x="7" y="7"/>
                  </a:moveTo>
                  <a:cubicBezTo>
                    <a:pt x="7" y="7"/>
                    <a:pt x="0" y="27"/>
                    <a:pt x="3" y="29"/>
                  </a:cubicBezTo>
                  <a:cubicBezTo>
                    <a:pt x="6" y="32"/>
                    <a:pt x="12" y="25"/>
                    <a:pt x="14" y="18"/>
                  </a:cubicBezTo>
                  <a:cubicBezTo>
                    <a:pt x="16" y="12"/>
                    <a:pt x="16" y="9"/>
                    <a:pt x="16" y="9"/>
                  </a:cubicBezTo>
                  <a:cubicBezTo>
                    <a:pt x="16" y="9"/>
                    <a:pt x="19" y="9"/>
                    <a:pt x="18" y="6"/>
                  </a:cubicBezTo>
                  <a:cubicBezTo>
                    <a:pt x="18" y="4"/>
                    <a:pt x="16" y="0"/>
                    <a:pt x="14" y="1"/>
                  </a:cubicBezTo>
                  <a:cubicBezTo>
                    <a:pt x="12" y="1"/>
                    <a:pt x="7" y="7"/>
                    <a:pt x="7"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iṩľíḋê">
              <a:extLst>
                <a:ext uri="{FF2B5EF4-FFF2-40B4-BE49-F238E27FC236}">
                  <a16:creationId xmlns:a16="http://schemas.microsoft.com/office/drawing/2014/main" id="{D8214B60-9DBA-4FAC-A6EE-857595822433}"/>
                </a:ext>
              </a:extLst>
            </p:cNvPr>
            <p:cNvSpPr/>
            <p:nvPr/>
          </p:nvSpPr>
          <p:spPr bwMode="auto">
            <a:xfrm>
              <a:off x="6310313" y="4537075"/>
              <a:ext cx="146050" cy="476250"/>
            </a:xfrm>
            <a:custGeom>
              <a:avLst/>
              <a:gdLst>
                <a:gd name="T0" fmla="*/ 40 w 40"/>
                <a:gd name="T1" fmla="*/ 15 h 132"/>
                <a:gd name="T2" fmla="*/ 29 w 40"/>
                <a:gd name="T3" fmla="*/ 48 h 132"/>
                <a:gd name="T4" fmla="*/ 22 w 40"/>
                <a:gd name="T5" fmla="*/ 77 h 132"/>
                <a:gd name="T6" fmla="*/ 32 w 40"/>
                <a:gd name="T7" fmla="*/ 124 h 132"/>
                <a:gd name="T8" fmla="*/ 18 w 40"/>
                <a:gd name="T9" fmla="*/ 128 h 132"/>
                <a:gd name="T10" fmla="*/ 0 w 40"/>
                <a:gd name="T11" fmla="*/ 76 h 132"/>
                <a:gd name="T12" fmla="*/ 10 w 40"/>
                <a:gd name="T13" fmla="*/ 11 h 132"/>
                <a:gd name="T14" fmla="*/ 40 w 40"/>
                <a:gd name="T15" fmla="*/ 1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32">
                  <a:moveTo>
                    <a:pt x="40" y="15"/>
                  </a:moveTo>
                  <a:cubicBezTo>
                    <a:pt x="40" y="15"/>
                    <a:pt x="33" y="30"/>
                    <a:pt x="29" y="48"/>
                  </a:cubicBezTo>
                  <a:cubicBezTo>
                    <a:pt x="24" y="67"/>
                    <a:pt x="21" y="75"/>
                    <a:pt x="22" y="77"/>
                  </a:cubicBezTo>
                  <a:cubicBezTo>
                    <a:pt x="23" y="80"/>
                    <a:pt x="33" y="118"/>
                    <a:pt x="32" y="124"/>
                  </a:cubicBezTo>
                  <a:cubicBezTo>
                    <a:pt x="30" y="131"/>
                    <a:pt x="22" y="132"/>
                    <a:pt x="18" y="128"/>
                  </a:cubicBezTo>
                  <a:cubicBezTo>
                    <a:pt x="15" y="123"/>
                    <a:pt x="0" y="85"/>
                    <a:pt x="0" y="76"/>
                  </a:cubicBezTo>
                  <a:cubicBezTo>
                    <a:pt x="1" y="67"/>
                    <a:pt x="2" y="22"/>
                    <a:pt x="10" y="11"/>
                  </a:cubicBezTo>
                  <a:cubicBezTo>
                    <a:pt x="18" y="0"/>
                    <a:pt x="39" y="7"/>
                    <a:pt x="40" y="15"/>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ïśľïḋe">
              <a:extLst>
                <a:ext uri="{FF2B5EF4-FFF2-40B4-BE49-F238E27FC236}">
                  <a16:creationId xmlns:a16="http://schemas.microsoft.com/office/drawing/2014/main" id="{A1D44462-266C-4B2A-9AF0-2870584819B0}"/>
                </a:ext>
              </a:extLst>
            </p:cNvPr>
            <p:cNvSpPr/>
            <p:nvPr/>
          </p:nvSpPr>
          <p:spPr bwMode="auto">
            <a:xfrm>
              <a:off x="6270626" y="4316413"/>
              <a:ext cx="192088" cy="306388"/>
            </a:xfrm>
            <a:custGeom>
              <a:avLst/>
              <a:gdLst>
                <a:gd name="T0" fmla="*/ 24 w 53"/>
                <a:gd name="T1" fmla="*/ 0 h 85"/>
                <a:gd name="T2" fmla="*/ 40 w 53"/>
                <a:gd name="T3" fmla="*/ 15 h 85"/>
                <a:gd name="T4" fmla="*/ 51 w 53"/>
                <a:gd name="T5" fmla="*/ 75 h 85"/>
                <a:gd name="T6" fmla="*/ 7 w 53"/>
                <a:gd name="T7" fmla="*/ 74 h 85"/>
                <a:gd name="T8" fmla="*/ 6 w 53"/>
                <a:gd name="T9" fmla="*/ 13 h 85"/>
                <a:gd name="T10" fmla="*/ 24 w 53"/>
                <a:gd name="T11" fmla="*/ 0 h 85"/>
              </a:gdLst>
              <a:ahLst/>
              <a:cxnLst>
                <a:cxn ang="0">
                  <a:pos x="T0" y="T1"/>
                </a:cxn>
                <a:cxn ang="0">
                  <a:pos x="T2" y="T3"/>
                </a:cxn>
                <a:cxn ang="0">
                  <a:pos x="T4" y="T5"/>
                </a:cxn>
                <a:cxn ang="0">
                  <a:pos x="T6" y="T7"/>
                </a:cxn>
                <a:cxn ang="0">
                  <a:pos x="T8" y="T9"/>
                </a:cxn>
                <a:cxn ang="0">
                  <a:pos x="T10" y="T11"/>
                </a:cxn>
              </a:cxnLst>
              <a:rect l="0" t="0" r="r" b="b"/>
              <a:pathLst>
                <a:path w="53" h="85">
                  <a:moveTo>
                    <a:pt x="24" y="0"/>
                  </a:moveTo>
                  <a:cubicBezTo>
                    <a:pt x="24" y="0"/>
                    <a:pt x="35" y="4"/>
                    <a:pt x="40" y="15"/>
                  </a:cubicBezTo>
                  <a:cubicBezTo>
                    <a:pt x="45" y="25"/>
                    <a:pt x="53" y="60"/>
                    <a:pt x="51" y="75"/>
                  </a:cubicBezTo>
                  <a:cubicBezTo>
                    <a:pt x="49" y="85"/>
                    <a:pt x="16" y="83"/>
                    <a:pt x="7" y="74"/>
                  </a:cubicBezTo>
                  <a:cubicBezTo>
                    <a:pt x="6" y="66"/>
                    <a:pt x="0" y="40"/>
                    <a:pt x="6" y="13"/>
                  </a:cubicBezTo>
                  <a:cubicBezTo>
                    <a:pt x="7" y="6"/>
                    <a:pt x="14" y="0"/>
                    <a:pt x="24" y="0"/>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0" name="íṩ1íḋè">
              <a:extLst>
                <a:ext uri="{FF2B5EF4-FFF2-40B4-BE49-F238E27FC236}">
                  <a16:creationId xmlns:a16="http://schemas.microsoft.com/office/drawing/2014/main" id="{14F05B92-6F20-409F-9142-605215CF8740}"/>
                </a:ext>
              </a:extLst>
            </p:cNvPr>
            <p:cNvSpPr/>
            <p:nvPr/>
          </p:nvSpPr>
          <p:spPr bwMode="auto">
            <a:xfrm>
              <a:off x="6267451" y="4191000"/>
              <a:ext cx="101600" cy="153988"/>
            </a:xfrm>
            <a:custGeom>
              <a:avLst/>
              <a:gdLst>
                <a:gd name="T0" fmla="*/ 18 w 28"/>
                <a:gd name="T1" fmla="*/ 3 h 43"/>
                <a:gd name="T2" fmla="*/ 27 w 28"/>
                <a:gd name="T3" fmla="*/ 23 h 43"/>
                <a:gd name="T4" fmla="*/ 27 w 28"/>
                <a:gd name="T5" fmla="*/ 37 h 43"/>
                <a:gd name="T6" fmla="*/ 16 w 28"/>
                <a:gd name="T7" fmla="*/ 39 h 43"/>
                <a:gd name="T8" fmla="*/ 13 w 28"/>
                <a:gd name="T9" fmla="*/ 31 h 43"/>
                <a:gd name="T10" fmla="*/ 1 w 28"/>
                <a:gd name="T11" fmla="*/ 13 h 43"/>
                <a:gd name="T12" fmla="*/ 9 w 28"/>
                <a:gd name="T13" fmla="*/ 1 h 43"/>
                <a:gd name="T14" fmla="*/ 18 w 28"/>
                <a:gd name="T15" fmla="*/ 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43">
                  <a:moveTo>
                    <a:pt x="18" y="3"/>
                  </a:moveTo>
                  <a:cubicBezTo>
                    <a:pt x="18" y="3"/>
                    <a:pt x="28" y="13"/>
                    <a:pt x="27" y="23"/>
                  </a:cubicBezTo>
                  <a:cubicBezTo>
                    <a:pt x="25" y="31"/>
                    <a:pt x="22" y="32"/>
                    <a:pt x="27" y="37"/>
                  </a:cubicBezTo>
                  <a:cubicBezTo>
                    <a:pt x="27" y="37"/>
                    <a:pt x="23" y="43"/>
                    <a:pt x="16" y="39"/>
                  </a:cubicBezTo>
                  <a:cubicBezTo>
                    <a:pt x="16" y="39"/>
                    <a:pt x="19" y="35"/>
                    <a:pt x="13" y="31"/>
                  </a:cubicBezTo>
                  <a:cubicBezTo>
                    <a:pt x="9" y="29"/>
                    <a:pt x="2" y="20"/>
                    <a:pt x="1" y="13"/>
                  </a:cubicBezTo>
                  <a:cubicBezTo>
                    <a:pt x="0" y="5"/>
                    <a:pt x="4" y="2"/>
                    <a:pt x="9" y="1"/>
                  </a:cubicBezTo>
                  <a:cubicBezTo>
                    <a:pt x="14" y="0"/>
                    <a:pt x="17" y="1"/>
                    <a:pt x="18" y="3"/>
                  </a:cubicBez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îşḻiḓé">
              <a:extLst>
                <a:ext uri="{FF2B5EF4-FFF2-40B4-BE49-F238E27FC236}">
                  <a16:creationId xmlns:a16="http://schemas.microsoft.com/office/drawing/2014/main" id="{5EDB692D-8CCF-496C-A179-8074285BDB77}"/>
                </a:ext>
              </a:extLst>
            </p:cNvPr>
            <p:cNvSpPr/>
            <p:nvPr/>
          </p:nvSpPr>
          <p:spPr bwMode="auto">
            <a:xfrm>
              <a:off x="6332538" y="4330700"/>
              <a:ext cx="206375" cy="87313"/>
            </a:xfrm>
            <a:custGeom>
              <a:avLst/>
              <a:gdLst>
                <a:gd name="T0" fmla="*/ 9 w 57"/>
                <a:gd name="T1" fmla="*/ 0 h 24"/>
                <a:gd name="T2" fmla="*/ 52 w 57"/>
                <a:gd name="T3" fmla="*/ 14 h 24"/>
                <a:gd name="T4" fmla="*/ 5 w 57"/>
                <a:gd name="T5" fmla="*/ 9 h 24"/>
                <a:gd name="T6" fmla="*/ 9 w 57"/>
                <a:gd name="T7" fmla="*/ 0 h 24"/>
              </a:gdLst>
              <a:ahLst/>
              <a:cxnLst>
                <a:cxn ang="0">
                  <a:pos x="T0" y="T1"/>
                </a:cxn>
                <a:cxn ang="0">
                  <a:pos x="T2" y="T3"/>
                </a:cxn>
                <a:cxn ang="0">
                  <a:pos x="T4" y="T5"/>
                </a:cxn>
                <a:cxn ang="0">
                  <a:pos x="T6" y="T7"/>
                </a:cxn>
              </a:cxnLst>
              <a:rect l="0" t="0" r="r" b="b"/>
              <a:pathLst>
                <a:path w="57" h="24">
                  <a:moveTo>
                    <a:pt x="9" y="0"/>
                  </a:moveTo>
                  <a:cubicBezTo>
                    <a:pt x="9" y="0"/>
                    <a:pt x="38" y="2"/>
                    <a:pt x="52" y="14"/>
                  </a:cubicBezTo>
                  <a:cubicBezTo>
                    <a:pt x="57" y="24"/>
                    <a:pt x="9" y="16"/>
                    <a:pt x="5" y="9"/>
                  </a:cubicBezTo>
                  <a:cubicBezTo>
                    <a:pt x="0" y="2"/>
                    <a:pt x="9" y="0"/>
                    <a:pt x="9" y="0"/>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ïṡḻíde">
              <a:extLst>
                <a:ext uri="{FF2B5EF4-FFF2-40B4-BE49-F238E27FC236}">
                  <a16:creationId xmlns:a16="http://schemas.microsoft.com/office/drawing/2014/main" id="{01B407EF-CA68-49C0-B46A-9E847E20FEC4}"/>
                </a:ext>
              </a:extLst>
            </p:cNvPr>
            <p:cNvSpPr/>
            <p:nvPr/>
          </p:nvSpPr>
          <p:spPr bwMode="auto">
            <a:xfrm>
              <a:off x="6470651" y="4216400"/>
              <a:ext cx="34925" cy="60325"/>
            </a:xfrm>
            <a:custGeom>
              <a:avLst/>
              <a:gdLst>
                <a:gd name="T0" fmla="*/ 6 w 10"/>
                <a:gd name="T1" fmla="*/ 17 h 17"/>
                <a:gd name="T2" fmla="*/ 5 w 10"/>
                <a:gd name="T3" fmla="*/ 13 h 17"/>
                <a:gd name="T4" fmla="*/ 1 w 10"/>
                <a:gd name="T5" fmla="*/ 6 h 17"/>
                <a:gd name="T6" fmla="*/ 4 w 10"/>
                <a:gd name="T7" fmla="*/ 8 h 17"/>
                <a:gd name="T8" fmla="*/ 1 w 10"/>
                <a:gd name="T9" fmla="*/ 0 h 17"/>
                <a:gd name="T10" fmla="*/ 8 w 10"/>
                <a:gd name="T11" fmla="*/ 6 h 17"/>
                <a:gd name="T12" fmla="*/ 10 w 10"/>
                <a:gd name="T13" fmla="*/ 15 h 17"/>
                <a:gd name="T14" fmla="*/ 6 w 10"/>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6" y="17"/>
                  </a:moveTo>
                  <a:cubicBezTo>
                    <a:pt x="6" y="17"/>
                    <a:pt x="7" y="14"/>
                    <a:pt x="5" y="13"/>
                  </a:cubicBezTo>
                  <a:cubicBezTo>
                    <a:pt x="3" y="12"/>
                    <a:pt x="1" y="8"/>
                    <a:pt x="1" y="6"/>
                  </a:cubicBezTo>
                  <a:cubicBezTo>
                    <a:pt x="1" y="4"/>
                    <a:pt x="4" y="8"/>
                    <a:pt x="4" y="8"/>
                  </a:cubicBezTo>
                  <a:cubicBezTo>
                    <a:pt x="4" y="8"/>
                    <a:pt x="0" y="0"/>
                    <a:pt x="1" y="0"/>
                  </a:cubicBezTo>
                  <a:cubicBezTo>
                    <a:pt x="2" y="0"/>
                    <a:pt x="7" y="3"/>
                    <a:pt x="8" y="6"/>
                  </a:cubicBezTo>
                  <a:cubicBezTo>
                    <a:pt x="10" y="9"/>
                    <a:pt x="9" y="12"/>
                    <a:pt x="10" y="15"/>
                  </a:cubicBezTo>
                  <a:lnTo>
                    <a:pt x="6" y="17"/>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îṡľïdé">
              <a:extLst>
                <a:ext uri="{FF2B5EF4-FFF2-40B4-BE49-F238E27FC236}">
                  <a16:creationId xmlns:a16="http://schemas.microsoft.com/office/drawing/2014/main" id="{BBED772E-5BEF-43EF-8451-7EEAABCED768}"/>
                </a:ext>
              </a:extLst>
            </p:cNvPr>
            <p:cNvSpPr/>
            <p:nvPr/>
          </p:nvSpPr>
          <p:spPr bwMode="auto">
            <a:xfrm>
              <a:off x="6484938" y="4265613"/>
              <a:ext cx="46038" cy="138113"/>
            </a:xfrm>
            <a:custGeom>
              <a:avLst/>
              <a:gdLst>
                <a:gd name="T0" fmla="*/ 5 w 13"/>
                <a:gd name="T1" fmla="*/ 34 h 38"/>
                <a:gd name="T2" fmla="*/ 2 w 13"/>
                <a:gd name="T3" fmla="*/ 1 h 38"/>
                <a:gd name="T4" fmla="*/ 6 w 13"/>
                <a:gd name="T5" fmla="*/ 0 h 38"/>
                <a:gd name="T6" fmla="*/ 13 w 13"/>
                <a:gd name="T7" fmla="*/ 24 h 38"/>
                <a:gd name="T8" fmla="*/ 5 w 13"/>
                <a:gd name="T9" fmla="*/ 34 h 38"/>
              </a:gdLst>
              <a:ahLst/>
              <a:cxnLst>
                <a:cxn ang="0">
                  <a:pos x="T0" y="T1"/>
                </a:cxn>
                <a:cxn ang="0">
                  <a:pos x="T2" y="T3"/>
                </a:cxn>
                <a:cxn ang="0">
                  <a:pos x="T4" y="T5"/>
                </a:cxn>
                <a:cxn ang="0">
                  <a:pos x="T6" y="T7"/>
                </a:cxn>
                <a:cxn ang="0">
                  <a:pos x="T8" y="T9"/>
                </a:cxn>
              </a:cxnLst>
              <a:rect l="0" t="0" r="r" b="b"/>
              <a:pathLst>
                <a:path w="13" h="38">
                  <a:moveTo>
                    <a:pt x="5" y="34"/>
                  </a:moveTo>
                  <a:cubicBezTo>
                    <a:pt x="5" y="34"/>
                    <a:pt x="0" y="15"/>
                    <a:pt x="2" y="1"/>
                  </a:cubicBezTo>
                  <a:cubicBezTo>
                    <a:pt x="6" y="0"/>
                    <a:pt x="6" y="0"/>
                    <a:pt x="6" y="0"/>
                  </a:cubicBezTo>
                  <a:cubicBezTo>
                    <a:pt x="6" y="0"/>
                    <a:pt x="12" y="13"/>
                    <a:pt x="13" y="24"/>
                  </a:cubicBezTo>
                  <a:cubicBezTo>
                    <a:pt x="13" y="34"/>
                    <a:pt x="8" y="38"/>
                    <a:pt x="5" y="34"/>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íṣľîḋê">
              <a:extLst>
                <a:ext uri="{FF2B5EF4-FFF2-40B4-BE49-F238E27FC236}">
                  <a16:creationId xmlns:a16="http://schemas.microsoft.com/office/drawing/2014/main" id="{41F5B9ED-E14E-4516-B829-1E74E320C3E5}"/>
                </a:ext>
              </a:extLst>
            </p:cNvPr>
            <p:cNvSpPr/>
            <p:nvPr/>
          </p:nvSpPr>
          <p:spPr bwMode="auto">
            <a:xfrm>
              <a:off x="6100763" y="4157663"/>
              <a:ext cx="44450" cy="58738"/>
            </a:xfrm>
            <a:custGeom>
              <a:avLst/>
              <a:gdLst>
                <a:gd name="T0" fmla="*/ 12 w 12"/>
                <a:gd name="T1" fmla="*/ 14 h 16"/>
                <a:gd name="T2" fmla="*/ 11 w 12"/>
                <a:gd name="T3" fmla="*/ 10 h 16"/>
                <a:gd name="T4" fmla="*/ 10 w 12"/>
                <a:gd name="T5" fmla="*/ 2 h 16"/>
                <a:gd name="T6" fmla="*/ 9 w 12"/>
                <a:gd name="T7" fmla="*/ 5 h 16"/>
                <a:gd name="T8" fmla="*/ 6 w 12"/>
                <a:gd name="T9" fmla="*/ 1 h 16"/>
                <a:gd name="T10" fmla="*/ 2 w 12"/>
                <a:gd name="T11" fmla="*/ 8 h 16"/>
                <a:gd name="T12" fmla="*/ 8 w 12"/>
                <a:gd name="T13" fmla="*/ 14 h 16"/>
                <a:gd name="T14" fmla="*/ 10 w 12"/>
                <a:gd name="T15" fmla="*/ 16 h 16"/>
                <a:gd name="T16" fmla="*/ 12 w 12"/>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6">
                  <a:moveTo>
                    <a:pt x="12" y="14"/>
                  </a:moveTo>
                  <a:cubicBezTo>
                    <a:pt x="12" y="14"/>
                    <a:pt x="11" y="12"/>
                    <a:pt x="11" y="10"/>
                  </a:cubicBezTo>
                  <a:cubicBezTo>
                    <a:pt x="11" y="8"/>
                    <a:pt x="11" y="2"/>
                    <a:pt x="10" y="2"/>
                  </a:cubicBezTo>
                  <a:cubicBezTo>
                    <a:pt x="9" y="2"/>
                    <a:pt x="9" y="5"/>
                    <a:pt x="9" y="5"/>
                  </a:cubicBezTo>
                  <a:cubicBezTo>
                    <a:pt x="9" y="5"/>
                    <a:pt x="8" y="1"/>
                    <a:pt x="6" y="1"/>
                  </a:cubicBezTo>
                  <a:cubicBezTo>
                    <a:pt x="4" y="0"/>
                    <a:pt x="0" y="6"/>
                    <a:pt x="2" y="8"/>
                  </a:cubicBezTo>
                  <a:cubicBezTo>
                    <a:pt x="3" y="11"/>
                    <a:pt x="7" y="12"/>
                    <a:pt x="8" y="14"/>
                  </a:cubicBezTo>
                  <a:cubicBezTo>
                    <a:pt x="9" y="15"/>
                    <a:pt x="10" y="16"/>
                    <a:pt x="10" y="16"/>
                  </a:cubicBezTo>
                  <a:lnTo>
                    <a:pt x="12" y="14"/>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íŝlide">
              <a:extLst>
                <a:ext uri="{FF2B5EF4-FFF2-40B4-BE49-F238E27FC236}">
                  <a16:creationId xmlns:a16="http://schemas.microsoft.com/office/drawing/2014/main" id="{486041DC-50B9-4D51-9674-6177E778A795}"/>
                </a:ext>
              </a:extLst>
            </p:cNvPr>
            <p:cNvSpPr/>
            <p:nvPr/>
          </p:nvSpPr>
          <p:spPr bwMode="auto">
            <a:xfrm>
              <a:off x="6159501" y="4265613"/>
              <a:ext cx="187325" cy="119063"/>
            </a:xfrm>
            <a:custGeom>
              <a:avLst/>
              <a:gdLst>
                <a:gd name="T0" fmla="*/ 42 w 52"/>
                <a:gd name="T1" fmla="*/ 33 h 33"/>
                <a:gd name="T2" fmla="*/ 3 w 52"/>
                <a:gd name="T3" fmla="*/ 11 h 33"/>
                <a:gd name="T4" fmla="*/ 49 w 52"/>
                <a:gd name="T5" fmla="*/ 25 h 33"/>
                <a:gd name="T6" fmla="*/ 42 w 52"/>
                <a:gd name="T7" fmla="*/ 33 h 33"/>
              </a:gdLst>
              <a:ahLst/>
              <a:cxnLst>
                <a:cxn ang="0">
                  <a:pos x="T0" y="T1"/>
                </a:cxn>
                <a:cxn ang="0">
                  <a:pos x="T2" y="T3"/>
                </a:cxn>
                <a:cxn ang="0">
                  <a:pos x="T4" y="T5"/>
                </a:cxn>
                <a:cxn ang="0">
                  <a:pos x="T6" y="T7"/>
                </a:cxn>
              </a:cxnLst>
              <a:rect l="0" t="0" r="r" b="b"/>
              <a:pathLst>
                <a:path w="52" h="33">
                  <a:moveTo>
                    <a:pt x="42" y="33"/>
                  </a:moveTo>
                  <a:cubicBezTo>
                    <a:pt x="42" y="33"/>
                    <a:pt x="15" y="25"/>
                    <a:pt x="3" y="11"/>
                  </a:cubicBezTo>
                  <a:cubicBezTo>
                    <a:pt x="0" y="0"/>
                    <a:pt x="45" y="17"/>
                    <a:pt x="49" y="25"/>
                  </a:cubicBezTo>
                  <a:cubicBezTo>
                    <a:pt x="52" y="32"/>
                    <a:pt x="42" y="33"/>
                    <a:pt x="42" y="33"/>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6" name="îṡlíḍê">
              <a:extLst>
                <a:ext uri="{FF2B5EF4-FFF2-40B4-BE49-F238E27FC236}">
                  <a16:creationId xmlns:a16="http://schemas.microsoft.com/office/drawing/2014/main" id="{2C0AC7EC-8E66-4622-8F02-5B8485E4D40A}"/>
                </a:ext>
              </a:extLst>
            </p:cNvPr>
            <p:cNvSpPr/>
            <p:nvPr/>
          </p:nvSpPr>
          <p:spPr bwMode="auto">
            <a:xfrm>
              <a:off x="6126163" y="4200525"/>
              <a:ext cx="73025" cy="123825"/>
            </a:xfrm>
            <a:custGeom>
              <a:avLst/>
              <a:gdLst>
                <a:gd name="T0" fmla="*/ 20 w 20"/>
                <a:gd name="T1" fmla="*/ 29 h 34"/>
                <a:gd name="T2" fmla="*/ 4 w 20"/>
                <a:gd name="T3" fmla="*/ 0 h 34"/>
                <a:gd name="T4" fmla="*/ 0 w 20"/>
                <a:gd name="T5" fmla="*/ 2 h 34"/>
                <a:gd name="T6" fmla="*/ 8 w 20"/>
                <a:gd name="T7" fmla="*/ 25 h 34"/>
                <a:gd name="T8" fmla="*/ 20 w 20"/>
                <a:gd name="T9" fmla="*/ 29 h 34"/>
              </a:gdLst>
              <a:ahLst/>
              <a:cxnLst>
                <a:cxn ang="0">
                  <a:pos x="T0" y="T1"/>
                </a:cxn>
                <a:cxn ang="0">
                  <a:pos x="T2" y="T3"/>
                </a:cxn>
                <a:cxn ang="0">
                  <a:pos x="T4" y="T5"/>
                </a:cxn>
                <a:cxn ang="0">
                  <a:pos x="T6" y="T7"/>
                </a:cxn>
                <a:cxn ang="0">
                  <a:pos x="T8" y="T9"/>
                </a:cxn>
              </a:cxnLst>
              <a:rect l="0" t="0" r="r" b="b"/>
              <a:pathLst>
                <a:path w="20" h="34">
                  <a:moveTo>
                    <a:pt x="20" y="29"/>
                  </a:moveTo>
                  <a:cubicBezTo>
                    <a:pt x="20" y="29"/>
                    <a:pt x="14" y="10"/>
                    <a:pt x="4" y="0"/>
                  </a:cubicBezTo>
                  <a:cubicBezTo>
                    <a:pt x="0" y="2"/>
                    <a:pt x="0" y="2"/>
                    <a:pt x="0" y="2"/>
                  </a:cubicBezTo>
                  <a:cubicBezTo>
                    <a:pt x="0" y="2"/>
                    <a:pt x="3" y="15"/>
                    <a:pt x="8" y="25"/>
                  </a:cubicBezTo>
                  <a:cubicBezTo>
                    <a:pt x="14" y="34"/>
                    <a:pt x="20" y="34"/>
                    <a:pt x="20" y="29"/>
                  </a:cubicBezTo>
                  <a:close/>
                </a:path>
              </a:pathLst>
            </a:custGeom>
            <a:solidFill>
              <a:srgbClr val="DB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ísļîḓê">
              <a:extLst>
                <a:ext uri="{FF2B5EF4-FFF2-40B4-BE49-F238E27FC236}">
                  <a16:creationId xmlns:a16="http://schemas.microsoft.com/office/drawing/2014/main" id="{0EE653BD-DC38-4380-AD9E-56FEB0823645}"/>
                </a:ext>
              </a:extLst>
            </p:cNvPr>
            <p:cNvSpPr/>
            <p:nvPr/>
          </p:nvSpPr>
          <p:spPr bwMode="auto">
            <a:xfrm>
              <a:off x="6329363" y="4225925"/>
              <a:ext cx="20638" cy="36513"/>
            </a:xfrm>
            <a:custGeom>
              <a:avLst/>
              <a:gdLst>
                <a:gd name="T0" fmla="*/ 2 w 6"/>
                <a:gd name="T1" fmla="*/ 1 h 10"/>
                <a:gd name="T2" fmla="*/ 6 w 6"/>
                <a:gd name="T3" fmla="*/ 9 h 10"/>
                <a:gd name="T4" fmla="*/ 0 w 6"/>
                <a:gd name="T5" fmla="*/ 9 h 10"/>
                <a:gd name="T6" fmla="*/ 3 w 6"/>
                <a:gd name="T7" fmla="*/ 7 h 10"/>
                <a:gd name="T8" fmla="*/ 2 w 6"/>
                <a:gd name="T9" fmla="*/ 1 h 10"/>
              </a:gdLst>
              <a:ahLst/>
              <a:cxnLst>
                <a:cxn ang="0">
                  <a:pos x="T0" y="T1"/>
                </a:cxn>
                <a:cxn ang="0">
                  <a:pos x="T2" y="T3"/>
                </a:cxn>
                <a:cxn ang="0">
                  <a:pos x="T4" y="T5"/>
                </a:cxn>
                <a:cxn ang="0">
                  <a:pos x="T6" y="T7"/>
                </a:cxn>
                <a:cxn ang="0">
                  <a:pos x="T8" y="T9"/>
                </a:cxn>
              </a:cxnLst>
              <a:rect l="0" t="0" r="r" b="b"/>
              <a:pathLst>
                <a:path w="6" h="10">
                  <a:moveTo>
                    <a:pt x="2" y="1"/>
                  </a:moveTo>
                  <a:cubicBezTo>
                    <a:pt x="2" y="1"/>
                    <a:pt x="6" y="7"/>
                    <a:pt x="6" y="9"/>
                  </a:cubicBezTo>
                  <a:cubicBezTo>
                    <a:pt x="5" y="10"/>
                    <a:pt x="0" y="10"/>
                    <a:pt x="0" y="9"/>
                  </a:cubicBezTo>
                  <a:cubicBezTo>
                    <a:pt x="0" y="9"/>
                    <a:pt x="3" y="7"/>
                    <a:pt x="3" y="7"/>
                  </a:cubicBezTo>
                  <a:cubicBezTo>
                    <a:pt x="3" y="7"/>
                    <a:pt x="0" y="0"/>
                    <a:pt x="2" y="1"/>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iṩliḋê">
              <a:extLst>
                <a:ext uri="{FF2B5EF4-FFF2-40B4-BE49-F238E27FC236}">
                  <a16:creationId xmlns:a16="http://schemas.microsoft.com/office/drawing/2014/main" id="{D223C845-40C0-4A60-B650-AD2B831D2A21}"/>
                </a:ext>
              </a:extLst>
            </p:cNvPr>
            <p:cNvSpPr/>
            <p:nvPr/>
          </p:nvSpPr>
          <p:spPr bwMode="auto">
            <a:xfrm>
              <a:off x="6227763" y="4168775"/>
              <a:ext cx="119063" cy="127000"/>
            </a:xfrm>
            <a:custGeom>
              <a:avLst/>
              <a:gdLst>
                <a:gd name="T0" fmla="*/ 9 w 33"/>
                <a:gd name="T1" fmla="*/ 9 h 35"/>
                <a:gd name="T2" fmla="*/ 29 w 33"/>
                <a:gd name="T3" fmla="*/ 5 h 35"/>
                <a:gd name="T4" fmla="*/ 15 w 33"/>
                <a:gd name="T5" fmla="*/ 15 h 35"/>
                <a:gd name="T6" fmla="*/ 19 w 33"/>
                <a:gd name="T7" fmla="*/ 34 h 35"/>
                <a:gd name="T8" fmla="*/ 9 w 33"/>
                <a:gd name="T9" fmla="*/ 9 h 35"/>
              </a:gdLst>
              <a:ahLst/>
              <a:cxnLst>
                <a:cxn ang="0">
                  <a:pos x="T0" y="T1"/>
                </a:cxn>
                <a:cxn ang="0">
                  <a:pos x="T2" y="T3"/>
                </a:cxn>
                <a:cxn ang="0">
                  <a:pos x="T4" y="T5"/>
                </a:cxn>
                <a:cxn ang="0">
                  <a:pos x="T6" y="T7"/>
                </a:cxn>
                <a:cxn ang="0">
                  <a:pos x="T8" y="T9"/>
                </a:cxn>
              </a:cxnLst>
              <a:rect l="0" t="0" r="r" b="b"/>
              <a:pathLst>
                <a:path w="33" h="35">
                  <a:moveTo>
                    <a:pt x="9" y="9"/>
                  </a:moveTo>
                  <a:cubicBezTo>
                    <a:pt x="9" y="9"/>
                    <a:pt x="22" y="0"/>
                    <a:pt x="29" y="5"/>
                  </a:cubicBezTo>
                  <a:cubicBezTo>
                    <a:pt x="33" y="11"/>
                    <a:pt x="15" y="15"/>
                    <a:pt x="15" y="15"/>
                  </a:cubicBezTo>
                  <a:cubicBezTo>
                    <a:pt x="15" y="15"/>
                    <a:pt x="24" y="34"/>
                    <a:pt x="19" y="34"/>
                  </a:cubicBezTo>
                  <a:cubicBezTo>
                    <a:pt x="14" y="35"/>
                    <a:pt x="0" y="17"/>
                    <a:pt x="9" y="9"/>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îṥľídé">
              <a:extLst>
                <a:ext uri="{FF2B5EF4-FFF2-40B4-BE49-F238E27FC236}">
                  <a16:creationId xmlns:a16="http://schemas.microsoft.com/office/drawing/2014/main" id="{0384B579-661A-4F9D-BA6A-4EA81546CB7B}"/>
                </a:ext>
              </a:extLst>
            </p:cNvPr>
            <p:cNvSpPr/>
            <p:nvPr/>
          </p:nvSpPr>
          <p:spPr bwMode="auto">
            <a:xfrm>
              <a:off x="6007101" y="2938463"/>
              <a:ext cx="44450" cy="275590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0" name="ïşḷïḓe">
              <a:extLst>
                <a:ext uri="{FF2B5EF4-FFF2-40B4-BE49-F238E27FC236}">
                  <a16:creationId xmlns:a16="http://schemas.microsoft.com/office/drawing/2014/main" id="{390338F3-1205-4EB3-8B8A-F1D8EAD5B537}"/>
                </a:ext>
              </a:extLst>
            </p:cNvPr>
            <p:cNvSpPr/>
            <p:nvPr/>
          </p:nvSpPr>
          <p:spPr bwMode="auto">
            <a:xfrm>
              <a:off x="6267451" y="2938463"/>
              <a:ext cx="42863" cy="2755900"/>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1" name="íṣlïďé">
              <a:extLst>
                <a:ext uri="{FF2B5EF4-FFF2-40B4-BE49-F238E27FC236}">
                  <a16:creationId xmlns:a16="http://schemas.microsoft.com/office/drawing/2014/main" id="{DB32E75E-9F03-4343-9B61-9278F2F33539}"/>
                </a:ext>
              </a:extLst>
            </p:cNvPr>
            <p:cNvSpPr/>
            <p:nvPr/>
          </p:nvSpPr>
          <p:spPr bwMode="auto">
            <a:xfrm>
              <a:off x="6032501" y="3060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2" name="ïṡḻîḍê">
              <a:extLst>
                <a:ext uri="{FF2B5EF4-FFF2-40B4-BE49-F238E27FC236}">
                  <a16:creationId xmlns:a16="http://schemas.microsoft.com/office/drawing/2014/main" id="{AE7346DA-2C76-41F3-9043-203741C7E6F3}"/>
                </a:ext>
              </a:extLst>
            </p:cNvPr>
            <p:cNvSpPr/>
            <p:nvPr/>
          </p:nvSpPr>
          <p:spPr bwMode="auto">
            <a:xfrm>
              <a:off x="6032501" y="3219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3" name="ïṣḻîḓé">
              <a:extLst>
                <a:ext uri="{FF2B5EF4-FFF2-40B4-BE49-F238E27FC236}">
                  <a16:creationId xmlns:a16="http://schemas.microsoft.com/office/drawing/2014/main" id="{042CF455-D3CD-41D5-9A23-C13CBF7E2F84}"/>
                </a:ext>
              </a:extLst>
            </p:cNvPr>
            <p:cNvSpPr/>
            <p:nvPr/>
          </p:nvSpPr>
          <p:spPr bwMode="auto">
            <a:xfrm>
              <a:off x="6032501" y="3378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4" name="ïsļíḍé">
              <a:extLst>
                <a:ext uri="{FF2B5EF4-FFF2-40B4-BE49-F238E27FC236}">
                  <a16:creationId xmlns:a16="http://schemas.microsoft.com/office/drawing/2014/main" id="{790402B8-8475-46B0-90CF-24DFA22297FA}"/>
                </a:ext>
              </a:extLst>
            </p:cNvPr>
            <p:cNvSpPr/>
            <p:nvPr/>
          </p:nvSpPr>
          <p:spPr bwMode="auto">
            <a:xfrm>
              <a:off x="6032501" y="3536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5" name="î$ľïḍé">
              <a:extLst>
                <a:ext uri="{FF2B5EF4-FFF2-40B4-BE49-F238E27FC236}">
                  <a16:creationId xmlns:a16="http://schemas.microsoft.com/office/drawing/2014/main" id="{4E6747CB-9756-4B91-BB35-6BB500251B09}"/>
                </a:ext>
              </a:extLst>
            </p:cNvPr>
            <p:cNvSpPr/>
            <p:nvPr/>
          </p:nvSpPr>
          <p:spPr bwMode="auto">
            <a:xfrm>
              <a:off x="6032501" y="3695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6" name="iṡlîḍe">
              <a:extLst>
                <a:ext uri="{FF2B5EF4-FFF2-40B4-BE49-F238E27FC236}">
                  <a16:creationId xmlns:a16="http://schemas.microsoft.com/office/drawing/2014/main" id="{4C0F736E-6041-4A39-A35C-483D43E33A44}"/>
                </a:ext>
              </a:extLst>
            </p:cNvPr>
            <p:cNvSpPr/>
            <p:nvPr/>
          </p:nvSpPr>
          <p:spPr bwMode="auto">
            <a:xfrm>
              <a:off x="6032501" y="3854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7" name="î$ļíḋê">
              <a:extLst>
                <a:ext uri="{FF2B5EF4-FFF2-40B4-BE49-F238E27FC236}">
                  <a16:creationId xmlns:a16="http://schemas.microsoft.com/office/drawing/2014/main" id="{0057DC57-6A69-4EF9-B0B1-E51BD3882183}"/>
                </a:ext>
              </a:extLst>
            </p:cNvPr>
            <p:cNvSpPr/>
            <p:nvPr/>
          </p:nvSpPr>
          <p:spPr bwMode="auto">
            <a:xfrm>
              <a:off x="6032501" y="4013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8" name="ïs1îḑè">
              <a:extLst>
                <a:ext uri="{FF2B5EF4-FFF2-40B4-BE49-F238E27FC236}">
                  <a16:creationId xmlns:a16="http://schemas.microsoft.com/office/drawing/2014/main" id="{7B31FF30-D833-4CDD-8F6B-B32610377FE0}"/>
                </a:ext>
              </a:extLst>
            </p:cNvPr>
            <p:cNvSpPr/>
            <p:nvPr/>
          </p:nvSpPr>
          <p:spPr bwMode="auto">
            <a:xfrm>
              <a:off x="6032501" y="4171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9" name="îśliḋé">
              <a:extLst>
                <a:ext uri="{FF2B5EF4-FFF2-40B4-BE49-F238E27FC236}">
                  <a16:creationId xmlns:a16="http://schemas.microsoft.com/office/drawing/2014/main" id="{A3AC902C-5BC9-40D5-8360-1F9BDDB03979}"/>
                </a:ext>
              </a:extLst>
            </p:cNvPr>
            <p:cNvSpPr/>
            <p:nvPr/>
          </p:nvSpPr>
          <p:spPr bwMode="auto">
            <a:xfrm>
              <a:off x="6032501" y="4330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0" name="îşlîḋé">
              <a:extLst>
                <a:ext uri="{FF2B5EF4-FFF2-40B4-BE49-F238E27FC236}">
                  <a16:creationId xmlns:a16="http://schemas.microsoft.com/office/drawing/2014/main" id="{3F4A6316-B9B0-4425-9627-61AC7B4A2355}"/>
                </a:ext>
              </a:extLst>
            </p:cNvPr>
            <p:cNvSpPr/>
            <p:nvPr/>
          </p:nvSpPr>
          <p:spPr bwMode="auto">
            <a:xfrm>
              <a:off x="6032501" y="4489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1" name="ísḻíḑe">
              <a:extLst>
                <a:ext uri="{FF2B5EF4-FFF2-40B4-BE49-F238E27FC236}">
                  <a16:creationId xmlns:a16="http://schemas.microsoft.com/office/drawing/2014/main" id="{74C88817-9892-4786-BC9C-66726009B1BA}"/>
                </a:ext>
              </a:extLst>
            </p:cNvPr>
            <p:cNvSpPr/>
            <p:nvPr/>
          </p:nvSpPr>
          <p:spPr bwMode="auto">
            <a:xfrm>
              <a:off x="6032501" y="4648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2" name="îślïďè">
              <a:extLst>
                <a:ext uri="{FF2B5EF4-FFF2-40B4-BE49-F238E27FC236}">
                  <a16:creationId xmlns:a16="http://schemas.microsoft.com/office/drawing/2014/main" id="{450422BC-0A9B-42A2-BFB1-228A302C7CD4}"/>
                </a:ext>
              </a:extLst>
            </p:cNvPr>
            <p:cNvSpPr/>
            <p:nvPr/>
          </p:nvSpPr>
          <p:spPr bwMode="auto">
            <a:xfrm>
              <a:off x="6032501" y="4806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3" name="iśḻîḑè">
              <a:extLst>
                <a:ext uri="{FF2B5EF4-FFF2-40B4-BE49-F238E27FC236}">
                  <a16:creationId xmlns:a16="http://schemas.microsoft.com/office/drawing/2014/main" id="{5CF1E356-4DD6-4A52-9A34-D4B10CE8BF53}"/>
                </a:ext>
              </a:extLst>
            </p:cNvPr>
            <p:cNvSpPr/>
            <p:nvPr/>
          </p:nvSpPr>
          <p:spPr bwMode="auto">
            <a:xfrm>
              <a:off x="6032501" y="49657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4" name="íSļiḋe">
              <a:extLst>
                <a:ext uri="{FF2B5EF4-FFF2-40B4-BE49-F238E27FC236}">
                  <a16:creationId xmlns:a16="http://schemas.microsoft.com/office/drawing/2014/main" id="{C877D0E6-1E64-4015-99F9-465DB93CD111}"/>
                </a:ext>
              </a:extLst>
            </p:cNvPr>
            <p:cNvSpPr/>
            <p:nvPr/>
          </p:nvSpPr>
          <p:spPr bwMode="auto">
            <a:xfrm>
              <a:off x="6032501" y="51244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5" name="iş1îdè">
              <a:extLst>
                <a:ext uri="{FF2B5EF4-FFF2-40B4-BE49-F238E27FC236}">
                  <a16:creationId xmlns:a16="http://schemas.microsoft.com/office/drawing/2014/main" id="{E3C95035-A11B-4BA5-9D77-C1A609CA474D}"/>
                </a:ext>
              </a:extLst>
            </p:cNvPr>
            <p:cNvSpPr/>
            <p:nvPr/>
          </p:nvSpPr>
          <p:spPr bwMode="auto">
            <a:xfrm>
              <a:off x="6032501" y="528320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6" name="îşḻïde">
              <a:extLst>
                <a:ext uri="{FF2B5EF4-FFF2-40B4-BE49-F238E27FC236}">
                  <a16:creationId xmlns:a16="http://schemas.microsoft.com/office/drawing/2014/main" id="{EBEB77FE-FDFB-4FED-B3F5-994425ECCE35}"/>
                </a:ext>
              </a:extLst>
            </p:cNvPr>
            <p:cNvSpPr/>
            <p:nvPr/>
          </p:nvSpPr>
          <p:spPr bwMode="auto">
            <a:xfrm>
              <a:off x="6032501" y="5441950"/>
              <a:ext cx="246063" cy="36513"/>
            </a:xfrm>
            <a:prstGeom prst="rect">
              <a:avLst/>
            </a:prstGeom>
            <a:solidFill>
              <a:srgbClr val="FF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7" name="ïṡļïďe">
              <a:extLst>
                <a:ext uri="{FF2B5EF4-FFF2-40B4-BE49-F238E27FC236}">
                  <a16:creationId xmlns:a16="http://schemas.microsoft.com/office/drawing/2014/main" id="{06BF8C2E-9528-4DB9-98CD-255B2E2224DC}"/>
                </a:ext>
              </a:extLst>
            </p:cNvPr>
            <p:cNvSpPr/>
            <p:nvPr/>
          </p:nvSpPr>
          <p:spPr bwMode="auto">
            <a:xfrm>
              <a:off x="6867526" y="1912938"/>
              <a:ext cx="141288" cy="141288"/>
            </a:xfrm>
            <a:custGeom>
              <a:avLst/>
              <a:gdLst>
                <a:gd name="T0" fmla="*/ 14 w 39"/>
                <a:gd name="T1" fmla="*/ 12 h 39"/>
                <a:gd name="T2" fmla="*/ 17 w 39"/>
                <a:gd name="T3" fmla="*/ 3 h 39"/>
                <a:gd name="T4" fmla="*/ 22 w 39"/>
                <a:gd name="T5" fmla="*/ 3 h 39"/>
                <a:gd name="T6" fmla="*/ 25 w 39"/>
                <a:gd name="T7" fmla="*/ 12 h 39"/>
                <a:gd name="T8" fmla="*/ 27 w 39"/>
                <a:gd name="T9" fmla="*/ 14 h 39"/>
                <a:gd name="T10" fmla="*/ 36 w 39"/>
                <a:gd name="T11" fmla="*/ 17 h 39"/>
                <a:gd name="T12" fmla="*/ 36 w 39"/>
                <a:gd name="T13" fmla="*/ 22 h 39"/>
                <a:gd name="T14" fmla="*/ 27 w 39"/>
                <a:gd name="T15" fmla="*/ 25 h 39"/>
                <a:gd name="T16" fmla="*/ 25 w 39"/>
                <a:gd name="T17" fmla="*/ 27 h 39"/>
                <a:gd name="T18" fmla="*/ 22 w 39"/>
                <a:gd name="T19" fmla="*/ 36 h 39"/>
                <a:gd name="T20" fmla="*/ 17 w 39"/>
                <a:gd name="T21" fmla="*/ 36 h 39"/>
                <a:gd name="T22" fmla="*/ 14 w 39"/>
                <a:gd name="T23" fmla="*/ 27 h 39"/>
                <a:gd name="T24" fmla="*/ 12 w 39"/>
                <a:gd name="T25" fmla="*/ 25 h 39"/>
                <a:gd name="T26" fmla="*/ 3 w 39"/>
                <a:gd name="T27" fmla="*/ 22 h 39"/>
                <a:gd name="T28" fmla="*/ 3 w 39"/>
                <a:gd name="T29" fmla="*/ 17 h 39"/>
                <a:gd name="T30" fmla="*/ 12 w 39"/>
                <a:gd name="T31" fmla="*/ 14 h 39"/>
                <a:gd name="T32" fmla="*/ 14 w 39"/>
                <a:gd name="T33"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9">
                  <a:moveTo>
                    <a:pt x="14" y="12"/>
                  </a:moveTo>
                  <a:cubicBezTo>
                    <a:pt x="17" y="3"/>
                    <a:pt x="17" y="3"/>
                    <a:pt x="17" y="3"/>
                  </a:cubicBezTo>
                  <a:cubicBezTo>
                    <a:pt x="17" y="0"/>
                    <a:pt x="21" y="0"/>
                    <a:pt x="22" y="3"/>
                  </a:cubicBezTo>
                  <a:cubicBezTo>
                    <a:pt x="25" y="12"/>
                    <a:pt x="25" y="12"/>
                    <a:pt x="25" y="12"/>
                  </a:cubicBezTo>
                  <a:cubicBezTo>
                    <a:pt x="25" y="13"/>
                    <a:pt x="26" y="14"/>
                    <a:pt x="27" y="14"/>
                  </a:cubicBezTo>
                  <a:cubicBezTo>
                    <a:pt x="36" y="17"/>
                    <a:pt x="36" y="17"/>
                    <a:pt x="36" y="17"/>
                  </a:cubicBezTo>
                  <a:cubicBezTo>
                    <a:pt x="39" y="18"/>
                    <a:pt x="39" y="22"/>
                    <a:pt x="36" y="22"/>
                  </a:cubicBezTo>
                  <a:cubicBezTo>
                    <a:pt x="27" y="25"/>
                    <a:pt x="27" y="25"/>
                    <a:pt x="27" y="25"/>
                  </a:cubicBezTo>
                  <a:cubicBezTo>
                    <a:pt x="26" y="25"/>
                    <a:pt x="25" y="26"/>
                    <a:pt x="25" y="27"/>
                  </a:cubicBezTo>
                  <a:cubicBezTo>
                    <a:pt x="22" y="36"/>
                    <a:pt x="22" y="36"/>
                    <a:pt x="22" y="36"/>
                  </a:cubicBezTo>
                  <a:cubicBezTo>
                    <a:pt x="21" y="39"/>
                    <a:pt x="17" y="39"/>
                    <a:pt x="17" y="36"/>
                  </a:cubicBezTo>
                  <a:cubicBezTo>
                    <a:pt x="14" y="27"/>
                    <a:pt x="14" y="27"/>
                    <a:pt x="14" y="27"/>
                  </a:cubicBezTo>
                  <a:cubicBezTo>
                    <a:pt x="14" y="26"/>
                    <a:pt x="13" y="25"/>
                    <a:pt x="12" y="25"/>
                  </a:cubicBezTo>
                  <a:cubicBezTo>
                    <a:pt x="3" y="22"/>
                    <a:pt x="3" y="22"/>
                    <a:pt x="3" y="22"/>
                  </a:cubicBezTo>
                  <a:cubicBezTo>
                    <a:pt x="0" y="22"/>
                    <a:pt x="0" y="18"/>
                    <a:pt x="3" y="17"/>
                  </a:cubicBezTo>
                  <a:cubicBezTo>
                    <a:pt x="12" y="14"/>
                    <a:pt x="12" y="14"/>
                    <a:pt x="12" y="14"/>
                  </a:cubicBezTo>
                  <a:cubicBezTo>
                    <a:pt x="13" y="14"/>
                    <a:pt x="14" y="13"/>
                    <a:pt x="14" y="12"/>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8" name="iṣľïďê">
              <a:extLst>
                <a:ext uri="{FF2B5EF4-FFF2-40B4-BE49-F238E27FC236}">
                  <a16:creationId xmlns:a16="http://schemas.microsoft.com/office/drawing/2014/main" id="{BE762F7D-530C-432D-A906-A3AB3922EE32}"/>
                </a:ext>
              </a:extLst>
            </p:cNvPr>
            <p:cNvSpPr/>
            <p:nvPr/>
          </p:nvSpPr>
          <p:spPr bwMode="auto">
            <a:xfrm>
              <a:off x="5653088" y="2349500"/>
              <a:ext cx="93663" cy="93663"/>
            </a:xfrm>
            <a:custGeom>
              <a:avLst/>
              <a:gdLst>
                <a:gd name="T0" fmla="*/ 9 w 26"/>
                <a:gd name="T1" fmla="*/ 8 h 26"/>
                <a:gd name="T2" fmla="*/ 11 w 26"/>
                <a:gd name="T3" fmla="*/ 2 h 26"/>
                <a:gd name="T4" fmla="*/ 15 w 26"/>
                <a:gd name="T5" fmla="*/ 2 h 26"/>
                <a:gd name="T6" fmla="*/ 16 w 26"/>
                <a:gd name="T7" fmla="*/ 8 h 26"/>
                <a:gd name="T8" fmla="*/ 18 w 26"/>
                <a:gd name="T9" fmla="*/ 10 h 26"/>
                <a:gd name="T10" fmla="*/ 24 w 26"/>
                <a:gd name="T11" fmla="*/ 11 h 26"/>
                <a:gd name="T12" fmla="*/ 24 w 26"/>
                <a:gd name="T13" fmla="*/ 15 h 26"/>
                <a:gd name="T14" fmla="*/ 18 w 26"/>
                <a:gd name="T15" fmla="*/ 17 h 26"/>
                <a:gd name="T16" fmla="*/ 16 w 26"/>
                <a:gd name="T17" fmla="*/ 18 h 26"/>
                <a:gd name="T18" fmla="*/ 15 w 26"/>
                <a:gd name="T19" fmla="*/ 25 h 26"/>
                <a:gd name="T20" fmla="*/ 11 w 26"/>
                <a:gd name="T21" fmla="*/ 25 h 26"/>
                <a:gd name="T22" fmla="*/ 9 w 26"/>
                <a:gd name="T23" fmla="*/ 18 h 26"/>
                <a:gd name="T24" fmla="*/ 8 w 26"/>
                <a:gd name="T25" fmla="*/ 17 h 26"/>
                <a:gd name="T26" fmla="*/ 1 w 26"/>
                <a:gd name="T27" fmla="*/ 15 h 26"/>
                <a:gd name="T28" fmla="*/ 1 w 26"/>
                <a:gd name="T29" fmla="*/ 11 h 26"/>
                <a:gd name="T30" fmla="*/ 8 w 26"/>
                <a:gd name="T31" fmla="*/ 10 h 26"/>
                <a:gd name="T32" fmla="*/ 9 w 26"/>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9" y="8"/>
                  </a:moveTo>
                  <a:cubicBezTo>
                    <a:pt x="11" y="2"/>
                    <a:pt x="11" y="2"/>
                    <a:pt x="11" y="2"/>
                  </a:cubicBezTo>
                  <a:cubicBezTo>
                    <a:pt x="11" y="0"/>
                    <a:pt x="14" y="0"/>
                    <a:pt x="15" y="2"/>
                  </a:cubicBezTo>
                  <a:cubicBezTo>
                    <a:pt x="16" y="8"/>
                    <a:pt x="16" y="8"/>
                    <a:pt x="16" y="8"/>
                  </a:cubicBezTo>
                  <a:cubicBezTo>
                    <a:pt x="17" y="9"/>
                    <a:pt x="17" y="10"/>
                    <a:pt x="18" y="10"/>
                  </a:cubicBezTo>
                  <a:cubicBezTo>
                    <a:pt x="24" y="11"/>
                    <a:pt x="24" y="11"/>
                    <a:pt x="24" y="11"/>
                  </a:cubicBezTo>
                  <a:cubicBezTo>
                    <a:pt x="26" y="12"/>
                    <a:pt x="26" y="15"/>
                    <a:pt x="24" y="15"/>
                  </a:cubicBezTo>
                  <a:cubicBezTo>
                    <a:pt x="18" y="17"/>
                    <a:pt x="18" y="17"/>
                    <a:pt x="18" y="17"/>
                  </a:cubicBezTo>
                  <a:cubicBezTo>
                    <a:pt x="17" y="17"/>
                    <a:pt x="17" y="17"/>
                    <a:pt x="16" y="18"/>
                  </a:cubicBezTo>
                  <a:cubicBezTo>
                    <a:pt x="15" y="25"/>
                    <a:pt x="15" y="25"/>
                    <a:pt x="15" y="25"/>
                  </a:cubicBezTo>
                  <a:cubicBezTo>
                    <a:pt x="14" y="26"/>
                    <a:pt x="11" y="26"/>
                    <a:pt x="11" y="25"/>
                  </a:cubicBezTo>
                  <a:cubicBezTo>
                    <a:pt x="9" y="18"/>
                    <a:pt x="9" y="18"/>
                    <a:pt x="9" y="18"/>
                  </a:cubicBezTo>
                  <a:cubicBezTo>
                    <a:pt x="9" y="17"/>
                    <a:pt x="9" y="17"/>
                    <a:pt x="8" y="17"/>
                  </a:cubicBezTo>
                  <a:cubicBezTo>
                    <a:pt x="1" y="15"/>
                    <a:pt x="1" y="15"/>
                    <a:pt x="1" y="15"/>
                  </a:cubicBezTo>
                  <a:cubicBezTo>
                    <a:pt x="0" y="15"/>
                    <a:pt x="0" y="12"/>
                    <a:pt x="1" y="11"/>
                  </a:cubicBezTo>
                  <a:cubicBezTo>
                    <a:pt x="8" y="10"/>
                    <a:pt x="8" y="10"/>
                    <a:pt x="8" y="10"/>
                  </a:cubicBezTo>
                  <a:cubicBezTo>
                    <a:pt x="9" y="10"/>
                    <a:pt x="9" y="9"/>
                    <a:pt x="9" y="8"/>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9" name="ïṧlïḋe">
              <a:extLst>
                <a:ext uri="{FF2B5EF4-FFF2-40B4-BE49-F238E27FC236}">
                  <a16:creationId xmlns:a16="http://schemas.microsoft.com/office/drawing/2014/main" id="{4E9E085D-952E-4ACB-B19C-231840A46ED8}"/>
                </a:ext>
              </a:extLst>
            </p:cNvPr>
            <p:cNvSpPr/>
            <p:nvPr/>
          </p:nvSpPr>
          <p:spPr bwMode="auto">
            <a:xfrm>
              <a:off x="5295901" y="1527175"/>
              <a:ext cx="93663" cy="93663"/>
            </a:xfrm>
            <a:custGeom>
              <a:avLst/>
              <a:gdLst>
                <a:gd name="T0" fmla="*/ 9 w 26"/>
                <a:gd name="T1" fmla="*/ 8 h 26"/>
                <a:gd name="T2" fmla="*/ 11 w 26"/>
                <a:gd name="T3" fmla="*/ 1 h 26"/>
                <a:gd name="T4" fmla="*/ 15 w 26"/>
                <a:gd name="T5" fmla="*/ 1 h 26"/>
                <a:gd name="T6" fmla="*/ 17 w 26"/>
                <a:gd name="T7" fmla="*/ 8 h 26"/>
                <a:gd name="T8" fmla="*/ 18 w 26"/>
                <a:gd name="T9" fmla="*/ 9 h 26"/>
                <a:gd name="T10" fmla="*/ 24 w 26"/>
                <a:gd name="T11" fmla="*/ 11 h 26"/>
                <a:gd name="T12" fmla="*/ 24 w 26"/>
                <a:gd name="T13" fmla="*/ 15 h 26"/>
                <a:gd name="T14" fmla="*/ 18 w 26"/>
                <a:gd name="T15" fmla="*/ 16 h 26"/>
                <a:gd name="T16" fmla="*/ 17 w 26"/>
                <a:gd name="T17" fmla="*/ 18 h 26"/>
                <a:gd name="T18" fmla="*/ 15 w 26"/>
                <a:gd name="T19" fmla="*/ 24 h 26"/>
                <a:gd name="T20" fmla="*/ 11 w 26"/>
                <a:gd name="T21" fmla="*/ 24 h 26"/>
                <a:gd name="T22" fmla="*/ 9 w 26"/>
                <a:gd name="T23" fmla="*/ 18 h 26"/>
                <a:gd name="T24" fmla="*/ 8 w 26"/>
                <a:gd name="T25" fmla="*/ 16 h 26"/>
                <a:gd name="T26" fmla="*/ 2 w 26"/>
                <a:gd name="T27" fmla="*/ 15 h 26"/>
                <a:gd name="T28" fmla="*/ 2 w 26"/>
                <a:gd name="T29" fmla="*/ 11 h 26"/>
                <a:gd name="T30" fmla="*/ 8 w 26"/>
                <a:gd name="T31" fmla="*/ 9 h 26"/>
                <a:gd name="T32" fmla="*/ 9 w 26"/>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9" y="8"/>
                  </a:moveTo>
                  <a:cubicBezTo>
                    <a:pt x="11" y="1"/>
                    <a:pt x="11" y="1"/>
                    <a:pt x="11" y="1"/>
                  </a:cubicBezTo>
                  <a:cubicBezTo>
                    <a:pt x="12" y="0"/>
                    <a:pt x="14" y="0"/>
                    <a:pt x="15" y="1"/>
                  </a:cubicBezTo>
                  <a:cubicBezTo>
                    <a:pt x="17" y="8"/>
                    <a:pt x="17" y="8"/>
                    <a:pt x="17" y="8"/>
                  </a:cubicBezTo>
                  <a:cubicBezTo>
                    <a:pt x="17" y="9"/>
                    <a:pt x="17" y="9"/>
                    <a:pt x="18" y="9"/>
                  </a:cubicBezTo>
                  <a:cubicBezTo>
                    <a:pt x="24" y="11"/>
                    <a:pt x="24" y="11"/>
                    <a:pt x="24" y="11"/>
                  </a:cubicBezTo>
                  <a:cubicBezTo>
                    <a:pt x="26" y="11"/>
                    <a:pt x="26" y="14"/>
                    <a:pt x="24" y="15"/>
                  </a:cubicBezTo>
                  <a:cubicBezTo>
                    <a:pt x="18" y="16"/>
                    <a:pt x="18" y="16"/>
                    <a:pt x="18" y="16"/>
                  </a:cubicBezTo>
                  <a:cubicBezTo>
                    <a:pt x="17" y="17"/>
                    <a:pt x="17" y="17"/>
                    <a:pt x="17" y="18"/>
                  </a:cubicBezTo>
                  <a:cubicBezTo>
                    <a:pt x="15" y="24"/>
                    <a:pt x="15" y="24"/>
                    <a:pt x="15" y="24"/>
                  </a:cubicBezTo>
                  <a:cubicBezTo>
                    <a:pt x="14" y="26"/>
                    <a:pt x="12" y="26"/>
                    <a:pt x="11" y="24"/>
                  </a:cubicBezTo>
                  <a:cubicBezTo>
                    <a:pt x="9" y="18"/>
                    <a:pt x="9" y="18"/>
                    <a:pt x="9" y="18"/>
                  </a:cubicBezTo>
                  <a:cubicBezTo>
                    <a:pt x="9" y="17"/>
                    <a:pt x="9" y="17"/>
                    <a:pt x="8" y="16"/>
                  </a:cubicBezTo>
                  <a:cubicBezTo>
                    <a:pt x="2" y="15"/>
                    <a:pt x="2" y="15"/>
                    <a:pt x="2" y="15"/>
                  </a:cubicBezTo>
                  <a:cubicBezTo>
                    <a:pt x="0" y="14"/>
                    <a:pt x="0" y="11"/>
                    <a:pt x="2" y="11"/>
                  </a:cubicBezTo>
                  <a:cubicBezTo>
                    <a:pt x="8" y="9"/>
                    <a:pt x="8" y="9"/>
                    <a:pt x="8" y="9"/>
                  </a:cubicBezTo>
                  <a:cubicBezTo>
                    <a:pt x="9" y="9"/>
                    <a:pt x="9" y="9"/>
                    <a:pt x="9" y="8"/>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0" name="iṡḻïḋé">
              <a:extLst>
                <a:ext uri="{FF2B5EF4-FFF2-40B4-BE49-F238E27FC236}">
                  <a16:creationId xmlns:a16="http://schemas.microsoft.com/office/drawing/2014/main" id="{327D551A-1947-446A-B9D1-57EA1A1A297E}"/>
                </a:ext>
              </a:extLst>
            </p:cNvPr>
            <p:cNvSpPr/>
            <p:nvPr/>
          </p:nvSpPr>
          <p:spPr bwMode="auto">
            <a:xfrm>
              <a:off x="5895976" y="1147763"/>
              <a:ext cx="425450" cy="404813"/>
            </a:xfrm>
            <a:custGeom>
              <a:avLst/>
              <a:gdLst>
                <a:gd name="T0" fmla="*/ 68 w 118"/>
                <a:gd name="T1" fmla="*/ 7 h 112"/>
                <a:gd name="T2" fmla="*/ 78 w 118"/>
                <a:gd name="T3" fmla="*/ 27 h 112"/>
                <a:gd name="T4" fmla="*/ 85 w 118"/>
                <a:gd name="T5" fmla="*/ 33 h 112"/>
                <a:gd name="T6" fmla="*/ 107 w 118"/>
                <a:gd name="T7" fmla="*/ 36 h 112"/>
                <a:gd name="T8" fmla="*/ 112 w 118"/>
                <a:gd name="T9" fmla="*/ 52 h 112"/>
                <a:gd name="T10" fmla="*/ 96 w 118"/>
                <a:gd name="T11" fmla="*/ 68 h 112"/>
                <a:gd name="T12" fmla="*/ 93 w 118"/>
                <a:gd name="T13" fmla="*/ 76 h 112"/>
                <a:gd name="T14" fmla="*/ 97 w 118"/>
                <a:gd name="T15" fmla="*/ 98 h 112"/>
                <a:gd name="T16" fmla="*/ 83 w 118"/>
                <a:gd name="T17" fmla="*/ 108 h 112"/>
                <a:gd name="T18" fmla="*/ 64 w 118"/>
                <a:gd name="T19" fmla="*/ 98 h 112"/>
                <a:gd name="T20" fmla="*/ 55 w 118"/>
                <a:gd name="T21" fmla="*/ 98 h 112"/>
                <a:gd name="T22" fmla="*/ 35 w 118"/>
                <a:gd name="T23" fmla="*/ 108 h 112"/>
                <a:gd name="T24" fmla="*/ 21 w 118"/>
                <a:gd name="T25" fmla="*/ 98 h 112"/>
                <a:gd name="T26" fmla="*/ 25 w 118"/>
                <a:gd name="T27" fmla="*/ 76 h 112"/>
                <a:gd name="T28" fmla="*/ 22 w 118"/>
                <a:gd name="T29" fmla="*/ 68 h 112"/>
                <a:gd name="T30" fmla="*/ 6 w 118"/>
                <a:gd name="T31" fmla="*/ 52 h 112"/>
                <a:gd name="T32" fmla="*/ 11 w 118"/>
                <a:gd name="T33" fmla="*/ 36 h 112"/>
                <a:gd name="T34" fmla="*/ 33 w 118"/>
                <a:gd name="T35" fmla="*/ 32 h 112"/>
                <a:gd name="T36" fmla="*/ 41 w 118"/>
                <a:gd name="T37" fmla="*/ 27 h 112"/>
                <a:gd name="T38" fmla="*/ 51 w 118"/>
                <a:gd name="T39" fmla="*/ 7 h 112"/>
                <a:gd name="T40" fmla="*/ 68 w 118"/>
                <a:gd name="T41" fmla="*/ 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68" y="7"/>
                  </a:moveTo>
                  <a:cubicBezTo>
                    <a:pt x="78" y="27"/>
                    <a:pt x="78" y="27"/>
                    <a:pt x="78" y="27"/>
                  </a:cubicBezTo>
                  <a:cubicBezTo>
                    <a:pt x="79" y="30"/>
                    <a:pt x="82" y="32"/>
                    <a:pt x="85" y="33"/>
                  </a:cubicBezTo>
                  <a:cubicBezTo>
                    <a:pt x="107" y="36"/>
                    <a:pt x="107" y="36"/>
                    <a:pt x="107" y="36"/>
                  </a:cubicBezTo>
                  <a:cubicBezTo>
                    <a:pt x="115" y="37"/>
                    <a:pt x="118" y="46"/>
                    <a:pt x="112" y="52"/>
                  </a:cubicBezTo>
                  <a:cubicBezTo>
                    <a:pt x="96" y="68"/>
                    <a:pt x="96" y="68"/>
                    <a:pt x="96" y="68"/>
                  </a:cubicBezTo>
                  <a:cubicBezTo>
                    <a:pt x="94" y="70"/>
                    <a:pt x="93" y="73"/>
                    <a:pt x="93" y="76"/>
                  </a:cubicBezTo>
                  <a:cubicBezTo>
                    <a:pt x="97" y="98"/>
                    <a:pt x="97" y="98"/>
                    <a:pt x="97" y="98"/>
                  </a:cubicBezTo>
                  <a:cubicBezTo>
                    <a:pt x="99" y="106"/>
                    <a:pt x="90" y="112"/>
                    <a:pt x="83" y="108"/>
                  </a:cubicBezTo>
                  <a:cubicBezTo>
                    <a:pt x="64" y="98"/>
                    <a:pt x="64" y="98"/>
                    <a:pt x="64" y="98"/>
                  </a:cubicBezTo>
                  <a:cubicBezTo>
                    <a:pt x="61" y="96"/>
                    <a:pt x="57" y="96"/>
                    <a:pt x="55" y="98"/>
                  </a:cubicBezTo>
                  <a:cubicBezTo>
                    <a:pt x="35" y="108"/>
                    <a:pt x="35" y="108"/>
                    <a:pt x="35" y="108"/>
                  </a:cubicBezTo>
                  <a:cubicBezTo>
                    <a:pt x="28" y="112"/>
                    <a:pt x="20" y="106"/>
                    <a:pt x="21" y="98"/>
                  </a:cubicBezTo>
                  <a:cubicBezTo>
                    <a:pt x="25" y="76"/>
                    <a:pt x="25" y="76"/>
                    <a:pt x="25" y="76"/>
                  </a:cubicBezTo>
                  <a:cubicBezTo>
                    <a:pt x="25" y="73"/>
                    <a:pt x="24" y="70"/>
                    <a:pt x="22" y="68"/>
                  </a:cubicBezTo>
                  <a:cubicBezTo>
                    <a:pt x="6" y="52"/>
                    <a:pt x="6" y="52"/>
                    <a:pt x="6" y="52"/>
                  </a:cubicBezTo>
                  <a:cubicBezTo>
                    <a:pt x="0" y="46"/>
                    <a:pt x="3" y="37"/>
                    <a:pt x="11" y="36"/>
                  </a:cubicBezTo>
                  <a:cubicBezTo>
                    <a:pt x="33" y="32"/>
                    <a:pt x="33" y="32"/>
                    <a:pt x="33" y="32"/>
                  </a:cubicBezTo>
                  <a:cubicBezTo>
                    <a:pt x="37" y="32"/>
                    <a:pt x="39" y="30"/>
                    <a:pt x="41" y="27"/>
                  </a:cubicBezTo>
                  <a:cubicBezTo>
                    <a:pt x="51" y="7"/>
                    <a:pt x="51" y="7"/>
                    <a:pt x="51" y="7"/>
                  </a:cubicBezTo>
                  <a:cubicBezTo>
                    <a:pt x="54" y="0"/>
                    <a:pt x="64" y="0"/>
                    <a:pt x="68" y="7"/>
                  </a:cubicBez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1" name="iSlïḋê">
              <a:extLst>
                <a:ext uri="{FF2B5EF4-FFF2-40B4-BE49-F238E27FC236}">
                  <a16:creationId xmlns:a16="http://schemas.microsoft.com/office/drawing/2014/main" id="{7C788EEC-2C7E-4E5C-B6C5-511EE373E92E}"/>
                </a:ext>
              </a:extLst>
            </p:cNvPr>
            <p:cNvSpPr/>
            <p:nvPr/>
          </p:nvSpPr>
          <p:spPr bwMode="auto">
            <a:xfrm>
              <a:off x="6108701" y="1155700"/>
              <a:ext cx="212725" cy="396875"/>
            </a:xfrm>
            <a:custGeom>
              <a:avLst/>
              <a:gdLst>
                <a:gd name="T0" fmla="*/ 48 w 59"/>
                <a:gd name="T1" fmla="*/ 34 h 110"/>
                <a:gd name="T2" fmla="*/ 26 w 59"/>
                <a:gd name="T3" fmla="*/ 31 h 110"/>
                <a:gd name="T4" fmla="*/ 19 w 59"/>
                <a:gd name="T5" fmla="*/ 25 h 110"/>
                <a:gd name="T6" fmla="*/ 9 w 59"/>
                <a:gd name="T7" fmla="*/ 5 h 110"/>
                <a:gd name="T8" fmla="*/ 0 w 59"/>
                <a:gd name="T9" fmla="*/ 0 h 110"/>
                <a:gd name="T10" fmla="*/ 0 w 59"/>
                <a:gd name="T11" fmla="*/ 95 h 110"/>
                <a:gd name="T12" fmla="*/ 5 w 59"/>
                <a:gd name="T13" fmla="*/ 96 h 110"/>
                <a:gd name="T14" fmla="*/ 24 w 59"/>
                <a:gd name="T15" fmla="*/ 106 h 110"/>
                <a:gd name="T16" fmla="*/ 38 w 59"/>
                <a:gd name="T17" fmla="*/ 96 h 110"/>
                <a:gd name="T18" fmla="*/ 34 w 59"/>
                <a:gd name="T19" fmla="*/ 74 h 110"/>
                <a:gd name="T20" fmla="*/ 37 w 59"/>
                <a:gd name="T21" fmla="*/ 66 h 110"/>
                <a:gd name="T22" fmla="*/ 53 w 59"/>
                <a:gd name="T23" fmla="*/ 50 h 110"/>
                <a:gd name="T24" fmla="*/ 48 w 59"/>
                <a:gd name="T25"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110">
                  <a:moveTo>
                    <a:pt x="48" y="34"/>
                  </a:moveTo>
                  <a:cubicBezTo>
                    <a:pt x="26" y="31"/>
                    <a:pt x="26" y="31"/>
                    <a:pt x="26" y="31"/>
                  </a:cubicBezTo>
                  <a:cubicBezTo>
                    <a:pt x="23" y="30"/>
                    <a:pt x="20" y="28"/>
                    <a:pt x="19" y="25"/>
                  </a:cubicBezTo>
                  <a:cubicBezTo>
                    <a:pt x="9" y="5"/>
                    <a:pt x="9" y="5"/>
                    <a:pt x="9" y="5"/>
                  </a:cubicBezTo>
                  <a:cubicBezTo>
                    <a:pt x="7" y="2"/>
                    <a:pt x="3" y="0"/>
                    <a:pt x="0" y="0"/>
                  </a:cubicBezTo>
                  <a:cubicBezTo>
                    <a:pt x="0" y="95"/>
                    <a:pt x="0" y="95"/>
                    <a:pt x="0" y="95"/>
                  </a:cubicBezTo>
                  <a:cubicBezTo>
                    <a:pt x="2" y="95"/>
                    <a:pt x="3" y="95"/>
                    <a:pt x="5" y="96"/>
                  </a:cubicBezTo>
                  <a:cubicBezTo>
                    <a:pt x="24" y="106"/>
                    <a:pt x="24" y="106"/>
                    <a:pt x="24" y="106"/>
                  </a:cubicBezTo>
                  <a:cubicBezTo>
                    <a:pt x="31" y="110"/>
                    <a:pt x="40" y="104"/>
                    <a:pt x="38" y="96"/>
                  </a:cubicBezTo>
                  <a:cubicBezTo>
                    <a:pt x="34" y="74"/>
                    <a:pt x="34" y="74"/>
                    <a:pt x="34" y="74"/>
                  </a:cubicBezTo>
                  <a:cubicBezTo>
                    <a:pt x="34" y="71"/>
                    <a:pt x="35" y="68"/>
                    <a:pt x="37" y="66"/>
                  </a:cubicBezTo>
                  <a:cubicBezTo>
                    <a:pt x="53" y="50"/>
                    <a:pt x="53" y="50"/>
                    <a:pt x="53" y="50"/>
                  </a:cubicBezTo>
                  <a:cubicBezTo>
                    <a:pt x="59" y="44"/>
                    <a:pt x="56" y="35"/>
                    <a:pt x="48" y="34"/>
                  </a:cubicBezTo>
                  <a:close/>
                </a:path>
              </a:pathLst>
            </a:custGeom>
            <a:solidFill>
              <a:srgbClr val="FE9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2" name="î$lîďe">
              <a:extLst>
                <a:ext uri="{FF2B5EF4-FFF2-40B4-BE49-F238E27FC236}">
                  <a16:creationId xmlns:a16="http://schemas.microsoft.com/office/drawing/2014/main" id="{7F02455D-8B03-4CB6-850E-D027CDE27EF2}"/>
                </a:ext>
              </a:extLst>
            </p:cNvPr>
            <p:cNvSpPr/>
            <p:nvPr/>
          </p:nvSpPr>
          <p:spPr bwMode="auto">
            <a:xfrm>
              <a:off x="7748589" y="3373438"/>
              <a:ext cx="560388" cy="527050"/>
            </a:xfrm>
            <a:custGeom>
              <a:avLst/>
              <a:gdLst>
                <a:gd name="T0" fmla="*/ 167 w 167"/>
                <a:gd name="T1" fmla="*/ 81 h 157"/>
                <a:gd name="T2" fmla="*/ 104 w 167"/>
                <a:gd name="T3" fmla="*/ 10 h 157"/>
                <a:gd name="T4" fmla="*/ 3 w 167"/>
                <a:gd name="T5" fmla="*/ 72 h 157"/>
                <a:gd name="T6" fmla="*/ 2 w 167"/>
                <a:gd name="T7" fmla="*/ 104 h 157"/>
                <a:gd name="T8" fmla="*/ 59 w 167"/>
                <a:gd name="T9" fmla="*/ 146 h 157"/>
                <a:gd name="T10" fmla="*/ 167 w 167"/>
                <a:gd name="T11" fmla="*/ 81 h 157"/>
              </a:gdLst>
              <a:ahLst/>
              <a:cxnLst>
                <a:cxn ang="0">
                  <a:pos x="T0" y="T1"/>
                </a:cxn>
                <a:cxn ang="0">
                  <a:pos x="T2" y="T3"/>
                </a:cxn>
                <a:cxn ang="0">
                  <a:pos x="T4" y="T5"/>
                </a:cxn>
                <a:cxn ang="0">
                  <a:pos x="T6" y="T7"/>
                </a:cxn>
                <a:cxn ang="0">
                  <a:pos x="T8" y="T9"/>
                </a:cxn>
                <a:cxn ang="0">
                  <a:pos x="T10" y="T11"/>
                </a:cxn>
              </a:cxnLst>
              <a:rect l="0" t="0" r="r" b="b"/>
              <a:pathLst>
                <a:path w="167" h="157">
                  <a:moveTo>
                    <a:pt x="167" y="81"/>
                  </a:moveTo>
                  <a:cubicBezTo>
                    <a:pt x="163" y="48"/>
                    <a:pt x="139" y="19"/>
                    <a:pt x="104" y="10"/>
                  </a:cubicBezTo>
                  <a:cubicBezTo>
                    <a:pt x="59" y="0"/>
                    <a:pt x="14" y="27"/>
                    <a:pt x="3" y="72"/>
                  </a:cubicBezTo>
                  <a:cubicBezTo>
                    <a:pt x="1" y="83"/>
                    <a:pt x="0" y="94"/>
                    <a:pt x="2" y="104"/>
                  </a:cubicBezTo>
                  <a:cubicBezTo>
                    <a:pt x="14" y="124"/>
                    <a:pt x="34" y="140"/>
                    <a:pt x="59" y="146"/>
                  </a:cubicBezTo>
                  <a:cubicBezTo>
                    <a:pt x="107" y="157"/>
                    <a:pt x="155" y="128"/>
                    <a:pt x="167" y="81"/>
                  </a:cubicBezTo>
                  <a:close/>
                </a:path>
              </a:pathLst>
            </a:custGeom>
            <a:gradFill>
              <a:gsLst>
                <a:gs pos="80000">
                  <a:srgbClr val="E5E4E4"/>
                </a:gs>
                <a:gs pos="1000">
                  <a:schemeClr val="bg1">
                    <a:alpha val="65000"/>
                  </a:schemeClr>
                </a:gs>
              </a:gsLst>
              <a:lin ang="5400000" scaled="0"/>
            </a:gradFill>
            <a:ln>
              <a:noFill/>
            </a:ln>
          </p:spPr>
          <p:txBody>
            <a:bodyPr anchor="ctr"/>
            <a:lstStyle/>
            <a:p>
              <a:pPr algn="ctr"/>
              <a:endParaRPr/>
            </a:p>
          </p:txBody>
        </p:sp>
        <p:sp>
          <p:nvSpPr>
            <p:cNvPr id="383" name="îṥlíďé">
              <a:extLst>
                <a:ext uri="{FF2B5EF4-FFF2-40B4-BE49-F238E27FC236}">
                  <a16:creationId xmlns:a16="http://schemas.microsoft.com/office/drawing/2014/main" id="{5B5BCA0F-5014-47E4-AEBB-809AA3F3DEAC}"/>
                </a:ext>
              </a:extLst>
            </p:cNvPr>
            <p:cNvSpPr/>
            <p:nvPr/>
          </p:nvSpPr>
          <p:spPr bwMode="auto">
            <a:xfrm>
              <a:off x="7448550" y="3821113"/>
              <a:ext cx="177800" cy="144462"/>
            </a:xfrm>
            <a:custGeom>
              <a:avLst/>
              <a:gdLst>
                <a:gd name="T0" fmla="*/ 2 w 51"/>
                <a:gd name="T1" fmla="*/ 34 h 41"/>
                <a:gd name="T2" fmla="*/ 43 w 51"/>
                <a:gd name="T3" fmla="*/ 41 h 41"/>
                <a:gd name="T4" fmla="*/ 46 w 51"/>
                <a:gd name="T5" fmla="*/ 39 h 41"/>
                <a:gd name="T6" fmla="*/ 51 w 51"/>
                <a:gd name="T7" fmla="*/ 10 h 41"/>
                <a:gd name="T8" fmla="*/ 48 w 51"/>
                <a:gd name="T9" fmla="*/ 7 h 41"/>
                <a:gd name="T10" fmla="*/ 8 w 51"/>
                <a:gd name="T11" fmla="*/ 0 h 41"/>
                <a:gd name="T12" fmla="*/ 5 w 51"/>
                <a:gd name="T13" fmla="*/ 2 h 41"/>
                <a:gd name="T14" fmla="*/ 0 w 51"/>
                <a:gd name="T15" fmla="*/ 31 h 41"/>
                <a:gd name="T16" fmla="*/ 2 w 51"/>
                <a:gd name="T17"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41">
                  <a:moveTo>
                    <a:pt x="2" y="34"/>
                  </a:moveTo>
                  <a:cubicBezTo>
                    <a:pt x="43" y="41"/>
                    <a:pt x="43" y="41"/>
                    <a:pt x="43" y="41"/>
                  </a:cubicBezTo>
                  <a:cubicBezTo>
                    <a:pt x="44" y="41"/>
                    <a:pt x="45" y="40"/>
                    <a:pt x="46" y="39"/>
                  </a:cubicBezTo>
                  <a:cubicBezTo>
                    <a:pt x="51" y="10"/>
                    <a:pt x="51" y="10"/>
                    <a:pt x="51" y="10"/>
                  </a:cubicBezTo>
                  <a:cubicBezTo>
                    <a:pt x="51" y="8"/>
                    <a:pt x="50" y="7"/>
                    <a:pt x="48" y="7"/>
                  </a:cubicBezTo>
                  <a:cubicBezTo>
                    <a:pt x="8" y="0"/>
                    <a:pt x="8" y="0"/>
                    <a:pt x="8" y="0"/>
                  </a:cubicBezTo>
                  <a:cubicBezTo>
                    <a:pt x="6" y="0"/>
                    <a:pt x="5" y="1"/>
                    <a:pt x="5" y="2"/>
                  </a:cubicBezTo>
                  <a:cubicBezTo>
                    <a:pt x="0" y="31"/>
                    <a:pt x="0" y="31"/>
                    <a:pt x="0" y="31"/>
                  </a:cubicBezTo>
                  <a:cubicBezTo>
                    <a:pt x="0" y="33"/>
                    <a:pt x="1" y="34"/>
                    <a:pt x="2" y="34"/>
                  </a:cubicBezTo>
                  <a:close/>
                </a:path>
              </a:pathLst>
            </a:custGeom>
            <a:gradFill>
              <a:gsLst>
                <a:gs pos="100000">
                  <a:srgbClr val="7127FF"/>
                </a:gs>
                <a:gs pos="1000">
                  <a:srgbClr val="6D25FF"/>
                </a:gs>
              </a:gsLst>
              <a:lin ang="0" scaled="0"/>
            </a:gradFill>
            <a:ln>
              <a:noFill/>
            </a:ln>
          </p:spPr>
          <p:txBody>
            <a:bodyPr anchor="ctr"/>
            <a:lstStyle/>
            <a:p>
              <a:pPr algn="ctr"/>
              <a:endParaRPr/>
            </a:p>
          </p:txBody>
        </p:sp>
        <p:sp>
          <p:nvSpPr>
            <p:cNvPr id="384" name="îṩ1iḓè">
              <a:extLst>
                <a:ext uri="{FF2B5EF4-FFF2-40B4-BE49-F238E27FC236}">
                  <a16:creationId xmlns:a16="http://schemas.microsoft.com/office/drawing/2014/main" id="{22531F55-B70A-4CCF-B221-4B676DFCEC69}"/>
                </a:ext>
              </a:extLst>
            </p:cNvPr>
            <p:cNvSpPr/>
            <p:nvPr/>
          </p:nvSpPr>
          <p:spPr bwMode="auto">
            <a:xfrm>
              <a:off x="7448550" y="3821113"/>
              <a:ext cx="90488" cy="130175"/>
            </a:xfrm>
            <a:custGeom>
              <a:avLst/>
              <a:gdLst>
                <a:gd name="T0" fmla="*/ 1 w 26"/>
                <a:gd name="T1" fmla="*/ 34 h 37"/>
                <a:gd name="T2" fmla="*/ 19 w 26"/>
                <a:gd name="T3" fmla="*/ 37 h 37"/>
                <a:gd name="T4" fmla="*/ 21 w 26"/>
                <a:gd name="T5" fmla="*/ 35 h 37"/>
                <a:gd name="T6" fmla="*/ 26 w 26"/>
                <a:gd name="T7" fmla="*/ 5 h 37"/>
                <a:gd name="T8" fmla="*/ 24 w 26"/>
                <a:gd name="T9" fmla="*/ 3 h 37"/>
                <a:gd name="T10" fmla="*/ 7 w 26"/>
                <a:gd name="T11" fmla="*/ 0 h 37"/>
                <a:gd name="T12" fmla="*/ 5 w 26"/>
                <a:gd name="T13" fmla="*/ 1 h 37"/>
                <a:gd name="T14" fmla="*/ 0 w 26"/>
                <a:gd name="T15" fmla="*/ 32 h 37"/>
                <a:gd name="T16" fmla="*/ 1 w 26"/>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1" y="34"/>
                  </a:moveTo>
                  <a:cubicBezTo>
                    <a:pt x="19" y="37"/>
                    <a:pt x="19" y="37"/>
                    <a:pt x="19" y="37"/>
                  </a:cubicBezTo>
                  <a:cubicBezTo>
                    <a:pt x="19" y="37"/>
                    <a:pt x="20" y="36"/>
                    <a:pt x="21" y="35"/>
                  </a:cubicBezTo>
                  <a:cubicBezTo>
                    <a:pt x="26" y="5"/>
                    <a:pt x="26" y="5"/>
                    <a:pt x="26" y="5"/>
                  </a:cubicBezTo>
                  <a:cubicBezTo>
                    <a:pt x="26" y="4"/>
                    <a:pt x="25" y="3"/>
                    <a:pt x="24" y="3"/>
                  </a:cubicBezTo>
                  <a:cubicBezTo>
                    <a:pt x="7" y="0"/>
                    <a:pt x="7" y="0"/>
                    <a:pt x="7" y="0"/>
                  </a:cubicBezTo>
                  <a:cubicBezTo>
                    <a:pt x="6" y="0"/>
                    <a:pt x="5" y="0"/>
                    <a:pt x="5" y="1"/>
                  </a:cubicBezTo>
                  <a:cubicBezTo>
                    <a:pt x="0" y="32"/>
                    <a:pt x="0" y="32"/>
                    <a:pt x="0" y="32"/>
                  </a:cubicBezTo>
                  <a:cubicBezTo>
                    <a:pt x="0" y="33"/>
                    <a:pt x="0" y="34"/>
                    <a:pt x="1" y="34"/>
                  </a:cubicBezTo>
                  <a:close/>
                </a:path>
              </a:pathLst>
            </a:custGeom>
            <a:gradFill>
              <a:gsLst>
                <a:gs pos="100000">
                  <a:srgbClr val="7127FF"/>
                </a:gs>
                <a:gs pos="1000">
                  <a:srgbClr val="6D25FF"/>
                </a:gs>
              </a:gsLst>
              <a:lin ang="0" scaled="0"/>
            </a:gradFill>
            <a:ln>
              <a:noFill/>
            </a:ln>
          </p:spPr>
          <p:txBody>
            <a:bodyPr anchor="ctr"/>
            <a:lstStyle/>
            <a:p>
              <a:pPr algn="ctr"/>
              <a:endParaRPr/>
            </a:p>
          </p:txBody>
        </p:sp>
        <p:sp>
          <p:nvSpPr>
            <p:cNvPr id="385" name="iŝḷïďé">
              <a:extLst>
                <a:ext uri="{FF2B5EF4-FFF2-40B4-BE49-F238E27FC236}">
                  <a16:creationId xmlns:a16="http://schemas.microsoft.com/office/drawing/2014/main" id="{BAA2CE05-2A84-4D54-AE17-982F22DAD8F7}"/>
                </a:ext>
              </a:extLst>
            </p:cNvPr>
            <p:cNvSpPr/>
            <p:nvPr/>
          </p:nvSpPr>
          <p:spPr bwMode="auto">
            <a:xfrm>
              <a:off x="6991351" y="967360"/>
              <a:ext cx="114300" cy="115888"/>
            </a:xfrm>
            <a:prstGeom prst="ellipse">
              <a:avLst/>
            </a:prstGeom>
            <a:gradFill>
              <a:gsLst>
                <a:gs pos="100000">
                  <a:srgbClr val="C7EDF1"/>
                </a:gs>
                <a:gs pos="0">
                  <a:srgbClr val="46E7FB"/>
                </a:gs>
              </a:gsLst>
              <a:lin ang="0" scaled="0"/>
            </a:gradFill>
            <a:ln>
              <a:noFill/>
            </a:ln>
          </p:spPr>
          <p:txBody>
            <a:bodyPr anchor="ctr"/>
            <a:lstStyle/>
            <a:p>
              <a:pPr algn="ctr"/>
              <a:endParaRPr/>
            </a:p>
          </p:txBody>
        </p:sp>
        <p:sp>
          <p:nvSpPr>
            <p:cNvPr id="386" name="íšlïďê">
              <a:extLst>
                <a:ext uri="{FF2B5EF4-FFF2-40B4-BE49-F238E27FC236}">
                  <a16:creationId xmlns:a16="http://schemas.microsoft.com/office/drawing/2014/main" id="{ECA079BB-D198-437B-94A6-6F36D6B0537B}"/>
                </a:ext>
              </a:extLst>
            </p:cNvPr>
            <p:cNvSpPr/>
            <p:nvPr/>
          </p:nvSpPr>
          <p:spPr bwMode="auto">
            <a:xfrm>
              <a:off x="5209066" y="479997"/>
              <a:ext cx="61434" cy="61434"/>
            </a:xfrm>
            <a:prstGeom prst="ellipse">
              <a:avLst/>
            </a:prstGeom>
            <a:solidFill>
              <a:srgbClr val="B84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“西柚知事”</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9" Type="http://schemas.openxmlformats.org/officeDocument/2006/relationships/tags" Target="../tags/tag42.xml"/><Relationship Id="rId21" Type="http://schemas.openxmlformats.org/officeDocument/2006/relationships/tags" Target="../tags/tag24.xml"/><Relationship Id="rId34" Type="http://schemas.openxmlformats.org/officeDocument/2006/relationships/tags" Target="../tags/tag37.xml"/><Relationship Id="rId42" Type="http://schemas.openxmlformats.org/officeDocument/2006/relationships/tags" Target="../tags/tag45.xml"/><Relationship Id="rId47" Type="http://schemas.openxmlformats.org/officeDocument/2006/relationships/tags" Target="../tags/tag50.xml"/><Relationship Id="rId50" Type="http://schemas.openxmlformats.org/officeDocument/2006/relationships/tags" Target="../tags/tag53.xml"/><Relationship Id="rId55" Type="http://schemas.openxmlformats.org/officeDocument/2006/relationships/image" Target="../media/image1.emf"/><Relationship Id="rId7" Type="http://schemas.openxmlformats.org/officeDocument/2006/relationships/tags" Target="../tags/tag10.xml"/><Relationship Id="rId2" Type="http://schemas.openxmlformats.org/officeDocument/2006/relationships/tags" Target="../tags/tag5.xml"/><Relationship Id="rId16" Type="http://schemas.openxmlformats.org/officeDocument/2006/relationships/tags" Target="../tags/tag19.xml"/><Relationship Id="rId29" Type="http://schemas.openxmlformats.org/officeDocument/2006/relationships/tags" Target="../tags/tag32.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tags" Target="../tags/tag35.xml"/><Relationship Id="rId37" Type="http://schemas.openxmlformats.org/officeDocument/2006/relationships/tags" Target="../tags/tag40.xml"/><Relationship Id="rId40" Type="http://schemas.openxmlformats.org/officeDocument/2006/relationships/tags" Target="../tags/tag43.xml"/><Relationship Id="rId45" Type="http://schemas.openxmlformats.org/officeDocument/2006/relationships/tags" Target="../tags/tag48.xml"/><Relationship Id="rId53" Type="http://schemas.openxmlformats.org/officeDocument/2006/relationships/slideLayout" Target="../slideLayouts/slideLayout1.xml"/><Relationship Id="rId5" Type="http://schemas.openxmlformats.org/officeDocument/2006/relationships/tags" Target="../tags/tag8.xml"/><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tags" Target="../tags/tag34.xml"/><Relationship Id="rId44" Type="http://schemas.openxmlformats.org/officeDocument/2006/relationships/tags" Target="../tags/tag47.xml"/><Relationship Id="rId52" Type="http://schemas.openxmlformats.org/officeDocument/2006/relationships/tags" Target="../tags/tag55.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35" Type="http://schemas.openxmlformats.org/officeDocument/2006/relationships/tags" Target="../tags/tag38.xml"/><Relationship Id="rId43" Type="http://schemas.openxmlformats.org/officeDocument/2006/relationships/tags" Target="../tags/tag46.xml"/><Relationship Id="rId48" Type="http://schemas.openxmlformats.org/officeDocument/2006/relationships/tags" Target="../tags/tag51.xml"/><Relationship Id="rId8" Type="http://schemas.openxmlformats.org/officeDocument/2006/relationships/tags" Target="../tags/tag11.xml"/><Relationship Id="rId51" Type="http://schemas.openxmlformats.org/officeDocument/2006/relationships/tags" Target="../tags/tag54.xml"/><Relationship Id="rId3" Type="http://schemas.openxmlformats.org/officeDocument/2006/relationships/tags" Target="../tags/tag6.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tags" Target="../tags/tag36.xml"/><Relationship Id="rId38" Type="http://schemas.openxmlformats.org/officeDocument/2006/relationships/tags" Target="../tags/tag41.xml"/><Relationship Id="rId46" Type="http://schemas.openxmlformats.org/officeDocument/2006/relationships/tags" Target="../tags/tag49.xml"/><Relationship Id="rId20" Type="http://schemas.openxmlformats.org/officeDocument/2006/relationships/tags" Target="../tags/tag23.xml"/><Relationship Id="rId41" Type="http://schemas.openxmlformats.org/officeDocument/2006/relationships/tags" Target="../tags/tag44.xml"/><Relationship Id="rId54" Type="http://schemas.openxmlformats.org/officeDocument/2006/relationships/oleObject" Target="../embeddings/oleObject1.bin"/><Relationship Id="rId1" Type="http://schemas.openxmlformats.org/officeDocument/2006/relationships/themeOverride" Target="../theme/themeOverride1.xml"/><Relationship Id="rId6" Type="http://schemas.openxmlformats.org/officeDocument/2006/relationships/tags" Target="../tags/tag9.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tags" Target="../tags/tag39.xml"/><Relationship Id="rId49" Type="http://schemas.openxmlformats.org/officeDocument/2006/relationships/tags" Target="../tags/tag52.xml"/></Relationships>
</file>

<file path=ppt/slides/_rels/slide1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notesSlide" Target="../notesSlides/notesSlide1.xml"/><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4"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3" Type="http://schemas.openxmlformats.org/officeDocument/2006/relationships/tags" Target="../tags/tag221.xml"/><Relationship Id="rId18" Type="http://schemas.openxmlformats.org/officeDocument/2006/relationships/tags" Target="../tags/tag226.xml"/><Relationship Id="rId26" Type="http://schemas.openxmlformats.org/officeDocument/2006/relationships/tags" Target="../tags/tag234.xml"/><Relationship Id="rId39" Type="http://schemas.openxmlformats.org/officeDocument/2006/relationships/tags" Target="../tags/tag247.xml"/><Relationship Id="rId21" Type="http://schemas.openxmlformats.org/officeDocument/2006/relationships/tags" Target="../tags/tag229.xml"/><Relationship Id="rId34" Type="http://schemas.openxmlformats.org/officeDocument/2006/relationships/tags" Target="../tags/tag242.xml"/><Relationship Id="rId42" Type="http://schemas.openxmlformats.org/officeDocument/2006/relationships/tags" Target="../tags/tag250.xml"/><Relationship Id="rId47" Type="http://schemas.openxmlformats.org/officeDocument/2006/relationships/tags" Target="../tags/tag255.xml"/><Relationship Id="rId50" Type="http://schemas.openxmlformats.org/officeDocument/2006/relationships/tags" Target="../tags/tag258.xml"/><Relationship Id="rId7" Type="http://schemas.openxmlformats.org/officeDocument/2006/relationships/tags" Target="../tags/tag215.xml"/><Relationship Id="rId2" Type="http://schemas.openxmlformats.org/officeDocument/2006/relationships/tags" Target="../tags/tag210.xml"/><Relationship Id="rId16" Type="http://schemas.openxmlformats.org/officeDocument/2006/relationships/tags" Target="../tags/tag224.xml"/><Relationship Id="rId29" Type="http://schemas.openxmlformats.org/officeDocument/2006/relationships/tags" Target="../tags/tag237.xml"/><Relationship Id="rId11" Type="http://schemas.openxmlformats.org/officeDocument/2006/relationships/tags" Target="../tags/tag219.xml"/><Relationship Id="rId24" Type="http://schemas.openxmlformats.org/officeDocument/2006/relationships/tags" Target="../tags/tag232.xml"/><Relationship Id="rId32" Type="http://schemas.openxmlformats.org/officeDocument/2006/relationships/tags" Target="../tags/tag240.xml"/><Relationship Id="rId37" Type="http://schemas.openxmlformats.org/officeDocument/2006/relationships/tags" Target="../tags/tag245.xml"/><Relationship Id="rId40" Type="http://schemas.openxmlformats.org/officeDocument/2006/relationships/tags" Target="../tags/tag248.xml"/><Relationship Id="rId45" Type="http://schemas.openxmlformats.org/officeDocument/2006/relationships/tags" Target="../tags/tag253.xml"/><Relationship Id="rId53" Type="http://schemas.openxmlformats.org/officeDocument/2006/relationships/image" Target="../media/image1.emf"/><Relationship Id="rId5" Type="http://schemas.openxmlformats.org/officeDocument/2006/relationships/tags" Target="../tags/tag213.xml"/><Relationship Id="rId10" Type="http://schemas.openxmlformats.org/officeDocument/2006/relationships/tags" Target="../tags/tag218.xml"/><Relationship Id="rId19" Type="http://schemas.openxmlformats.org/officeDocument/2006/relationships/tags" Target="../tags/tag227.xml"/><Relationship Id="rId31" Type="http://schemas.openxmlformats.org/officeDocument/2006/relationships/tags" Target="../tags/tag239.xml"/><Relationship Id="rId44" Type="http://schemas.openxmlformats.org/officeDocument/2006/relationships/tags" Target="../tags/tag252.xml"/><Relationship Id="rId52" Type="http://schemas.openxmlformats.org/officeDocument/2006/relationships/oleObject" Target="../embeddings/oleObject1.bin"/><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tags" Target="../tags/tag222.xml"/><Relationship Id="rId22" Type="http://schemas.openxmlformats.org/officeDocument/2006/relationships/tags" Target="../tags/tag230.xml"/><Relationship Id="rId27" Type="http://schemas.openxmlformats.org/officeDocument/2006/relationships/tags" Target="../tags/tag235.xml"/><Relationship Id="rId30" Type="http://schemas.openxmlformats.org/officeDocument/2006/relationships/tags" Target="../tags/tag238.xml"/><Relationship Id="rId35" Type="http://schemas.openxmlformats.org/officeDocument/2006/relationships/tags" Target="../tags/tag243.xml"/><Relationship Id="rId43" Type="http://schemas.openxmlformats.org/officeDocument/2006/relationships/tags" Target="../tags/tag251.xml"/><Relationship Id="rId48" Type="http://schemas.openxmlformats.org/officeDocument/2006/relationships/tags" Target="../tags/tag256.xml"/><Relationship Id="rId8" Type="http://schemas.openxmlformats.org/officeDocument/2006/relationships/tags" Target="../tags/tag216.xml"/><Relationship Id="rId51" Type="http://schemas.openxmlformats.org/officeDocument/2006/relationships/slideLayout" Target="../slideLayouts/slideLayout1.xml"/><Relationship Id="rId3" Type="http://schemas.openxmlformats.org/officeDocument/2006/relationships/tags" Target="../tags/tag211.xml"/><Relationship Id="rId12" Type="http://schemas.openxmlformats.org/officeDocument/2006/relationships/tags" Target="../tags/tag220.xml"/><Relationship Id="rId17" Type="http://schemas.openxmlformats.org/officeDocument/2006/relationships/tags" Target="../tags/tag225.xml"/><Relationship Id="rId25" Type="http://schemas.openxmlformats.org/officeDocument/2006/relationships/tags" Target="../tags/tag233.xml"/><Relationship Id="rId33" Type="http://schemas.openxmlformats.org/officeDocument/2006/relationships/tags" Target="../tags/tag241.xml"/><Relationship Id="rId38" Type="http://schemas.openxmlformats.org/officeDocument/2006/relationships/tags" Target="../tags/tag246.xml"/><Relationship Id="rId46" Type="http://schemas.openxmlformats.org/officeDocument/2006/relationships/tags" Target="../tags/tag254.xml"/><Relationship Id="rId20" Type="http://schemas.openxmlformats.org/officeDocument/2006/relationships/tags" Target="../tags/tag228.xml"/><Relationship Id="rId41" Type="http://schemas.openxmlformats.org/officeDocument/2006/relationships/tags" Target="../tags/tag249.xml"/><Relationship Id="rId1" Type="http://schemas.openxmlformats.org/officeDocument/2006/relationships/tags" Target="../tags/tag209.xml"/><Relationship Id="rId6" Type="http://schemas.openxmlformats.org/officeDocument/2006/relationships/tags" Target="../tags/tag214.xml"/><Relationship Id="rId15" Type="http://schemas.openxmlformats.org/officeDocument/2006/relationships/tags" Target="../tags/tag223.xml"/><Relationship Id="rId23" Type="http://schemas.openxmlformats.org/officeDocument/2006/relationships/tags" Target="../tags/tag231.xml"/><Relationship Id="rId28" Type="http://schemas.openxmlformats.org/officeDocument/2006/relationships/tags" Target="../tags/tag236.xml"/><Relationship Id="rId36" Type="http://schemas.openxmlformats.org/officeDocument/2006/relationships/tags" Target="../tags/tag244.xml"/><Relationship Id="rId49" Type="http://schemas.openxmlformats.org/officeDocument/2006/relationships/tags" Target="../tags/tag257.xml"/></Relationships>
</file>

<file path=ppt/slides/_rels/slide2.xml.rels><?xml version="1.0" encoding="UTF-8" standalone="yes"?>
<Relationships xmlns="http://schemas.openxmlformats.org/package/2006/relationships"><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tags" Target="../tags/tag80.xml"/><Relationship Id="rId39" Type="http://schemas.openxmlformats.org/officeDocument/2006/relationships/tags" Target="../tags/tag93.xml"/><Relationship Id="rId21" Type="http://schemas.openxmlformats.org/officeDocument/2006/relationships/tags" Target="../tags/tag75.xml"/><Relationship Id="rId34" Type="http://schemas.openxmlformats.org/officeDocument/2006/relationships/tags" Target="../tags/tag88.xml"/><Relationship Id="rId42" Type="http://schemas.openxmlformats.org/officeDocument/2006/relationships/tags" Target="../tags/tag96.xml"/><Relationship Id="rId47" Type="http://schemas.openxmlformats.org/officeDocument/2006/relationships/tags" Target="../tags/tag101.xml"/><Relationship Id="rId50" Type="http://schemas.openxmlformats.org/officeDocument/2006/relationships/tags" Target="../tags/tag104.xml"/><Relationship Id="rId55" Type="http://schemas.openxmlformats.org/officeDocument/2006/relationships/tags" Target="../tags/tag109.xml"/><Relationship Id="rId7" Type="http://schemas.openxmlformats.org/officeDocument/2006/relationships/tags" Target="../tags/tag61.xml"/><Relationship Id="rId2" Type="http://schemas.openxmlformats.org/officeDocument/2006/relationships/tags" Target="../tags/tag56.xml"/><Relationship Id="rId16" Type="http://schemas.openxmlformats.org/officeDocument/2006/relationships/tags" Target="../tags/tag70.xml"/><Relationship Id="rId29" Type="http://schemas.openxmlformats.org/officeDocument/2006/relationships/tags" Target="../tags/tag83.xml"/><Relationship Id="rId11" Type="http://schemas.openxmlformats.org/officeDocument/2006/relationships/tags" Target="../tags/tag65.xml"/><Relationship Id="rId24" Type="http://schemas.openxmlformats.org/officeDocument/2006/relationships/tags" Target="../tags/tag78.xml"/><Relationship Id="rId32" Type="http://schemas.openxmlformats.org/officeDocument/2006/relationships/tags" Target="../tags/tag86.xml"/><Relationship Id="rId37" Type="http://schemas.openxmlformats.org/officeDocument/2006/relationships/tags" Target="../tags/tag91.xml"/><Relationship Id="rId40" Type="http://schemas.openxmlformats.org/officeDocument/2006/relationships/tags" Target="../tags/tag94.xml"/><Relationship Id="rId45" Type="http://schemas.openxmlformats.org/officeDocument/2006/relationships/tags" Target="../tags/tag99.xml"/><Relationship Id="rId53" Type="http://schemas.openxmlformats.org/officeDocument/2006/relationships/tags" Target="../tags/tag107.xml"/><Relationship Id="rId58" Type="http://schemas.openxmlformats.org/officeDocument/2006/relationships/tags" Target="../tags/tag112.xml"/><Relationship Id="rId5" Type="http://schemas.openxmlformats.org/officeDocument/2006/relationships/tags" Target="../tags/tag59.xml"/><Relationship Id="rId61" Type="http://schemas.openxmlformats.org/officeDocument/2006/relationships/slideLayout" Target="../slideLayouts/slideLayout5.xml"/><Relationship Id="rId19" Type="http://schemas.openxmlformats.org/officeDocument/2006/relationships/tags" Target="../tags/tag7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 Id="rId30" Type="http://schemas.openxmlformats.org/officeDocument/2006/relationships/tags" Target="../tags/tag84.xml"/><Relationship Id="rId35" Type="http://schemas.openxmlformats.org/officeDocument/2006/relationships/tags" Target="../tags/tag89.xml"/><Relationship Id="rId43" Type="http://schemas.openxmlformats.org/officeDocument/2006/relationships/tags" Target="../tags/tag97.xml"/><Relationship Id="rId48" Type="http://schemas.openxmlformats.org/officeDocument/2006/relationships/tags" Target="../tags/tag102.xml"/><Relationship Id="rId56" Type="http://schemas.openxmlformats.org/officeDocument/2006/relationships/tags" Target="../tags/tag110.xml"/><Relationship Id="rId8" Type="http://schemas.openxmlformats.org/officeDocument/2006/relationships/tags" Target="../tags/tag62.xml"/><Relationship Id="rId51" Type="http://schemas.openxmlformats.org/officeDocument/2006/relationships/tags" Target="../tags/tag105.xml"/><Relationship Id="rId3" Type="http://schemas.openxmlformats.org/officeDocument/2006/relationships/tags" Target="../tags/tag57.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33" Type="http://schemas.openxmlformats.org/officeDocument/2006/relationships/tags" Target="../tags/tag87.xml"/><Relationship Id="rId38" Type="http://schemas.openxmlformats.org/officeDocument/2006/relationships/tags" Target="../tags/tag92.xml"/><Relationship Id="rId46" Type="http://schemas.openxmlformats.org/officeDocument/2006/relationships/tags" Target="../tags/tag100.xml"/><Relationship Id="rId59" Type="http://schemas.openxmlformats.org/officeDocument/2006/relationships/tags" Target="../tags/tag113.xml"/><Relationship Id="rId20" Type="http://schemas.openxmlformats.org/officeDocument/2006/relationships/tags" Target="../tags/tag74.xml"/><Relationship Id="rId41" Type="http://schemas.openxmlformats.org/officeDocument/2006/relationships/tags" Target="../tags/tag95.xml"/><Relationship Id="rId54" Type="http://schemas.openxmlformats.org/officeDocument/2006/relationships/tags" Target="../tags/tag108.xml"/><Relationship Id="rId1" Type="http://schemas.openxmlformats.org/officeDocument/2006/relationships/themeOverride" Target="../theme/themeOverride2.xml"/><Relationship Id="rId6" Type="http://schemas.openxmlformats.org/officeDocument/2006/relationships/tags" Target="../tags/tag60.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tags" Target="../tags/tag82.xml"/><Relationship Id="rId36" Type="http://schemas.openxmlformats.org/officeDocument/2006/relationships/tags" Target="../tags/tag90.xml"/><Relationship Id="rId49" Type="http://schemas.openxmlformats.org/officeDocument/2006/relationships/tags" Target="../tags/tag103.xml"/><Relationship Id="rId57" Type="http://schemas.openxmlformats.org/officeDocument/2006/relationships/tags" Target="../tags/tag111.xml"/><Relationship Id="rId10" Type="http://schemas.openxmlformats.org/officeDocument/2006/relationships/tags" Target="../tags/tag64.xml"/><Relationship Id="rId31" Type="http://schemas.openxmlformats.org/officeDocument/2006/relationships/tags" Target="../tags/tag85.xml"/><Relationship Id="rId44" Type="http://schemas.openxmlformats.org/officeDocument/2006/relationships/tags" Target="../tags/tag98.xml"/><Relationship Id="rId52" Type="http://schemas.openxmlformats.org/officeDocument/2006/relationships/tags" Target="../tags/tag106.xml"/><Relationship Id="rId60" Type="http://schemas.openxmlformats.org/officeDocument/2006/relationships/tags" Target="../tags/tag114.xml"/><Relationship Id="rId4" Type="http://schemas.openxmlformats.org/officeDocument/2006/relationships/tags" Target="../tags/tag58.xml"/><Relationship Id="rId9" Type="http://schemas.openxmlformats.org/officeDocument/2006/relationships/tags" Target="../tags/tag63.xml"/></Relationships>
</file>

<file path=ppt/slides/_rels/slide3.xml.rels><?xml version="1.0" encoding="UTF-8" standalone="yes"?>
<Relationships xmlns="http://schemas.openxmlformats.org/package/2006/relationships"><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9" Type="http://schemas.openxmlformats.org/officeDocument/2006/relationships/tags" Target="../tags/tag152.xml"/><Relationship Id="rId21" Type="http://schemas.openxmlformats.org/officeDocument/2006/relationships/tags" Target="../tags/tag134.xml"/><Relationship Id="rId34" Type="http://schemas.openxmlformats.org/officeDocument/2006/relationships/tags" Target="../tags/tag147.xml"/><Relationship Id="rId42" Type="http://schemas.openxmlformats.org/officeDocument/2006/relationships/tags" Target="../tags/tag155.xml"/><Relationship Id="rId47" Type="http://schemas.openxmlformats.org/officeDocument/2006/relationships/tags" Target="../tags/tag160.xml"/><Relationship Id="rId50" Type="http://schemas.openxmlformats.org/officeDocument/2006/relationships/tags" Target="../tags/tag163.xml"/><Relationship Id="rId55" Type="http://schemas.openxmlformats.org/officeDocument/2006/relationships/tags" Target="../tags/tag168.xml"/><Relationship Id="rId7" Type="http://schemas.openxmlformats.org/officeDocument/2006/relationships/tags" Target="../tags/tag120.xml"/><Relationship Id="rId2" Type="http://schemas.openxmlformats.org/officeDocument/2006/relationships/tags" Target="../tags/tag115.xml"/><Relationship Id="rId16" Type="http://schemas.openxmlformats.org/officeDocument/2006/relationships/tags" Target="../tags/tag129.xml"/><Relationship Id="rId29" Type="http://schemas.openxmlformats.org/officeDocument/2006/relationships/tags" Target="../tags/tag142.xml"/><Relationship Id="rId11" Type="http://schemas.openxmlformats.org/officeDocument/2006/relationships/tags" Target="../tags/tag124.xml"/><Relationship Id="rId24" Type="http://schemas.openxmlformats.org/officeDocument/2006/relationships/tags" Target="../tags/tag137.xml"/><Relationship Id="rId32" Type="http://schemas.openxmlformats.org/officeDocument/2006/relationships/tags" Target="../tags/tag145.xml"/><Relationship Id="rId37" Type="http://schemas.openxmlformats.org/officeDocument/2006/relationships/tags" Target="../tags/tag150.xml"/><Relationship Id="rId40" Type="http://schemas.openxmlformats.org/officeDocument/2006/relationships/tags" Target="../tags/tag153.xml"/><Relationship Id="rId45" Type="http://schemas.openxmlformats.org/officeDocument/2006/relationships/tags" Target="../tags/tag158.xml"/><Relationship Id="rId53" Type="http://schemas.openxmlformats.org/officeDocument/2006/relationships/tags" Target="../tags/tag166.xml"/><Relationship Id="rId5" Type="http://schemas.openxmlformats.org/officeDocument/2006/relationships/tags" Target="../tags/tag118.xml"/><Relationship Id="rId19" Type="http://schemas.openxmlformats.org/officeDocument/2006/relationships/tags" Target="../tags/tag132.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tags" Target="../tags/tag143.xml"/><Relationship Id="rId35" Type="http://schemas.openxmlformats.org/officeDocument/2006/relationships/tags" Target="../tags/tag148.xml"/><Relationship Id="rId43" Type="http://schemas.openxmlformats.org/officeDocument/2006/relationships/tags" Target="../tags/tag156.xml"/><Relationship Id="rId48" Type="http://schemas.openxmlformats.org/officeDocument/2006/relationships/tags" Target="../tags/tag161.xml"/><Relationship Id="rId56" Type="http://schemas.openxmlformats.org/officeDocument/2006/relationships/tags" Target="../tags/tag169.xml"/><Relationship Id="rId8" Type="http://schemas.openxmlformats.org/officeDocument/2006/relationships/tags" Target="../tags/tag121.xml"/><Relationship Id="rId51" Type="http://schemas.openxmlformats.org/officeDocument/2006/relationships/tags" Target="../tags/tag164.xml"/><Relationship Id="rId3" Type="http://schemas.openxmlformats.org/officeDocument/2006/relationships/tags" Target="../tags/tag116.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33" Type="http://schemas.openxmlformats.org/officeDocument/2006/relationships/tags" Target="../tags/tag146.xml"/><Relationship Id="rId38" Type="http://schemas.openxmlformats.org/officeDocument/2006/relationships/tags" Target="../tags/tag151.xml"/><Relationship Id="rId46" Type="http://schemas.openxmlformats.org/officeDocument/2006/relationships/tags" Target="../tags/tag159.xml"/><Relationship Id="rId20" Type="http://schemas.openxmlformats.org/officeDocument/2006/relationships/tags" Target="../tags/tag133.xml"/><Relationship Id="rId41" Type="http://schemas.openxmlformats.org/officeDocument/2006/relationships/tags" Target="../tags/tag154.xml"/><Relationship Id="rId54" Type="http://schemas.openxmlformats.org/officeDocument/2006/relationships/tags" Target="../tags/tag167.xml"/><Relationship Id="rId1" Type="http://schemas.openxmlformats.org/officeDocument/2006/relationships/themeOverride" Target="../theme/themeOverride3.xml"/><Relationship Id="rId6" Type="http://schemas.openxmlformats.org/officeDocument/2006/relationships/tags" Target="../tags/tag119.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36" Type="http://schemas.openxmlformats.org/officeDocument/2006/relationships/tags" Target="../tags/tag149.xml"/><Relationship Id="rId49" Type="http://schemas.openxmlformats.org/officeDocument/2006/relationships/tags" Target="../tags/tag162.xml"/><Relationship Id="rId57" Type="http://schemas.openxmlformats.org/officeDocument/2006/relationships/slideLayout" Target="../slideLayouts/slideLayout2.xml"/><Relationship Id="rId10" Type="http://schemas.openxmlformats.org/officeDocument/2006/relationships/tags" Target="../tags/tag123.xml"/><Relationship Id="rId31" Type="http://schemas.openxmlformats.org/officeDocument/2006/relationships/tags" Target="../tags/tag144.xml"/><Relationship Id="rId44" Type="http://schemas.openxmlformats.org/officeDocument/2006/relationships/tags" Target="../tags/tag157.xml"/><Relationship Id="rId52" Type="http://schemas.openxmlformats.org/officeDocument/2006/relationships/tags" Target="../tags/tag165.xml"/></Relationships>
</file>

<file path=ppt/slides/_rels/slide4.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S1îdê"/>
        <p:cNvGrpSpPr/>
        <p:nvPr/>
      </p:nvGrpSpPr>
      <p:grpSpPr>
        <a:xfrm>
          <a:off x="0" y="0"/>
          <a:ext cx="0" cy="0"/>
          <a:chOff x="0" y="0"/>
          <a:chExt cx="0" cy="0"/>
        </a:xfrm>
      </p:grpSpPr>
      <p:graphicFrame>
        <p:nvGraphicFramePr>
          <p:cNvPr id="3" name="iŝḷíḑé"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4" imgW="347" imgH="348" progId="TCLayout.ActiveDocument.1">
                  <p:embed/>
                </p:oleObj>
              </mc:Choice>
              <mc:Fallback>
                <p:oleObj name="think-cell Slide" r:id="rId54" imgW="347" imgH="348" progId="TCLayout.ActiveDocument.1">
                  <p:embed/>
                  <p:pic>
                    <p:nvPicPr>
                      <p:cNvPr id="3" name="íşľiḑe" hidden="1">
                        <a:extLst>
                          <a:ext uri="{FF2B5EF4-FFF2-40B4-BE49-F238E27FC236}">
                            <a16:creationId xmlns:a16="http://schemas.microsoft.com/office/drawing/2014/main" id="{3C326D0B-7DAB-41B6-8030-2E4A18CC949B}"/>
                          </a:ext>
                        </a:extLst>
                      </p:cNvPr>
                      <p:cNvPicPr/>
                      <p:nvPr/>
                    </p:nvPicPr>
                    <p:blipFill>
                      <a:blip r:embed="rId55"/>
                      <a:stretch>
                        <a:fillRect/>
                      </a:stretch>
                    </p:blipFill>
                    <p:spPr>
                      <a:xfrm>
                        <a:off x="1588" y="1588"/>
                        <a:ext cx="1588" cy="1588"/>
                      </a:xfrm>
                      <a:prstGeom prst="rect">
                        <a:avLst/>
                      </a:prstGeom>
                    </p:spPr>
                  </p:pic>
                </p:oleObj>
              </mc:Fallback>
            </mc:AlternateContent>
          </a:graphicData>
        </a:graphic>
      </p:graphicFrame>
      <p:sp>
        <p:nvSpPr>
          <p:cNvPr id="2" name="îṡ1iḑé"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ïSḷíḓe"/>
          <p:cNvSpPr>
            <a:spLocks noGrp="1"/>
          </p:cNvSpPr>
          <p:nvPr>
            <p:ph type="subTitle" idx="4294967295"/>
          </p:nvPr>
        </p:nvSpPr>
        <p:spPr>
          <a:xfrm>
            <a:off x="660778" y="3927852"/>
            <a:ext cx="4856102" cy="1020068"/>
          </a:xfrm>
          <a:prstGeom prst="rect">
            <a:avLst/>
          </a:prstGeom>
        </p:spPr>
        <p:txBody>
          <a:bodyPr>
            <a:normAutofit/>
          </a:bodyPr>
          <a:lstStyle/>
          <a:p>
            <a:pPr marL="0" indent="0">
              <a:lnSpc>
                <a:spcPct val="100000"/>
              </a:lnSpc>
              <a:buNone/>
            </a:pPr>
            <a:r>
              <a:rPr lang="zh-CN" altLang="en-US" sz="1600" b="1">
                <a:solidFill>
                  <a:schemeClr val="tx2">
                    <a:lumMod val="75000"/>
                  </a:schemeClr>
                </a:solidFill>
              </a:rPr>
              <a:t>项目</a:t>
            </a:r>
            <a:r>
              <a:rPr lang="zh-CN" altLang="en-US" sz="1600" b="1" dirty="0">
                <a:solidFill>
                  <a:schemeClr val="tx2">
                    <a:lumMod val="75000"/>
                  </a:schemeClr>
                </a:solidFill>
              </a:rPr>
              <a:t>团队</a:t>
            </a:r>
            <a:r>
              <a:rPr lang="zh-CN" altLang="en-US" sz="1600" b="1">
                <a:solidFill>
                  <a:schemeClr val="tx2">
                    <a:lumMod val="75000"/>
                  </a:schemeClr>
                </a:solidFill>
              </a:rPr>
              <a:t>：  </a:t>
            </a:r>
            <a:endParaRPr lang="en-US" altLang="zh-CN" sz="1600" b="1">
              <a:solidFill>
                <a:schemeClr val="tx2">
                  <a:lumMod val="75000"/>
                </a:schemeClr>
              </a:solidFill>
            </a:endParaRPr>
          </a:p>
          <a:p>
            <a:pPr marL="0" indent="0">
              <a:lnSpc>
                <a:spcPct val="100000"/>
              </a:lnSpc>
              <a:buNone/>
            </a:pPr>
            <a:r>
              <a:rPr lang="zh-CN" altLang="en-US" sz="1600">
                <a:solidFill>
                  <a:schemeClr val="tx2">
                    <a:lumMod val="75000"/>
                  </a:schemeClr>
                </a:solidFill>
              </a:rPr>
              <a:t>何宗欣   黄  淳   段  飞  </a:t>
            </a:r>
            <a:r>
              <a:rPr lang="en-US" altLang="zh-CN" sz="1600">
                <a:solidFill>
                  <a:schemeClr val="tx2">
                    <a:lumMod val="75000"/>
                  </a:schemeClr>
                </a:solidFill>
              </a:rPr>
              <a:t> </a:t>
            </a:r>
            <a:r>
              <a:rPr lang="zh-CN" altLang="en-US" sz="1600">
                <a:solidFill>
                  <a:schemeClr val="tx2">
                    <a:lumMod val="75000"/>
                  </a:schemeClr>
                </a:solidFill>
              </a:rPr>
              <a:t>钟佳豪   江  昕</a:t>
            </a:r>
            <a:endParaRPr lang="en-US" altLang="zh-CN" sz="1600" dirty="0">
              <a:solidFill>
                <a:schemeClr val="tx2">
                  <a:lumMod val="75000"/>
                </a:schemeClr>
              </a:solidFill>
            </a:endParaRPr>
          </a:p>
        </p:txBody>
      </p:sp>
      <p:sp>
        <p:nvSpPr>
          <p:cNvPr id="6" name="ïS1îḍè"/>
          <p:cNvSpPr>
            <a:spLocks noGrp="1"/>
          </p:cNvSpPr>
          <p:nvPr>
            <p:ph type="body" sz="quarter" idx="10"/>
          </p:nvPr>
        </p:nvSpPr>
        <p:spPr>
          <a:xfrm>
            <a:off x="780158" y="5187889"/>
            <a:ext cx="2043150" cy="296271"/>
          </a:xfrm>
          <a:ln>
            <a:solidFill>
              <a:schemeClr val="accent1">
                <a:lumMod val="40000"/>
                <a:lumOff val="60000"/>
              </a:schemeClr>
            </a:solidFill>
          </a:ln>
        </p:spPr>
        <p:txBody>
          <a:bodyPr vert="horz" lIns="91440" tIns="45720" rIns="91440" bIns="45720" rtlCol="0" anchor="ctr">
            <a:noAutofit/>
          </a:bodyPr>
          <a:lstStyle/>
          <a:p>
            <a:pPr marL="0" indent="0">
              <a:buNone/>
            </a:pPr>
            <a:r>
              <a:rPr lang="zh-CN" altLang="en-US" dirty="0"/>
              <a:t>西南石油大学 </a:t>
            </a:r>
            <a:r>
              <a:rPr lang="en-US" altLang="zh-CN" dirty="0"/>
              <a:t>SWPU	</a:t>
            </a:r>
          </a:p>
        </p:txBody>
      </p:sp>
      <p:sp>
        <p:nvSpPr>
          <p:cNvPr id="7" name="îśľïḓe"/>
          <p:cNvSpPr>
            <a:spLocks noGrp="1"/>
          </p:cNvSpPr>
          <p:nvPr>
            <p:ph type="body" sz="quarter" idx="11"/>
          </p:nvPr>
        </p:nvSpPr>
        <p:spPr>
          <a:xfrm>
            <a:off x="780158" y="5519085"/>
            <a:ext cx="1258192" cy="296271"/>
          </a:xfrm>
          <a:solidFill>
            <a:schemeClr val="accent1">
              <a:lumMod val="40000"/>
              <a:lumOff val="60000"/>
            </a:schemeClr>
          </a:solidFill>
          <a:ln>
            <a:solidFill>
              <a:schemeClr val="accent1">
                <a:lumMod val="40000"/>
                <a:lumOff val="60000"/>
              </a:schemeClr>
            </a:solidFill>
          </a:ln>
        </p:spPr>
        <p:txBody>
          <a:bodyPr vert="horz" lIns="91440" tIns="45720" rIns="91440" bIns="45720" rtlCol="0" anchor="ctr">
            <a:noAutofit/>
          </a:bodyPr>
          <a:lstStyle/>
          <a:p>
            <a:pPr marL="0" indent="0">
              <a:buNone/>
            </a:pPr>
            <a:r>
              <a:rPr lang="zh-CN" altLang="en-US">
                <a:solidFill>
                  <a:schemeClr val="bg1"/>
                </a:solidFill>
              </a:rPr>
              <a:t>我们是浓汤队</a:t>
            </a:r>
            <a:endParaRPr lang="en-US" altLang="en-US" dirty="0">
              <a:solidFill>
                <a:schemeClr val="bg1"/>
              </a:solidFill>
            </a:endParaRPr>
          </a:p>
        </p:txBody>
      </p:sp>
      <p:sp>
        <p:nvSpPr>
          <p:cNvPr id="21" name="文本框 20">
            <a:extLst>
              <a:ext uri="{FF2B5EF4-FFF2-40B4-BE49-F238E27FC236}">
                <a16:creationId xmlns:a16="http://schemas.microsoft.com/office/drawing/2014/main" id="{787F6F13-7F56-436B-A285-5AA529E1A127}"/>
              </a:ext>
            </a:extLst>
          </p:cNvPr>
          <p:cNvSpPr txBox="1"/>
          <p:nvPr/>
        </p:nvSpPr>
        <p:spPr>
          <a:xfrm>
            <a:off x="0" y="1454586"/>
            <a:ext cx="4253230" cy="1015663"/>
          </a:xfrm>
          <a:prstGeom prst="rect">
            <a:avLst/>
          </a:prstGeom>
          <a:effectLst>
            <a:outerShdw blurRad="50800" dist="38100" dir="2700000" algn="tl" rotWithShape="0">
              <a:prstClr val="black">
                <a:alpha val="40000"/>
              </a:prstClr>
            </a:outerShdw>
          </a:effectLst>
        </p:spPr>
        <p:txBody>
          <a:bodyPr vert="horz" wrap="square" lIns="91440" tIns="45720" rIns="91440" bIns="45720" rtlCol="0" anchor="b">
            <a:spAutoFit/>
          </a:bodyPr>
          <a:lstStyle>
            <a:lvl1pPr defTabSz="914354">
              <a:lnSpc>
                <a:spcPct val="100000"/>
              </a:lnSpc>
              <a:spcBef>
                <a:spcPct val="0"/>
              </a:spcBef>
              <a:buNone/>
              <a:defRPr sz="6000" b="1">
                <a:solidFill>
                  <a:schemeClr val="accent1">
                    <a:lumMod val="50000"/>
                  </a:schemeClr>
                </a:solidFill>
                <a:latin typeface="+mj-lt"/>
                <a:ea typeface="+mj-ea"/>
                <a:cs typeface="+mj-cs"/>
              </a:defRPr>
            </a:lvl1pPr>
          </a:lstStyle>
          <a:p>
            <a:r>
              <a:rPr lang="zh-CN" altLang="en-US" sz="6000" b="1">
                <a:solidFill>
                  <a:srgbClr val="4815ED">
                    <a:lumMod val="50000"/>
                  </a:srgbClr>
                </a:solidFill>
                <a:latin typeface="Arial"/>
                <a:ea typeface="微软雅黑"/>
              </a:rPr>
              <a:t>“西柚知事”</a:t>
            </a:r>
            <a:endParaRPr lang="zh-CN" altLang="en-US" sz="8900" dirty="0"/>
          </a:p>
        </p:txBody>
      </p:sp>
      <p:sp>
        <p:nvSpPr>
          <p:cNvPr id="23" name="文本框 22">
            <a:extLst>
              <a:ext uri="{FF2B5EF4-FFF2-40B4-BE49-F238E27FC236}">
                <a16:creationId xmlns:a16="http://schemas.microsoft.com/office/drawing/2014/main" id="{F2BEA338-3F8B-47F9-9BC1-8CF674672C03}"/>
              </a:ext>
            </a:extLst>
          </p:cNvPr>
          <p:cNvSpPr txBox="1"/>
          <p:nvPr/>
        </p:nvSpPr>
        <p:spPr>
          <a:xfrm>
            <a:off x="660778" y="2364444"/>
            <a:ext cx="6423282" cy="1323439"/>
          </a:xfrm>
          <a:prstGeom prst="rect">
            <a:avLst/>
          </a:prstGeom>
          <a:noFill/>
          <a:effectLst>
            <a:outerShdw blurRad="50800" dist="38100" dir="18900000" algn="bl" rotWithShape="0">
              <a:prstClr val="black">
                <a:alpha val="40000"/>
              </a:prstClr>
            </a:outerShdw>
          </a:effectLst>
        </p:spPr>
        <p:txBody>
          <a:bodyPr wrap="square">
            <a:spAutoFit/>
          </a:bodyPr>
          <a:lstStyle/>
          <a:p>
            <a:r>
              <a:rPr lang="zh-CN" altLang="en-US" sz="8000" b="1">
                <a:solidFill>
                  <a:srgbClr val="4815ED">
                    <a:lumMod val="50000"/>
                  </a:srgbClr>
                </a:solidFill>
                <a:latin typeface="Arial"/>
                <a:ea typeface="微软雅黑"/>
              </a:rPr>
              <a:t>校园信息论坛</a:t>
            </a:r>
            <a:endParaRPr lang="zh-CN" altLang="en-US" sz="8000" b="1" dirty="0">
              <a:solidFill>
                <a:srgbClr val="4815ED">
                  <a:lumMod val="50000"/>
                </a:srgbClr>
              </a:solidFill>
              <a:latin typeface="Arial"/>
              <a:ea typeface="微软雅黑"/>
            </a:endParaRPr>
          </a:p>
        </p:txBody>
      </p:sp>
      <p:sp>
        <p:nvSpPr>
          <p:cNvPr id="24" name="íSlîḍé">
            <a:extLst>
              <a:ext uri="{FF2B5EF4-FFF2-40B4-BE49-F238E27FC236}">
                <a16:creationId xmlns:a16="http://schemas.microsoft.com/office/drawing/2014/main" id="{18CD26C4-1A89-4681-A9E3-281C9D7A1177}"/>
              </a:ext>
            </a:extLst>
          </p:cNvPr>
          <p:cNvSpPr txBox="1"/>
          <p:nvPr/>
        </p:nvSpPr>
        <p:spPr>
          <a:xfrm>
            <a:off x="-2717438"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sp>
        <p:nvSpPr>
          <p:cNvPr id="25" name="îśľidé">
            <a:extLst>
              <a:ext uri="{FF2B5EF4-FFF2-40B4-BE49-F238E27FC236}">
                <a16:creationId xmlns:a16="http://schemas.microsoft.com/office/drawing/2014/main" id="{72F13D7A-B1E9-4AC1-80D3-C6EA8E3935EC}"/>
              </a:ext>
            </a:extLst>
          </p:cNvPr>
          <p:cNvSpPr txBox="1"/>
          <p:nvPr/>
        </p:nvSpPr>
        <p:spPr bwMode="auto">
          <a:xfrm>
            <a:off x="-2807921" y="2320911"/>
            <a:ext cx="1757212" cy="534249"/>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sym typeface="+mn-lt"/>
              </a:rPr>
              <a:t>1. </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sym typeface="+mn-lt"/>
              </a:rPr>
              <a:t>项目简介</a:t>
            </a:r>
            <a:endParaRPr lang="en-US" altLang="zh-CN" sz="2400" b="0" dirty="0">
              <a:latin typeface="+mn-lt"/>
              <a:ea typeface="+mn-ea"/>
              <a:sym typeface="+mn-lt"/>
            </a:endParaRPr>
          </a:p>
        </p:txBody>
      </p:sp>
      <p:sp>
        <p:nvSpPr>
          <p:cNvPr id="26" name="îśľidé">
            <a:extLst>
              <a:ext uri="{FF2B5EF4-FFF2-40B4-BE49-F238E27FC236}">
                <a16:creationId xmlns:a16="http://schemas.microsoft.com/office/drawing/2014/main" id="{D9F82632-45C1-4C3C-AEE0-F7F7AE76FE23}"/>
              </a:ext>
            </a:extLst>
          </p:cNvPr>
          <p:cNvSpPr txBox="1"/>
          <p:nvPr/>
        </p:nvSpPr>
        <p:spPr bwMode="auto">
          <a:xfrm>
            <a:off x="-5154881" y="2977181"/>
            <a:ext cx="1757212" cy="534249"/>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400" b="0" dirty="0">
                <a:solidFill>
                  <a:srgbClr val="000000"/>
                </a:solidFill>
                <a:latin typeface="Arial"/>
                <a:ea typeface="微软雅黑"/>
                <a:cs typeface="+mn-cs"/>
                <a:sym typeface="+mn-lt"/>
              </a:rPr>
              <a:t>2. </a:t>
            </a:r>
            <a:r>
              <a:rPr lang="zh-CN" altLang="en-US" sz="2400" b="0" dirty="0">
                <a:solidFill>
                  <a:srgbClr val="000000"/>
                </a:solidFill>
                <a:latin typeface="Arial"/>
                <a:ea typeface="微软雅黑"/>
                <a:cs typeface="+mn-cs"/>
                <a:sym typeface="+mn-lt"/>
              </a:rPr>
              <a:t>需求分析</a:t>
            </a:r>
            <a:endParaRPr lang="en-US" altLang="zh-CN" sz="2400" b="0" dirty="0">
              <a:solidFill>
                <a:srgbClr val="000000"/>
              </a:solidFill>
              <a:latin typeface="Arial"/>
              <a:ea typeface="微软雅黑"/>
              <a:cs typeface="+mn-cs"/>
              <a:sym typeface="+mn-lt"/>
            </a:endParaRPr>
          </a:p>
        </p:txBody>
      </p:sp>
      <p:sp>
        <p:nvSpPr>
          <p:cNvPr id="27" name="îśľidé">
            <a:extLst>
              <a:ext uri="{FF2B5EF4-FFF2-40B4-BE49-F238E27FC236}">
                <a16:creationId xmlns:a16="http://schemas.microsoft.com/office/drawing/2014/main" id="{2698C3F0-C61D-46BA-8A5D-A0C5DCE19918}"/>
              </a:ext>
            </a:extLst>
          </p:cNvPr>
          <p:cNvSpPr txBox="1"/>
          <p:nvPr/>
        </p:nvSpPr>
        <p:spPr bwMode="auto">
          <a:xfrm>
            <a:off x="-6953201" y="3633451"/>
            <a:ext cx="1757212" cy="534249"/>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400" b="0" dirty="0">
                <a:solidFill>
                  <a:srgbClr val="000000"/>
                </a:solidFill>
                <a:latin typeface="Arial"/>
                <a:ea typeface="微软雅黑"/>
                <a:cs typeface="+mn-cs"/>
                <a:sym typeface="+mn-lt"/>
              </a:rPr>
              <a:t>3. </a:t>
            </a:r>
            <a:r>
              <a:rPr lang="zh-CN" altLang="en-US" sz="2400" b="0" dirty="0">
                <a:solidFill>
                  <a:srgbClr val="000000"/>
                </a:solidFill>
                <a:latin typeface="Arial"/>
                <a:ea typeface="微软雅黑"/>
                <a:cs typeface="+mn-cs"/>
                <a:sym typeface="+mn-lt"/>
              </a:rPr>
              <a:t>开发方案</a:t>
            </a:r>
            <a:endParaRPr lang="en-US" altLang="zh-CN" sz="2400" b="0" dirty="0">
              <a:solidFill>
                <a:srgbClr val="000000"/>
              </a:solidFill>
              <a:latin typeface="Arial"/>
              <a:ea typeface="微软雅黑"/>
              <a:cs typeface="+mn-cs"/>
              <a:sym typeface="+mn-lt"/>
            </a:endParaRPr>
          </a:p>
        </p:txBody>
      </p:sp>
      <p:grpSp>
        <p:nvGrpSpPr>
          <p:cNvPr id="29" name="PA-组合 15">
            <a:extLst>
              <a:ext uri="{FF2B5EF4-FFF2-40B4-BE49-F238E27FC236}">
                <a16:creationId xmlns:a16="http://schemas.microsoft.com/office/drawing/2014/main" id="{B1C823F3-C231-461D-992F-6F7913E72D1F}"/>
              </a:ext>
            </a:extLst>
          </p:cNvPr>
          <p:cNvGrpSpPr/>
          <p:nvPr>
            <p:custDataLst>
              <p:tags r:id="rId3"/>
            </p:custDataLst>
          </p:nvPr>
        </p:nvGrpSpPr>
        <p:grpSpPr>
          <a:xfrm>
            <a:off x="7448976" y="7712978"/>
            <a:ext cx="3253103" cy="4456468"/>
            <a:chOff x="4346575" y="1038225"/>
            <a:chExt cx="3502026" cy="4781550"/>
          </a:xfrm>
        </p:grpSpPr>
        <p:sp>
          <p:nvSpPr>
            <p:cNvPr id="30" name="PA-矩形 16">
              <a:extLst>
                <a:ext uri="{FF2B5EF4-FFF2-40B4-BE49-F238E27FC236}">
                  <a16:creationId xmlns:a16="http://schemas.microsoft.com/office/drawing/2014/main" id="{E113E160-6936-47D4-A20E-7054C42DBA6F}"/>
                </a:ext>
              </a:extLst>
            </p:cNvPr>
            <p:cNvSpPr/>
            <p:nvPr>
              <p:custDataLst>
                <p:tags r:id="rId5"/>
              </p:custDataLst>
            </p:nvPr>
          </p:nvSpPr>
          <p:spPr bwMode="auto">
            <a:xfrm>
              <a:off x="4346575" y="1041400"/>
              <a:ext cx="349885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PA-任意多边形 5">
              <a:extLst>
                <a:ext uri="{FF2B5EF4-FFF2-40B4-BE49-F238E27FC236}">
                  <a16:creationId xmlns:a16="http://schemas.microsoft.com/office/drawing/2014/main" id="{292B592E-EC0D-43E9-84C1-70024272E810}"/>
                </a:ext>
              </a:extLst>
            </p:cNvPr>
            <p:cNvSpPr/>
            <p:nvPr>
              <p:custDataLst>
                <p:tags r:id="rId6"/>
              </p:custDataLst>
            </p:nvPr>
          </p:nvSpPr>
          <p:spPr bwMode="auto">
            <a:xfrm>
              <a:off x="5886450" y="5276850"/>
              <a:ext cx="773113" cy="495300"/>
            </a:xfrm>
            <a:custGeom>
              <a:avLst/>
              <a:gdLst>
                <a:gd name="T0" fmla="*/ 3 w 205"/>
                <a:gd name="T1" fmla="*/ 12 h 131"/>
                <a:gd name="T2" fmla="*/ 0 w 205"/>
                <a:gd name="T3" fmla="*/ 129 h 131"/>
                <a:gd name="T4" fmla="*/ 204 w 205"/>
                <a:gd name="T5" fmla="*/ 131 h 131"/>
                <a:gd name="T6" fmla="*/ 166 w 205"/>
                <a:gd name="T7" fmla="*/ 89 h 131"/>
                <a:gd name="T8" fmla="*/ 120 w 205"/>
                <a:gd name="T9" fmla="*/ 0 h 131"/>
                <a:gd name="T10" fmla="*/ 3 w 205"/>
                <a:gd name="T11" fmla="*/ 12 h 131"/>
              </a:gdLst>
              <a:ahLst/>
              <a:cxnLst>
                <a:cxn ang="0">
                  <a:pos x="T0" y="T1"/>
                </a:cxn>
                <a:cxn ang="0">
                  <a:pos x="T2" y="T3"/>
                </a:cxn>
                <a:cxn ang="0">
                  <a:pos x="T4" y="T5"/>
                </a:cxn>
                <a:cxn ang="0">
                  <a:pos x="T6" y="T7"/>
                </a:cxn>
                <a:cxn ang="0">
                  <a:pos x="T8" y="T9"/>
                </a:cxn>
                <a:cxn ang="0">
                  <a:pos x="T10" y="T11"/>
                </a:cxn>
              </a:cxnLst>
              <a:rect l="0" t="0" r="r" b="b"/>
              <a:pathLst>
                <a:path w="205" h="131">
                  <a:moveTo>
                    <a:pt x="3" y="12"/>
                  </a:moveTo>
                  <a:cubicBezTo>
                    <a:pt x="0" y="129"/>
                    <a:pt x="0" y="129"/>
                    <a:pt x="0" y="129"/>
                  </a:cubicBezTo>
                  <a:cubicBezTo>
                    <a:pt x="204" y="131"/>
                    <a:pt x="204" y="131"/>
                    <a:pt x="204" y="131"/>
                  </a:cubicBezTo>
                  <a:cubicBezTo>
                    <a:pt x="204" y="131"/>
                    <a:pt x="205" y="107"/>
                    <a:pt x="166" y="89"/>
                  </a:cubicBezTo>
                  <a:cubicBezTo>
                    <a:pt x="128" y="71"/>
                    <a:pt x="120" y="0"/>
                    <a:pt x="120" y="0"/>
                  </a:cubicBezTo>
                  <a:lnTo>
                    <a:pt x="3" y="12"/>
                  </a:ln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PA-任意多边形 6">
              <a:extLst>
                <a:ext uri="{FF2B5EF4-FFF2-40B4-BE49-F238E27FC236}">
                  <a16:creationId xmlns:a16="http://schemas.microsoft.com/office/drawing/2014/main" id="{BDE724A4-5F7A-4541-9FBD-5A2ACC975A3E}"/>
                </a:ext>
              </a:extLst>
            </p:cNvPr>
            <p:cNvSpPr/>
            <p:nvPr>
              <p:custDataLst>
                <p:tags r:id="rId7"/>
              </p:custDataLst>
            </p:nvPr>
          </p:nvSpPr>
          <p:spPr bwMode="auto">
            <a:xfrm>
              <a:off x="4346575" y="5133975"/>
              <a:ext cx="754063" cy="685800"/>
            </a:xfrm>
            <a:custGeom>
              <a:avLst/>
              <a:gdLst>
                <a:gd name="T0" fmla="*/ 44 w 200"/>
                <a:gd name="T1" fmla="*/ 0 h 182"/>
                <a:gd name="T2" fmla="*/ 0 w 200"/>
                <a:gd name="T3" fmla="*/ 109 h 182"/>
                <a:gd name="T4" fmla="*/ 190 w 200"/>
                <a:gd name="T5" fmla="*/ 182 h 182"/>
                <a:gd name="T6" fmla="*/ 170 w 200"/>
                <a:gd name="T7" fmla="*/ 129 h 182"/>
                <a:gd name="T8" fmla="*/ 157 w 200"/>
                <a:gd name="T9" fmla="*/ 29 h 182"/>
                <a:gd name="T10" fmla="*/ 44 w 200"/>
                <a:gd name="T11" fmla="*/ 0 h 182"/>
              </a:gdLst>
              <a:ahLst/>
              <a:cxnLst>
                <a:cxn ang="0">
                  <a:pos x="T0" y="T1"/>
                </a:cxn>
                <a:cxn ang="0">
                  <a:pos x="T2" y="T3"/>
                </a:cxn>
                <a:cxn ang="0">
                  <a:pos x="T4" y="T5"/>
                </a:cxn>
                <a:cxn ang="0">
                  <a:pos x="T6" y="T7"/>
                </a:cxn>
                <a:cxn ang="0">
                  <a:pos x="T8" y="T9"/>
                </a:cxn>
                <a:cxn ang="0">
                  <a:pos x="T10" y="T11"/>
                </a:cxn>
              </a:cxnLst>
              <a:rect l="0" t="0" r="r" b="b"/>
              <a:pathLst>
                <a:path w="200" h="182">
                  <a:moveTo>
                    <a:pt x="44" y="0"/>
                  </a:moveTo>
                  <a:cubicBezTo>
                    <a:pt x="0" y="109"/>
                    <a:pt x="0" y="109"/>
                    <a:pt x="0" y="109"/>
                  </a:cubicBezTo>
                  <a:cubicBezTo>
                    <a:pt x="190" y="182"/>
                    <a:pt x="190" y="182"/>
                    <a:pt x="190" y="182"/>
                  </a:cubicBezTo>
                  <a:cubicBezTo>
                    <a:pt x="190" y="182"/>
                    <a:pt x="200" y="160"/>
                    <a:pt x="170" y="129"/>
                  </a:cubicBezTo>
                  <a:cubicBezTo>
                    <a:pt x="140" y="99"/>
                    <a:pt x="157" y="29"/>
                    <a:pt x="157" y="29"/>
                  </a:cubicBezTo>
                  <a:lnTo>
                    <a:pt x="44" y="0"/>
                  </a:ln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PA-任意多边形 7">
              <a:extLst>
                <a:ext uri="{FF2B5EF4-FFF2-40B4-BE49-F238E27FC236}">
                  <a16:creationId xmlns:a16="http://schemas.microsoft.com/office/drawing/2014/main" id="{06B2F86F-E783-4B1F-AF4C-1165880F19D7}"/>
                </a:ext>
              </a:extLst>
            </p:cNvPr>
            <p:cNvSpPr/>
            <p:nvPr>
              <p:custDataLst>
                <p:tags r:id="rId8"/>
              </p:custDataLst>
            </p:nvPr>
          </p:nvSpPr>
          <p:spPr bwMode="auto">
            <a:xfrm>
              <a:off x="4448175" y="3267075"/>
              <a:ext cx="1046163" cy="2165350"/>
            </a:xfrm>
            <a:custGeom>
              <a:avLst/>
              <a:gdLst>
                <a:gd name="T0" fmla="*/ 164 w 277"/>
                <a:gd name="T1" fmla="*/ 16 h 574"/>
                <a:gd name="T2" fmla="*/ 80 w 277"/>
                <a:gd name="T3" fmla="*/ 304 h 574"/>
                <a:gd name="T4" fmla="*/ 0 w 277"/>
                <a:gd name="T5" fmla="*/ 510 h 574"/>
                <a:gd name="T6" fmla="*/ 151 w 277"/>
                <a:gd name="T7" fmla="*/ 574 h 574"/>
                <a:gd name="T8" fmla="*/ 265 w 277"/>
                <a:gd name="T9" fmla="*/ 224 h 574"/>
                <a:gd name="T10" fmla="*/ 274 w 277"/>
                <a:gd name="T11" fmla="*/ 0 h 574"/>
                <a:gd name="T12" fmla="*/ 164 w 277"/>
                <a:gd name="T13" fmla="*/ 16 h 574"/>
              </a:gdLst>
              <a:ahLst/>
              <a:cxnLst>
                <a:cxn ang="0">
                  <a:pos x="T0" y="T1"/>
                </a:cxn>
                <a:cxn ang="0">
                  <a:pos x="T2" y="T3"/>
                </a:cxn>
                <a:cxn ang="0">
                  <a:pos x="T4" y="T5"/>
                </a:cxn>
                <a:cxn ang="0">
                  <a:pos x="T6" y="T7"/>
                </a:cxn>
                <a:cxn ang="0">
                  <a:pos x="T8" y="T9"/>
                </a:cxn>
                <a:cxn ang="0">
                  <a:pos x="T10" y="T11"/>
                </a:cxn>
                <a:cxn ang="0">
                  <a:pos x="T12" y="T13"/>
                </a:cxn>
              </a:cxnLst>
              <a:rect l="0" t="0" r="r" b="b"/>
              <a:pathLst>
                <a:path w="277" h="574">
                  <a:moveTo>
                    <a:pt x="164" y="16"/>
                  </a:moveTo>
                  <a:cubicBezTo>
                    <a:pt x="131" y="71"/>
                    <a:pt x="117" y="225"/>
                    <a:pt x="80" y="304"/>
                  </a:cubicBezTo>
                  <a:cubicBezTo>
                    <a:pt x="43" y="383"/>
                    <a:pt x="0" y="510"/>
                    <a:pt x="0" y="510"/>
                  </a:cubicBezTo>
                  <a:cubicBezTo>
                    <a:pt x="151" y="574"/>
                    <a:pt x="151" y="574"/>
                    <a:pt x="151" y="574"/>
                  </a:cubicBezTo>
                  <a:cubicBezTo>
                    <a:pt x="151" y="574"/>
                    <a:pt x="254" y="344"/>
                    <a:pt x="265" y="224"/>
                  </a:cubicBezTo>
                  <a:cubicBezTo>
                    <a:pt x="277" y="104"/>
                    <a:pt x="274" y="0"/>
                    <a:pt x="274" y="0"/>
                  </a:cubicBezTo>
                  <a:lnTo>
                    <a:pt x="164" y="16"/>
                  </a:ln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PA-任意多边形 8">
              <a:extLst>
                <a:ext uri="{FF2B5EF4-FFF2-40B4-BE49-F238E27FC236}">
                  <a16:creationId xmlns:a16="http://schemas.microsoft.com/office/drawing/2014/main" id="{0CEB1E73-D448-40F6-8F3A-F12049987C06}"/>
                </a:ext>
              </a:extLst>
            </p:cNvPr>
            <p:cNvSpPr/>
            <p:nvPr>
              <p:custDataLst>
                <p:tags r:id="rId9"/>
              </p:custDataLst>
            </p:nvPr>
          </p:nvSpPr>
          <p:spPr bwMode="auto">
            <a:xfrm>
              <a:off x="5308600" y="3217863"/>
              <a:ext cx="1158875" cy="2270125"/>
            </a:xfrm>
            <a:custGeom>
              <a:avLst/>
              <a:gdLst>
                <a:gd name="T0" fmla="*/ 0 w 307"/>
                <a:gd name="T1" fmla="*/ 89 h 602"/>
                <a:gd name="T2" fmla="*/ 98 w 307"/>
                <a:gd name="T3" fmla="*/ 360 h 602"/>
                <a:gd name="T4" fmla="*/ 146 w 307"/>
                <a:gd name="T5" fmla="*/ 602 h 602"/>
                <a:gd name="T6" fmla="*/ 307 w 307"/>
                <a:gd name="T7" fmla="*/ 572 h 602"/>
                <a:gd name="T8" fmla="*/ 216 w 307"/>
                <a:gd name="T9" fmla="*/ 181 h 602"/>
                <a:gd name="T10" fmla="*/ 91 w 307"/>
                <a:gd name="T11" fmla="*/ 0 h 602"/>
                <a:gd name="T12" fmla="*/ 0 w 307"/>
                <a:gd name="T13" fmla="*/ 89 h 602"/>
              </a:gdLst>
              <a:ahLst/>
              <a:cxnLst>
                <a:cxn ang="0">
                  <a:pos x="T0" y="T1"/>
                </a:cxn>
                <a:cxn ang="0">
                  <a:pos x="T2" y="T3"/>
                </a:cxn>
                <a:cxn ang="0">
                  <a:pos x="T4" y="T5"/>
                </a:cxn>
                <a:cxn ang="0">
                  <a:pos x="T6" y="T7"/>
                </a:cxn>
                <a:cxn ang="0">
                  <a:pos x="T8" y="T9"/>
                </a:cxn>
                <a:cxn ang="0">
                  <a:pos x="T10" y="T11"/>
                </a:cxn>
                <a:cxn ang="0">
                  <a:pos x="T12" y="T13"/>
                </a:cxn>
              </a:cxnLst>
              <a:rect l="0" t="0" r="r" b="b"/>
              <a:pathLst>
                <a:path w="307" h="602">
                  <a:moveTo>
                    <a:pt x="0" y="89"/>
                  </a:moveTo>
                  <a:cubicBezTo>
                    <a:pt x="3" y="153"/>
                    <a:pt x="85" y="274"/>
                    <a:pt x="98" y="360"/>
                  </a:cubicBezTo>
                  <a:cubicBezTo>
                    <a:pt x="111" y="447"/>
                    <a:pt x="146" y="602"/>
                    <a:pt x="146" y="602"/>
                  </a:cubicBezTo>
                  <a:cubicBezTo>
                    <a:pt x="307" y="572"/>
                    <a:pt x="307" y="572"/>
                    <a:pt x="307" y="572"/>
                  </a:cubicBezTo>
                  <a:cubicBezTo>
                    <a:pt x="307" y="572"/>
                    <a:pt x="286" y="330"/>
                    <a:pt x="216" y="181"/>
                  </a:cubicBezTo>
                  <a:cubicBezTo>
                    <a:pt x="165" y="72"/>
                    <a:pt x="91" y="0"/>
                    <a:pt x="91" y="0"/>
                  </a:cubicBezTo>
                  <a:lnTo>
                    <a:pt x="0" y="89"/>
                  </a:ln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PA-任意多边形 9">
              <a:extLst>
                <a:ext uri="{FF2B5EF4-FFF2-40B4-BE49-F238E27FC236}">
                  <a16:creationId xmlns:a16="http://schemas.microsoft.com/office/drawing/2014/main" id="{82D026B7-DAED-426F-9FB6-33B14CEC791A}"/>
                </a:ext>
              </a:extLst>
            </p:cNvPr>
            <p:cNvSpPr/>
            <p:nvPr>
              <p:custDataLst>
                <p:tags r:id="rId10"/>
              </p:custDataLst>
            </p:nvPr>
          </p:nvSpPr>
          <p:spPr bwMode="auto">
            <a:xfrm>
              <a:off x="5267325" y="3806825"/>
              <a:ext cx="180975" cy="139700"/>
            </a:xfrm>
            <a:custGeom>
              <a:avLst/>
              <a:gdLst>
                <a:gd name="T0" fmla="*/ 45 w 48"/>
                <a:gd name="T1" fmla="*/ 37 h 37"/>
                <a:gd name="T2" fmla="*/ 42 w 48"/>
                <a:gd name="T3" fmla="*/ 36 h 37"/>
                <a:gd name="T4" fmla="*/ 32 w 48"/>
                <a:gd name="T5" fmla="*/ 18 h 37"/>
                <a:gd name="T6" fmla="*/ 2 w 48"/>
                <a:gd name="T7" fmla="*/ 7 h 37"/>
                <a:gd name="T8" fmla="*/ 0 w 48"/>
                <a:gd name="T9" fmla="*/ 3 h 37"/>
                <a:gd name="T10" fmla="*/ 4 w 48"/>
                <a:gd name="T11" fmla="*/ 1 h 37"/>
                <a:gd name="T12" fmla="*/ 36 w 48"/>
                <a:gd name="T13" fmla="*/ 12 h 37"/>
                <a:gd name="T14" fmla="*/ 47 w 48"/>
                <a:gd name="T15" fmla="*/ 32 h 37"/>
                <a:gd name="T16" fmla="*/ 46 w 48"/>
                <a:gd name="T17" fmla="*/ 36 h 37"/>
                <a:gd name="T18" fmla="*/ 45 w 48"/>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7">
                  <a:moveTo>
                    <a:pt x="45" y="37"/>
                  </a:moveTo>
                  <a:cubicBezTo>
                    <a:pt x="44" y="37"/>
                    <a:pt x="43" y="37"/>
                    <a:pt x="42" y="36"/>
                  </a:cubicBezTo>
                  <a:cubicBezTo>
                    <a:pt x="32" y="18"/>
                    <a:pt x="32" y="18"/>
                    <a:pt x="32" y="18"/>
                  </a:cubicBezTo>
                  <a:cubicBezTo>
                    <a:pt x="2" y="7"/>
                    <a:pt x="2" y="7"/>
                    <a:pt x="2" y="7"/>
                  </a:cubicBezTo>
                  <a:cubicBezTo>
                    <a:pt x="0" y="6"/>
                    <a:pt x="0" y="4"/>
                    <a:pt x="0" y="3"/>
                  </a:cubicBezTo>
                  <a:cubicBezTo>
                    <a:pt x="0" y="1"/>
                    <a:pt x="2" y="0"/>
                    <a:pt x="4" y="1"/>
                  </a:cubicBezTo>
                  <a:cubicBezTo>
                    <a:pt x="36" y="12"/>
                    <a:pt x="36" y="12"/>
                    <a:pt x="36" y="12"/>
                  </a:cubicBezTo>
                  <a:cubicBezTo>
                    <a:pt x="47" y="32"/>
                    <a:pt x="47" y="32"/>
                    <a:pt x="47" y="32"/>
                  </a:cubicBezTo>
                  <a:cubicBezTo>
                    <a:pt x="48" y="34"/>
                    <a:pt x="47" y="35"/>
                    <a:pt x="46" y="36"/>
                  </a:cubicBezTo>
                  <a:cubicBezTo>
                    <a:pt x="46" y="37"/>
                    <a:pt x="45" y="37"/>
                    <a:pt x="45"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PA-任意多边形 10">
              <a:extLst>
                <a:ext uri="{FF2B5EF4-FFF2-40B4-BE49-F238E27FC236}">
                  <a16:creationId xmlns:a16="http://schemas.microsoft.com/office/drawing/2014/main" id="{72A6E8B0-1B8B-4446-854A-889C5B62A037}"/>
                </a:ext>
              </a:extLst>
            </p:cNvPr>
            <p:cNvSpPr/>
            <p:nvPr>
              <p:custDataLst>
                <p:tags r:id="rId11"/>
              </p:custDataLst>
            </p:nvPr>
          </p:nvSpPr>
          <p:spPr bwMode="auto">
            <a:xfrm>
              <a:off x="4859338" y="5470525"/>
              <a:ext cx="95250" cy="60325"/>
            </a:xfrm>
            <a:custGeom>
              <a:avLst/>
              <a:gdLst>
                <a:gd name="T0" fmla="*/ 20 w 25"/>
                <a:gd name="T1" fmla="*/ 1 h 16"/>
                <a:gd name="T2" fmla="*/ 2 w 25"/>
                <a:gd name="T3" fmla="*/ 11 h 16"/>
                <a:gd name="T4" fmla="*/ 4 w 25"/>
                <a:gd name="T5" fmla="*/ 15 h 16"/>
                <a:gd name="T6" fmla="*/ 22 w 25"/>
                <a:gd name="T7" fmla="*/ 5 h 16"/>
                <a:gd name="T8" fmla="*/ 20 w 25"/>
                <a:gd name="T9" fmla="*/ 1 h 16"/>
              </a:gdLst>
              <a:ahLst/>
              <a:cxnLst>
                <a:cxn ang="0">
                  <a:pos x="T0" y="T1"/>
                </a:cxn>
                <a:cxn ang="0">
                  <a:pos x="T2" y="T3"/>
                </a:cxn>
                <a:cxn ang="0">
                  <a:pos x="T4" y="T5"/>
                </a:cxn>
                <a:cxn ang="0">
                  <a:pos x="T6" y="T7"/>
                </a:cxn>
                <a:cxn ang="0">
                  <a:pos x="T8" y="T9"/>
                </a:cxn>
              </a:cxnLst>
              <a:rect l="0" t="0" r="r" b="b"/>
              <a:pathLst>
                <a:path w="25" h="16">
                  <a:moveTo>
                    <a:pt x="20" y="1"/>
                  </a:moveTo>
                  <a:cubicBezTo>
                    <a:pt x="14" y="4"/>
                    <a:pt x="8" y="8"/>
                    <a:pt x="2" y="11"/>
                  </a:cubicBezTo>
                  <a:cubicBezTo>
                    <a:pt x="0" y="12"/>
                    <a:pt x="2" y="16"/>
                    <a:pt x="4" y="15"/>
                  </a:cubicBezTo>
                  <a:cubicBezTo>
                    <a:pt x="10" y="11"/>
                    <a:pt x="16" y="8"/>
                    <a:pt x="22" y="5"/>
                  </a:cubicBezTo>
                  <a:cubicBezTo>
                    <a:pt x="25" y="3"/>
                    <a:pt x="23" y="0"/>
                    <a:pt x="20" y="1"/>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PA-任意多边形 11">
              <a:extLst>
                <a:ext uri="{FF2B5EF4-FFF2-40B4-BE49-F238E27FC236}">
                  <a16:creationId xmlns:a16="http://schemas.microsoft.com/office/drawing/2014/main" id="{2DBC2C4D-AA0E-4552-874E-2C881381AF22}"/>
                </a:ext>
              </a:extLst>
            </p:cNvPr>
            <p:cNvSpPr/>
            <p:nvPr>
              <p:custDataLst>
                <p:tags r:id="rId12"/>
              </p:custDataLst>
            </p:nvPr>
          </p:nvSpPr>
          <p:spPr bwMode="auto">
            <a:xfrm>
              <a:off x="4886325" y="5514975"/>
              <a:ext cx="79375" cy="68263"/>
            </a:xfrm>
            <a:custGeom>
              <a:avLst/>
              <a:gdLst>
                <a:gd name="T0" fmla="*/ 17 w 21"/>
                <a:gd name="T1" fmla="*/ 1 h 18"/>
                <a:gd name="T2" fmla="*/ 2 w 21"/>
                <a:gd name="T3" fmla="*/ 13 h 18"/>
                <a:gd name="T4" fmla="*/ 4 w 21"/>
                <a:gd name="T5" fmla="*/ 17 h 18"/>
                <a:gd name="T6" fmla="*/ 19 w 21"/>
                <a:gd name="T7" fmla="*/ 5 h 18"/>
                <a:gd name="T8" fmla="*/ 17 w 21"/>
                <a:gd name="T9" fmla="*/ 1 h 18"/>
              </a:gdLst>
              <a:ahLst/>
              <a:cxnLst>
                <a:cxn ang="0">
                  <a:pos x="T0" y="T1"/>
                </a:cxn>
                <a:cxn ang="0">
                  <a:pos x="T2" y="T3"/>
                </a:cxn>
                <a:cxn ang="0">
                  <a:pos x="T4" y="T5"/>
                </a:cxn>
                <a:cxn ang="0">
                  <a:pos x="T6" y="T7"/>
                </a:cxn>
                <a:cxn ang="0">
                  <a:pos x="T8" y="T9"/>
                </a:cxn>
              </a:cxnLst>
              <a:rect l="0" t="0" r="r" b="b"/>
              <a:pathLst>
                <a:path w="21" h="18">
                  <a:moveTo>
                    <a:pt x="17" y="1"/>
                  </a:moveTo>
                  <a:cubicBezTo>
                    <a:pt x="12" y="5"/>
                    <a:pt x="7" y="9"/>
                    <a:pt x="2" y="13"/>
                  </a:cubicBezTo>
                  <a:cubicBezTo>
                    <a:pt x="0" y="15"/>
                    <a:pt x="2" y="18"/>
                    <a:pt x="4" y="17"/>
                  </a:cubicBezTo>
                  <a:cubicBezTo>
                    <a:pt x="19" y="5"/>
                    <a:pt x="19" y="5"/>
                    <a:pt x="19" y="5"/>
                  </a:cubicBezTo>
                  <a:cubicBezTo>
                    <a:pt x="21" y="3"/>
                    <a:pt x="19" y="0"/>
                    <a:pt x="17" y="1"/>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PA-任意多边形 12">
              <a:extLst>
                <a:ext uri="{FF2B5EF4-FFF2-40B4-BE49-F238E27FC236}">
                  <a16:creationId xmlns:a16="http://schemas.microsoft.com/office/drawing/2014/main" id="{C4C69C03-343E-45D5-8D53-AEDE4C8A3D4F}"/>
                </a:ext>
              </a:extLst>
            </p:cNvPr>
            <p:cNvSpPr/>
            <p:nvPr>
              <p:custDataLst>
                <p:tags r:id="rId13"/>
              </p:custDataLst>
            </p:nvPr>
          </p:nvSpPr>
          <p:spPr bwMode="auto">
            <a:xfrm>
              <a:off x="6384925" y="5492750"/>
              <a:ext cx="49213" cy="82550"/>
            </a:xfrm>
            <a:custGeom>
              <a:avLst/>
              <a:gdLst>
                <a:gd name="T0" fmla="*/ 9 w 13"/>
                <a:gd name="T1" fmla="*/ 3 h 22"/>
                <a:gd name="T2" fmla="*/ 1 w 13"/>
                <a:gd name="T3" fmla="*/ 18 h 22"/>
                <a:gd name="T4" fmla="*/ 5 w 13"/>
                <a:gd name="T5" fmla="*/ 20 h 22"/>
                <a:gd name="T6" fmla="*/ 12 w 13"/>
                <a:gd name="T7" fmla="*/ 5 h 22"/>
                <a:gd name="T8" fmla="*/ 9 w 13"/>
                <a:gd name="T9" fmla="*/ 3 h 22"/>
              </a:gdLst>
              <a:ahLst/>
              <a:cxnLst>
                <a:cxn ang="0">
                  <a:pos x="T0" y="T1"/>
                </a:cxn>
                <a:cxn ang="0">
                  <a:pos x="T2" y="T3"/>
                </a:cxn>
                <a:cxn ang="0">
                  <a:pos x="T4" y="T5"/>
                </a:cxn>
                <a:cxn ang="0">
                  <a:pos x="T6" y="T7"/>
                </a:cxn>
                <a:cxn ang="0">
                  <a:pos x="T8" y="T9"/>
                </a:cxn>
              </a:cxnLst>
              <a:rect l="0" t="0" r="r" b="b"/>
              <a:pathLst>
                <a:path w="13" h="22">
                  <a:moveTo>
                    <a:pt x="9" y="3"/>
                  </a:moveTo>
                  <a:cubicBezTo>
                    <a:pt x="6" y="8"/>
                    <a:pt x="4" y="13"/>
                    <a:pt x="1" y="18"/>
                  </a:cubicBezTo>
                  <a:cubicBezTo>
                    <a:pt x="0" y="20"/>
                    <a:pt x="4" y="22"/>
                    <a:pt x="5" y="20"/>
                  </a:cubicBezTo>
                  <a:cubicBezTo>
                    <a:pt x="12" y="5"/>
                    <a:pt x="12" y="5"/>
                    <a:pt x="12" y="5"/>
                  </a:cubicBezTo>
                  <a:cubicBezTo>
                    <a:pt x="13" y="3"/>
                    <a:pt x="10" y="0"/>
                    <a:pt x="9"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PA-任意多边形 13">
              <a:extLst>
                <a:ext uri="{FF2B5EF4-FFF2-40B4-BE49-F238E27FC236}">
                  <a16:creationId xmlns:a16="http://schemas.microsoft.com/office/drawing/2014/main" id="{61E908B3-0413-4D49-A0DF-E5C3B3C71D1B}"/>
                </a:ext>
              </a:extLst>
            </p:cNvPr>
            <p:cNvSpPr/>
            <p:nvPr>
              <p:custDataLst>
                <p:tags r:id="rId14"/>
              </p:custDataLst>
            </p:nvPr>
          </p:nvSpPr>
          <p:spPr bwMode="auto">
            <a:xfrm>
              <a:off x="6426200" y="5545138"/>
              <a:ext cx="52388" cy="82550"/>
            </a:xfrm>
            <a:custGeom>
              <a:avLst/>
              <a:gdLst>
                <a:gd name="T0" fmla="*/ 9 w 14"/>
                <a:gd name="T1" fmla="*/ 2 h 22"/>
                <a:gd name="T2" fmla="*/ 1 w 14"/>
                <a:gd name="T3" fmla="*/ 17 h 22"/>
                <a:gd name="T4" fmla="*/ 5 w 14"/>
                <a:gd name="T5" fmla="*/ 19 h 22"/>
                <a:gd name="T6" fmla="*/ 13 w 14"/>
                <a:gd name="T7" fmla="*/ 4 h 22"/>
                <a:gd name="T8" fmla="*/ 9 w 14"/>
                <a:gd name="T9" fmla="*/ 2 h 22"/>
              </a:gdLst>
              <a:ahLst/>
              <a:cxnLst>
                <a:cxn ang="0">
                  <a:pos x="T0" y="T1"/>
                </a:cxn>
                <a:cxn ang="0">
                  <a:pos x="T2" y="T3"/>
                </a:cxn>
                <a:cxn ang="0">
                  <a:pos x="T4" y="T5"/>
                </a:cxn>
                <a:cxn ang="0">
                  <a:pos x="T6" y="T7"/>
                </a:cxn>
                <a:cxn ang="0">
                  <a:pos x="T8" y="T9"/>
                </a:cxn>
              </a:cxnLst>
              <a:rect l="0" t="0" r="r" b="b"/>
              <a:pathLst>
                <a:path w="14" h="22">
                  <a:moveTo>
                    <a:pt x="9" y="2"/>
                  </a:moveTo>
                  <a:cubicBezTo>
                    <a:pt x="7" y="7"/>
                    <a:pt x="4" y="12"/>
                    <a:pt x="1" y="17"/>
                  </a:cubicBezTo>
                  <a:cubicBezTo>
                    <a:pt x="0" y="20"/>
                    <a:pt x="4" y="22"/>
                    <a:pt x="5" y="19"/>
                  </a:cubicBezTo>
                  <a:cubicBezTo>
                    <a:pt x="13" y="4"/>
                    <a:pt x="13" y="4"/>
                    <a:pt x="13" y="4"/>
                  </a:cubicBezTo>
                  <a:cubicBezTo>
                    <a:pt x="14" y="2"/>
                    <a:pt x="10" y="0"/>
                    <a:pt x="9"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PA-任意多边形 14">
              <a:extLst>
                <a:ext uri="{FF2B5EF4-FFF2-40B4-BE49-F238E27FC236}">
                  <a16:creationId xmlns:a16="http://schemas.microsoft.com/office/drawing/2014/main" id="{96D762CB-D3C7-4990-9643-AD6A3F0478E7}"/>
                </a:ext>
              </a:extLst>
            </p:cNvPr>
            <p:cNvSpPr/>
            <p:nvPr>
              <p:custDataLst>
                <p:tags r:id="rId15"/>
              </p:custDataLst>
            </p:nvPr>
          </p:nvSpPr>
          <p:spPr bwMode="auto">
            <a:xfrm>
              <a:off x="5788025" y="3489325"/>
              <a:ext cx="574675" cy="1866900"/>
            </a:xfrm>
            <a:custGeom>
              <a:avLst/>
              <a:gdLst>
                <a:gd name="T0" fmla="*/ 149 w 152"/>
                <a:gd name="T1" fmla="*/ 495 h 495"/>
                <a:gd name="T2" fmla="*/ 146 w 152"/>
                <a:gd name="T3" fmla="*/ 492 h 495"/>
                <a:gd name="T4" fmla="*/ 0 w 152"/>
                <a:gd name="T5" fmla="*/ 5 h 495"/>
                <a:gd name="T6" fmla="*/ 2 w 152"/>
                <a:gd name="T7" fmla="*/ 1 h 495"/>
                <a:gd name="T8" fmla="*/ 6 w 152"/>
                <a:gd name="T9" fmla="*/ 2 h 495"/>
                <a:gd name="T10" fmla="*/ 152 w 152"/>
                <a:gd name="T11" fmla="*/ 492 h 495"/>
                <a:gd name="T12" fmla="*/ 149 w 152"/>
                <a:gd name="T13" fmla="*/ 495 h 495"/>
              </a:gdLst>
              <a:ahLst/>
              <a:cxnLst>
                <a:cxn ang="0">
                  <a:pos x="T0" y="T1"/>
                </a:cxn>
                <a:cxn ang="0">
                  <a:pos x="T2" y="T3"/>
                </a:cxn>
                <a:cxn ang="0">
                  <a:pos x="T4" y="T5"/>
                </a:cxn>
                <a:cxn ang="0">
                  <a:pos x="T6" y="T7"/>
                </a:cxn>
                <a:cxn ang="0">
                  <a:pos x="T8" y="T9"/>
                </a:cxn>
                <a:cxn ang="0">
                  <a:pos x="T10" y="T11"/>
                </a:cxn>
                <a:cxn ang="0">
                  <a:pos x="T12" y="T13"/>
                </a:cxn>
              </a:cxnLst>
              <a:rect l="0" t="0" r="r" b="b"/>
              <a:pathLst>
                <a:path w="152" h="495">
                  <a:moveTo>
                    <a:pt x="149" y="495"/>
                  </a:moveTo>
                  <a:cubicBezTo>
                    <a:pt x="147" y="495"/>
                    <a:pt x="146" y="494"/>
                    <a:pt x="146" y="492"/>
                  </a:cubicBezTo>
                  <a:cubicBezTo>
                    <a:pt x="140" y="260"/>
                    <a:pt x="2" y="8"/>
                    <a:pt x="0" y="5"/>
                  </a:cubicBezTo>
                  <a:cubicBezTo>
                    <a:pt x="0" y="4"/>
                    <a:pt x="0" y="2"/>
                    <a:pt x="2" y="1"/>
                  </a:cubicBezTo>
                  <a:cubicBezTo>
                    <a:pt x="3" y="0"/>
                    <a:pt x="5" y="1"/>
                    <a:pt x="6" y="2"/>
                  </a:cubicBezTo>
                  <a:cubicBezTo>
                    <a:pt x="7" y="5"/>
                    <a:pt x="145" y="258"/>
                    <a:pt x="152" y="492"/>
                  </a:cubicBezTo>
                  <a:cubicBezTo>
                    <a:pt x="152" y="494"/>
                    <a:pt x="150" y="495"/>
                    <a:pt x="149" y="4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PA-任意多边形 15">
              <a:extLst>
                <a:ext uri="{FF2B5EF4-FFF2-40B4-BE49-F238E27FC236}">
                  <a16:creationId xmlns:a16="http://schemas.microsoft.com/office/drawing/2014/main" id="{FDA9D2B6-9402-4F1A-8292-BB45D45C6198}"/>
                </a:ext>
              </a:extLst>
            </p:cNvPr>
            <p:cNvSpPr/>
            <p:nvPr>
              <p:custDataLst>
                <p:tags r:id="rId16"/>
              </p:custDataLst>
            </p:nvPr>
          </p:nvSpPr>
          <p:spPr bwMode="auto">
            <a:xfrm>
              <a:off x="5875338" y="3489325"/>
              <a:ext cx="63500" cy="215900"/>
            </a:xfrm>
            <a:custGeom>
              <a:avLst/>
              <a:gdLst>
                <a:gd name="T0" fmla="*/ 5 w 17"/>
                <a:gd name="T1" fmla="*/ 57 h 57"/>
                <a:gd name="T2" fmla="*/ 4 w 17"/>
                <a:gd name="T3" fmla="*/ 57 h 57"/>
                <a:gd name="T4" fmla="*/ 2 w 17"/>
                <a:gd name="T5" fmla="*/ 53 h 57"/>
                <a:gd name="T6" fmla="*/ 1 w 17"/>
                <a:gd name="T7" fmla="*/ 4 h 57"/>
                <a:gd name="T8" fmla="*/ 3 w 17"/>
                <a:gd name="T9" fmla="*/ 0 h 57"/>
                <a:gd name="T10" fmla="*/ 7 w 17"/>
                <a:gd name="T11" fmla="*/ 2 h 57"/>
                <a:gd name="T12" fmla="*/ 8 w 17"/>
                <a:gd name="T13" fmla="*/ 55 h 57"/>
                <a:gd name="T14" fmla="*/ 5 w 17"/>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57">
                  <a:moveTo>
                    <a:pt x="5" y="57"/>
                  </a:moveTo>
                  <a:cubicBezTo>
                    <a:pt x="5" y="57"/>
                    <a:pt x="4" y="57"/>
                    <a:pt x="4" y="57"/>
                  </a:cubicBezTo>
                  <a:cubicBezTo>
                    <a:pt x="2" y="57"/>
                    <a:pt x="1" y="55"/>
                    <a:pt x="2" y="53"/>
                  </a:cubicBezTo>
                  <a:cubicBezTo>
                    <a:pt x="10" y="33"/>
                    <a:pt x="1" y="5"/>
                    <a:pt x="1" y="4"/>
                  </a:cubicBezTo>
                  <a:cubicBezTo>
                    <a:pt x="0" y="3"/>
                    <a:pt x="1" y="1"/>
                    <a:pt x="3" y="0"/>
                  </a:cubicBezTo>
                  <a:cubicBezTo>
                    <a:pt x="4" y="0"/>
                    <a:pt x="6" y="1"/>
                    <a:pt x="7" y="2"/>
                  </a:cubicBezTo>
                  <a:cubicBezTo>
                    <a:pt x="7" y="4"/>
                    <a:pt x="17" y="33"/>
                    <a:pt x="8" y="55"/>
                  </a:cubicBezTo>
                  <a:cubicBezTo>
                    <a:pt x="7" y="56"/>
                    <a:pt x="6" y="57"/>
                    <a:pt x="5"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PA-矩形 28">
              <a:extLst>
                <a:ext uri="{FF2B5EF4-FFF2-40B4-BE49-F238E27FC236}">
                  <a16:creationId xmlns:a16="http://schemas.microsoft.com/office/drawing/2014/main" id="{1F5ED4FA-B0AF-404B-957E-D4BB52CCC87F}"/>
                </a:ext>
              </a:extLst>
            </p:cNvPr>
            <p:cNvSpPr/>
            <p:nvPr>
              <p:custDataLst>
                <p:tags r:id="rId17"/>
              </p:custDataLst>
            </p:nvPr>
          </p:nvSpPr>
          <p:spPr bwMode="auto">
            <a:xfrm>
              <a:off x="6475413" y="1682750"/>
              <a:ext cx="487363" cy="485775"/>
            </a:xfrm>
            <a:prstGeom prst="rect">
              <a:avLst/>
            </a:prstGeom>
            <a:solidFill>
              <a:srgbClr val="8FA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PA-任意多边形 17">
              <a:extLst>
                <a:ext uri="{FF2B5EF4-FFF2-40B4-BE49-F238E27FC236}">
                  <a16:creationId xmlns:a16="http://schemas.microsoft.com/office/drawing/2014/main" id="{3AB26993-417F-43D4-9839-8E6B1C688428}"/>
                </a:ext>
              </a:extLst>
            </p:cNvPr>
            <p:cNvSpPr/>
            <p:nvPr>
              <p:custDataLst>
                <p:tags r:id="rId18"/>
              </p:custDataLst>
            </p:nvPr>
          </p:nvSpPr>
          <p:spPr bwMode="auto">
            <a:xfrm>
              <a:off x="6596063" y="1806575"/>
              <a:ext cx="241300" cy="234950"/>
            </a:xfrm>
            <a:custGeom>
              <a:avLst/>
              <a:gdLst>
                <a:gd name="T0" fmla="*/ 32 w 64"/>
                <a:gd name="T1" fmla="*/ 62 h 62"/>
                <a:gd name="T2" fmla="*/ 5 w 64"/>
                <a:gd name="T3" fmla="*/ 46 h 62"/>
                <a:gd name="T4" fmla="*/ 6 w 64"/>
                <a:gd name="T5" fmla="*/ 42 h 62"/>
                <a:gd name="T6" fmla="*/ 10 w 64"/>
                <a:gd name="T7" fmla="*/ 44 h 62"/>
                <a:gd name="T8" fmla="*/ 32 w 64"/>
                <a:gd name="T9" fmla="*/ 57 h 62"/>
                <a:gd name="T10" fmla="*/ 58 w 64"/>
                <a:gd name="T11" fmla="*/ 31 h 62"/>
                <a:gd name="T12" fmla="*/ 32 w 64"/>
                <a:gd name="T13" fmla="*/ 6 h 62"/>
                <a:gd name="T14" fmla="*/ 7 w 64"/>
                <a:gd name="T15" fmla="*/ 31 h 62"/>
                <a:gd name="T16" fmla="*/ 4 w 64"/>
                <a:gd name="T17" fmla="*/ 34 h 62"/>
                <a:gd name="T18" fmla="*/ 0 w 64"/>
                <a:gd name="T19" fmla="*/ 31 h 62"/>
                <a:gd name="T20" fmla="*/ 32 w 64"/>
                <a:gd name="T21" fmla="*/ 0 h 62"/>
                <a:gd name="T22" fmla="*/ 64 w 64"/>
                <a:gd name="T23" fmla="*/ 31 h 62"/>
                <a:gd name="T24" fmla="*/ 32 w 64"/>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2">
                  <a:moveTo>
                    <a:pt x="32" y="62"/>
                  </a:moveTo>
                  <a:cubicBezTo>
                    <a:pt x="21" y="62"/>
                    <a:pt x="10" y="56"/>
                    <a:pt x="5" y="46"/>
                  </a:cubicBezTo>
                  <a:cubicBezTo>
                    <a:pt x="4" y="45"/>
                    <a:pt x="4" y="43"/>
                    <a:pt x="6" y="42"/>
                  </a:cubicBezTo>
                  <a:cubicBezTo>
                    <a:pt x="8" y="42"/>
                    <a:pt x="9" y="42"/>
                    <a:pt x="10" y="44"/>
                  </a:cubicBezTo>
                  <a:cubicBezTo>
                    <a:pt x="14" y="52"/>
                    <a:pt x="23" y="57"/>
                    <a:pt x="32" y="57"/>
                  </a:cubicBezTo>
                  <a:cubicBezTo>
                    <a:pt x="46" y="57"/>
                    <a:pt x="58" y="45"/>
                    <a:pt x="58" y="31"/>
                  </a:cubicBezTo>
                  <a:cubicBezTo>
                    <a:pt x="58" y="17"/>
                    <a:pt x="46" y="6"/>
                    <a:pt x="32" y="6"/>
                  </a:cubicBezTo>
                  <a:cubicBezTo>
                    <a:pt x="18" y="6"/>
                    <a:pt x="7" y="17"/>
                    <a:pt x="7" y="31"/>
                  </a:cubicBezTo>
                  <a:cubicBezTo>
                    <a:pt x="7" y="33"/>
                    <a:pt x="6" y="34"/>
                    <a:pt x="4" y="34"/>
                  </a:cubicBezTo>
                  <a:cubicBezTo>
                    <a:pt x="2" y="34"/>
                    <a:pt x="0" y="33"/>
                    <a:pt x="0" y="31"/>
                  </a:cubicBezTo>
                  <a:cubicBezTo>
                    <a:pt x="0" y="14"/>
                    <a:pt x="15" y="0"/>
                    <a:pt x="32" y="0"/>
                  </a:cubicBezTo>
                  <a:cubicBezTo>
                    <a:pt x="49" y="0"/>
                    <a:pt x="64" y="14"/>
                    <a:pt x="64" y="31"/>
                  </a:cubicBezTo>
                  <a:cubicBezTo>
                    <a:pt x="64" y="48"/>
                    <a:pt x="50" y="62"/>
                    <a:pt x="3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PA-任意多边形 18">
              <a:extLst>
                <a:ext uri="{FF2B5EF4-FFF2-40B4-BE49-F238E27FC236}">
                  <a16:creationId xmlns:a16="http://schemas.microsoft.com/office/drawing/2014/main" id="{01D2121E-6272-4EB7-9D06-1EF04D76FCA7}"/>
                </a:ext>
              </a:extLst>
            </p:cNvPr>
            <p:cNvSpPr/>
            <p:nvPr>
              <p:custDataLst>
                <p:tags r:id="rId19"/>
              </p:custDataLst>
            </p:nvPr>
          </p:nvSpPr>
          <p:spPr bwMode="auto">
            <a:xfrm>
              <a:off x="6532563" y="1735138"/>
              <a:ext cx="373063" cy="373063"/>
            </a:xfrm>
            <a:custGeom>
              <a:avLst/>
              <a:gdLst>
                <a:gd name="T0" fmla="*/ 49 w 99"/>
                <a:gd name="T1" fmla="*/ 99 h 99"/>
                <a:gd name="T2" fmla="*/ 0 w 99"/>
                <a:gd name="T3" fmla="*/ 49 h 99"/>
                <a:gd name="T4" fmla="*/ 49 w 99"/>
                <a:gd name="T5" fmla="*/ 0 h 99"/>
                <a:gd name="T6" fmla="*/ 86 w 99"/>
                <a:gd name="T7" fmla="*/ 16 h 99"/>
                <a:gd name="T8" fmla="*/ 86 w 99"/>
                <a:gd name="T9" fmla="*/ 20 h 99"/>
                <a:gd name="T10" fmla="*/ 81 w 99"/>
                <a:gd name="T11" fmla="*/ 20 h 99"/>
                <a:gd name="T12" fmla="*/ 49 w 99"/>
                <a:gd name="T13" fmla="*/ 6 h 99"/>
                <a:gd name="T14" fmla="*/ 6 w 99"/>
                <a:gd name="T15" fmla="*/ 50 h 99"/>
                <a:gd name="T16" fmla="*/ 49 w 99"/>
                <a:gd name="T17" fmla="*/ 93 h 99"/>
                <a:gd name="T18" fmla="*/ 93 w 99"/>
                <a:gd name="T19" fmla="*/ 50 h 99"/>
                <a:gd name="T20" fmla="*/ 90 w 99"/>
                <a:gd name="T21" fmla="*/ 34 h 99"/>
                <a:gd name="T22" fmla="*/ 91 w 99"/>
                <a:gd name="T23" fmla="*/ 30 h 99"/>
                <a:gd name="T24" fmla="*/ 95 w 99"/>
                <a:gd name="T25" fmla="*/ 31 h 99"/>
                <a:gd name="T26" fmla="*/ 99 w 99"/>
                <a:gd name="T27" fmla="*/ 50 h 99"/>
                <a:gd name="T28" fmla="*/ 49 w 99"/>
                <a:gd name="T2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9">
                  <a:moveTo>
                    <a:pt x="49" y="99"/>
                  </a:moveTo>
                  <a:cubicBezTo>
                    <a:pt x="22" y="99"/>
                    <a:pt x="0" y="77"/>
                    <a:pt x="0" y="49"/>
                  </a:cubicBezTo>
                  <a:cubicBezTo>
                    <a:pt x="0" y="22"/>
                    <a:pt x="22" y="0"/>
                    <a:pt x="49" y="0"/>
                  </a:cubicBezTo>
                  <a:cubicBezTo>
                    <a:pt x="63" y="0"/>
                    <a:pt x="77" y="6"/>
                    <a:pt x="86" y="16"/>
                  </a:cubicBezTo>
                  <a:cubicBezTo>
                    <a:pt x="87" y="17"/>
                    <a:pt x="87" y="19"/>
                    <a:pt x="86" y="20"/>
                  </a:cubicBezTo>
                  <a:cubicBezTo>
                    <a:pt x="85" y="21"/>
                    <a:pt x="83" y="21"/>
                    <a:pt x="81" y="20"/>
                  </a:cubicBezTo>
                  <a:cubicBezTo>
                    <a:pt x="73" y="11"/>
                    <a:pt x="61" y="6"/>
                    <a:pt x="49" y="6"/>
                  </a:cubicBezTo>
                  <a:cubicBezTo>
                    <a:pt x="25" y="6"/>
                    <a:pt x="6" y="26"/>
                    <a:pt x="6" y="50"/>
                  </a:cubicBezTo>
                  <a:cubicBezTo>
                    <a:pt x="6" y="74"/>
                    <a:pt x="25" y="93"/>
                    <a:pt x="49" y="93"/>
                  </a:cubicBezTo>
                  <a:cubicBezTo>
                    <a:pt x="73" y="93"/>
                    <a:pt x="93" y="74"/>
                    <a:pt x="93" y="50"/>
                  </a:cubicBezTo>
                  <a:cubicBezTo>
                    <a:pt x="93" y="44"/>
                    <a:pt x="92" y="39"/>
                    <a:pt x="90" y="34"/>
                  </a:cubicBezTo>
                  <a:cubicBezTo>
                    <a:pt x="89" y="32"/>
                    <a:pt x="90" y="31"/>
                    <a:pt x="91" y="30"/>
                  </a:cubicBezTo>
                  <a:cubicBezTo>
                    <a:pt x="93" y="29"/>
                    <a:pt x="95" y="30"/>
                    <a:pt x="95" y="31"/>
                  </a:cubicBezTo>
                  <a:cubicBezTo>
                    <a:pt x="98" y="37"/>
                    <a:pt x="99" y="43"/>
                    <a:pt x="99" y="50"/>
                  </a:cubicBezTo>
                  <a:cubicBezTo>
                    <a:pt x="99" y="77"/>
                    <a:pt x="77" y="99"/>
                    <a:pt x="49"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PA-任意多边形 19">
              <a:extLst>
                <a:ext uri="{FF2B5EF4-FFF2-40B4-BE49-F238E27FC236}">
                  <a16:creationId xmlns:a16="http://schemas.microsoft.com/office/drawing/2014/main" id="{361B5F07-4003-411B-860A-8AD4134DE6DB}"/>
                </a:ext>
              </a:extLst>
            </p:cNvPr>
            <p:cNvSpPr/>
            <p:nvPr>
              <p:custDataLst>
                <p:tags r:id="rId20"/>
              </p:custDataLst>
            </p:nvPr>
          </p:nvSpPr>
          <p:spPr bwMode="auto">
            <a:xfrm>
              <a:off x="5094288" y="2889250"/>
              <a:ext cx="176213" cy="215900"/>
            </a:xfrm>
            <a:custGeom>
              <a:avLst/>
              <a:gdLst>
                <a:gd name="T0" fmla="*/ 0 w 47"/>
                <a:gd name="T1" fmla="*/ 31 h 57"/>
                <a:gd name="T2" fmla="*/ 29 w 47"/>
                <a:gd name="T3" fmla="*/ 8 h 57"/>
                <a:gd name="T4" fmla="*/ 10 w 47"/>
                <a:gd name="T5" fmla="*/ 57 h 57"/>
                <a:gd name="T6" fmla="*/ 0 w 47"/>
                <a:gd name="T7" fmla="*/ 31 h 57"/>
              </a:gdLst>
              <a:ahLst/>
              <a:cxnLst>
                <a:cxn ang="0">
                  <a:pos x="T0" y="T1"/>
                </a:cxn>
                <a:cxn ang="0">
                  <a:pos x="T2" y="T3"/>
                </a:cxn>
                <a:cxn ang="0">
                  <a:pos x="T4" y="T5"/>
                </a:cxn>
                <a:cxn ang="0">
                  <a:pos x="T6" y="T7"/>
                </a:cxn>
              </a:cxnLst>
              <a:rect l="0" t="0" r="r" b="b"/>
              <a:pathLst>
                <a:path w="47" h="57">
                  <a:moveTo>
                    <a:pt x="0" y="31"/>
                  </a:moveTo>
                  <a:cubicBezTo>
                    <a:pt x="8" y="8"/>
                    <a:pt x="12" y="0"/>
                    <a:pt x="29" y="8"/>
                  </a:cubicBezTo>
                  <a:cubicBezTo>
                    <a:pt x="47" y="16"/>
                    <a:pt x="10" y="57"/>
                    <a:pt x="10" y="57"/>
                  </a:cubicBezTo>
                  <a:lnTo>
                    <a:pt x="0" y="31"/>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PA-任意多边形 20">
              <a:extLst>
                <a:ext uri="{FF2B5EF4-FFF2-40B4-BE49-F238E27FC236}">
                  <a16:creationId xmlns:a16="http://schemas.microsoft.com/office/drawing/2014/main" id="{121FFF39-A580-4FD3-8A28-92A8B4F49118}"/>
                </a:ext>
              </a:extLst>
            </p:cNvPr>
            <p:cNvSpPr/>
            <p:nvPr>
              <p:custDataLst>
                <p:tags r:id="rId21"/>
              </p:custDataLst>
            </p:nvPr>
          </p:nvSpPr>
          <p:spPr bwMode="auto">
            <a:xfrm>
              <a:off x="4579938" y="2301875"/>
              <a:ext cx="914400" cy="1022350"/>
            </a:xfrm>
            <a:custGeom>
              <a:avLst/>
              <a:gdLst>
                <a:gd name="T0" fmla="*/ 16 w 242"/>
                <a:gd name="T1" fmla="*/ 119 h 271"/>
                <a:gd name="T2" fmla="*/ 79 w 242"/>
                <a:gd name="T3" fmla="*/ 265 h 271"/>
                <a:gd name="T4" fmla="*/ 85 w 242"/>
                <a:gd name="T5" fmla="*/ 257 h 271"/>
                <a:gd name="T6" fmla="*/ 122 w 242"/>
                <a:gd name="T7" fmla="*/ 271 h 271"/>
                <a:gd name="T8" fmla="*/ 165 w 242"/>
                <a:gd name="T9" fmla="*/ 203 h 271"/>
                <a:gd name="T10" fmla="*/ 127 w 242"/>
                <a:gd name="T11" fmla="*/ 170 h 271"/>
                <a:gd name="T12" fmla="*/ 227 w 242"/>
                <a:gd name="T13" fmla="*/ 139 h 271"/>
                <a:gd name="T14" fmla="*/ 242 w 242"/>
                <a:gd name="T15" fmla="*/ 28 h 271"/>
                <a:gd name="T16" fmla="*/ 16 w 242"/>
                <a:gd name="T17" fmla="*/ 11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271">
                  <a:moveTo>
                    <a:pt x="16" y="119"/>
                  </a:moveTo>
                  <a:cubicBezTo>
                    <a:pt x="0" y="172"/>
                    <a:pt x="33" y="237"/>
                    <a:pt x="79" y="265"/>
                  </a:cubicBezTo>
                  <a:cubicBezTo>
                    <a:pt x="85" y="257"/>
                    <a:pt x="85" y="257"/>
                    <a:pt x="85" y="257"/>
                  </a:cubicBezTo>
                  <a:cubicBezTo>
                    <a:pt x="96" y="263"/>
                    <a:pt x="109" y="268"/>
                    <a:pt x="122" y="271"/>
                  </a:cubicBezTo>
                  <a:cubicBezTo>
                    <a:pt x="135" y="248"/>
                    <a:pt x="151" y="226"/>
                    <a:pt x="165" y="203"/>
                  </a:cubicBezTo>
                  <a:cubicBezTo>
                    <a:pt x="147" y="196"/>
                    <a:pt x="130" y="191"/>
                    <a:pt x="127" y="170"/>
                  </a:cubicBezTo>
                  <a:cubicBezTo>
                    <a:pt x="116" y="114"/>
                    <a:pt x="183" y="126"/>
                    <a:pt x="227" y="139"/>
                  </a:cubicBezTo>
                  <a:cubicBezTo>
                    <a:pt x="238" y="96"/>
                    <a:pt x="242" y="28"/>
                    <a:pt x="242" y="28"/>
                  </a:cubicBezTo>
                  <a:cubicBezTo>
                    <a:pt x="135" y="0"/>
                    <a:pt x="41" y="34"/>
                    <a:pt x="16" y="119"/>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PA-任意多边形 21">
              <a:extLst>
                <a:ext uri="{FF2B5EF4-FFF2-40B4-BE49-F238E27FC236}">
                  <a16:creationId xmlns:a16="http://schemas.microsoft.com/office/drawing/2014/main" id="{B4784BCF-108D-41F7-9D27-205EA93C94BB}"/>
                </a:ext>
              </a:extLst>
            </p:cNvPr>
            <p:cNvSpPr/>
            <p:nvPr>
              <p:custDataLst>
                <p:tags r:id="rId22"/>
              </p:custDataLst>
            </p:nvPr>
          </p:nvSpPr>
          <p:spPr bwMode="auto">
            <a:xfrm>
              <a:off x="4900613" y="2968625"/>
              <a:ext cx="303213" cy="355600"/>
            </a:xfrm>
            <a:custGeom>
              <a:avLst/>
              <a:gdLst>
                <a:gd name="T0" fmla="*/ 44 w 80"/>
                <a:gd name="T1" fmla="*/ 0 h 94"/>
                <a:gd name="T2" fmla="*/ 0 w 80"/>
                <a:gd name="T3" fmla="*/ 80 h 94"/>
                <a:gd name="T4" fmla="*/ 37 w 80"/>
                <a:gd name="T5" fmla="*/ 94 h 94"/>
                <a:gd name="T6" fmla="*/ 80 w 80"/>
                <a:gd name="T7" fmla="*/ 26 h 94"/>
                <a:gd name="T8" fmla="*/ 44 w 80"/>
                <a:gd name="T9" fmla="*/ 0 h 94"/>
              </a:gdLst>
              <a:ahLst/>
              <a:cxnLst>
                <a:cxn ang="0">
                  <a:pos x="T0" y="T1"/>
                </a:cxn>
                <a:cxn ang="0">
                  <a:pos x="T2" y="T3"/>
                </a:cxn>
                <a:cxn ang="0">
                  <a:pos x="T4" y="T5"/>
                </a:cxn>
                <a:cxn ang="0">
                  <a:pos x="T6" y="T7"/>
                </a:cxn>
                <a:cxn ang="0">
                  <a:pos x="T8" y="T9"/>
                </a:cxn>
              </a:cxnLst>
              <a:rect l="0" t="0" r="r" b="b"/>
              <a:pathLst>
                <a:path w="80" h="94">
                  <a:moveTo>
                    <a:pt x="44" y="0"/>
                  </a:moveTo>
                  <a:cubicBezTo>
                    <a:pt x="29" y="24"/>
                    <a:pt x="17" y="57"/>
                    <a:pt x="0" y="80"/>
                  </a:cubicBezTo>
                  <a:cubicBezTo>
                    <a:pt x="11" y="86"/>
                    <a:pt x="24" y="91"/>
                    <a:pt x="37" y="94"/>
                  </a:cubicBezTo>
                  <a:cubicBezTo>
                    <a:pt x="50" y="71"/>
                    <a:pt x="66" y="49"/>
                    <a:pt x="80" y="26"/>
                  </a:cubicBezTo>
                  <a:cubicBezTo>
                    <a:pt x="69" y="22"/>
                    <a:pt x="51" y="8"/>
                    <a:pt x="44" y="0"/>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PA-任意多边形 22">
              <a:extLst>
                <a:ext uri="{FF2B5EF4-FFF2-40B4-BE49-F238E27FC236}">
                  <a16:creationId xmlns:a16="http://schemas.microsoft.com/office/drawing/2014/main" id="{05B39644-5394-4854-922D-0D83FD39760D}"/>
                </a:ext>
              </a:extLst>
            </p:cNvPr>
            <p:cNvSpPr/>
            <p:nvPr>
              <p:custDataLst>
                <p:tags r:id="rId23"/>
              </p:custDataLst>
            </p:nvPr>
          </p:nvSpPr>
          <p:spPr bwMode="auto">
            <a:xfrm>
              <a:off x="5048250" y="2943225"/>
              <a:ext cx="90488" cy="123825"/>
            </a:xfrm>
            <a:custGeom>
              <a:avLst/>
              <a:gdLst>
                <a:gd name="T0" fmla="*/ 24 w 24"/>
                <a:gd name="T1" fmla="*/ 0 h 33"/>
                <a:gd name="T2" fmla="*/ 2 w 24"/>
                <a:gd name="T3" fmla="*/ 13 h 33"/>
                <a:gd name="T4" fmla="*/ 12 w 24"/>
                <a:gd name="T5" fmla="*/ 33 h 33"/>
                <a:gd name="T6" fmla="*/ 24 w 24"/>
                <a:gd name="T7" fmla="*/ 0 h 33"/>
              </a:gdLst>
              <a:ahLst/>
              <a:cxnLst>
                <a:cxn ang="0">
                  <a:pos x="T0" y="T1"/>
                </a:cxn>
                <a:cxn ang="0">
                  <a:pos x="T2" y="T3"/>
                </a:cxn>
                <a:cxn ang="0">
                  <a:pos x="T4" y="T5"/>
                </a:cxn>
                <a:cxn ang="0">
                  <a:pos x="T6" y="T7"/>
                </a:cxn>
              </a:cxnLst>
              <a:rect l="0" t="0" r="r" b="b"/>
              <a:pathLst>
                <a:path w="24" h="33">
                  <a:moveTo>
                    <a:pt x="24" y="0"/>
                  </a:moveTo>
                  <a:cubicBezTo>
                    <a:pt x="10" y="0"/>
                    <a:pt x="4" y="4"/>
                    <a:pt x="2" y="13"/>
                  </a:cubicBezTo>
                  <a:cubicBezTo>
                    <a:pt x="0" y="23"/>
                    <a:pt x="12" y="33"/>
                    <a:pt x="12" y="33"/>
                  </a:cubicBezTo>
                  <a:lnTo>
                    <a:pt x="24" y="0"/>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PA-任意多边形 23">
              <a:extLst>
                <a:ext uri="{FF2B5EF4-FFF2-40B4-BE49-F238E27FC236}">
                  <a16:creationId xmlns:a16="http://schemas.microsoft.com/office/drawing/2014/main" id="{99B7EF16-4274-4A22-AC35-968FF017B985}"/>
                </a:ext>
              </a:extLst>
            </p:cNvPr>
            <p:cNvSpPr/>
            <p:nvPr>
              <p:custDataLst>
                <p:tags r:id="rId24"/>
              </p:custDataLst>
            </p:nvPr>
          </p:nvSpPr>
          <p:spPr bwMode="auto">
            <a:xfrm>
              <a:off x="5407025" y="1833563"/>
              <a:ext cx="460375" cy="474663"/>
            </a:xfrm>
            <a:custGeom>
              <a:avLst/>
              <a:gdLst>
                <a:gd name="T0" fmla="*/ 109 w 122"/>
                <a:gd name="T1" fmla="*/ 44 h 126"/>
                <a:gd name="T2" fmla="*/ 83 w 122"/>
                <a:gd name="T3" fmla="*/ 118 h 126"/>
                <a:gd name="T4" fmla="*/ 13 w 122"/>
                <a:gd name="T5" fmla="*/ 84 h 126"/>
                <a:gd name="T6" fmla="*/ 38 w 122"/>
                <a:gd name="T7" fmla="*/ 11 h 126"/>
                <a:gd name="T8" fmla="*/ 109 w 122"/>
                <a:gd name="T9" fmla="*/ 44 h 126"/>
              </a:gdLst>
              <a:ahLst/>
              <a:cxnLst>
                <a:cxn ang="0">
                  <a:pos x="T0" y="T1"/>
                </a:cxn>
                <a:cxn ang="0">
                  <a:pos x="T2" y="T3"/>
                </a:cxn>
                <a:cxn ang="0">
                  <a:pos x="T4" y="T5"/>
                </a:cxn>
                <a:cxn ang="0">
                  <a:pos x="T6" y="T7"/>
                </a:cxn>
                <a:cxn ang="0">
                  <a:pos x="T8" y="T9"/>
                </a:cxn>
              </a:cxnLst>
              <a:rect l="0" t="0" r="r" b="b"/>
              <a:pathLst>
                <a:path w="122" h="126">
                  <a:moveTo>
                    <a:pt x="109" y="44"/>
                  </a:moveTo>
                  <a:cubicBezTo>
                    <a:pt x="121" y="74"/>
                    <a:pt x="122" y="105"/>
                    <a:pt x="83" y="118"/>
                  </a:cubicBezTo>
                  <a:cubicBezTo>
                    <a:pt x="57" y="126"/>
                    <a:pt x="25" y="114"/>
                    <a:pt x="13" y="84"/>
                  </a:cubicBezTo>
                  <a:cubicBezTo>
                    <a:pt x="0" y="55"/>
                    <a:pt x="12" y="22"/>
                    <a:pt x="38" y="11"/>
                  </a:cubicBezTo>
                  <a:cubicBezTo>
                    <a:pt x="65" y="0"/>
                    <a:pt x="96" y="15"/>
                    <a:pt x="109" y="44"/>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PA-椭圆 36">
              <a:extLst>
                <a:ext uri="{FF2B5EF4-FFF2-40B4-BE49-F238E27FC236}">
                  <a16:creationId xmlns:a16="http://schemas.microsoft.com/office/drawing/2014/main" id="{B58D8D03-7D86-4B67-804B-8E40102B42AA}"/>
                </a:ext>
              </a:extLst>
            </p:cNvPr>
            <p:cNvSpPr/>
            <p:nvPr>
              <p:custDataLst>
                <p:tags r:id="rId25"/>
              </p:custDataLst>
            </p:nvPr>
          </p:nvSpPr>
          <p:spPr bwMode="auto">
            <a:xfrm>
              <a:off x="5719763" y="1976438"/>
              <a:ext cx="30163" cy="30163"/>
            </a:xfrm>
            <a:prstGeom prst="ellipse">
              <a:avLst/>
            </a:pr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PA-任意多边形 25">
              <a:extLst>
                <a:ext uri="{FF2B5EF4-FFF2-40B4-BE49-F238E27FC236}">
                  <a16:creationId xmlns:a16="http://schemas.microsoft.com/office/drawing/2014/main" id="{56EFF98C-92E3-4D1A-8584-1D5F54FB016C}"/>
                </a:ext>
              </a:extLst>
            </p:cNvPr>
            <p:cNvSpPr/>
            <p:nvPr>
              <p:custDataLst>
                <p:tags r:id="rId26"/>
              </p:custDataLst>
            </p:nvPr>
          </p:nvSpPr>
          <p:spPr bwMode="auto">
            <a:xfrm>
              <a:off x="5384800" y="1751013"/>
              <a:ext cx="361950" cy="557213"/>
            </a:xfrm>
            <a:custGeom>
              <a:avLst/>
              <a:gdLst>
                <a:gd name="T0" fmla="*/ 95 w 96"/>
                <a:gd name="T1" fmla="*/ 26 h 148"/>
                <a:gd name="T2" fmla="*/ 44 w 96"/>
                <a:gd name="T3" fmla="*/ 33 h 148"/>
                <a:gd name="T4" fmla="*/ 44 w 96"/>
                <a:gd name="T5" fmla="*/ 33 h 148"/>
                <a:gd name="T6" fmla="*/ 7 w 96"/>
                <a:gd name="T7" fmla="*/ 96 h 148"/>
                <a:gd name="T8" fmla="*/ 55 w 96"/>
                <a:gd name="T9" fmla="*/ 141 h 148"/>
                <a:gd name="T10" fmla="*/ 71 w 96"/>
                <a:gd name="T11" fmla="*/ 82 h 148"/>
                <a:gd name="T12" fmla="*/ 72 w 96"/>
                <a:gd name="T13" fmla="*/ 64 h 148"/>
                <a:gd name="T14" fmla="*/ 95 w 96"/>
                <a:gd name="T15" fmla="*/ 26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48">
                  <a:moveTo>
                    <a:pt x="95" y="26"/>
                  </a:moveTo>
                  <a:cubicBezTo>
                    <a:pt x="95" y="0"/>
                    <a:pt x="52" y="29"/>
                    <a:pt x="44" y="33"/>
                  </a:cubicBezTo>
                  <a:cubicBezTo>
                    <a:pt x="44" y="33"/>
                    <a:pt x="44" y="33"/>
                    <a:pt x="44" y="33"/>
                  </a:cubicBezTo>
                  <a:cubicBezTo>
                    <a:pt x="21" y="37"/>
                    <a:pt x="0" y="69"/>
                    <a:pt x="7" y="96"/>
                  </a:cubicBezTo>
                  <a:cubicBezTo>
                    <a:pt x="13" y="120"/>
                    <a:pt x="40" y="148"/>
                    <a:pt x="55" y="141"/>
                  </a:cubicBezTo>
                  <a:cubicBezTo>
                    <a:pt x="78" y="127"/>
                    <a:pt x="82" y="104"/>
                    <a:pt x="71" y="82"/>
                  </a:cubicBezTo>
                  <a:cubicBezTo>
                    <a:pt x="75" y="77"/>
                    <a:pt x="70" y="70"/>
                    <a:pt x="72" y="64"/>
                  </a:cubicBezTo>
                  <a:cubicBezTo>
                    <a:pt x="75" y="55"/>
                    <a:pt x="96" y="36"/>
                    <a:pt x="95" y="26"/>
                  </a:cubicBez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PA-任意多边形 26">
              <a:extLst>
                <a:ext uri="{FF2B5EF4-FFF2-40B4-BE49-F238E27FC236}">
                  <a16:creationId xmlns:a16="http://schemas.microsoft.com/office/drawing/2014/main" id="{CA998D94-A431-473C-AD2B-072DA1465454}"/>
                </a:ext>
              </a:extLst>
            </p:cNvPr>
            <p:cNvSpPr/>
            <p:nvPr>
              <p:custDataLst>
                <p:tags r:id="rId27"/>
              </p:custDataLst>
            </p:nvPr>
          </p:nvSpPr>
          <p:spPr bwMode="auto">
            <a:xfrm>
              <a:off x="5456238" y="2036763"/>
              <a:ext cx="271463" cy="185738"/>
            </a:xfrm>
            <a:custGeom>
              <a:avLst/>
              <a:gdLst>
                <a:gd name="T0" fmla="*/ 44 w 72"/>
                <a:gd name="T1" fmla="*/ 4 h 49"/>
                <a:gd name="T2" fmla="*/ 22 w 72"/>
                <a:gd name="T3" fmla="*/ 43 h 49"/>
                <a:gd name="T4" fmla="*/ 64 w 72"/>
                <a:gd name="T5" fmla="*/ 27 h 49"/>
                <a:gd name="T6" fmla="*/ 44 w 72"/>
                <a:gd name="T7" fmla="*/ 4 h 49"/>
              </a:gdLst>
              <a:ahLst/>
              <a:cxnLst>
                <a:cxn ang="0">
                  <a:pos x="T0" y="T1"/>
                </a:cxn>
                <a:cxn ang="0">
                  <a:pos x="T2" y="T3"/>
                </a:cxn>
                <a:cxn ang="0">
                  <a:pos x="T4" y="T5"/>
                </a:cxn>
                <a:cxn ang="0">
                  <a:pos x="T6" y="T7"/>
                </a:cxn>
              </a:cxnLst>
              <a:rect l="0" t="0" r="r" b="b"/>
              <a:pathLst>
                <a:path w="72" h="49">
                  <a:moveTo>
                    <a:pt x="44" y="4"/>
                  </a:moveTo>
                  <a:cubicBezTo>
                    <a:pt x="0" y="0"/>
                    <a:pt x="5" y="35"/>
                    <a:pt x="22" y="43"/>
                  </a:cubicBezTo>
                  <a:cubicBezTo>
                    <a:pt x="35" y="49"/>
                    <a:pt x="56" y="47"/>
                    <a:pt x="64" y="27"/>
                  </a:cubicBezTo>
                  <a:cubicBezTo>
                    <a:pt x="72" y="7"/>
                    <a:pt x="44" y="4"/>
                    <a:pt x="44" y="4"/>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PA-任意多边形 27">
              <a:extLst>
                <a:ext uri="{FF2B5EF4-FFF2-40B4-BE49-F238E27FC236}">
                  <a16:creationId xmlns:a16="http://schemas.microsoft.com/office/drawing/2014/main" id="{74588F71-1403-450B-A199-E83511971946}"/>
                </a:ext>
              </a:extLst>
            </p:cNvPr>
            <p:cNvSpPr/>
            <p:nvPr>
              <p:custDataLst>
                <p:tags r:id="rId28"/>
              </p:custDataLst>
            </p:nvPr>
          </p:nvSpPr>
          <p:spPr bwMode="auto">
            <a:xfrm>
              <a:off x="5535613" y="2093913"/>
              <a:ext cx="109538" cy="52388"/>
            </a:xfrm>
            <a:custGeom>
              <a:avLst/>
              <a:gdLst>
                <a:gd name="T0" fmla="*/ 27 w 29"/>
                <a:gd name="T1" fmla="*/ 4 h 14"/>
                <a:gd name="T2" fmla="*/ 2 w 29"/>
                <a:gd name="T3" fmla="*/ 9 h 14"/>
                <a:gd name="T4" fmla="*/ 5 w 29"/>
                <a:gd name="T5" fmla="*/ 12 h 14"/>
                <a:gd name="T6" fmla="*/ 25 w 29"/>
                <a:gd name="T7" fmla="*/ 8 h 14"/>
                <a:gd name="T8" fmla="*/ 27 w 29"/>
                <a:gd name="T9" fmla="*/ 4 h 14"/>
              </a:gdLst>
              <a:ahLst/>
              <a:cxnLst>
                <a:cxn ang="0">
                  <a:pos x="T0" y="T1"/>
                </a:cxn>
                <a:cxn ang="0">
                  <a:pos x="T2" y="T3"/>
                </a:cxn>
                <a:cxn ang="0">
                  <a:pos x="T4" y="T5"/>
                </a:cxn>
                <a:cxn ang="0">
                  <a:pos x="T6" y="T7"/>
                </a:cxn>
                <a:cxn ang="0">
                  <a:pos x="T8" y="T9"/>
                </a:cxn>
              </a:cxnLst>
              <a:rect l="0" t="0" r="r" b="b"/>
              <a:pathLst>
                <a:path w="29" h="14">
                  <a:moveTo>
                    <a:pt x="27" y="4"/>
                  </a:moveTo>
                  <a:cubicBezTo>
                    <a:pt x="18" y="0"/>
                    <a:pt x="8" y="2"/>
                    <a:pt x="2" y="9"/>
                  </a:cubicBezTo>
                  <a:cubicBezTo>
                    <a:pt x="0" y="11"/>
                    <a:pt x="3" y="14"/>
                    <a:pt x="5" y="12"/>
                  </a:cubicBezTo>
                  <a:cubicBezTo>
                    <a:pt x="9" y="6"/>
                    <a:pt x="18" y="4"/>
                    <a:pt x="25" y="8"/>
                  </a:cubicBezTo>
                  <a:cubicBezTo>
                    <a:pt x="27" y="8"/>
                    <a:pt x="29" y="5"/>
                    <a:pt x="27" y="4"/>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PA-任意多边形 28">
              <a:extLst>
                <a:ext uri="{FF2B5EF4-FFF2-40B4-BE49-F238E27FC236}">
                  <a16:creationId xmlns:a16="http://schemas.microsoft.com/office/drawing/2014/main" id="{2953681C-EC26-4F79-BFAB-D6ACF10ACFDB}"/>
                </a:ext>
              </a:extLst>
            </p:cNvPr>
            <p:cNvSpPr/>
            <p:nvPr>
              <p:custDataLst>
                <p:tags r:id="rId29"/>
              </p:custDataLst>
            </p:nvPr>
          </p:nvSpPr>
          <p:spPr bwMode="auto">
            <a:xfrm>
              <a:off x="5746750" y="1954213"/>
              <a:ext cx="87313" cy="101600"/>
            </a:xfrm>
            <a:custGeom>
              <a:avLst/>
              <a:gdLst>
                <a:gd name="T0" fmla="*/ 22 w 23"/>
                <a:gd name="T1" fmla="*/ 22 h 27"/>
                <a:gd name="T2" fmla="*/ 5 w 23"/>
                <a:gd name="T3" fmla="*/ 1 h 27"/>
                <a:gd name="T4" fmla="*/ 2 w 23"/>
                <a:gd name="T5" fmla="*/ 4 h 27"/>
                <a:gd name="T6" fmla="*/ 18 w 23"/>
                <a:gd name="T7" fmla="*/ 24 h 27"/>
                <a:gd name="T8" fmla="*/ 22 w 23"/>
                <a:gd name="T9" fmla="*/ 22 h 27"/>
              </a:gdLst>
              <a:ahLst/>
              <a:cxnLst>
                <a:cxn ang="0">
                  <a:pos x="T0" y="T1"/>
                </a:cxn>
                <a:cxn ang="0">
                  <a:pos x="T2" y="T3"/>
                </a:cxn>
                <a:cxn ang="0">
                  <a:pos x="T4" y="T5"/>
                </a:cxn>
                <a:cxn ang="0">
                  <a:pos x="T6" y="T7"/>
                </a:cxn>
                <a:cxn ang="0">
                  <a:pos x="T8" y="T9"/>
                </a:cxn>
              </a:cxnLst>
              <a:rect l="0" t="0" r="r" b="b"/>
              <a:pathLst>
                <a:path w="23" h="27">
                  <a:moveTo>
                    <a:pt x="22" y="22"/>
                  </a:moveTo>
                  <a:cubicBezTo>
                    <a:pt x="17" y="15"/>
                    <a:pt x="12" y="7"/>
                    <a:pt x="5" y="1"/>
                  </a:cubicBezTo>
                  <a:cubicBezTo>
                    <a:pt x="3" y="0"/>
                    <a:pt x="0" y="3"/>
                    <a:pt x="2" y="4"/>
                  </a:cubicBezTo>
                  <a:cubicBezTo>
                    <a:pt x="9" y="10"/>
                    <a:pt x="14" y="17"/>
                    <a:pt x="18" y="24"/>
                  </a:cubicBezTo>
                  <a:cubicBezTo>
                    <a:pt x="20" y="27"/>
                    <a:pt x="23" y="25"/>
                    <a:pt x="22" y="2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PA-任意多边形 29">
              <a:extLst>
                <a:ext uri="{FF2B5EF4-FFF2-40B4-BE49-F238E27FC236}">
                  <a16:creationId xmlns:a16="http://schemas.microsoft.com/office/drawing/2014/main" id="{CF9B80F6-DC11-4E19-A244-E77A2AC1CF56}"/>
                </a:ext>
              </a:extLst>
            </p:cNvPr>
            <p:cNvSpPr/>
            <p:nvPr>
              <p:custDataLst>
                <p:tags r:id="rId30"/>
              </p:custDataLst>
            </p:nvPr>
          </p:nvSpPr>
          <p:spPr bwMode="auto">
            <a:xfrm>
              <a:off x="4960938" y="2357438"/>
              <a:ext cx="1152525" cy="1192213"/>
            </a:xfrm>
            <a:custGeom>
              <a:avLst/>
              <a:gdLst>
                <a:gd name="T0" fmla="*/ 173 w 305"/>
                <a:gd name="T1" fmla="*/ 14 h 316"/>
                <a:gd name="T2" fmla="*/ 63 w 305"/>
                <a:gd name="T3" fmla="*/ 121 h 316"/>
                <a:gd name="T4" fmla="*/ 0 w 305"/>
                <a:gd name="T5" fmla="*/ 265 h 316"/>
                <a:gd name="T6" fmla="*/ 259 w 305"/>
                <a:gd name="T7" fmla="*/ 305 h 316"/>
                <a:gd name="T8" fmla="*/ 173 w 305"/>
                <a:gd name="T9" fmla="*/ 14 h 316"/>
              </a:gdLst>
              <a:ahLst/>
              <a:cxnLst>
                <a:cxn ang="0">
                  <a:pos x="T0" y="T1"/>
                </a:cxn>
                <a:cxn ang="0">
                  <a:pos x="T2" y="T3"/>
                </a:cxn>
                <a:cxn ang="0">
                  <a:pos x="T4" y="T5"/>
                </a:cxn>
                <a:cxn ang="0">
                  <a:pos x="T6" y="T7"/>
                </a:cxn>
                <a:cxn ang="0">
                  <a:pos x="T8" y="T9"/>
                </a:cxn>
              </a:cxnLst>
              <a:rect l="0" t="0" r="r" b="b"/>
              <a:pathLst>
                <a:path w="305" h="316">
                  <a:moveTo>
                    <a:pt x="173" y="14"/>
                  </a:moveTo>
                  <a:cubicBezTo>
                    <a:pt x="110" y="0"/>
                    <a:pt x="85" y="30"/>
                    <a:pt x="63" y="121"/>
                  </a:cubicBezTo>
                  <a:cubicBezTo>
                    <a:pt x="40" y="212"/>
                    <a:pt x="0" y="265"/>
                    <a:pt x="0" y="265"/>
                  </a:cubicBezTo>
                  <a:cubicBezTo>
                    <a:pt x="0" y="265"/>
                    <a:pt x="182" y="316"/>
                    <a:pt x="259" y="305"/>
                  </a:cubicBezTo>
                  <a:cubicBezTo>
                    <a:pt x="259" y="305"/>
                    <a:pt x="305" y="42"/>
                    <a:pt x="173" y="14"/>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PA-任意多边形 30">
              <a:extLst>
                <a:ext uri="{FF2B5EF4-FFF2-40B4-BE49-F238E27FC236}">
                  <a16:creationId xmlns:a16="http://schemas.microsoft.com/office/drawing/2014/main" id="{E1E571A5-EC65-45D7-9CC0-47A305070532}"/>
                </a:ext>
              </a:extLst>
            </p:cNvPr>
            <p:cNvSpPr/>
            <p:nvPr>
              <p:custDataLst>
                <p:tags r:id="rId31"/>
              </p:custDataLst>
            </p:nvPr>
          </p:nvSpPr>
          <p:spPr bwMode="auto">
            <a:xfrm>
              <a:off x="5426075" y="2332038"/>
              <a:ext cx="342900" cy="180975"/>
            </a:xfrm>
            <a:custGeom>
              <a:avLst/>
              <a:gdLst>
                <a:gd name="T0" fmla="*/ 0 w 216"/>
                <a:gd name="T1" fmla="*/ 73 h 114"/>
                <a:gd name="T2" fmla="*/ 14 w 216"/>
                <a:gd name="T3" fmla="*/ 0 h 114"/>
                <a:gd name="T4" fmla="*/ 216 w 216"/>
                <a:gd name="T5" fmla="*/ 21 h 114"/>
                <a:gd name="T6" fmla="*/ 192 w 216"/>
                <a:gd name="T7" fmla="*/ 114 h 114"/>
                <a:gd name="T8" fmla="*/ 0 w 216"/>
                <a:gd name="T9" fmla="*/ 73 h 114"/>
              </a:gdLst>
              <a:ahLst/>
              <a:cxnLst>
                <a:cxn ang="0">
                  <a:pos x="T0" y="T1"/>
                </a:cxn>
                <a:cxn ang="0">
                  <a:pos x="T2" y="T3"/>
                </a:cxn>
                <a:cxn ang="0">
                  <a:pos x="T4" y="T5"/>
                </a:cxn>
                <a:cxn ang="0">
                  <a:pos x="T6" y="T7"/>
                </a:cxn>
                <a:cxn ang="0">
                  <a:pos x="T8" y="T9"/>
                </a:cxn>
              </a:cxnLst>
              <a:rect l="0" t="0" r="r" b="b"/>
              <a:pathLst>
                <a:path w="216" h="114">
                  <a:moveTo>
                    <a:pt x="0" y="73"/>
                  </a:moveTo>
                  <a:lnTo>
                    <a:pt x="14" y="0"/>
                  </a:lnTo>
                  <a:lnTo>
                    <a:pt x="216" y="21"/>
                  </a:lnTo>
                  <a:lnTo>
                    <a:pt x="192" y="114"/>
                  </a:lnTo>
                  <a:lnTo>
                    <a:pt x="0" y="73"/>
                  </a:ln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PA-任意多边形 31">
              <a:extLst>
                <a:ext uri="{FF2B5EF4-FFF2-40B4-BE49-F238E27FC236}">
                  <a16:creationId xmlns:a16="http://schemas.microsoft.com/office/drawing/2014/main" id="{3E7465E4-7D16-4EC0-BE09-2C10DDA9DE26}"/>
                </a:ext>
              </a:extLst>
            </p:cNvPr>
            <p:cNvSpPr/>
            <p:nvPr>
              <p:custDataLst>
                <p:tags r:id="rId32"/>
              </p:custDataLst>
            </p:nvPr>
          </p:nvSpPr>
          <p:spPr bwMode="auto">
            <a:xfrm>
              <a:off x="5191125" y="2587625"/>
              <a:ext cx="84138" cy="169863"/>
            </a:xfrm>
            <a:custGeom>
              <a:avLst/>
              <a:gdLst>
                <a:gd name="T0" fmla="*/ 3 w 22"/>
                <a:gd name="T1" fmla="*/ 45 h 45"/>
                <a:gd name="T2" fmla="*/ 2 w 22"/>
                <a:gd name="T3" fmla="*/ 45 h 45"/>
                <a:gd name="T4" fmla="*/ 0 w 22"/>
                <a:gd name="T5" fmla="*/ 41 h 45"/>
                <a:gd name="T6" fmla="*/ 16 w 22"/>
                <a:gd name="T7" fmla="*/ 3 h 45"/>
                <a:gd name="T8" fmla="*/ 20 w 22"/>
                <a:gd name="T9" fmla="*/ 1 h 45"/>
                <a:gd name="T10" fmla="*/ 22 w 22"/>
                <a:gd name="T11" fmla="*/ 5 h 45"/>
                <a:gd name="T12" fmla="*/ 6 w 22"/>
                <a:gd name="T13" fmla="*/ 43 h 45"/>
                <a:gd name="T14" fmla="*/ 3 w 22"/>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5">
                  <a:moveTo>
                    <a:pt x="3" y="45"/>
                  </a:moveTo>
                  <a:cubicBezTo>
                    <a:pt x="3" y="45"/>
                    <a:pt x="2" y="45"/>
                    <a:pt x="2" y="45"/>
                  </a:cubicBezTo>
                  <a:cubicBezTo>
                    <a:pt x="0" y="44"/>
                    <a:pt x="0" y="43"/>
                    <a:pt x="0" y="41"/>
                  </a:cubicBezTo>
                  <a:cubicBezTo>
                    <a:pt x="16" y="3"/>
                    <a:pt x="16" y="3"/>
                    <a:pt x="16" y="3"/>
                  </a:cubicBezTo>
                  <a:cubicBezTo>
                    <a:pt x="17" y="1"/>
                    <a:pt x="18" y="0"/>
                    <a:pt x="20" y="1"/>
                  </a:cubicBezTo>
                  <a:cubicBezTo>
                    <a:pt x="22" y="2"/>
                    <a:pt x="22" y="3"/>
                    <a:pt x="22" y="5"/>
                  </a:cubicBezTo>
                  <a:cubicBezTo>
                    <a:pt x="6" y="43"/>
                    <a:pt x="6" y="43"/>
                    <a:pt x="6" y="43"/>
                  </a:cubicBezTo>
                  <a:cubicBezTo>
                    <a:pt x="6" y="45"/>
                    <a:pt x="4" y="45"/>
                    <a:pt x="3" y="45"/>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PA-任意多边形 32">
              <a:extLst>
                <a:ext uri="{FF2B5EF4-FFF2-40B4-BE49-F238E27FC236}">
                  <a16:creationId xmlns:a16="http://schemas.microsoft.com/office/drawing/2014/main" id="{B5687BB3-1C97-4F46-8628-CB8BA5B363F6}"/>
                </a:ext>
              </a:extLst>
            </p:cNvPr>
            <p:cNvSpPr/>
            <p:nvPr>
              <p:custDataLst>
                <p:tags r:id="rId33"/>
              </p:custDataLst>
            </p:nvPr>
          </p:nvSpPr>
          <p:spPr bwMode="auto">
            <a:xfrm>
              <a:off x="6543675" y="1882775"/>
              <a:ext cx="328613" cy="696913"/>
            </a:xfrm>
            <a:custGeom>
              <a:avLst/>
              <a:gdLst>
                <a:gd name="T0" fmla="*/ 0 w 87"/>
                <a:gd name="T1" fmla="*/ 114 h 185"/>
                <a:gd name="T2" fmla="*/ 30 w 87"/>
                <a:gd name="T3" fmla="*/ 32 h 185"/>
                <a:gd name="T4" fmla="*/ 57 w 87"/>
                <a:gd name="T5" fmla="*/ 10 h 185"/>
                <a:gd name="T6" fmla="*/ 49 w 87"/>
                <a:gd name="T7" fmla="*/ 47 h 185"/>
                <a:gd name="T8" fmla="*/ 67 w 87"/>
                <a:gd name="T9" fmla="*/ 63 h 185"/>
                <a:gd name="T10" fmla="*/ 84 w 87"/>
                <a:gd name="T11" fmla="*/ 87 h 185"/>
                <a:gd name="T12" fmla="*/ 76 w 87"/>
                <a:gd name="T13" fmla="*/ 107 h 185"/>
                <a:gd name="T14" fmla="*/ 69 w 87"/>
                <a:gd name="T15" fmla="*/ 152 h 185"/>
                <a:gd name="T16" fmla="*/ 54 w 87"/>
                <a:gd name="T17" fmla="*/ 185 h 185"/>
                <a:gd name="T18" fmla="*/ 0 w 87"/>
                <a:gd name="T19" fmla="*/ 11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85">
                  <a:moveTo>
                    <a:pt x="0" y="114"/>
                  </a:moveTo>
                  <a:cubicBezTo>
                    <a:pt x="11" y="94"/>
                    <a:pt x="17" y="61"/>
                    <a:pt x="30" y="32"/>
                  </a:cubicBezTo>
                  <a:cubicBezTo>
                    <a:pt x="42" y="7"/>
                    <a:pt x="52" y="0"/>
                    <a:pt x="57" y="10"/>
                  </a:cubicBezTo>
                  <a:cubicBezTo>
                    <a:pt x="61" y="17"/>
                    <a:pt x="54" y="24"/>
                    <a:pt x="49" y="47"/>
                  </a:cubicBezTo>
                  <a:cubicBezTo>
                    <a:pt x="49" y="47"/>
                    <a:pt x="66" y="51"/>
                    <a:pt x="67" y="63"/>
                  </a:cubicBezTo>
                  <a:cubicBezTo>
                    <a:pt x="67" y="63"/>
                    <a:pt x="82" y="66"/>
                    <a:pt x="84" y="87"/>
                  </a:cubicBezTo>
                  <a:cubicBezTo>
                    <a:pt x="84" y="97"/>
                    <a:pt x="87" y="109"/>
                    <a:pt x="76" y="107"/>
                  </a:cubicBezTo>
                  <a:cubicBezTo>
                    <a:pt x="73" y="118"/>
                    <a:pt x="71" y="138"/>
                    <a:pt x="69" y="152"/>
                  </a:cubicBezTo>
                  <a:cubicBezTo>
                    <a:pt x="66" y="177"/>
                    <a:pt x="54" y="185"/>
                    <a:pt x="54" y="185"/>
                  </a:cubicBezTo>
                  <a:lnTo>
                    <a:pt x="0" y="114"/>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PA-任意多边形 33">
              <a:extLst>
                <a:ext uri="{FF2B5EF4-FFF2-40B4-BE49-F238E27FC236}">
                  <a16:creationId xmlns:a16="http://schemas.microsoft.com/office/drawing/2014/main" id="{029561F4-373D-4F9D-B76C-0080D0AAB947}"/>
                </a:ext>
              </a:extLst>
            </p:cNvPr>
            <p:cNvSpPr/>
            <p:nvPr>
              <p:custDataLst>
                <p:tags r:id="rId34"/>
              </p:custDataLst>
            </p:nvPr>
          </p:nvSpPr>
          <p:spPr bwMode="auto">
            <a:xfrm>
              <a:off x="5568950" y="2301875"/>
              <a:ext cx="1227138" cy="776288"/>
            </a:xfrm>
            <a:custGeom>
              <a:avLst/>
              <a:gdLst>
                <a:gd name="T0" fmla="*/ 259 w 325"/>
                <a:gd name="T1" fmla="*/ 0 h 206"/>
                <a:gd name="T2" fmla="*/ 199 w 325"/>
                <a:gd name="T3" fmla="*/ 65 h 206"/>
                <a:gd name="T4" fmla="*/ 14 w 325"/>
                <a:gd name="T5" fmla="*/ 36 h 206"/>
                <a:gd name="T6" fmla="*/ 0 w 325"/>
                <a:gd name="T7" fmla="*/ 152 h 206"/>
                <a:gd name="T8" fmla="*/ 178 w 325"/>
                <a:gd name="T9" fmla="*/ 198 h 206"/>
                <a:gd name="T10" fmla="*/ 325 w 325"/>
                <a:gd name="T11" fmla="*/ 65 h 206"/>
                <a:gd name="T12" fmla="*/ 259 w 325"/>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325" h="206">
                  <a:moveTo>
                    <a:pt x="259" y="0"/>
                  </a:moveTo>
                  <a:cubicBezTo>
                    <a:pt x="238" y="43"/>
                    <a:pt x="224" y="58"/>
                    <a:pt x="199" y="65"/>
                  </a:cubicBezTo>
                  <a:cubicBezTo>
                    <a:pt x="161" y="77"/>
                    <a:pt x="70" y="27"/>
                    <a:pt x="14" y="36"/>
                  </a:cubicBezTo>
                  <a:cubicBezTo>
                    <a:pt x="0" y="152"/>
                    <a:pt x="0" y="152"/>
                    <a:pt x="0" y="152"/>
                  </a:cubicBezTo>
                  <a:cubicBezTo>
                    <a:pt x="0" y="152"/>
                    <a:pt x="82" y="206"/>
                    <a:pt x="178" y="198"/>
                  </a:cubicBezTo>
                  <a:cubicBezTo>
                    <a:pt x="260" y="191"/>
                    <a:pt x="315" y="107"/>
                    <a:pt x="325" y="65"/>
                  </a:cubicBezTo>
                  <a:cubicBezTo>
                    <a:pt x="315" y="38"/>
                    <a:pt x="282" y="16"/>
                    <a:pt x="259" y="0"/>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PA-任意多边形 34">
              <a:extLst>
                <a:ext uri="{FF2B5EF4-FFF2-40B4-BE49-F238E27FC236}">
                  <a16:creationId xmlns:a16="http://schemas.microsoft.com/office/drawing/2014/main" id="{6382775D-3014-4091-8D85-AF3A00B04942}"/>
                </a:ext>
              </a:extLst>
            </p:cNvPr>
            <p:cNvSpPr/>
            <p:nvPr>
              <p:custDataLst>
                <p:tags r:id="rId35"/>
              </p:custDataLst>
            </p:nvPr>
          </p:nvSpPr>
          <p:spPr bwMode="auto">
            <a:xfrm>
              <a:off x="5784850" y="2973388"/>
              <a:ext cx="131763" cy="47625"/>
            </a:xfrm>
            <a:custGeom>
              <a:avLst/>
              <a:gdLst>
                <a:gd name="T0" fmla="*/ 32 w 35"/>
                <a:gd name="T1" fmla="*/ 13 h 13"/>
                <a:gd name="T2" fmla="*/ 31 w 35"/>
                <a:gd name="T3" fmla="*/ 12 h 13"/>
                <a:gd name="T4" fmla="*/ 3 w 35"/>
                <a:gd name="T5" fmla="*/ 6 h 13"/>
                <a:gd name="T6" fmla="*/ 3 w 35"/>
                <a:gd name="T7" fmla="*/ 6 h 13"/>
                <a:gd name="T8" fmla="*/ 0 w 35"/>
                <a:gd name="T9" fmla="*/ 3 h 13"/>
                <a:gd name="T10" fmla="*/ 3 w 35"/>
                <a:gd name="T11" fmla="*/ 0 h 13"/>
                <a:gd name="T12" fmla="*/ 33 w 35"/>
                <a:gd name="T13" fmla="*/ 7 h 13"/>
                <a:gd name="T14" fmla="*/ 35 w 35"/>
                <a:gd name="T15" fmla="*/ 11 h 13"/>
                <a:gd name="T16" fmla="*/ 32 w 35"/>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3">
                  <a:moveTo>
                    <a:pt x="32" y="13"/>
                  </a:moveTo>
                  <a:cubicBezTo>
                    <a:pt x="31" y="13"/>
                    <a:pt x="31" y="13"/>
                    <a:pt x="31" y="12"/>
                  </a:cubicBezTo>
                  <a:cubicBezTo>
                    <a:pt x="31" y="12"/>
                    <a:pt x="17" y="6"/>
                    <a:pt x="3" y="6"/>
                  </a:cubicBezTo>
                  <a:cubicBezTo>
                    <a:pt x="3" y="6"/>
                    <a:pt x="3" y="6"/>
                    <a:pt x="3" y="6"/>
                  </a:cubicBezTo>
                  <a:cubicBezTo>
                    <a:pt x="1" y="6"/>
                    <a:pt x="0" y="5"/>
                    <a:pt x="0" y="3"/>
                  </a:cubicBezTo>
                  <a:cubicBezTo>
                    <a:pt x="0" y="2"/>
                    <a:pt x="1" y="1"/>
                    <a:pt x="3" y="0"/>
                  </a:cubicBezTo>
                  <a:cubicBezTo>
                    <a:pt x="18" y="0"/>
                    <a:pt x="32" y="6"/>
                    <a:pt x="33" y="7"/>
                  </a:cubicBezTo>
                  <a:cubicBezTo>
                    <a:pt x="35" y="7"/>
                    <a:pt x="35" y="9"/>
                    <a:pt x="35" y="11"/>
                  </a:cubicBezTo>
                  <a:cubicBezTo>
                    <a:pt x="34" y="12"/>
                    <a:pt x="33" y="13"/>
                    <a:pt x="32" y="1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PA-任意多边形 35">
              <a:extLst>
                <a:ext uri="{FF2B5EF4-FFF2-40B4-BE49-F238E27FC236}">
                  <a16:creationId xmlns:a16="http://schemas.microsoft.com/office/drawing/2014/main" id="{F7BAEA88-4750-4564-B06A-7D63BE0AE085}"/>
                </a:ext>
              </a:extLst>
            </p:cNvPr>
            <p:cNvSpPr/>
            <p:nvPr>
              <p:custDataLst>
                <p:tags r:id="rId36"/>
              </p:custDataLst>
            </p:nvPr>
          </p:nvSpPr>
          <p:spPr bwMode="auto">
            <a:xfrm>
              <a:off x="6702425" y="2063750"/>
              <a:ext cx="33338" cy="52388"/>
            </a:xfrm>
            <a:custGeom>
              <a:avLst/>
              <a:gdLst>
                <a:gd name="T0" fmla="*/ 4 w 9"/>
                <a:gd name="T1" fmla="*/ 3 h 14"/>
                <a:gd name="T2" fmla="*/ 1 w 9"/>
                <a:gd name="T3" fmla="*/ 11 h 14"/>
                <a:gd name="T4" fmla="*/ 5 w 9"/>
                <a:gd name="T5" fmla="*/ 12 h 14"/>
                <a:gd name="T6" fmla="*/ 8 w 9"/>
                <a:gd name="T7" fmla="*/ 4 h 14"/>
                <a:gd name="T8" fmla="*/ 4 w 9"/>
                <a:gd name="T9" fmla="*/ 3 h 14"/>
              </a:gdLst>
              <a:ahLst/>
              <a:cxnLst>
                <a:cxn ang="0">
                  <a:pos x="T0" y="T1"/>
                </a:cxn>
                <a:cxn ang="0">
                  <a:pos x="T2" y="T3"/>
                </a:cxn>
                <a:cxn ang="0">
                  <a:pos x="T4" y="T5"/>
                </a:cxn>
                <a:cxn ang="0">
                  <a:pos x="T6" y="T7"/>
                </a:cxn>
                <a:cxn ang="0">
                  <a:pos x="T8" y="T9"/>
                </a:cxn>
              </a:cxnLst>
              <a:rect l="0" t="0" r="r" b="b"/>
              <a:pathLst>
                <a:path w="9" h="14">
                  <a:moveTo>
                    <a:pt x="4" y="3"/>
                  </a:moveTo>
                  <a:cubicBezTo>
                    <a:pt x="1" y="11"/>
                    <a:pt x="1" y="11"/>
                    <a:pt x="1" y="11"/>
                  </a:cubicBezTo>
                  <a:cubicBezTo>
                    <a:pt x="0" y="13"/>
                    <a:pt x="4" y="14"/>
                    <a:pt x="5" y="12"/>
                  </a:cubicBezTo>
                  <a:cubicBezTo>
                    <a:pt x="6" y="9"/>
                    <a:pt x="7" y="7"/>
                    <a:pt x="8" y="4"/>
                  </a:cubicBezTo>
                  <a:cubicBezTo>
                    <a:pt x="9" y="2"/>
                    <a:pt x="5" y="0"/>
                    <a:pt x="4"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PA-任意多边形 36">
              <a:extLst>
                <a:ext uri="{FF2B5EF4-FFF2-40B4-BE49-F238E27FC236}">
                  <a16:creationId xmlns:a16="http://schemas.microsoft.com/office/drawing/2014/main" id="{396BCC5F-4193-44C7-9731-CE6962E2A3E4}"/>
                </a:ext>
              </a:extLst>
            </p:cNvPr>
            <p:cNvSpPr/>
            <p:nvPr>
              <p:custDataLst>
                <p:tags r:id="rId37"/>
              </p:custDataLst>
            </p:nvPr>
          </p:nvSpPr>
          <p:spPr bwMode="auto">
            <a:xfrm>
              <a:off x="6823075" y="2206625"/>
              <a:ext cx="25400" cy="60325"/>
            </a:xfrm>
            <a:custGeom>
              <a:avLst/>
              <a:gdLst>
                <a:gd name="T0" fmla="*/ 6 w 7"/>
                <a:gd name="T1" fmla="*/ 2 h 16"/>
                <a:gd name="T2" fmla="*/ 2 w 7"/>
                <a:gd name="T3" fmla="*/ 3 h 16"/>
                <a:gd name="T4" fmla="*/ 1 w 7"/>
                <a:gd name="T5" fmla="*/ 13 h 16"/>
                <a:gd name="T6" fmla="*/ 5 w 7"/>
                <a:gd name="T7" fmla="*/ 14 h 16"/>
                <a:gd name="T8" fmla="*/ 6 w 7"/>
                <a:gd name="T9" fmla="*/ 2 h 16"/>
              </a:gdLst>
              <a:ahLst/>
              <a:cxnLst>
                <a:cxn ang="0">
                  <a:pos x="T0" y="T1"/>
                </a:cxn>
                <a:cxn ang="0">
                  <a:pos x="T2" y="T3"/>
                </a:cxn>
                <a:cxn ang="0">
                  <a:pos x="T4" y="T5"/>
                </a:cxn>
                <a:cxn ang="0">
                  <a:pos x="T6" y="T7"/>
                </a:cxn>
                <a:cxn ang="0">
                  <a:pos x="T8" y="T9"/>
                </a:cxn>
              </a:cxnLst>
              <a:rect l="0" t="0" r="r" b="b"/>
              <a:pathLst>
                <a:path w="7" h="16">
                  <a:moveTo>
                    <a:pt x="6" y="2"/>
                  </a:moveTo>
                  <a:cubicBezTo>
                    <a:pt x="6" y="0"/>
                    <a:pt x="2" y="0"/>
                    <a:pt x="2" y="3"/>
                  </a:cubicBezTo>
                  <a:cubicBezTo>
                    <a:pt x="3" y="6"/>
                    <a:pt x="2" y="10"/>
                    <a:pt x="1" y="13"/>
                  </a:cubicBezTo>
                  <a:cubicBezTo>
                    <a:pt x="0" y="15"/>
                    <a:pt x="4" y="16"/>
                    <a:pt x="5" y="14"/>
                  </a:cubicBezTo>
                  <a:cubicBezTo>
                    <a:pt x="7" y="10"/>
                    <a:pt x="7" y="6"/>
                    <a:pt x="6"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PA-任意多边形 37">
              <a:extLst>
                <a:ext uri="{FF2B5EF4-FFF2-40B4-BE49-F238E27FC236}">
                  <a16:creationId xmlns:a16="http://schemas.microsoft.com/office/drawing/2014/main" id="{61957A94-96DA-4321-8FD7-9728927D3D70}"/>
                </a:ext>
              </a:extLst>
            </p:cNvPr>
            <p:cNvSpPr/>
            <p:nvPr>
              <p:custDataLst>
                <p:tags r:id="rId38"/>
              </p:custDataLst>
            </p:nvPr>
          </p:nvSpPr>
          <p:spPr bwMode="auto">
            <a:xfrm>
              <a:off x="6777038" y="2120900"/>
              <a:ext cx="30163" cy="41275"/>
            </a:xfrm>
            <a:custGeom>
              <a:avLst/>
              <a:gdLst>
                <a:gd name="T0" fmla="*/ 3 w 8"/>
                <a:gd name="T1" fmla="*/ 3 h 11"/>
                <a:gd name="T2" fmla="*/ 1 w 8"/>
                <a:gd name="T3" fmla="*/ 8 h 11"/>
                <a:gd name="T4" fmla="*/ 5 w 8"/>
                <a:gd name="T5" fmla="*/ 9 h 11"/>
                <a:gd name="T6" fmla="*/ 7 w 8"/>
                <a:gd name="T7" fmla="*/ 4 h 11"/>
                <a:gd name="T8" fmla="*/ 3 w 8"/>
                <a:gd name="T9" fmla="*/ 3 h 11"/>
              </a:gdLst>
              <a:ahLst/>
              <a:cxnLst>
                <a:cxn ang="0">
                  <a:pos x="T0" y="T1"/>
                </a:cxn>
                <a:cxn ang="0">
                  <a:pos x="T2" y="T3"/>
                </a:cxn>
                <a:cxn ang="0">
                  <a:pos x="T4" y="T5"/>
                </a:cxn>
                <a:cxn ang="0">
                  <a:pos x="T6" y="T7"/>
                </a:cxn>
                <a:cxn ang="0">
                  <a:pos x="T8" y="T9"/>
                </a:cxn>
              </a:cxnLst>
              <a:rect l="0" t="0" r="r" b="b"/>
              <a:pathLst>
                <a:path w="8" h="11">
                  <a:moveTo>
                    <a:pt x="3" y="3"/>
                  </a:moveTo>
                  <a:cubicBezTo>
                    <a:pt x="2" y="4"/>
                    <a:pt x="2" y="6"/>
                    <a:pt x="1" y="8"/>
                  </a:cubicBezTo>
                  <a:cubicBezTo>
                    <a:pt x="0" y="10"/>
                    <a:pt x="4" y="11"/>
                    <a:pt x="5" y="9"/>
                  </a:cubicBezTo>
                  <a:cubicBezTo>
                    <a:pt x="6" y="7"/>
                    <a:pt x="6" y="5"/>
                    <a:pt x="7" y="4"/>
                  </a:cubicBezTo>
                  <a:cubicBezTo>
                    <a:pt x="8" y="1"/>
                    <a:pt x="4" y="0"/>
                    <a:pt x="3"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PA-任意多边形 38">
              <a:extLst>
                <a:ext uri="{FF2B5EF4-FFF2-40B4-BE49-F238E27FC236}">
                  <a16:creationId xmlns:a16="http://schemas.microsoft.com/office/drawing/2014/main" id="{5B8E312F-A3D8-496F-AE64-D0BE9B534EFD}"/>
                </a:ext>
              </a:extLst>
            </p:cNvPr>
            <p:cNvSpPr/>
            <p:nvPr>
              <p:custDataLst>
                <p:tags r:id="rId39"/>
              </p:custDataLst>
            </p:nvPr>
          </p:nvSpPr>
          <p:spPr bwMode="auto">
            <a:xfrm>
              <a:off x="6538913" y="1995488"/>
              <a:ext cx="133350" cy="290513"/>
            </a:xfrm>
            <a:custGeom>
              <a:avLst/>
              <a:gdLst>
                <a:gd name="T0" fmla="*/ 5 w 35"/>
                <a:gd name="T1" fmla="*/ 77 h 77"/>
                <a:gd name="T2" fmla="*/ 17 w 35"/>
                <a:gd name="T3" fmla="*/ 14 h 77"/>
                <a:gd name="T4" fmla="*/ 35 w 35"/>
                <a:gd name="T5" fmla="*/ 21 h 77"/>
                <a:gd name="T6" fmla="*/ 5 w 35"/>
                <a:gd name="T7" fmla="*/ 77 h 77"/>
              </a:gdLst>
              <a:ahLst/>
              <a:cxnLst>
                <a:cxn ang="0">
                  <a:pos x="T0" y="T1"/>
                </a:cxn>
                <a:cxn ang="0">
                  <a:pos x="T2" y="T3"/>
                </a:cxn>
                <a:cxn ang="0">
                  <a:pos x="T4" y="T5"/>
                </a:cxn>
                <a:cxn ang="0">
                  <a:pos x="T6" y="T7"/>
                </a:cxn>
              </a:cxnLst>
              <a:rect l="0" t="0" r="r" b="b"/>
              <a:pathLst>
                <a:path w="35" h="77">
                  <a:moveTo>
                    <a:pt x="5" y="77"/>
                  </a:moveTo>
                  <a:cubicBezTo>
                    <a:pt x="0" y="43"/>
                    <a:pt x="6" y="28"/>
                    <a:pt x="17" y="14"/>
                  </a:cubicBezTo>
                  <a:cubicBezTo>
                    <a:pt x="28" y="0"/>
                    <a:pt x="35" y="21"/>
                    <a:pt x="35" y="21"/>
                  </a:cubicBezTo>
                  <a:lnTo>
                    <a:pt x="5" y="77"/>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PA-任意多边形 39">
              <a:extLst>
                <a:ext uri="{FF2B5EF4-FFF2-40B4-BE49-F238E27FC236}">
                  <a16:creationId xmlns:a16="http://schemas.microsoft.com/office/drawing/2014/main" id="{529AE9E5-E83E-4244-BD2B-F74C8A9BB6C2}"/>
                </a:ext>
              </a:extLst>
            </p:cNvPr>
            <p:cNvSpPr/>
            <p:nvPr>
              <p:custDataLst>
                <p:tags r:id="rId40"/>
              </p:custDataLst>
            </p:nvPr>
          </p:nvSpPr>
          <p:spPr bwMode="auto">
            <a:xfrm>
              <a:off x="6596063" y="2047875"/>
              <a:ext cx="52388" cy="133350"/>
            </a:xfrm>
            <a:custGeom>
              <a:avLst/>
              <a:gdLst>
                <a:gd name="T0" fmla="*/ 10 w 14"/>
                <a:gd name="T1" fmla="*/ 2 h 35"/>
                <a:gd name="T2" fmla="*/ 0 w 14"/>
                <a:gd name="T3" fmla="*/ 32 h 35"/>
                <a:gd name="T4" fmla="*/ 4 w 14"/>
                <a:gd name="T5" fmla="*/ 33 h 35"/>
                <a:gd name="T6" fmla="*/ 14 w 14"/>
                <a:gd name="T7" fmla="*/ 4 h 35"/>
                <a:gd name="T8" fmla="*/ 10 w 14"/>
                <a:gd name="T9" fmla="*/ 2 h 35"/>
              </a:gdLst>
              <a:ahLst/>
              <a:cxnLst>
                <a:cxn ang="0">
                  <a:pos x="T0" y="T1"/>
                </a:cxn>
                <a:cxn ang="0">
                  <a:pos x="T2" y="T3"/>
                </a:cxn>
                <a:cxn ang="0">
                  <a:pos x="T4" y="T5"/>
                </a:cxn>
                <a:cxn ang="0">
                  <a:pos x="T6" y="T7"/>
                </a:cxn>
                <a:cxn ang="0">
                  <a:pos x="T8" y="T9"/>
                </a:cxn>
              </a:cxnLst>
              <a:rect l="0" t="0" r="r" b="b"/>
              <a:pathLst>
                <a:path w="14" h="35">
                  <a:moveTo>
                    <a:pt x="10" y="2"/>
                  </a:moveTo>
                  <a:cubicBezTo>
                    <a:pt x="5" y="12"/>
                    <a:pt x="2" y="21"/>
                    <a:pt x="0" y="32"/>
                  </a:cubicBezTo>
                  <a:cubicBezTo>
                    <a:pt x="0" y="34"/>
                    <a:pt x="4" y="35"/>
                    <a:pt x="4" y="33"/>
                  </a:cubicBezTo>
                  <a:cubicBezTo>
                    <a:pt x="6" y="23"/>
                    <a:pt x="9" y="14"/>
                    <a:pt x="14" y="4"/>
                  </a:cubicBezTo>
                  <a:cubicBezTo>
                    <a:pt x="14" y="2"/>
                    <a:pt x="11" y="0"/>
                    <a:pt x="10"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PA-矩形 52">
              <a:extLst>
                <a:ext uri="{FF2B5EF4-FFF2-40B4-BE49-F238E27FC236}">
                  <a16:creationId xmlns:a16="http://schemas.microsoft.com/office/drawing/2014/main" id="{FD93D94C-26D5-4145-806A-25C95D294BB2}"/>
                </a:ext>
              </a:extLst>
            </p:cNvPr>
            <p:cNvSpPr/>
            <p:nvPr>
              <p:custDataLst>
                <p:tags r:id="rId41"/>
              </p:custDataLst>
            </p:nvPr>
          </p:nvSpPr>
          <p:spPr bwMode="auto">
            <a:xfrm>
              <a:off x="6513513" y="3006725"/>
              <a:ext cx="1000125" cy="633413"/>
            </a:xfrm>
            <a:prstGeom prst="rect">
              <a:avLst/>
            </a:prstGeom>
            <a:solidFill>
              <a:srgbClr val="FFC2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PA-矩形 53">
              <a:extLst>
                <a:ext uri="{FF2B5EF4-FFF2-40B4-BE49-F238E27FC236}">
                  <a16:creationId xmlns:a16="http://schemas.microsoft.com/office/drawing/2014/main" id="{22EBB2F1-B6E4-4A69-AD8D-E2DA48203148}"/>
                </a:ext>
              </a:extLst>
            </p:cNvPr>
            <p:cNvSpPr/>
            <p:nvPr>
              <p:custDataLst>
                <p:tags r:id="rId42"/>
              </p:custDataLst>
            </p:nvPr>
          </p:nvSpPr>
          <p:spPr bwMode="auto">
            <a:xfrm>
              <a:off x="6702425" y="1038225"/>
              <a:ext cx="247650" cy="247650"/>
            </a:xfrm>
            <a:prstGeom prst="rect">
              <a:avLst/>
            </a:prstGeom>
            <a:solidFill>
              <a:srgbClr val="E4E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PA-矩形 54">
              <a:extLst>
                <a:ext uri="{FF2B5EF4-FFF2-40B4-BE49-F238E27FC236}">
                  <a16:creationId xmlns:a16="http://schemas.microsoft.com/office/drawing/2014/main" id="{6DF66DC2-299E-47BD-9FC4-6B5FD3A0BC9A}"/>
                </a:ext>
              </a:extLst>
            </p:cNvPr>
            <p:cNvSpPr/>
            <p:nvPr>
              <p:custDataLst>
                <p:tags r:id="rId43"/>
              </p:custDataLst>
            </p:nvPr>
          </p:nvSpPr>
          <p:spPr bwMode="auto">
            <a:xfrm>
              <a:off x="7437438" y="1038225"/>
              <a:ext cx="411163" cy="411163"/>
            </a:xfrm>
            <a:prstGeom prst="rect">
              <a:avLst/>
            </a:prstGeom>
            <a:solidFill>
              <a:srgbClr val="FFC2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PA-矩形 55">
              <a:extLst>
                <a:ext uri="{FF2B5EF4-FFF2-40B4-BE49-F238E27FC236}">
                  <a16:creationId xmlns:a16="http://schemas.microsoft.com/office/drawing/2014/main" id="{61579AB2-8661-4489-8986-42CF4D218B6A}"/>
                </a:ext>
              </a:extLst>
            </p:cNvPr>
            <p:cNvSpPr/>
            <p:nvPr>
              <p:custDataLst>
                <p:tags r:id="rId44"/>
              </p:custDataLst>
            </p:nvPr>
          </p:nvSpPr>
          <p:spPr bwMode="auto">
            <a:xfrm>
              <a:off x="7180263" y="1874838"/>
              <a:ext cx="668338" cy="671513"/>
            </a:xfrm>
            <a:prstGeom prst="rect">
              <a:avLst/>
            </a:prstGeom>
            <a:solidFill>
              <a:srgbClr val="E4E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PA-矩形 56">
              <a:extLst>
                <a:ext uri="{FF2B5EF4-FFF2-40B4-BE49-F238E27FC236}">
                  <a16:creationId xmlns:a16="http://schemas.microsoft.com/office/drawing/2014/main" id="{C8B98AB8-95D2-43AE-90C7-BFDEDA87874E}"/>
                </a:ext>
              </a:extLst>
            </p:cNvPr>
            <p:cNvSpPr/>
            <p:nvPr>
              <p:custDataLst>
                <p:tags r:id="rId45"/>
              </p:custDataLst>
            </p:nvPr>
          </p:nvSpPr>
          <p:spPr bwMode="auto">
            <a:xfrm>
              <a:off x="6083300" y="1038225"/>
              <a:ext cx="490538" cy="301625"/>
            </a:xfrm>
            <a:prstGeom prst="rect">
              <a:avLst/>
            </a:prstGeom>
            <a:solidFill>
              <a:srgbClr val="F2F2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PA-任意多边形 45">
              <a:extLst>
                <a:ext uri="{FF2B5EF4-FFF2-40B4-BE49-F238E27FC236}">
                  <a16:creationId xmlns:a16="http://schemas.microsoft.com/office/drawing/2014/main" id="{388BADF1-E934-478B-9F75-DCA1AA45457D}"/>
                </a:ext>
              </a:extLst>
            </p:cNvPr>
            <p:cNvSpPr/>
            <p:nvPr>
              <p:custDataLst>
                <p:tags r:id="rId46"/>
              </p:custDataLst>
            </p:nvPr>
          </p:nvSpPr>
          <p:spPr bwMode="auto">
            <a:xfrm>
              <a:off x="6169025" y="1173163"/>
              <a:ext cx="309563" cy="26988"/>
            </a:xfrm>
            <a:custGeom>
              <a:avLst/>
              <a:gdLst>
                <a:gd name="T0" fmla="*/ 79 w 82"/>
                <a:gd name="T1" fmla="*/ 7 h 7"/>
                <a:gd name="T2" fmla="*/ 3 w 82"/>
                <a:gd name="T3" fmla="*/ 7 h 7"/>
                <a:gd name="T4" fmla="*/ 0 w 82"/>
                <a:gd name="T5" fmla="*/ 4 h 7"/>
                <a:gd name="T6" fmla="*/ 3 w 82"/>
                <a:gd name="T7" fmla="*/ 0 h 7"/>
                <a:gd name="T8" fmla="*/ 79 w 82"/>
                <a:gd name="T9" fmla="*/ 0 h 7"/>
                <a:gd name="T10" fmla="*/ 82 w 82"/>
                <a:gd name="T11" fmla="*/ 4 h 7"/>
                <a:gd name="T12" fmla="*/ 79 w 8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2" h="7">
                  <a:moveTo>
                    <a:pt x="79" y="7"/>
                  </a:moveTo>
                  <a:cubicBezTo>
                    <a:pt x="3" y="7"/>
                    <a:pt x="3" y="7"/>
                    <a:pt x="3" y="7"/>
                  </a:cubicBezTo>
                  <a:cubicBezTo>
                    <a:pt x="2" y="7"/>
                    <a:pt x="0" y="6"/>
                    <a:pt x="0" y="4"/>
                  </a:cubicBezTo>
                  <a:cubicBezTo>
                    <a:pt x="0" y="2"/>
                    <a:pt x="1" y="0"/>
                    <a:pt x="3" y="0"/>
                  </a:cubicBezTo>
                  <a:cubicBezTo>
                    <a:pt x="79" y="0"/>
                    <a:pt x="79" y="0"/>
                    <a:pt x="79" y="0"/>
                  </a:cubicBezTo>
                  <a:cubicBezTo>
                    <a:pt x="81" y="0"/>
                    <a:pt x="82" y="2"/>
                    <a:pt x="82" y="4"/>
                  </a:cubicBezTo>
                  <a:cubicBezTo>
                    <a:pt x="82" y="6"/>
                    <a:pt x="81" y="7"/>
                    <a:pt x="7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PA-椭圆 58">
              <a:extLst>
                <a:ext uri="{FF2B5EF4-FFF2-40B4-BE49-F238E27FC236}">
                  <a16:creationId xmlns:a16="http://schemas.microsoft.com/office/drawing/2014/main" id="{382AF26F-C5F9-4C56-ADCC-2D99249566B8}"/>
                </a:ext>
              </a:extLst>
            </p:cNvPr>
            <p:cNvSpPr/>
            <p:nvPr>
              <p:custDataLst>
                <p:tags r:id="rId47"/>
              </p:custDataLst>
            </p:nvPr>
          </p:nvSpPr>
          <p:spPr bwMode="auto">
            <a:xfrm>
              <a:off x="7067550" y="1147763"/>
              <a:ext cx="79375" cy="77788"/>
            </a:xfrm>
            <a:prstGeom prst="ellipse">
              <a:avLst/>
            </a:prstGeom>
            <a:solidFill>
              <a:srgbClr val="E4E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PA-椭圆 59">
              <a:extLst>
                <a:ext uri="{FF2B5EF4-FFF2-40B4-BE49-F238E27FC236}">
                  <a16:creationId xmlns:a16="http://schemas.microsoft.com/office/drawing/2014/main" id="{CC0C3793-76DC-4A54-94FE-CD58E55A1B8B}"/>
                </a:ext>
              </a:extLst>
            </p:cNvPr>
            <p:cNvSpPr/>
            <p:nvPr>
              <p:custDataLst>
                <p:tags r:id="rId48"/>
              </p:custDataLst>
            </p:nvPr>
          </p:nvSpPr>
          <p:spPr bwMode="auto">
            <a:xfrm>
              <a:off x="7067550" y="1298575"/>
              <a:ext cx="79375" cy="77788"/>
            </a:xfrm>
            <a:prstGeom prst="ellipse">
              <a:avLst/>
            </a:prstGeom>
            <a:solidFill>
              <a:srgbClr val="E4E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PA-任意多边形 48">
              <a:extLst>
                <a:ext uri="{FF2B5EF4-FFF2-40B4-BE49-F238E27FC236}">
                  <a16:creationId xmlns:a16="http://schemas.microsoft.com/office/drawing/2014/main" id="{A0C8B2C2-C9DB-446A-B850-B5B7C3F1D0B7}"/>
                </a:ext>
              </a:extLst>
            </p:cNvPr>
            <p:cNvSpPr/>
            <p:nvPr>
              <p:custDataLst>
                <p:tags r:id="rId49"/>
              </p:custDataLst>
            </p:nvPr>
          </p:nvSpPr>
          <p:spPr bwMode="auto">
            <a:xfrm>
              <a:off x="6746875" y="3149600"/>
              <a:ext cx="501650" cy="22225"/>
            </a:xfrm>
            <a:custGeom>
              <a:avLst/>
              <a:gdLst>
                <a:gd name="T0" fmla="*/ 130 w 133"/>
                <a:gd name="T1" fmla="*/ 6 h 6"/>
                <a:gd name="T2" fmla="*/ 3 w 133"/>
                <a:gd name="T3" fmla="*/ 6 h 6"/>
                <a:gd name="T4" fmla="*/ 0 w 133"/>
                <a:gd name="T5" fmla="*/ 3 h 6"/>
                <a:gd name="T6" fmla="*/ 3 w 133"/>
                <a:gd name="T7" fmla="*/ 0 h 6"/>
                <a:gd name="T8" fmla="*/ 130 w 133"/>
                <a:gd name="T9" fmla="*/ 0 h 6"/>
                <a:gd name="T10" fmla="*/ 133 w 133"/>
                <a:gd name="T11" fmla="*/ 3 h 6"/>
                <a:gd name="T12" fmla="*/ 130 w 13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3" h="6">
                  <a:moveTo>
                    <a:pt x="130" y="6"/>
                  </a:moveTo>
                  <a:cubicBezTo>
                    <a:pt x="3" y="6"/>
                    <a:pt x="3" y="6"/>
                    <a:pt x="3" y="6"/>
                  </a:cubicBezTo>
                  <a:cubicBezTo>
                    <a:pt x="1" y="6"/>
                    <a:pt x="0" y="5"/>
                    <a:pt x="0" y="3"/>
                  </a:cubicBezTo>
                  <a:cubicBezTo>
                    <a:pt x="0" y="1"/>
                    <a:pt x="1" y="0"/>
                    <a:pt x="3" y="0"/>
                  </a:cubicBezTo>
                  <a:cubicBezTo>
                    <a:pt x="130" y="0"/>
                    <a:pt x="130" y="0"/>
                    <a:pt x="130" y="0"/>
                  </a:cubicBezTo>
                  <a:cubicBezTo>
                    <a:pt x="132" y="0"/>
                    <a:pt x="133" y="1"/>
                    <a:pt x="133" y="3"/>
                  </a:cubicBezTo>
                  <a:cubicBezTo>
                    <a:pt x="133" y="5"/>
                    <a:pt x="132" y="6"/>
                    <a:pt x="13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PA-任意多边形 49">
              <a:extLst>
                <a:ext uri="{FF2B5EF4-FFF2-40B4-BE49-F238E27FC236}">
                  <a16:creationId xmlns:a16="http://schemas.microsoft.com/office/drawing/2014/main" id="{442D9464-7287-40D9-A45A-FBCEDEF2B292}"/>
                </a:ext>
              </a:extLst>
            </p:cNvPr>
            <p:cNvSpPr/>
            <p:nvPr>
              <p:custDataLst>
                <p:tags r:id="rId50"/>
              </p:custDataLst>
            </p:nvPr>
          </p:nvSpPr>
          <p:spPr bwMode="auto">
            <a:xfrm>
              <a:off x="6932613" y="3281363"/>
              <a:ext cx="315913" cy="23813"/>
            </a:xfrm>
            <a:custGeom>
              <a:avLst/>
              <a:gdLst>
                <a:gd name="T0" fmla="*/ 81 w 84"/>
                <a:gd name="T1" fmla="*/ 6 h 6"/>
                <a:gd name="T2" fmla="*/ 3 w 84"/>
                <a:gd name="T3" fmla="*/ 6 h 6"/>
                <a:gd name="T4" fmla="*/ 0 w 84"/>
                <a:gd name="T5" fmla="*/ 3 h 6"/>
                <a:gd name="T6" fmla="*/ 3 w 84"/>
                <a:gd name="T7" fmla="*/ 0 h 6"/>
                <a:gd name="T8" fmla="*/ 81 w 84"/>
                <a:gd name="T9" fmla="*/ 0 h 6"/>
                <a:gd name="T10" fmla="*/ 84 w 84"/>
                <a:gd name="T11" fmla="*/ 3 h 6"/>
                <a:gd name="T12" fmla="*/ 81 w 8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4" h="6">
                  <a:moveTo>
                    <a:pt x="81" y="6"/>
                  </a:moveTo>
                  <a:cubicBezTo>
                    <a:pt x="3" y="6"/>
                    <a:pt x="3" y="6"/>
                    <a:pt x="3" y="6"/>
                  </a:cubicBezTo>
                  <a:cubicBezTo>
                    <a:pt x="1" y="6"/>
                    <a:pt x="0" y="5"/>
                    <a:pt x="0" y="3"/>
                  </a:cubicBezTo>
                  <a:cubicBezTo>
                    <a:pt x="0" y="1"/>
                    <a:pt x="1" y="0"/>
                    <a:pt x="3" y="0"/>
                  </a:cubicBezTo>
                  <a:cubicBezTo>
                    <a:pt x="81" y="0"/>
                    <a:pt x="81" y="0"/>
                    <a:pt x="81" y="0"/>
                  </a:cubicBezTo>
                  <a:cubicBezTo>
                    <a:pt x="83" y="0"/>
                    <a:pt x="84" y="1"/>
                    <a:pt x="84" y="3"/>
                  </a:cubicBezTo>
                  <a:cubicBezTo>
                    <a:pt x="84" y="5"/>
                    <a:pt x="83" y="6"/>
                    <a:pt x="8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PA-任意多边形 50">
              <a:extLst>
                <a:ext uri="{FF2B5EF4-FFF2-40B4-BE49-F238E27FC236}">
                  <a16:creationId xmlns:a16="http://schemas.microsoft.com/office/drawing/2014/main" id="{8E3FD236-579E-4FDB-ABA9-9CFF24151AD4}"/>
                </a:ext>
              </a:extLst>
            </p:cNvPr>
            <p:cNvSpPr/>
            <p:nvPr>
              <p:custDataLst>
                <p:tags r:id="rId51"/>
              </p:custDataLst>
            </p:nvPr>
          </p:nvSpPr>
          <p:spPr bwMode="auto">
            <a:xfrm>
              <a:off x="6746875" y="3281363"/>
              <a:ext cx="136525" cy="23813"/>
            </a:xfrm>
            <a:custGeom>
              <a:avLst/>
              <a:gdLst>
                <a:gd name="T0" fmla="*/ 32 w 36"/>
                <a:gd name="T1" fmla="*/ 6 h 6"/>
                <a:gd name="T2" fmla="*/ 3 w 36"/>
                <a:gd name="T3" fmla="*/ 6 h 6"/>
                <a:gd name="T4" fmla="*/ 0 w 36"/>
                <a:gd name="T5" fmla="*/ 3 h 6"/>
                <a:gd name="T6" fmla="*/ 3 w 36"/>
                <a:gd name="T7" fmla="*/ 0 h 6"/>
                <a:gd name="T8" fmla="*/ 32 w 36"/>
                <a:gd name="T9" fmla="*/ 0 h 6"/>
                <a:gd name="T10" fmla="*/ 36 w 36"/>
                <a:gd name="T11" fmla="*/ 3 h 6"/>
                <a:gd name="T12" fmla="*/ 32 w 3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6" h="6">
                  <a:moveTo>
                    <a:pt x="32" y="6"/>
                  </a:moveTo>
                  <a:cubicBezTo>
                    <a:pt x="3" y="6"/>
                    <a:pt x="3" y="6"/>
                    <a:pt x="3" y="6"/>
                  </a:cubicBezTo>
                  <a:cubicBezTo>
                    <a:pt x="1" y="6"/>
                    <a:pt x="0" y="5"/>
                    <a:pt x="0" y="3"/>
                  </a:cubicBezTo>
                  <a:cubicBezTo>
                    <a:pt x="0" y="1"/>
                    <a:pt x="1" y="0"/>
                    <a:pt x="3" y="0"/>
                  </a:cubicBezTo>
                  <a:cubicBezTo>
                    <a:pt x="32" y="0"/>
                    <a:pt x="32" y="0"/>
                    <a:pt x="32" y="0"/>
                  </a:cubicBezTo>
                  <a:cubicBezTo>
                    <a:pt x="34" y="0"/>
                    <a:pt x="36" y="1"/>
                    <a:pt x="36" y="3"/>
                  </a:cubicBezTo>
                  <a:cubicBezTo>
                    <a:pt x="36" y="5"/>
                    <a:pt x="34" y="6"/>
                    <a:pt x="3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PA-任意多边形 51">
              <a:extLst>
                <a:ext uri="{FF2B5EF4-FFF2-40B4-BE49-F238E27FC236}">
                  <a16:creationId xmlns:a16="http://schemas.microsoft.com/office/drawing/2014/main" id="{90A165A8-435D-413C-A969-5090FE8B9562}"/>
                </a:ext>
              </a:extLst>
            </p:cNvPr>
            <p:cNvSpPr/>
            <p:nvPr>
              <p:custDataLst>
                <p:tags r:id="rId52"/>
              </p:custDataLst>
            </p:nvPr>
          </p:nvSpPr>
          <p:spPr bwMode="auto">
            <a:xfrm>
              <a:off x="7415213" y="2055813"/>
              <a:ext cx="268288" cy="328613"/>
            </a:xfrm>
            <a:custGeom>
              <a:avLst/>
              <a:gdLst>
                <a:gd name="T0" fmla="*/ 0 w 169"/>
                <a:gd name="T1" fmla="*/ 0 h 207"/>
                <a:gd name="T2" fmla="*/ 0 w 169"/>
                <a:gd name="T3" fmla="*/ 207 h 207"/>
                <a:gd name="T4" fmla="*/ 169 w 169"/>
                <a:gd name="T5" fmla="*/ 105 h 207"/>
                <a:gd name="T6" fmla="*/ 0 w 169"/>
                <a:gd name="T7" fmla="*/ 0 h 207"/>
              </a:gdLst>
              <a:ahLst/>
              <a:cxnLst>
                <a:cxn ang="0">
                  <a:pos x="T0" y="T1"/>
                </a:cxn>
                <a:cxn ang="0">
                  <a:pos x="T2" y="T3"/>
                </a:cxn>
                <a:cxn ang="0">
                  <a:pos x="T4" y="T5"/>
                </a:cxn>
                <a:cxn ang="0">
                  <a:pos x="T6" y="T7"/>
                </a:cxn>
              </a:cxnLst>
              <a:rect l="0" t="0" r="r" b="b"/>
              <a:pathLst>
                <a:path w="169" h="207">
                  <a:moveTo>
                    <a:pt x="0" y="0"/>
                  </a:moveTo>
                  <a:lnTo>
                    <a:pt x="0" y="207"/>
                  </a:lnTo>
                  <a:lnTo>
                    <a:pt x="169" y="10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PA-îśľidé">
            <a:extLst>
              <a:ext uri="{FF2B5EF4-FFF2-40B4-BE49-F238E27FC236}">
                <a16:creationId xmlns:a16="http://schemas.microsoft.com/office/drawing/2014/main" id="{A8A29659-DD93-7370-5697-6C72C847EAA7}"/>
              </a:ext>
            </a:extLst>
          </p:cNvPr>
          <p:cNvSpPr txBox="1"/>
          <p:nvPr>
            <p:custDataLst>
              <p:tags r:id="rId4"/>
            </p:custDataLst>
          </p:nvPr>
        </p:nvSpPr>
        <p:spPr bwMode="auto">
          <a:xfrm>
            <a:off x="-9848248" y="4542790"/>
            <a:ext cx="2020105" cy="615681"/>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800" b="0" dirty="0">
                <a:solidFill>
                  <a:srgbClr val="000000"/>
                </a:solidFill>
                <a:latin typeface="Arial"/>
                <a:ea typeface="微软雅黑"/>
                <a:cs typeface="+mn-cs"/>
                <a:sym typeface="+mn-lt"/>
              </a:rPr>
              <a:t>4</a:t>
            </a:r>
            <a:r>
              <a:rPr lang="en-US" altLang="zh-CN" sz="2800" b="0">
                <a:solidFill>
                  <a:srgbClr val="000000"/>
                </a:solidFill>
                <a:latin typeface="Arial"/>
                <a:ea typeface="微软雅黑"/>
                <a:cs typeface="+mn-cs"/>
                <a:sym typeface="+mn-lt"/>
              </a:rPr>
              <a:t>. </a:t>
            </a:r>
            <a:r>
              <a:rPr lang="zh-CN" altLang="en-US" sz="2800" b="0">
                <a:solidFill>
                  <a:srgbClr val="000000"/>
                </a:solidFill>
                <a:latin typeface="Arial"/>
                <a:ea typeface="微软雅黑"/>
                <a:cs typeface="+mn-cs"/>
                <a:sym typeface="+mn-lt"/>
              </a:rPr>
              <a:t>分工安排</a:t>
            </a:r>
            <a:endParaRPr lang="en-US" altLang="zh-CN" sz="2800" b="0" dirty="0">
              <a:solidFill>
                <a:srgbClr val="000000"/>
              </a:solidFill>
              <a:latin typeface="Arial"/>
              <a:ea typeface="微软雅黑"/>
              <a:cs typeface="+mn-cs"/>
              <a:sym typeface="+mn-lt"/>
            </a:endParaRPr>
          </a:p>
        </p:txBody>
      </p:sp>
    </p:spTree>
    <p:custDataLst>
      <p:tags r:id="rId2"/>
    </p:custDataLst>
    <p:extLst>
      <p:ext uri="{BB962C8B-B14F-4D97-AF65-F5344CB8AC3E}">
        <p14:creationId xmlns:p14="http://schemas.microsoft.com/office/powerpoint/2010/main" val="227174189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ïṥliḍê"/>
        <p:cNvGrpSpPr/>
        <p:nvPr/>
      </p:nvGrpSpPr>
      <p:grpSpPr>
        <a:xfrm>
          <a:off x="0" y="0"/>
          <a:ext cx="0" cy="0"/>
          <a:chOff x="0" y="0"/>
          <a:chExt cx="0" cy="0"/>
        </a:xfrm>
      </p:grpSpPr>
      <p:sp>
        <p:nvSpPr>
          <p:cNvPr id="69" name="文本框 68">
            <a:extLst>
              <a:ext uri="{FF2B5EF4-FFF2-40B4-BE49-F238E27FC236}">
                <a16:creationId xmlns:a16="http://schemas.microsoft.com/office/drawing/2014/main" id="{130F73CE-E900-4BC2-940B-6042419BE736}"/>
              </a:ext>
            </a:extLst>
          </p:cNvPr>
          <p:cNvSpPr txBox="1"/>
          <p:nvPr/>
        </p:nvSpPr>
        <p:spPr>
          <a:xfrm rot="20603876">
            <a:off x="4557301" y="-1330815"/>
            <a:ext cx="2227179" cy="4247317"/>
          </a:xfrm>
          <a:prstGeom prst="rect">
            <a:avLst/>
          </a:prstGeom>
          <a:noFill/>
        </p:spPr>
        <p:txBody>
          <a:bodyPr wrap="square">
            <a:spAutoFit/>
          </a:bodyPr>
          <a:lstStyle/>
          <a:p>
            <a:pPr algn="just" latinLnBrk="1"/>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you smile when you really need </a:t>
            </a:r>
            <a:r>
              <a:rPr lang="en-US" altLang="zh-CN" sz="1800" dirty="0" err="1">
                <a:solidFill>
                  <a:schemeClr val="tx2">
                    <a:lumMod val="60000"/>
                    <a:lumOff val="40000"/>
                  </a:schemeClr>
                </a:solidFill>
                <a:latin typeface="Microsoft YaHei" panose="020B0503020204020204" pitchFamily="34" charset="-122"/>
                <a:ea typeface="Microsoft YaHei" panose="020B0503020204020204" pitchFamily="34" charset="-122"/>
              </a:rPr>
              <a:t>it,to</a:t>
            </a:r>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 those that make you see the brighter side of thing you smile when you really need </a:t>
            </a:r>
            <a:r>
              <a:rPr lang="en-US" altLang="zh-CN" sz="1800" dirty="0" err="1">
                <a:solidFill>
                  <a:schemeClr val="tx2">
                    <a:lumMod val="60000"/>
                    <a:lumOff val="40000"/>
                  </a:schemeClr>
                </a:solidFill>
                <a:latin typeface="Microsoft YaHei" panose="020B0503020204020204" pitchFamily="34" charset="-122"/>
                <a:ea typeface="Microsoft YaHei" panose="020B0503020204020204" pitchFamily="34" charset="-122"/>
              </a:rPr>
              <a:t>it,to</a:t>
            </a:r>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 those that make you see you smile when you really need </a:t>
            </a:r>
            <a:r>
              <a:rPr lang="en-US" altLang="zh-CN" sz="1800" dirty="0" err="1">
                <a:solidFill>
                  <a:schemeClr val="tx2">
                    <a:lumMod val="60000"/>
                    <a:lumOff val="40000"/>
                  </a:schemeClr>
                </a:solidFill>
                <a:latin typeface="Microsoft YaHei" panose="020B0503020204020204" pitchFamily="34" charset="-122"/>
                <a:ea typeface="Microsoft YaHei" panose="020B0503020204020204" pitchFamily="34" charset="-122"/>
              </a:rPr>
              <a:t>it,to</a:t>
            </a:r>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 those that make you see the brighter side of things when you are really down,</a:t>
            </a:r>
          </a:p>
        </p:txBody>
      </p:sp>
      <p:sp>
        <p:nvSpPr>
          <p:cNvPr id="2" name="文本框 1">
            <a:extLst>
              <a:ext uri="{FF2B5EF4-FFF2-40B4-BE49-F238E27FC236}">
                <a16:creationId xmlns:a16="http://schemas.microsoft.com/office/drawing/2014/main" id="{3593FADB-D37C-4F64-AB98-4E1CFF1B4DB2}"/>
              </a:ext>
            </a:extLst>
          </p:cNvPr>
          <p:cNvSpPr txBox="1"/>
          <p:nvPr/>
        </p:nvSpPr>
        <p:spPr>
          <a:xfrm rot="20931682">
            <a:off x="-556518" y="279273"/>
            <a:ext cx="5756446" cy="7478970"/>
          </a:xfrm>
          <a:prstGeom prst="rect">
            <a:avLst/>
          </a:prstGeom>
          <a:noFill/>
        </p:spPr>
        <p:txBody>
          <a:bodyPr wrap="square" rtlCol="0">
            <a:spAutoFit/>
          </a:bodyPr>
          <a:lstStyle/>
          <a:p>
            <a:pPr algn="just" latinLnBrk="1"/>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There are moments in life when you miss someone so much that you just want to pick them from your dreams and hug them for real! Dream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dream;go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where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go;be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be,because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have only one life and one chance to do all the things you want to do.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May you have enough happiness to make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sweet,enough</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trials to make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strong,enough</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sorrow to keep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human,enough</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hope to make you happy? Always put yourself in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others’shoes.If</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feel that it hurts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you,it</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probably hurts the other person, too.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 happiest of people don’t necessarily have the best of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everything;they</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just make the most of everything that comes along their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way.Happiness</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lies for those who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cry,those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who hurt, those who have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searched,and</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those who have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tried,for</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only they can appreciate the importance of people who have touched their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lives.Love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begins with a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smile,grows</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with a kiss and ends with a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tear.The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brightest future will always be based on a forgotten past, you can’t go on well in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lifeuntil</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let go of your past failures and heartaches.</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When you were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born,you</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were crying and everyone around you was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smiling.Live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your life so that when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die,you're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the one who is smiling and everyone around you is crying.</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Please send this message to those people who mean something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you,to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those who have touched your life in one way or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another,to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those who make</a:t>
            </a:r>
            <a:b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br>
            <a:endPar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endParaRPr>
          </a:p>
          <a:p>
            <a:endPar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B79A6C31-0562-4543-8FCA-4EE3A2C61FFF}"/>
              </a:ext>
            </a:extLst>
          </p:cNvPr>
          <p:cNvSpPr txBox="1"/>
          <p:nvPr/>
        </p:nvSpPr>
        <p:spPr>
          <a:xfrm rot="4009884">
            <a:off x="-1245320" y="-864420"/>
            <a:ext cx="5616115" cy="6298303"/>
          </a:xfrm>
          <a:prstGeom prst="rect">
            <a:avLst/>
          </a:prstGeom>
          <a:solidFill>
            <a:schemeClr val="bg1"/>
          </a:solidFill>
        </p:spPr>
        <p:txBody>
          <a:bodyPr wrap="square" rtlCol="0">
            <a:spAutoFit/>
          </a:bodyPr>
          <a:lstStyle/>
          <a:p>
            <a:endParaRPr lang="zh-CN" altLang="en-US" dirty="0"/>
          </a:p>
        </p:txBody>
      </p:sp>
      <p:sp>
        <p:nvSpPr>
          <p:cNvPr id="9" name="îŝľiďê">
            <a:extLst>
              <a:ext uri="{FF2B5EF4-FFF2-40B4-BE49-F238E27FC236}">
                <a16:creationId xmlns:a16="http://schemas.microsoft.com/office/drawing/2014/main" id="{04F69230-F3A6-4586-9371-A858F4763E9F}"/>
              </a:ext>
            </a:extLst>
          </p:cNvPr>
          <p:cNvSpPr txBox="1"/>
          <p:nvPr/>
        </p:nvSpPr>
        <p:spPr>
          <a:xfrm>
            <a:off x="637810" y="282441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8" name="PA-文本框 10">
            <a:extLst>
              <a:ext uri="{FF2B5EF4-FFF2-40B4-BE49-F238E27FC236}">
                <a16:creationId xmlns:a16="http://schemas.microsoft.com/office/drawing/2014/main" id="{244233A1-BA2A-42A3-91BB-660D25B68D04}"/>
              </a:ext>
            </a:extLst>
          </p:cNvPr>
          <p:cNvSpPr txBox="1"/>
          <p:nvPr>
            <p:custDataLst>
              <p:tags r:id="rId2"/>
            </p:custDataLst>
          </p:nvPr>
        </p:nvSpPr>
        <p:spPr>
          <a:xfrm>
            <a:off x="598105" y="627903"/>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sp>
        <p:nvSpPr>
          <p:cNvPr id="71" name="文本框 70">
            <a:extLst>
              <a:ext uri="{FF2B5EF4-FFF2-40B4-BE49-F238E27FC236}">
                <a16:creationId xmlns:a16="http://schemas.microsoft.com/office/drawing/2014/main" id="{D6C6C427-3596-4F7A-88B1-A96F9C786ED7}"/>
              </a:ext>
            </a:extLst>
          </p:cNvPr>
          <p:cNvSpPr txBox="1"/>
          <p:nvPr/>
        </p:nvSpPr>
        <p:spPr>
          <a:xfrm rot="4019446">
            <a:off x="2961866" y="4149826"/>
            <a:ext cx="272003" cy="767374"/>
          </a:xfrm>
          <a:prstGeom prst="rect">
            <a:avLst/>
          </a:prstGeom>
          <a:solidFill>
            <a:schemeClr val="bg1"/>
          </a:solidFill>
        </p:spPr>
        <p:txBody>
          <a:bodyPr wrap="square" rtlCol="0">
            <a:spAutoFit/>
          </a:bodyPr>
          <a:lstStyle/>
          <a:p>
            <a:endParaRPr lang="zh-CN" altLang="en-US" dirty="0"/>
          </a:p>
        </p:txBody>
      </p:sp>
      <p:cxnSp>
        <p:nvCxnSpPr>
          <p:cNvPr id="70" name="直接连接符 69">
            <a:extLst>
              <a:ext uri="{FF2B5EF4-FFF2-40B4-BE49-F238E27FC236}">
                <a16:creationId xmlns:a16="http://schemas.microsoft.com/office/drawing/2014/main" id="{2A68BC07-8AD2-4F81-96D6-7A9342BD3B07}"/>
              </a:ext>
            </a:extLst>
          </p:cNvPr>
          <p:cNvCxnSpPr>
            <a:cxnSpLocks/>
          </p:cNvCxnSpPr>
          <p:nvPr/>
        </p:nvCxnSpPr>
        <p:spPr>
          <a:xfrm flipV="1">
            <a:off x="-186858" y="3627122"/>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5ED076EA-2F7F-4555-A9B2-395030850B3B}"/>
              </a:ext>
            </a:extLst>
          </p:cNvPr>
          <p:cNvCxnSpPr>
            <a:cxnSpLocks/>
          </p:cNvCxnSpPr>
          <p:nvPr/>
        </p:nvCxnSpPr>
        <p:spPr>
          <a:xfrm>
            <a:off x="3990390" y="-12291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PA-îśľidé">
            <a:extLst>
              <a:ext uri="{FF2B5EF4-FFF2-40B4-BE49-F238E27FC236}">
                <a16:creationId xmlns:a16="http://schemas.microsoft.com/office/drawing/2014/main" id="{46058FF3-E898-424A-AF9F-0F79ECC26902}"/>
              </a:ext>
            </a:extLst>
          </p:cNvPr>
          <p:cNvSpPr txBox="1"/>
          <p:nvPr>
            <p:custDataLst>
              <p:tags r:id="rId3"/>
            </p:custDataLst>
          </p:nvPr>
        </p:nvSpPr>
        <p:spPr bwMode="auto">
          <a:xfrm>
            <a:off x="1877685" y="2623807"/>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a:ln>
                  <a:noFill/>
                </a:ln>
                <a:solidFill>
                  <a:schemeClr val="tx2">
                    <a:lumMod val="50000"/>
                  </a:schemeClr>
                </a:solidFill>
                <a:effectLst/>
                <a:uLnTx/>
                <a:uFillTx/>
                <a:latin typeface="Arial"/>
                <a:ea typeface="微软雅黑"/>
                <a:cs typeface="+mn-cs"/>
                <a:sym typeface="+mn-lt"/>
              </a:rPr>
              <a:t>产品介绍</a:t>
            </a:r>
            <a:endParaRPr lang="en-US" altLang="zh-CN" sz="5400" dirty="0">
              <a:solidFill>
                <a:schemeClr val="tx2">
                  <a:lumMod val="50000"/>
                </a:schemeClr>
              </a:solidFill>
              <a:latin typeface="+mn-lt"/>
              <a:ea typeface="+mn-ea"/>
              <a:sym typeface="+mn-lt"/>
            </a:endParaRPr>
          </a:p>
        </p:txBody>
      </p:sp>
      <p:sp>
        <p:nvSpPr>
          <p:cNvPr id="72" name="文本框 71">
            <a:extLst>
              <a:ext uri="{FF2B5EF4-FFF2-40B4-BE49-F238E27FC236}">
                <a16:creationId xmlns:a16="http://schemas.microsoft.com/office/drawing/2014/main" id="{0AD38846-EABD-4A8E-8998-0A255458FD66}"/>
              </a:ext>
            </a:extLst>
          </p:cNvPr>
          <p:cNvSpPr txBox="1"/>
          <p:nvPr/>
        </p:nvSpPr>
        <p:spPr>
          <a:xfrm rot="20931682">
            <a:off x="5846652" y="5489205"/>
            <a:ext cx="2120284" cy="4278094"/>
          </a:xfrm>
          <a:prstGeom prst="rect">
            <a:avLst/>
          </a:prstGeom>
          <a:noFill/>
        </p:spPr>
        <p:txBody>
          <a:bodyPr wrap="square" rtlCol="0">
            <a:spAutoFit/>
          </a:bodyPr>
          <a:lstStyle/>
          <a:p>
            <a:pPr algn="just" latinLnBrk="1"/>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There are moments in life when you miss someone so much that you just want to pick them from your dreams and hug them for real! Dream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dream;go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where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go;be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be,because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have only one life and one chance to do all the things you want to do.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p>
        </p:txBody>
      </p:sp>
      <p:sp>
        <p:nvSpPr>
          <p:cNvPr id="73" name="文本框 72">
            <a:extLst>
              <a:ext uri="{FF2B5EF4-FFF2-40B4-BE49-F238E27FC236}">
                <a16:creationId xmlns:a16="http://schemas.microsoft.com/office/drawing/2014/main" id="{BCC93722-F5AD-4F0F-BBA7-BE09EB73FD79}"/>
              </a:ext>
            </a:extLst>
          </p:cNvPr>
          <p:cNvSpPr txBox="1"/>
          <p:nvPr/>
        </p:nvSpPr>
        <p:spPr>
          <a:xfrm rot="20931682">
            <a:off x="7763367" y="5483202"/>
            <a:ext cx="1906591" cy="3046988"/>
          </a:xfrm>
          <a:prstGeom prst="rect">
            <a:avLst/>
          </a:prstGeom>
          <a:noFill/>
        </p:spPr>
        <p:txBody>
          <a:bodyPr wrap="square" rtlCol="0">
            <a:spAutoFit/>
          </a:bodyPr>
          <a:lstStyle/>
          <a:p>
            <a:pPr algn="just" latinLnBrk="1"/>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them for real! Dream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dream;go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where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go;be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be,because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have only one life and one chance to do all the things you want to do.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p>
        </p:txBody>
      </p:sp>
      <p:sp>
        <p:nvSpPr>
          <p:cNvPr id="13" name="文本框 12">
            <a:extLst>
              <a:ext uri="{FF2B5EF4-FFF2-40B4-BE49-F238E27FC236}">
                <a16:creationId xmlns:a16="http://schemas.microsoft.com/office/drawing/2014/main" id="{6E27EA68-2943-5A8C-B1FB-EEF90B195839}"/>
              </a:ext>
            </a:extLst>
          </p:cNvPr>
          <p:cNvSpPr txBox="1"/>
          <p:nvPr/>
        </p:nvSpPr>
        <p:spPr>
          <a:xfrm>
            <a:off x="6649390" y="-16360523"/>
            <a:ext cx="3416153" cy="2073485"/>
          </a:xfrm>
          <a:prstGeom prst="rect">
            <a:avLst/>
          </a:prstGeom>
          <a:effectLst>
            <a:glow rad="139700">
              <a:schemeClr val="accent3">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3"/>
          </a:lnRef>
          <a:fillRef idx="1">
            <a:schemeClr val="lt1"/>
          </a:fillRef>
          <a:effectRef idx="0">
            <a:schemeClr val="accent3"/>
          </a:effectRef>
          <a:fontRef idx="minor">
            <a:schemeClr val="dk1"/>
          </a:fontRef>
        </p:style>
        <p:txBody>
          <a:bodyPr wrap="square" lIns="324000" rIns="144000">
            <a:noAutofit/>
          </a:bodyPr>
          <a:lstStyle/>
          <a:p>
            <a:pPr indent="304800" algn="r">
              <a:lnSpc>
                <a:spcPct val="150000"/>
              </a:lnSpc>
            </a:pPr>
            <a:r>
              <a:rPr lang="zh-CN" altLang="zh-CN" sz="2000" b="1" i="1" kern="100">
                <a:solidFill>
                  <a:schemeClr val="accent1">
                    <a:lumMod val="60000"/>
                    <a:lumOff val="40000"/>
                  </a:schemeClr>
                </a:solidFill>
                <a:latin typeface="微软雅黑" panose="020B0503020204020204" pitchFamily="34" charset="-122"/>
                <a:ea typeface="微软雅黑" panose="020B0503020204020204" pitchFamily="34" charset="-122"/>
              </a:rPr>
              <a:t>生活分享</a:t>
            </a:r>
          </a:p>
          <a:p>
            <a:pPr indent="304800" algn="just">
              <a:lnSpc>
                <a:spcPct val="150000"/>
              </a:lnSpc>
            </a:pPr>
            <a:r>
              <a:rPr lang="zh-CN" altLang="zh-CN" sz="1600" kern="100">
                <a:latin typeface="微软雅黑" panose="020B0503020204020204" pitchFamily="34" charset="-122"/>
                <a:ea typeface="微软雅黑" panose="020B0503020204020204" pitchFamily="34" charset="-122"/>
              </a:rPr>
              <a:t>用户可以选择在专门模块中分享信息，例如朋友圈动态、多媒体外链等等</a:t>
            </a:r>
            <a:endParaRPr lang="en-US" altLang="zh-CN" sz="1600" kern="100">
              <a:latin typeface="微软雅黑" panose="020B0503020204020204" pitchFamily="34" charset="-122"/>
              <a:ea typeface="微软雅黑" panose="020B0503020204020204" pitchFamily="34" charset="-122"/>
            </a:endParaRPr>
          </a:p>
          <a:p>
            <a:pPr indent="304800" algn="just">
              <a:lnSpc>
                <a:spcPct val="150000"/>
              </a:lnSpc>
            </a:pPr>
            <a:endParaRPr lang="zh-CN" altLang="zh-CN" sz="1400" kern="100">
              <a:effectLst/>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2BEE288A-20B3-A575-39F7-4E5C3CDF732E}"/>
              </a:ext>
            </a:extLst>
          </p:cNvPr>
          <p:cNvSpPr txBox="1"/>
          <p:nvPr/>
        </p:nvSpPr>
        <p:spPr>
          <a:xfrm>
            <a:off x="6649390" y="-9553530"/>
            <a:ext cx="3416153" cy="2247218"/>
          </a:xfrm>
          <a:prstGeom prst="rect">
            <a:avLst/>
          </a:prstGeom>
          <a:effectLst>
            <a:glow rad="139700">
              <a:schemeClr val="accent6">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6"/>
          </a:lnRef>
          <a:fillRef idx="1">
            <a:schemeClr val="lt1"/>
          </a:fillRef>
          <a:effectRef idx="0">
            <a:schemeClr val="accent6"/>
          </a:effectRef>
          <a:fontRef idx="minor">
            <a:schemeClr val="dk1"/>
          </a:fontRef>
        </p:style>
        <p:txBody>
          <a:bodyPr wrap="square" lIns="360000" rIns="216000">
            <a:noAutofit/>
          </a:bodyPr>
          <a:lstStyle/>
          <a:p>
            <a:pPr indent="304800" algn="r">
              <a:lnSpc>
                <a:spcPct val="150000"/>
              </a:lnSpc>
            </a:pPr>
            <a:r>
              <a:rPr lang="zh-CN" altLang="zh-CN" sz="2000" b="1" i="1" kern="100">
                <a:solidFill>
                  <a:schemeClr val="accent6">
                    <a:lumMod val="60000"/>
                    <a:lumOff val="40000"/>
                  </a:schemeClr>
                </a:solidFill>
                <a:latin typeface="微软雅黑" panose="020B0503020204020204" pitchFamily="34" charset="-122"/>
                <a:ea typeface="微软雅黑" panose="020B0503020204020204" pitchFamily="34" charset="-122"/>
              </a:rPr>
              <a:t>二手交易</a:t>
            </a:r>
          </a:p>
          <a:p>
            <a:pPr indent="304800" algn="just">
              <a:lnSpc>
                <a:spcPct val="150000"/>
              </a:lnSpc>
            </a:pPr>
            <a:r>
              <a:rPr lang="zh-CN" altLang="zh-CN" sz="1600" kern="100">
                <a:latin typeface="微软雅黑" panose="020B0503020204020204" pitchFamily="34" charset="-122"/>
                <a:ea typeface="微软雅黑" panose="020B0503020204020204" pitchFamily="34" charset="-122"/>
              </a:rPr>
              <a:t>用户可以在平台发布二手商品信息、购买商品需求等等，借助微信支付完成安全交易，并在后台实名制记录。</a:t>
            </a:r>
          </a:p>
        </p:txBody>
      </p:sp>
      <p:sp>
        <p:nvSpPr>
          <p:cNvPr id="15" name="文本框 14">
            <a:extLst>
              <a:ext uri="{FF2B5EF4-FFF2-40B4-BE49-F238E27FC236}">
                <a16:creationId xmlns:a16="http://schemas.microsoft.com/office/drawing/2014/main" id="{1BCB96FF-3B9D-FDEE-ED75-24690C0ED00A}"/>
              </a:ext>
            </a:extLst>
          </p:cNvPr>
          <p:cNvSpPr txBox="1"/>
          <p:nvPr/>
        </p:nvSpPr>
        <p:spPr>
          <a:xfrm>
            <a:off x="3825057" y="-11853749"/>
            <a:ext cx="3300392" cy="2073203"/>
          </a:xfrm>
          <a:prstGeom prst="rect">
            <a:avLst/>
          </a:prstGeom>
          <a:effectLst>
            <a:glow rad="139700">
              <a:schemeClr val="accent1">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6"/>
          </a:lnRef>
          <a:fillRef idx="1">
            <a:schemeClr val="lt1"/>
          </a:fillRef>
          <a:effectRef idx="0">
            <a:schemeClr val="accent6"/>
          </a:effectRef>
          <a:fontRef idx="minor">
            <a:schemeClr val="dk1"/>
          </a:fontRef>
        </p:style>
        <p:txBody>
          <a:bodyPr wrap="square" rIns="396000">
            <a:noAutofit/>
          </a:bodyPr>
          <a:lstStyle/>
          <a:p>
            <a:pPr indent="304800" algn="r">
              <a:lnSpc>
                <a:spcPct val="150000"/>
              </a:lnSpc>
            </a:pPr>
            <a:r>
              <a:rPr lang="zh-CN" altLang="zh-CN" sz="2000" b="1" i="1" kern="100">
                <a:solidFill>
                  <a:schemeClr val="accent1">
                    <a:lumMod val="60000"/>
                    <a:lumOff val="40000"/>
                  </a:schemeClr>
                </a:solidFill>
                <a:effectLst/>
                <a:latin typeface="微软雅黑" panose="020B0503020204020204" pitchFamily="34" charset="-122"/>
                <a:ea typeface="微软雅黑" panose="020B0503020204020204" pitchFamily="34" charset="-122"/>
              </a:rPr>
              <a:t>信息交流</a:t>
            </a:r>
            <a:endParaRPr lang="zh-CN" altLang="zh-CN" sz="1600" b="1" i="1" kern="100">
              <a:solidFill>
                <a:schemeClr val="accent1">
                  <a:lumMod val="60000"/>
                  <a:lumOff val="40000"/>
                </a:schemeClr>
              </a:solidFill>
              <a:effectLst/>
              <a:latin typeface="微软雅黑" panose="020B0503020204020204" pitchFamily="34" charset="-122"/>
              <a:ea typeface="微软雅黑" panose="020B0503020204020204" pitchFamily="34" charset="-122"/>
            </a:endParaRPr>
          </a:p>
          <a:p>
            <a:pPr indent="304800" algn="just">
              <a:lnSpc>
                <a:spcPct val="150000"/>
              </a:lnSpc>
            </a:pPr>
            <a:r>
              <a:rPr lang="zh-CN" altLang="zh-CN" sz="1600" kern="100">
                <a:effectLst/>
                <a:latin typeface="微软雅黑" panose="020B0503020204020204" pitchFamily="34" charset="-122"/>
                <a:ea typeface="微软雅黑" panose="020B0503020204020204" pitchFamily="34" charset="-122"/>
              </a:rPr>
              <a:t>用户可以自由选择实名</a:t>
            </a:r>
            <a:r>
              <a:rPr lang="en-US" altLang="zh-CN" sz="1600" kern="100">
                <a:effectLst/>
                <a:latin typeface="微软雅黑" panose="020B0503020204020204" pitchFamily="34" charset="-122"/>
                <a:ea typeface="微软雅黑" panose="020B0503020204020204" pitchFamily="34" charset="-122"/>
              </a:rPr>
              <a:t>/</a:t>
            </a:r>
            <a:r>
              <a:rPr lang="zh-CN" altLang="zh-CN" sz="1600" kern="100">
                <a:effectLst/>
                <a:latin typeface="微软雅黑" panose="020B0503020204020204" pitchFamily="34" charset="-122"/>
                <a:ea typeface="微软雅黑" panose="020B0503020204020204" pitchFamily="34" charset="-122"/>
              </a:rPr>
              <a:t>匿名发布信息、对别人发布的信息进行互动（点赞、评论、收藏、分享等）</a:t>
            </a:r>
            <a:endParaRPr lang="zh-CN" altLang="zh-CN" sz="1200" kern="100">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659AC7B-139B-E7F5-3750-CF56E2457A97}"/>
              </a:ext>
            </a:extLst>
          </p:cNvPr>
          <p:cNvSpPr txBox="1"/>
          <p:nvPr/>
        </p:nvSpPr>
        <p:spPr>
          <a:xfrm>
            <a:off x="3892415" y="-5117106"/>
            <a:ext cx="3300392" cy="2247219"/>
          </a:xfrm>
          <a:prstGeom prst="rect">
            <a:avLst/>
          </a:prstGeom>
          <a:effectLst>
            <a:glow rad="139700">
              <a:schemeClr val="accent5">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5"/>
          </a:lnRef>
          <a:fillRef idx="1">
            <a:schemeClr val="lt1"/>
          </a:fillRef>
          <a:effectRef idx="0">
            <a:schemeClr val="accent5"/>
          </a:effectRef>
          <a:fontRef idx="minor">
            <a:schemeClr val="dk1"/>
          </a:fontRef>
        </p:style>
        <p:txBody>
          <a:bodyPr wrap="square" rIns="432000">
            <a:noAutofit/>
          </a:bodyPr>
          <a:lstStyle/>
          <a:p>
            <a:pPr indent="304800" algn="r">
              <a:lnSpc>
                <a:spcPct val="150000"/>
              </a:lnSpc>
            </a:pPr>
            <a:r>
              <a:rPr lang="zh-CN" altLang="zh-CN" sz="2000" b="1" i="1" kern="100">
                <a:solidFill>
                  <a:schemeClr val="accent4">
                    <a:lumMod val="75000"/>
                  </a:schemeClr>
                </a:solidFill>
                <a:latin typeface="微软雅黑" panose="020B0503020204020204" pitchFamily="34" charset="-122"/>
                <a:ea typeface="微软雅黑" panose="020B0503020204020204" pitchFamily="34" charset="-122"/>
              </a:rPr>
              <a:t>失物招领</a:t>
            </a:r>
          </a:p>
          <a:p>
            <a:pPr indent="304800" algn="just">
              <a:lnSpc>
                <a:spcPct val="150000"/>
              </a:lnSpc>
            </a:pPr>
            <a:r>
              <a:rPr lang="zh-CN" altLang="zh-CN" sz="1600" kern="100">
                <a:latin typeface="微软雅黑" panose="020B0503020204020204" pitchFamily="34" charset="-122"/>
                <a:ea typeface="微软雅黑" panose="020B0503020204020204" pitchFamily="34" charset="-122"/>
              </a:rPr>
              <a:t>用户可以在平台发布失物招领信息，这类信息将以较高的优先级推送给平台相关的用户。</a:t>
            </a:r>
            <a:endParaRPr lang="en-US" altLang="zh-CN" sz="1600" kern="100">
              <a:latin typeface="微软雅黑" panose="020B0503020204020204" pitchFamily="34" charset="-122"/>
              <a:ea typeface="微软雅黑" panose="020B0503020204020204" pitchFamily="34" charset="-122"/>
            </a:endParaRPr>
          </a:p>
          <a:p>
            <a:pPr indent="304800" algn="just">
              <a:lnSpc>
                <a:spcPct val="150000"/>
              </a:lnSpc>
            </a:pPr>
            <a:endParaRPr lang="zh-CN" altLang="zh-CN" sz="1600" kern="100">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A63E6AA7-DD6A-64CF-A31A-5CE34D13C8A6}"/>
              </a:ext>
            </a:extLst>
          </p:cNvPr>
          <p:cNvSpPr txBox="1"/>
          <p:nvPr/>
        </p:nvSpPr>
        <p:spPr>
          <a:xfrm>
            <a:off x="-6292225" y="4375489"/>
            <a:ext cx="2770992" cy="1028699"/>
          </a:xfrm>
          <a:prstGeom prst="rect">
            <a:avLst/>
          </a:prstGeom>
          <a:ln>
            <a:solidFill>
              <a:srgbClr val="F8A6D1"/>
            </a:solidFill>
          </a:ln>
          <a:effectLst>
            <a:glow rad="228600">
              <a:schemeClr val="accent2">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dk1"/>
          </a:lnRef>
          <a:fillRef idx="1">
            <a:schemeClr val="lt1"/>
          </a:fillRef>
          <a:effectRef idx="0">
            <a:schemeClr val="dk1"/>
          </a:effectRef>
          <a:fontRef idx="minor">
            <a:schemeClr val="dk1"/>
          </a:fontRef>
        </p:style>
        <p:txBody>
          <a:bodyPr wrap="square" rIns="432000">
            <a:noAutofit/>
          </a:bodyPr>
          <a:lstStyle/>
          <a:p>
            <a:pPr indent="304800" algn="ctr">
              <a:lnSpc>
                <a:spcPct val="150000"/>
              </a:lnSpc>
            </a:pPr>
            <a:r>
              <a:rPr lang="zh-CN" altLang="en-US" sz="2000" b="1" i="1" kern="100">
                <a:solidFill>
                  <a:srgbClr val="F8A6D1"/>
                </a:solidFill>
                <a:latin typeface="微软雅黑" panose="020B0503020204020204" pitchFamily="34" charset="-122"/>
                <a:ea typeface="微软雅黑" panose="020B0503020204020204" pitchFamily="34" charset="-122"/>
              </a:rPr>
              <a:t>“西柚知事”</a:t>
            </a:r>
            <a:endParaRPr lang="en-US" altLang="zh-CN" sz="2000" b="1" i="1" kern="100">
              <a:solidFill>
                <a:srgbClr val="F8A6D1"/>
              </a:solidFill>
              <a:latin typeface="微软雅黑" panose="020B0503020204020204" pitchFamily="34" charset="-122"/>
              <a:ea typeface="微软雅黑" panose="020B0503020204020204" pitchFamily="34" charset="-122"/>
            </a:endParaRPr>
          </a:p>
          <a:p>
            <a:pPr indent="304800" algn="ctr">
              <a:lnSpc>
                <a:spcPct val="150000"/>
              </a:lnSpc>
            </a:pPr>
            <a:r>
              <a:rPr lang="zh-CN" altLang="en-US" sz="2000" b="1" i="1" kern="100">
                <a:solidFill>
                  <a:srgbClr val="F8A6D1"/>
                </a:solidFill>
                <a:latin typeface="微软雅黑" panose="020B0503020204020204" pitchFamily="34" charset="-122"/>
                <a:ea typeface="微软雅黑" panose="020B0503020204020204" pitchFamily="34" charset="-122"/>
              </a:rPr>
              <a:t>校园论坛平台</a:t>
            </a:r>
          </a:p>
        </p:txBody>
      </p:sp>
    </p:spTree>
    <p:custDataLst>
      <p:tags r:id="rId1"/>
    </p:custDataLst>
    <p:extLst>
      <p:ext uri="{BB962C8B-B14F-4D97-AF65-F5344CB8AC3E}">
        <p14:creationId xmlns:p14="http://schemas.microsoft.com/office/powerpoint/2010/main" val="4932694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a:t>2.1 </a:t>
            </a:r>
            <a:r>
              <a:rPr lang="zh-CN" altLang="en-US" sz="3200" spc="300"/>
              <a:t>产品功能</a:t>
            </a:r>
            <a:endParaRPr lang="zh-CN" altLang="en-US" sz="3200" spc="300" dirty="0"/>
          </a:p>
        </p:txBody>
      </p:sp>
      <p:sp>
        <p:nvSpPr>
          <p:cNvPr id="4" name="íṣḻïdè"/>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p:txBody>
          <a:bodyPr/>
          <a:lstStyle/>
          <a:p>
            <a:r>
              <a:rPr lang="zh-CN" altLang="en-US"/>
              <a:t>“西柚知事”</a:t>
            </a:r>
            <a:endParaRPr lang="zh-CN" altLang="en-US" dirty="0"/>
          </a:p>
        </p:txBody>
      </p:sp>
      <p:sp>
        <p:nvSpPr>
          <p:cNvPr id="11" name="îŝľiďê">
            <a:extLst>
              <a:ext uri="{FF2B5EF4-FFF2-40B4-BE49-F238E27FC236}">
                <a16:creationId xmlns:a16="http://schemas.microsoft.com/office/drawing/2014/main" id="{8901C0BE-F01C-4EB3-B3A1-9227F0B6C0E8}"/>
              </a:ext>
            </a:extLst>
          </p:cNvPr>
          <p:cNvSpPr txBox="1"/>
          <p:nvPr/>
        </p:nvSpPr>
        <p:spPr>
          <a:xfrm>
            <a:off x="-6098270" y="-260103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12" name="PA-文本框 10">
            <a:extLst>
              <a:ext uri="{FF2B5EF4-FFF2-40B4-BE49-F238E27FC236}">
                <a16:creationId xmlns:a16="http://schemas.microsoft.com/office/drawing/2014/main" id="{271EC56A-7202-430D-8A51-9C0E15C06F00}"/>
              </a:ext>
            </a:extLst>
          </p:cNvPr>
          <p:cNvSpPr txBox="1"/>
          <p:nvPr>
            <p:custDataLst>
              <p:tags r:id="rId2"/>
            </p:custDataLst>
          </p:nvPr>
        </p:nvSpPr>
        <p:spPr>
          <a:xfrm>
            <a:off x="-6137975" y="-4797537"/>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cxnSp>
        <p:nvCxnSpPr>
          <p:cNvPr id="13" name="直接连接符 12">
            <a:extLst>
              <a:ext uri="{FF2B5EF4-FFF2-40B4-BE49-F238E27FC236}">
                <a16:creationId xmlns:a16="http://schemas.microsoft.com/office/drawing/2014/main" id="{B713615C-6617-48D9-B928-5FC5E30F3A0C}"/>
              </a:ext>
            </a:extLst>
          </p:cNvPr>
          <p:cNvCxnSpPr>
            <a:cxnSpLocks/>
          </p:cNvCxnSpPr>
          <p:nvPr/>
        </p:nvCxnSpPr>
        <p:spPr>
          <a:xfrm flipV="1">
            <a:off x="-6922938" y="-1798318"/>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831E66-A506-41DD-9C80-E44D785CCF7F}"/>
              </a:ext>
            </a:extLst>
          </p:cNvPr>
          <p:cNvCxnSpPr>
            <a:cxnSpLocks/>
          </p:cNvCxnSpPr>
          <p:nvPr/>
        </p:nvCxnSpPr>
        <p:spPr>
          <a:xfrm>
            <a:off x="-2745690" y="-554835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PA-îśľidé">
            <a:extLst>
              <a:ext uri="{FF2B5EF4-FFF2-40B4-BE49-F238E27FC236}">
                <a16:creationId xmlns:a16="http://schemas.microsoft.com/office/drawing/2014/main" id="{64DF94B1-8A1D-4EA3-B207-22F693966AB0}"/>
              </a:ext>
            </a:extLst>
          </p:cNvPr>
          <p:cNvSpPr txBox="1"/>
          <p:nvPr>
            <p:custDataLst>
              <p:tags r:id="rId3"/>
            </p:custDataLst>
          </p:nvPr>
        </p:nvSpPr>
        <p:spPr bwMode="auto">
          <a:xfrm>
            <a:off x="-4858395" y="-2801633"/>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a:ln>
                  <a:noFill/>
                </a:ln>
                <a:solidFill>
                  <a:schemeClr val="tx2">
                    <a:lumMod val="50000"/>
                  </a:schemeClr>
                </a:solidFill>
                <a:effectLst/>
                <a:uLnTx/>
                <a:uFillTx/>
                <a:latin typeface="Arial"/>
                <a:ea typeface="微软雅黑"/>
                <a:cs typeface="+mn-cs"/>
                <a:sym typeface="+mn-lt"/>
              </a:rPr>
              <a:t>产品介绍</a:t>
            </a:r>
            <a:endParaRPr lang="en-US" altLang="zh-CN" sz="5400" dirty="0">
              <a:solidFill>
                <a:schemeClr val="tx2">
                  <a:lumMod val="50000"/>
                </a:schemeClr>
              </a:solidFill>
              <a:latin typeface="+mn-lt"/>
              <a:ea typeface="+mn-ea"/>
              <a:sym typeface="+mn-lt"/>
            </a:endParaRPr>
          </a:p>
        </p:txBody>
      </p:sp>
      <p:sp>
        <p:nvSpPr>
          <p:cNvPr id="17" name="文本框 16">
            <a:extLst>
              <a:ext uri="{FF2B5EF4-FFF2-40B4-BE49-F238E27FC236}">
                <a16:creationId xmlns:a16="http://schemas.microsoft.com/office/drawing/2014/main" id="{C847C2FC-8F30-1D93-5BEF-0A028B7277AB}"/>
              </a:ext>
            </a:extLst>
          </p:cNvPr>
          <p:cNvSpPr txBox="1"/>
          <p:nvPr/>
        </p:nvSpPr>
        <p:spPr>
          <a:xfrm>
            <a:off x="6649390" y="1622677"/>
            <a:ext cx="3416153" cy="2073485"/>
          </a:xfrm>
          <a:prstGeom prst="rect">
            <a:avLst/>
          </a:prstGeom>
          <a:effectLst>
            <a:glow rad="139700">
              <a:schemeClr val="accent3">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3"/>
          </a:lnRef>
          <a:fillRef idx="1">
            <a:schemeClr val="lt1"/>
          </a:fillRef>
          <a:effectRef idx="0">
            <a:schemeClr val="accent3"/>
          </a:effectRef>
          <a:fontRef idx="minor">
            <a:schemeClr val="dk1"/>
          </a:fontRef>
        </p:style>
        <p:txBody>
          <a:bodyPr wrap="square" lIns="324000" rIns="144000">
            <a:noAutofit/>
          </a:bodyPr>
          <a:lstStyle/>
          <a:p>
            <a:pPr indent="304800" algn="r">
              <a:lnSpc>
                <a:spcPct val="150000"/>
              </a:lnSpc>
            </a:pPr>
            <a:r>
              <a:rPr lang="zh-CN" altLang="zh-CN" sz="2000" b="1" i="1" kern="100">
                <a:solidFill>
                  <a:schemeClr val="accent1">
                    <a:lumMod val="60000"/>
                    <a:lumOff val="40000"/>
                  </a:schemeClr>
                </a:solidFill>
                <a:latin typeface="微软雅黑" panose="020B0503020204020204" pitchFamily="34" charset="-122"/>
                <a:ea typeface="微软雅黑" panose="020B0503020204020204" pitchFamily="34" charset="-122"/>
              </a:rPr>
              <a:t>生活分享</a:t>
            </a:r>
          </a:p>
          <a:p>
            <a:pPr indent="304800" algn="just">
              <a:lnSpc>
                <a:spcPct val="150000"/>
              </a:lnSpc>
            </a:pPr>
            <a:r>
              <a:rPr lang="zh-CN" altLang="zh-CN" sz="1600" kern="100">
                <a:latin typeface="微软雅黑" panose="020B0503020204020204" pitchFamily="34" charset="-122"/>
                <a:ea typeface="微软雅黑" panose="020B0503020204020204" pitchFamily="34" charset="-122"/>
              </a:rPr>
              <a:t>用户可以选择在专门模块中分享信息，例如朋友圈动态、多媒体外链等等</a:t>
            </a:r>
            <a:endParaRPr lang="en-US" altLang="zh-CN" sz="1600" kern="100">
              <a:latin typeface="微软雅黑" panose="020B0503020204020204" pitchFamily="34" charset="-122"/>
              <a:ea typeface="微软雅黑" panose="020B0503020204020204" pitchFamily="34" charset="-122"/>
            </a:endParaRPr>
          </a:p>
          <a:p>
            <a:pPr indent="304800" algn="just">
              <a:lnSpc>
                <a:spcPct val="150000"/>
              </a:lnSpc>
            </a:pPr>
            <a:endParaRPr lang="zh-CN" altLang="zh-CN" sz="1400" kern="100">
              <a:effectLst/>
              <a:latin typeface="Times New Roman" panose="02020603050405020304" pitchFamily="18" charset="0"/>
              <a:ea typeface="宋体" panose="02010600030101010101" pitchFamily="2" charset="-122"/>
            </a:endParaRPr>
          </a:p>
        </p:txBody>
      </p:sp>
      <p:sp>
        <p:nvSpPr>
          <p:cNvPr id="21" name="文本框 20">
            <a:extLst>
              <a:ext uri="{FF2B5EF4-FFF2-40B4-BE49-F238E27FC236}">
                <a16:creationId xmlns:a16="http://schemas.microsoft.com/office/drawing/2014/main" id="{442286F0-8B53-0DFC-F9BA-FF89AE9C6A0F}"/>
              </a:ext>
            </a:extLst>
          </p:cNvPr>
          <p:cNvSpPr txBox="1"/>
          <p:nvPr/>
        </p:nvSpPr>
        <p:spPr>
          <a:xfrm>
            <a:off x="6649390" y="3766230"/>
            <a:ext cx="3416153" cy="2247218"/>
          </a:xfrm>
          <a:prstGeom prst="rect">
            <a:avLst/>
          </a:prstGeom>
          <a:effectLst>
            <a:glow rad="139700">
              <a:schemeClr val="accent6">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6"/>
          </a:lnRef>
          <a:fillRef idx="1">
            <a:schemeClr val="lt1"/>
          </a:fillRef>
          <a:effectRef idx="0">
            <a:schemeClr val="accent6"/>
          </a:effectRef>
          <a:fontRef idx="minor">
            <a:schemeClr val="dk1"/>
          </a:fontRef>
        </p:style>
        <p:txBody>
          <a:bodyPr wrap="square" lIns="360000" rIns="216000">
            <a:noAutofit/>
          </a:bodyPr>
          <a:lstStyle/>
          <a:p>
            <a:pPr indent="304800" algn="r">
              <a:lnSpc>
                <a:spcPct val="150000"/>
              </a:lnSpc>
            </a:pPr>
            <a:r>
              <a:rPr lang="zh-CN" altLang="zh-CN" sz="2000" b="1" i="1" kern="100">
                <a:solidFill>
                  <a:schemeClr val="accent6">
                    <a:lumMod val="60000"/>
                    <a:lumOff val="40000"/>
                  </a:schemeClr>
                </a:solidFill>
                <a:latin typeface="微软雅黑" panose="020B0503020204020204" pitchFamily="34" charset="-122"/>
                <a:ea typeface="微软雅黑" panose="020B0503020204020204" pitchFamily="34" charset="-122"/>
              </a:rPr>
              <a:t>二手交易</a:t>
            </a:r>
          </a:p>
          <a:p>
            <a:pPr indent="304800" algn="just">
              <a:lnSpc>
                <a:spcPct val="150000"/>
              </a:lnSpc>
            </a:pPr>
            <a:r>
              <a:rPr lang="zh-CN" altLang="zh-CN" sz="1600" kern="100">
                <a:latin typeface="微软雅黑" panose="020B0503020204020204" pitchFamily="34" charset="-122"/>
                <a:ea typeface="微软雅黑" panose="020B0503020204020204" pitchFamily="34" charset="-122"/>
              </a:rPr>
              <a:t>用户可以在平台发布二手商品信息、购买商品需求等等，借助微信支付完成安全交易，并在后台实名制记录。</a:t>
            </a:r>
          </a:p>
        </p:txBody>
      </p:sp>
      <p:sp>
        <p:nvSpPr>
          <p:cNvPr id="16" name="文本框 15">
            <a:extLst>
              <a:ext uri="{FF2B5EF4-FFF2-40B4-BE49-F238E27FC236}">
                <a16:creationId xmlns:a16="http://schemas.microsoft.com/office/drawing/2014/main" id="{8303BAFE-964A-0EB2-E47B-08AF2C2C3AA8}"/>
              </a:ext>
            </a:extLst>
          </p:cNvPr>
          <p:cNvSpPr txBox="1"/>
          <p:nvPr/>
        </p:nvSpPr>
        <p:spPr>
          <a:xfrm>
            <a:off x="3825057" y="1466011"/>
            <a:ext cx="3300392" cy="2073203"/>
          </a:xfrm>
          <a:prstGeom prst="rect">
            <a:avLst/>
          </a:prstGeom>
          <a:effectLst>
            <a:glow rad="139700">
              <a:schemeClr val="accent1">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6"/>
          </a:lnRef>
          <a:fillRef idx="1">
            <a:schemeClr val="lt1"/>
          </a:fillRef>
          <a:effectRef idx="0">
            <a:schemeClr val="accent6"/>
          </a:effectRef>
          <a:fontRef idx="minor">
            <a:schemeClr val="dk1"/>
          </a:fontRef>
        </p:style>
        <p:txBody>
          <a:bodyPr wrap="square" rIns="396000">
            <a:noAutofit/>
          </a:bodyPr>
          <a:lstStyle/>
          <a:p>
            <a:pPr indent="304800" algn="r">
              <a:lnSpc>
                <a:spcPct val="150000"/>
              </a:lnSpc>
            </a:pPr>
            <a:r>
              <a:rPr lang="zh-CN" altLang="zh-CN" sz="2000" b="1" i="1" kern="100">
                <a:solidFill>
                  <a:schemeClr val="accent1">
                    <a:lumMod val="60000"/>
                    <a:lumOff val="40000"/>
                  </a:schemeClr>
                </a:solidFill>
                <a:effectLst/>
                <a:latin typeface="微软雅黑" panose="020B0503020204020204" pitchFamily="34" charset="-122"/>
                <a:ea typeface="微软雅黑" panose="020B0503020204020204" pitchFamily="34" charset="-122"/>
              </a:rPr>
              <a:t>信息交流</a:t>
            </a:r>
            <a:endParaRPr lang="zh-CN" altLang="zh-CN" sz="1600" b="1" i="1" kern="100">
              <a:solidFill>
                <a:schemeClr val="accent1">
                  <a:lumMod val="60000"/>
                  <a:lumOff val="40000"/>
                </a:schemeClr>
              </a:solidFill>
              <a:effectLst/>
              <a:latin typeface="微软雅黑" panose="020B0503020204020204" pitchFamily="34" charset="-122"/>
              <a:ea typeface="微软雅黑" panose="020B0503020204020204" pitchFamily="34" charset="-122"/>
            </a:endParaRPr>
          </a:p>
          <a:p>
            <a:pPr indent="304800" algn="just">
              <a:lnSpc>
                <a:spcPct val="150000"/>
              </a:lnSpc>
            </a:pPr>
            <a:r>
              <a:rPr lang="zh-CN" altLang="zh-CN" sz="1600" kern="100">
                <a:effectLst/>
                <a:latin typeface="微软雅黑" panose="020B0503020204020204" pitchFamily="34" charset="-122"/>
                <a:ea typeface="微软雅黑" panose="020B0503020204020204" pitchFamily="34" charset="-122"/>
              </a:rPr>
              <a:t>用户可以自由选择实名</a:t>
            </a:r>
            <a:r>
              <a:rPr lang="en-US" altLang="zh-CN" sz="1600" kern="100">
                <a:effectLst/>
                <a:latin typeface="微软雅黑" panose="020B0503020204020204" pitchFamily="34" charset="-122"/>
                <a:ea typeface="微软雅黑" panose="020B0503020204020204" pitchFamily="34" charset="-122"/>
              </a:rPr>
              <a:t>/</a:t>
            </a:r>
            <a:r>
              <a:rPr lang="zh-CN" altLang="zh-CN" sz="1600" kern="100">
                <a:effectLst/>
                <a:latin typeface="微软雅黑" panose="020B0503020204020204" pitchFamily="34" charset="-122"/>
                <a:ea typeface="微软雅黑" panose="020B0503020204020204" pitchFamily="34" charset="-122"/>
              </a:rPr>
              <a:t>匿名发布信息、对别人发布的信息进行互动（点赞、评论、收藏、分享等）</a:t>
            </a:r>
            <a:endParaRPr lang="zh-CN" altLang="zh-CN" sz="1200" kern="100">
              <a:effectLst/>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8F733C2-96EC-8648-6C28-8896499D0136}"/>
              </a:ext>
            </a:extLst>
          </p:cNvPr>
          <p:cNvSpPr txBox="1"/>
          <p:nvPr/>
        </p:nvSpPr>
        <p:spPr>
          <a:xfrm>
            <a:off x="3892415" y="3539214"/>
            <a:ext cx="3300392" cy="2247219"/>
          </a:xfrm>
          <a:prstGeom prst="rect">
            <a:avLst/>
          </a:prstGeom>
          <a:effectLst>
            <a:glow rad="139700">
              <a:schemeClr val="accent5">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5"/>
          </a:lnRef>
          <a:fillRef idx="1">
            <a:schemeClr val="lt1"/>
          </a:fillRef>
          <a:effectRef idx="0">
            <a:schemeClr val="accent5"/>
          </a:effectRef>
          <a:fontRef idx="minor">
            <a:schemeClr val="dk1"/>
          </a:fontRef>
        </p:style>
        <p:txBody>
          <a:bodyPr wrap="square" rIns="432000">
            <a:noAutofit/>
          </a:bodyPr>
          <a:lstStyle/>
          <a:p>
            <a:pPr indent="304800" algn="r">
              <a:lnSpc>
                <a:spcPct val="150000"/>
              </a:lnSpc>
            </a:pPr>
            <a:r>
              <a:rPr lang="zh-CN" altLang="zh-CN" sz="2000" b="1" i="1" kern="100">
                <a:solidFill>
                  <a:schemeClr val="accent4">
                    <a:lumMod val="75000"/>
                  </a:schemeClr>
                </a:solidFill>
                <a:latin typeface="微软雅黑" panose="020B0503020204020204" pitchFamily="34" charset="-122"/>
                <a:ea typeface="微软雅黑" panose="020B0503020204020204" pitchFamily="34" charset="-122"/>
              </a:rPr>
              <a:t>失物招领</a:t>
            </a:r>
          </a:p>
          <a:p>
            <a:pPr indent="304800" algn="just">
              <a:lnSpc>
                <a:spcPct val="150000"/>
              </a:lnSpc>
            </a:pPr>
            <a:r>
              <a:rPr lang="zh-CN" altLang="zh-CN" sz="1600" kern="100">
                <a:latin typeface="微软雅黑" panose="020B0503020204020204" pitchFamily="34" charset="-122"/>
                <a:ea typeface="微软雅黑" panose="020B0503020204020204" pitchFamily="34" charset="-122"/>
              </a:rPr>
              <a:t>用户可以在平台发布失物招领信息，这类信息将以较高的优先级推送给平台相关的用户。</a:t>
            </a:r>
            <a:endParaRPr lang="en-US" altLang="zh-CN" sz="1600" kern="100">
              <a:latin typeface="微软雅黑" panose="020B0503020204020204" pitchFamily="34" charset="-122"/>
              <a:ea typeface="微软雅黑" panose="020B0503020204020204" pitchFamily="34" charset="-122"/>
            </a:endParaRPr>
          </a:p>
          <a:p>
            <a:pPr indent="304800" algn="just">
              <a:lnSpc>
                <a:spcPct val="150000"/>
              </a:lnSpc>
            </a:pPr>
            <a:endParaRPr lang="zh-CN" altLang="zh-CN" sz="1600" kern="100">
              <a:effectLst/>
              <a:latin typeface="Times New Roman" panose="02020603050405020304" pitchFamily="18" charset="0"/>
              <a:ea typeface="宋体" panose="02010600030101010101" pitchFamily="2" charset="-122"/>
            </a:endParaRPr>
          </a:p>
        </p:txBody>
      </p:sp>
      <p:sp>
        <p:nvSpPr>
          <p:cNvPr id="23" name="文本框 22">
            <a:extLst>
              <a:ext uri="{FF2B5EF4-FFF2-40B4-BE49-F238E27FC236}">
                <a16:creationId xmlns:a16="http://schemas.microsoft.com/office/drawing/2014/main" id="{D13393F7-FCF7-F050-3F12-CEF845542903}"/>
              </a:ext>
            </a:extLst>
          </p:cNvPr>
          <p:cNvSpPr txBox="1"/>
          <p:nvPr/>
        </p:nvSpPr>
        <p:spPr>
          <a:xfrm>
            <a:off x="1114415" y="4375489"/>
            <a:ext cx="2770992" cy="1028699"/>
          </a:xfrm>
          <a:prstGeom prst="rect">
            <a:avLst/>
          </a:prstGeom>
          <a:ln>
            <a:solidFill>
              <a:srgbClr val="F8A6D1"/>
            </a:solidFill>
          </a:ln>
          <a:effectLst>
            <a:glow rad="228600">
              <a:schemeClr val="accent2">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dk1"/>
          </a:lnRef>
          <a:fillRef idx="1">
            <a:schemeClr val="lt1"/>
          </a:fillRef>
          <a:effectRef idx="0">
            <a:schemeClr val="dk1"/>
          </a:effectRef>
          <a:fontRef idx="minor">
            <a:schemeClr val="dk1"/>
          </a:fontRef>
        </p:style>
        <p:txBody>
          <a:bodyPr wrap="square" rIns="432000">
            <a:noAutofit/>
          </a:bodyPr>
          <a:lstStyle/>
          <a:p>
            <a:pPr indent="304800" algn="ctr">
              <a:lnSpc>
                <a:spcPct val="150000"/>
              </a:lnSpc>
            </a:pPr>
            <a:r>
              <a:rPr lang="zh-CN" altLang="en-US" sz="2000" b="1" i="1" kern="100">
                <a:solidFill>
                  <a:srgbClr val="F8A6D1"/>
                </a:solidFill>
                <a:latin typeface="微软雅黑" panose="020B0503020204020204" pitchFamily="34" charset="-122"/>
                <a:ea typeface="微软雅黑" panose="020B0503020204020204" pitchFamily="34" charset="-122"/>
              </a:rPr>
              <a:t>“西柚知事”</a:t>
            </a:r>
            <a:endParaRPr lang="en-US" altLang="zh-CN" sz="2000" b="1" i="1" kern="100">
              <a:solidFill>
                <a:srgbClr val="F8A6D1"/>
              </a:solidFill>
              <a:latin typeface="微软雅黑" panose="020B0503020204020204" pitchFamily="34" charset="-122"/>
              <a:ea typeface="微软雅黑" panose="020B0503020204020204" pitchFamily="34" charset="-122"/>
            </a:endParaRPr>
          </a:p>
          <a:p>
            <a:pPr indent="304800" algn="ctr">
              <a:lnSpc>
                <a:spcPct val="150000"/>
              </a:lnSpc>
            </a:pPr>
            <a:r>
              <a:rPr lang="zh-CN" altLang="en-US" sz="2000" b="1" i="1" kern="100">
                <a:solidFill>
                  <a:srgbClr val="F8A6D1"/>
                </a:solidFill>
                <a:latin typeface="微软雅黑" panose="020B0503020204020204" pitchFamily="34" charset="-122"/>
                <a:ea typeface="微软雅黑" panose="020B0503020204020204" pitchFamily="34" charset="-122"/>
              </a:rPr>
              <a:t>校园论坛平台</a:t>
            </a:r>
          </a:p>
        </p:txBody>
      </p:sp>
      <p:sp>
        <p:nvSpPr>
          <p:cNvPr id="24" name="文本框 23">
            <a:extLst>
              <a:ext uri="{FF2B5EF4-FFF2-40B4-BE49-F238E27FC236}">
                <a16:creationId xmlns:a16="http://schemas.microsoft.com/office/drawing/2014/main" id="{1B3F56BF-7A1B-4771-46F8-D97047F0DD70}"/>
              </a:ext>
            </a:extLst>
          </p:cNvPr>
          <p:cNvSpPr txBox="1"/>
          <p:nvPr/>
        </p:nvSpPr>
        <p:spPr>
          <a:xfrm>
            <a:off x="6095205" y="9110240"/>
            <a:ext cx="4428167" cy="3731278"/>
          </a:xfrm>
          <a:prstGeom prst="rect">
            <a:avLst/>
          </a:prstGeom>
          <a:noFill/>
        </p:spPr>
        <p:txBody>
          <a:bodyPr wrap="square" rtlCol="0">
            <a:spAutoFit/>
          </a:bodyPr>
          <a:lstStyle/>
          <a:p>
            <a:pPr marL="266700" indent="266700" algn="just">
              <a:lnSpc>
                <a:spcPct val="150000"/>
              </a:lnSpc>
            </a:pPr>
            <a:r>
              <a:rPr kumimoji="0" lang="en-US"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	</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目前西南石油大学学子十分缺少一个发布信息的专业平台，同学们发布信息只能借助于</a:t>
            </a:r>
            <a:r>
              <a:rPr kumimoji="0" lang="en-US"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qq</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表白墙，贴吧等流量有限的地方，同学间的信息发布与交易不仅接收者有限，并且安全性也没有保障。抓住这一痛点，“西柚知事”校园论坛一定能解决同学们该部分的难点。</a:t>
            </a:r>
            <a:endParaRPr lang="zh-CN" altLang="zh-CN" sz="2000" kern="100" dirty="0">
              <a:effectLst/>
              <a:latin typeface="+mn-ea"/>
              <a:cs typeface="Times New Roman" panose="02020603050405020304" pitchFamily="18" charset="0"/>
            </a:endParaRPr>
          </a:p>
        </p:txBody>
      </p:sp>
      <p:grpSp>
        <p:nvGrpSpPr>
          <p:cNvPr id="25" name="组合 24">
            <a:extLst>
              <a:ext uri="{FF2B5EF4-FFF2-40B4-BE49-F238E27FC236}">
                <a16:creationId xmlns:a16="http://schemas.microsoft.com/office/drawing/2014/main" id="{5A04BB85-5E43-DD99-BEF5-6F4F7150168F}"/>
              </a:ext>
            </a:extLst>
          </p:cNvPr>
          <p:cNvGrpSpPr/>
          <p:nvPr/>
        </p:nvGrpSpPr>
        <p:grpSpPr>
          <a:xfrm>
            <a:off x="-7687152" y="1871503"/>
            <a:ext cx="5156517" cy="3526156"/>
            <a:chOff x="2798763" y="971550"/>
            <a:chExt cx="6597650" cy="4911726"/>
          </a:xfrm>
        </p:grpSpPr>
        <p:sp>
          <p:nvSpPr>
            <p:cNvPr id="26" name="矩形 25">
              <a:extLst>
                <a:ext uri="{FF2B5EF4-FFF2-40B4-BE49-F238E27FC236}">
                  <a16:creationId xmlns:a16="http://schemas.microsoft.com/office/drawing/2014/main" id="{01045394-ED2D-2B78-FD24-4D4CBE94F7AC}"/>
                </a:ext>
              </a:extLst>
            </p:cNvPr>
            <p:cNvSpPr/>
            <p:nvPr/>
          </p:nvSpPr>
          <p:spPr bwMode="auto">
            <a:xfrm>
              <a:off x="2798763" y="5289550"/>
              <a:ext cx="659765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矩形 26">
              <a:extLst>
                <a:ext uri="{FF2B5EF4-FFF2-40B4-BE49-F238E27FC236}">
                  <a16:creationId xmlns:a16="http://schemas.microsoft.com/office/drawing/2014/main" id="{31B6C31F-4B92-553C-7FA6-94B5010DFE53}"/>
                </a:ext>
              </a:extLst>
            </p:cNvPr>
            <p:cNvSpPr/>
            <p:nvPr/>
          </p:nvSpPr>
          <p:spPr bwMode="auto">
            <a:xfrm>
              <a:off x="2798763" y="5289550"/>
              <a:ext cx="65976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矩形 27">
              <a:extLst>
                <a:ext uri="{FF2B5EF4-FFF2-40B4-BE49-F238E27FC236}">
                  <a16:creationId xmlns:a16="http://schemas.microsoft.com/office/drawing/2014/main" id="{BCF49670-7B9E-8732-B075-44BCD4E61C2F}"/>
                </a:ext>
              </a:extLst>
            </p:cNvPr>
            <p:cNvSpPr/>
            <p:nvPr/>
          </p:nvSpPr>
          <p:spPr bwMode="auto">
            <a:xfrm>
              <a:off x="8297863" y="5500688"/>
              <a:ext cx="43815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矩形 28">
              <a:extLst>
                <a:ext uri="{FF2B5EF4-FFF2-40B4-BE49-F238E27FC236}">
                  <a16:creationId xmlns:a16="http://schemas.microsoft.com/office/drawing/2014/main" id="{0052A3E1-AFE9-57FE-7885-BA0325DF1260}"/>
                </a:ext>
              </a:extLst>
            </p:cNvPr>
            <p:cNvSpPr/>
            <p:nvPr/>
          </p:nvSpPr>
          <p:spPr bwMode="auto">
            <a:xfrm>
              <a:off x="8297863" y="5500688"/>
              <a:ext cx="4381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矩形 29">
              <a:extLst>
                <a:ext uri="{FF2B5EF4-FFF2-40B4-BE49-F238E27FC236}">
                  <a16:creationId xmlns:a16="http://schemas.microsoft.com/office/drawing/2014/main" id="{C95C36D3-A651-B849-87D8-79647E83FD65}"/>
                </a:ext>
              </a:extLst>
            </p:cNvPr>
            <p:cNvSpPr/>
            <p:nvPr/>
          </p:nvSpPr>
          <p:spPr bwMode="auto">
            <a:xfrm>
              <a:off x="7054851" y="5537200"/>
              <a:ext cx="11430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矩形 30">
              <a:extLst>
                <a:ext uri="{FF2B5EF4-FFF2-40B4-BE49-F238E27FC236}">
                  <a16:creationId xmlns:a16="http://schemas.microsoft.com/office/drawing/2014/main" id="{0E27AD99-CCAB-DB3D-9EE7-E2297B391009}"/>
                </a:ext>
              </a:extLst>
            </p:cNvPr>
            <p:cNvSpPr/>
            <p:nvPr/>
          </p:nvSpPr>
          <p:spPr bwMode="auto">
            <a:xfrm>
              <a:off x="8031163" y="5378450"/>
              <a:ext cx="25400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矩形 31">
              <a:extLst>
                <a:ext uri="{FF2B5EF4-FFF2-40B4-BE49-F238E27FC236}">
                  <a16:creationId xmlns:a16="http://schemas.microsoft.com/office/drawing/2014/main" id="{04473AE9-6DFD-9E11-E6B5-DBF0792F7068}"/>
                </a:ext>
              </a:extLst>
            </p:cNvPr>
            <p:cNvSpPr/>
            <p:nvPr/>
          </p:nvSpPr>
          <p:spPr bwMode="auto">
            <a:xfrm>
              <a:off x="3492501" y="5402263"/>
              <a:ext cx="569913"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矩形 32">
              <a:extLst>
                <a:ext uri="{FF2B5EF4-FFF2-40B4-BE49-F238E27FC236}">
                  <a16:creationId xmlns:a16="http://schemas.microsoft.com/office/drawing/2014/main" id="{BB15C5CC-3729-D7EA-D896-8DF18A395C3B}"/>
                </a:ext>
              </a:extLst>
            </p:cNvPr>
            <p:cNvSpPr/>
            <p:nvPr/>
          </p:nvSpPr>
          <p:spPr bwMode="auto">
            <a:xfrm>
              <a:off x="3492501" y="5402263"/>
              <a:ext cx="56991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矩形 33">
              <a:extLst>
                <a:ext uri="{FF2B5EF4-FFF2-40B4-BE49-F238E27FC236}">
                  <a16:creationId xmlns:a16="http://schemas.microsoft.com/office/drawing/2014/main" id="{997D489F-D269-CE69-7AAB-180E903FF386}"/>
                </a:ext>
              </a:extLst>
            </p:cNvPr>
            <p:cNvSpPr/>
            <p:nvPr/>
          </p:nvSpPr>
          <p:spPr bwMode="auto">
            <a:xfrm>
              <a:off x="4178301" y="5402263"/>
              <a:ext cx="85725"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矩形 34">
              <a:extLst>
                <a:ext uri="{FF2B5EF4-FFF2-40B4-BE49-F238E27FC236}">
                  <a16:creationId xmlns:a16="http://schemas.microsoft.com/office/drawing/2014/main" id="{718618CC-D4C3-DD5E-EB32-F045DF9B4799}"/>
                </a:ext>
              </a:extLst>
            </p:cNvPr>
            <p:cNvSpPr/>
            <p:nvPr/>
          </p:nvSpPr>
          <p:spPr bwMode="auto">
            <a:xfrm>
              <a:off x="4178301" y="5402263"/>
              <a:ext cx="8572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矩形 35">
              <a:extLst>
                <a:ext uri="{FF2B5EF4-FFF2-40B4-BE49-F238E27FC236}">
                  <a16:creationId xmlns:a16="http://schemas.microsoft.com/office/drawing/2014/main" id="{5B845809-E5D8-6F38-3477-0593FA19E9CA}"/>
                </a:ext>
              </a:extLst>
            </p:cNvPr>
            <p:cNvSpPr/>
            <p:nvPr/>
          </p:nvSpPr>
          <p:spPr bwMode="auto">
            <a:xfrm>
              <a:off x="4533901" y="5454650"/>
              <a:ext cx="1236663"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矩形 36">
              <a:extLst>
                <a:ext uri="{FF2B5EF4-FFF2-40B4-BE49-F238E27FC236}">
                  <a16:creationId xmlns:a16="http://schemas.microsoft.com/office/drawing/2014/main" id="{499FEA12-1C00-8DDC-2422-B45D973B1C79}"/>
                </a:ext>
              </a:extLst>
            </p:cNvPr>
            <p:cNvSpPr/>
            <p:nvPr/>
          </p:nvSpPr>
          <p:spPr bwMode="auto">
            <a:xfrm>
              <a:off x="4533901" y="5454650"/>
              <a:ext cx="123666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任意多边形 195">
              <a:extLst>
                <a:ext uri="{FF2B5EF4-FFF2-40B4-BE49-F238E27FC236}">
                  <a16:creationId xmlns:a16="http://schemas.microsoft.com/office/drawing/2014/main" id="{7884B2EF-6E9A-DA1C-C6E9-7AEA63440300}"/>
                </a:ext>
              </a:extLst>
            </p:cNvPr>
            <p:cNvSpPr/>
            <p:nvPr/>
          </p:nvSpPr>
          <p:spPr bwMode="auto">
            <a:xfrm>
              <a:off x="3303588" y="971550"/>
              <a:ext cx="2698750" cy="3729038"/>
            </a:xfrm>
            <a:custGeom>
              <a:avLst/>
              <a:gdLst>
                <a:gd name="T0" fmla="*/ 795 w 818"/>
                <a:gd name="T1" fmla="*/ 1131 h 1131"/>
                <a:gd name="T2" fmla="*/ 23 w 818"/>
                <a:gd name="T3" fmla="*/ 1131 h 1131"/>
                <a:gd name="T4" fmla="*/ 0 w 818"/>
                <a:gd name="T5" fmla="*/ 1108 h 1131"/>
                <a:gd name="T6" fmla="*/ 0 w 818"/>
                <a:gd name="T7" fmla="*/ 23 h 1131"/>
                <a:gd name="T8" fmla="*/ 23 w 818"/>
                <a:gd name="T9" fmla="*/ 0 h 1131"/>
                <a:gd name="T10" fmla="*/ 795 w 818"/>
                <a:gd name="T11" fmla="*/ 0 h 1131"/>
                <a:gd name="T12" fmla="*/ 818 w 818"/>
                <a:gd name="T13" fmla="*/ 23 h 1131"/>
                <a:gd name="T14" fmla="*/ 818 w 818"/>
                <a:gd name="T15" fmla="*/ 1108 h 1131"/>
                <a:gd name="T16" fmla="*/ 795 w 818"/>
                <a:gd name="T17" fmla="*/ 1131 h 1131"/>
                <a:gd name="T18" fmla="*/ 23 w 818"/>
                <a:gd name="T19" fmla="*/ 1 h 1131"/>
                <a:gd name="T20" fmla="*/ 1 w 818"/>
                <a:gd name="T21" fmla="*/ 23 h 1131"/>
                <a:gd name="T22" fmla="*/ 1 w 818"/>
                <a:gd name="T23" fmla="*/ 1108 h 1131"/>
                <a:gd name="T24" fmla="*/ 23 w 818"/>
                <a:gd name="T25" fmla="*/ 1130 h 1131"/>
                <a:gd name="T26" fmla="*/ 795 w 818"/>
                <a:gd name="T27" fmla="*/ 1130 h 1131"/>
                <a:gd name="T28" fmla="*/ 817 w 818"/>
                <a:gd name="T29" fmla="*/ 1108 h 1131"/>
                <a:gd name="T30" fmla="*/ 817 w 818"/>
                <a:gd name="T31" fmla="*/ 23 h 1131"/>
                <a:gd name="T32" fmla="*/ 795 w 818"/>
                <a:gd name="T33" fmla="*/ 1 h 1131"/>
                <a:gd name="T34" fmla="*/ 23 w 818"/>
                <a:gd name="T35" fmla="*/ 1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8" h="1131">
                  <a:moveTo>
                    <a:pt x="795" y="1131"/>
                  </a:moveTo>
                  <a:cubicBezTo>
                    <a:pt x="23" y="1131"/>
                    <a:pt x="23" y="1131"/>
                    <a:pt x="23" y="1131"/>
                  </a:cubicBezTo>
                  <a:cubicBezTo>
                    <a:pt x="10" y="1131"/>
                    <a:pt x="0" y="1121"/>
                    <a:pt x="0" y="1108"/>
                  </a:cubicBezTo>
                  <a:cubicBezTo>
                    <a:pt x="0" y="23"/>
                    <a:pt x="0" y="23"/>
                    <a:pt x="0" y="23"/>
                  </a:cubicBezTo>
                  <a:cubicBezTo>
                    <a:pt x="0" y="10"/>
                    <a:pt x="10" y="0"/>
                    <a:pt x="23" y="0"/>
                  </a:cubicBezTo>
                  <a:cubicBezTo>
                    <a:pt x="795" y="0"/>
                    <a:pt x="795" y="0"/>
                    <a:pt x="795" y="0"/>
                  </a:cubicBezTo>
                  <a:cubicBezTo>
                    <a:pt x="808" y="0"/>
                    <a:pt x="818" y="10"/>
                    <a:pt x="818" y="23"/>
                  </a:cubicBezTo>
                  <a:cubicBezTo>
                    <a:pt x="818" y="1108"/>
                    <a:pt x="818" y="1108"/>
                    <a:pt x="818" y="1108"/>
                  </a:cubicBezTo>
                  <a:cubicBezTo>
                    <a:pt x="818" y="1121"/>
                    <a:pt x="808" y="1131"/>
                    <a:pt x="795" y="1131"/>
                  </a:cubicBezTo>
                  <a:moveTo>
                    <a:pt x="23" y="1"/>
                  </a:moveTo>
                  <a:cubicBezTo>
                    <a:pt x="11" y="1"/>
                    <a:pt x="1" y="11"/>
                    <a:pt x="1" y="23"/>
                  </a:cubicBezTo>
                  <a:cubicBezTo>
                    <a:pt x="1" y="1108"/>
                    <a:pt x="1" y="1108"/>
                    <a:pt x="1" y="1108"/>
                  </a:cubicBezTo>
                  <a:cubicBezTo>
                    <a:pt x="1" y="1120"/>
                    <a:pt x="11" y="1130"/>
                    <a:pt x="23" y="1130"/>
                  </a:cubicBezTo>
                  <a:cubicBezTo>
                    <a:pt x="795" y="1130"/>
                    <a:pt x="795" y="1130"/>
                    <a:pt x="795" y="1130"/>
                  </a:cubicBezTo>
                  <a:cubicBezTo>
                    <a:pt x="807" y="1130"/>
                    <a:pt x="817" y="1120"/>
                    <a:pt x="817" y="1108"/>
                  </a:cubicBezTo>
                  <a:cubicBezTo>
                    <a:pt x="817" y="23"/>
                    <a:pt x="817" y="23"/>
                    <a:pt x="817" y="23"/>
                  </a:cubicBezTo>
                  <a:cubicBezTo>
                    <a:pt x="817" y="11"/>
                    <a:pt x="807" y="1"/>
                    <a:pt x="795" y="1"/>
                  </a:cubicBezTo>
                  <a:cubicBezTo>
                    <a:pt x="23" y="1"/>
                    <a:pt x="23" y="1"/>
                    <a:pt x="23" y="1"/>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任意多边形 196">
              <a:extLst>
                <a:ext uri="{FF2B5EF4-FFF2-40B4-BE49-F238E27FC236}">
                  <a16:creationId xmlns:a16="http://schemas.microsoft.com/office/drawing/2014/main" id="{9AFD79F4-ECB2-1CF5-2324-760534F4740D}"/>
                </a:ext>
              </a:extLst>
            </p:cNvPr>
            <p:cNvSpPr/>
            <p:nvPr/>
          </p:nvSpPr>
          <p:spPr bwMode="auto">
            <a:xfrm>
              <a:off x="6157913" y="971550"/>
              <a:ext cx="2697163" cy="3729038"/>
            </a:xfrm>
            <a:custGeom>
              <a:avLst/>
              <a:gdLst>
                <a:gd name="T0" fmla="*/ 795 w 818"/>
                <a:gd name="T1" fmla="*/ 1131 h 1131"/>
                <a:gd name="T2" fmla="*/ 23 w 818"/>
                <a:gd name="T3" fmla="*/ 1131 h 1131"/>
                <a:gd name="T4" fmla="*/ 0 w 818"/>
                <a:gd name="T5" fmla="*/ 1108 h 1131"/>
                <a:gd name="T6" fmla="*/ 0 w 818"/>
                <a:gd name="T7" fmla="*/ 23 h 1131"/>
                <a:gd name="T8" fmla="*/ 23 w 818"/>
                <a:gd name="T9" fmla="*/ 0 h 1131"/>
                <a:gd name="T10" fmla="*/ 795 w 818"/>
                <a:gd name="T11" fmla="*/ 0 h 1131"/>
                <a:gd name="T12" fmla="*/ 818 w 818"/>
                <a:gd name="T13" fmla="*/ 23 h 1131"/>
                <a:gd name="T14" fmla="*/ 818 w 818"/>
                <a:gd name="T15" fmla="*/ 1108 h 1131"/>
                <a:gd name="T16" fmla="*/ 795 w 818"/>
                <a:gd name="T17" fmla="*/ 1131 h 1131"/>
                <a:gd name="T18" fmla="*/ 23 w 818"/>
                <a:gd name="T19" fmla="*/ 1 h 1131"/>
                <a:gd name="T20" fmla="*/ 1 w 818"/>
                <a:gd name="T21" fmla="*/ 23 h 1131"/>
                <a:gd name="T22" fmla="*/ 1 w 818"/>
                <a:gd name="T23" fmla="*/ 1108 h 1131"/>
                <a:gd name="T24" fmla="*/ 23 w 818"/>
                <a:gd name="T25" fmla="*/ 1130 h 1131"/>
                <a:gd name="T26" fmla="*/ 795 w 818"/>
                <a:gd name="T27" fmla="*/ 1130 h 1131"/>
                <a:gd name="T28" fmla="*/ 817 w 818"/>
                <a:gd name="T29" fmla="*/ 1108 h 1131"/>
                <a:gd name="T30" fmla="*/ 817 w 818"/>
                <a:gd name="T31" fmla="*/ 23 h 1131"/>
                <a:gd name="T32" fmla="*/ 795 w 818"/>
                <a:gd name="T33" fmla="*/ 1 h 1131"/>
                <a:gd name="T34" fmla="*/ 23 w 818"/>
                <a:gd name="T35" fmla="*/ 1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8" h="1131">
                  <a:moveTo>
                    <a:pt x="795" y="1131"/>
                  </a:moveTo>
                  <a:cubicBezTo>
                    <a:pt x="23" y="1131"/>
                    <a:pt x="23" y="1131"/>
                    <a:pt x="23" y="1131"/>
                  </a:cubicBezTo>
                  <a:cubicBezTo>
                    <a:pt x="10" y="1131"/>
                    <a:pt x="0" y="1121"/>
                    <a:pt x="0" y="1108"/>
                  </a:cubicBezTo>
                  <a:cubicBezTo>
                    <a:pt x="0" y="23"/>
                    <a:pt x="0" y="23"/>
                    <a:pt x="0" y="23"/>
                  </a:cubicBezTo>
                  <a:cubicBezTo>
                    <a:pt x="0" y="10"/>
                    <a:pt x="10" y="0"/>
                    <a:pt x="23" y="0"/>
                  </a:cubicBezTo>
                  <a:cubicBezTo>
                    <a:pt x="795" y="0"/>
                    <a:pt x="795" y="0"/>
                    <a:pt x="795" y="0"/>
                  </a:cubicBezTo>
                  <a:cubicBezTo>
                    <a:pt x="808" y="0"/>
                    <a:pt x="818" y="10"/>
                    <a:pt x="818" y="23"/>
                  </a:cubicBezTo>
                  <a:cubicBezTo>
                    <a:pt x="818" y="1108"/>
                    <a:pt x="818" y="1108"/>
                    <a:pt x="818" y="1108"/>
                  </a:cubicBezTo>
                  <a:cubicBezTo>
                    <a:pt x="818" y="1121"/>
                    <a:pt x="808" y="1131"/>
                    <a:pt x="795" y="1131"/>
                  </a:cubicBezTo>
                  <a:moveTo>
                    <a:pt x="23" y="1"/>
                  </a:moveTo>
                  <a:cubicBezTo>
                    <a:pt x="11" y="1"/>
                    <a:pt x="1" y="11"/>
                    <a:pt x="1" y="23"/>
                  </a:cubicBezTo>
                  <a:cubicBezTo>
                    <a:pt x="1" y="1108"/>
                    <a:pt x="1" y="1108"/>
                    <a:pt x="1" y="1108"/>
                  </a:cubicBezTo>
                  <a:cubicBezTo>
                    <a:pt x="1" y="1120"/>
                    <a:pt x="11" y="1130"/>
                    <a:pt x="23" y="1130"/>
                  </a:cubicBezTo>
                  <a:cubicBezTo>
                    <a:pt x="795" y="1130"/>
                    <a:pt x="795" y="1130"/>
                    <a:pt x="795" y="1130"/>
                  </a:cubicBezTo>
                  <a:cubicBezTo>
                    <a:pt x="807" y="1130"/>
                    <a:pt x="817" y="1120"/>
                    <a:pt x="817" y="1108"/>
                  </a:cubicBezTo>
                  <a:cubicBezTo>
                    <a:pt x="817" y="23"/>
                    <a:pt x="817" y="23"/>
                    <a:pt x="817" y="23"/>
                  </a:cubicBezTo>
                  <a:cubicBezTo>
                    <a:pt x="817" y="11"/>
                    <a:pt x="807" y="1"/>
                    <a:pt x="795" y="1"/>
                  </a:cubicBezTo>
                  <a:cubicBezTo>
                    <a:pt x="23" y="1"/>
                    <a:pt x="23" y="1"/>
                    <a:pt x="23" y="1"/>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矩形 39">
              <a:extLst>
                <a:ext uri="{FF2B5EF4-FFF2-40B4-BE49-F238E27FC236}">
                  <a16:creationId xmlns:a16="http://schemas.microsoft.com/office/drawing/2014/main" id="{10C48D18-D2A0-0FFF-AB8B-7A7E931E0F63}"/>
                </a:ext>
              </a:extLst>
            </p:cNvPr>
            <p:cNvSpPr/>
            <p:nvPr/>
          </p:nvSpPr>
          <p:spPr bwMode="auto">
            <a:xfrm>
              <a:off x="4732338" y="3957638"/>
              <a:ext cx="244475" cy="128270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 name="矩形 40">
              <a:extLst>
                <a:ext uri="{FF2B5EF4-FFF2-40B4-BE49-F238E27FC236}">
                  <a16:creationId xmlns:a16="http://schemas.microsoft.com/office/drawing/2014/main" id="{6F972D25-A075-538F-EC63-B1D7D2284E96}"/>
                </a:ext>
              </a:extLst>
            </p:cNvPr>
            <p:cNvSpPr/>
            <p:nvPr/>
          </p:nvSpPr>
          <p:spPr bwMode="auto">
            <a:xfrm>
              <a:off x="4732338" y="3957638"/>
              <a:ext cx="2444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 name="矩形 41">
              <a:extLst>
                <a:ext uri="{FF2B5EF4-FFF2-40B4-BE49-F238E27FC236}">
                  <a16:creationId xmlns:a16="http://schemas.microsoft.com/office/drawing/2014/main" id="{52633E2B-0F4F-896F-4300-40693E8C317E}"/>
                </a:ext>
              </a:extLst>
            </p:cNvPr>
            <p:cNvSpPr/>
            <p:nvPr/>
          </p:nvSpPr>
          <p:spPr bwMode="auto">
            <a:xfrm>
              <a:off x="3860801" y="5240338"/>
              <a:ext cx="1069975" cy="4921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 name="矩形 42">
              <a:extLst>
                <a:ext uri="{FF2B5EF4-FFF2-40B4-BE49-F238E27FC236}">
                  <a16:creationId xmlns:a16="http://schemas.microsoft.com/office/drawing/2014/main" id="{7C02F609-44FD-B19D-1EB5-AA481D3A0695}"/>
                </a:ext>
              </a:extLst>
            </p:cNvPr>
            <p:cNvSpPr/>
            <p:nvPr/>
          </p:nvSpPr>
          <p:spPr bwMode="auto">
            <a:xfrm>
              <a:off x="3860801" y="5240338"/>
              <a:ext cx="1069975" cy="4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 name="矩形 43">
              <a:extLst>
                <a:ext uri="{FF2B5EF4-FFF2-40B4-BE49-F238E27FC236}">
                  <a16:creationId xmlns:a16="http://schemas.microsoft.com/office/drawing/2014/main" id="{406FD337-5104-8DF1-0EB0-F54D2416B6AC}"/>
                </a:ext>
              </a:extLst>
            </p:cNvPr>
            <p:cNvSpPr/>
            <p:nvPr/>
          </p:nvSpPr>
          <p:spPr bwMode="auto">
            <a:xfrm>
              <a:off x="3811588" y="3957638"/>
              <a:ext cx="920750" cy="12827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矩形 44">
              <a:extLst>
                <a:ext uri="{FF2B5EF4-FFF2-40B4-BE49-F238E27FC236}">
                  <a16:creationId xmlns:a16="http://schemas.microsoft.com/office/drawing/2014/main" id="{17C12A6D-23BA-040F-AFEF-2FC2FD91A467}"/>
                </a:ext>
              </a:extLst>
            </p:cNvPr>
            <p:cNvSpPr/>
            <p:nvPr/>
          </p:nvSpPr>
          <p:spPr bwMode="auto">
            <a:xfrm>
              <a:off x="3811588" y="3957638"/>
              <a:ext cx="9207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 name="任意多边形 203">
              <a:extLst>
                <a:ext uri="{FF2B5EF4-FFF2-40B4-BE49-F238E27FC236}">
                  <a16:creationId xmlns:a16="http://schemas.microsoft.com/office/drawing/2014/main" id="{ED980929-835D-54C4-A1F3-2D8B00B310B7}"/>
                </a:ext>
              </a:extLst>
            </p:cNvPr>
            <p:cNvSpPr/>
            <p:nvPr/>
          </p:nvSpPr>
          <p:spPr bwMode="auto">
            <a:xfrm>
              <a:off x="3848101" y="4373563"/>
              <a:ext cx="847725" cy="398463"/>
            </a:xfrm>
            <a:custGeom>
              <a:avLst/>
              <a:gdLst>
                <a:gd name="T0" fmla="*/ 532 w 534"/>
                <a:gd name="T1" fmla="*/ 4 h 251"/>
                <a:gd name="T2" fmla="*/ 532 w 534"/>
                <a:gd name="T3" fmla="*/ 247 h 251"/>
                <a:gd name="T4" fmla="*/ 4 w 534"/>
                <a:gd name="T5" fmla="*/ 247 h 251"/>
                <a:gd name="T6" fmla="*/ 4 w 534"/>
                <a:gd name="T7" fmla="*/ 4 h 251"/>
                <a:gd name="T8" fmla="*/ 532 w 534"/>
                <a:gd name="T9" fmla="*/ 4 h 251"/>
                <a:gd name="T10" fmla="*/ 534 w 534"/>
                <a:gd name="T11" fmla="*/ 0 h 251"/>
                <a:gd name="T12" fmla="*/ 0 w 534"/>
                <a:gd name="T13" fmla="*/ 0 h 251"/>
                <a:gd name="T14" fmla="*/ 0 w 534"/>
                <a:gd name="T15" fmla="*/ 251 h 251"/>
                <a:gd name="T16" fmla="*/ 534 w 534"/>
                <a:gd name="T17" fmla="*/ 251 h 251"/>
                <a:gd name="T18" fmla="*/ 534 w 534"/>
                <a:gd name="T1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251">
                  <a:moveTo>
                    <a:pt x="532" y="4"/>
                  </a:moveTo>
                  <a:lnTo>
                    <a:pt x="532" y="247"/>
                  </a:lnTo>
                  <a:lnTo>
                    <a:pt x="4" y="247"/>
                  </a:lnTo>
                  <a:lnTo>
                    <a:pt x="4" y="4"/>
                  </a:lnTo>
                  <a:lnTo>
                    <a:pt x="532" y="4"/>
                  </a:lnTo>
                  <a:close/>
                  <a:moveTo>
                    <a:pt x="534" y="0"/>
                  </a:moveTo>
                  <a:lnTo>
                    <a:pt x="0" y="0"/>
                  </a:lnTo>
                  <a:lnTo>
                    <a:pt x="0" y="251"/>
                  </a:lnTo>
                  <a:lnTo>
                    <a:pt x="534" y="251"/>
                  </a:lnTo>
                  <a:lnTo>
                    <a:pt x="53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任意多边形 204">
              <a:extLst>
                <a:ext uri="{FF2B5EF4-FFF2-40B4-BE49-F238E27FC236}">
                  <a16:creationId xmlns:a16="http://schemas.microsoft.com/office/drawing/2014/main" id="{9843188A-78B4-BCA6-08BF-C487C5006B7D}"/>
                </a:ext>
              </a:extLst>
            </p:cNvPr>
            <p:cNvSpPr/>
            <p:nvPr/>
          </p:nvSpPr>
          <p:spPr bwMode="auto">
            <a:xfrm>
              <a:off x="3848101" y="4373563"/>
              <a:ext cx="847725" cy="398463"/>
            </a:xfrm>
            <a:custGeom>
              <a:avLst/>
              <a:gdLst>
                <a:gd name="T0" fmla="*/ 532 w 534"/>
                <a:gd name="T1" fmla="*/ 4 h 251"/>
                <a:gd name="T2" fmla="*/ 532 w 534"/>
                <a:gd name="T3" fmla="*/ 247 h 251"/>
                <a:gd name="T4" fmla="*/ 4 w 534"/>
                <a:gd name="T5" fmla="*/ 247 h 251"/>
                <a:gd name="T6" fmla="*/ 4 w 534"/>
                <a:gd name="T7" fmla="*/ 4 h 251"/>
                <a:gd name="T8" fmla="*/ 532 w 534"/>
                <a:gd name="T9" fmla="*/ 4 h 251"/>
                <a:gd name="T10" fmla="*/ 534 w 534"/>
                <a:gd name="T11" fmla="*/ 0 h 251"/>
                <a:gd name="T12" fmla="*/ 0 w 534"/>
                <a:gd name="T13" fmla="*/ 0 h 251"/>
                <a:gd name="T14" fmla="*/ 0 w 534"/>
                <a:gd name="T15" fmla="*/ 251 h 251"/>
                <a:gd name="T16" fmla="*/ 534 w 534"/>
                <a:gd name="T17" fmla="*/ 251 h 251"/>
                <a:gd name="T18" fmla="*/ 534 w 534"/>
                <a:gd name="T1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251">
                  <a:moveTo>
                    <a:pt x="532" y="4"/>
                  </a:moveTo>
                  <a:lnTo>
                    <a:pt x="532" y="247"/>
                  </a:lnTo>
                  <a:lnTo>
                    <a:pt x="4" y="247"/>
                  </a:lnTo>
                  <a:lnTo>
                    <a:pt x="4" y="4"/>
                  </a:lnTo>
                  <a:lnTo>
                    <a:pt x="532" y="4"/>
                  </a:lnTo>
                  <a:moveTo>
                    <a:pt x="534" y="0"/>
                  </a:moveTo>
                  <a:lnTo>
                    <a:pt x="0" y="0"/>
                  </a:lnTo>
                  <a:lnTo>
                    <a:pt x="0" y="251"/>
                  </a:lnTo>
                  <a:lnTo>
                    <a:pt x="534" y="251"/>
                  </a:lnTo>
                  <a:lnTo>
                    <a:pt x="5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椭圆 47">
              <a:extLst>
                <a:ext uri="{FF2B5EF4-FFF2-40B4-BE49-F238E27FC236}">
                  <a16:creationId xmlns:a16="http://schemas.microsoft.com/office/drawing/2014/main" id="{C5F5A656-AAD9-74FE-CB30-B3041ACA751B}"/>
                </a:ext>
              </a:extLst>
            </p:cNvPr>
            <p:cNvSpPr/>
            <p:nvPr/>
          </p:nvSpPr>
          <p:spPr bwMode="auto">
            <a:xfrm>
              <a:off x="4237038" y="4535488"/>
              <a:ext cx="73025" cy="7143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矩形 48">
              <a:extLst>
                <a:ext uri="{FF2B5EF4-FFF2-40B4-BE49-F238E27FC236}">
                  <a16:creationId xmlns:a16="http://schemas.microsoft.com/office/drawing/2014/main" id="{BD48F18B-6765-9F06-EFD5-0FF8CF62480F}"/>
                </a:ext>
              </a:extLst>
            </p:cNvPr>
            <p:cNvSpPr/>
            <p:nvPr/>
          </p:nvSpPr>
          <p:spPr bwMode="auto">
            <a:xfrm>
              <a:off x="3848101" y="4000500"/>
              <a:ext cx="847725" cy="29368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 name="矩形 49">
              <a:extLst>
                <a:ext uri="{FF2B5EF4-FFF2-40B4-BE49-F238E27FC236}">
                  <a16:creationId xmlns:a16="http://schemas.microsoft.com/office/drawing/2014/main" id="{AD050150-0E25-AA64-25A1-EE8162F36910}"/>
                </a:ext>
              </a:extLst>
            </p:cNvPr>
            <p:cNvSpPr/>
            <p:nvPr/>
          </p:nvSpPr>
          <p:spPr bwMode="auto">
            <a:xfrm>
              <a:off x="3848101" y="4000500"/>
              <a:ext cx="8477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 name="矩形 50">
              <a:extLst>
                <a:ext uri="{FF2B5EF4-FFF2-40B4-BE49-F238E27FC236}">
                  <a16:creationId xmlns:a16="http://schemas.microsoft.com/office/drawing/2014/main" id="{511A32A6-006C-131C-C765-A81C38AEAB32}"/>
                </a:ext>
              </a:extLst>
            </p:cNvPr>
            <p:cNvSpPr/>
            <p:nvPr/>
          </p:nvSpPr>
          <p:spPr bwMode="auto">
            <a:xfrm>
              <a:off x="3848101" y="4851400"/>
              <a:ext cx="847725" cy="29368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矩形 51">
              <a:extLst>
                <a:ext uri="{FF2B5EF4-FFF2-40B4-BE49-F238E27FC236}">
                  <a16:creationId xmlns:a16="http://schemas.microsoft.com/office/drawing/2014/main" id="{7E95518A-72DF-3FC2-AA0B-7699D46B3885}"/>
                </a:ext>
              </a:extLst>
            </p:cNvPr>
            <p:cNvSpPr/>
            <p:nvPr/>
          </p:nvSpPr>
          <p:spPr bwMode="auto">
            <a:xfrm>
              <a:off x="3848101" y="4851400"/>
              <a:ext cx="8477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矩形 52">
              <a:extLst>
                <a:ext uri="{FF2B5EF4-FFF2-40B4-BE49-F238E27FC236}">
                  <a16:creationId xmlns:a16="http://schemas.microsoft.com/office/drawing/2014/main" id="{53F8DBC2-1C68-5A09-A2DE-A2125C0AFDB3}"/>
                </a:ext>
              </a:extLst>
            </p:cNvPr>
            <p:cNvSpPr/>
            <p:nvPr/>
          </p:nvSpPr>
          <p:spPr bwMode="auto">
            <a:xfrm>
              <a:off x="3848101" y="4000500"/>
              <a:ext cx="177800" cy="29368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矩形 53">
              <a:extLst>
                <a:ext uri="{FF2B5EF4-FFF2-40B4-BE49-F238E27FC236}">
                  <a16:creationId xmlns:a16="http://schemas.microsoft.com/office/drawing/2014/main" id="{6450FC2C-84AB-9BAB-D336-774300D2232E}"/>
                </a:ext>
              </a:extLst>
            </p:cNvPr>
            <p:cNvSpPr/>
            <p:nvPr/>
          </p:nvSpPr>
          <p:spPr bwMode="auto">
            <a:xfrm>
              <a:off x="3848101" y="4000500"/>
              <a:ext cx="177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矩形 54">
              <a:extLst>
                <a:ext uri="{FF2B5EF4-FFF2-40B4-BE49-F238E27FC236}">
                  <a16:creationId xmlns:a16="http://schemas.microsoft.com/office/drawing/2014/main" id="{314979E7-DE5A-0323-5872-CB7D268FFA23}"/>
                </a:ext>
              </a:extLst>
            </p:cNvPr>
            <p:cNvSpPr/>
            <p:nvPr/>
          </p:nvSpPr>
          <p:spPr bwMode="auto">
            <a:xfrm>
              <a:off x="3848101" y="4851400"/>
              <a:ext cx="177800" cy="29368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矩形 55">
              <a:extLst>
                <a:ext uri="{FF2B5EF4-FFF2-40B4-BE49-F238E27FC236}">
                  <a16:creationId xmlns:a16="http://schemas.microsoft.com/office/drawing/2014/main" id="{6843162E-F8A0-A25D-7853-2405109830AC}"/>
                </a:ext>
              </a:extLst>
            </p:cNvPr>
            <p:cNvSpPr/>
            <p:nvPr/>
          </p:nvSpPr>
          <p:spPr bwMode="auto">
            <a:xfrm>
              <a:off x="3848101" y="4851400"/>
              <a:ext cx="177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任意多边形 214">
              <a:extLst>
                <a:ext uri="{FF2B5EF4-FFF2-40B4-BE49-F238E27FC236}">
                  <a16:creationId xmlns:a16="http://schemas.microsoft.com/office/drawing/2014/main" id="{F6C66DC2-61F0-271F-DA63-4B92C5FF4648}"/>
                </a:ext>
              </a:extLst>
            </p:cNvPr>
            <p:cNvSpPr/>
            <p:nvPr/>
          </p:nvSpPr>
          <p:spPr bwMode="auto">
            <a:xfrm>
              <a:off x="5022851" y="3690938"/>
              <a:ext cx="958850" cy="1570038"/>
            </a:xfrm>
            <a:custGeom>
              <a:avLst/>
              <a:gdLst>
                <a:gd name="T0" fmla="*/ 246 w 291"/>
                <a:gd name="T1" fmla="*/ 476 h 476"/>
                <a:gd name="T2" fmla="*/ 291 w 291"/>
                <a:gd name="T3" fmla="*/ 431 h 476"/>
                <a:gd name="T4" fmla="*/ 291 w 291"/>
                <a:gd name="T5" fmla="*/ 45 h 476"/>
                <a:gd name="T6" fmla="*/ 246 w 291"/>
                <a:gd name="T7" fmla="*/ 0 h 476"/>
                <a:gd name="T8" fmla="*/ 0 w 291"/>
                <a:gd name="T9" fmla="*/ 0 h 476"/>
                <a:gd name="T10" fmla="*/ 0 w 291"/>
                <a:gd name="T11" fmla="*/ 476 h 476"/>
                <a:gd name="T12" fmla="*/ 246 w 291"/>
                <a:gd name="T13" fmla="*/ 476 h 476"/>
              </a:gdLst>
              <a:ahLst/>
              <a:cxnLst>
                <a:cxn ang="0">
                  <a:pos x="T0" y="T1"/>
                </a:cxn>
                <a:cxn ang="0">
                  <a:pos x="T2" y="T3"/>
                </a:cxn>
                <a:cxn ang="0">
                  <a:pos x="T4" y="T5"/>
                </a:cxn>
                <a:cxn ang="0">
                  <a:pos x="T6" y="T7"/>
                </a:cxn>
                <a:cxn ang="0">
                  <a:pos x="T8" y="T9"/>
                </a:cxn>
                <a:cxn ang="0">
                  <a:pos x="T10" y="T11"/>
                </a:cxn>
                <a:cxn ang="0">
                  <a:pos x="T12" y="T13"/>
                </a:cxn>
              </a:cxnLst>
              <a:rect l="0" t="0" r="r" b="b"/>
              <a:pathLst>
                <a:path w="291" h="476">
                  <a:moveTo>
                    <a:pt x="246" y="476"/>
                  </a:moveTo>
                  <a:cubicBezTo>
                    <a:pt x="270" y="476"/>
                    <a:pt x="291" y="456"/>
                    <a:pt x="291" y="431"/>
                  </a:cubicBezTo>
                  <a:cubicBezTo>
                    <a:pt x="291" y="45"/>
                    <a:pt x="291" y="45"/>
                    <a:pt x="291" y="45"/>
                  </a:cubicBezTo>
                  <a:cubicBezTo>
                    <a:pt x="291" y="20"/>
                    <a:pt x="270" y="0"/>
                    <a:pt x="246" y="0"/>
                  </a:cubicBezTo>
                  <a:cubicBezTo>
                    <a:pt x="0" y="0"/>
                    <a:pt x="0" y="0"/>
                    <a:pt x="0" y="0"/>
                  </a:cubicBezTo>
                  <a:cubicBezTo>
                    <a:pt x="0" y="476"/>
                    <a:pt x="0" y="476"/>
                    <a:pt x="0" y="476"/>
                  </a:cubicBezTo>
                  <a:cubicBezTo>
                    <a:pt x="246" y="476"/>
                    <a:pt x="246" y="476"/>
                    <a:pt x="246" y="476"/>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任意多边形 215">
              <a:extLst>
                <a:ext uri="{FF2B5EF4-FFF2-40B4-BE49-F238E27FC236}">
                  <a16:creationId xmlns:a16="http://schemas.microsoft.com/office/drawing/2014/main" id="{979CF61A-BCD0-CCB2-5EF5-763C7E9D6D68}"/>
                </a:ext>
              </a:extLst>
            </p:cNvPr>
            <p:cNvSpPr/>
            <p:nvPr/>
          </p:nvSpPr>
          <p:spPr bwMode="auto">
            <a:xfrm>
              <a:off x="4873626" y="3690938"/>
              <a:ext cx="296863" cy="1570038"/>
            </a:xfrm>
            <a:custGeom>
              <a:avLst/>
              <a:gdLst>
                <a:gd name="T0" fmla="*/ 45 w 90"/>
                <a:gd name="T1" fmla="*/ 0 h 476"/>
                <a:gd name="T2" fmla="*/ 0 w 90"/>
                <a:gd name="T3" fmla="*/ 45 h 476"/>
                <a:gd name="T4" fmla="*/ 0 w 90"/>
                <a:gd name="T5" fmla="*/ 421 h 476"/>
                <a:gd name="T6" fmla="*/ 55 w 90"/>
                <a:gd name="T7" fmla="*/ 476 h 476"/>
                <a:gd name="T8" fmla="*/ 90 w 90"/>
                <a:gd name="T9" fmla="*/ 476 h 476"/>
                <a:gd name="T10" fmla="*/ 90 w 90"/>
                <a:gd name="T11" fmla="*/ 45 h 476"/>
                <a:gd name="T12" fmla="*/ 45 w 90"/>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90" h="476">
                  <a:moveTo>
                    <a:pt x="45" y="0"/>
                  </a:moveTo>
                  <a:cubicBezTo>
                    <a:pt x="21" y="0"/>
                    <a:pt x="0" y="20"/>
                    <a:pt x="0" y="45"/>
                  </a:cubicBezTo>
                  <a:cubicBezTo>
                    <a:pt x="0" y="421"/>
                    <a:pt x="0" y="421"/>
                    <a:pt x="0" y="421"/>
                  </a:cubicBezTo>
                  <a:cubicBezTo>
                    <a:pt x="0" y="451"/>
                    <a:pt x="25" y="476"/>
                    <a:pt x="55" y="476"/>
                  </a:cubicBezTo>
                  <a:cubicBezTo>
                    <a:pt x="90" y="476"/>
                    <a:pt x="90" y="476"/>
                    <a:pt x="90" y="476"/>
                  </a:cubicBezTo>
                  <a:cubicBezTo>
                    <a:pt x="90" y="45"/>
                    <a:pt x="90" y="45"/>
                    <a:pt x="90" y="45"/>
                  </a:cubicBezTo>
                  <a:cubicBezTo>
                    <a:pt x="90" y="20"/>
                    <a:pt x="70" y="0"/>
                    <a:pt x="45"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任意多边形 216">
              <a:extLst>
                <a:ext uri="{FF2B5EF4-FFF2-40B4-BE49-F238E27FC236}">
                  <a16:creationId xmlns:a16="http://schemas.microsoft.com/office/drawing/2014/main" id="{953F73C9-C192-F28C-83FB-9DB278247794}"/>
                </a:ext>
              </a:extLst>
            </p:cNvPr>
            <p:cNvSpPr/>
            <p:nvPr/>
          </p:nvSpPr>
          <p:spPr bwMode="auto">
            <a:xfrm>
              <a:off x="5949951" y="3387725"/>
              <a:ext cx="2384425" cy="1009650"/>
            </a:xfrm>
            <a:custGeom>
              <a:avLst/>
              <a:gdLst>
                <a:gd name="T0" fmla="*/ 704 w 723"/>
                <a:gd name="T1" fmla="*/ 262 h 306"/>
                <a:gd name="T2" fmla="*/ 720 w 723"/>
                <a:gd name="T3" fmla="*/ 65 h 306"/>
                <a:gd name="T4" fmla="*/ 661 w 723"/>
                <a:gd name="T5" fmla="*/ 0 h 306"/>
                <a:gd name="T6" fmla="*/ 88 w 723"/>
                <a:gd name="T7" fmla="*/ 0 h 306"/>
                <a:gd name="T8" fmla="*/ 18 w 723"/>
                <a:gd name="T9" fmla="*/ 65 h 306"/>
                <a:gd name="T10" fmla="*/ 2 w 723"/>
                <a:gd name="T11" fmla="*/ 262 h 306"/>
                <a:gd name="T12" fmla="*/ 43 w 723"/>
                <a:gd name="T13" fmla="*/ 306 h 306"/>
                <a:gd name="T14" fmla="*/ 657 w 723"/>
                <a:gd name="T15" fmla="*/ 306 h 306"/>
                <a:gd name="T16" fmla="*/ 704 w 723"/>
                <a:gd name="T17" fmla="*/ 26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3" h="306">
                  <a:moveTo>
                    <a:pt x="704" y="262"/>
                  </a:moveTo>
                  <a:cubicBezTo>
                    <a:pt x="720" y="65"/>
                    <a:pt x="720" y="65"/>
                    <a:pt x="720" y="65"/>
                  </a:cubicBezTo>
                  <a:cubicBezTo>
                    <a:pt x="723" y="29"/>
                    <a:pt x="696" y="0"/>
                    <a:pt x="661" y="0"/>
                  </a:cubicBezTo>
                  <a:cubicBezTo>
                    <a:pt x="88" y="0"/>
                    <a:pt x="88" y="0"/>
                    <a:pt x="88" y="0"/>
                  </a:cubicBezTo>
                  <a:cubicBezTo>
                    <a:pt x="53" y="0"/>
                    <a:pt x="21" y="29"/>
                    <a:pt x="18" y="65"/>
                  </a:cubicBezTo>
                  <a:cubicBezTo>
                    <a:pt x="2" y="262"/>
                    <a:pt x="2" y="262"/>
                    <a:pt x="2" y="262"/>
                  </a:cubicBezTo>
                  <a:cubicBezTo>
                    <a:pt x="0" y="286"/>
                    <a:pt x="19" y="306"/>
                    <a:pt x="43" y="306"/>
                  </a:cubicBezTo>
                  <a:cubicBezTo>
                    <a:pt x="657" y="306"/>
                    <a:pt x="657" y="306"/>
                    <a:pt x="657" y="306"/>
                  </a:cubicBezTo>
                  <a:cubicBezTo>
                    <a:pt x="681" y="306"/>
                    <a:pt x="703" y="286"/>
                    <a:pt x="704" y="262"/>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任意多边形 217">
              <a:extLst>
                <a:ext uri="{FF2B5EF4-FFF2-40B4-BE49-F238E27FC236}">
                  <a16:creationId xmlns:a16="http://schemas.microsoft.com/office/drawing/2014/main" id="{4C2865CE-03EF-DE00-0A76-7B4BEABE7CF0}"/>
                </a:ext>
              </a:extLst>
            </p:cNvPr>
            <p:cNvSpPr/>
            <p:nvPr/>
          </p:nvSpPr>
          <p:spPr bwMode="auto">
            <a:xfrm>
              <a:off x="5684838" y="3387725"/>
              <a:ext cx="2386013" cy="1009650"/>
            </a:xfrm>
            <a:custGeom>
              <a:avLst/>
              <a:gdLst>
                <a:gd name="T0" fmla="*/ 704 w 723"/>
                <a:gd name="T1" fmla="*/ 262 h 306"/>
                <a:gd name="T2" fmla="*/ 720 w 723"/>
                <a:gd name="T3" fmla="*/ 65 h 306"/>
                <a:gd name="T4" fmla="*/ 661 w 723"/>
                <a:gd name="T5" fmla="*/ 0 h 306"/>
                <a:gd name="T6" fmla="*/ 88 w 723"/>
                <a:gd name="T7" fmla="*/ 0 h 306"/>
                <a:gd name="T8" fmla="*/ 18 w 723"/>
                <a:gd name="T9" fmla="*/ 65 h 306"/>
                <a:gd name="T10" fmla="*/ 2 w 723"/>
                <a:gd name="T11" fmla="*/ 262 h 306"/>
                <a:gd name="T12" fmla="*/ 43 w 723"/>
                <a:gd name="T13" fmla="*/ 306 h 306"/>
                <a:gd name="T14" fmla="*/ 657 w 723"/>
                <a:gd name="T15" fmla="*/ 306 h 306"/>
                <a:gd name="T16" fmla="*/ 704 w 723"/>
                <a:gd name="T17" fmla="*/ 26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3" h="306">
                  <a:moveTo>
                    <a:pt x="704" y="262"/>
                  </a:moveTo>
                  <a:cubicBezTo>
                    <a:pt x="720" y="65"/>
                    <a:pt x="720" y="65"/>
                    <a:pt x="720" y="65"/>
                  </a:cubicBezTo>
                  <a:cubicBezTo>
                    <a:pt x="723" y="29"/>
                    <a:pt x="696" y="0"/>
                    <a:pt x="661" y="0"/>
                  </a:cubicBezTo>
                  <a:cubicBezTo>
                    <a:pt x="88" y="0"/>
                    <a:pt x="88" y="0"/>
                    <a:pt x="88" y="0"/>
                  </a:cubicBezTo>
                  <a:cubicBezTo>
                    <a:pt x="53" y="0"/>
                    <a:pt x="21" y="29"/>
                    <a:pt x="18" y="65"/>
                  </a:cubicBezTo>
                  <a:cubicBezTo>
                    <a:pt x="2" y="262"/>
                    <a:pt x="2" y="262"/>
                    <a:pt x="2" y="262"/>
                  </a:cubicBezTo>
                  <a:cubicBezTo>
                    <a:pt x="0" y="286"/>
                    <a:pt x="19" y="306"/>
                    <a:pt x="43" y="306"/>
                  </a:cubicBezTo>
                  <a:cubicBezTo>
                    <a:pt x="657" y="306"/>
                    <a:pt x="657" y="306"/>
                    <a:pt x="657" y="306"/>
                  </a:cubicBezTo>
                  <a:cubicBezTo>
                    <a:pt x="681" y="306"/>
                    <a:pt x="703" y="286"/>
                    <a:pt x="704" y="262"/>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任意多边形 218">
              <a:extLst>
                <a:ext uri="{FF2B5EF4-FFF2-40B4-BE49-F238E27FC236}">
                  <a16:creationId xmlns:a16="http://schemas.microsoft.com/office/drawing/2014/main" id="{FF889E9B-088D-EBDA-816B-5483890927F5}"/>
                </a:ext>
              </a:extLst>
            </p:cNvPr>
            <p:cNvSpPr/>
            <p:nvPr/>
          </p:nvSpPr>
          <p:spPr bwMode="auto">
            <a:xfrm>
              <a:off x="5387976" y="3678238"/>
              <a:ext cx="908050" cy="728663"/>
            </a:xfrm>
            <a:custGeom>
              <a:avLst/>
              <a:gdLst>
                <a:gd name="T0" fmla="*/ 12 w 275"/>
                <a:gd name="T1" fmla="*/ 32 h 221"/>
                <a:gd name="T2" fmla="*/ 5 w 275"/>
                <a:gd name="T3" fmla="*/ 19 h 221"/>
                <a:gd name="T4" fmla="*/ 28 w 275"/>
                <a:gd name="T5" fmla="*/ 23 h 221"/>
                <a:gd name="T6" fmla="*/ 201 w 275"/>
                <a:gd name="T7" fmla="*/ 12 h 221"/>
                <a:gd name="T8" fmla="*/ 217 w 275"/>
                <a:gd name="T9" fmla="*/ 1 h 221"/>
                <a:gd name="T10" fmla="*/ 217 w 275"/>
                <a:gd name="T11" fmla="*/ 17 h 221"/>
                <a:gd name="T12" fmla="*/ 261 w 275"/>
                <a:gd name="T13" fmla="*/ 189 h 221"/>
                <a:gd name="T14" fmla="*/ 268 w 275"/>
                <a:gd name="T15" fmla="*/ 203 h 221"/>
                <a:gd name="T16" fmla="*/ 254 w 275"/>
                <a:gd name="T17" fmla="*/ 200 h 221"/>
                <a:gd name="T18" fmla="*/ 51 w 275"/>
                <a:gd name="T19" fmla="*/ 211 h 221"/>
                <a:gd name="T20" fmla="*/ 33 w 275"/>
                <a:gd name="T21" fmla="*/ 215 h 221"/>
                <a:gd name="T22" fmla="*/ 37 w 275"/>
                <a:gd name="T23" fmla="*/ 201 h 221"/>
                <a:gd name="T24" fmla="*/ 12 w 275"/>
                <a:gd name="T25" fmla="*/ 3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21">
                  <a:moveTo>
                    <a:pt x="12" y="32"/>
                  </a:moveTo>
                  <a:cubicBezTo>
                    <a:pt x="12" y="32"/>
                    <a:pt x="1" y="24"/>
                    <a:pt x="5" y="19"/>
                  </a:cubicBezTo>
                  <a:cubicBezTo>
                    <a:pt x="9" y="14"/>
                    <a:pt x="28" y="23"/>
                    <a:pt x="28" y="23"/>
                  </a:cubicBezTo>
                  <a:cubicBezTo>
                    <a:pt x="28" y="23"/>
                    <a:pt x="137" y="9"/>
                    <a:pt x="201" y="12"/>
                  </a:cubicBezTo>
                  <a:cubicBezTo>
                    <a:pt x="202" y="3"/>
                    <a:pt x="210" y="0"/>
                    <a:pt x="217" y="1"/>
                  </a:cubicBezTo>
                  <a:cubicBezTo>
                    <a:pt x="224" y="3"/>
                    <a:pt x="217" y="17"/>
                    <a:pt x="217" y="17"/>
                  </a:cubicBezTo>
                  <a:cubicBezTo>
                    <a:pt x="217" y="17"/>
                    <a:pt x="262" y="131"/>
                    <a:pt x="261" y="189"/>
                  </a:cubicBezTo>
                  <a:cubicBezTo>
                    <a:pt x="268" y="195"/>
                    <a:pt x="275" y="200"/>
                    <a:pt x="268" y="203"/>
                  </a:cubicBezTo>
                  <a:cubicBezTo>
                    <a:pt x="260" y="206"/>
                    <a:pt x="254" y="200"/>
                    <a:pt x="254" y="200"/>
                  </a:cubicBezTo>
                  <a:cubicBezTo>
                    <a:pt x="254" y="200"/>
                    <a:pt x="109" y="221"/>
                    <a:pt x="51" y="211"/>
                  </a:cubicBezTo>
                  <a:cubicBezTo>
                    <a:pt x="47" y="218"/>
                    <a:pt x="38" y="217"/>
                    <a:pt x="33" y="215"/>
                  </a:cubicBezTo>
                  <a:cubicBezTo>
                    <a:pt x="28" y="212"/>
                    <a:pt x="37" y="201"/>
                    <a:pt x="37" y="201"/>
                  </a:cubicBezTo>
                  <a:cubicBezTo>
                    <a:pt x="37" y="201"/>
                    <a:pt x="0" y="101"/>
                    <a:pt x="12"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任意多边形 219">
              <a:extLst>
                <a:ext uri="{FF2B5EF4-FFF2-40B4-BE49-F238E27FC236}">
                  <a16:creationId xmlns:a16="http://schemas.microsoft.com/office/drawing/2014/main" id="{7E3C2252-9F50-F19E-7842-1E4EC9D4973B}"/>
                </a:ext>
              </a:extLst>
            </p:cNvPr>
            <p:cNvSpPr/>
            <p:nvPr/>
          </p:nvSpPr>
          <p:spPr bwMode="auto">
            <a:xfrm>
              <a:off x="7664451" y="3690938"/>
              <a:ext cx="850900" cy="1570038"/>
            </a:xfrm>
            <a:custGeom>
              <a:avLst/>
              <a:gdLst>
                <a:gd name="T0" fmla="*/ 213 w 258"/>
                <a:gd name="T1" fmla="*/ 476 h 476"/>
                <a:gd name="T2" fmla="*/ 258 w 258"/>
                <a:gd name="T3" fmla="*/ 431 h 476"/>
                <a:gd name="T4" fmla="*/ 258 w 258"/>
                <a:gd name="T5" fmla="*/ 45 h 476"/>
                <a:gd name="T6" fmla="*/ 213 w 258"/>
                <a:gd name="T7" fmla="*/ 0 h 476"/>
                <a:gd name="T8" fmla="*/ 0 w 258"/>
                <a:gd name="T9" fmla="*/ 0 h 476"/>
                <a:gd name="T10" fmla="*/ 0 w 258"/>
                <a:gd name="T11" fmla="*/ 476 h 476"/>
                <a:gd name="T12" fmla="*/ 213 w 258"/>
                <a:gd name="T13" fmla="*/ 476 h 476"/>
              </a:gdLst>
              <a:ahLst/>
              <a:cxnLst>
                <a:cxn ang="0">
                  <a:pos x="T0" y="T1"/>
                </a:cxn>
                <a:cxn ang="0">
                  <a:pos x="T2" y="T3"/>
                </a:cxn>
                <a:cxn ang="0">
                  <a:pos x="T4" y="T5"/>
                </a:cxn>
                <a:cxn ang="0">
                  <a:pos x="T6" y="T7"/>
                </a:cxn>
                <a:cxn ang="0">
                  <a:pos x="T8" y="T9"/>
                </a:cxn>
                <a:cxn ang="0">
                  <a:pos x="T10" y="T11"/>
                </a:cxn>
                <a:cxn ang="0">
                  <a:pos x="T12" y="T13"/>
                </a:cxn>
              </a:cxnLst>
              <a:rect l="0" t="0" r="r" b="b"/>
              <a:pathLst>
                <a:path w="258" h="476">
                  <a:moveTo>
                    <a:pt x="213" y="476"/>
                  </a:moveTo>
                  <a:cubicBezTo>
                    <a:pt x="238" y="476"/>
                    <a:pt x="258" y="456"/>
                    <a:pt x="258" y="431"/>
                  </a:cubicBezTo>
                  <a:cubicBezTo>
                    <a:pt x="258" y="45"/>
                    <a:pt x="258" y="45"/>
                    <a:pt x="258" y="45"/>
                  </a:cubicBezTo>
                  <a:cubicBezTo>
                    <a:pt x="258" y="20"/>
                    <a:pt x="238" y="0"/>
                    <a:pt x="213" y="0"/>
                  </a:cubicBezTo>
                  <a:cubicBezTo>
                    <a:pt x="0" y="0"/>
                    <a:pt x="0" y="0"/>
                    <a:pt x="0" y="0"/>
                  </a:cubicBezTo>
                  <a:cubicBezTo>
                    <a:pt x="0" y="476"/>
                    <a:pt x="0" y="476"/>
                    <a:pt x="0" y="476"/>
                  </a:cubicBezTo>
                  <a:cubicBezTo>
                    <a:pt x="213" y="476"/>
                    <a:pt x="213" y="476"/>
                    <a:pt x="213" y="476"/>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任意多边形 220">
              <a:extLst>
                <a:ext uri="{FF2B5EF4-FFF2-40B4-BE49-F238E27FC236}">
                  <a16:creationId xmlns:a16="http://schemas.microsoft.com/office/drawing/2014/main" id="{981C2C44-16E0-CCD0-6595-35D0B8B704BC}"/>
                </a:ext>
              </a:extLst>
            </p:cNvPr>
            <p:cNvSpPr/>
            <p:nvPr/>
          </p:nvSpPr>
          <p:spPr bwMode="auto">
            <a:xfrm>
              <a:off x="5280026" y="4327525"/>
              <a:ext cx="2420938" cy="296863"/>
            </a:xfrm>
            <a:custGeom>
              <a:avLst/>
              <a:gdLst>
                <a:gd name="T0" fmla="*/ 734 w 734"/>
                <a:gd name="T1" fmla="*/ 65 h 90"/>
                <a:gd name="T2" fmla="*/ 734 w 734"/>
                <a:gd name="T3" fmla="*/ 26 h 90"/>
                <a:gd name="T4" fmla="*/ 708 w 734"/>
                <a:gd name="T5" fmla="*/ 0 h 90"/>
                <a:gd name="T6" fmla="*/ 25 w 734"/>
                <a:gd name="T7" fmla="*/ 0 h 90"/>
                <a:gd name="T8" fmla="*/ 0 w 734"/>
                <a:gd name="T9" fmla="*/ 26 h 90"/>
                <a:gd name="T10" fmla="*/ 0 w 734"/>
                <a:gd name="T11" fmla="*/ 65 h 90"/>
                <a:gd name="T12" fmla="*/ 25 w 734"/>
                <a:gd name="T13" fmla="*/ 90 h 90"/>
                <a:gd name="T14" fmla="*/ 708 w 734"/>
                <a:gd name="T15" fmla="*/ 90 h 90"/>
                <a:gd name="T16" fmla="*/ 734 w 734"/>
                <a:gd name="T17" fmla="*/ 6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90">
                  <a:moveTo>
                    <a:pt x="734" y="65"/>
                  </a:moveTo>
                  <a:cubicBezTo>
                    <a:pt x="734" y="26"/>
                    <a:pt x="734" y="26"/>
                    <a:pt x="734" y="26"/>
                  </a:cubicBezTo>
                  <a:cubicBezTo>
                    <a:pt x="734" y="12"/>
                    <a:pt x="722" y="0"/>
                    <a:pt x="708" y="0"/>
                  </a:cubicBezTo>
                  <a:cubicBezTo>
                    <a:pt x="25" y="0"/>
                    <a:pt x="25" y="0"/>
                    <a:pt x="25" y="0"/>
                  </a:cubicBezTo>
                  <a:cubicBezTo>
                    <a:pt x="11" y="0"/>
                    <a:pt x="0" y="12"/>
                    <a:pt x="0" y="26"/>
                  </a:cubicBezTo>
                  <a:cubicBezTo>
                    <a:pt x="0" y="65"/>
                    <a:pt x="0" y="65"/>
                    <a:pt x="0" y="65"/>
                  </a:cubicBezTo>
                  <a:cubicBezTo>
                    <a:pt x="0" y="79"/>
                    <a:pt x="11" y="90"/>
                    <a:pt x="25" y="90"/>
                  </a:cubicBezTo>
                  <a:cubicBezTo>
                    <a:pt x="708" y="90"/>
                    <a:pt x="708" y="90"/>
                    <a:pt x="708" y="90"/>
                  </a:cubicBezTo>
                  <a:cubicBezTo>
                    <a:pt x="722" y="90"/>
                    <a:pt x="734" y="79"/>
                    <a:pt x="734" y="65"/>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任意多边形 221">
              <a:extLst>
                <a:ext uri="{FF2B5EF4-FFF2-40B4-BE49-F238E27FC236}">
                  <a16:creationId xmlns:a16="http://schemas.microsoft.com/office/drawing/2014/main" id="{8121840E-1B7D-0A54-BAFC-7C467C0657AF}"/>
                </a:ext>
              </a:extLst>
            </p:cNvPr>
            <p:cNvSpPr/>
            <p:nvPr/>
          </p:nvSpPr>
          <p:spPr bwMode="auto">
            <a:xfrm>
              <a:off x="5384801" y="4624388"/>
              <a:ext cx="2316163" cy="636588"/>
            </a:xfrm>
            <a:custGeom>
              <a:avLst/>
              <a:gdLst>
                <a:gd name="T0" fmla="*/ 702 w 702"/>
                <a:gd name="T1" fmla="*/ 180 h 193"/>
                <a:gd name="T2" fmla="*/ 702 w 702"/>
                <a:gd name="T3" fmla="*/ 14 h 193"/>
                <a:gd name="T4" fmla="*/ 688 w 702"/>
                <a:gd name="T5" fmla="*/ 0 h 193"/>
                <a:gd name="T6" fmla="*/ 13 w 702"/>
                <a:gd name="T7" fmla="*/ 0 h 193"/>
                <a:gd name="T8" fmla="*/ 0 w 702"/>
                <a:gd name="T9" fmla="*/ 14 h 193"/>
                <a:gd name="T10" fmla="*/ 0 w 702"/>
                <a:gd name="T11" fmla="*/ 180 h 193"/>
                <a:gd name="T12" fmla="*/ 13 w 702"/>
                <a:gd name="T13" fmla="*/ 193 h 193"/>
                <a:gd name="T14" fmla="*/ 688 w 702"/>
                <a:gd name="T15" fmla="*/ 193 h 193"/>
                <a:gd name="T16" fmla="*/ 702 w 702"/>
                <a:gd name="T17" fmla="*/ 18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2" h="193">
                  <a:moveTo>
                    <a:pt x="702" y="180"/>
                  </a:moveTo>
                  <a:cubicBezTo>
                    <a:pt x="702" y="14"/>
                    <a:pt x="702" y="14"/>
                    <a:pt x="702" y="14"/>
                  </a:cubicBezTo>
                  <a:cubicBezTo>
                    <a:pt x="702" y="6"/>
                    <a:pt x="696" y="0"/>
                    <a:pt x="688" y="0"/>
                  </a:cubicBezTo>
                  <a:cubicBezTo>
                    <a:pt x="13" y="0"/>
                    <a:pt x="13" y="0"/>
                    <a:pt x="13" y="0"/>
                  </a:cubicBezTo>
                  <a:cubicBezTo>
                    <a:pt x="6" y="0"/>
                    <a:pt x="0" y="6"/>
                    <a:pt x="0" y="14"/>
                  </a:cubicBezTo>
                  <a:cubicBezTo>
                    <a:pt x="0" y="180"/>
                    <a:pt x="0" y="180"/>
                    <a:pt x="0" y="180"/>
                  </a:cubicBezTo>
                  <a:cubicBezTo>
                    <a:pt x="0" y="187"/>
                    <a:pt x="6" y="193"/>
                    <a:pt x="13" y="193"/>
                  </a:cubicBezTo>
                  <a:cubicBezTo>
                    <a:pt x="688" y="193"/>
                    <a:pt x="688" y="193"/>
                    <a:pt x="688" y="193"/>
                  </a:cubicBezTo>
                  <a:cubicBezTo>
                    <a:pt x="696" y="193"/>
                    <a:pt x="702" y="187"/>
                    <a:pt x="702" y="180"/>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任意多边形 222">
              <a:extLst>
                <a:ext uri="{FF2B5EF4-FFF2-40B4-BE49-F238E27FC236}">
                  <a16:creationId xmlns:a16="http://schemas.microsoft.com/office/drawing/2014/main" id="{EBCE6099-DBFD-B2E2-A055-AEE8000FCCB0}"/>
                </a:ext>
              </a:extLst>
            </p:cNvPr>
            <p:cNvSpPr/>
            <p:nvPr/>
          </p:nvSpPr>
          <p:spPr bwMode="auto">
            <a:xfrm>
              <a:off x="7516813" y="3690938"/>
              <a:ext cx="296863" cy="1570038"/>
            </a:xfrm>
            <a:custGeom>
              <a:avLst/>
              <a:gdLst>
                <a:gd name="T0" fmla="*/ 45 w 90"/>
                <a:gd name="T1" fmla="*/ 0 h 476"/>
                <a:gd name="T2" fmla="*/ 0 w 90"/>
                <a:gd name="T3" fmla="*/ 45 h 476"/>
                <a:gd name="T4" fmla="*/ 0 w 90"/>
                <a:gd name="T5" fmla="*/ 476 h 476"/>
                <a:gd name="T6" fmla="*/ 90 w 90"/>
                <a:gd name="T7" fmla="*/ 476 h 476"/>
                <a:gd name="T8" fmla="*/ 90 w 90"/>
                <a:gd name="T9" fmla="*/ 45 h 476"/>
                <a:gd name="T10" fmla="*/ 45 w 90"/>
                <a:gd name="T11" fmla="*/ 0 h 476"/>
              </a:gdLst>
              <a:ahLst/>
              <a:cxnLst>
                <a:cxn ang="0">
                  <a:pos x="T0" y="T1"/>
                </a:cxn>
                <a:cxn ang="0">
                  <a:pos x="T2" y="T3"/>
                </a:cxn>
                <a:cxn ang="0">
                  <a:pos x="T4" y="T5"/>
                </a:cxn>
                <a:cxn ang="0">
                  <a:pos x="T6" y="T7"/>
                </a:cxn>
                <a:cxn ang="0">
                  <a:pos x="T8" y="T9"/>
                </a:cxn>
                <a:cxn ang="0">
                  <a:pos x="T10" y="T11"/>
                </a:cxn>
              </a:cxnLst>
              <a:rect l="0" t="0" r="r" b="b"/>
              <a:pathLst>
                <a:path w="90" h="476">
                  <a:moveTo>
                    <a:pt x="45" y="0"/>
                  </a:moveTo>
                  <a:cubicBezTo>
                    <a:pt x="20" y="0"/>
                    <a:pt x="0" y="20"/>
                    <a:pt x="0" y="45"/>
                  </a:cubicBezTo>
                  <a:cubicBezTo>
                    <a:pt x="0" y="476"/>
                    <a:pt x="0" y="476"/>
                    <a:pt x="0" y="476"/>
                  </a:cubicBezTo>
                  <a:cubicBezTo>
                    <a:pt x="90" y="476"/>
                    <a:pt x="90" y="476"/>
                    <a:pt x="90" y="476"/>
                  </a:cubicBezTo>
                  <a:cubicBezTo>
                    <a:pt x="90" y="45"/>
                    <a:pt x="90" y="45"/>
                    <a:pt x="90" y="45"/>
                  </a:cubicBezTo>
                  <a:cubicBezTo>
                    <a:pt x="90" y="20"/>
                    <a:pt x="70" y="0"/>
                    <a:pt x="45"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任意多边形 223">
              <a:extLst>
                <a:ext uri="{FF2B5EF4-FFF2-40B4-BE49-F238E27FC236}">
                  <a16:creationId xmlns:a16="http://schemas.microsoft.com/office/drawing/2014/main" id="{5862AA32-87A3-D973-69EB-7921A2EFC991}"/>
                </a:ext>
              </a:extLst>
            </p:cNvPr>
            <p:cNvSpPr/>
            <p:nvPr/>
          </p:nvSpPr>
          <p:spPr bwMode="auto">
            <a:xfrm>
              <a:off x="5102226" y="5260975"/>
              <a:ext cx="3238500" cy="28575"/>
            </a:xfrm>
            <a:custGeom>
              <a:avLst/>
              <a:gdLst>
                <a:gd name="T0" fmla="*/ 973 w 982"/>
                <a:gd name="T1" fmla="*/ 9 h 9"/>
                <a:gd name="T2" fmla="*/ 9 w 982"/>
                <a:gd name="T3" fmla="*/ 9 h 9"/>
                <a:gd name="T4" fmla="*/ 0 w 982"/>
                <a:gd name="T5" fmla="*/ 0 h 9"/>
                <a:gd name="T6" fmla="*/ 982 w 982"/>
                <a:gd name="T7" fmla="*/ 0 h 9"/>
                <a:gd name="T8" fmla="*/ 973 w 982"/>
                <a:gd name="T9" fmla="*/ 9 h 9"/>
              </a:gdLst>
              <a:ahLst/>
              <a:cxnLst>
                <a:cxn ang="0">
                  <a:pos x="T0" y="T1"/>
                </a:cxn>
                <a:cxn ang="0">
                  <a:pos x="T2" y="T3"/>
                </a:cxn>
                <a:cxn ang="0">
                  <a:pos x="T4" y="T5"/>
                </a:cxn>
                <a:cxn ang="0">
                  <a:pos x="T6" y="T7"/>
                </a:cxn>
                <a:cxn ang="0">
                  <a:pos x="T8" y="T9"/>
                </a:cxn>
              </a:cxnLst>
              <a:rect l="0" t="0" r="r" b="b"/>
              <a:pathLst>
                <a:path w="982" h="9">
                  <a:moveTo>
                    <a:pt x="973" y="9"/>
                  </a:moveTo>
                  <a:cubicBezTo>
                    <a:pt x="9" y="9"/>
                    <a:pt x="9" y="9"/>
                    <a:pt x="9" y="9"/>
                  </a:cubicBezTo>
                  <a:cubicBezTo>
                    <a:pt x="4" y="9"/>
                    <a:pt x="0" y="5"/>
                    <a:pt x="0" y="0"/>
                  </a:cubicBezTo>
                  <a:cubicBezTo>
                    <a:pt x="982" y="0"/>
                    <a:pt x="982" y="0"/>
                    <a:pt x="982" y="0"/>
                  </a:cubicBezTo>
                  <a:cubicBezTo>
                    <a:pt x="982" y="5"/>
                    <a:pt x="978" y="9"/>
                    <a:pt x="973" y="9"/>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矩形 66">
              <a:extLst>
                <a:ext uri="{FF2B5EF4-FFF2-40B4-BE49-F238E27FC236}">
                  <a16:creationId xmlns:a16="http://schemas.microsoft.com/office/drawing/2014/main" id="{25CB7670-48D9-B702-6A19-7C3C185E68AF}"/>
                </a:ext>
              </a:extLst>
            </p:cNvPr>
            <p:cNvSpPr/>
            <p:nvPr/>
          </p:nvSpPr>
          <p:spPr bwMode="auto">
            <a:xfrm>
              <a:off x="4637088" y="1363663"/>
              <a:ext cx="3090863" cy="1720850"/>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 name="矩形 67">
              <a:extLst>
                <a:ext uri="{FF2B5EF4-FFF2-40B4-BE49-F238E27FC236}">
                  <a16:creationId xmlns:a16="http://schemas.microsoft.com/office/drawing/2014/main" id="{9123F4D1-2713-14C5-A4B2-85EE540EECC0}"/>
                </a:ext>
              </a:extLst>
            </p:cNvPr>
            <p:cNvSpPr/>
            <p:nvPr/>
          </p:nvSpPr>
          <p:spPr bwMode="auto">
            <a:xfrm>
              <a:off x="4637088" y="1363663"/>
              <a:ext cx="3090863"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 name="矩形 68">
              <a:extLst>
                <a:ext uri="{FF2B5EF4-FFF2-40B4-BE49-F238E27FC236}">
                  <a16:creationId xmlns:a16="http://schemas.microsoft.com/office/drawing/2014/main" id="{DB237043-8807-2F0B-A6E4-A70D10C4C377}"/>
                </a:ext>
              </a:extLst>
            </p:cNvPr>
            <p:cNvSpPr/>
            <p:nvPr/>
          </p:nvSpPr>
          <p:spPr bwMode="auto">
            <a:xfrm>
              <a:off x="4468813" y="1363663"/>
              <a:ext cx="3244850" cy="17208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0" name="矩形 69">
              <a:extLst>
                <a:ext uri="{FF2B5EF4-FFF2-40B4-BE49-F238E27FC236}">
                  <a16:creationId xmlns:a16="http://schemas.microsoft.com/office/drawing/2014/main" id="{8D022E29-F248-4145-106B-AC0E7CC3D64A}"/>
                </a:ext>
              </a:extLst>
            </p:cNvPr>
            <p:cNvSpPr/>
            <p:nvPr/>
          </p:nvSpPr>
          <p:spPr bwMode="auto">
            <a:xfrm>
              <a:off x="4468813" y="1363663"/>
              <a:ext cx="324485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1" name="矩形 70">
              <a:extLst>
                <a:ext uri="{FF2B5EF4-FFF2-40B4-BE49-F238E27FC236}">
                  <a16:creationId xmlns:a16="http://schemas.microsoft.com/office/drawing/2014/main" id="{A4D1CE26-5110-53BC-1776-F45B24BE38B2}"/>
                </a:ext>
              </a:extLst>
            </p:cNvPr>
            <p:cNvSpPr/>
            <p:nvPr/>
          </p:nvSpPr>
          <p:spPr bwMode="auto">
            <a:xfrm>
              <a:off x="4521201" y="1416050"/>
              <a:ext cx="3140075" cy="161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 name="矩形 71">
              <a:extLst>
                <a:ext uri="{FF2B5EF4-FFF2-40B4-BE49-F238E27FC236}">
                  <a16:creationId xmlns:a16="http://schemas.microsoft.com/office/drawing/2014/main" id="{A1CD8692-CD90-CC7B-F9AF-338E5F932D52}"/>
                </a:ext>
              </a:extLst>
            </p:cNvPr>
            <p:cNvSpPr/>
            <p:nvPr/>
          </p:nvSpPr>
          <p:spPr bwMode="auto">
            <a:xfrm>
              <a:off x="4521201" y="1416050"/>
              <a:ext cx="3140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 name="任意多边形 230">
              <a:extLst>
                <a:ext uri="{FF2B5EF4-FFF2-40B4-BE49-F238E27FC236}">
                  <a16:creationId xmlns:a16="http://schemas.microsoft.com/office/drawing/2014/main" id="{0A2CEEDB-D593-8AB4-D1DE-2DEEC97643FF}"/>
                </a:ext>
              </a:extLst>
            </p:cNvPr>
            <p:cNvSpPr/>
            <p:nvPr/>
          </p:nvSpPr>
          <p:spPr bwMode="auto">
            <a:xfrm>
              <a:off x="5048251" y="1687513"/>
              <a:ext cx="2085975" cy="1071563"/>
            </a:xfrm>
            <a:custGeom>
              <a:avLst/>
              <a:gdLst>
                <a:gd name="T0" fmla="*/ 0 w 632"/>
                <a:gd name="T1" fmla="*/ 0 h 325"/>
                <a:gd name="T2" fmla="*/ 0 w 632"/>
                <a:gd name="T3" fmla="*/ 0 h 325"/>
                <a:gd name="T4" fmla="*/ 307 w 632"/>
                <a:gd name="T5" fmla="*/ 0 h 325"/>
                <a:gd name="T6" fmla="*/ 632 w 632"/>
                <a:gd name="T7" fmla="*/ 325 h 325"/>
                <a:gd name="T8" fmla="*/ 325 w 632"/>
                <a:gd name="T9" fmla="*/ 325 h 325"/>
                <a:gd name="T10" fmla="*/ 0 w 632"/>
                <a:gd name="T11" fmla="*/ 0 h 325"/>
              </a:gdLst>
              <a:ahLst/>
              <a:cxnLst>
                <a:cxn ang="0">
                  <a:pos x="T0" y="T1"/>
                </a:cxn>
                <a:cxn ang="0">
                  <a:pos x="T2" y="T3"/>
                </a:cxn>
                <a:cxn ang="0">
                  <a:pos x="T4" y="T5"/>
                </a:cxn>
                <a:cxn ang="0">
                  <a:pos x="T6" y="T7"/>
                </a:cxn>
                <a:cxn ang="0">
                  <a:pos x="T8" y="T9"/>
                </a:cxn>
                <a:cxn ang="0">
                  <a:pos x="T10" y="T11"/>
                </a:cxn>
              </a:cxnLst>
              <a:rect l="0" t="0" r="r" b="b"/>
              <a:pathLst>
                <a:path w="632" h="325">
                  <a:moveTo>
                    <a:pt x="0" y="0"/>
                  </a:moveTo>
                  <a:cubicBezTo>
                    <a:pt x="0" y="0"/>
                    <a:pt x="0" y="0"/>
                    <a:pt x="0" y="0"/>
                  </a:cubicBezTo>
                  <a:cubicBezTo>
                    <a:pt x="307" y="0"/>
                    <a:pt x="307" y="0"/>
                    <a:pt x="307" y="0"/>
                  </a:cubicBezTo>
                  <a:cubicBezTo>
                    <a:pt x="486" y="0"/>
                    <a:pt x="632" y="146"/>
                    <a:pt x="632" y="325"/>
                  </a:cubicBezTo>
                  <a:cubicBezTo>
                    <a:pt x="325" y="325"/>
                    <a:pt x="325" y="325"/>
                    <a:pt x="325" y="325"/>
                  </a:cubicBezTo>
                  <a:cubicBezTo>
                    <a:pt x="145" y="325"/>
                    <a:pt x="0" y="180"/>
                    <a:pt x="0" y="0"/>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任意多边形 231">
              <a:extLst>
                <a:ext uri="{FF2B5EF4-FFF2-40B4-BE49-F238E27FC236}">
                  <a16:creationId xmlns:a16="http://schemas.microsoft.com/office/drawing/2014/main" id="{4CAE760B-93AC-B8C8-EA18-4E08E143E2F4}"/>
                </a:ext>
              </a:extLst>
            </p:cNvPr>
            <p:cNvSpPr/>
            <p:nvPr/>
          </p:nvSpPr>
          <p:spPr bwMode="auto">
            <a:xfrm>
              <a:off x="5041901" y="1776413"/>
              <a:ext cx="2098675" cy="1084263"/>
            </a:xfrm>
            <a:custGeom>
              <a:avLst/>
              <a:gdLst>
                <a:gd name="T0" fmla="*/ 636 w 636"/>
                <a:gd name="T1" fmla="*/ 329 h 329"/>
                <a:gd name="T2" fmla="*/ 327 w 636"/>
                <a:gd name="T3" fmla="*/ 329 h 329"/>
                <a:gd name="T4" fmla="*/ 0 w 636"/>
                <a:gd name="T5" fmla="*/ 2 h 329"/>
                <a:gd name="T6" fmla="*/ 0 w 636"/>
                <a:gd name="T7" fmla="*/ 0 h 329"/>
                <a:gd name="T8" fmla="*/ 309 w 636"/>
                <a:gd name="T9" fmla="*/ 0 h 329"/>
                <a:gd name="T10" fmla="*/ 636 w 636"/>
                <a:gd name="T11" fmla="*/ 327 h 329"/>
                <a:gd name="T12" fmla="*/ 636 w 636"/>
                <a:gd name="T13" fmla="*/ 329 h 329"/>
                <a:gd name="T14" fmla="*/ 4 w 636"/>
                <a:gd name="T15" fmla="*/ 4 h 329"/>
                <a:gd name="T16" fmla="*/ 327 w 636"/>
                <a:gd name="T17" fmla="*/ 325 h 329"/>
                <a:gd name="T18" fmla="*/ 632 w 636"/>
                <a:gd name="T19" fmla="*/ 325 h 329"/>
                <a:gd name="T20" fmla="*/ 309 w 636"/>
                <a:gd name="T21" fmla="*/ 4 h 329"/>
                <a:gd name="T22" fmla="*/ 4 w 636"/>
                <a:gd name="T23" fmla="*/ 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6" h="329">
                  <a:moveTo>
                    <a:pt x="636" y="329"/>
                  </a:moveTo>
                  <a:cubicBezTo>
                    <a:pt x="327" y="329"/>
                    <a:pt x="327" y="329"/>
                    <a:pt x="327" y="329"/>
                  </a:cubicBezTo>
                  <a:cubicBezTo>
                    <a:pt x="146" y="329"/>
                    <a:pt x="0" y="182"/>
                    <a:pt x="0" y="2"/>
                  </a:cubicBezTo>
                  <a:cubicBezTo>
                    <a:pt x="0" y="0"/>
                    <a:pt x="0" y="0"/>
                    <a:pt x="0" y="0"/>
                  </a:cubicBezTo>
                  <a:cubicBezTo>
                    <a:pt x="309" y="0"/>
                    <a:pt x="309" y="0"/>
                    <a:pt x="309" y="0"/>
                  </a:cubicBezTo>
                  <a:cubicBezTo>
                    <a:pt x="489" y="0"/>
                    <a:pt x="636" y="146"/>
                    <a:pt x="636" y="327"/>
                  </a:cubicBezTo>
                  <a:lnTo>
                    <a:pt x="636" y="329"/>
                  </a:lnTo>
                  <a:close/>
                  <a:moveTo>
                    <a:pt x="4" y="4"/>
                  </a:moveTo>
                  <a:cubicBezTo>
                    <a:pt x="5" y="181"/>
                    <a:pt x="149" y="325"/>
                    <a:pt x="327" y="325"/>
                  </a:cubicBezTo>
                  <a:cubicBezTo>
                    <a:pt x="632" y="325"/>
                    <a:pt x="632" y="325"/>
                    <a:pt x="632" y="325"/>
                  </a:cubicBezTo>
                  <a:cubicBezTo>
                    <a:pt x="631" y="148"/>
                    <a:pt x="486" y="4"/>
                    <a:pt x="309"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任意多边形 232">
              <a:extLst>
                <a:ext uri="{FF2B5EF4-FFF2-40B4-BE49-F238E27FC236}">
                  <a16:creationId xmlns:a16="http://schemas.microsoft.com/office/drawing/2014/main" id="{DEA5B5D8-EABE-BC29-859A-A3687F5C547F}"/>
                </a:ext>
              </a:extLst>
            </p:cNvPr>
            <p:cNvSpPr/>
            <p:nvPr/>
          </p:nvSpPr>
          <p:spPr bwMode="auto">
            <a:xfrm>
              <a:off x="5041901" y="1587500"/>
              <a:ext cx="2098675" cy="1085850"/>
            </a:xfrm>
            <a:custGeom>
              <a:avLst/>
              <a:gdLst>
                <a:gd name="T0" fmla="*/ 636 w 636"/>
                <a:gd name="T1" fmla="*/ 329 h 329"/>
                <a:gd name="T2" fmla="*/ 327 w 636"/>
                <a:gd name="T3" fmla="*/ 329 h 329"/>
                <a:gd name="T4" fmla="*/ 0 w 636"/>
                <a:gd name="T5" fmla="*/ 2 h 329"/>
                <a:gd name="T6" fmla="*/ 0 w 636"/>
                <a:gd name="T7" fmla="*/ 0 h 329"/>
                <a:gd name="T8" fmla="*/ 309 w 636"/>
                <a:gd name="T9" fmla="*/ 0 h 329"/>
                <a:gd name="T10" fmla="*/ 636 w 636"/>
                <a:gd name="T11" fmla="*/ 327 h 329"/>
                <a:gd name="T12" fmla="*/ 636 w 636"/>
                <a:gd name="T13" fmla="*/ 329 h 329"/>
                <a:gd name="T14" fmla="*/ 4 w 636"/>
                <a:gd name="T15" fmla="*/ 4 h 329"/>
                <a:gd name="T16" fmla="*/ 327 w 636"/>
                <a:gd name="T17" fmla="*/ 325 h 329"/>
                <a:gd name="T18" fmla="*/ 632 w 636"/>
                <a:gd name="T19" fmla="*/ 325 h 329"/>
                <a:gd name="T20" fmla="*/ 309 w 636"/>
                <a:gd name="T21" fmla="*/ 4 h 329"/>
                <a:gd name="T22" fmla="*/ 4 w 636"/>
                <a:gd name="T23" fmla="*/ 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6" h="329">
                  <a:moveTo>
                    <a:pt x="636" y="329"/>
                  </a:moveTo>
                  <a:cubicBezTo>
                    <a:pt x="327" y="329"/>
                    <a:pt x="327" y="329"/>
                    <a:pt x="327" y="329"/>
                  </a:cubicBezTo>
                  <a:cubicBezTo>
                    <a:pt x="146" y="329"/>
                    <a:pt x="0" y="182"/>
                    <a:pt x="0" y="2"/>
                  </a:cubicBezTo>
                  <a:cubicBezTo>
                    <a:pt x="0" y="0"/>
                    <a:pt x="0" y="0"/>
                    <a:pt x="0" y="0"/>
                  </a:cubicBezTo>
                  <a:cubicBezTo>
                    <a:pt x="309" y="0"/>
                    <a:pt x="309" y="0"/>
                    <a:pt x="309" y="0"/>
                  </a:cubicBezTo>
                  <a:cubicBezTo>
                    <a:pt x="489" y="0"/>
                    <a:pt x="636" y="147"/>
                    <a:pt x="636" y="327"/>
                  </a:cubicBezTo>
                  <a:lnTo>
                    <a:pt x="636" y="329"/>
                  </a:lnTo>
                  <a:close/>
                  <a:moveTo>
                    <a:pt x="4" y="4"/>
                  </a:moveTo>
                  <a:cubicBezTo>
                    <a:pt x="5" y="181"/>
                    <a:pt x="149" y="325"/>
                    <a:pt x="327" y="325"/>
                  </a:cubicBezTo>
                  <a:cubicBezTo>
                    <a:pt x="632" y="325"/>
                    <a:pt x="632" y="325"/>
                    <a:pt x="632" y="325"/>
                  </a:cubicBezTo>
                  <a:cubicBezTo>
                    <a:pt x="631" y="148"/>
                    <a:pt x="486" y="4"/>
                    <a:pt x="309"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椭圆 75">
              <a:extLst>
                <a:ext uri="{FF2B5EF4-FFF2-40B4-BE49-F238E27FC236}">
                  <a16:creationId xmlns:a16="http://schemas.microsoft.com/office/drawing/2014/main" id="{54D4859E-2323-4598-7E29-576F4922BEDD}"/>
                </a:ext>
              </a:extLst>
            </p:cNvPr>
            <p:cNvSpPr/>
            <p:nvPr/>
          </p:nvSpPr>
          <p:spPr bwMode="auto">
            <a:xfrm>
              <a:off x="3538538" y="5586413"/>
              <a:ext cx="5119688" cy="296863"/>
            </a:xfrm>
            <a:prstGeom prst="ellipse">
              <a:avLst/>
            </a:pr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任意多边形 234">
              <a:extLst>
                <a:ext uri="{FF2B5EF4-FFF2-40B4-BE49-F238E27FC236}">
                  <a16:creationId xmlns:a16="http://schemas.microsoft.com/office/drawing/2014/main" id="{CB3A7365-9FAA-79AD-1BF1-406533F076A4}"/>
                </a:ext>
              </a:extLst>
            </p:cNvPr>
            <p:cNvSpPr/>
            <p:nvPr/>
          </p:nvSpPr>
          <p:spPr bwMode="auto">
            <a:xfrm>
              <a:off x="4260851" y="2000250"/>
              <a:ext cx="4324350" cy="2860675"/>
            </a:xfrm>
            <a:custGeom>
              <a:avLst/>
              <a:gdLst>
                <a:gd name="T0" fmla="*/ 1287 w 1311"/>
                <a:gd name="T1" fmla="*/ 868 h 868"/>
                <a:gd name="T2" fmla="*/ 25 w 1311"/>
                <a:gd name="T3" fmla="*/ 868 h 868"/>
                <a:gd name="T4" fmla="*/ 0 w 1311"/>
                <a:gd name="T5" fmla="*/ 844 h 868"/>
                <a:gd name="T6" fmla="*/ 0 w 1311"/>
                <a:gd name="T7" fmla="*/ 24 h 868"/>
                <a:gd name="T8" fmla="*/ 25 w 1311"/>
                <a:gd name="T9" fmla="*/ 0 h 868"/>
                <a:gd name="T10" fmla="*/ 1287 w 1311"/>
                <a:gd name="T11" fmla="*/ 0 h 868"/>
                <a:gd name="T12" fmla="*/ 1311 w 1311"/>
                <a:gd name="T13" fmla="*/ 24 h 868"/>
                <a:gd name="T14" fmla="*/ 1311 w 1311"/>
                <a:gd name="T15" fmla="*/ 844 h 868"/>
                <a:gd name="T16" fmla="*/ 1287 w 1311"/>
                <a:gd name="T17"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1" h="868">
                  <a:moveTo>
                    <a:pt x="1287" y="868"/>
                  </a:moveTo>
                  <a:cubicBezTo>
                    <a:pt x="25" y="868"/>
                    <a:pt x="25" y="868"/>
                    <a:pt x="25" y="868"/>
                  </a:cubicBezTo>
                  <a:cubicBezTo>
                    <a:pt x="11" y="868"/>
                    <a:pt x="0" y="857"/>
                    <a:pt x="0" y="844"/>
                  </a:cubicBezTo>
                  <a:cubicBezTo>
                    <a:pt x="0" y="24"/>
                    <a:pt x="0" y="24"/>
                    <a:pt x="0" y="24"/>
                  </a:cubicBezTo>
                  <a:cubicBezTo>
                    <a:pt x="0" y="11"/>
                    <a:pt x="11" y="0"/>
                    <a:pt x="25" y="0"/>
                  </a:cubicBezTo>
                  <a:cubicBezTo>
                    <a:pt x="1287" y="0"/>
                    <a:pt x="1287" y="0"/>
                    <a:pt x="1287" y="0"/>
                  </a:cubicBezTo>
                  <a:cubicBezTo>
                    <a:pt x="1300" y="0"/>
                    <a:pt x="1311" y="11"/>
                    <a:pt x="1311" y="24"/>
                  </a:cubicBezTo>
                  <a:cubicBezTo>
                    <a:pt x="1311" y="844"/>
                    <a:pt x="1311" y="844"/>
                    <a:pt x="1311" y="844"/>
                  </a:cubicBezTo>
                  <a:cubicBezTo>
                    <a:pt x="1311" y="857"/>
                    <a:pt x="1300" y="868"/>
                    <a:pt x="1287" y="868"/>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任意多边形 235">
              <a:extLst>
                <a:ext uri="{FF2B5EF4-FFF2-40B4-BE49-F238E27FC236}">
                  <a16:creationId xmlns:a16="http://schemas.microsoft.com/office/drawing/2014/main" id="{B1B3C908-C62F-9BFC-800F-38D5A6F7F01A}"/>
                </a:ext>
              </a:extLst>
            </p:cNvPr>
            <p:cNvSpPr/>
            <p:nvPr/>
          </p:nvSpPr>
          <p:spPr bwMode="auto">
            <a:xfrm>
              <a:off x="5867401" y="3944938"/>
              <a:ext cx="1138238" cy="1697038"/>
            </a:xfrm>
            <a:custGeom>
              <a:avLst/>
              <a:gdLst>
                <a:gd name="T0" fmla="*/ 717 w 717"/>
                <a:gd name="T1" fmla="*/ 1069 h 1069"/>
                <a:gd name="T2" fmla="*/ 106 w 717"/>
                <a:gd name="T3" fmla="*/ 1069 h 1069"/>
                <a:gd name="T4" fmla="*/ 0 w 717"/>
                <a:gd name="T5" fmla="*/ 0 h 1069"/>
                <a:gd name="T6" fmla="*/ 613 w 717"/>
                <a:gd name="T7" fmla="*/ 0 h 1069"/>
                <a:gd name="T8" fmla="*/ 717 w 717"/>
                <a:gd name="T9" fmla="*/ 1069 h 1069"/>
              </a:gdLst>
              <a:ahLst/>
              <a:cxnLst>
                <a:cxn ang="0">
                  <a:pos x="T0" y="T1"/>
                </a:cxn>
                <a:cxn ang="0">
                  <a:pos x="T2" y="T3"/>
                </a:cxn>
                <a:cxn ang="0">
                  <a:pos x="T4" y="T5"/>
                </a:cxn>
                <a:cxn ang="0">
                  <a:pos x="T6" y="T7"/>
                </a:cxn>
                <a:cxn ang="0">
                  <a:pos x="T8" y="T9"/>
                </a:cxn>
              </a:cxnLst>
              <a:rect l="0" t="0" r="r" b="b"/>
              <a:pathLst>
                <a:path w="717" h="1069">
                  <a:moveTo>
                    <a:pt x="717" y="1069"/>
                  </a:moveTo>
                  <a:lnTo>
                    <a:pt x="106" y="1069"/>
                  </a:lnTo>
                  <a:lnTo>
                    <a:pt x="0" y="0"/>
                  </a:lnTo>
                  <a:lnTo>
                    <a:pt x="613" y="0"/>
                  </a:lnTo>
                  <a:lnTo>
                    <a:pt x="717" y="106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任意多边形 236">
              <a:extLst>
                <a:ext uri="{FF2B5EF4-FFF2-40B4-BE49-F238E27FC236}">
                  <a16:creationId xmlns:a16="http://schemas.microsoft.com/office/drawing/2014/main" id="{C8D0ED91-D38A-EBF6-B9D7-4924D36A8A6D}"/>
                </a:ext>
              </a:extLst>
            </p:cNvPr>
            <p:cNvSpPr/>
            <p:nvPr/>
          </p:nvSpPr>
          <p:spPr bwMode="auto">
            <a:xfrm>
              <a:off x="5867401" y="3944938"/>
              <a:ext cx="1138238" cy="1697038"/>
            </a:xfrm>
            <a:custGeom>
              <a:avLst/>
              <a:gdLst>
                <a:gd name="T0" fmla="*/ 717 w 717"/>
                <a:gd name="T1" fmla="*/ 1069 h 1069"/>
                <a:gd name="T2" fmla="*/ 106 w 717"/>
                <a:gd name="T3" fmla="*/ 1069 h 1069"/>
                <a:gd name="T4" fmla="*/ 0 w 717"/>
                <a:gd name="T5" fmla="*/ 0 h 1069"/>
                <a:gd name="T6" fmla="*/ 613 w 717"/>
                <a:gd name="T7" fmla="*/ 0 h 1069"/>
                <a:gd name="T8" fmla="*/ 717 w 717"/>
                <a:gd name="T9" fmla="*/ 1069 h 1069"/>
              </a:gdLst>
              <a:ahLst/>
              <a:cxnLst>
                <a:cxn ang="0">
                  <a:pos x="T0" y="T1"/>
                </a:cxn>
                <a:cxn ang="0">
                  <a:pos x="T2" y="T3"/>
                </a:cxn>
                <a:cxn ang="0">
                  <a:pos x="T4" y="T5"/>
                </a:cxn>
                <a:cxn ang="0">
                  <a:pos x="T6" y="T7"/>
                </a:cxn>
                <a:cxn ang="0">
                  <a:pos x="T8" y="T9"/>
                </a:cxn>
              </a:cxnLst>
              <a:rect l="0" t="0" r="r" b="b"/>
              <a:pathLst>
                <a:path w="717" h="1069">
                  <a:moveTo>
                    <a:pt x="717" y="1069"/>
                  </a:moveTo>
                  <a:lnTo>
                    <a:pt x="106" y="1069"/>
                  </a:lnTo>
                  <a:lnTo>
                    <a:pt x="0" y="0"/>
                  </a:lnTo>
                  <a:lnTo>
                    <a:pt x="613" y="0"/>
                  </a:lnTo>
                  <a:lnTo>
                    <a:pt x="717" y="10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任意多边形 237">
              <a:extLst>
                <a:ext uri="{FF2B5EF4-FFF2-40B4-BE49-F238E27FC236}">
                  <a16:creationId xmlns:a16="http://schemas.microsoft.com/office/drawing/2014/main" id="{424FB606-1E36-79C6-3ADF-65B677A1AB40}"/>
                </a:ext>
              </a:extLst>
            </p:cNvPr>
            <p:cNvSpPr/>
            <p:nvPr/>
          </p:nvSpPr>
          <p:spPr bwMode="auto">
            <a:xfrm>
              <a:off x="5840413" y="3944938"/>
              <a:ext cx="1141413" cy="1697038"/>
            </a:xfrm>
            <a:custGeom>
              <a:avLst/>
              <a:gdLst>
                <a:gd name="T0" fmla="*/ 719 w 719"/>
                <a:gd name="T1" fmla="*/ 1069 h 1069"/>
                <a:gd name="T2" fmla="*/ 106 w 719"/>
                <a:gd name="T3" fmla="*/ 1069 h 1069"/>
                <a:gd name="T4" fmla="*/ 0 w 719"/>
                <a:gd name="T5" fmla="*/ 0 h 1069"/>
                <a:gd name="T6" fmla="*/ 613 w 719"/>
                <a:gd name="T7" fmla="*/ 0 h 1069"/>
                <a:gd name="T8" fmla="*/ 719 w 719"/>
                <a:gd name="T9" fmla="*/ 1069 h 1069"/>
              </a:gdLst>
              <a:ahLst/>
              <a:cxnLst>
                <a:cxn ang="0">
                  <a:pos x="T0" y="T1"/>
                </a:cxn>
                <a:cxn ang="0">
                  <a:pos x="T2" y="T3"/>
                </a:cxn>
                <a:cxn ang="0">
                  <a:pos x="T4" y="T5"/>
                </a:cxn>
                <a:cxn ang="0">
                  <a:pos x="T6" y="T7"/>
                </a:cxn>
                <a:cxn ang="0">
                  <a:pos x="T8" y="T9"/>
                </a:cxn>
              </a:cxnLst>
              <a:rect l="0" t="0" r="r" b="b"/>
              <a:pathLst>
                <a:path w="719" h="1069">
                  <a:moveTo>
                    <a:pt x="719" y="1069"/>
                  </a:moveTo>
                  <a:lnTo>
                    <a:pt x="106" y="1069"/>
                  </a:lnTo>
                  <a:lnTo>
                    <a:pt x="0" y="0"/>
                  </a:lnTo>
                  <a:lnTo>
                    <a:pt x="613" y="0"/>
                  </a:lnTo>
                  <a:lnTo>
                    <a:pt x="719" y="106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任意多边形 238">
              <a:extLst>
                <a:ext uri="{FF2B5EF4-FFF2-40B4-BE49-F238E27FC236}">
                  <a16:creationId xmlns:a16="http://schemas.microsoft.com/office/drawing/2014/main" id="{C0C3E9C8-9B35-2CF8-F73E-52D250B03838}"/>
                </a:ext>
              </a:extLst>
            </p:cNvPr>
            <p:cNvSpPr/>
            <p:nvPr/>
          </p:nvSpPr>
          <p:spPr bwMode="auto">
            <a:xfrm>
              <a:off x="5840413" y="3944938"/>
              <a:ext cx="1141413" cy="1697038"/>
            </a:xfrm>
            <a:custGeom>
              <a:avLst/>
              <a:gdLst>
                <a:gd name="T0" fmla="*/ 719 w 719"/>
                <a:gd name="T1" fmla="*/ 1069 h 1069"/>
                <a:gd name="T2" fmla="*/ 106 w 719"/>
                <a:gd name="T3" fmla="*/ 1069 h 1069"/>
                <a:gd name="T4" fmla="*/ 0 w 719"/>
                <a:gd name="T5" fmla="*/ 0 h 1069"/>
                <a:gd name="T6" fmla="*/ 613 w 719"/>
                <a:gd name="T7" fmla="*/ 0 h 1069"/>
                <a:gd name="T8" fmla="*/ 719 w 719"/>
                <a:gd name="T9" fmla="*/ 1069 h 1069"/>
              </a:gdLst>
              <a:ahLst/>
              <a:cxnLst>
                <a:cxn ang="0">
                  <a:pos x="T0" y="T1"/>
                </a:cxn>
                <a:cxn ang="0">
                  <a:pos x="T2" y="T3"/>
                </a:cxn>
                <a:cxn ang="0">
                  <a:pos x="T4" y="T5"/>
                </a:cxn>
                <a:cxn ang="0">
                  <a:pos x="T6" y="T7"/>
                </a:cxn>
                <a:cxn ang="0">
                  <a:pos x="T8" y="T9"/>
                </a:cxn>
              </a:cxnLst>
              <a:rect l="0" t="0" r="r" b="b"/>
              <a:pathLst>
                <a:path w="719" h="1069">
                  <a:moveTo>
                    <a:pt x="719" y="1069"/>
                  </a:moveTo>
                  <a:lnTo>
                    <a:pt x="106" y="1069"/>
                  </a:lnTo>
                  <a:lnTo>
                    <a:pt x="0" y="0"/>
                  </a:lnTo>
                  <a:lnTo>
                    <a:pt x="613" y="0"/>
                  </a:lnTo>
                  <a:lnTo>
                    <a:pt x="719" y="10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任意多边形 239">
              <a:extLst>
                <a:ext uri="{FF2B5EF4-FFF2-40B4-BE49-F238E27FC236}">
                  <a16:creationId xmlns:a16="http://schemas.microsoft.com/office/drawing/2014/main" id="{DC1022C8-13F5-0ACF-E8D0-E8FE72450BD8}"/>
                </a:ext>
              </a:extLst>
            </p:cNvPr>
            <p:cNvSpPr/>
            <p:nvPr/>
          </p:nvSpPr>
          <p:spPr bwMode="auto">
            <a:xfrm>
              <a:off x="5953126" y="5641975"/>
              <a:ext cx="1249363" cy="60325"/>
            </a:xfrm>
            <a:custGeom>
              <a:avLst/>
              <a:gdLst>
                <a:gd name="T0" fmla="*/ 377 w 379"/>
                <a:gd name="T1" fmla="*/ 18 h 18"/>
                <a:gd name="T2" fmla="*/ 0 w 379"/>
                <a:gd name="T3" fmla="*/ 18 h 18"/>
                <a:gd name="T4" fmla="*/ 4 w 379"/>
                <a:gd name="T5" fmla="*/ 0 h 18"/>
                <a:gd name="T6" fmla="*/ 363 w 379"/>
                <a:gd name="T7" fmla="*/ 0 h 18"/>
                <a:gd name="T8" fmla="*/ 377 w 379"/>
                <a:gd name="T9" fmla="*/ 18 h 18"/>
              </a:gdLst>
              <a:ahLst/>
              <a:cxnLst>
                <a:cxn ang="0">
                  <a:pos x="T0" y="T1"/>
                </a:cxn>
                <a:cxn ang="0">
                  <a:pos x="T2" y="T3"/>
                </a:cxn>
                <a:cxn ang="0">
                  <a:pos x="T4" y="T5"/>
                </a:cxn>
                <a:cxn ang="0">
                  <a:pos x="T6" y="T7"/>
                </a:cxn>
                <a:cxn ang="0">
                  <a:pos x="T8" y="T9"/>
                </a:cxn>
              </a:cxnLst>
              <a:rect l="0" t="0" r="r" b="b"/>
              <a:pathLst>
                <a:path w="379" h="18">
                  <a:moveTo>
                    <a:pt x="377" y="18"/>
                  </a:moveTo>
                  <a:cubicBezTo>
                    <a:pt x="0" y="18"/>
                    <a:pt x="0" y="18"/>
                    <a:pt x="0" y="18"/>
                  </a:cubicBezTo>
                  <a:cubicBezTo>
                    <a:pt x="4" y="0"/>
                    <a:pt x="4" y="0"/>
                    <a:pt x="4" y="0"/>
                  </a:cubicBezTo>
                  <a:cubicBezTo>
                    <a:pt x="363" y="0"/>
                    <a:pt x="363" y="0"/>
                    <a:pt x="363" y="0"/>
                  </a:cubicBezTo>
                  <a:cubicBezTo>
                    <a:pt x="372" y="0"/>
                    <a:pt x="379" y="9"/>
                    <a:pt x="377" y="1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任意多边形 240">
              <a:extLst>
                <a:ext uri="{FF2B5EF4-FFF2-40B4-BE49-F238E27FC236}">
                  <a16:creationId xmlns:a16="http://schemas.microsoft.com/office/drawing/2014/main" id="{AC1E5A21-3468-25B0-4EEB-4A423B313C38}"/>
                </a:ext>
              </a:extLst>
            </p:cNvPr>
            <p:cNvSpPr/>
            <p:nvPr/>
          </p:nvSpPr>
          <p:spPr bwMode="auto">
            <a:xfrm>
              <a:off x="7091363" y="5641975"/>
              <a:ext cx="12700" cy="60325"/>
            </a:xfrm>
            <a:custGeom>
              <a:avLst/>
              <a:gdLst>
                <a:gd name="T0" fmla="*/ 8 w 8"/>
                <a:gd name="T1" fmla="*/ 38 h 38"/>
                <a:gd name="T2" fmla="*/ 0 w 8"/>
                <a:gd name="T3" fmla="*/ 0 h 38"/>
                <a:gd name="T4" fmla="*/ 8 w 8"/>
                <a:gd name="T5" fmla="*/ 38 h 38"/>
              </a:gdLst>
              <a:ahLst/>
              <a:cxnLst>
                <a:cxn ang="0">
                  <a:pos x="T0" y="T1"/>
                </a:cxn>
                <a:cxn ang="0">
                  <a:pos x="T2" y="T3"/>
                </a:cxn>
                <a:cxn ang="0">
                  <a:pos x="T4" y="T5"/>
                </a:cxn>
              </a:cxnLst>
              <a:rect l="0" t="0" r="r" b="b"/>
              <a:pathLst>
                <a:path w="8" h="38">
                  <a:moveTo>
                    <a:pt x="8" y="38"/>
                  </a:moveTo>
                  <a:lnTo>
                    <a:pt x="0" y="0"/>
                  </a:lnTo>
                  <a:lnTo>
                    <a:pt x="8" y="3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直接连接符 84">
              <a:extLst>
                <a:ext uri="{FF2B5EF4-FFF2-40B4-BE49-F238E27FC236}">
                  <a16:creationId xmlns:a16="http://schemas.microsoft.com/office/drawing/2014/main" id="{91868DC2-3DB4-941B-13EE-8FC81B9DB219}"/>
                </a:ext>
              </a:extLst>
            </p:cNvPr>
            <p:cNvSpPr/>
            <p:nvPr/>
          </p:nvSpPr>
          <p:spPr bwMode="auto">
            <a:xfrm flipH="1" flipV="1">
              <a:off x="7091363" y="5641975"/>
              <a:ext cx="12700" cy="60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任意多边形 242">
              <a:extLst>
                <a:ext uri="{FF2B5EF4-FFF2-40B4-BE49-F238E27FC236}">
                  <a16:creationId xmlns:a16="http://schemas.microsoft.com/office/drawing/2014/main" id="{22576CA6-E6D1-DA41-C826-6D0A21913CBF}"/>
                </a:ext>
              </a:extLst>
            </p:cNvPr>
            <p:cNvSpPr/>
            <p:nvPr/>
          </p:nvSpPr>
          <p:spPr bwMode="auto">
            <a:xfrm>
              <a:off x="5741988" y="5641975"/>
              <a:ext cx="1255713" cy="60325"/>
            </a:xfrm>
            <a:custGeom>
              <a:avLst/>
              <a:gdLst>
                <a:gd name="T0" fmla="*/ 377 w 381"/>
                <a:gd name="T1" fmla="*/ 18 h 18"/>
                <a:gd name="T2" fmla="*/ 0 w 381"/>
                <a:gd name="T3" fmla="*/ 18 h 18"/>
                <a:gd name="T4" fmla="*/ 22 w 381"/>
                <a:gd name="T5" fmla="*/ 0 h 18"/>
                <a:gd name="T6" fmla="*/ 381 w 381"/>
                <a:gd name="T7" fmla="*/ 0 h 18"/>
                <a:gd name="T8" fmla="*/ 377 w 381"/>
                <a:gd name="T9" fmla="*/ 18 h 18"/>
              </a:gdLst>
              <a:ahLst/>
              <a:cxnLst>
                <a:cxn ang="0">
                  <a:pos x="T0" y="T1"/>
                </a:cxn>
                <a:cxn ang="0">
                  <a:pos x="T2" y="T3"/>
                </a:cxn>
                <a:cxn ang="0">
                  <a:pos x="T4" y="T5"/>
                </a:cxn>
                <a:cxn ang="0">
                  <a:pos x="T6" y="T7"/>
                </a:cxn>
                <a:cxn ang="0">
                  <a:pos x="T8" y="T9"/>
                </a:cxn>
              </a:cxnLst>
              <a:rect l="0" t="0" r="r" b="b"/>
              <a:pathLst>
                <a:path w="381" h="18">
                  <a:moveTo>
                    <a:pt x="377" y="18"/>
                  </a:moveTo>
                  <a:cubicBezTo>
                    <a:pt x="0" y="18"/>
                    <a:pt x="0" y="18"/>
                    <a:pt x="0" y="18"/>
                  </a:cubicBezTo>
                  <a:cubicBezTo>
                    <a:pt x="2" y="8"/>
                    <a:pt x="11" y="0"/>
                    <a:pt x="22" y="0"/>
                  </a:cubicBezTo>
                  <a:cubicBezTo>
                    <a:pt x="381" y="0"/>
                    <a:pt x="381" y="0"/>
                    <a:pt x="381" y="0"/>
                  </a:cubicBezTo>
                  <a:lnTo>
                    <a:pt x="377" y="18"/>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任意多边形 243">
              <a:extLst>
                <a:ext uri="{FF2B5EF4-FFF2-40B4-BE49-F238E27FC236}">
                  <a16:creationId xmlns:a16="http://schemas.microsoft.com/office/drawing/2014/main" id="{B050E1AF-687E-1F5A-C63A-113E2B90B625}"/>
                </a:ext>
              </a:extLst>
            </p:cNvPr>
            <p:cNvSpPr/>
            <p:nvPr/>
          </p:nvSpPr>
          <p:spPr bwMode="auto">
            <a:xfrm>
              <a:off x="6911976" y="5641975"/>
              <a:ext cx="192088" cy="60325"/>
            </a:xfrm>
            <a:custGeom>
              <a:avLst/>
              <a:gdLst>
                <a:gd name="T0" fmla="*/ 54 w 58"/>
                <a:gd name="T1" fmla="*/ 0 h 18"/>
                <a:gd name="T2" fmla="*/ 16 w 58"/>
                <a:gd name="T3" fmla="*/ 0 h 18"/>
                <a:gd name="T4" fmla="*/ 2 w 58"/>
                <a:gd name="T5" fmla="*/ 18 h 18"/>
                <a:gd name="T6" fmla="*/ 58 w 58"/>
                <a:gd name="T7" fmla="*/ 18 h 18"/>
              </a:gdLst>
              <a:ahLst/>
              <a:cxnLst>
                <a:cxn ang="0">
                  <a:pos x="T0" y="T1"/>
                </a:cxn>
                <a:cxn ang="0">
                  <a:pos x="T2" y="T3"/>
                </a:cxn>
                <a:cxn ang="0">
                  <a:pos x="T4" y="T5"/>
                </a:cxn>
                <a:cxn ang="0">
                  <a:pos x="T6" y="T7"/>
                </a:cxn>
              </a:cxnLst>
              <a:rect l="0" t="0" r="r" b="b"/>
              <a:pathLst>
                <a:path w="58" h="18">
                  <a:moveTo>
                    <a:pt x="54" y="0"/>
                  </a:moveTo>
                  <a:cubicBezTo>
                    <a:pt x="16" y="0"/>
                    <a:pt x="16" y="0"/>
                    <a:pt x="16" y="0"/>
                  </a:cubicBezTo>
                  <a:cubicBezTo>
                    <a:pt x="7" y="0"/>
                    <a:pt x="0" y="9"/>
                    <a:pt x="2" y="18"/>
                  </a:cubicBezTo>
                  <a:cubicBezTo>
                    <a:pt x="58" y="18"/>
                    <a:pt x="58" y="18"/>
                    <a:pt x="58" y="18"/>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任意多边形 244">
              <a:extLst>
                <a:ext uri="{FF2B5EF4-FFF2-40B4-BE49-F238E27FC236}">
                  <a16:creationId xmlns:a16="http://schemas.microsoft.com/office/drawing/2014/main" id="{3515DF50-E027-E2C7-8FD7-6CCE7062B4FC}"/>
                </a:ext>
              </a:extLst>
            </p:cNvPr>
            <p:cNvSpPr/>
            <p:nvPr/>
          </p:nvSpPr>
          <p:spPr bwMode="auto">
            <a:xfrm>
              <a:off x="6902451" y="4860925"/>
              <a:ext cx="9525" cy="82550"/>
            </a:xfrm>
            <a:custGeom>
              <a:avLst/>
              <a:gdLst>
                <a:gd name="T0" fmla="*/ 0 w 6"/>
                <a:gd name="T1" fmla="*/ 0 h 52"/>
                <a:gd name="T2" fmla="*/ 0 w 6"/>
                <a:gd name="T3" fmla="*/ 0 h 52"/>
                <a:gd name="T4" fmla="*/ 6 w 6"/>
                <a:gd name="T5" fmla="*/ 52 h 52"/>
                <a:gd name="T6" fmla="*/ 6 w 6"/>
                <a:gd name="T7" fmla="*/ 52 h 52"/>
                <a:gd name="T8" fmla="*/ 0 w 6"/>
                <a:gd name="T9" fmla="*/ 0 h 52"/>
              </a:gdLst>
              <a:ahLst/>
              <a:cxnLst>
                <a:cxn ang="0">
                  <a:pos x="T0" y="T1"/>
                </a:cxn>
                <a:cxn ang="0">
                  <a:pos x="T2" y="T3"/>
                </a:cxn>
                <a:cxn ang="0">
                  <a:pos x="T4" y="T5"/>
                </a:cxn>
                <a:cxn ang="0">
                  <a:pos x="T6" y="T7"/>
                </a:cxn>
                <a:cxn ang="0">
                  <a:pos x="T8" y="T9"/>
                </a:cxn>
              </a:cxnLst>
              <a:rect l="0" t="0" r="r" b="b"/>
              <a:pathLst>
                <a:path w="6" h="52">
                  <a:moveTo>
                    <a:pt x="0" y="0"/>
                  </a:moveTo>
                  <a:lnTo>
                    <a:pt x="0" y="0"/>
                  </a:lnTo>
                  <a:lnTo>
                    <a:pt x="6" y="52"/>
                  </a:lnTo>
                  <a:lnTo>
                    <a:pt x="6" y="52"/>
                  </a:lnTo>
                  <a:lnTo>
                    <a:pt x="0" y="0"/>
                  </a:lnTo>
                  <a:close/>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任意多边形 245">
              <a:extLst>
                <a:ext uri="{FF2B5EF4-FFF2-40B4-BE49-F238E27FC236}">
                  <a16:creationId xmlns:a16="http://schemas.microsoft.com/office/drawing/2014/main" id="{97E587EA-B415-1EC2-1944-953C4460AED8}"/>
                </a:ext>
              </a:extLst>
            </p:cNvPr>
            <p:cNvSpPr/>
            <p:nvPr/>
          </p:nvSpPr>
          <p:spPr bwMode="auto">
            <a:xfrm>
              <a:off x="6902451" y="4860925"/>
              <a:ext cx="9525" cy="82550"/>
            </a:xfrm>
            <a:custGeom>
              <a:avLst/>
              <a:gdLst>
                <a:gd name="T0" fmla="*/ 0 w 6"/>
                <a:gd name="T1" fmla="*/ 0 h 52"/>
                <a:gd name="T2" fmla="*/ 0 w 6"/>
                <a:gd name="T3" fmla="*/ 0 h 52"/>
                <a:gd name="T4" fmla="*/ 6 w 6"/>
                <a:gd name="T5" fmla="*/ 52 h 52"/>
                <a:gd name="T6" fmla="*/ 6 w 6"/>
                <a:gd name="T7" fmla="*/ 52 h 52"/>
                <a:gd name="T8" fmla="*/ 0 w 6"/>
                <a:gd name="T9" fmla="*/ 0 h 52"/>
              </a:gdLst>
              <a:ahLst/>
              <a:cxnLst>
                <a:cxn ang="0">
                  <a:pos x="T0" y="T1"/>
                </a:cxn>
                <a:cxn ang="0">
                  <a:pos x="T2" y="T3"/>
                </a:cxn>
                <a:cxn ang="0">
                  <a:pos x="T4" y="T5"/>
                </a:cxn>
                <a:cxn ang="0">
                  <a:pos x="T6" y="T7"/>
                </a:cxn>
                <a:cxn ang="0">
                  <a:pos x="T8" y="T9"/>
                </a:cxn>
              </a:cxnLst>
              <a:rect l="0" t="0" r="r" b="b"/>
              <a:pathLst>
                <a:path w="6" h="52">
                  <a:moveTo>
                    <a:pt x="0" y="0"/>
                  </a:moveTo>
                  <a:lnTo>
                    <a:pt x="0" y="0"/>
                  </a:lnTo>
                  <a:lnTo>
                    <a:pt x="6" y="52"/>
                  </a:lnTo>
                  <a:lnTo>
                    <a:pt x="6" y="5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任意多边形 246">
              <a:extLst>
                <a:ext uri="{FF2B5EF4-FFF2-40B4-BE49-F238E27FC236}">
                  <a16:creationId xmlns:a16="http://schemas.microsoft.com/office/drawing/2014/main" id="{87BD61F2-1AD8-C05D-21AB-68E6666B9694}"/>
                </a:ext>
              </a:extLst>
            </p:cNvPr>
            <p:cNvSpPr/>
            <p:nvPr/>
          </p:nvSpPr>
          <p:spPr bwMode="auto">
            <a:xfrm>
              <a:off x="5932488" y="4860925"/>
              <a:ext cx="979488" cy="82550"/>
            </a:xfrm>
            <a:custGeom>
              <a:avLst/>
              <a:gdLst>
                <a:gd name="T0" fmla="*/ 611 w 617"/>
                <a:gd name="T1" fmla="*/ 0 h 52"/>
                <a:gd name="T2" fmla="*/ 0 w 617"/>
                <a:gd name="T3" fmla="*/ 0 h 52"/>
                <a:gd name="T4" fmla="*/ 4 w 617"/>
                <a:gd name="T5" fmla="*/ 52 h 52"/>
                <a:gd name="T6" fmla="*/ 617 w 617"/>
                <a:gd name="T7" fmla="*/ 52 h 52"/>
                <a:gd name="T8" fmla="*/ 611 w 617"/>
                <a:gd name="T9" fmla="*/ 0 h 52"/>
              </a:gdLst>
              <a:ahLst/>
              <a:cxnLst>
                <a:cxn ang="0">
                  <a:pos x="T0" y="T1"/>
                </a:cxn>
                <a:cxn ang="0">
                  <a:pos x="T2" y="T3"/>
                </a:cxn>
                <a:cxn ang="0">
                  <a:pos x="T4" y="T5"/>
                </a:cxn>
                <a:cxn ang="0">
                  <a:pos x="T6" y="T7"/>
                </a:cxn>
                <a:cxn ang="0">
                  <a:pos x="T8" y="T9"/>
                </a:cxn>
              </a:cxnLst>
              <a:rect l="0" t="0" r="r" b="b"/>
              <a:pathLst>
                <a:path w="617" h="52">
                  <a:moveTo>
                    <a:pt x="611" y="0"/>
                  </a:moveTo>
                  <a:lnTo>
                    <a:pt x="0" y="0"/>
                  </a:lnTo>
                  <a:lnTo>
                    <a:pt x="4" y="52"/>
                  </a:lnTo>
                  <a:lnTo>
                    <a:pt x="617" y="52"/>
                  </a:lnTo>
                  <a:lnTo>
                    <a:pt x="611" y="0"/>
                  </a:lnTo>
                  <a:close/>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任意多边形 247">
              <a:extLst>
                <a:ext uri="{FF2B5EF4-FFF2-40B4-BE49-F238E27FC236}">
                  <a16:creationId xmlns:a16="http://schemas.microsoft.com/office/drawing/2014/main" id="{5DA85D0C-8EB9-2735-2E8F-12917A83B0E8}"/>
                </a:ext>
              </a:extLst>
            </p:cNvPr>
            <p:cNvSpPr/>
            <p:nvPr/>
          </p:nvSpPr>
          <p:spPr bwMode="auto">
            <a:xfrm>
              <a:off x="5932488" y="4860925"/>
              <a:ext cx="979488" cy="82550"/>
            </a:xfrm>
            <a:custGeom>
              <a:avLst/>
              <a:gdLst>
                <a:gd name="T0" fmla="*/ 611 w 617"/>
                <a:gd name="T1" fmla="*/ 0 h 52"/>
                <a:gd name="T2" fmla="*/ 0 w 617"/>
                <a:gd name="T3" fmla="*/ 0 h 52"/>
                <a:gd name="T4" fmla="*/ 4 w 617"/>
                <a:gd name="T5" fmla="*/ 52 h 52"/>
                <a:gd name="T6" fmla="*/ 617 w 617"/>
                <a:gd name="T7" fmla="*/ 52 h 52"/>
                <a:gd name="T8" fmla="*/ 611 w 617"/>
                <a:gd name="T9" fmla="*/ 0 h 52"/>
              </a:gdLst>
              <a:ahLst/>
              <a:cxnLst>
                <a:cxn ang="0">
                  <a:pos x="T0" y="T1"/>
                </a:cxn>
                <a:cxn ang="0">
                  <a:pos x="T2" y="T3"/>
                </a:cxn>
                <a:cxn ang="0">
                  <a:pos x="T4" y="T5"/>
                </a:cxn>
                <a:cxn ang="0">
                  <a:pos x="T6" y="T7"/>
                </a:cxn>
                <a:cxn ang="0">
                  <a:pos x="T8" y="T9"/>
                </a:cxn>
              </a:cxnLst>
              <a:rect l="0" t="0" r="r" b="b"/>
              <a:pathLst>
                <a:path w="617" h="52">
                  <a:moveTo>
                    <a:pt x="611" y="0"/>
                  </a:moveTo>
                  <a:lnTo>
                    <a:pt x="0" y="0"/>
                  </a:lnTo>
                  <a:lnTo>
                    <a:pt x="4" y="52"/>
                  </a:lnTo>
                  <a:lnTo>
                    <a:pt x="617" y="52"/>
                  </a:lnTo>
                  <a:lnTo>
                    <a:pt x="6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任意多边形 248">
              <a:extLst>
                <a:ext uri="{FF2B5EF4-FFF2-40B4-BE49-F238E27FC236}">
                  <a16:creationId xmlns:a16="http://schemas.microsoft.com/office/drawing/2014/main" id="{D6326B1B-F7C6-0E18-764F-5E8336BF40DC}"/>
                </a:ext>
              </a:extLst>
            </p:cNvPr>
            <p:cNvSpPr/>
            <p:nvPr/>
          </p:nvSpPr>
          <p:spPr bwMode="auto">
            <a:xfrm>
              <a:off x="4237038" y="2000250"/>
              <a:ext cx="4324350" cy="2860675"/>
            </a:xfrm>
            <a:custGeom>
              <a:avLst/>
              <a:gdLst>
                <a:gd name="T0" fmla="*/ 1286 w 1311"/>
                <a:gd name="T1" fmla="*/ 868 h 868"/>
                <a:gd name="T2" fmla="*/ 25 w 1311"/>
                <a:gd name="T3" fmla="*/ 868 h 868"/>
                <a:gd name="T4" fmla="*/ 0 w 1311"/>
                <a:gd name="T5" fmla="*/ 844 h 868"/>
                <a:gd name="T6" fmla="*/ 0 w 1311"/>
                <a:gd name="T7" fmla="*/ 24 h 868"/>
                <a:gd name="T8" fmla="*/ 25 w 1311"/>
                <a:gd name="T9" fmla="*/ 0 h 868"/>
                <a:gd name="T10" fmla="*/ 1286 w 1311"/>
                <a:gd name="T11" fmla="*/ 0 h 868"/>
                <a:gd name="T12" fmla="*/ 1311 w 1311"/>
                <a:gd name="T13" fmla="*/ 24 h 868"/>
                <a:gd name="T14" fmla="*/ 1311 w 1311"/>
                <a:gd name="T15" fmla="*/ 844 h 868"/>
                <a:gd name="T16" fmla="*/ 1286 w 1311"/>
                <a:gd name="T17"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1" h="868">
                  <a:moveTo>
                    <a:pt x="1286" y="868"/>
                  </a:moveTo>
                  <a:cubicBezTo>
                    <a:pt x="25" y="868"/>
                    <a:pt x="25" y="868"/>
                    <a:pt x="25" y="868"/>
                  </a:cubicBezTo>
                  <a:cubicBezTo>
                    <a:pt x="11" y="868"/>
                    <a:pt x="0" y="857"/>
                    <a:pt x="0" y="844"/>
                  </a:cubicBezTo>
                  <a:cubicBezTo>
                    <a:pt x="0" y="24"/>
                    <a:pt x="0" y="24"/>
                    <a:pt x="0" y="24"/>
                  </a:cubicBezTo>
                  <a:cubicBezTo>
                    <a:pt x="0" y="11"/>
                    <a:pt x="11" y="0"/>
                    <a:pt x="25" y="0"/>
                  </a:cubicBezTo>
                  <a:cubicBezTo>
                    <a:pt x="1286" y="0"/>
                    <a:pt x="1286" y="0"/>
                    <a:pt x="1286" y="0"/>
                  </a:cubicBezTo>
                  <a:cubicBezTo>
                    <a:pt x="1300" y="0"/>
                    <a:pt x="1311" y="11"/>
                    <a:pt x="1311" y="24"/>
                  </a:cubicBezTo>
                  <a:cubicBezTo>
                    <a:pt x="1311" y="844"/>
                    <a:pt x="1311" y="844"/>
                    <a:pt x="1311" y="844"/>
                  </a:cubicBezTo>
                  <a:cubicBezTo>
                    <a:pt x="1311" y="857"/>
                    <a:pt x="1300" y="868"/>
                    <a:pt x="1286" y="86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椭圆 92">
              <a:extLst>
                <a:ext uri="{FF2B5EF4-FFF2-40B4-BE49-F238E27FC236}">
                  <a16:creationId xmlns:a16="http://schemas.microsoft.com/office/drawing/2014/main" id="{4CC22169-3D6B-1C61-234F-A81B49924E51}"/>
                </a:ext>
              </a:extLst>
            </p:cNvPr>
            <p:cNvSpPr/>
            <p:nvPr/>
          </p:nvSpPr>
          <p:spPr bwMode="auto">
            <a:xfrm>
              <a:off x="6321426" y="4591050"/>
              <a:ext cx="155575" cy="152400"/>
            </a:xfrm>
            <a:prstGeom prst="ellipse">
              <a:avLst/>
            </a:pr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任意多边形 250">
              <a:extLst>
                <a:ext uri="{FF2B5EF4-FFF2-40B4-BE49-F238E27FC236}">
                  <a16:creationId xmlns:a16="http://schemas.microsoft.com/office/drawing/2014/main" id="{72454402-EAF7-8D81-4BA3-D1DCA1843AC0}"/>
                </a:ext>
              </a:extLst>
            </p:cNvPr>
            <p:cNvSpPr/>
            <p:nvPr/>
          </p:nvSpPr>
          <p:spPr bwMode="auto">
            <a:xfrm>
              <a:off x="4270376" y="2168525"/>
              <a:ext cx="4254500" cy="2284413"/>
            </a:xfrm>
            <a:custGeom>
              <a:avLst/>
              <a:gdLst>
                <a:gd name="T0" fmla="*/ 1279 w 1290"/>
                <a:gd name="T1" fmla="*/ 693 h 693"/>
                <a:gd name="T2" fmla="*/ 11 w 1290"/>
                <a:gd name="T3" fmla="*/ 693 h 693"/>
                <a:gd name="T4" fmla="*/ 0 w 1290"/>
                <a:gd name="T5" fmla="*/ 682 h 693"/>
                <a:gd name="T6" fmla="*/ 0 w 1290"/>
                <a:gd name="T7" fmla="*/ 10 h 693"/>
                <a:gd name="T8" fmla="*/ 11 w 1290"/>
                <a:gd name="T9" fmla="*/ 0 h 693"/>
                <a:gd name="T10" fmla="*/ 1279 w 1290"/>
                <a:gd name="T11" fmla="*/ 0 h 693"/>
                <a:gd name="T12" fmla="*/ 1290 w 1290"/>
                <a:gd name="T13" fmla="*/ 10 h 693"/>
                <a:gd name="T14" fmla="*/ 1290 w 1290"/>
                <a:gd name="T15" fmla="*/ 682 h 693"/>
                <a:gd name="T16" fmla="*/ 1279 w 1290"/>
                <a:gd name="T17" fmla="*/ 69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0" h="693">
                  <a:moveTo>
                    <a:pt x="1279" y="693"/>
                  </a:moveTo>
                  <a:cubicBezTo>
                    <a:pt x="11" y="693"/>
                    <a:pt x="11" y="693"/>
                    <a:pt x="11" y="693"/>
                  </a:cubicBezTo>
                  <a:cubicBezTo>
                    <a:pt x="5" y="693"/>
                    <a:pt x="0" y="688"/>
                    <a:pt x="0" y="682"/>
                  </a:cubicBezTo>
                  <a:cubicBezTo>
                    <a:pt x="0" y="10"/>
                    <a:pt x="0" y="10"/>
                    <a:pt x="0" y="10"/>
                  </a:cubicBezTo>
                  <a:cubicBezTo>
                    <a:pt x="0" y="4"/>
                    <a:pt x="5" y="0"/>
                    <a:pt x="11" y="0"/>
                  </a:cubicBezTo>
                  <a:cubicBezTo>
                    <a:pt x="1279" y="0"/>
                    <a:pt x="1279" y="0"/>
                    <a:pt x="1279" y="0"/>
                  </a:cubicBezTo>
                  <a:cubicBezTo>
                    <a:pt x="1285" y="0"/>
                    <a:pt x="1290" y="4"/>
                    <a:pt x="1290" y="10"/>
                  </a:cubicBezTo>
                  <a:cubicBezTo>
                    <a:pt x="1290" y="682"/>
                    <a:pt x="1290" y="682"/>
                    <a:pt x="1290" y="682"/>
                  </a:cubicBezTo>
                  <a:cubicBezTo>
                    <a:pt x="1290" y="688"/>
                    <a:pt x="1285" y="693"/>
                    <a:pt x="1279" y="693"/>
                  </a:cubicBezTo>
                </a:path>
              </a:pathLst>
            </a:custGeom>
            <a:solidFill>
              <a:srgbClr val="FFFFFF">
                <a:alpha val="90000"/>
              </a:srgbClr>
            </a:solidFill>
            <a:ln>
              <a:noFill/>
            </a:ln>
          </p:spPr>
          <p:txBody>
            <a:bodyPr anchor="ctr"/>
            <a:lstStyle/>
            <a:p>
              <a:pPr algn="ctr"/>
              <a:endParaRPr/>
            </a:p>
          </p:txBody>
        </p:sp>
        <p:sp>
          <p:nvSpPr>
            <p:cNvPr id="95" name="任意多边形 251">
              <a:extLst>
                <a:ext uri="{FF2B5EF4-FFF2-40B4-BE49-F238E27FC236}">
                  <a16:creationId xmlns:a16="http://schemas.microsoft.com/office/drawing/2014/main" id="{DB17028C-AE19-DCC9-1A20-D1D1F344D1A8}"/>
                </a:ext>
              </a:extLst>
            </p:cNvPr>
            <p:cNvSpPr/>
            <p:nvPr/>
          </p:nvSpPr>
          <p:spPr bwMode="auto">
            <a:xfrm>
              <a:off x="5451476" y="2814638"/>
              <a:ext cx="1068388" cy="1196975"/>
            </a:xfrm>
            <a:custGeom>
              <a:avLst/>
              <a:gdLst>
                <a:gd name="T0" fmla="*/ 321 w 324"/>
                <a:gd name="T1" fmla="*/ 353 h 363"/>
                <a:gd name="T2" fmla="*/ 234 w 324"/>
                <a:gd name="T3" fmla="*/ 326 h 363"/>
                <a:gd name="T4" fmla="*/ 167 w 324"/>
                <a:gd name="T5" fmla="*/ 271 h 363"/>
                <a:gd name="T6" fmla="*/ 128 w 324"/>
                <a:gd name="T7" fmla="*/ 196 h 363"/>
                <a:gd name="T8" fmla="*/ 120 w 324"/>
                <a:gd name="T9" fmla="*/ 141 h 363"/>
                <a:gd name="T10" fmla="*/ 162 w 324"/>
                <a:gd name="T11" fmla="*/ 141 h 363"/>
                <a:gd name="T12" fmla="*/ 81 w 324"/>
                <a:gd name="T13" fmla="*/ 0 h 363"/>
                <a:gd name="T14" fmla="*/ 0 w 324"/>
                <a:gd name="T15" fmla="*/ 141 h 363"/>
                <a:gd name="T16" fmla="*/ 43 w 324"/>
                <a:gd name="T17" fmla="*/ 141 h 363"/>
                <a:gd name="T18" fmla="*/ 70 w 324"/>
                <a:gd name="T19" fmla="*/ 221 h 363"/>
                <a:gd name="T20" fmla="*/ 135 w 324"/>
                <a:gd name="T21" fmla="*/ 302 h 363"/>
                <a:gd name="T22" fmla="*/ 224 w 324"/>
                <a:gd name="T23" fmla="*/ 350 h 363"/>
                <a:gd name="T24" fmla="*/ 321 w 324"/>
                <a:gd name="T25" fmla="*/ 360 h 363"/>
                <a:gd name="T26" fmla="*/ 324 w 324"/>
                <a:gd name="T27" fmla="*/ 357 h 363"/>
                <a:gd name="T28" fmla="*/ 321 w 324"/>
                <a:gd name="T29" fmla="*/ 35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63">
                  <a:moveTo>
                    <a:pt x="321" y="353"/>
                  </a:moveTo>
                  <a:cubicBezTo>
                    <a:pt x="290" y="350"/>
                    <a:pt x="260" y="341"/>
                    <a:pt x="234" y="326"/>
                  </a:cubicBezTo>
                  <a:cubicBezTo>
                    <a:pt x="208" y="312"/>
                    <a:pt x="185" y="293"/>
                    <a:pt x="167" y="271"/>
                  </a:cubicBezTo>
                  <a:cubicBezTo>
                    <a:pt x="149" y="248"/>
                    <a:pt x="136" y="223"/>
                    <a:pt x="128" y="196"/>
                  </a:cubicBezTo>
                  <a:cubicBezTo>
                    <a:pt x="123" y="178"/>
                    <a:pt x="121" y="159"/>
                    <a:pt x="120" y="141"/>
                  </a:cubicBezTo>
                  <a:cubicBezTo>
                    <a:pt x="162" y="141"/>
                    <a:pt x="162" y="141"/>
                    <a:pt x="162" y="141"/>
                  </a:cubicBezTo>
                  <a:cubicBezTo>
                    <a:pt x="81" y="0"/>
                    <a:pt x="81" y="0"/>
                    <a:pt x="81" y="0"/>
                  </a:cubicBezTo>
                  <a:cubicBezTo>
                    <a:pt x="0" y="141"/>
                    <a:pt x="0" y="141"/>
                    <a:pt x="0" y="141"/>
                  </a:cubicBezTo>
                  <a:cubicBezTo>
                    <a:pt x="43" y="141"/>
                    <a:pt x="43" y="141"/>
                    <a:pt x="43" y="141"/>
                  </a:cubicBezTo>
                  <a:cubicBezTo>
                    <a:pt x="48" y="169"/>
                    <a:pt x="57" y="196"/>
                    <a:pt x="70" y="221"/>
                  </a:cubicBezTo>
                  <a:cubicBezTo>
                    <a:pt x="87" y="252"/>
                    <a:pt x="109" y="280"/>
                    <a:pt x="135" y="302"/>
                  </a:cubicBezTo>
                  <a:cubicBezTo>
                    <a:pt x="162" y="324"/>
                    <a:pt x="192" y="341"/>
                    <a:pt x="224" y="350"/>
                  </a:cubicBezTo>
                  <a:cubicBezTo>
                    <a:pt x="256" y="360"/>
                    <a:pt x="289" y="363"/>
                    <a:pt x="321" y="360"/>
                  </a:cubicBezTo>
                  <a:cubicBezTo>
                    <a:pt x="323" y="360"/>
                    <a:pt x="324" y="359"/>
                    <a:pt x="324" y="357"/>
                  </a:cubicBezTo>
                  <a:cubicBezTo>
                    <a:pt x="324" y="355"/>
                    <a:pt x="323" y="353"/>
                    <a:pt x="321" y="353"/>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任意多边形 252">
              <a:extLst>
                <a:ext uri="{FF2B5EF4-FFF2-40B4-BE49-F238E27FC236}">
                  <a16:creationId xmlns:a16="http://schemas.microsoft.com/office/drawing/2014/main" id="{67B56E4D-1D9E-B3A5-6365-2ED718F0E58C}"/>
                </a:ext>
              </a:extLst>
            </p:cNvPr>
            <p:cNvSpPr/>
            <p:nvPr/>
          </p:nvSpPr>
          <p:spPr bwMode="auto">
            <a:xfrm>
              <a:off x="6278563" y="2606675"/>
              <a:ext cx="1069975" cy="1200150"/>
            </a:xfrm>
            <a:custGeom>
              <a:avLst/>
              <a:gdLst>
                <a:gd name="T0" fmla="*/ 281 w 324"/>
                <a:gd name="T1" fmla="*/ 223 h 364"/>
                <a:gd name="T2" fmla="*/ 254 w 324"/>
                <a:gd name="T3" fmla="*/ 143 h 364"/>
                <a:gd name="T4" fmla="*/ 189 w 324"/>
                <a:gd name="T5" fmla="*/ 61 h 364"/>
                <a:gd name="T6" fmla="*/ 100 w 324"/>
                <a:gd name="T7" fmla="*/ 13 h 364"/>
                <a:gd name="T8" fmla="*/ 3 w 324"/>
                <a:gd name="T9" fmla="*/ 3 h 364"/>
                <a:gd name="T10" fmla="*/ 0 w 324"/>
                <a:gd name="T11" fmla="*/ 6 h 364"/>
                <a:gd name="T12" fmla="*/ 3 w 324"/>
                <a:gd name="T13" fmla="*/ 10 h 364"/>
                <a:gd name="T14" fmla="*/ 90 w 324"/>
                <a:gd name="T15" fmla="*/ 37 h 364"/>
                <a:gd name="T16" fmla="*/ 157 w 324"/>
                <a:gd name="T17" fmla="*/ 93 h 364"/>
                <a:gd name="T18" fmla="*/ 196 w 324"/>
                <a:gd name="T19" fmla="*/ 167 h 364"/>
                <a:gd name="T20" fmla="*/ 204 w 324"/>
                <a:gd name="T21" fmla="*/ 223 h 364"/>
                <a:gd name="T22" fmla="*/ 162 w 324"/>
                <a:gd name="T23" fmla="*/ 223 h 364"/>
                <a:gd name="T24" fmla="*/ 243 w 324"/>
                <a:gd name="T25" fmla="*/ 364 h 364"/>
                <a:gd name="T26" fmla="*/ 324 w 324"/>
                <a:gd name="T27" fmla="*/ 223 h 364"/>
                <a:gd name="T28" fmla="*/ 281 w 324"/>
                <a:gd name="T29" fmla="*/ 2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64">
                  <a:moveTo>
                    <a:pt x="281" y="223"/>
                  </a:moveTo>
                  <a:cubicBezTo>
                    <a:pt x="276" y="194"/>
                    <a:pt x="267" y="167"/>
                    <a:pt x="254" y="143"/>
                  </a:cubicBezTo>
                  <a:cubicBezTo>
                    <a:pt x="237" y="111"/>
                    <a:pt x="215" y="83"/>
                    <a:pt x="189" y="61"/>
                  </a:cubicBezTo>
                  <a:cubicBezTo>
                    <a:pt x="162" y="39"/>
                    <a:pt x="132" y="23"/>
                    <a:pt x="100" y="13"/>
                  </a:cubicBezTo>
                  <a:cubicBezTo>
                    <a:pt x="68" y="3"/>
                    <a:pt x="35" y="0"/>
                    <a:pt x="3" y="3"/>
                  </a:cubicBezTo>
                  <a:cubicBezTo>
                    <a:pt x="1" y="3"/>
                    <a:pt x="0" y="4"/>
                    <a:pt x="0" y="6"/>
                  </a:cubicBezTo>
                  <a:cubicBezTo>
                    <a:pt x="0" y="8"/>
                    <a:pt x="1" y="10"/>
                    <a:pt x="3" y="10"/>
                  </a:cubicBezTo>
                  <a:cubicBezTo>
                    <a:pt x="34" y="13"/>
                    <a:pt x="64" y="23"/>
                    <a:pt x="90" y="37"/>
                  </a:cubicBezTo>
                  <a:cubicBezTo>
                    <a:pt x="116" y="51"/>
                    <a:pt x="139" y="70"/>
                    <a:pt x="157" y="93"/>
                  </a:cubicBezTo>
                  <a:cubicBezTo>
                    <a:pt x="175" y="115"/>
                    <a:pt x="188" y="140"/>
                    <a:pt x="196" y="167"/>
                  </a:cubicBezTo>
                  <a:cubicBezTo>
                    <a:pt x="201" y="185"/>
                    <a:pt x="203" y="204"/>
                    <a:pt x="204" y="223"/>
                  </a:cubicBezTo>
                  <a:cubicBezTo>
                    <a:pt x="162" y="223"/>
                    <a:pt x="162" y="223"/>
                    <a:pt x="162" y="223"/>
                  </a:cubicBezTo>
                  <a:cubicBezTo>
                    <a:pt x="243" y="364"/>
                    <a:pt x="243" y="364"/>
                    <a:pt x="243" y="364"/>
                  </a:cubicBezTo>
                  <a:cubicBezTo>
                    <a:pt x="324" y="223"/>
                    <a:pt x="324" y="223"/>
                    <a:pt x="324" y="223"/>
                  </a:cubicBezTo>
                  <a:lnTo>
                    <a:pt x="281" y="223"/>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任意多边形 253">
              <a:extLst>
                <a:ext uri="{FF2B5EF4-FFF2-40B4-BE49-F238E27FC236}">
                  <a16:creationId xmlns:a16="http://schemas.microsoft.com/office/drawing/2014/main" id="{1D06CFB5-EA7C-A6AC-9372-913696E76820}"/>
                </a:ext>
              </a:extLst>
            </p:cNvPr>
            <p:cNvSpPr/>
            <p:nvPr/>
          </p:nvSpPr>
          <p:spPr bwMode="auto">
            <a:xfrm>
              <a:off x="4273551" y="2165350"/>
              <a:ext cx="1462088" cy="2174875"/>
            </a:xfrm>
            <a:custGeom>
              <a:avLst/>
              <a:gdLst>
                <a:gd name="T0" fmla="*/ 553 w 921"/>
                <a:gd name="T1" fmla="*/ 548 h 1370"/>
                <a:gd name="T2" fmla="*/ 921 w 921"/>
                <a:gd name="T3" fmla="*/ 0 h 1370"/>
                <a:gd name="T4" fmla="*/ 459 w 921"/>
                <a:gd name="T5" fmla="*/ 0 h 1370"/>
                <a:gd name="T6" fmla="*/ 98 w 921"/>
                <a:gd name="T7" fmla="*/ 538 h 1370"/>
                <a:gd name="T8" fmla="*/ 83 w 921"/>
                <a:gd name="T9" fmla="*/ 560 h 1370"/>
                <a:gd name="T10" fmla="*/ 0 w 921"/>
                <a:gd name="T11" fmla="*/ 683 h 1370"/>
                <a:gd name="T12" fmla="*/ 0 w 921"/>
                <a:gd name="T13" fmla="*/ 1370 h 1370"/>
                <a:gd name="T14" fmla="*/ 83 w 921"/>
                <a:gd name="T15" fmla="*/ 1248 h 1370"/>
                <a:gd name="T16" fmla="*/ 553 w 921"/>
                <a:gd name="T17" fmla="*/ 548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1370">
                  <a:moveTo>
                    <a:pt x="553" y="548"/>
                  </a:moveTo>
                  <a:lnTo>
                    <a:pt x="921" y="0"/>
                  </a:lnTo>
                  <a:lnTo>
                    <a:pt x="459" y="0"/>
                  </a:lnTo>
                  <a:lnTo>
                    <a:pt x="98" y="538"/>
                  </a:lnTo>
                  <a:lnTo>
                    <a:pt x="83" y="560"/>
                  </a:lnTo>
                  <a:lnTo>
                    <a:pt x="0" y="683"/>
                  </a:lnTo>
                  <a:lnTo>
                    <a:pt x="0" y="1370"/>
                  </a:lnTo>
                  <a:lnTo>
                    <a:pt x="83" y="1248"/>
                  </a:lnTo>
                  <a:lnTo>
                    <a:pt x="553" y="548"/>
                  </a:lnTo>
                  <a:close/>
                </a:path>
              </a:pathLst>
            </a:custGeom>
            <a:solidFill>
              <a:srgbClr val="FFFFFF">
                <a:alpha val="40000"/>
              </a:srgbClr>
            </a:solidFill>
            <a:ln>
              <a:noFill/>
            </a:ln>
          </p:spPr>
          <p:txBody>
            <a:bodyPr anchor="ctr"/>
            <a:lstStyle/>
            <a:p>
              <a:pPr algn="ctr"/>
              <a:endParaRPr/>
            </a:p>
          </p:txBody>
        </p:sp>
        <p:sp>
          <p:nvSpPr>
            <p:cNvPr id="98" name="任意多边形 254">
              <a:extLst>
                <a:ext uri="{FF2B5EF4-FFF2-40B4-BE49-F238E27FC236}">
                  <a16:creationId xmlns:a16="http://schemas.microsoft.com/office/drawing/2014/main" id="{F83CD03D-38DA-E23E-5880-A73C009F8BE1}"/>
                </a:ext>
              </a:extLst>
            </p:cNvPr>
            <p:cNvSpPr/>
            <p:nvPr/>
          </p:nvSpPr>
          <p:spPr bwMode="auto">
            <a:xfrm>
              <a:off x="4273551" y="2165350"/>
              <a:ext cx="1462088" cy="2174875"/>
            </a:xfrm>
            <a:custGeom>
              <a:avLst/>
              <a:gdLst>
                <a:gd name="T0" fmla="*/ 553 w 921"/>
                <a:gd name="T1" fmla="*/ 548 h 1370"/>
                <a:gd name="T2" fmla="*/ 921 w 921"/>
                <a:gd name="T3" fmla="*/ 0 h 1370"/>
                <a:gd name="T4" fmla="*/ 459 w 921"/>
                <a:gd name="T5" fmla="*/ 0 h 1370"/>
                <a:gd name="T6" fmla="*/ 98 w 921"/>
                <a:gd name="T7" fmla="*/ 538 h 1370"/>
                <a:gd name="T8" fmla="*/ 83 w 921"/>
                <a:gd name="T9" fmla="*/ 560 h 1370"/>
                <a:gd name="T10" fmla="*/ 0 w 921"/>
                <a:gd name="T11" fmla="*/ 683 h 1370"/>
                <a:gd name="T12" fmla="*/ 0 w 921"/>
                <a:gd name="T13" fmla="*/ 1370 h 1370"/>
                <a:gd name="T14" fmla="*/ 83 w 921"/>
                <a:gd name="T15" fmla="*/ 1248 h 1370"/>
                <a:gd name="T16" fmla="*/ 553 w 921"/>
                <a:gd name="T17" fmla="*/ 548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1370">
                  <a:moveTo>
                    <a:pt x="553" y="548"/>
                  </a:moveTo>
                  <a:lnTo>
                    <a:pt x="921" y="0"/>
                  </a:lnTo>
                  <a:lnTo>
                    <a:pt x="459" y="0"/>
                  </a:lnTo>
                  <a:lnTo>
                    <a:pt x="98" y="538"/>
                  </a:lnTo>
                  <a:lnTo>
                    <a:pt x="83" y="560"/>
                  </a:lnTo>
                  <a:lnTo>
                    <a:pt x="0" y="683"/>
                  </a:lnTo>
                  <a:lnTo>
                    <a:pt x="0" y="1370"/>
                  </a:lnTo>
                  <a:lnTo>
                    <a:pt x="83" y="1248"/>
                  </a:lnTo>
                  <a:lnTo>
                    <a:pt x="553" y="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任意多边形 255">
              <a:extLst>
                <a:ext uri="{FF2B5EF4-FFF2-40B4-BE49-F238E27FC236}">
                  <a16:creationId xmlns:a16="http://schemas.microsoft.com/office/drawing/2014/main" id="{50C5FA07-706D-18EC-7562-9F867D21419C}"/>
                </a:ext>
              </a:extLst>
            </p:cNvPr>
            <p:cNvSpPr/>
            <p:nvPr/>
          </p:nvSpPr>
          <p:spPr bwMode="auto">
            <a:xfrm>
              <a:off x="4891088" y="2165350"/>
              <a:ext cx="1900238" cy="2287588"/>
            </a:xfrm>
            <a:custGeom>
              <a:avLst/>
              <a:gdLst>
                <a:gd name="T0" fmla="*/ 970 w 1197"/>
                <a:gd name="T1" fmla="*/ 0 h 1441"/>
                <a:gd name="T2" fmla="*/ 500 w 1197"/>
                <a:gd name="T3" fmla="*/ 697 h 1441"/>
                <a:gd name="T4" fmla="*/ 27 w 1197"/>
                <a:gd name="T5" fmla="*/ 1401 h 1441"/>
                <a:gd name="T6" fmla="*/ 0 w 1197"/>
                <a:gd name="T7" fmla="*/ 1441 h 1441"/>
                <a:gd name="T8" fmla="*/ 226 w 1197"/>
                <a:gd name="T9" fmla="*/ 1441 h 1441"/>
                <a:gd name="T10" fmla="*/ 500 w 1197"/>
                <a:gd name="T11" fmla="*/ 1034 h 1441"/>
                <a:gd name="T12" fmla="*/ 1197 w 1197"/>
                <a:gd name="T13" fmla="*/ 0 h 1441"/>
                <a:gd name="T14" fmla="*/ 970 w 1197"/>
                <a:gd name="T15" fmla="*/ 0 h 1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1441">
                  <a:moveTo>
                    <a:pt x="970" y="0"/>
                  </a:moveTo>
                  <a:lnTo>
                    <a:pt x="500" y="697"/>
                  </a:lnTo>
                  <a:lnTo>
                    <a:pt x="27" y="1401"/>
                  </a:lnTo>
                  <a:lnTo>
                    <a:pt x="0" y="1441"/>
                  </a:lnTo>
                  <a:lnTo>
                    <a:pt x="226" y="1441"/>
                  </a:lnTo>
                  <a:lnTo>
                    <a:pt x="500" y="1034"/>
                  </a:lnTo>
                  <a:lnTo>
                    <a:pt x="1197" y="0"/>
                  </a:lnTo>
                  <a:lnTo>
                    <a:pt x="970" y="0"/>
                  </a:lnTo>
                  <a:close/>
                </a:path>
              </a:pathLst>
            </a:custGeom>
            <a:solidFill>
              <a:srgbClr val="FFFFFF">
                <a:alpha val="40000"/>
              </a:srgbClr>
            </a:solidFill>
            <a:ln>
              <a:noFill/>
            </a:ln>
          </p:spPr>
          <p:txBody>
            <a:bodyPr anchor="ctr"/>
            <a:lstStyle/>
            <a:p>
              <a:pPr algn="ctr"/>
              <a:endParaRPr/>
            </a:p>
          </p:txBody>
        </p:sp>
        <p:sp>
          <p:nvSpPr>
            <p:cNvPr id="100" name="任意多边形 256">
              <a:extLst>
                <a:ext uri="{FF2B5EF4-FFF2-40B4-BE49-F238E27FC236}">
                  <a16:creationId xmlns:a16="http://schemas.microsoft.com/office/drawing/2014/main" id="{BD311B81-489D-EB8B-795C-5B9C5AF0457C}"/>
                </a:ext>
              </a:extLst>
            </p:cNvPr>
            <p:cNvSpPr/>
            <p:nvPr/>
          </p:nvSpPr>
          <p:spPr bwMode="auto">
            <a:xfrm>
              <a:off x="4891088" y="2165350"/>
              <a:ext cx="1900238" cy="2287588"/>
            </a:xfrm>
            <a:custGeom>
              <a:avLst/>
              <a:gdLst>
                <a:gd name="T0" fmla="*/ 970 w 1197"/>
                <a:gd name="T1" fmla="*/ 0 h 1441"/>
                <a:gd name="T2" fmla="*/ 500 w 1197"/>
                <a:gd name="T3" fmla="*/ 697 h 1441"/>
                <a:gd name="T4" fmla="*/ 27 w 1197"/>
                <a:gd name="T5" fmla="*/ 1401 h 1441"/>
                <a:gd name="T6" fmla="*/ 0 w 1197"/>
                <a:gd name="T7" fmla="*/ 1441 h 1441"/>
                <a:gd name="T8" fmla="*/ 226 w 1197"/>
                <a:gd name="T9" fmla="*/ 1441 h 1441"/>
                <a:gd name="T10" fmla="*/ 500 w 1197"/>
                <a:gd name="T11" fmla="*/ 1034 h 1441"/>
                <a:gd name="T12" fmla="*/ 1197 w 1197"/>
                <a:gd name="T13" fmla="*/ 0 h 1441"/>
                <a:gd name="T14" fmla="*/ 970 w 1197"/>
                <a:gd name="T15" fmla="*/ 0 h 1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1441">
                  <a:moveTo>
                    <a:pt x="970" y="0"/>
                  </a:moveTo>
                  <a:lnTo>
                    <a:pt x="500" y="697"/>
                  </a:lnTo>
                  <a:lnTo>
                    <a:pt x="27" y="1401"/>
                  </a:lnTo>
                  <a:lnTo>
                    <a:pt x="0" y="1441"/>
                  </a:lnTo>
                  <a:lnTo>
                    <a:pt x="226" y="1441"/>
                  </a:lnTo>
                  <a:lnTo>
                    <a:pt x="500" y="1034"/>
                  </a:lnTo>
                  <a:lnTo>
                    <a:pt x="1197" y="0"/>
                  </a:lnTo>
                  <a:lnTo>
                    <a:pt x="9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任意多边形 257">
              <a:extLst>
                <a:ext uri="{FF2B5EF4-FFF2-40B4-BE49-F238E27FC236}">
                  <a16:creationId xmlns:a16="http://schemas.microsoft.com/office/drawing/2014/main" id="{D642ADF2-55E8-E12A-6B0D-2B5008A3B26E}"/>
                </a:ext>
              </a:extLst>
            </p:cNvPr>
            <p:cNvSpPr/>
            <p:nvPr/>
          </p:nvSpPr>
          <p:spPr bwMode="auto">
            <a:xfrm>
              <a:off x="3652838" y="2851150"/>
              <a:ext cx="1416050" cy="2863850"/>
            </a:xfrm>
            <a:custGeom>
              <a:avLst/>
              <a:gdLst>
                <a:gd name="T0" fmla="*/ 386 w 429"/>
                <a:gd name="T1" fmla="*/ 869 h 869"/>
                <a:gd name="T2" fmla="*/ 44 w 429"/>
                <a:gd name="T3" fmla="*/ 869 h 869"/>
                <a:gd name="T4" fmla="*/ 0 w 429"/>
                <a:gd name="T5" fmla="*/ 825 h 869"/>
                <a:gd name="T6" fmla="*/ 0 w 429"/>
                <a:gd name="T7" fmla="*/ 43 h 869"/>
                <a:gd name="T8" fmla="*/ 44 w 429"/>
                <a:gd name="T9" fmla="*/ 0 h 869"/>
                <a:gd name="T10" fmla="*/ 386 w 429"/>
                <a:gd name="T11" fmla="*/ 0 h 869"/>
                <a:gd name="T12" fmla="*/ 429 w 429"/>
                <a:gd name="T13" fmla="*/ 43 h 869"/>
                <a:gd name="T14" fmla="*/ 429 w 429"/>
                <a:gd name="T15" fmla="*/ 825 h 869"/>
                <a:gd name="T16" fmla="*/ 386 w 429"/>
                <a:gd name="T17"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869">
                  <a:moveTo>
                    <a:pt x="386" y="869"/>
                  </a:moveTo>
                  <a:cubicBezTo>
                    <a:pt x="44" y="869"/>
                    <a:pt x="44" y="869"/>
                    <a:pt x="44" y="869"/>
                  </a:cubicBezTo>
                  <a:cubicBezTo>
                    <a:pt x="20" y="869"/>
                    <a:pt x="0" y="849"/>
                    <a:pt x="0" y="825"/>
                  </a:cubicBezTo>
                  <a:cubicBezTo>
                    <a:pt x="0" y="43"/>
                    <a:pt x="0" y="43"/>
                    <a:pt x="0" y="43"/>
                  </a:cubicBezTo>
                  <a:cubicBezTo>
                    <a:pt x="0" y="19"/>
                    <a:pt x="20" y="0"/>
                    <a:pt x="44" y="0"/>
                  </a:cubicBezTo>
                  <a:cubicBezTo>
                    <a:pt x="386" y="0"/>
                    <a:pt x="386" y="0"/>
                    <a:pt x="386" y="0"/>
                  </a:cubicBezTo>
                  <a:cubicBezTo>
                    <a:pt x="410" y="0"/>
                    <a:pt x="429" y="19"/>
                    <a:pt x="429" y="43"/>
                  </a:cubicBezTo>
                  <a:cubicBezTo>
                    <a:pt x="429" y="825"/>
                    <a:pt x="429" y="825"/>
                    <a:pt x="429" y="825"/>
                  </a:cubicBezTo>
                  <a:cubicBezTo>
                    <a:pt x="429" y="849"/>
                    <a:pt x="410" y="869"/>
                    <a:pt x="386" y="86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任意多边形 258">
              <a:extLst>
                <a:ext uri="{FF2B5EF4-FFF2-40B4-BE49-F238E27FC236}">
                  <a16:creationId xmlns:a16="http://schemas.microsoft.com/office/drawing/2014/main" id="{215FDF14-714C-FC2B-65F5-1988D87D9DF3}"/>
                </a:ext>
              </a:extLst>
            </p:cNvPr>
            <p:cNvSpPr/>
            <p:nvPr/>
          </p:nvSpPr>
          <p:spPr bwMode="auto">
            <a:xfrm>
              <a:off x="5011738" y="3351213"/>
              <a:ext cx="76200" cy="403225"/>
            </a:xfrm>
            <a:custGeom>
              <a:avLst/>
              <a:gdLst>
                <a:gd name="T0" fmla="*/ 14 w 23"/>
                <a:gd name="T1" fmla="*/ 122 h 122"/>
                <a:gd name="T2" fmla="*/ 9 w 23"/>
                <a:gd name="T3" fmla="*/ 122 h 122"/>
                <a:gd name="T4" fmla="*/ 0 w 23"/>
                <a:gd name="T5" fmla="*/ 114 h 122"/>
                <a:gd name="T6" fmla="*/ 0 w 23"/>
                <a:gd name="T7" fmla="*/ 9 h 122"/>
                <a:gd name="T8" fmla="*/ 9 w 23"/>
                <a:gd name="T9" fmla="*/ 0 h 122"/>
                <a:gd name="T10" fmla="*/ 14 w 23"/>
                <a:gd name="T11" fmla="*/ 0 h 122"/>
                <a:gd name="T12" fmla="*/ 23 w 23"/>
                <a:gd name="T13" fmla="*/ 9 h 122"/>
                <a:gd name="T14" fmla="*/ 23 w 23"/>
                <a:gd name="T15" fmla="*/ 114 h 122"/>
                <a:gd name="T16" fmla="*/ 14 w 23"/>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2">
                  <a:moveTo>
                    <a:pt x="14" y="122"/>
                  </a:moveTo>
                  <a:cubicBezTo>
                    <a:pt x="9" y="122"/>
                    <a:pt x="9" y="122"/>
                    <a:pt x="9" y="122"/>
                  </a:cubicBezTo>
                  <a:cubicBezTo>
                    <a:pt x="4" y="122"/>
                    <a:pt x="0" y="118"/>
                    <a:pt x="0" y="114"/>
                  </a:cubicBezTo>
                  <a:cubicBezTo>
                    <a:pt x="0" y="9"/>
                    <a:pt x="0" y="9"/>
                    <a:pt x="0" y="9"/>
                  </a:cubicBezTo>
                  <a:cubicBezTo>
                    <a:pt x="0" y="4"/>
                    <a:pt x="4" y="0"/>
                    <a:pt x="9" y="0"/>
                  </a:cubicBezTo>
                  <a:cubicBezTo>
                    <a:pt x="14" y="0"/>
                    <a:pt x="14" y="0"/>
                    <a:pt x="14" y="0"/>
                  </a:cubicBezTo>
                  <a:cubicBezTo>
                    <a:pt x="19" y="0"/>
                    <a:pt x="23" y="4"/>
                    <a:pt x="23" y="9"/>
                  </a:cubicBezTo>
                  <a:cubicBezTo>
                    <a:pt x="23" y="114"/>
                    <a:pt x="23" y="114"/>
                    <a:pt x="23" y="114"/>
                  </a:cubicBezTo>
                  <a:cubicBezTo>
                    <a:pt x="23" y="118"/>
                    <a:pt x="19" y="122"/>
                    <a:pt x="14" y="12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任意多边形 259">
              <a:extLst>
                <a:ext uri="{FF2B5EF4-FFF2-40B4-BE49-F238E27FC236}">
                  <a16:creationId xmlns:a16="http://schemas.microsoft.com/office/drawing/2014/main" id="{DD0DCD73-5C55-D881-3F0A-4956A1DA77CC}"/>
                </a:ext>
              </a:extLst>
            </p:cNvPr>
            <p:cNvSpPr/>
            <p:nvPr/>
          </p:nvSpPr>
          <p:spPr bwMode="auto">
            <a:xfrm>
              <a:off x="3609976" y="3351213"/>
              <a:ext cx="73025" cy="198438"/>
            </a:xfrm>
            <a:custGeom>
              <a:avLst/>
              <a:gdLst>
                <a:gd name="T0" fmla="*/ 14 w 22"/>
                <a:gd name="T1" fmla="*/ 60 h 60"/>
                <a:gd name="T2" fmla="*/ 7 w 22"/>
                <a:gd name="T3" fmla="*/ 60 h 60"/>
                <a:gd name="T4" fmla="*/ 0 w 22"/>
                <a:gd name="T5" fmla="*/ 52 h 60"/>
                <a:gd name="T6" fmla="*/ 0 w 22"/>
                <a:gd name="T7" fmla="*/ 8 h 60"/>
                <a:gd name="T8" fmla="*/ 7 w 22"/>
                <a:gd name="T9" fmla="*/ 0 h 60"/>
                <a:gd name="T10" fmla="*/ 14 w 22"/>
                <a:gd name="T11" fmla="*/ 0 h 60"/>
                <a:gd name="T12" fmla="*/ 22 w 22"/>
                <a:gd name="T13" fmla="*/ 8 h 60"/>
                <a:gd name="T14" fmla="*/ 22 w 22"/>
                <a:gd name="T15" fmla="*/ 52 h 60"/>
                <a:gd name="T16" fmla="*/ 14 w 22"/>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0">
                  <a:moveTo>
                    <a:pt x="14" y="60"/>
                  </a:moveTo>
                  <a:cubicBezTo>
                    <a:pt x="7" y="60"/>
                    <a:pt x="7" y="60"/>
                    <a:pt x="7" y="60"/>
                  </a:cubicBezTo>
                  <a:cubicBezTo>
                    <a:pt x="3" y="60"/>
                    <a:pt x="0" y="56"/>
                    <a:pt x="0" y="52"/>
                  </a:cubicBezTo>
                  <a:cubicBezTo>
                    <a:pt x="0" y="8"/>
                    <a:pt x="0" y="8"/>
                    <a:pt x="0" y="8"/>
                  </a:cubicBezTo>
                  <a:cubicBezTo>
                    <a:pt x="0" y="4"/>
                    <a:pt x="3" y="0"/>
                    <a:pt x="7" y="0"/>
                  </a:cubicBezTo>
                  <a:cubicBezTo>
                    <a:pt x="14" y="0"/>
                    <a:pt x="14" y="0"/>
                    <a:pt x="14" y="0"/>
                  </a:cubicBezTo>
                  <a:cubicBezTo>
                    <a:pt x="18" y="0"/>
                    <a:pt x="22" y="4"/>
                    <a:pt x="22" y="8"/>
                  </a:cubicBezTo>
                  <a:cubicBezTo>
                    <a:pt x="22" y="52"/>
                    <a:pt x="22" y="52"/>
                    <a:pt x="22" y="52"/>
                  </a:cubicBezTo>
                  <a:cubicBezTo>
                    <a:pt x="22" y="56"/>
                    <a:pt x="18" y="60"/>
                    <a:pt x="14" y="6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任意多边形 260">
              <a:extLst>
                <a:ext uri="{FF2B5EF4-FFF2-40B4-BE49-F238E27FC236}">
                  <a16:creationId xmlns:a16="http://schemas.microsoft.com/office/drawing/2014/main" id="{88282B82-9DBA-D056-2BF8-0251BBF87894}"/>
                </a:ext>
              </a:extLst>
            </p:cNvPr>
            <p:cNvSpPr/>
            <p:nvPr/>
          </p:nvSpPr>
          <p:spPr bwMode="auto">
            <a:xfrm>
              <a:off x="3609976" y="3611563"/>
              <a:ext cx="73025" cy="195263"/>
            </a:xfrm>
            <a:custGeom>
              <a:avLst/>
              <a:gdLst>
                <a:gd name="T0" fmla="*/ 14 w 22"/>
                <a:gd name="T1" fmla="*/ 59 h 59"/>
                <a:gd name="T2" fmla="*/ 7 w 22"/>
                <a:gd name="T3" fmla="*/ 59 h 59"/>
                <a:gd name="T4" fmla="*/ 0 w 22"/>
                <a:gd name="T5" fmla="*/ 52 h 59"/>
                <a:gd name="T6" fmla="*/ 0 w 22"/>
                <a:gd name="T7" fmla="*/ 8 h 59"/>
                <a:gd name="T8" fmla="*/ 7 w 22"/>
                <a:gd name="T9" fmla="*/ 0 h 59"/>
                <a:gd name="T10" fmla="*/ 14 w 22"/>
                <a:gd name="T11" fmla="*/ 0 h 59"/>
                <a:gd name="T12" fmla="*/ 22 w 22"/>
                <a:gd name="T13" fmla="*/ 8 h 59"/>
                <a:gd name="T14" fmla="*/ 22 w 22"/>
                <a:gd name="T15" fmla="*/ 52 h 59"/>
                <a:gd name="T16" fmla="*/ 14 w 2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14" y="59"/>
                  </a:moveTo>
                  <a:cubicBezTo>
                    <a:pt x="7" y="59"/>
                    <a:pt x="7" y="59"/>
                    <a:pt x="7" y="59"/>
                  </a:cubicBezTo>
                  <a:cubicBezTo>
                    <a:pt x="3" y="59"/>
                    <a:pt x="0" y="56"/>
                    <a:pt x="0" y="52"/>
                  </a:cubicBezTo>
                  <a:cubicBezTo>
                    <a:pt x="0" y="8"/>
                    <a:pt x="0" y="8"/>
                    <a:pt x="0" y="8"/>
                  </a:cubicBezTo>
                  <a:cubicBezTo>
                    <a:pt x="0" y="3"/>
                    <a:pt x="3" y="0"/>
                    <a:pt x="7" y="0"/>
                  </a:cubicBezTo>
                  <a:cubicBezTo>
                    <a:pt x="14" y="0"/>
                    <a:pt x="14" y="0"/>
                    <a:pt x="14" y="0"/>
                  </a:cubicBezTo>
                  <a:cubicBezTo>
                    <a:pt x="18" y="0"/>
                    <a:pt x="22" y="3"/>
                    <a:pt x="22" y="8"/>
                  </a:cubicBezTo>
                  <a:cubicBezTo>
                    <a:pt x="22" y="52"/>
                    <a:pt x="22" y="52"/>
                    <a:pt x="22" y="52"/>
                  </a:cubicBezTo>
                  <a:cubicBezTo>
                    <a:pt x="22" y="56"/>
                    <a:pt x="18" y="59"/>
                    <a:pt x="14" y="5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任意多边形 261">
              <a:extLst>
                <a:ext uri="{FF2B5EF4-FFF2-40B4-BE49-F238E27FC236}">
                  <a16:creationId xmlns:a16="http://schemas.microsoft.com/office/drawing/2014/main" id="{54937178-7688-CAD1-C644-9E990A74BFCF}"/>
                </a:ext>
              </a:extLst>
            </p:cNvPr>
            <p:cNvSpPr/>
            <p:nvPr/>
          </p:nvSpPr>
          <p:spPr bwMode="auto">
            <a:xfrm>
              <a:off x="3630613" y="2851150"/>
              <a:ext cx="1414463" cy="2863850"/>
            </a:xfrm>
            <a:custGeom>
              <a:avLst/>
              <a:gdLst>
                <a:gd name="T0" fmla="*/ 385 w 429"/>
                <a:gd name="T1" fmla="*/ 869 h 869"/>
                <a:gd name="T2" fmla="*/ 43 w 429"/>
                <a:gd name="T3" fmla="*/ 869 h 869"/>
                <a:gd name="T4" fmla="*/ 0 w 429"/>
                <a:gd name="T5" fmla="*/ 825 h 869"/>
                <a:gd name="T6" fmla="*/ 0 w 429"/>
                <a:gd name="T7" fmla="*/ 43 h 869"/>
                <a:gd name="T8" fmla="*/ 43 w 429"/>
                <a:gd name="T9" fmla="*/ 0 h 869"/>
                <a:gd name="T10" fmla="*/ 385 w 429"/>
                <a:gd name="T11" fmla="*/ 0 h 869"/>
                <a:gd name="T12" fmla="*/ 429 w 429"/>
                <a:gd name="T13" fmla="*/ 43 h 869"/>
                <a:gd name="T14" fmla="*/ 429 w 429"/>
                <a:gd name="T15" fmla="*/ 825 h 869"/>
                <a:gd name="T16" fmla="*/ 385 w 429"/>
                <a:gd name="T17"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869">
                  <a:moveTo>
                    <a:pt x="385" y="869"/>
                  </a:moveTo>
                  <a:cubicBezTo>
                    <a:pt x="43" y="869"/>
                    <a:pt x="43" y="869"/>
                    <a:pt x="43" y="869"/>
                  </a:cubicBezTo>
                  <a:cubicBezTo>
                    <a:pt x="20" y="869"/>
                    <a:pt x="0" y="849"/>
                    <a:pt x="0" y="825"/>
                  </a:cubicBezTo>
                  <a:cubicBezTo>
                    <a:pt x="0" y="43"/>
                    <a:pt x="0" y="43"/>
                    <a:pt x="0" y="43"/>
                  </a:cubicBezTo>
                  <a:cubicBezTo>
                    <a:pt x="0" y="19"/>
                    <a:pt x="20" y="0"/>
                    <a:pt x="43" y="0"/>
                  </a:cubicBezTo>
                  <a:cubicBezTo>
                    <a:pt x="385" y="0"/>
                    <a:pt x="385" y="0"/>
                    <a:pt x="385" y="0"/>
                  </a:cubicBezTo>
                  <a:cubicBezTo>
                    <a:pt x="409" y="0"/>
                    <a:pt x="429" y="19"/>
                    <a:pt x="429" y="43"/>
                  </a:cubicBezTo>
                  <a:cubicBezTo>
                    <a:pt x="429" y="825"/>
                    <a:pt x="429" y="825"/>
                    <a:pt x="429" y="825"/>
                  </a:cubicBezTo>
                  <a:cubicBezTo>
                    <a:pt x="429" y="849"/>
                    <a:pt x="409" y="869"/>
                    <a:pt x="385" y="869"/>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任意多边形 262">
              <a:extLst>
                <a:ext uri="{FF2B5EF4-FFF2-40B4-BE49-F238E27FC236}">
                  <a16:creationId xmlns:a16="http://schemas.microsoft.com/office/drawing/2014/main" id="{718691D7-9F14-2FBC-4E94-0C0BEBDF9F50}"/>
                </a:ext>
              </a:extLst>
            </p:cNvPr>
            <p:cNvSpPr/>
            <p:nvPr/>
          </p:nvSpPr>
          <p:spPr bwMode="auto">
            <a:xfrm>
              <a:off x="3649663" y="3019425"/>
              <a:ext cx="1376363" cy="2530475"/>
            </a:xfrm>
            <a:custGeom>
              <a:avLst/>
              <a:gdLst>
                <a:gd name="T0" fmla="*/ 406 w 417"/>
                <a:gd name="T1" fmla="*/ 0 h 768"/>
                <a:gd name="T2" fmla="*/ 10 w 417"/>
                <a:gd name="T3" fmla="*/ 0 h 768"/>
                <a:gd name="T4" fmla="*/ 0 w 417"/>
                <a:gd name="T5" fmla="*/ 10 h 768"/>
                <a:gd name="T6" fmla="*/ 0 w 417"/>
                <a:gd name="T7" fmla="*/ 758 h 768"/>
                <a:gd name="T8" fmla="*/ 10 w 417"/>
                <a:gd name="T9" fmla="*/ 768 h 768"/>
                <a:gd name="T10" fmla="*/ 406 w 417"/>
                <a:gd name="T11" fmla="*/ 768 h 768"/>
                <a:gd name="T12" fmla="*/ 417 w 417"/>
                <a:gd name="T13" fmla="*/ 758 h 768"/>
                <a:gd name="T14" fmla="*/ 417 w 417"/>
                <a:gd name="T15" fmla="*/ 10 h 768"/>
                <a:gd name="T16" fmla="*/ 406 w 417"/>
                <a:gd name="T17"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768">
                  <a:moveTo>
                    <a:pt x="406" y="0"/>
                  </a:moveTo>
                  <a:cubicBezTo>
                    <a:pt x="10" y="0"/>
                    <a:pt x="10" y="0"/>
                    <a:pt x="10" y="0"/>
                  </a:cubicBezTo>
                  <a:cubicBezTo>
                    <a:pt x="5" y="0"/>
                    <a:pt x="0" y="4"/>
                    <a:pt x="0" y="10"/>
                  </a:cubicBezTo>
                  <a:cubicBezTo>
                    <a:pt x="0" y="758"/>
                    <a:pt x="0" y="758"/>
                    <a:pt x="0" y="758"/>
                  </a:cubicBezTo>
                  <a:cubicBezTo>
                    <a:pt x="0" y="763"/>
                    <a:pt x="5" y="768"/>
                    <a:pt x="10" y="768"/>
                  </a:cubicBezTo>
                  <a:cubicBezTo>
                    <a:pt x="406" y="768"/>
                    <a:pt x="406" y="768"/>
                    <a:pt x="406" y="768"/>
                  </a:cubicBezTo>
                  <a:cubicBezTo>
                    <a:pt x="412" y="768"/>
                    <a:pt x="417" y="763"/>
                    <a:pt x="417" y="758"/>
                  </a:cubicBezTo>
                  <a:cubicBezTo>
                    <a:pt x="417" y="10"/>
                    <a:pt x="417" y="10"/>
                    <a:pt x="417" y="10"/>
                  </a:cubicBezTo>
                  <a:cubicBezTo>
                    <a:pt x="417" y="4"/>
                    <a:pt x="412" y="0"/>
                    <a:pt x="406" y="0"/>
                  </a:cubicBezTo>
                </a:path>
              </a:pathLst>
            </a:custGeom>
            <a:solidFill>
              <a:srgbClr val="ECF2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任意多边形 263">
              <a:extLst>
                <a:ext uri="{FF2B5EF4-FFF2-40B4-BE49-F238E27FC236}">
                  <a16:creationId xmlns:a16="http://schemas.microsoft.com/office/drawing/2014/main" id="{B91BFF94-EABD-0A8D-2F06-83F6F7C0508B}"/>
                </a:ext>
              </a:extLst>
            </p:cNvPr>
            <p:cNvSpPr/>
            <p:nvPr/>
          </p:nvSpPr>
          <p:spPr bwMode="auto">
            <a:xfrm>
              <a:off x="3857626" y="3994150"/>
              <a:ext cx="541338" cy="606425"/>
            </a:xfrm>
            <a:custGeom>
              <a:avLst/>
              <a:gdLst>
                <a:gd name="T0" fmla="*/ 162 w 164"/>
                <a:gd name="T1" fmla="*/ 179 h 184"/>
                <a:gd name="T2" fmla="*/ 118 w 164"/>
                <a:gd name="T3" fmla="*/ 165 h 184"/>
                <a:gd name="T4" fmla="*/ 85 w 164"/>
                <a:gd name="T5" fmla="*/ 137 h 184"/>
                <a:gd name="T6" fmla="*/ 65 w 164"/>
                <a:gd name="T7" fmla="*/ 100 h 184"/>
                <a:gd name="T8" fmla="*/ 61 w 164"/>
                <a:gd name="T9" fmla="*/ 71 h 184"/>
                <a:gd name="T10" fmla="*/ 82 w 164"/>
                <a:gd name="T11" fmla="*/ 71 h 184"/>
                <a:gd name="T12" fmla="*/ 41 w 164"/>
                <a:gd name="T13" fmla="*/ 0 h 184"/>
                <a:gd name="T14" fmla="*/ 0 w 164"/>
                <a:gd name="T15" fmla="*/ 71 h 184"/>
                <a:gd name="T16" fmla="*/ 22 w 164"/>
                <a:gd name="T17" fmla="*/ 71 h 184"/>
                <a:gd name="T18" fmla="*/ 36 w 164"/>
                <a:gd name="T19" fmla="*/ 112 h 184"/>
                <a:gd name="T20" fmla="*/ 69 w 164"/>
                <a:gd name="T21" fmla="*/ 153 h 184"/>
                <a:gd name="T22" fmla="*/ 113 w 164"/>
                <a:gd name="T23" fmla="*/ 177 h 184"/>
                <a:gd name="T24" fmla="*/ 162 w 164"/>
                <a:gd name="T25" fmla="*/ 182 h 184"/>
                <a:gd name="T26" fmla="*/ 164 w 164"/>
                <a:gd name="T27" fmla="*/ 181 h 184"/>
                <a:gd name="T28" fmla="*/ 162 w 164"/>
                <a:gd name="T29" fmla="*/ 17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184">
                  <a:moveTo>
                    <a:pt x="162" y="179"/>
                  </a:moveTo>
                  <a:cubicBezTo>
                    <a:pt x="147" y="177"/>
                    <a:pt x="132" y="172"/>
                    <a:pt x="118" y="165"/>
                  </a:cubicBezTo>
                  <a:cubicBezTo>
                    <a:pt x="105" y="158"/>
                    <a:pt x="94" y="148"/>
                    <a:pt x="85" y="137"/>
                  </a:cubicBezTo>
                  <a:cubicBezTo>
                    <a:pt x="76" y="126"/>
                    <a:pt x="69" y="113"/>
                    <a:pt x="65" y="100"/>
                  </a:cubicBezTo>
                  <a:cubicBezTo>
                    <a:pt x="62" y="90"/>
                    <a:pt x="61" y="81"/>
                    <a:pt x="61" y="71"/>
                  </a:cubicBezTo>
                  <a:cubicBezTo>
                    <a:pt x="82" y="71"/>
                    <a:pt x="82" y="71"/>
                    <a:pt x="82" y="71"/>
                  </a:cubicBezTo>
                  <a:cubicBezTo>
                    <a:pt x="41" y="0"/>
                    <a:pt x="41" y="0"/>
                    <a:pt x="41" y="0"/>
                  </a:cubicBezTo>
                  <a:cubicBezTo>
                    <a:pt x="0" y="71"/>
                    <a:pt x="0" y="71"/>
                    <a:pt x="0" y="71"/>
                  </a:cubicBezTo>
                  <a:cubicBezTo>
                    <a:pt x="22" y="71"/>
                    <a:pt x="22" y="71"/>
                    <a:pt x="22" y="71"/>
                  </a:cubicBezTo>
                  <a:cubicBezTo>
                    <a:pt x="25" y="86"/>
                    <a:pt x="29" y="99"/>
                    <a:pt x="36" y="112"/>
                  </a:cubicBezTo>
                  <a:cubicBezTo>
                    <a:pt x="44" y="128"/>
                    <a:pt x="55" y="142"/>
                    <a:pt x="69" y="153"/>
                  </a:cubicBezTo>
                  <a:cubicBezTo>
                    <a:pt x="82" y="164"/>
                    <a:pt x="97" y="172"/>
                    <a:pt x="113" y="177"/>
                  </a:cubicBezTo>
                  <a:cubicBezTo>
                    <a:pt x="129" y="182"/>
                    <a:pt x="146" y="184"/>
                    <a:pt x="162" y="182"/>
                  </a:cubicBezTo>
                  <a:cubicBezTo>
                    <a:pt x="163" y="182"/>
                    <a:pt x="164" y="182"/>
                    <a:pt x="164" y="181"/>
                  </a:cubicBezTo>
                  <a:cubicBezTo>
                    <a:pt x="164" y="180"/>
                    <a:pt x="163" y="179"/>
                    <a:pt x="162" y="179"/>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任意多边形 264">
              <a:extLst>
                <a:ext uri="{FF2B5EF4-FFF2-40B4-BE49-F238E27FC236}">
                  <a16:creationId xmlns:a16="http://schemas.microsoft.com/office/drawing/2014/main" id="{678C85A7-0CD9-A401-577E-20BB69166A90}"/>
                </a:ext>
              </a:extLst>
            </p:cNvPr>
            <p:cNvSpPr/>
            <p:nvPr/>
          </p:nvSpPr>
          <p:spPr bwMode="auto">
            <a:xfrm>
              <a:off x="4276726" y="3889375"/>
              <a:ext cx="541338" cy="606425"/>
            </a:xfrm>
            <a:custGeom>
              <a:avLst/>
              <a:gdLst>
                <a:gd name="T0" fmla="*/ 142 w 164"/>
                <a:gd name="T1" fmla="*/ 113 h 184"/>
                <a:gd name="T2" fmla="*/ 128 w 164"/>
                <a:gd name="T3" fmla="*/ 73 h 184"/>
                <a:gd name="T4" fmla="*/ 95 w 164"/>
                <a:gd name="T5" fmla="*/ 31 h 184"/>
                <a:gd name="T6" fmla="*/ 50 w 164"/>
                <a:gd name="T7" fmla="*/ 7 h 184"/>
                <a:gd name="T8" fmla="*/ 2 w 164"/>
                <a:gd name="T9" fmla="*/ 2 h 184"/>
                <a:gd name="T10" fmla="*/ 0 w 164"/>
                <a:gd name="T11" fmla="*/ 4 h 184"/>
                <a:gd name="T12" fmla="*/ 2 w 164"/>
                <a:gd name="T13" fmla="*/ 6 h 184"/>
                <a:gd name="T14" fmla="*/ 45 w 164"/>
                <a:gd name="T15" fmla="*/ 19 h 184"/>
                <a:gd name="T16" fmla="*/ 79 w 164"/>
                <a:gd name="T17" fmla="*/ 47 h 184"/>
                <a:gd name="T18" fmla="*/ 99 w 164"/>
                <a:gd name="T19" fmla="*/ 85 h 184"/>
                <a:gd name="T20" fmla="*/ 103 w 164"/>
                <a:gd name="T21" fmla="*/ 113 h 184"/>
                <a:gd name="T22" fmla="*/ 82 w 164"/>
                <a:gd name="T23" fmla="*/ 113 h 184"/>
                <a:gd name="T24" fmla="*/ 123 w 164"/>
                <a:gd name="T25" fmla="*/ 184 h 184"/>
                <a:gd name="T26" fmla="*/ 164 w 164"/>
                <a:gd name="T27" fmla="*/ 113 h 184"/>
                <a:gd name="T28" fmla="*/ 142 w 164"/>
                <a:gd name="T29" fmla="*/ 11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184">
                  <a:moveTo>
                    <a:pt x="142" y="113"/>
                  </a:moveTo>
                  <a:cubicBezTo>
                    <a:pt x="139" y="99"/>
                    <a:pt x="135" y="85"/>
                    <a:pt x="128" y="73"/>
                  </a:cubicBezTo>
                  <a:cubicBezTo>
                    <a:pt x="120" y="57"/>
                    <a:pt x="109" y="43"/>
                    <a:pt x="95" y="31"/>
                  </a:cubicBezTo>
                  <a:cubicBezTo>
                    <a:pt x="82" y="20"/>
                    <a:pt x="66" y="12"/>
                    <a:pt x="50" y="7"/>
                  </a:cubicBezTo>
                  <a:cubicBezTo>
                    <a:pt x="34" y="2"/>
                    <a:pt x="18" y="0"/>
                    <a:pt x="2" y="2"/>
                  </a:cubicBezTo>
                  <a:cubicBezTo>
                    <a:pt x="1" y="2"/>
                    <a:pt x="0" y="3"/>
                    <a:pt x="0" y="4"/>
                  </a:cubicBezTo>
                  <a:cubicBezTo>
                    <a:pt x="0" y="5"/>
                    <a:pt x="1" y="6"/>
                    <a:pt x="2" y="6"/>
                  </a:cubicBezTo>
                  <a:cubicBezTo>
                    <a:pt x="17" y="7"/>
                    <a:pt x="32" y="12"/>
                    <a:pt x="45" y="19"/>
                  </a:cubicBezTo>
                  <a:cubicBezTo>
                    <a:pt x="59" y="26"/>
                    <a:pt x="70" y="36"/>
                    <a:pt x="79" y="47"/>
                  </a:cubicBezTo>
                  <a:cubicBezTo>
                    <a:pt x="88" y="59"/>
                    <a:pt x="95" y="71"/>
                    <a:pt x="99" y="85"/>
                  </a:cubicBezTo>
                  <a:cubicBezTo>
                    <a:pt x="101" y="94"/>
                    <a:pt x="103" y="104"/>
                    <a:pt x="103" y="113"/>
                  </a:cubicBezTo>
                  <a:cubicBezTo>
                    <a:pt x="82" y="113"/>
                    <a:pt x="82" y="113"/>
                    <a:pt x="82" y="113"/>
                  </a:cubicBezTo>
                  <a:cubicBezTo>
                    <a:pt x="123" y="184"/>
                    <a:pt x="123" y="184"/>
                    <a:pt x="123" y="184"/>
                  </a:cubicBezTo>
                  <a:cubicBezTo>
                    <a:pt x="164" y="113"/>
                    <a:pt x="164" y="113"/>
                    <a:pt x="164" y="113"/>
                  </a:cubicBezTo>
                  <a:lnTo>
                    <a:pt x="142" y="113"/>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任意多边形 265">
              <a:extLst>
                <a:ext uri="{FF2B5EF4-FFF2-40B4-BE49-F238E27FC236}">
                  <a16:creationId xmlns:a16="http://schemas.microsoft.com/office/drawing/2014/main" id="{D0092841-BF44-7EB2-F286-6E59B3E285E0}"/>
                </a:ext>
              </a:extLst>
            </p:cNvPr>
            <p:cNvSpPr/>
            <p:nvPr/>
          </p:nvSpPr>
          <p:spPr bwMode="auto">
            <a:xfrm>
              <a:off x="3649663" y="3019425"/>
              <a:ext cx="1370013" cy="2049463"/>
            </a:xfrm>
            <a:custGeom>
              <a:avLst/>
              <a:gdLst>
                <a:gd name="T0" fmla="*/ 415 w 415"/>
                <a:gd name="T1" fmla="*/ 5 h 622"/>
                <a:gd name="T2" fmla="*/ 406 w 415"/>
                <a:gd name="T3" fmla="*/ 0 h 622"/>
                <a:gd name="T4" fmla="*/ 196 w 415"/>
                <a:gd name="T5" fmla="*/ 0 h 622"/>
                <a:gd name="T6" fmla="*/ 189 w 415"/>
                <a:gd name="T7" fmla="*/ 11 h 622"/>
                <a:gd name="T8" fmla="*/ 0 w 415"/>
                <a:gd name="T9" fmla="*/ 292 h 622"/>
                <a:gd name="T10" fmla="*/ 0 w 415"/>
                <a:gd name="T11" fmla="*/ 622 h 622"/>
                <a:gd name="T12" fmla="*/ 189 w 415"/>
                <a:gd name="T13" fmla="*/ 342 h 622"/>
                <a:gd name="T14" fmla="*/ 415 w 415"/>
                <a:gd name="T15" fmla="*/ 5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5" h="622">
                  <a:moveTo>
                    <a:pt x="415" y="5"/>
                  </a:moveTo>
                  <a:cubicBezTo>
                    <a:pt x="414" y="2"/>
                    <a:pt x="410" y="0"/>
                    <a:pt x="406" y="0"/>
                  </a:cubicBezTo>
                  <a:cubicBezTo>
                    <a:pt x="196" y="0"/>
                    <a:pt x="196" y="0"/>
                    <a:pt x="196" y="0"/>
                  </a:cubicBezTo>
                  <a:cubicBezTo>
                    <a:pt x="189" y="11"/>
                    <a:pt x="189" y="11"/>
                    <a:pt x="189" y="11"/>
                  </a:cubicBezTo>
                  <a:cubicBezTo>
                    <a:pt x="0" y="292"/>
                    <a:pt x="0" y="292"/>
                    <a:pt x="0" y="292"/>
                  </a:cubicBezTo>
                  <a:cubicBezTo>
                    <a:pt x="0" y="622"/>
                    <a:pt x="0" y="622"/>
                    <a:pt x="0" y="622"/>
                  </a:cubicBezTo>
                  <a:cubicBezTo>
                    <a:pt x="189" y="342"/>
                    <a:pt x="189" y="342"/>
                    <a:pt x="189" y="342"/>
                  </a:cubicBezTo>
                  <a:lnTo>
                    <a:pt x="415" y="5"/>
                  </a:lnTo>
                  <a:close/>
                </a:path>
              </a:pathLst>
            </a:custGeom>
            <a:solidFill>
              <a:srgbClr val="FFFFFF">
                <a:alpha val="40000"/>
              </a:srgbClr>
            </a:solidFill>
            <a:ln>
              <a:noFill/>
            </a:ln>
          </p:spPr>
          <p:txBody>
            <a:bodyPr anchor="ctr"/>
            <a:lstStyle/>
            <a:p>
              <a:pPr algn="ctr"/>
              <a:endParaRPr/>
            </a:p>
          </p:txBody>
        </p:sp>
        <p:sp>
          <p:nvSpPr>
            <p:cNvPr id="110" name="任意多边形 266">
              <a:extLst>
                <a:ext uri="{FF2B5EF4-FFF2-40B4-BE49-F238E27FC236}">
                  <a16:creationId xmlns:a16="http://schemas.microsoft.com/office/drawing/2014/main" id="{6104F075-3052-3B5E-2D47-C5821A94FC2C}"/>
                </a:ext>
              </a:extLst>
            </p:cNvPr>
            <p:cNvSpPr/>
            <p:nvPr/>
          </p:nvSpPr>
          <p:spPr bwMode="auto">
            <a:xfrm>
              <a:off x="3649663" y="3271838"/>
              <a:ext cx="1376363" cy="2278063"/>
            </a:xfrm>
            <a:custGeom>
              <a:avLst/>
              <a:gdLst>
                <a:gd name="T0" fmla="*/ 189 w 417"/>
                <a:gd name="T1" fmla="*/ 339 h 691"/>
                <a:gd name="T2" fmla="*/ 0 w 417"/>
                <a:gd name="T3" fmla="*/ 619 h 691"/>
                <a:gd name="T4" fmla="*/ 0 w 417"/>
                <a:gd name="T5" fmla="*/ 681 h 691"/>
                <a:gd name="T6" fmla="*/ 10 w 417"/>
                <a:gd name="T7" fmla="*/ 691 h 691"/>
                <a:gd name="T8" fmla="*/ 61 w 417"/>
                <a:gd name="T9" fmla="*/ 691 h 691"/>
                <a:gd name="T10" fmla="*/ 285 w 417"/>
                <a:gd name="T11" fmla="*/ 358 h 691"/>
                <a:gd name="T12" fmla="*/ 417 w 417"/>
                <a:gd name="T13" fmla="*/ 162 h 691"/>
                <a:gd name="T14" fmla="*/ 417 w 417"/>
                <a:gd name="T15" fmla="*/ 0 h 691"/>
                <a:gd name="T16" fmla="*/ 189 w 417"/>
                <a:gd name="T17" fmla="*/ 339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691">
                  <a:moveTo>
                    <a:pt x="189" y="339"/>
                  </a:moveTo>
                  <a:cubicBezTo>
                    <a:pt x="0" y="619"/>
                    <a:pt x="0" y="619"/>
                    <a:pt x="0" y="619"/>
                  </a:cubicBezTo>
                  <a:cubicBezTo>
                    <a:pt x="0" y="681"/>
                    <a:pt x="0" y="681"/>
                    <a:pt x="0" y="681"/>
                  </a:cubicBezTo>
                  <a:cubicBezTo>
                    <a:pt x="0" y="686"/>
                    <a:pt x="5" y="691"/>
                    <a:pt x="10" y="691"/>
                  </a:cubicBezTo>
                  <a:cubicBezTo>
                    <a:pt x="61" y="691"/>
                    <a:pt x="61" y="691"/>
                    <a:pt x="61" y="691"/>
                  </a:cubicBezTo>
                  <a:cubicBezTo>
                    <a:pt x="285" y="358"/>
                    <a:pt x="285" y="358"/>
                    <a:pt x="285" y="358"/>
                  </a:cubicBezTo>
                  <a:cubicBezTo>
                    <a:pt x="417" y="162"/>
                    <a:pt x="417" y="162"/>
                    <a:pt x="417" y="162"/>
                  </a:cubicBezTo>
                  <a:cubicBezTo>
                    <a:pt x="417" y="0"/>
                    <a:pt x="417" y="0"/>
                    <a:pt x="417" y="0"/>
                  </a:cubicBezTo>
                  <a:lnTo>
                    <a:pt x="189" y="339"/>
                  </a:lnTo>
                  <a:close/>
                </a:path>
              </a:pathLst>
            </a:custGeom>
            <a:solidFill>
              <a:srgbClr val="FFFFFF">
                <a:alpha val="40000"/>
              </a:srgbClr>
            </a:solidFill>
            <a:ln>
              <a:noFill/>
            </a:ln>
          </p:spPr>
          <p:txBody>
            <a:bodyPr anchor="ctr"/>
            <a:lstStyle/>
            <a:p>
              <a:pPr algn="ctr"/>
              <a:endParaRPr/>
            </a:p>
          </p:txBody>
        </p:sp>
        <p:sp>
          <p:nvSpPr>
            <p:cNvPr id="111" name="任意多边形 267">
              <a:extLst>
                <a:ext uri="{FF2B5EF4-FFF2-40B4-BE49-F238E27FC236}">
                  <a16:creationId xmlns:a16="http://schemas.microsoft.com/office/drawing/2014/main" id="{9036DF10-6931-383D-C4A4-62AEFA37A27F}"/>
                </a:ext>
              </a:extLst>
            </p:cNvPr>
            <p:cNvSpPr/>
            <p:nvPr/>
          </p:nvSpPr>
          <p:spPr bwMode="auto">
            <a:xfrm>
              <a:off x="4184651" y="2916238"/>
              <a:ext cx="306388" cy="36513"/>
            </a:xfrm>
            <a:custGeom>
              <a:avLst/>
              <a:gdLst>
                <a:gd name="T0" fmla="*/ 88 w 93"/>
                <a:gd name="T1" fmla="*/ 0 h 11"/>
                <a:gd name="T2" fmla="*/ 5 w 93"/>
                <a:gd name="T3" fmla="*/ 0 h 11"/>
                <a:gd name="T4" fmla="*/ 0 w 93"/>
                <a:gd name="T5" fmla="*/ 5 h 11"/>
                <a:gd name="T6" fmla="*/ 5 w 93"/>
                <a:gd name="T7" fmla="*/ 11 h 11"/>
                <a:gd name="T8" fmla="*/ 88 w 93"/>
                <a:gd name="T9" fmla="*/ 11 h 11"/>
                <a:gd name="T10" fmla="*/ 93 w 93"/>
                <a:gd name="T11" fmla="*/ 5 h 11"/>
                <a:gd name="T12" fmla="*/ 88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8" y="0"/>
                  </a:moveTo>
                  <a:cubicBezTo>
                    <a:pt x="5" y="0"/>
                    <a:pt x="5" y="0"/>
                    <a:pt x="5" y="0"/>
                  </a:cubicBezTo>
                  <a:cubicBezTo>
                    <a:pt x="2" y="0"/>
                    <a:pt x="0" y="2"/>
                    <a:pt x="0" y="5"/>
                  </a:cubicBezTo>
                  <a:cubicBezTo>
                    <a:pt x="0" y="8"/>
                    <a:pt x="2" y="11"/>
                    <a:pt x="5" y="11"/>
                  </a:cubicBezTo>
                  <a:cubicBezTo>
                    <a:pt x="88" y="11"/>
                    <a:pt x="88" y="11"/>
                    <a:pt x="88" y="11"/>
                  </a:cubicBezTo>
                  <a:cubicBezTo>
                    <a:pt x="91" y="11"/>
                    <a:pt x="93" y="8"/>
                    <a:pt x="93" y="5"/>
                  </a:cubicBezTo>
                  <a:cubicBezTo>
                    <a:pt x="93" y="2"/>
                    <a:pt x="91" y="0"/>
                    <a:pt x="88"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任意多边形 268">
              <a:extLst>
                <a:ext uri="{FF2B5EF4-FFF2-40B4-BE49-F238E27FC236}">
                  <a16:creationId xmlns:a16="http://schemas.microsoft.com/office/drawing/2014/main" id="{DBB5E715-78B3-97BF-01B3-B4A58F5EF3D6}"/>
                </a:ext>
              </a:extLst>
            </p:cNvPr>
            <p:cNvSpPr/>
            <p:nvPr/>
          </p:nvSpPr>
          <p:spPr bwMode="auto">
            <a:xfrm>
              <a:off x="7348538" y="1295400"/>
              <a:ext cx="101600" cy="3175"/>
            </a:xfrm>
            <a:custGeom>
              <a:avLst/>
              <a:gdLst>
                <a:gd name="T0" fmla="*/ 27 w 31"/>
                <a:gd name="T1" fmla="*/ 0 h 1"/>
                <a:gd name="T2" fmla="*/ 26 w 31"/>
                <a:gd name="T3" fmla="*/ 0 h 1"/>
                <a:gd name="T4" fmla="*/ 24 w 31"/>
                <a:gd name="T5" fmla="*/ 0 h 1"/>
                <a:gd name="T6" fmla="*/ 22 w 31"/>
                <a:gd name="T7" fmla="*/ 0 h 1"/>
                <a:gd name="T8" fmla="*/ 0 w 31"/>
                <a:gd name="T9" fmla="*/ 0 h 1"/>
                <a:gd name="T10" fmla="*/ 4 w 31"/>
                <a:gd name="T11" fmla="*/ 0 h 1"/>
                <a:gd name="T12" fmla="*/ 5 w 31"/>
                <a:gd name="T13" fmla="*/ 0 h 1"/>
                <a:gd name="T14" fmla="*/ 10 w 31"/>
                <a:gd name="T15" fmla="*/ 1 h 1"/>
                <a:gd name="T16" fmla="*/ 31 w 31"/>
                <a:gd name="T17" fmla="*/ 1 h 1"/>
                <a:gd name="T18" fmla="*/ 31 w 31"/>
                <a:gd name="T19" fmla="*/ 1 h 1"/>
                <a:gd name="T20" fmla="*/ 27 w 31"/>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
                  <a:moveTo>
                    <a:pt x="27" y="0"/>
                  </a:moveTo>
                  <a:cubicBezTo>
                    <a:pt x="26" y="0"/>
                    <a:pt x="26" y="0"/>
                    <a:pt x="26" y="0"/>
                  </a:cubicBezTo>
                  <a:cubicBezTo>
                    <a:pt x="25" y="0"/>
                    <a:pt x="25" y="0"/>
                    <a:pt x="24" y="0"/>
                  </a:cubicBezTo>
                  <a:cubicBezTo>
                    <a:pt x="23" y="0"/>
                    <a:pt x="23" y="0"/>
                    <a:pt x="22" y="0"/>
                  </a:cubicBezTo>
                  <a:cubicBezTo>
                    <a:pt x="0" y="0"/>
                    <a:pt x="0" y="0"/>
                    <a:pt x="0" y="0"/>
                  </a:cubicBezTo>
                  <a:cubicBezTo>
                    <a:pt x="2" y="0"/>
                    <a:pt x="3" y="0"/>
                    <a:pt x="4" y="0"/>
                  </a:cubicBezTo>
                  <a:cubicBezTo>
                    <a:pt x="5" y="0"/>
                    <a:pt x="5" y="0"/>
                    <a:pt x="5" y="0"/>
                  </a:cubicBezTo>
                  <a:cubicBezTo>
                    <a:pt x="7" y="0"/>
                    <a:pt x="8" y="1"/>
                    <a:pt x="10" y="1"/>
                  </a:cubicBezTo>
                  <a:cubicBezTo>
                    <a:pt x="31" y="1"/>
                    <a:pt x="31" y="1"/>
                    <a:pt x="31" y="1"/>
                  </a:cubicBezTo>
                  <a:cubicBezTo>
                    <a:pt x="31" y="1"/>
                    <a:pt x="31" y="1"/>
                    <a:pt x="31" y="1"/>
                  </a:cubicBezTo>
                  <a:cubicBezTo>
                    <a:pt x="29" y="1"/>
                    <a:pt x="28" y="0"/>
                    <a:pt x="27"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任意多边形 269">
              <a:extLst>
                <a:ext uri="{FF2B5EF4-FFF2-40B4-BE49-F238E27FC236}">
                  <a16:creationId xmlns:a16="http://schemas.microsoft.com/office/drawing/2014/main" id="{294C3D4B-E016-8C00-5833-E5BA4C51695F}"/>
                </a:ext>
              </a:extLst>
            </p:cNvPr>
            <p:cNvSpPr/>
            <p:nvPr/>
          </p:nvSpPr>
          <p:spPr bwMode="auto">
            <a:xfrm>
              <a:off x="7545388" y="1173163"/>
              <a:ext cx="593725" cy="542925"/>
            </a:xfrm>
            <a:custGeom>
              <a:avLst/>
              <a:gdLst>
                <a:gd name="T0" fmla="*/ 180 w 180"/>
                <a:gd name="T1" fmla="*/ 113 h 165"/>
                <a:gd name="T2" fmla="*/ 178 w 180"/>
                <a:gd name="T3" fmla="*/ 104 h 165"/>
                <a:gd name="T4" fmla="*/ 175 w 180"/>
                <a:gd name="T5" fmla="*/ 96 h 165"/>
                <a:gd name="T6" fmla="*/ 168 w 180"/>
                <a:gd name="T7" fmla="*/ 86 h 165"/>
                <a:gd name="T8" fmla="*/ 162 w 180"/>
                <a:gd name="T9" fmla="*/ 81 h 165"/>
                <a:gd name="T10" fmla="*/ 155 w 180"/>
                <a:gd name="T11" fmla="*/ 76 h 165"/>
                <a:gd name="T12" fmla="*/ 146 w 180"/>
                <a:gd name="T13" fmla="*/ 73 h 165"/>
                <a:gd name="T14" fmla="*/ 140 w 180"/>
                <a:gd name="T15" fmla="*/ 72 h 165"/>
                <a:gd name="T16" fmla="*/ 134 w 180"/>
                <a:gd name="T17" fmla="*/ 64 h 165"/>
                <a:gd name="T18" fmla="*/ 131 w 180"/>
                <a:gd name="T19" fmla="*/ 54 h 165"/>
                <a:gd name="T20" fmla="*/ 125 w 180"/>
                <a:gd name="T21" fmla="*/ 46 h 165"/>
                <a:gd name="T22" fmla="*/ 118 w 180"/>
                <a:gd name="T23" fmla="*/ 39 h 165"/>
                <a:gd name="T24" fmla="*/ 112 w 180"/>
                <a:gd name="T25" fmla="*/ 34 h 165"/>
                <a:gd name="T26" fmla="*/ 103 w 180"/>
                <a:gd name="T27" fmla="*/ 30 h 165"/>
                <a:gd name="T28" fmla="*/ 97 w 180"/>
                <a:gd name="T29" fmla="*/ 28 h 165"/>
                <a:gd name="T30" fmla="*/ 87 w 180"/>
                <a:gd name="T31" fmla="*/ 27 h 165"/>
                <a:gd name="T32" fmla="*/ 65 w 180"/>
                <a:gd name="T33" fmla="*/ 22 h 165"/>
                <a:gd name="T34" fmla="*/ 59 w 180"/>
                <a:gd name="T35" fmla="*/ 15 h 165"/>
                <a:gd name="T36" fmla="*/ 51 w 180"/>
                <a:gd name="T37" fmla="*/ 9 h 165"/>
                <a:gd name="T38" fmla="*/ 46 w 180"/>
                <a:gd name="T39" fmla="*/ 6 h 165"/>
                <a:gd name="T40" fmla="*/ 35 w 180"/>
                <a:gd name="T41" fmla="*/ 2 h 165"/>
                <a:gd name="T42" fmla="*/ 26 w 180"/>
                <a:gd name="T43" fmla="*/ 0 h 165"/>
                <a:gd name="T44" fmla="*/ 4 w 180"/>
                <a:gd name="T45" fmla="*/ 0 h 165"/>
                <a:gd name="T46" fmla="*/ 18 w 180"/>
                <a:gd name="T47" fmla="*/ 3 h 165"/>
                <a:gd name="T48" fmla="*/ 28 w 180"/>
                <a:gd name="T49" fmla="*/ 8 h 165"/>
                <a:gd name="T50" fmla="*/ 37 w 180"/>
                <a:gd name="T51" fmla="*/ 14 h 165"/>
                <a:gd name="T52" fmla="*/ 43 w 180"/>
                <a:gd name="T53" fmla="*/ 22 h 165"/>
                <a:gd name="T54" fmla="*/ 68 w 180"/>
                <a:gd name="T55" fmla="*/ 27 h 165"/>
                <a:gd name="T56" fmla="*/ 80 w 180"/>
                <a:gd name="T57" fmla="*/ 29 h 165"/>
                <a:gd name="T58" fmla="*/ 90 w 180"/>
                <a:gd name="T59" fmla="*/ 34 h 165"/>
                <a:gd name="T60" fmla="*/ 98 w 180"/>
                <a:gd name="T61" fmla="*/ 40 h 165"/>
                <a:gd name="T62" fmla="*/ 106 w 180"/>
                <a:gd name="T63" fmla="*/ 50 h 165"/>
                <a:gd name="T64" fmla="*/ 111 w 180"/>
                <a:gd name="T65" fmla="*/ 58 h 165"/>
                <a:gd name="T66" fmla="*/ 114 w 180"/>
                <a:gd name="T67" fmla="*/ 71 h 165"/>
                <a:gd name="T68" fmla="*/ 128 w 180"/>
                <a:gd name="T69" fmla="*/ 74 h 165"/>
                <a:gd name="T70" fmla="*/ 139 w 180"/>
                <a:gd name="T71" fmla="*/ 80 h 165"/>
                <a:gd name="T72" fmla="*/ 146 w 180"/>
                <a:gd name="T73" fmla="*/ 86 h 165"/>
                <a:gd name="T74" fmla="*/ 153 w 180"/>
                <a:gd name="T75" fmla="*/ 96 h 165"/>
                <a:gd name="T76" fmla="*/ 157 w 180"/>
                <a:gd name="T77" fmla="*/ 106 h 165"/>
                <a:gd name="T78" fmla="*/ 159 w 180"/>
                <a:gd name="T79" fmla="*/ 118 h 165"/>
                <a:gd name="T80" fmla="*/ 157 w 180"/>
                <a:gd name="T81" fmla="*/ 132 h 165"/>
                <a:gd name="T82" fmla="*/ 151 w 180"/>
                <a:gd name="T83" fmla="*/ 145 h 165"/>
                <a:gd name="T84" fmla="*/ 142 w 180"/>
                <a:gd name="T85" fmla="*/ 154 h 165"/>
                <a:gd name="T86" fmla="*/ 134 w 180"/>
                <a:gd name="T87" fmla="*/ 160 h 165"/>
                <a:gd name="T88" fmla="*/ 122 w 180"/>
                <a:gd name="T89" fmla="*/ 164 h 165"/>
                <a:gd name="T90" fmla="*/ 134 w 180"/>
                <a:gd name="T91" fmla="*/ 165 h 165"/>
                <a:gd name="T92" fmla="*/ 148 w 180"/>
                <a:gd name="T93" fmla="*/ 163 h 165"/>
                <a:gd name="T94" fmla="*/ 156 w 180"/>
                <a:gd name="T95" fmla="*/ 159 h 165"/>
                <a:gd name="T96" fmla="*/ 167 w 180"/>
                <a:gd name="T97" fmla="*/ 151 h 165"/>
                <a:gd name="T98" fmla="*/ 172 w 180"/>
                <a:gd name="T99" fmla="*/ 145 h 165"/>
                <a:gd name="T100" fmla="*/ 177 w 180"/>
                <a:gd name="T101" fmla="*/ 137 h 165"/>
                <a:gd name="T102" fmla="*/ 179 w 180"/>
                <a:gd name="T103" fmla="*/ 12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65">
                  <a:moveTo>
                    <a:pt x="180" y="123"/>
                  </a:moveTo>
                  <a:cubicBezTo>
                    <a:pt x="180" y="121"/>
                    <a:pt x="180" y="120"/>
                    <a:pt x="180" y="118"/>
                  </a:cubicBezTo>
                  <a:cubicBezTo>
                    <a:pt x="180" y="117"/>
                    <a:pt x="180" y="117"/>
                    <a:pt x="180" y="117"/>
                  </a:cubicBezTo>
                  <a:cubicBezTo>
                    <a:pt x="180" y="116"/>
                    <a:pt x="180" y="115"/>
                    <a:pt x="180" y="114"/>
                  </a:cubicBezTo>
                  <a:cubicBezTo>
                    <a:pt x="180" y="113"/>
                    <a:pt x="180" y="113"/>
                    <a:pt x="180" y="113"/>
                  </a:cubicBezTo>
                  <a:cubicBezTo>
                    <a:pt x="180" y="112"/>
                    <a:pt x="180" y="112"/>
                    <a:pt x="180" y="111"/>
                  </a:cubicBezTo>
                  <a:cubicBezTo>
                    <a:pt x="180" y="111"/>
                    <a:pt x="180" y="110"/>
                    <a:pt x="180" y="110"/>
                  </a:cubicBezTo>
                  <a:cubicBezTo>
                    <a:pt x="180" y="109"/>
                    <a:pt x="179" y="109"/>
                    <a:pt x="179" y="108"/>
                  </a:cubicBezTo>
                  <a:cubicBezTo>
                    <a:pt x="179" y="107"/>
                    <a:pt x="179" y="106"/>
                    <a:pt x="179" y="106"/>
                  </a:cubicBezTo>
                  <a:cubicBezTo>
                    <a:pt x="179" y="105"/>
                    <a:pt x="178" y="105"/>
                    <a:pt x="178" y="104"/>
                  </a:cubicBezTo>
                  <a:cubicBezTo>
                    <a:pt x="178" y="104"/>
                    <a:pt x="178" y="104"/>
                    <a:pt x="178" y="104"/>
                  </a:cubicBezTo>
                  <a:cubicBezTo>
                    <a:pt x="178" y="103"/>
                    <a:pt x="177" y="102"/>
                    <a:pt x="177" y="101"/>
                  </a:cubicBezTo>
                  <a:cubicBezTo>
                    <a:pt x="177" y="100"/>
                    <a:pt x="177" y="100"/>
                    <a:pt x="177" y="100"/>
                  </a:cubicBezTo>
                  <a:cubicBezTo>
                    <a:pt x="176" y="99"/>
                    <a:pt x="176" y="98"/>
                    <a:pt x="175" y="97"/>
                  </a:cubicBezTo>
                  <a:cubicBezTo>
                    <a:pt x="175" y="96"/>
                    <a:pt x="175" y="96"/>
                    <a:pt x="175" y="96"/>
                  </a:cubicBezTo>
                  <a:cubicBezTo>
                    <a:pt x="174" y="95"/>
                    <a:pt x="174" y="94"/>
                    <a:pt x="173" y="93"/>
                  </a:cubicBezTo>
                  <a:cubicBezTo>
                    <a:pt x="173" y="92"/>
                    <a:pt x="173" y="92"/>
                    <a:pt x="173" y="92"/>
                  </a:cubicBezTo>
                  <a:cubicBezTo>
                    <a:pt x="172" y="91"/>
                    <a:pt x="171" y="90"/>
                    <a:pt x="171" y="89"/>
                  </a:cubicBezTo>
                  <a:cubicBezTo>
                    <a:pt x="170" y="89"/>
                    <a:pt x="170" y="89"/>
                    <a:pt x="170" y="89"/>
                  </a:cubicBezTo>
                  <a:cubicBezTo>
                    <a:pt x="169" y="88"/>
                    <a:pt x="168" y="87"/>
                    <a:pt x="168" y="86"/>
                  </a:cubicBezTo>
                  <a:cubicBezTo>
                    <a:pt x="167" y="85"/>
                    <a:pt x="167" y="85"/>
                    <a:pt x="167" y="85"/>
                  </a:cubicBezTo>
                  <a:cubicBezTo>
                    <a:pt x="167" y="85"/>
                    <a:pt x="166" y="84"/>
                    <a:pt x="166" y="84"/>
                  </a:cubicBezTo>
                  <a:cubicBezTo>
                    <a:pt x="165" y="83"/>
                    <a:pt x="165" y="83"/>
                    <a:pt x="165" y="83"/>
                  </a:cubicBezTo>
                  <a:cubicBezTo>
                    <a:pt x="164" y="83"/>
                    <a:pt x="164" y="83"/>
                    <a:pt x="164" y="82"/>
                  </a:cubicBezTo>
                  <a:cubicBezTo>
                    <a:pt x="163" y="82"/>
                    <a:pt x="162" y="81"/>
                    <a:pt x="162" y="81"/>
                  </a:cubicBezTo>
                  <a:cubicBezTo>
                    <a:pt x="161" y="80"/>
                    <a:pt x="161" y="80"/>
                    <a:pt x="160" y="80"/>
                  </a:cubicBezTo>
                  <a:cubicBezTo>
                    <a:pt x="160" y="79"/>
                    <a:pt x="160" y="79"/>
                    <a:pt x="160" y="79"/>
                  </a:cubicBezTo>
                  <a:cubicBezTo>
                    <a:pt x="159" y="79"/>
                    <a:pt x="158" y="78"/>
                    <a:pt x="157" y="78"/>
                  </a:cubicBezTo>
                  <a:cubicBezTo>
                    <a:pt x="157" y="78"/>
                    <a:pt x="157" y="78"/>
                    <a:pt x="157" y="78"/>
                  </a:cubicBezTo>
                  <a:cubicBezTo>
                    <a:pt x="156" y="77"/>
                    <a:pt x="155" y="77"/>
                    <a:pt x="155" y="76"/>
                  </a:cubicBezTo>
                  <a:cubicBezTo>
                    <a:pt x="154" y="76"/>
                    <a:pt x="154" y="76"/>
                    <a:pt x="154" y="76"/>
                  </a:cubicBezTo>
                  <a:cubicBezTo>
                    <a:pt x="153" y="75"/>
                    <a:pt x="152" y="75"/>
                    <a:pt x="151" y="75"/>
                  </a:cubicBezTo>
                  <a:cubicBezTo>
                    <a:pt x="151" y="74"/>
                    <a:pt x="150" y="74"/>
                    <a:pt x="150" y="74"/>
                  </a:cubicBezTo>
                  <a:cubicBezTo>
                    <a:pt x="149" y="74"/>
                    <a:pt x="149" y="74"/>
                    <a:pt x="149" y="74"/>
                  </a:cubicBezTo>
                  <a:cubicBezTo>
                    <a:pt x="148" y="74"/>
                    <a:pt x="147" y="73"/>
                    <a:pt x="146" y="73"/>
                  </a:cubicBezTo>
                  <a:cubicBezTo>
                    <a:pt x="146" y="73"/>
                    <a:pt x="146" y="73"/>
                    <a:pt x="145" y="73"/>
                  </a:cubicBezTo>
                  <a:cubicBezTo>
                    <a:pt x="145" y="73"/>
                    <a:pt x="145" y="73"/>
                    <a:pt x="145" y="73"/>
                  </a:cubicBezTo>
                  <a:cubicBezTo>
                    <a:pt x="144" y="72"/>
                    <a:pt x="142" y="72"/>
                    <a:pt x="141" y="72"/>
                  </a:cubicBezTo>
                  <a:cubicBezTo>
                    <a:pt x="140" y="72"/>
                    <a:pt x="140" y="72"/>
                    <a:pt x="140" y="72"/>
                  </a:cubicBezTo>
                  <a:cubicBezTo>
                    <a:pt x="140" y="72"/>
                    <a:pt x="140" y="72"/>
                    <a:pt x="140" y="72"/>
                  </a:cubicBezTo>
                  <a:cubicBezTo>
                    <a:pt x="139" y="72"/>
                    <a:pt x="137" y="71"/>
                    <a:pt x="136" y="71"/>
                  </a:cubicBezTo>
                  <a:cubicBezTo>
                    <a:pt x="136" y="71"/>
                    <a:pt x="136" y="70"/>
                    <a:pt x="136" y="70"/>
                  </a:cubicBezTo>
                  <a:cubicBezTo>
                    <a:pt x="135" y="69"/>
                    <a:pt x="135" y="69"/>
                    <a:pt x="135" y="68"/>
                  </a:cubicBezTo>
                  <a:cubicBezTo>
                    <a:pt x="135" y="67"/>
                    <a:pt x="135" y="67"/>
                    <a:pt x="135" y="66"/>
                  </a:cubicBezTo>
                  <a:cubicBezTo>
                    <a:pt x="135" y="65"/>
                    <a:pt x="134" y="64"/>
                    <a:pt x="134" y="64"/>
                  </a:cubicBezTo>
                  <a:cubicBezTo>
                    <a:pt x="134" y="63"/>
                    <a:pt x="134" y="62"/>
                    <a:pt x="134" y="62"/>
                  </a:cubicBezTo>
                  <a:cubicBezTo>
                    <a:pt x="134" y="61"/>
                    <a:pt x="134" y="61"/>
                    <a:pt x="134" y="61"/>
                  </a:cubicBezTo>
                  <a:cubicBezTo>
                    <a:pt x="133" y="60"/>
                    <a:pt x="133" y="59"/>
                    <a:pt x="132" y="58"/>
                  </a:cubicBezTo>
                  <a:cubicBezTo>
                    <a:pt x="132" y="57"/>
                    <a:pt x="132" y="57"/>
                    <a:pt x="132" y="57"/>
                  </a:cubicBezTo>
                  <a:cubicBezTo>
                    <a:pt x="132" y="56"/>
                    <a:pt x="131" y="55"/>
                    <a:pt x="131" y="54"/>
                  </a:cubicBezTo>
                  <a:cubicBezTo>
                    <a:pt x="130" y="53"/>
                    <a:pt x="130" y="53"/>
                    <a:pt x="130" y="53"/>
                  </a:cubicBezTo>
                  <a:cubicBezTo>
                    <a:pt x="130" y="52"/>
                    <a:pt x="129" y="51"/>
                    <a:pt x="128" y="50"/>
                  </a:cubicBezTo>
                  <a:cubicBezTo>
                    <a:pt x="128" y="50"/>
                    <a:pt x="128" y="50"/>
                    <a:pt x="128" y="50"/>
                  </a:cubicBezTo>
                  <a:cubicBezTo>
                    <a:pt x="127" y="49"/>
                    <a:pt x="127" y="48"/>
                    <a:pt x="126" y="47"/>
                  </a:cubicBezTo>
                  <a:cubicBezTo>
                    <a:pt x="125" y="46"/>
                    <a:pt x="125" y="46"/>
                    <a:pt x="125" y="46"/>
                  </a:cubicBezTo>
                  <a:cubicBezTo>
                    <a:pt x="124" y="45"/>
                    <a:pt x="124" y="44"/>
                    <a:pt x="123" y="43"/>
                  </a:cubicBezTo>
                  <a:cubicBezTo>
                    <a:pt x="123" y="43"/>
                    <a:pt x="123" y="43"/>
                    <a:pt x="123" y="43"/>
                  </a:cubicBezTo>
                  <a:cubicBezTo>
                    <a:pt x="122" y="42"/>
                    <a:pt x="121" y="41"/>
                    <a:pt x="120" y="40"/>
                  </a:cubicBezTo>
                  <a:cubicBezTo>
                    <a:pt x="120" y="40"/>
                    <a:pt x="120" y="40"/>
                    <a:pt x="120" y="40"/>
                  </a:cubicBezTo>
                  <a:cubicBezTo>
                    <a:pt x="119" y="39"/>
                    <a:pt x="119" y="39"/>
                    <a:pt x="118" y="39"/>
                  </a:cubicBezTo>
                  <a:cubicBezTo>
                    <a:pt x="118" y="38"/>
                    <a:pt x="117" y="38"/>
                    <a:pt x="116" y="37"/>
                  </a:cubicBezTo>
                  <a:cubicBezTo>
                    <a:pt x="116" y="37"/>
                    <a:pt x="115" y="36"/>
                    <a:pt x="115" y="36"/>
                  </a:cubicBezTo>
                  <a:cubicBezTo>
                    <a:pt x="114" y="36"/>
                    <a:pt x="114" y="35"/>
                    <a:pt x="114" y="35"/>
                  </a:cubicBezTo>
                  <a:cubicBezTo>
                    <a:pt x="113" y="34"/>
                    <a:pt x="113" y="34"/>
                    <a:pt x="113" y="34"/>
                  </a:cubicBezTo>
                  <a:cubicBezTo>
                    <a:pt x="112" y="34"/>
                    <a:pt x="112" y="34"/>
                    <a:pt x="112" y="34"/>
                  </a:cubicBezTo>
                  <a:cubicBezTo>
                    <a:pt x="111" y="33"/>
                    <a:pt x="110" y="33"/>
                    <a:pt x="109" y="32"/>
                  </a:cubicBezTo>
                  <a:cubicBezTo>
                    <a:pt x="108" y="32"/>
                    <a:pt x="108" y="32"/>
                    <a:pt x="108" y="32"/>
                  </a:cubicBezTo>
                  <a:cubicBezTo>
                    <a:pt x="108" y="32"/>
                    <a:pt x="108" y="32"/>
                    <a:pt x="108" y="32"/>
                  </a:cubicBezTo>
                  <a:cubicBezTo>
                    <a:pt x="107" y="31"/>
                    <a:pt x="107" y="31"/>
                    <a:pt x="107" y="31"/>
                  </a:cubicBezTo>
                  <a:cubicBezTo>
                    <a:pt x="106" y="31"/>
                    <a:pt x="105" y="30"/>
                    <a:pt x="103" y="30"/>
                  </a:cubicBezTo>
                  <a:cubicBezTo>
                    <a:pt x="103" y="30"/>
                    <a:pt x="103" y="30"/>
                    <a:pt x="103" y="30"/>
                  </a:cubicBezTo>
                  <a:cubicBezTo>
                    <a:pt x="103" y="29"/>
                    <a:pt x="102" y="29"/>
                    <a:pt x="102" y="29"/>
                  </a:cubicBezTo>
                  <a:cubicBezTo>
                    <a:pt x="101" y="29"/>
                    <a:pt x="100" y="29"/>
                    <a:pt x="99" y="28"/>
                  </a:cubicBezTo>
                  <a:cubicBezTo>
                    <a:pt x="98" y="28"/>
                    <a:pt x="98" y="28"/>
                    <a:pt x="98" y="28"/>
                  </a:cubicBezTo>
                  <a:cubicBezTo>
                    <a:pt x="98" y="28"/>
                    <a:pt x="97" y="28"/>
                    <a:pt x="97" y="28"/>
                  </a:cubicBezTo>
                  <a:cubicBezTo>
                    <a:pt x="96" y="28"/>
                    <a:pt x="95" y="27"/>
                    <a:pt x="94" y="27"/>
                  </a:cubicBezTo>
                  <a:cubicBezTo>
                    <a:pt x="94" y="27"/>
                    <a:pt x="93" y="27"/>
                    <a:pt x="93" y="27"/>
                  </a:cubicBezTo>
                  <a:cubicBezTo>
                    <a:pt x="92" y="27"/>
                    <a:pt x="92" y="27"/>
                    <a:pt x="92" y="27"/>
                  </a:cubicBezTo>
                  <a:cubicBezTo>
                    <a:pt x="91" y="27"/>
                    <a:pt x="90" y="27"/>
                    <a:pt x="89" y="27"/>
                  </a:cubicBezTo>
                  <a:cubicBezTo>
                    <a:pt x="88" y="27"/>
                    <a:pt x="88" y="27"/>
                    <a:pt x="87" y="27"/>
                  </a:cubicBezTo>
                  <a:cubicBezTo>
                    <a:pt x="87" y="27"/>
                    <a:pt x="86" y="27"/>
                    <a:pt x="86" y="27"/>
                  </a:cubicBezTo>
                  <a:cubicBezTo>
                    <a:pt x="68" y="27"/>
                    <a:pt x="68" y="27"/>
                    <a:pt x="68" y="27"/>
                  </a:cubicBezTo>
                  <a:cubicBezTo>
                    <a:pt x="67" y="26"/>
                    <a:pt x="67" y="26"/>
                    <a:pt x="67" y="26"/>
                  </a:cubicBezTo>
                  <a:cubicBezTo>
                    <a:pt x="67" y="25"/>
                    <a:pt x="67" y="25"/>
                    <a:pt x="67" y="25"/>
                  </a:cubicBezTo>
                  <a:cubicBezTo>
                    <a:pt x="66" y="24"/>
                    <a:pt x="66" y="23"/>
                    <a:pt x="65" y="22"/>
                  </a:cubicBezTo>
                  <a:cubicBezTo>
                    <a:pt x="65" y="22"/>
                    <a:pt x="64" y="21"/>
                    <a:pt x="64" y="21"/>
                  </a:cubicBezTo>
                  <a:cubicBezTo>
                    <a:pt x="64" y="20"/>
                    <a:pt x="63" y="20"/>
                    <a:pt x="62" y="19"/>
                  </a:cubicBezTo>
                  <a:cubicBezTo>
                    <a:pt x="62" y="18"/>
                    <a:pt x="62" y="18"/>
                    <a:pt x="62" y="18"/>
                  </a:cubicBezTo>
                  <a:cubicBezTo>
                    <a:pt x="61" y="17"/>
                    <a:pt x="60" y="16"/>
                    <a:pt x="59" y="15"/>
                  </a:cubicBezTo>
                  <a:cubicBezTo>
                    <a:pt x="59" y="15"/>
                    <a:pt x="59" y="15"/>
                    <a:pt x="59" y="15"/>
                  </a:cubicBezTo>
                  <a:cubicBezTo>
                    <a:pt x="58" y="14"/>
                    <a:pt x="58" y="14"/>
                    <a:pt x="58" y="14"/>
                  </a:cubicBezTo>
                  <a:cubicBezTo>
                    <a:pt x="57" y="14"/>
                    <a:pt x="56" y="13"/>
                    <a:pt x="55" y="12"/>
                  </a:cubicBezTo>
                  <a:cubicBezTo>
                    <a:pt x="54" y="11"/>
                    <a:pt x="54" y="11"/>
                    <a:pt x="54" y="11"/>
                  </a:cubicBezTo>
                  <a:cubicBezTo>
                    <a:pt x="54" y="11"/>
                    <a:pt x="53" y="10"/>
                    <a:pt x="52" y="10"/>
                  </a:cubicBezTo>
                  <a:cubicBezTo>
                    <a:pt x="51" y="9"/>
                    <a:pt x="51" y="9"/>
                    <a:pt x="51" y="9"/>
                  </a:cubicBezTo>
                  <a:cubicBezTo>
                    <a:pt x="51" y="9"/>
                    <a:pt x="51" y="9"/>
                    <a:pt x="51" y="9"/>
                  </a:cubicBezTo>
                  <a:cubicBezTo>
                    <a:pt x="50" y="8"/>
                    <a:pt x="50" y="8"/>
                    <a:pt x="49" y="8"/>
                  </a:cubicBezTo>
                  <a:cubicBezTo>
                    <a:pt x="49" y="8"/>
                    <a:pt x="48" y="7"/>
                    <a:pt x="48" y="7"/>
                  </a:cubicBezTo>
                  <a:cubicBezTo>
                    <a:pt x="47" y="7"/>
                    <a:pt x="47" y="6"/>
                    <a:pt x="46" y="6"/>
                  </a:cubicBezTo>
                  <a:cubicBezTo>
                    <a:pt x="46" y="6"/>
                    <a:pt x="46" y="6"/>
                    <a:pt x="46" y="6"/>
                  </a:cubicBezTo>
                  <a:cubicBezTo>
                    <a:pt x="45" y="5"/>
                    <a:pt x="45" y="5"/>
                    <a:pt x="45" y="5"/>
                  </a:cubicBezTo>
                  <a:cubicBezTo>
                    <a:pt x="43" y="5"/>
                    <a:pt x="42" y="4"/>
                    <a:pt x="40" y="3"/>
                  </a:cubicBezTo>
                  <a:cubicBezTo>
                    <a:pt x="40" y="3"/>
                    <a:pt x="40" y="3"/>
                    <a:pt x="40" y="3"/>
                  </a:cubicBezTo>
                  <a:cubicBezTo>
                    <a:pt x="40" y="3"/>
                    <a:pt x="40" y="3"/>
                    <a:pt x="40" y="3"/>
                  </a:cubicBezTo>
                  <a:cubicBezTo>
                    <a:pt x="38" y="3"/>
                    <a:pt x="37" y="2"/>
                    <a:pt x="35" y="2"/>
                  </a:cubicBezTo>
                  <a:cubicBezTo>
                    <a:pt x="35" y="2"/>
                    <a:pt x="35" y="2"/>
                    <a:pt x="35" y="2"/>
                  </a:cubicBezTo>
                  <a:cubicBezTo>
                    <a:pt x="34" y="2"/>
                    <a:pt x="34" y="2"/>
                    <a:pt x="34" y="2"/>
                  </a:cubicBezTo>
                  <a:cubicBezTo>
                    <a:pt x="33" y="1"/>
                    <a:pt x="31" y="1"/>
                    <a:pt x="29" y="1"/>
                  </a:cubicBezTo>
                  <a:cubicBezTo>
                    <a:pt x="29" y="1"/>
                    <a:pt x="29" y="1"/>
                    <a:pt x="29" y="1"/>
                  </a:cubicBezTo>
                  <a:cubicBezTo>
                    <a:pt x="28" y="1"/>
                    <a:pt x="27" y="0"/>
                    <a:pt x="26" y="0"/>
                  </a:cubicBezTo>
                  <a:cubicBezTo>
                    <a:pt x="25" y="0"/>
                    <a:pt x="25" y="0"/>
                    <a:pt x="25" y="0"/>
                  </a:cubicBezTo>
                  <a:cubicBezTo>
                    <a:pt x="25" y="0"/>
                    <a:pt x="24" y="0"/>
                    <a:pt x="24" y="0"/>
                  </a:cubicBezTo>
                  <a:cubicBezTo>
                    <a:pt x="23" y="0"/>
                    <a:pt x="23" y="0"/>
                    <a:pt x="22" y="0"/>
                  </a:cubicBezTo>
                  <a:cubicBezTo>
                    <a:pt x="0" y="0"/>
                    <a:pt x="0" y="0"/>
                    <a:pt x="0" y="0"/>
                  </a:cubicBezTo>
                  <a:cubicBezTo>
                    <a:pt x="2" y="0"/>
                    <a:pt x="3" y="0"/>
                    <a:pt x="4" y="0"/>
                  </a:cubicBezTo>
                  <a:cubicBezTo>
                    <a:pt x="4" y="0"/>
                    <a:pt x="4" y="0"/>
                    <a:pt x="4" y="0"/>
                  </a:cubicBezTo>
                  <a:cubicBezTo>
                    <a:pt x="6" y="0"/>
                    <a:pt x="7" y="1"/>
                    <a:pt x="8" y="1"/>
                  </a:cubicBezTo>
                  <a:cubicBezTo>
                    <a:pt x="9" y="1"/>
                    <a:pt x="11" y="1"/>
                    <a:pt x="13" y="2"/>
                  </a:cubicBezTo>
                  <a:cubicBezTo>
                    <a:pt x="13" y="2"/>
                    <a:pt x="13" y="2"/>
                    <a:pt x="14" y="2"/>
                  </a:cubicBezTo>
                  <a:cubicBezTo>
                    <a:pt x="15" y="2"/>
                    <a:pt x="17" y="3"/>
                    <a:pt x="18" y="3"/>
                  </a:cubicBezTo>
                  <a:cubicBezTo>
                    <a:pt x="19" y="3"/>
                    <a:pt x="19" y="3"/>
                    <a:pt x="19" y="3"/>
                  </a:cubicBezTo>
                  <a:cubicBezTo>
                    <a:pt x="20" y="4"/>
                    <a:pt x="22" y="5"/>
                    <a:pt x="23" y="5"/>
                  </a:cubicBezTo>
                  <a:cubicBezTo>
                    <a:pt x="24" y="6"/>
                    <a:pt x="24" y="6"/>
                    <a:pt x="25" y="6"/>
                  </a:cubicBezTo>
                  <a:cubicBezTo>
                    <a:pt x="25" y="6"/>
                    <a:pt x="26" y="7"/>
                    <a:pt x="26" y="7"/>
                  </a:cubicBezTo>
                  <a:cubicBezTo>
                    <a:pt x="27" y="7"/>
                    <a:pt x="27" y="8"/>
                    <a:pt x="28" y="8"/>
                  </a:cubicBezTo>
                  <a:cubicBezTo>
                    <a:pt x="28" y="8"/>
                    <a:pt x="29" y="8"/>
                    <a:pt x="29" y="9"/>
                  </a:cubicBezTo>
                  <a:cubicBezTo>
                    <a:pt x="30" y="9"/>
                    <a:pt x="30" y="9"/>
                    <a:pt x="30" y="10"/>
                  </a:cubicBezTo>
                  <a:cubicBezTo>
                    <a:pt x="31" y="10"/>
                    <a:pt x="32" y="11"/>
                    <a:pt x="33" y="11"/>
                  </a:cubicBezTo>
                  <a:cubicBezTo>
                    <a:pt x="34" y="12"/>
                    <a:pt x="34" y="12"/>
                    <a:pt x="34" y="12"/>
                  </a:cubicBezTo>
                  <a:cubicBezTo>
                    <a:pt x="35" y="13"/>
                    <a:pt x="36" y="14"/>
                    <a:pt x="37" y="14"/>
                  </a:cubicBezTo>
                  <a:cubicBezTo>
                    <a:pt x="37" y="15"/>
                    <a:pt x="37" y="15"/>
                    <a:pt x="37" y="15"/>
                  </a:cubicBezTo>
                  <a:cubicBezTo>
                    <a:pt x="38" y="16"/>
                    <a:pt x="39" y="17"/>
                    <a:pt x="40" y="18"/>
                  </a:cubicBezTo>
                  <a:cubicBezTo>
                    <a:pt x="41" y="19"/>
                    <a:pt x="41" y="19"/>
                    <a:pt x="41" y="19"/>
                  </a:cubicBezTo>
                  <a:cubicBezTo>
                    <a:pt x="41" y="20"/>
                    <a:pt x="42" y="20"/>
                    <a:pt x="43" y="21"/>
                  </a:cubicBezTo>
                  <a:cubicBezTo>
                    <a:pt x="43" y="21"/>
                    <a:pt x="43" y="22"/>
                    <a:pt x="43" y="22"/>
                  </a:cubicBezTo>
                  <a:cubicBezTo>
                    <a:pt x="44" y="23"/>
                    <a:pt x="44" y="24"/>
                    <a:pt x="45" y="25"/>
                  </a:cubicBezTo>
                  <a:cubicBezTo>
                    <a:pt x="45" y="25"/>
                    <a:pt x="46" y="25"/>
                    <a:pt x="46" y="26"/>
                  </a:cubicBezTo>
                  <a:cubicBezTo>
                    <a:pt x="46" y="27"/>
                    <a:pt x="47" y="28"/>
                    <a:pt x="48" y="29"/>
                  </a:cubicBezTo>
                  <a:cubicBezTo>
                    <a:pt x="69" y="29"/>
                    <a:pt x="69" y="29"/>
                    <a:pt x="69" y="29"/>
                  </a:cubicBezTo>
                  <a:cubicBezTo>
                    <a:pt x="69" y="28"/>
                    <a:pt x="69" y="28"/>
                    <a:pt x="68" y="27"/>
                  </a:cubicBezTo>
                  <a:cubicBezTo>
                    <a:pt x="69" y="27"/>
                    <a:pt x="69" y="27"/>
                    <a:pt x="70" y="27"/>
                  </a:cubicBezTo>
                  <a:cubicBezTo>
                    <a:pt x="71" y="27"/>
                    <a:pt x="72" y="27"/>
                    <a:pt x="72" y="27"/>
                  </a:cubicBezTo>
                  <a:cubicBezTo>
                    <a:pt x="73" y="27"/>
                    <a:pt x="74" y="28"/>
                    <a:pt x="75" y="28"/>
                  </a:cubicBezTo>
                  <a:cubicBezTo>
                    <a:pt x="76" y="28"/>
                    <a:pt x="76" y="28"/>
                    <a:pt x="77" y="28"/>
                  </a:cubicBezTo>
                  <a:cubicBezTo>
                    <a:pt x="78" y="29"/>
                    <a:pt x="79" y="29"/>
                    <a:pt x="80" y="29"/>
                  </a:cubicBezTo>
                  <a:cubicBezTo>
                    <a:pt x="81" y="29"/>
                    <a:pt x="81" y="30"/>
                    <a:pt x="82" y="30"/>
                  </a:cubicBezTo>
                  <a:cubicBezTo>
                    <a:pt x="83" y="30"/>
                    <a:pt x="84" y="31"/>
                    <a:pt x="86" y="31"/>
                  </a:cubicBezTo>
                  <a:cubicBezTo>
                    <a:pt x="87" y="32"/>
                    <a:pt x="87" y="32"/>
                    <a:pt x="87" y="32"/>
                  </a:cubicBezTo>
                  <a:cubicBezTo>
                    <a:pt x="87" y="32"/>
                    <a:pt x="87" y="32"/>
                    <a:pt x="87" y="32"/>
                  </a:cubicBezTo>
                  <a:cubicBezTo>
                    <a:pt x="88" y="33"/>
                    <a:pt x="89" y="33"/>
                    <a:pt x="90" y="34"/>
                  </a:cubicBezTo>
                  <a:cubicBezTo>
                    <a:pt x="91" y="34"/>
                    <a:pt x="91" y="34"/>
                    <a:pt x="91" y="34"/>
                  </a:cubicBezTo>
                  <a:cubicBezTo>
                    <a:pt x="92" y="35"/>
                    <a:pt x="92" y="35"/>
                    <a:pt x="93" y="36"/>
                  </a:cubicBezTo>
                  <a:cubicBezTo>
                    <a:pt x="94" y="36"/>
                    <a:pt x="94" y="37"/>
                    <a:pt x="95" y="37"/>
                  </a:cubicBezTo>
                  <a:cubicBezTo>
                    <a:pt x="95" y="38"/>
                    <a:pt x="96" y="38"/>
                    <a:pt x="97" y="39"/>
                  </a:cubicBezTo>
                  <a:cubicBezTo>
                    <a:pt x="97" y="39"/>
                    <a:pt x="98" y="39"/>
                    <a:pt x="98" y="40"/>
                  </a:cubicBezTo>
                  <a:cubicBezTo>
                    <a:pt x="99" y="41"/>
                    <a:pt x="100" y="42"/>
                    <a:pt x="101" y="43"/>
                  </a:cubicBezTo>
                  <a:cubicBezTo>
                    <a:pt x="101" y="43"/>
                    <a:pt x="101" y="43"/>
                    <a:pt x="101" y="43"/>
                  </a:cubicBezTo>
                  <a:cubicBezTo>
                    <a:pt x="102" y="44"/>
                    <a:pt x="103" y="45"/>
                    <a:pt x="104" y="46"/>
                  </a:cubicBezTo>
                  <a:cubicBezTo>
                    <a:pt x="104" y="47"/>
                    <a:pt x="104" y="47"/>
                    <a:pt x="104" y="47"/>
                  </a:cubicBezTo>
                  <a:cubicBezTo>
                    <a:pt x="105" y="48"/>
                    <a:pt x="106" y="49"/>
                    <a:pt x="106" y="50"/>
                  </a:cubicBezTo>
                  <a:cubicBezTo>
                    <a:pt x="106" y="50"/>
                    <a:pt x="106" y="50"/>
                    <a:pt x="106" y="50"/>
                  </a:cubicBezTo>
                  <a:cubicBezTo>
                    <a:pt x="107" y="51"/>
                    <a:pt x="108" y="52"/>
                    <a:pt x="108" y="53"/>
                  </a:cubicBezTo>
                  <a:cubicBezTo>
                    <a:pt x="109" y="54"/>
                    <a:pt x="109" y="54"/>
                    <a:pt x="109" y="54"/>
                  </a:cubicBezTo>
                  <a:cubicBezTo>
                    <a:pt x="109" y="55"/>
                    <a:pt x="110" y="56"/>
                    <a:pt x="110" y="57"/>
                  </a:cubicBezTo>
                  <a:cubicBezTo>
                    <a:pt x="111" y="58"/>
                    <a:pt x="111" y="58"/>
                    <a:pt x="111" y="58"/>
                  </a:cubicBezTo>
                  <a:cubicBezTo>
                    <a:pt x="111" y="59"/>
                    <a:pt x="112" y="61"/>
                    <a:pt x="112" y="62"/>
                  </a:cubicBezTo>
                  <a:cubicBezTo>
                    <a:pt x="112" y="62"/>
                    <a:pt x="112" y="63"/>
                    <a:pt x="113" y="64"/>
                  </a:cubicBezTo>
                  <a:cubicBezTo>
                    <a:pt x="113" y="64"/>
                    <a:pt x="113" y="65"/>
                    <a:pt x="113" y="66"/>
                  </a:cubicBezTo>
                  <a:cubicBezTo>
                    <a:pt x="113" y="67"/>
                    <a:pt x="113" y="67"/>
                    <a:pt x="114" y="68"/>
                  </a:cubicBezTo>
                  <a:cubicBezTo>
                    <a:pt x="114" y="69"/>
                    <a:pt x="114" y="70"/>
                    <a:pt x="114" y="71"/>
                  </a:cubicBezTo>
                  <a:cubicBezTo>
                    <a:pt x="116" y="71"/>
                    <a:pt x="117" y="72"/>
                    <a:pt x="119" y="72"/>
                  </a:cubicBezTo>
                  <a:cubicBezTo>
                    <a:pt x="119" y="72"/>
                    <a:pt x="119" y="72"/>
                    <a:pt x="119" y="72"/>
                  </a:cubicBezTo>
                  <a:cubicBezTo>
                    <a:pt x="120" y="72"/>
                    <a:pt x="122" y="72"/>
                    <a:pt x="123" y="73"/>
                  </a:cubicBezTo>
                  <a:cubicBezTo>
                    <a:pt x="124" y="73"/>
                    <a:pt x="124" y="73"/>
                    <a:pt x="125" y="73"/>
                  </a:cubicBezTo>
                  <a:cubicBezTo>
                    <a:pt x="126" y="73"/>
                    <a:pt x="127" y="74"/>
                    <a:pt x="128" y="74"/>
                  </a:cubicBezTo>
                  <a:cubicBezTo>
                    <a:pt x="128" y="74"/>
                    <a:pt x="129" y="74"/>
                    <a:pt x="129" y="75"/>
                  </a:cubicBezTo>
                  <a:cubicBezTo>
                    <a:pt x="130" y="75"/>
                    <a:pt x="131" y="75"/>
                    <a:pt x="132" y="76"/>
                  </a:cubicBezTo>
                  <a:cubicBezTo>
                    <a:pt x="133" y="76"/>
                    <a:pt x="134" y="77"/>
                    <a:pt x="135" y="78"/>
                  </a:cubicBezTo>
                  <a:cubicBezTo>
                    <a:pt x="135" y="78"/>
                    <a:pt x="135" y="78"/>
                    <a:pt x="135" y="78"/>
                  </a:cubicBezTo>
                  <a:cubicBezTo>
                    <a:pt x="137" y="78"/>
                    <a:pt x="138" y="79"/>
                    <a:pt x="139" y="80"/>
                  </a:cubicBezTo>
                  <a:cubicBezTo>
                    <a:pt x="139" y="80"/>
                    <a:pt x="140" y="80"/>
                    <a:pt x="140" y="81"/>
                  </a:cubicBezTo>
                  <a:cubicBezTo>
                    <a:pt x="141" y="81"/>
                    <a:pt x="141" y="82"/>
                    <a:pt x="142" y="82"/>
                  </a:cubicBezTo>
                  <a:cubicBezTo>
                    <a:pt x="142" y="83"/>
                    <a:pt x="143" y="83"/>
                    <a:pt x="143" y="83"/>
                  </a:cubicBezTo>
                  <a:cubicBezTo>
                    <a:pt x="144" y="84"/>
                    <a:pt x="145" y="85"/>
                    <a:pt x="145" y="85"/>
                  </a:cubicBezTo>
                  <a:cubicBezTo>
                    <a:pt x="146" y="86"/>
                    <a:pt x="146" y="86"/>
                    <a:pt x="146" y="86"/>
                  </a:cubicBezTo>
                  <a:cubicBezTo>
                    <a:pt x="147" y="87"/>
                    <a:pt x="148" y="88"/>
                    <a:pt x="148" y="89"/>
                  </a:cubicBezTo>
                  <a:cubicBezTo>
                    <a:pt x="149" y="89"/>
                    <a:pt x="149" y="89"/>
                    <a:pt x="149" y="89"/>
                  </a:cubicBezTo>
                  <a:cubicBezTo>
                    <a:pt x="150" y="90"/>
                    <a:pt x="150" y="91"/>
                    <a:pt x="151" y="92"/>
                  </a:cubicBezTo>
                  <a:cubicBezTo>
                    <a:pt x="151" y="93"/>
                    <a:pt x="151" y="93"/>
                    <a:pt x="151" y="93"/>
                  </a:cubicBezTo>
                  <a:cubicBezTo>
                    <a:pt x="152" y="94"/>
                    <a:pt x="153" y="95"/>
                    <a:pt x="153" y="96"/>
                  </a:cubicBezTo>
                  <a:cubicBezTo>
                    <a:pt x="154" y="97"/>
                    <a:pt x="154" y="97"/>
                    <a:pt x="154" y="97"/>
                  </a:cubicBezTo>
                  <a:cubicBezTo>
                    <a:pt x="154" y="98"/>
                    <a:pt x="155" y="99"/>
                    <a:pt x="155" y="100"/>
                  </a:cubicBezTo>
                  <a:cubicBezTo>
                    <a:pt x="155" y="101"/>
                    <a:pt x="155" y="101"/>
                    <a:pt x="155" y="101"/>
                  </a:cubicBezTo>
                  <a:cubicBezTo>
                    <a:pt x="156" y="102"/>
                    <a:pt x="156" y="103"/>
                    <a:pt x="157" y="104"/>
                  </a:cubicBezTo>
                  <a:cubicBezTo>
                    <a:pt x="157" y="105"/>
                    <a:pt x="157" y="105"/>
                    <a:pt x="157" y="106"/>
                  </a:cubicBezTo>
                  <a:cubicBezTo>
                    <a:pt x="157" y="106"/>
                    <a:pt x="157" y="107"/>
                    <a:pt x="158" y="108"/>
                  </a:cubicBezTo>
                  <a:cubicBezTo>
                    <a:pt x="158" y="109"/>
                    <a:pt x="158" y="109"/>
                    <a:pt x="158" y="110"/>
                  </a:cubicBezTo>
                  <a:cubicBezTo>
                    <a:pt x="158" y="111"/>
                    <a:pt x="158" y="112"/>
                    <a:pt x="158" y="113"/>
                  </a:cubicBezTo>
                  <a:cubicBezTo>
                    <a:pt x="159" y="114"/>
                    <a:pt x="159" y="114"/>
                    <a:pt x="159" y="114"/>
                  </a:cubicBezTo>
                  <a:cubicBezTo>
                    <a:pt x="159" y="115"/>
                    <a:pt x="159" y="117"/>
                    <a:pt x="159" y="118"/>
                  </a:cubicBezTo>
                  <a:cubicBezTo>
                    <a:pt x="159" y="120"/>
                    <a:pt x="159" y="121"/>
                    <a:pt x="158" y="123"/>
                  </a:cubicBezTo>
                  <a:cubicBezTo>
                    <a:pt x="158" y="124"/>
                    <a:pt x="158" y="125"/>
                    <a:pt x="158" y="126"/>
                  </a:cubicBezTo>
                  <a:cubicBezTo>
                    <a:pt x="158" y="126"/>
                    <a:pt x="158" y="127"/>
                    <a:pt x="158" y="128"/>
                  </a:cubicBezTo>
                  <a:cubicBezTo>
                    <a:pt x="157" y="129"/>
                    <a:pt x="157" y="131"/>
                    <a:pt x="157" y="132"/>
                  </a:cubicBezTo>
                  <a:cubicBezTo>
                    <a:pt x="157" y="132"/>
                    <a:pt x="157" y="132"/>
                    <a:pt x="157" y="132"/>
                  </a:cubicBezTo>
                  <a:cubicBezTo>
                    <a:pt x="156" y="134"/>
                    <a:pt x="156" y="135"/>
                    <a:pt x="155" y="137"/>
                  </a:cubicBezTo>
                  <a:cubicBezTo>
                    <a:pt x="155" y="137"/>
                    <a:pt x="155" y="137"/>
                    <a:pt x="154" y="138"/>
                  </a:cubicBezTo>
                  <a:cubicBezTo>
                    <a:pt x="154" y="139"/>
                    <a:pt x="153" y="140"/>
                    <a:pt x="153" y="141"/>
                  </a:cubicBezTo>
                  <a:cubicBezTo>
                    <a:pt x="152" y="142"/>
                    <a:pt x="152" y="143"/>
                    <a:pt x="151" y="144"/>
                  </a:cubicBezTo>
                  <a:cubicBezTo>
                    <a:pt x="151" y="145"/>
                    <a:pt x="151" y="145"/>
                    <a:pt x="151" y="145"/>
                  </a:cubicBezTo>
                  <a:cubicBezTo>
                    <a:pt x="150" y="146"/>
                    <a:pt x="149" y="147"/>
                    <a:pt x="148" y="148"/>
                  </a:cubicBezTo>
                  <a:cubicBezTo>
                    <a:pt x="148" y="148"/>
                    <a:pt x="148" y="148"/>
                    <a:pt x="148" y="148"/>
                  </a:cubicBezTo>
                  <a:cubicBezTo>
                    <a:pt x="147" y="149"/>
                    <a:pt x="146" y="150"/>
                    <a:pt x="145" y="151"/>
                  </a:cubicBezTo>
                  <a:cubicBezTo>
                    <a:pt x="145" y="151"/>
                    <a:pt x="145" y="151"/>
                    <a:pt x="145" y="151"/>
                  </a:cubicBezTo>
                  <a:cubicBezTo>
                    <a:pt x="144" y="152"/>
                    <a:pt x="143" y="153"/>
                    <a:pt x="142" y="154"/>
                  </a:cubicBezTo>
                  <a:cubicBezTo>
                    <a:pt x="142" y="155"/>
                    <a:pt x="142" y="155"/>
                    <a:pt x="142" y="155"/>
                  </a:cubicBezTo>
                  <a:cubicBezTo>
                    <a:pt x="141" y="155"/>
                    <a:pt x="140" y="156"/>
                    <a:pt x="139" y="157"/>
                  </a:cubicBezTo>
                  <a:cubicBezTo>
                    <a:pt x="138" y="157"/>
                    <a:pt x="138" y="157"/>
                    <a:pt x="138" y="157"/>
                  </a:cubicBezTo>
                  <a:cubicBezTo>
                    <a:pt x="137" y="158"/>
                    <a:pt x="136" y="159"/>
                    <a:pt x="135" y="159"/>
                  </a:cubicBezTo>
                  <a:cubicBezTo>
                    <a:pt x="134" y="160"/>
                    <a:pt x="134" y="160"/>
                    <a:pt x="134" y="160"/>
                  </a:cubicBezTo>
                  <a:cubicBezTo>
                    <a:pt x="133" y="160"/>
                    <a:pt x="132" y="161"/>
                    <a:pt x="130" y="161"/>
                  </a:cubicBezTo>
                  <a:cubicBezTo>
                    <a:pt x="130" y="161"/>
                    <a:pt x="130" y="161"/>
                    <a:pt x="130" y="161"/>
                  </a:cubicBezTo>
                  <a:cubicBezTo>
                    <a:pt x="129" y="162"/>
                    <a:pt x="128" y="162"/>
                    <a:pt x="127" y="163"/>
                  </a:cubicBezTo>
                  <a:cubicBezTo>
                    <a:pt x="126" y="163"/>
                    <a:pt x="126" y="163"/>
                    <a:pt x="126" y="163"/>
                  </a:cubicBezTo>
                  <a:cubicBezTo>
                    <a:pt x="125" y="163"/>
                    <a:pt x="123" y="164"/>
                    <a:pt x="122" y="164"/>
                  </a:cubicBezTo>
                  <a:cubicBezTo>
                    <a:pt x="121" y="164"/>
                    <a:pt x="121" y="164"/>
                    <a:pt x="121" y="164"/>
                  </a:cubicBezTo>
                  <a:cubicBezTo>
                    <a:pt x="120" y="164"/>
                    <a:pt x="119" y="165"/>
                    <a:pt x="117" y="165"/>
                  </a:cubicBezTo>
                  <a:cubicBezTo>
                    <a:pt x="117" y="165"/>
                    <a:pt x="117" y="165"/>
                    <a:pt x="117" y="165"/>
                  </a:cubicBezTo>
                  <a:cubicBezTo>
                    <a:pt x="115" y="165"/>
                    <a:pt x="114" y="165"/>
                    <a:pt x="112" y="165"/>
                  </a:cubicBezTo>
                  <a:cubicBezTo>
                    <a:pt x="134" y="165"/>
                    <a:pt x="134" y="165"/>
                    <a:pt x="134" y="165"/>
                  </a:cubicBezTo>
                  <a:cubicBezTo>
                    <a:pt x="136" y="165"/>
                    <a:pt x="137" y="165"/>
                    <a:pt x="138" y="165"/>
                  </a:cubicBezTo>
                  <a:cubicBezTo>
                    <a:pt x="139" y="165"/>
                    <a:pt x="139" y="165"/>
                    <a:pt x="139" y="165"/>
                  </a:cubicBezTo>
                  <a:cubicBezTo>
                    <a:pt x="140" y="165"/>
                    <a:pt x="142" y="164"/>
                    <a:pt x="143" y="164"/>
                  </a:cubicBezTo>
                  <a:cubicBezTo>
                    <a:pt x="144" y="164"/>
                    <a:pt x="144" y="164"/>
                    <a:pt x="144" y="164"/>
                  </a:cubicBezTo>
                  <a:cubicBezTo>
                    <a:pt x="145" y="164"/>
                    <a:pt x="146" y="163"/>
                    <a:pt x="148" y="163"/>
                  </a:cubicBezTo>
                  <a:cubicBezTo>
                    <a:pt x="148" y="163"/>
                    <a:pt x="148" y="163"/>
                    <a:pt x="148" y="163"/>
                  </a:cubicBezTo>
                  <a:cubicBezTo>
                    <a:pt x="150" y="162"/>
                    <a:pt x="151" y="162"/>
                    <a:pt x="152" y="161"/>
                  </a:cubicBezTo>
                  <a:cubicBezTo>
                    <a:pt x="152" y="161"/>
                    <a:pt x="152" y="161"/>
                    <a:pt x="152" y="161"/>
                  </a:cubicBezTo>
                  <a:cubicBezTo>
                    <a:pt x="153" y="161"/>
                    <a:pt x="155" y="160"/>
                    <a:pt x="156" y="160"/>
                  </a:cubicBezTo>
                  <a:cubicBezTo>
                    <a:pt x="156" y="159"/>
                    <a:pt x="156" y="159"/>
                    <a:pt x="156" y="159"/>
                  </a:cubicBezTo>
                  <a:cubicBezTo>
                    <a:pt x="157" y="159"/>
                    <a:pt x="159" y="158"/>
                    <a:pt x="160" y="157"/>
                  </a:cubicBezTo>
                  <a:cubicBezTo>
                    <a:pt x="160" y="157"/>
                    <a:pt x="160" y="157"/>
                    <a:pt x="160" y="157"/>
                  </a:cubicBezTo>
                  <a:cubicBezTo>
                    <a:pt x="161" y="156"/>
                    <a:pt x="162" y="155"/>
                    <a:pt x="163" y="155"/>
                  </a:cubicBezTo>
                  <a:cubicBezTo>
                    <a:pt x="164" y="154"/>
                    <a:pt x="164" y="154"/>
                    <a:pt x="164" y="154"/>
                  </a:cubicBezTo>
                  <a:cubicBezTo>
                    <a:pt x="165" y="153"/>
                    <a:pt x="166" y="152"/>
                    <a:pt x="167" y="151"/>
                  </a:cubicBezTo>
                  <a:cubicBezTo>
                    <a:pt x="167" y="151"/>
                    <a:pt x="167" y="151"/>
                    <a:pt x="167" y="151"/>
                  </a:cubicBezTo>
                  <a:cubicBezTo>
                    <a:pt x="168" y="150"/>
                    <a:pt x="169" y="149"/>
                    <a:pt x="170" y="148"/>
                  </a:cubicBezTo>
                  <a:cubicBezTo>
                    <a:pt x="170" y="148"/>
                    <a:pt x="170" y="148"/>
                    <a:pt x="170" y="148"/>
                  </a:cubicBezTo>
                  <a:cubicBezTo>
                    <a:pt x="170" y="148"/>
                    <a:pt x="170" y="148"/>
                    <a:pt x="170" y="148"/>
                  </a:cubicBezTo>
                  <a:cubicBezTo>
                    <a:pt x="171" y="147"/>
                    <a:pt x="172" y="146"/>
                    <a:pt x="172" y="145"/>
                  </a:cubicBezTo>
                  <a:cubicBezTo>
                    <a:pt x="173" y="144"/>
                    <a:pt x="173" y="144"/>
                    <a:pt x="173" y="144"/>
                  </a:cubicBezTo>
                  <a:cubicBezTo>
                    <a:pt x="173" y="143"/>
                    <a:pt x="174" y="143"/>
                    <a:pt x="174" y="142"/>
                  </a:cubicBezTo>
                  <a:cubicBezTo>
                    <a:pt x="174" y="141"/>
                    <a:pt x="174" y="141"/>
                    <a:pt x="174" y="141"/>
                  </a:cubicBezTo>
                  <a:cubicBezTo>
                    <a:pt x="175" y="140"/>
                    <a:pt x="176" y="139"/>
                    <a:pt x="176" y="138"/>
                  </a:cubicBezTo>
                  <a:cubicBezTo>
                    <a:pt x="177" y="137"/>
                    <a:pt x="177" y="137"/>
                    <a:pt x="177" y="137"/>
                  </a:cubicBezTo>
                  <a:cubicBezTo>
                    <a:pt x="177" y="137"/>
                    <a:pt x="177" y="137"/>
                    <a:pt x="177" y="137"/>
                  </a:cubicBezTo>
                  <a:cubicBezTo>
                    <a:pt x="177" y="135"/>
                    <a:pt x="178" y="134"/>
                    <a:pt x="178" y="132"/>
                  </a:cubicBezTo>
                  <a:cubicBezTo>
                    <a:pt x="178" y="132"/>
                    <a:pt x="178" y="132"/>
                    <a:pt x="178" y="132"/>
                  </a:cubicBezTo>
                  <a:cubicBezTo>
                    <a:pt x="178" y="132"/>
                    <a:pt x="178" y="132"/>
                    <a:pt x="178" y="132"/>
                  </a:cubicBezTo>
                  <a:cubicBezTo>
                    <a:pt x="179" y="131"/>
                    <a:pt x="179" y="129"/>
                    <a:pt x="179" y="128"/>
                  </a:cubicBezTo>
                  <a:cubicBezTo>
                    <a:pt x="179" y="127"/>
                    <a:pt x="179" y="127"/>
                    <a:pt x="179" y="127"/>
                  </a:cubicBezTo>
                  <a:cubicBezTo>
                    <a:pt x="180" y="127"/>
                    <a:pt x="180" y="126"/>
                    <a:pt x="180" y="126"/>
                  </a:cubicBezTo>
                  <a:cubicBezTo>
                    <a:pt x="180" y="125"/>
                    <a:pt x="180" y="124"/>
                    <a:pt x="180" y="123"/>
                  </a:cubicBezTo>
                  <a:cubicBezTo>
                    <a:pt x="180" y="123"/>
                    <a:pt x="180" y="123"/>
                    <a:pt x="180" y="12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任意多边形 270">
              <a:extLst>
                <a:ext uri="{FF2B5EF4-FFF2-40B4-BE49-F238E27FC236}">
                  <a16:creationId xmlns:a16="http://schemas.microsoft.com/office/drawing/2014/main" id="{6A77D62E-86AD-A329-5142-06123C9281C5}"/>
                </a:ext>
              </a:extLst>
            </p:cNvPr>
            <p:cNvSpPr/>
            <p:nvPr/>
          </p:nvSpPr>
          <p:spPr bwMode="auto">
            <a:xfrm>
              <a:off x="7140576" y="1173163"/>
              <a:ext cx="930275" cy="542925"/>
            </a:xfrm>
            <a:custGeom>
              <a:avLst/>
              <a:gdLst>
                <a:gd name="T0" fmla="*/ 123 w 282"/>
                <a:gd name="T1" fmla="*/ 0 h 165"/>
                <a:gd name="T2" fmla="*/ 171 w 282"/>
                <a:gd name="T3" fmla="*/ 29 h 165"/>
                <a:gd name="T4" fmla="*/ 187 w 282"/>
                <a:gd name="T5" fmla="*/ 27 h 165"/>
                <a:gd name="T6" fmla="*/ 237 w 282"/>
                <a:gd name="T7" fmla="*/ 71 h 165"/>
                <a:gd name="T8" fmla="*/ 282 w 282"/>
                <a:gd name="T9" fmla="*/ 118 h 165"/>
                <a:gd name="T10" fmla="*/ 235 w 282"/>
                <a:gd name="T11" fmla="*/ 165 h 165"/>
                <a:gd name="T12" fmla="*/ 63 w 282"/>
                <a:gd name="T13" fmla="*/ 165 h 165"/>
                <a:gd name="T14" fmla="*/ 0 w 282"/>
                <a:gd name="T15" fmla="*/ 101 h 165"/>
                <a:gd name="T16" fmla="*/ 63 w 282"/>
                <a:gd name="T17" fmla="*/ 37 h 165"/>
                <a:gd name="T18" fmla="*/ 73 w 282"/>
                <a:gd name="T19" fmla="*/ 38 h 165"/>
                <a:gd name="T20" fmla="*/ 123 w 282"/>
                <a:gd name="T2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165">
                  <a:moveTo>
                    <a:pt x="123" y="0"/>
                  </a:moveTo>
                  <a:cubicBezTo>
                    <a:pt x="144" y="0"/>
                    <a:pt x="162" y="12"/>
                    <a:pt x="171" y="29"/>
                  </a:cubicBezTo>
                  <a:cubicBezTo>
                    <a:pt x="176" y="28"/>
                    <a:pt x="182" y="27"/>
                    <a:pt x="187" y="27"/>
                  </a:cubicBezTo>
                  <a:cubicBezTo>
                    <a:pt x="213" y="27"/>
                    <a:pt x="234" y="46"/>
                    <a:pt x="237" y="71"/>
                  </a:cubicBezTo>
                  <a:cubicBezTo>
                    <a:pt x="262" y="72"/>
                    <a:pt x="282" y="93"/>
                    <a:pt x="282" y="118"/>
                  </a:cubicBezTo>
                  <a:cubicBezTo>
                    <a:pt x="282" y="144"/>
                    <a:pt x="261" y="165"/>
                    <a:pt x="235" y="165"/>
                  </a:cubicBezTo>
                  <a:cubicBezTo>
                    <a:pt x="63" y="165"/>
                    <a:pt x="63" y="165"/>
                    <a:pt x="63" y="165"/>
                  </a:cubicBezTo>
                  <a:cubicBezTo>
                    <a:pt x="29" y="165"/>
                    <a:pt x="0" y="136"/>
                    <a:pt x="0" y="101"/>
                  </a:cubicBezTo>
                  <a:cubicBezTo>
                    <a:pt x="0" y="66"/>
                    <a:pt x="29" y="37"/>
                    <a:pt x="63" y="37"/>
                  </a:cubicBezTo>
                  <a:cubicBezTo>
                    <a:pt x="67" y="37"/>
                    <a:pt x="70" y="37"/>
                    <a:pt x="73" y="38"/>
                  </a:cubicBezTo>
                  <a:cubicBezTo>
                    <a:pt x="79" y="16"/>
                    <a:pt x="100" y="0"/>
                    <a:pt x="123"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任意多边形 271">
              <a:extLst>
                <a:ext uri="{FF2B5EF4-FFF2-40B4-BE49-F238E27FC236}">
                  <a16:creationId xmlns:a16="http://schemas.microsoft.com/office/drawing/2014/main" id="{FC15D8D2-CAC8-2A9E-F68B-A54E1F4E97F7}"/>
                </a:ext>
              </a:extLst>
            </p:cNvPr>
            <p:cNvSpPr/>
            <p:nvPr/>
          </p:nvSpPr>
          <p:spPr bwMode="auto">
            <a:xfrm>
              <a:off x="7380288" y="1216025"/>
              <a:ext cx="53975" cy="79375"/>
            </a:xfrm>
            <a:custGeom>
              <a:avLst/>
              <a:gdLst>
                <a:gd name="T0" fmla="*/ 16 w 16"/>
                <a:gd name="T1" fmla="*/ 0 h 24"/>
                <a:gd name="T2" fmla="*/ 0 w 16"/>
                <a:gd name="T3" fmla="*/ 24 h 24"/>
                <a:gd name="T4" fmla="*/ 0 w 16"/>
                <a:gd name="T5" fmla="*/ 24 h 24"/>
                <a:gd name="T6" fmla="*/ 16 w 16"/>
                <a:gd name="T7" fmla="*/ 0 h 24"/>
              </a:gdLst>
              <a:ahLst/>
              <a:cxnLst>
                <a:cxn ang="0">
                  <a:pos x="T0" y="T1"/>
                </a:cxn>
                <a:cxn ang="0">
                  <a:pos x="T2" y="T3"/>
                </a:cxn>
                <a:cxn ang="0">
                  <a:pos x="T4" y="T5"/>
                </a:cxn>
                <a:cxn ang="0">
                  <a:pos x="T6" y="T7"/>
                </a:cxn>
              </a:cxnLst>
              <a:rect l="0" t="0" r="r" b="b"/>
              <a:pathLst>
                <a:path w="16" h="24">
                  <a:moveTo>
                    <a:pt x="16" y="0"/>
                  </a:moveTo>
                  <a:cubicBezTo>
                    <a:pt x="9" y="6"/>
                    <a:pt x="3" y="14"/>
                    <a:pt x="0" y="24"/>
                  </a:cubicBezTo>
                  <a:cubicBezTo>
                    <a:pt x="0" y="24"/>
                    <a:pt x="0" y="24"/>
                    <a:pt x="0" y="24"/>
                  </a:cubicBezTo>
                  <a:cubicBezTo>
                    <a:pt x="3" y="14"/>
                    <a:pt x="9" y="6"/>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任意多边形 272">
              <a:extLst>
                <a:ext uri="{FF2B5EF4-FFF2-40B4-BE49-F238E27FC236}">
                  <a16:creationId xmlns:a16="http://schemas.microsoft.com/office/drawing/2014/main" id="{F29933DE-007D-FC0B-2370-8FA6209588D0}"/>
                </a:ext>
              </a:extLst>
            </p:cNvPr>
            <p:cNvSpPr/>
            <p:nvPr/>
          </p:nvSpPr>
          <p:spPr bwMode="auto">
            <a:xfrm>
              <a:off x="7370763" y="1295400"/>
              <a:ext cx="9525" cy="3175"/>
            </a:xfrm>
            <a:custGeom>
              <a:avLst/>
              <a:gdLst>
                <a:gd name="T0" fmla="*/ 3 w 3"/>
                <a:gd name="T1" fmla="*/ 0 h 1"/>
                <a:gd name="T2" fmla="*/ 3 w 3"/>
                <a:gd name="T3" fmla="*/ 0 h 1"/>
                <a:gd name="T4" fmla="*/ 3 w 3"/>
                <a:gd name="T5" fmla="*/ 1 h 1"/>
                <a:gd name="T6" fmla="*/ 0 w 3"/>
                <a:gd name="T7" fmla="*/ 0 h 1"/>
                <a:gd name="T8" fmla="*/ 3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cubicBezTo>
                    <a:pt x="3" y="0"/>
                    <a:pt x="3" y="0"/>
                    <a:pt x="3" y="0"/>
                  </a:cubicBezTo>
                  <a:cubicBezTo>
                    <a:pt x="3" y="0"/>
                    <a:pt x="3" y="1"/>
                    <a:pt x="3" y="1"/>
                  </a:cubicBezTo>
                  <a:cubicBezTo>
                    <a:pt x="2" y="1"/>
                    <a:pt x="1" y="1"/>
                    <a:pt x="0" y="0"/>
                  </a:cubicBezTo>
                  <a:cubicBezTo>
                    <a:pt x="1" y="1"/>
                    <a:pt x="2" y="1"/>
                    <a:pt x="3" y="1"/>
                  </a:cubicBezTo>
                  <a:cubicBezTo>
                    <a:pt x="3" y="1"/>
                    <a:pt x="3" y="0"/>
                    <a:pt x="3" y="0"/>
                  </a:cubicBezTo>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任意多边形 273">
              <a:extLst>
                <a:ext uri="{FF2B5EF4-FFF2-40B4-BE49-F238E27FC236}">
                  <a16:creationId xmlns:a16="http://schemas.microsoft.com/office/drawing/2014/main" id="{F025EE88-B3E9-17DE-E5ED-7C9250C76BEB}"/>
                </a:ext>
              </a:extLst>
            </p:cNvPr>
            <p:cNvSpPr/>
            <p:nvPr/>
          </p:nvSpPr>
          <p:spPr bwMode="auto">
            <a:xfrm>
              <a:off x="7248526" y="1690688"/>
              <a:ext cx="100013" cy="25400"/>
            </a:xfrm>
            <a:custGeom>
              <a:avLst/>
              <a:gdLst>
                <a:gd name="T0" fmla="*/ 30 w 30"/>
                <a:gd name="T1" fmla="*/ 8 h 8"/>
                <a:gd name="T2" fmla="*/ 30 w 30"/>
                <a:gd name="T3" fmla="*/ 8 h 8"/>
                <a:gd name="T4" fmla="*/ 30 w 30"/>
                <a:gd name="T5" fmla="*/ 8 h 8"/>
                <a:gd name="T6" fmla="*/ 29 w 30"/>
                <a:gd name="T7" fmla="*/ 8 h 8"/>
                <a:gd name="T8" fmla="*/ 29 w 30"/>
                <a:gd name="T9" fmla="*/ 8 h 8"/>
                <a:gd name="T10" fmla="*/ 29 w 30"/>
                <a:gd name="T11" fmla="*/ 8 h 8"/>
                <a:gd name="T12" fmla="*/ 22 w 30"/>
                <a:gd name="T13" fmla="*/ 7 h 8"/>
                <a:gd name="T14" fmla="*/ 22 w 30"/>
                <a:gd name="T15" fmla="*/ 7 h 8"/>
                <a:gd name="T16" fmla="*/ 22 w 30"/>
                <a:gd name="T17" fmla="*/ 7 h 8"/>
                <a:gd name="T18" fmla="*/ 21 w 30"/>
                <a:gd name="T19" fmla="*/ 7 h 8"/>
                <a:gd name="T20" fmla="*/ 21 w 30"/>
                <a:gd name="T21" fmla="*/ 7 h 8"/>
                <a:gd name="T22" fmla="*/ 21 w 30"/>
                <a:gd name="T23" fmla="*/ 7 h 8"/>
                <a:gd name="T24" fmla="*/ 20 w 30"/>
                <a:gd name="T25" fmla="*/ 7 h 8"/>
                <a:gd name="T26" fmla="*/ 20 w 30"/>
                <a:gd name="T27" fmla="*/ 7 h 8"/>
                <a:gd name="T28" fmla="*/ 20 w 30"/>
                <a:gd name="T29" fmla="*/ 7 h 8"/>
                <a:gd name="T30" fmla="*/ 20 w 30"/>
                <a:gd name="T31" fmla="*/ 7 h 8"/>
                <a:gd name="T32" fmla="*/ 20 w 30"/>
                <a:gd name="T33" fmla="*/ 7 h 8"/>
                <a:gd name="T34" fmla="*/ 20 w 30"/>
                <a:gd name="T35" fmla="*/ 7 h 8"/>
                <a:gd name="T36" fmla="*/ 19 w 30"/>
                <a:gd name="T37" fmla="*/ 7 h 8"/>
                <a:gd name="T38" fmla="*/ 19 w 30"/>
                <a:gd name="T39" fmla="*/ 7 h 8"/>
                <a:gd name="T40" fmla="*/ 19 w 30"/>
                <a:gd name="T41" fmla="*/ 7 h 8"/>
                <a:gd name="T42" fmla="*/ 19 w 30"/>
                <a:gd name="T43" fmla="*/ 7 h 8"/>
                <a:gd name="T44" fmla="*/ 19 w 30"/>
                <a:gd name="T45" fmla="*/ 7 h 8"/>
                <a:gd name="T46" fmla="*/ 19 w 30"/>
                <a:gd name="T47" fmla="*/ 7 h 8"/>
                <a:gd name="T48" fmla="*/ 0 w 30"/>
                <a:gd name="T49" fmla="*/ 0 h 8"/>
                <a:gd name="T50" fmla="*/ 0 w 30"/>
                <a:gd name="T51" fmla="*/ 0 h 8"/>
                <a:gd name="T52" fmla="*/ 18 w 30"/>
                <a:gd name="T53" fmla="*/ 7 h 8"/>
                <a:gd name="T54" fmla="*/ 0 w 30"/>
                <a:gd name="T5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 h="8">
                  <a:moveTo>
                    <a:pt x="30" y="8"/>
                  </a:moveTo>
                  <a:cubicBezTo>
                    <a:pt x="30" y="8"/>
                    <a:pt x="30" y="8"/>
                    <a:pt x="30" y="8"/>
                  </a:cubicBezTo>
                  <a:cubicBezTo>
                    <a:pt x="30" y="8"/>
                    <a:pt x="30" y="8"/>
                    <a:pt x="30" y="8"/>
                  </a:cubicBezTo>
                  <a:moveTo>
                    <a:pt x="29" y="8"/>
                  </a:moveTo>
                  <a:cubicBezTo>
                    <a:pt x="29" y="8"/>
                    <a:pt x="29" y="8"/>
                    <a:pt x="29" y="8"/>
                  </a:cubicBezTo>
                  <a:cubicBezTo>
                    <a:pt x="29" y="8"/>
                    <a:pt x="29" y="8"/>
                    <a:pt x="29" y="8"/>
                  </a:cubicBezTo>
                  <a:moveTo>
                    <a:pt x="22" y="7"/>
                  </a:moveTo>
                  <a:cubicBezTo>
                    <a:pt x="22" y="7"/>
                    <a:pt x="22" y="7"/>
                    <a:pt x="22" y="7"/>
                  </a:cubicBezTo>
                  <a:cubicBezTo>
                    <a:pt x="22" y="7"/>
                    <a:pt x="22" y="7"/>
                    <a:pt x="22" y="7"/>
                  </a:cubicBezTo>
                  <a:moveTo>
                    <a:pt x="21" y="7"/>
                  </a:moveTo>
                  <a:cubicBezTo>
                    <a:pt x="21" y="7"/>
                    <a:pt x="21" y="7"/>
                    <a:pt x="21" y="7"/>
                  </a:cubicBezTo>
                  <a:cubicBezTo>
                    <a:pt x="21" y="7"/>
                    <a:pt x="21" y="7"/>
                    <a:pt x="21" y="7"/>
                  </a:cubicBezTo>
                  <a:moveTo>
                    <a:pt x="20" y="7"/>
                  </a:moveTo>
                  <a:cubicBezTo>
                    <a:pt x="20" y="7"/>
                    <a:pt x="20" y="7"/>
                    <a:pt x="20" y="7"/>
                  </a:cubicBezTo>
                  <a:cubicBezTo>
                    <a:pt x="20" y="7"/>
                    <a:pt x="20" y="7"/>
                    <a:pt x="20" y="7"/>
                  </a:cubicBezTo>
                  <a:moveTo>
                    <a:pt x="20" y="7"/>
                  </a:moveTo>
                  <a:cubicBezTo>
                    <a:pt x="20" y="7"/>
                    <a:pt x="20" y="7"/>
                    <a:pt x="20" y="7"/>
                  </a:cubicBezTo>
                  <a:cubicBezTo>
                    <a:pt x="20" y="7"/>
                    <a:pt x="20" y="7"/>
                    <a:pt x="20" y="7"/>
                  </a:cubicBezTo>
                  <a:moveTo>
                    <a:pt x="19" y="7"/>
                  </a:moveTo>
                  <a:cubicBezTo>
                    <a:pt x="19" y="7"/>
                    <a:pt x="19" y="7"/>
                    <a:pt x="19" y="7"/>
                  </a:cubicBezTo>
                  <a:cubicBezTo>
                    <a:pt x="19" y="7"/>
                    <a:pt x="19" y="7"/>
                    <a:pt x="19" y="7"/>
                  </a:cubicBezTo>
                  <a:moveTo>
                    <a:pt x="19" y="7"/>
                  </a:moveTo>
                  <a:cubicBezTo>
                    <a:pt x="19" y="7"/>
                    <a:pt x="19" y="7"/>
                    <a:pt x="19" y="7"/>
                  </a:cubicBezTo>
                  <a:cubicBezTo>
                    <a:pt x="19" y="7"/>
                    <a:pt x="19" y="7"/>
                    <a:pt x="19" y="7"/>
                  </a:cubicBezTo>
                  <a:moveTo>
                    <a:pt x="0" y="0"/>
                  </a:moveTo>
                  <a:cubicBezTo>
                    <a:pt x="0" y="0"/>
                    <a:pt x="0" y="0"/>
                    <a:pt x="0" y="0"/>
                  </a:cubicBezTo>
                  <a:cubicBezTo>
                    <a:pt x="6" y="3"/>
                    <a:pt x="12" y="6"/>
                    <a:pt x="18" y="7"/>
                  </a:cubicBezTo>
                  <a:cubicBezTo>
                    <a:pt x="12" y="6"/>
                    <a:pt x="6" y="3"/>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任意多边形 274">
              <a:extLst>
                <a:ext uri="{FF2B5EF4-FFF2-40B4-BE49-F238E27FC236}">
                  <a16:creationId xmlns:a16="http://schemas.microsoft.com/office/drawing/2014/main" id="{34820CA6-6CB2-1186-DB18-59D4DE061DD1}"/>
                </a:ext>
              </a:extLst>
            </p:cNvPr>
            <p:cNvSpPr/>
            <p:nvPr/>
          </p:nvSpPr>
          <p:spPr bwMode="auto">
            <a:xfrm>
              <a:off x="7248526" y="1173163"/>
              <a:ext cx="350838" cy="542925"/>
            </a:xfrm>
            <a:custGeom>
              <a:avLst/>
              <a:gdLst>
                <a:gd name="T0" fmla="*/ 90 w 106"/>
                <a:gd name="T1" fmla="*/ 0 h 165"/>
                <a:gd name="T2" fmla="*/ 56 w 106"/>
                <a:gd name="T3" fmla="*/ 13 h 165"/>
                <a:gd name="T4" fmla="*/ 40 w 106"/>
                <a:gd name="T5" fmla="*/ 37 h 165"/>
                <a:gd name="T6" fmla="*/ 40 w 106"/>
                <a:gd name="T7" fmla="*/ 38 h 165"/>
                <a:gd name="T8" fmla="*/ 37 w 106"/>
                <a:gd name="T9" fmla="*/ 37 h 165"/>
                <a:gd name="T10" fmla="*/ 35 w 106"/>
                <a:gd name="T11" fmla="*/ 37 h 165"/>
                <a:gd name="T12" fmla="*/ 0 w 106"/>
                <a:gd name="T13" fmla="*/ 157 h 165"/>
                <a:gd name="T14" fmla="*/ 18 w 106"/>
                <a:gd name="T15" fmla="*/ 164 h 165"/>
                <a:gd name="T16" fmla="*/ 19 w 106"/>
                <a:gd name="T17" fmla="*/ 164 h 165"/>
                <a:gd name="T18" fmla="*/ 19 w 106"/>
                <a:gd name="T19" fmla="*/ 164 h 165"/>
                <a:gd name="T20" fmla="*/ 19 w 106"/>
                <a:gd name="T21" fmla="*/ 164 h 165"/>
                <a:gd name="T22" fmla="*/ 19 w 106"/>
                <a:gd name="T23" fmla="*/ 164 h 165"/>
                <a:gd name="T24" fmla="*/ 20 w 106"/>
                <a:gd name="T25" fmla="*/ 164 h 165"/>
                <a:gd name="T26" fmla="*/ 20 w 106"/>
                <a:gd name="T27" fmla="*/ 164 h 165"/>
                <a:gd name="T28" fmla="*/ 20 w 106"/>
                <a:gd name="T29" fmla="*/ 164 h 165"/>
                <a:gd name="T30" fmla="*/ 20 w 106"/>
                <a:gd name="T31" fmla="*/ 164 h 165"/>
                <a:gd name="T32" fmla="*/ 21 w 106"/>
                <a:gd name="T33" fmla="*/ 164 h 165"/>
                <a:gd name="T34" fmla="*/ 21 w 106"/>
                <a:gd name="T35" fmla="*/ 164 h 165"/>
                <a:gd name="T36" fmla="*/ 22 w 106"/>
                <a:gd name="T37" fmla="*/ 164 h 165"/>
                <a:gd name="T38" fmla="*/ 22 w 106"/>
                <a:gd name="T39" fmla="*/ 164 h 165"/>
                <a:gd name="T40" fmla="*/ 29 w 106"/>
                <a:gd name="T41" fmla="*/ 165 h 165"/>
                <a:gd name="T42" fmla="*/ 29 w 106"/>
                <a:gd name="T43" fmla="*/ 165 h 165"/>
                <a:gd name="T44" fmla="*/ 30 w 106"/>
                <a:gd name="T45" fmla="*/ 165 h 165"/>
                <a:gd name="T46" fmla="*/ 30 w 106"/>
                <a:gd name="T47" fmla="*/ 165 h 165"/>
                <a:gd name="T48" fmla="*/ 30 w 106"/>
                <a:gd name="T49" fmla="*/ 165 h 165"/>
                <a:gd name="T50" fmla="*/ 59 w 106"/>
                <a:gd name="T51" fmla="*/ 165 h 165"/>
                <a:gd name="T52" fmla="*/ 106 w 106"/>
                <a:gd name="T53" fmla="*/ 3 h 165"/>
                <a:gd name="T54" fmla="*/ 90 w 106"/>
                <a:gd name="T5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65">
                  <a:moveTo>
                    <a:pt x="90" y="0"/>
                  </a:moveTo>
                  <a:cubicBezTo>
                    <a:pt x="77" y="0"/>
                    <a:pt x="66" y="5"/>
                    <a:pt x="56" y="13"/>
                  </a:cubicBezTo>
                  <a:cubicBezTo>
                    <a:pt x="49" y="19"/>
                    <a:pt x="43" y="27"/>
                    <a:pt x="40" y="37"/>
                  </a:cubicBezTo>
                  <a:cubicBezTo>
                    <a:pt x="40" y="37"/>
                    <a:pt x="40" y="38"/>
                    <a:pt x="40" y="38"/>
                  </a:cubicBezTo>
                  <a:cubicBezTo>
                    <a:pt x="39" y="38"/>
                    <a:pt x="38" y="38"/>
                    <a:pt x="37" y="37"/>
                  </a:cubicBezTo>
                  <a:cubicBezTo>
                    <a:pt x="36" y="37"/>
                    <a:pt x="35" y="37"/>
                    <a:pt x="35" y="37"/>
                  </a:cubicBezTo>
                  <a:cubicBezTo>
                    <a:pt x="0" y="157"/>
                    <a:pt x="0" y="157"/>
                    <a:pt x="0" y="157"/>
                  </a:cubicBezTo>
                  <a:cubicBezTo>
                    <a:pt x="6" y="160"/>
                    <a:pt x="12" y="163"/>
                    <a:pt x="18" y="164"/>
                  </a:cubicBezTo>
                  <a:cubicBezTo>
                    <a:pt x="18" y="164"/>
                    <a:pt x="19" y="164"/>
                    <a:pt x="19" y="164"/>
                  </a:cubicBezTo>
                  <a:cubicBezTo>
                    <a:pt x="19" y="164"/>
                    <a:pt x="19" y="164"/>
                    <a:pt x="19" y="164"/>
                  </a:cubicBezTo>
                  <a:cubicBezTo>
                    <a:pt x="19" y="164"/>
                    <a:pt x="19" y="164"/>
                    <a:pt x="19" y="164"/>
                  </a:cubicBezTo>
                  <a:cubicBezTo>
                    <a:pt x="19" y="164"/>
                    <a:pt x="19" y="164"/>
                    <a:pt x="19" y="164"/>
                  </a:cubicBezTo>
                  <a:cubicBezTo>
                    <a:pt x="20" y="164"/>
                    <a:pt x="20" y="164"/>
                    <a:pt x="20" y="164"/>
                  </a:cubicBezTo>
                  <a:cubicBezTo>
                    <a:pt x="20" y="164"/>
                    <a:pt x="20" y="164"/>
                    <a:pt x="20" y="164"/>
                  </a:cubicBezTo>
                  <a:cubicBezTo>
                    <a:pt x="20" y="164"/>
                    <a:pt x="20" y="164"/>
                    <a:pt x="20" y="164"/>
                  </a:cubicBezTo>
                  <a:cubicBezTo>
                    <a:pt x="20" y="164"/>
                    <a:pt x="20" y="164"/>
                    <a:pt x="20" y="164"/>
                  </a:cubicBezTo>
                  <a:cubicBezTo>
                    <a:pt x="20" y="164"/>
                    <a:pt x="21" y="164"/>
                    <a:pt x="21" y="164"/>
                  </a:cubicBezTo>
                  <a:cubicBezTo>
                    <a:pt x="21" y="164"/>
                    <a:pt x="21" y="164"/>
                    <a:pt x="21" y="164"/>
                  </a:cubicBezTo>
                  <a:cubicBezTo>
                    <a:pt x="21" y="164"/>
                    <a:pt x="21" y="164"/>
                    <a:pt x="22" y="164"/>
                  </a:cubicBezTo>
                  <a:cubicBezTo>
                    <a:pt x="22" y="164"/>
                    <a:pt x="22" y="164"/>
                    <a:pt x="22" y="164"/>
                  </a:cubicBezTo>
                  <a:cubicBezTo>
                    <a:pt x="24" y="165"/>
                    <a:pt x="27" y="165"/>
                    <a:pt x="29" y="165"/>
                  </a:cubicBezTo>
                  <a:cubicBezTo>
                    <a:pt x="29" y="165"/>
                    <a:pt x="29" y="165"/>
                    <a:pt x="29" y="165"/>
                  </a:cubicBezTo>
                  <a:cubicBezTo>
                    <a:pt x="30" y="165"/>
                    <a:pt x="30" y="165"/>
                    <a:pt x="30" y="165"/>
                  </a:cubicBezTo>
                  <a:cubicBezTo>
                    <a:pt x="30" y="165"/>
                    <a:pt x="30" y="165"/>
                    <a:pt x="30" y="165"/>
                  </a:cubicBezTo>
                  <a:cubicBezTo>
                    <a:pt x="30" y="165"/>
                    <a:pt x="30" y="165"/>
                    <a:pt x="30" y="165"/>
                  </a:cubicBezTo>
                  <a:cubicBezTo>
                    <a:pt x="59" y="165"/>
                    <a:pt x="59" y="165"/>
                    <a:pt x="59" y="165"/>
                  </a:cubicBezTo>
                  <a:cubicBezTo>
                    <a:pt x="106" y="3"/>
                    <a:pt x="106" y="3"/>
                    <a:pt x="106" y="3"/>
                  </a:cubicBezTo>
                  <a:cubicBezTo>
                    <a:pt x="101" y="1"/>
                    <a:pt x="96" y="0"/>
                    <a:pt x="90"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任意多边形 275">
              <a:extLst>
                <a:ext uri="{FF2B5EF4-FFF2-40B4-BE49-F238E27FC236}">
                  <a16:creationId xmlns:a16="http://schemas.microsoft.com/office/drawing/2014/main" id="{0FF98410-5154-CFC6-1E2A-13298CB46DA4}"/>
                </a:ext>
              </a:extLst>
            </p:cNvPr>
            <p:cNvSpPr/>
            <p:nvPr/>
          </p:nvSpPr>
          <p:spPr bwMode="auto">
            <a:xfrm>
              <a:off x="7648576" y="1204913"/>
              <a:ext cx="111125" cy="60325"/>
            </a:xfrm>
            <a:custGeom>
              <a:avLst/>
              <a:gdLst>
                <a:gd name="T0" fmla="*/ 30 w 34"/>
                <a:gd name="T1" fmla="*/ 17 h 18"/>
                <a:gd name="T2" fmla="*/ 21 w 34"/>
                <a:gd name="T3" fmla="*/ 18 h 18"/>
                <a:gd name="T4" fmla="*/ 30 w 34"/>
                <a:gd name="T5" fmla="*/ 17 h 18"/>
                <a:gd name="T6" fmla="*/ 31 w 34"/>
                <a:gd name="T7" fmla="*/ 17 h 18"/>
                <a:gd name="T8" fmla="*/ 31 w 34"/>
                <a:gd name="T9" fmla="*/ 17 h 18"/>
                <a:gd name="T10" fmla="*/ 31 w 34"/>
                <a:gd name="T11" fmla="*/ 17 h 18"/>
                <a:gd name="T12" fmla="*/ 33 w 34"/>
                <a:gd name="T13" fmla="*/ 17 h 18"/>
                <a:gd name="T14" fmla="*/ 33 w 34"/>
                <a:gd name="T15" fmla="*/ 17 h 18"/>
                <a:gd name="T16" fmla="*/ 34 w 34"/>
                <a:gd name="T17" fmla="*/ 17 h 18"/>
                <a:gd name="T18" fmla="*/ 33 w 34"/>
                <a:gd name="T19" fmla="*/ 17 h 18"/>
                <a:gd name="T20" fmla="*/ 12 w 34"/>
                <a:gd name="T21" fmla="*/ 12 h 18"/>
                <a:gd name="T22" fmla="*/ 12 w 34"/>
                <a:gd name="T23" fmla="*/ 12 h 18"/>
                <a:gd name="T24" fmla="*/ 12 w 34"/>
                <a:gd name="T25" fmla="*/ 12 h 18"/>
                <a:gd name="T26" fmla="*/ 0 w 34"/>
                <a:gd name="T27" fmla="*/ 0 h 18"/>
                <a:gd name="T28" fmla="*/ 12 w 34"/>
                <a:gd name="T29" fmla="*/ 12 h 18"/>
                <a:gd name="T30" fmla="*/ 0 w 34"/>
                <a:gd name="T31" fmla="*/ 0 h 18"/>
                <a:gd name="T32" fmla="*/ 0 w 34"/>
                <a:gd name="T33" fmla="*/ 0 h 18"/>
                <a:gd name="T34" fmla="*/ 0 w 34"/>
                <a:gd name="T35" fmla="*/ 0 h 18"/>
                <a:gd name="T36" fmla="*/ 0 w 34"/>
                <a:gd name="T37" fmla="*/ 0 h 18"/>
                <a:gd name="T38" fmla="*/ 0 w 34"/>
                <a:gd name="T39" fmla="*/ 0 h 18"/>
                <a:gd name="T40" fmla="*/ 0 w 34"/>
                <a:gd name="T41" fmla="*/ 0 h 18"/>
                <a:gd name="T42" fmla="*/ 0 w 34"/>
                <a:gd name="T4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18">
                  <a:moveTo>
                    <a:pt x="30" y="17"/>
                  </a:moveTo>
                  <a:cubicBezTo>
                    <a:pt x="27" y="17"/>
                    <a:pt x="24" y="17"/>
                    <a:pt x="21" y="18"/>
                  </a:cubicBezTo>
                  <a:cubicBezTo>
                    <a:pt x="24" y="17"/>
                    <a:pt x="27" y="17"/>
                    <a:pt x="30" y="17"/>
                  </a:cubicBezTo>
                  <a:moveTo>
                    <a:pt x="31" y="17"/>
                  </a:moveTo>
                  <a:cubicBezTo>
                    <a:pt x="31" y="17"/>
                    <a:pt x="31" y="17"/>
                    <a:pt x="31" y="17"/>
                  </a:cubicBezTo>
                  <a:cubicBezTo>
                    <a:pt x="31" y="17"/>
                    <a:pt x="31" y="17"/>
                    <a:pt x="31" y="17"/>
                  </a:cubicBezTo>
                  <a:moveTo>
                    <a:pt x="33" y="17"/>
                  </a:moveTo>
                  <a:cubicBezTo>
                    <a:pt x="33" y="17"/>
                    <a:pt x="33" y="17"/>
                    <a:pt x="33" y="17"/>
                  </a:cubicBezTo>
                  <a:cubicBezTo>
                    <a:pt x="34" y="17"/>
                    <a:pt x="34" y="17"/>
                    <a:pt x="34" y="17"/>
                  </a:cubicBezTo>
                  <a:cubicBezTo>
                    <a:pt x="34" y="17"/>
                    <a:pt x="34" y="17"/>
                    <a:pt x="33" y="17"/>
                  </a:cubicBezTo>
                  <a:moveTo>
                    <a:pt x="12" y="12"/>
                  </a:moveTo>
                  <a:cubicBezTo>
                    <a:pt x="12" y="12"/>
                    <a:pt x="12" y="12"/>
                    <a:pt x="12" y="12"/>
                  </a:cubicBezTo>
                  <a:cubicBezTo>
                    <a:pt x="12" y="12"/>
                    <a:pt x="12" y="12"/>
                    <a:pt x="12" y="12"/>
                  </a:cubicBezTo>
                  <a:moveTo>
                    <a:pt x="0" y="0"/>
                  </a:moveTo>
                  <a:cubicBezTo>
                    <a:pt x="5" y="3"/>
                    <a:pt x="9" y="7"/>
                    <a:pt x="12" y="12"/>
                  </a:cubicBezTo>
                  <a:cubicBezTo>
                    <a:pt x="9" y="7"/>
                    <a:pt x="5" y="3"/>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任意多边形 276">
              <a:extLst>
                <a:ext uri="{FF2B5EF4-FFF2-40B4-BE49-F238E27FC236}">
                  <a16:creationId xmlns:a16="http://schemas.microsoft.com/office/drawing/2014/main" id="{F75BE932-3E23-CD42-2896-9684F82F1EFD}"/>
                </a:ext>
              </a:extLst>
            </p:cNvPr>
            <p:cNvSpPr/>
            <p:nvPr/>
          </p:nvSpPr>
          <p:spPr bwMode="auto">
            <a:xfrm>
              <a:off x="7477126" y="1192213"/>
              <a:ext cx="296863" cy="523875"/>
            </a:xfrm>
            <a:custGeom>
              <a:avLst/>
              <a:gdLst>
                <a:gd name="T0" fmla="*/ 46 w 90"/>
                <a:gd name="T1" fmla="*/ 0 h 159"/>
                <a:gd name="T2" fmla="*/ 0 w 90"/>
                <a:gd name="T3" fmla="*/ 159 h 159"/>
                <a:gd name="T4" fmla="*/ 50 w 90"/>
                <a:gd name="T5" fmla="*/ 159 h 159"/>
                <a:gd name="T6" fmla="*/ 90 w 90"/>
                <a:gd name="T7" fmla="*/ 21 h 159"/>
                <a:gd name="T8" fmla="*/ 86 w 90"/>
                <a:gd name="T9" fmla="*/ 21 h 159"/>
                <a:gd name="T10" fmla="*/ 85 w 90"/>
                <a:gd name="T11" fmla="*/ 21 h 159"/>
                <a:gd name="T12" fmla="*/ 83 w 90"/>
                <a:gd name="T13" fmla="*/ 21 h 159"/>
                <a:gd name="T14" fmla="*/ 83 w 90"/>
                <a:gd name="T15" fmla="*/ 21 h 159"/>
                <a:gd name="T16" fmla="*/ 82 w 90"/>
                <a:gd name="T17" fmla="*/ 21 h 159"/>
                <a:gd name="T18" fmla="*/ 73 w 90"/>
                <a:gd name="T19" fmla="*/ 22 h 159"/>
                <a:gd name="T20" fmla="*/ 69 w 90"/>
                <a:gd name="T21" fmla="*/ 23 h 159"/>
                <a:gd name="T22" fmla="*/ 64 w 90"/>
                <a:gd name="T23" fmla="*/ 16 h 159"/>
                <a:gd name="T24" fmla="*/ 64 w 90"/>
                <a:gd name="T25" fmla="*/ 16 h 159"/>
                <a:gd name="T26" fmla="*/ 64 w 90"/>
                <a:gd name="T27" fmla="*/ 16 h 159"/>
                <a:gd name="T28" fmla="*/ 52 w 90"/>
                <a:gd name="T29" fmla="*/ 4 h 159"/>
                <a:gd name="T30" fmla="*/ 52 w 90"/>
                <a:gd name="T31" fmla="*/ 4 h 159"/>
                <a:gd name="T32" fmla="*/ 52 w 90"/>
                <a:gd name="T33" fmla="*/ 4 h 159"/>
                <a:gd name="T34" fmla="*/ 52 w 90"/>
                <a:gd name="T35" fmla="*/ 4 h 159"/>
                <a:gd name="T36" fmla="*/ 52 w 90"/>
                <a:gd name="T37" fmla="*/ 4 h 159"/>
                <a:gd name="T38" fmla="*/ 46 w 90"/>
                <a:gd name="T3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159">
                  <a:moveTo>
                    <a:pt x="46" y="0"/>
                  </a:moveTo>
                  <a:cubicBezTo>
                    <a:pt x="0" y="159"/>
                    <a:pt x="0" y="159"/>
                    <a:pt x="0" y="159"/>
                  </a:cubicBezTo>
                  <a:cubicBezTo>
                    <a:pt x="50" y="159"/>
                    <a:pt x="50" y="159"/>
                    <a:pt x="50" y="159"/>
                  </a:cubicBezTo>
                  <a:cubicBezTo>
                    <a:pt x="90" y="21"/>
                    <a:pt x="90" y="21"/>
                    <a:pt x="90" y="21"/>
                  </a:cubicBezTo>
                  <a:cubicBezTo>
                    <a:pt x="89" y="21"/>
                    <a:pt x="88" y="21"/>
                    <a:pt x="86" y="21"/>
                  </a:cubicBezTo>
                  <a:cubicBezTo>
                    <a:pt x="86" y="21"/>
                    <a:pt x="86" y="21"/>
                    <a:pt x="85" y="21"/>
                  </a:cubicBezTo>
                  <a:cubicBezTo>
                    <a:pt x="84" y="21"/>
                    <a:pt x="84" y="21"/>
                    <a:pt x="83" y="21"/>
                  </a:cubicBezTo>
                  <a:cubicBezTo>
                    <a:pt x="83" y="21"/>
                    <a:pt x="83" y="21"/>
                    <a:pt x="83" y="21"/>
                  </a:cubicBezTo>
                  <a:cubicBezTo>
                    <a:pt x="83" y="21"/>
                    <a:pt x="83" y="21"/>
                    <a:pt x="82" y="21"/>
                  </a:cubicBezTo>
                  <a:cubicBezTo>
                    <a:pt x="79" y="21"/>
                    <a:pt x="76" y="21"/>
                    <a:pt x="73" y="22"/>
                  </a:cubicBezTo>
                  <a:cubicBezTo>
                    <a:pt x="71" y="23"/>
                    <a:pt x="70" y="23"/>
                    <a:pt x="69" y="23"/>
                  </a:cubicBezTo>
                  <a:cubicBezTo>
                    <a:pt x="67" y="21"/>
                    <a:pt x="66" y="18"/>
                    <a:pt x="64" y="16"/>
                  </a:cubicBezTo>
                  <a:cubicBezTo>
                    <a:pt x="64" y="16"/>
                    <a:pt x="64" y="16"/>
                    <a:pt x="64" y="16"/>
                  </a:cubicBezTo>
                  <a:cubicBezTo>
                    <a:pt x="64" y="16"/>
                    <a:pt x="64" y="16"/>
                    <a:pt x="64" y="16"/>
                  </a:cubicBezTo>
                  <a:cubicBezTo>
                    <a:pt x="61" y="11"/>
                    <a:pt x="57" y="7"/>
                    <a:pt x="52" y="4"/>
                  </a:cubicBezTo>
                  <a:cubicBezTo>
                    <a:pt x="52" y="4"/>
                    <a:pt x="52" y="4"/>
                    <a:pt x="52" y="4"/>
                  </a:cubicBezTo>
                  <a:cubicBezTo>
                    <a:pt x="52" y="4"/>
                    <a:pt x="52" y="4"/>
                    <a:pt x="52" y="4"/>
                  </a:cubicBezTo>
                  <a:cubicBezTo>
                    <a:pt x="52" y="4"/>
                    <a:pt x="52" y="4"/>
                    <a:pt x="52" y="4"/>
                  </a:cubicBezTo>
                  <a:cubicBezTo>
                    <a:pt x="52" y="4"/>
                    <a:pt x="52" y="4"/>
                    <a:pt x="52" y="4"/>
                  </a:cubicBezTo>
                  <a:cubicBezTo>
                    <a:pt x="50" y="2"/>
                    <a:pt x="48" y="1"/>
                    <a:pt x="46"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任意多边形 277">
              <a:extLst>
                <a:ext uri="{FF2B5EF4-FFF2-40B4-BE49-F238E27FC236}">
                  <a16:creationId xmlns:a16="http://schemas.microsoft.com/office/drawing/2014/main" id="{B4728E96-809E-947A-DBF9-6D9B200A3265}"/>
                </a:ext>
              </a:extLst>
            </p:cNvPr>
            <p:cNvSpPr/>
            <p:nvPr/>
          </p:nvSpPr>
          <p:spPr bwMode="auto">
            <a:xfrm>
              <a:off x="7061201" y="1519238"/>
              <a:ext cx="26988" cy="25400"/>
            </a:xfrm>
            <a:custGeom>
              <a:avLst/>
              <a:gdLst>
                <a:gd name="T0" fmla="*/ 4 w 8"/>
                <a:gd name="T1" fmla="*/ 8 h 8"/>
                <a:gd name="T2" fmla="*/ 1 w 8"/>
                <a:gd name="T3" fmla="*/ 7 h 8"/>
                <a:gd name="T4" fmla="*/ 0 w 8"/>
                <a:gd name="T5" fmla="*/ 4 h 8"/>
                <a:gd name="T6" fmla="*/ 1 w 8"/>
                <a:gd name="T7" fmla="*/ 2 h 8"/>
                <a:gd name="T8" fmla="*/ 7 w 8"/>
                <a:gd name="T9" fmla="*/ 2 h 8"/>
                <a:gd name="T10" fmla="*/ 8 w 8"/>
                <a:gd name="T11" fmla="*/ 4 h 8"/>
                <a:gd name="T12" fmla="*/ 7 w 8"/>
                <a:gd name="T13" fmla="*/ 7 h 8"/>
                <a:gd name="T14" fmla="*/ 4 w 8"/>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3" y="8"/>
                    <a:pt x="2" y="8"/>
                    <a:pt x="1" y="7"/>
                  </a:cubicBezTo>
                  <a:cubicBezTo>
                    <a:pt x="0" y="7"/>
                    <a:pt x="0" y="6"/>
                    <a:pt x="0" y="4"/>
                  </a:cubicBezTo>
                  <a:cubicBezTo>
                    <a:pt x="0" y="3"/>
                    <a:pt x="0" y="2"/>
                    <a:pt x="1" y="2"/>
                  </a:cubicBezTo>
                  <a:cubicBezTo>
                    <a:pt x="3" y="0"/>
                    <a:pt x="5" y="0"/>
                    <a:pt x="7" y="2"/>
                  </a:cubicBezTo>
                  <a:cubicBezTo>
                    <a:pt x="8" y="2"/>
                    <a:pt x="8" y="3"/>
                    <a:pt x="8" y="4"/>
                  </a:cubicBezTo>
                  <a:cubicBezTo>
                    <a:pt x="8" y="6"/>
                    <a:pt x="8" y="7"/>
                    <a:pt x="7" y="7"/>
                  </a:cubicBezTo>
                  <a:cubicBezTo>
                    <a:pt x="6" y="8"/>
                    <a:pt x="5" y="8"/>
                    <a:pt x="4"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任意多边形 278">
              <a:extLst>
                <a:ext uri="{FF2B5EF4-FFF2-40B4-BE49-F238E27FC236}">
                  <a16:creationId xmlns:a16="http://schemas.microsoft.com/office/drawing/2014/main" id="{40877DEB-2706-2EBA-0245-A621FFCF11A3}"/>
                </a:ext>
              </a:extLst>
            </p:cNvPr>
            <p:cNvSpPr/>
            <p:nvPr/>
          </p:nvSpPr>
          <p:spPr bwMode="auto">
            <a:xfrm>
              <a:off x="3903663" y="1519238"/>
              <a:ext cx="3130550" cy="1216025"/>
            </a:xfrm>
            <a:custGeom>
              <a:avLst/>
              <a:gdLst>
                <a:gd name="T0" fmla="*/ 4 w 949"/>
                <a:gd name="T1" fmla="*/ 345 h 369"/>
                <a:gd name="T2" fmla="*/ 4 w 949"/>
                <a:gd name="T3" fmla="*/ 337 h 369"/>
                <a:gd name="T4" fmla="*/ 0 w 949"/>
                <a:gd name="T5" fmla="*/ 301 h 369"/>
                <a:gd name="T6" fmla="*/ 8 w 949"/>
                <a:gd name="T7" fmla="*/ 285 h 369"/>
                <a:gd name="T8" fmla="*/ 0 w 949"/>
                <a:gd name="T9" fmla="*/ 269 h 369"/>
                <a:gd name="T10" fmla="*/ 4 w 949"/>
                <a:gd name="T11" fmla="*/ 233 h 369"/>
                <a:gd name="T12" fmla="*/ 4 w 949"/>
                <a:gd name="T13" fmla="*/ 224 h 369"/>
                <a:gd name="T14" fmla="*/ 0 w 949"/>
                <a:gd name="T15" fmla="*/ 188 h 369"/>
                <a:gd name="T16" fmla="*/ 8 w 949"/>
                <a:gd name="T17" fmla="*/ 172 h 369"/>
                <a:gd name="T18" fmla="*/ 0 w 949"/>
                <a:gd name="T19" fmla="*/ 156 h 369"/>
                <a:gd name="T20" fmla="*/ 4 w 949"/>
                <a:gd name="T21" fmla="*/ 120 h 369"/>
                <a:gd name="T22" fmla="*/ 4 w 949"/>
                <a:gd name="T23" fmla="*/ 112 h 369"/>
                <a:gd name="T24" fmla="*/ 4 w 949"/>
                <a:gd name="T25" fmla="*/ 80 h 369"/>
                <a:gd name="T26" fmla="*/ 7 w 949"/>
                <a:gd name="T27" fmla="*/ 56 h 369"/>
                <a:gd name="T28" fmla="*/ 13 w 949"/>
                <a:gd name="T29" fmla="*/ 41 h 369"/>
                <a:gd name="T30" fmla="*/ 23 w 949"/>
                <a:gd name="T31" fmla="*/ 34 h 369"/>
                <a:gd name="T32" fmla="*/ 34 w 949"/>
                <a:gd name="T33" fmla="*/ 23 h 369"/>
                <a:gd name="T34" fmla="*/ 45 w 949"/>
                <a:gd name="T35" fmla="*/ 16 h 369"/>
                <a:gd name="T36" fmla="*/ 57 w 949"/>
                <a:gd name="T37" fmla="*/ 7 h 369"/>
                <a:gd name="T38" fmla="*/ 929 w 949"/>
                <a:gd name="T39" fmla="*/ 0 h 369"/>
                <a:gd name="T40" fmla="*/ 913 w 949"/>
                <a:gd name="T41" fmla="*/ 8 h 369"/>
                <a:gd name="T42" fmla="*/ 877 w 949"/>
                <a:gd name="T43" fmla="*/ 4 h 369"/>
                <a:gd name="T44" fmla="*/ 869 w 949"/>
                <a:gd name="T45" fmla="*/ 4 h 369"/>
                <a:gd name="T46" fmla="*/ 844 w 949"/>
                <a:gd name="T47" fmla="*/ 4 h 369"/>
                <a:gd name="T48" fmla="*/ 816 w 949"/>
                <a:gd name="T49" fmla="*/ 0 h 369"/>
                <a:gd name="T50" fmla="*/ 800 w 949"/>
                <a:gd name="T51" fmla="*/ 8 h 369"/>
                <a:gd name="T52" fmla="*/ 764 w 949"/>
                <a:gd name="T53" fmla="*/ 4 h 369"/>
                <a:gd name="T54" fmla="*/ 756 w 949"/>
                <a:gd name="T55" fmla="*/ 4 h 369"/>
                <a:gd name="T56" fmla="*/ 732 w 949"/>
                <a:gd name="T57" fmla="*/ 4 h 369"/>
                <a:gd name="T58" fmla="*/ 704 w 949"/>
                <a:gd name="T59" fmla="*/ 0 h 369"/>
                <a:gd name="T60" fmla="*/ 688 w 949"/>
                <a:gd name="T61" fmla="*/ 8 h 369"/>
                <a:gd name="T62" fmla="*/ 651 w 949"/>
                <a:gd name="T63" fmla="*/ 4 h 369"/>
                <a:gd name="T64" fmla="*/ 643 w 949"/>
                <a:gd name="T65" fmla="*/ 4 h 369"/>
                <a:gd name="T66" fmla="*/ 619 w 949"/>
                <a:gd name="T67" fmla="*/ 4 h 369"/>
                <a:gd name="T68" fmla="*/ 591 w 949"/>
                <a:gd name="T69" fmla="*/ 0 h 369"/>
                <a:gd name="T70" fmla="*/ 575 w 949"/>
                <a:gd name="T71" fmla="*/ 8 h 369"/>
                <a:gd name="T72" fmla="*/ 539 w 949"/>
                <a:gd name="T73" fmla="*/ 4 h 369"/>
                <a:gd name="T74" fmla="*/ 531 w 949"/>
                <a:gd name="T75" fmla="*/ 4 h 369"/>
                <a:gd name="T76" fmla="*/ 507 w 949"/>
                <a:gd name="T77" fmla="*/ 4 h 369"/>
                <a:gd name="T78" fmla="*/ 479 w 949"/>
                <a:gd name="T79" fmla="*/ 0 h 369"/>
                <a:gd name="T80" fmla="*/ 462 w 949"/>
                <a:gd name="T81" fmla="*/ 8 h 369"/>
                <a:gd name="T82" fmla="*/ 426 w 949"/>
                <a:gd name="T83" fmla="*/ 4 h 369"/>
                <a:gd name="T84" fmla="*/ 418 w 949"/>
                <a:gd name="T85" fmla="*/ 4 h 369"/>
                <a:gd name="T86" fmla="*/ 394 w 949"/>
                <a:gd name="T87" fmla="*/ 4 h 369"/>
                <a:gd name="T88" fmla="*/ 366 w 949"/>
                <a:gd name="T89" fmla="*/ 0 h 369"/>
                <a:gd name="T90" fmla="*/ 350 w 949"/>
                <a:gd name="T91" fmla="*/ 8 h 369"/>
                <a:gd name="T92" fmla="*/ 314 w 949"/>
                <a:gd name="T93" fmla="*/ 4 h 369"/>
                <a:gd name="T94" fmla="*/ 306 w 949"/>
                <a:gd name="T95" fmla="*/ 4 h 369"/>
                <a:gd name="T96" fmla="*/ 282 w 949"/>
                <a:gd name="T97" fmla="*/ 4 h 369"/>
                <a:gd name="T98" fmla="*/ 253 w 949"/>
                <a:gd name="T99" fmla="*/ 0 h 369"/>
                <a:gd name="T100" fmla="*/ 237 w 949"/>
                <a:gd name="T101" fmla="*/ 8 h 369"/>
                <a:gd name="T102" fmla="*/ 201 w 949"/>
                <a:gd name="T103" fmla="*/ 4 h 369"/>
                <a:gd name="T104" fmla="*/ 193 w 949"/>
                <a:gd name="T105" fmla="*/ 4 h 369"/>
                <a:gd name="T106" fmla="*/ 169 w 949"/>
                <a:gd name="T107" fmla="*/ 4 h 369"/>
                <a:gd name="T108" fmla="*/ 141 w 949"/>
                <a:gd name="T109" fmla="*/ 0 h 369"/>
                <a:gd name="T110" fmla="*/ 125 w 949"/>
                <a:gd name="T111" fmla="*/ 8 h 369"/>
                <a:gd name="T112" fmla="*/ 89 w 949"/>
                <a:gd name="T113" fmla="*/ 4 h 369"/>
                <a:gd name="T114" fmla="*/ 80 w 949"/>
                <a:gd name="T115" fmla="*/ 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49" h="369">
                  <a:moveTo>
                    <a:pt x="0" y="365"/>
                  </a:moveTo>
                  <a:cubicBezTo>
                    <a:pt x="0" y="363"/>
                    <a:pt x="2" y="361"/>
                    <a:pt x="4" y="361"/>
                  </a:cubicBezTo>
                  <a:cubicBezTo>
                    <a:pt x="6" y="361"/>
                    <a:pt x="8" y="363"/>
                    <a:pt x="8" y="365"/>
                  </a:cubicBezTo>
                  <a:cubicBezTo>
                    <a:pt x="8" y="367"/>
                    <a:pt x="6" y="369"/>
                    <a:pt x="4" y="369"/>
                  </a:cubicBezTo>
                  <a:cubicBezTo>
                    <a:pt x="2" y="369"/>
                    <a:pt x="0" y="367"/>
                    <a:pt x="0" y="365"/>
                  </a:cubicBezTo>
                  <a:close/>
                  <a:moveTo>
                    <a:pt x="0" y="349"/>
                  </a:moveTo>
                  <a:cubicBezTo>
                    <a:pt x="0" y="347"/>
                    <a:pt x="2" y="345"/>
                    <a:pt x="4" y="345"/>
                  </a:cubicBezTo>
                  <a:cubicBezTo>
                    <a:pt x="6" y="345"/>
                    <a:pt x="8" y="347"/>
                    <a:pt x="8" y="349"/>
                  </a:cubicBezTo>
                  <a:cubicBezTo>
                    <a:pt x="8" y="351"/>
                    <a:pt x="6" y="353"/>
                    <a:pt x="4" y="353"/>
                  </a:cubicBezTo>
                  <a:cubicBezTo>
                    <a:pt x="2" y="353"/>
                    <a:pt x="0" y="351"/>
                    <a:pt x="0" y="349"/>
                  </a:cubicBezTo>
                  <a:close/>
                  <a:moveTo>
                    <a:pt x="0" y="333"/>
                  </a:moveTo>
                  <a:cubicBezTo>
                    <a:pt x="0" y="331"/>
                    <a:pt x="2" y="329"/>
                    <a:pt x="4" y="329"/>
                  </a:cubicBezTo>
                  <a:cubicBezTo>
                    <a:pt x="6" y="329"/>
                    <a:pt x="8" y="331"/>
                    <a:pt x="8" y="333"/>
                  </a:cubicBezTo>
                  <a:cubicBezTo>
                    <a:pt x="8" y="335"/>
                    <a:pt x="6" y="337"/>
                    <a:pt x="4" y="337"/>
                  </a:cubicBezTo>
                  <a:cubicBezTo>
                    <a:pt x="2" y="337"/>
                    <a:pt x="0" y="335"/>
                    <a:pt x="0" y="333"/>
                  </a:cubicBezTo>
                  <a:close/>
                  <a:moveTo>
                    <a:pt x="0" y="317"/>
                  </a:moveTo>
                  <a:cubicBezTo>
                    <a:pt x="0" y="315"/>
                    <a:pt x="2" y="313"/>
                    <a:pt x="4" y="313"/>
                  </a:cubicBezTo>
                  <a:cubicBezTo>
                    <a:pt x="6" y="313"/>
                    <a:pt x="8" y="315"/>
                    <a:pt x="8" y="317"/>
                  </a:cubicBezTo>
                  <a:cubicBezTo>
                    <a:pt x="8" y="319"/>
                    <a:pt x="6" y="321"/>
                    <a:pt x="4" y="321"/>
                  </a:cubicBezTo>
                  <a:cubicBezTo>
                    <a:pt x="2" y="321"/>
                    <a:pt x="0" y="319"/>
                    <a:pt x="0" y="317"/>
                  </a:cubicBezTo>
                  <a:close/>
                  <a:moveTo>
                    <a:pt x="0" y="301"/>
                  </a:moveTo>
                  <a:cubicBezTo>
                    <a:pt x="0" y="299"/>
                    <a:pt x="2" y="297"/>
                    <a:pt x="4" y="297"/>
                  </a:cubicBezTo>
                  <a:cubicBezTo>
                    <a:pt x="6" y="297"/>
                    <a:pt x="8" y="299"/>
                    <a:pt x="8" y="301"/>
                  </a:cubicBezTo>
                  <a:cubicBezTo>
                    <a:pt x="8" y="303"/>
                    <a:pt x="6" y="305"/>
                    <a:pt x="4" y="305"/>
                  </a:cubicBezTo>
                  <a:cubicBezTo>
                    <a:pt x="2" y="305"/>
                    <a:pt x="0" y="303"/>
                    <a:pt x="0" y="301"/>
                  </a:cubicBezTo>
                  <a:close/>
                  <a:moveTo>
                    <a:pt x="0" y="285"/>
                  </a:moveTo>
                  <a:cubicBezTo>
                    <a:pt x="0" y="283"/>
                    <a:pt x="2" y="281"/>
                    <a:pt x="4" y="281"/>
                  </a:cubicBezTo>
                  <a:cubicBezTo>
                    <a:pt x="6" y="281"/>
                    <a:pt x="8" y="283"/>
                    <a:pt x="8" y="285"/>
                  </a:cubicBezTo>
                  <a:cubicBezTo>
                    <a:pt x="8" y="287"/>
                    <a:pt x="6" y="289"/>
                    <a:pt x="4" y="289"/>
                  </a:cubicBezTo>
                  <a:cubicBezTo>
                    <a:pt x="2" y="289"/>
                    <a:pt x="0" y="287"/>
                    <a:pt x="0" y="285"/>
                  </a:cubicBezTo>
                  <a:close/>
                  <a:moveTo>
                    <a:pt x="0" y="269"/>
                  </a:moveTo>
                  <a:cubicBezTo>
                    <a:pt x="0" y="267"/>
                    <a:pt x="2" y="265"/>
                    <a:pt x="4" y="265"/>
                  </a:cubicBezTo>
                  <a:cubicBezTo>
                    <a:pt x="6" y="265"/>
                    <a:pt x="8" y="267"/>
                    <a:pt x="8" y="269"/>
                  </a:cubicBezTo>
                  <a:cubicBezTo>
                    <a:pt x="8" y="271"/>
                    <a:pt x="6" y="273"/>
                    <a:pt x="4" y="273"/>
                  </a:cubicBezTo>
                  <a:cubicBezTo>
                    <a:pt x="2" y="273"/>
                    <a:pt x="0" y="271"/>
                    <a:pt x="0" y="269"/>
                  </a:cubicBezTo>
                  <a:close/>
                  <a:moveTo>
                    <a:pt x="0" y="253"/>
                  </a:moveTo>
                  <a:cubicBezTo>
                    <a:pt x="0" y="250"/>
                    <a:pt x="2" y="249"/>
                    <a:pt x="4" y="249"/>
                  </a:cubicBezTo>
                  <a:cubicBezTo>
                    <a:pt x="6" y="249"/>
                    <a:pt x="8" y="250"/>
                    <a:pt x="8" y="253"/>
                  </a:cubicBezTo>
                  <a:cubicBezTo>
                    <a:pt x="8" y="255"/>
                    <a:pt x="6" y="257"/>
                    <a:pt x="4" y="257"/>
                  </a:cubicBezTo>
                  <a:cubicBezTo>
                    <a:pt x="2" y="257"/>
                    <a:pt x="0" y="255"/>
                    <a:pt x="0" y="253"/>
                  </a:cubicBezTo>
                  <a:close/>
                  <a:moveTo>
                    <a:pt x="0" y="237"/>
                  </a:moveTo>
                  <a:cubicBezTo>
                    <a:pt x="0" y="234"/>
                    <a:pt x="2" y="233"/>
                    <a:pt x="4" y="233"/>
                  </a:cubicBezTo>
                  <a:cubicBezTo>
                    <a:pt x="6" y="233"/>
                    <a:pt x="8" y="234"/>
                    <a:pt x="8" y="237"/>
                  </a:cubicBezTo>
                  <a:cubicBezTo>
                    <a:pt x="8" y="239"/>
                    <a:pt x="6" y="241"/>
                    <a:pt x="4" y="241"/>
                  </a:cubicBezTo>
                  <a:cubicBezTo>
                    <a:pt x="2" y="241"/>
                    <a:pt x="0" y="239"/>
                    <a:pt x="0" y="237"/>
                  </a:cubicBezTo>
                  <a:close/>
                  <a:moveTo>
                    <a:pt x="0" y="220"/>
                  </a:moveTo>
                  <a:cubicBezTo>
                    <a:pt x="0" y="218"/>
                    <a:pt x="2" y="216"/>
                    <a:pt x="4" y="216"/>
                  </a:cubicBezTo>
                  <a:cubicBezTo>
                    <a:pt x="6" y="216"/>
                    <a:pt x="8" y="218"/>
                    <a:pt x="8" y="220"/>
                  </a:cubicBezTo>
                  <a:cubicBezTo>
                    <a:pt x="8" y="223"/>
                    <a:pt x="6" y="224"/>
                    <a:pt x="4" y="224"/>
                  </a:cubicBezTo>
                  <a:cubicBezTo>
                    <a:pt x="2" y="224"/>
                    <a:pt x="0" y="223"/>
                    <a:pt x="0" y="220"/>
                  </a:cubicBezTo>
                  <a:close/>
                  <a:moveTo>
                    <a:pt x="0" y="204"/>
                  </a:moveTo>
                  <a:cubicBezTo>
                    <a:pt x="0" y="202"/>
                    <a:pt x="2" y="200"/>
                    <a:pt x="4" y="200"/>
                  </a:cubicBezTo>
                  <a:cubicBezTo>
                    <a:pt x="6" y="200"/>
                    <a:pt x="8" y="202"/>
                    <a:pt x="8" y="204"/>
                  </a:cubicBezTo>
                  <a:cubicBezTo>
                    <a:pt x="8" y="207"/>
                    <a:pt x="6" y="208"/>
                    <a:pt x="4" y="208"/>
                  </a:cubicBezTo>
                  <a:cubicBezTo>
                    <a:pt x="2" y="208"/>
                    <a:pt x="0" y="207"/>
                    <a:pt x="0" y="204"/>
                  </a:cubicBezTo>
                  <a:close/>
                  <a:moveTo>
                    <a:pt x="0" y="188"/>
                  </a:moveTo>
                  <a:cubicBezTo>
                    <a:pt x="0" y="186"/>
                    <a:pt x="2" y="184"/>
                    <a:pt x="4" y="184"/>
                  </a:cubicBezTo>
                  <a:cubicBezTo>
                    <a:pt x="6" y="184"/>
                    <a:pt x="8" y="186"/>
                    <a:pt x="8" y="188"/>
                  </a:cubicBezTo>
                  <a:cubicBezTo>
                    <a:pt x="8" y="191"/>
                    <a:pt x="6" y="192"/>
                    <a:pt x="4" y="192"/>
                  </a:cubicBezTo>
                  <a:cubicBezTo>
                    <a:pt x="2" y="192"/>
                    <a:pt x="0" y="191"/>
                    <a:pt x="0" y="188"/>
                  </a:cubicBezTo>
                  <a:close/>
                  <a:moveTo>
                    <a:pt x="0" y="172"/>
                  </a:moveTo>
                  <a:cubicBezTo>
                    <a:pt x="0" y="170"/>
                    <a:pt x="2" y="168"/>
                    <a:pt x="4" y="168"/>
                  </a:cubicBezTo>
                  <a:cubicBezTo>
                    <a:pt x="6" y="168"/>
                    <a:pt x="8" y="170"/>
                    <a:pt x="8" y="172"/>
                  </a:cubicBezTo>
                  <a:cubicBezTo>
                    <a:pt x="8" y="174"/>
                    <a:pt x="6" y="176"/>
                    <a:pt x="4" y="176"/>
                  </a:cubicBezTo>
                  <a:cubicBezTo>
                    <a:pt x="2" y="176"/>
                    <a:pt x="0" y="174"/>
                    <a:pt x="0" y="172"/>
                  </a:cubicBezTo>
                  <a:close/>
                  <a:moveTo>
                    <a:pt x="0" y="156"/>
                  </a:moveTo>
                  <a:cubicBezTo>
                    <a:pt x="0" y="154"/>
                    <a:pt x="2" y="152"/>
                    <a:pt x="4" y="152"/>
                  </a:cubicBezTo>
                  <a:cubicBezTo>
                    <a:pt x="6" y="152"/>
                    <a:pt x="8" y="154"/>
                    <a:pt x="8" y="156"/>
                  </a:cubicBezTo>
                  <a:cubicBezTo>
                    <a:pt x="8" y="158"/>
                    <a:pt x="6" y="160"/>
                    <a:pt x="4" y="160"/>
                  </a:cubicBezTo>
                  <a:cubicBezTo>
                    <a:pt x="2" y="160"/>
                    <a:pt x="0" y="158"/>
                    <a:pt x="0" y="156"/>
                  </a:cubicBezTo>
                  <a:close/>
                  <a:moveTo>
                    <a:pt x="0" y="140"/>
                  </a:moveTo>
                  <a:cubicBezTo>
                    <a:pt x="0" y="138"/>
                    <a:pt x="2" y="136"/>
                    <a:pt x="4" y="136"/>
                  </a:cubicBezTo>
                  <a:cubicBezTo>
                    <a:pt x="6" y="136"/>
                    <a:pt x="8" y="138"/>
                    <a:pt x="8" y="140"/>
                  </a:cubicBezTo>
                  <a:cubicBezTo>
                    <a:pt x="8" y="142"/>
                    <a:pt x="6" y="144"/>
                    <a:pt x="4" y="144"/>
                  </a:cubicBezTo>
                  <a:cubicBezTo>
                    <a:pt x="2" y="144"/>
                    <a:pt x="0" y="142"/>
                    <a:pt x="0" y="140"/>
                  </a:cubicBezTo>
                  <a:close/>
                  <a:moveTo>
                    <a:pt x="0" y="124"/>
                  </a:moveTo>
                  <a:cubicBezTo>
                    <a:pt x="0" y="122"/>
                    <a:pt x="2" y="120"/>
                    <a:pt x="4" y="120"/>
                  </a:cubicBezTo>
                  <a:cubicBezTo>
                    <a:pt x="6" y="120"/>
                    <a:pt x="8" y="122"/>
                    <a:pt x="8" y="124"/>
                  </a:cubicBezTo>
                  <a:cubicBezTo>
                    <a:pt x="8" y="126"/>
                    <a:pt x="6" y="128"/>
                    <a:pt x="4" y="128"/>
                  </a:cubicBezTo>
                  <a:cubicBezTo>
                    <a:pt x="2" y="128"/>
                    <a:pt x="0" y="126"/>
                    <a:pt x="0" y="124"/>
                  </a:cubicBezTo>
                  <a:close/>
                  <a:moveTo>
                    <a:pt x="0" y="108"/>
                  </a:moveTo>
                  <a:cubicBezTo>
                    <a:pt x="0" y="106"/>
                    <a:pt x="2" y="104"/>
                    <a:pt x="4" y="104"/>
                  </a:cubicBezTo>
                  <a:cubicBezTo>
                    <a:pt x="6" y="104"/>
                    <a:pt x="8" y="106"/>
                    <a:pt x="8" y="108"/>
                  </a:cubicBezTo>
                  <a:cubicBezTo>
                    <a:pt x="8" y="110"/>
                    <a:pt x="6" y="112"/>
                    <a:pt x="4" y="112"/>
                  </a:cubicBezTo>
                  <a:cubicBezTo>
                    <a:pt x="2" y="112"/>
                    <a:pt x="0" y="110"/>
                    <a:pt x="0" y="108"/>
                  </a:cubicBezTo>
                  <a:close/>
                  <a:moveTo>
                    <a:pt x="0" y="92"/>
                  </a:moveTo>
                  <a:cubicBezTo>
                    <a:pt x="0" y="90"/>
                    <a:pt x="2" y="88"/>
                    <a:pt x="4" y="88"/>
                  </a:cubicBezTo>
                  <a:cubicBezTo>
                    <a:pt x="6" y="88"/>
                    <a:pt x="8" y="90"/>
                    <a:pt x="8" y="92"/>
                  </a:cubicBezTo>
                  <a:cubicBezTo>
                    <a:pt x="8" y="94"/>
                    <a:pt x="6" y="96"/>
                    <a:pt x="4" y="96"/>
                  </a:cubicBezTo>
                  <a:cubicBezTo>
                    <a:pt x="2" y="96"/>
                    <a:pt x="0" y="94"/>
                    <a:pt x="0" y="92"/>
                  </a:cubicBezTo>
                  <a:close/>
                  <a:moveTo>
                    <a:pt x="4" y="80"/>
                  </a:moveTo>
                  <a:cubicBezTo>
                    <a:pt x="2" y="80"/>
                    <a:pt x="0" y="78"/>
                    <a:pt x="0" y="76"/>
                  </a:cubicBezTo>
                  <a:cubicBezTo>
                    <a:pt x="0" y="73"/>
                    <a:pt x="2" y="72"/>
                    <a:pt x="4" y="72"/>
                  </a:cubicBezTo>
                  <a:cubicBezTo>
                    <a:pt x="6" y="72"/>
                    <a:pt x="8" y="74"/>
                    <a:pt x="8" y="76"/>
                  </a:cubicBezTo>
                  <a:cubicBezTo>
                    <a:pt x="8" y="78"/>
                    <a:pt x="6" y="80"/>
                    <a:pt x="4" y="80"/>
                  </a:cubicBezTo>
                  <a:close/>
                  <a:moveTo>
                    <a:pt x="5" y="64"/>
                  </a:moveTo>
                  <a:cubicBezTo>
                    <a:pt x="3" y="63"/>
                    <a:pt x="2" y="61"/>
                    <a:pt x="2" y="59"/>
                  </a:cubicBezTo>
                  <a:cubicBezTo>
                    <a:pt x="3" y="57"/>
                    <a:pt x="5" y="55"/>
                    <a:pt x="7" y="56"/>
                  </a:cubicBezTo>
                  <a:cubicBezTo>
                    <a:pt x="9" y="56"/>
                    <a:pt x="11" y="59"/>
                    <a:pt x="10" y="61"/>
                  </a:cubicBezTo>
                  <a:cubicBezTo>
                    <a:pt x="10" y="61"/>
                    <a:pt x="10" y="61"/>
                    <a:pt x="10" y="61"/>
                  </a:cubicBezTo>
                  <a:cubicBezTo>
                    <a:pt x="10" y="63"/>
                    <a:pt x="8" y="64"/>
                    <a:pt x="6" y="64"/>
                  </a:cubicBezTo>
                  <a:lnTo>
                    <a:pt x="5" y="64"/>
                  </a:lnTo>
                  <a:close/>
                  <a:moveTo>
                    <a:pt x="10" y="48"/>
                  </a:moveTo>
                  <a:cubicBezTo>
                    <a:pt x="8" y="47"/>
                    <a:pt x="7" y="45"/>
                    <a:pt x="8" y="43"/>
                  </a:cubicBezTo>
                  <a:cubicBezTo>
                    <a:pt x="9" y="41"/>
                    <a:pt x="11" y="40"/>
                    <a:pt x="13" y="41"/>
                  </a:cubicBezTo>
                  <a:cubicBezTo>
                    <a:pt x="15" y="42"/>
                    <a:pt x="16" y="45"/>
                    <a:pt x="15" y="47"/>
                  </a:cubicBezTo>
                  <a:cubicBezTo>
                    <a:pt x="15" y="48"/>
                    <a:pt x="13" y="49"/>
                    <a:pt x="12" y="49"/>
                  </a:cubicBezTo>
                  <a:cubicBezTo>
                    <a:pt x="11" y="49"/>
                    <a:pt x="10" y="49"/>
                    <a:pt x="10" y="48"/>
                  </a:cubicBezTo>
                  <a:close/>
                  <a:moveTo>
                    <a:pt x="18" y="34"/>
                  </a:moveTo>
                  <a:cubicBezTo>
                    <a:pt x="16" y="33"/>
                    <a:pt x="16" y="30"/>
                    <a:pt x="17" y="29"/>
                  </a:cubicBezTo>
                  <a:cubicBezTo>
                    <a:pt x="19" y="27"/>
                    <a:pt x="21" y="27"/>
                    <a:pt x="23" y="28"/>
                  </a:cubicBezTo>
                  <a:cubicBezTo>
                    <a:pt x="25" y="30"/>
                    <a:pt x="25" y="32"/>
                    <a:pt x="23" y="34"/>
                  </a:cubicBezTo>
                  <a:cubicBezTo>
                    <a:pt x="23" y="35"/>
                    <a:pt x="21" y="35"/>
                    <a:pt x="20" y="35"/>
                  </a:cubicBezTo>
                  <a:cubicBezTo>
                    <a:pt x="19" y="35"/>
                    <a:pt x="19" y="35"/>
                    <a:pt x="18" y="34"/>
                  </a:cubicBezTo>
                  <a:close/>
                  <a:moveTo>
                    <a:pt x="29" y="22"/>
                  </a:moveTo>
                  <a:cubicBezTo>
                    <a:pt x="27" y="21"/>
                    <a:pt x="28" y="18"/>
                    <a:pt x="29" y="17"/>
                  </a:cubicBezTo>
                  <a:cubicBezTo>
                    <a:pt x="31" y="15"/>
                    <a:pt x="34" y="16"/>
                    <a:pt x="35" y="18"/>
                  </a:cubicBezTo>
                  <a:cubicBezTo>
                    <a:pt x="36" y="19"/>
                    <a:pt x="36" y="22"/>
                    <a:pt x="34" y="23"/>
                  </a:cubicBezTo>
                  <a:cubicBezTo>
                    <a:pt x="34" y="23"/>
                    <a:pt x="34" y="23"/>
                    <a:pt x="34" y="23"/>
                  </a:cubicBezTo>
                  <a:cubicBezTo>
                    <a:pt x="33" y="24"/>
                    <a:pt x="33" y="24"/>
                    <a:pt x="32" y="24"/>
                  </a:cubicBezTo>
                  <a:cubicBezTo>
                    <a:pt x="31" y="24"/>
                    <a:pt x="29" y="23"/>
                    <a:pt x="29" y="22"/>
                  </a:cubicBezTo>
                  <a:close/>
                  <a:moveTo>
                    <a:pt x="42" y="13"/>
                  </a:moveTo>
                  <a:cubicBezTo>
                    <a:pt x="41" y="11"/>
                    <a:pt x="42" y="9"/>
                    <a:pt x="44" y="8"/>
                  </a:cubicBezTo>
                  <a:cubicBezTo>
                    <a:pt x="46" y="7"/>
                    <a:pt x="48" y="8"/>
                    <a:pt x="49" y="10"/>
                  </a:cubicBezTo>
                  <a:cubicBezTo>
                    <a:pt x="50" y="12"/>
                    <a:pt x="49" y="14"/>
                    <a:pt x="47" y="15"/>
                  </a:cubicBezTo>
                  <a:cubicBezTo>
                    <a:pt x="47" y="15"/>
                    <a:pt x="46" y="16"/>
                    <a:pt x="45" y="16"/>
                  </a:cubicBezTo>
                  <a:cubicBezTo>
                    <a:pt x="44" y="16"/>
                    <a:pt x="42" y="15"/>
                    <a:pt x="42" y="13"/>
                  </a:cubicBezTo>
                  <a:close/>
                  <a:moveTo>
                    <a:pt x="57" y="7"/>
                  </a:moveTo>
                  <a:cubicBezTo>
                    <a:pt x="56" y="5"/>
                    <a:pt x="57" y="3"/>
                    <a:pt x="60" y="2"/>
                  </a:cubicBezTo>
                  <a:cubicBezTo>
                    <a:pt x="62" y="2"/>
                    <a:pt x="64" y="3"/>
                    <a:pt x="64" y="5"/>
                  </a:cubicBezTo>
                  <a:cubicBezTo>
                    <a:pt x="65" y="8"/>
                    <a:pt x="64" y="10"/>
                    <a:pt x="61" y="10"/>
                  </a:cubicBezTo>
                  <a:cubicBezTo>
                    <a:pt x="61" y="10"/>
                    <a:pt x="61" y="10"/>
                    <a:pt x="61" y="10"/>
                  </a:cubicBezTo>
                  <a:cubicBezTo>
                    <a:pt x="59" y="10"/>
                    <a:pt x="57" y="9"/>
                    <a:pt x="57" y="7"/>
                  </a:cubicBezTo>
                  <a:close/>
                  <a:moveTo>
                    <a:pt x="941" y="4"/>
                  </a:moveTo>
                  <a:cubicBezTo>
                    <a:pt x="941" y="2"/>
                    <a:pt x="943" y="0"/>
                    <a:pt x="945" y="0"/>
                  </a:cubicBezTo>
                  <a:cubicBezTo>
                    <a:pt x="947" y="0"/>
                    <a:pt x="949" y="2"/>
                    <a:pt x="949" y="4"/>
                  </a:cubicBezTo>
                  <a:cubicBezTo>
                    <a:pt x="949" y="7"/>
                    <a:pt x="947" y="8"/>
                    <a:pt x="945" y="8"/>
                  </a:cubicBezTo>
                  <a:cubicBezTo>
                    <a:pt x="943" y="8"/>
                    <a:pt x="941" y="7"/>
                    <a:pt x="941" y="4"/>
                  </a:cubicBezTo>
                  <a:close/>
                  <a:moveTo>
                    <a:pt x="925" y="4"/>
                  </a:moveTo>
                  <a:cubicBezTo>
                    <a:pt x="925" y="2"/>
                    <a:pt x="927" y="0"/>
                    <a:pt x="929" y="0"/>
                  </a:cubicBezTo>
                  <a:cubicBezTo>
                    <a:pt x="931" y="0"/>
                    <a:pt x="933" y="2"/>
                    <a:pt x="933" y="4"/>
                  </a:cubicBezTo>
                  <a:cubicBezTo>
                    <a:pt x="933" y="7"/>
                    <a:pt x="931" y="8"/>
                    <a:pt x="929" y="8"/>
                  </a:cubicBezTo>
                  <a:cubicBezTo>
                    <a:pt x="927" y="8"/>
                    <a:pt x="925" y="7"/>
                    <a:pt x="925" y="4"/>
                  </a:cubicBezTo>
                  <a:close/>
                  <a:moveTo>
                    <a:pt x="909" y="4"/>
                  </a:moveTo>
                  <a:cubicBezTo>
                    <a:pt x="909" y="2"/>
                    <a:pt x="911" y="0"/>
                    <a:pt x="913" y="0"/>
                  </a:cubicBezTo>
                  <a:cubicBezTo>
                    <a:pt x="915" y="0"/>
                    <a:pt x="917" y="2"/>
                    <a:pt x="917" y="4"/>
                  </a:cubicBezTo>
                  <a:cubicBezTo>
                    <a:pt x="917" y="7"/>
                    <a:pt x="915" y="8"/>
                    <a:pt x="913" y="8"/>
                  </a:cubicBezTo>
                  <a:cubicBezTo>
                    <a:pt x="911" y="8"/>
                    <a:pt x="909" y="7"/>
                    <a:pt x="909" y="4"/>
                  </a:cubicBezTo>
                  <a:close/>
                  <a:moveTo>
                    <a:pt x="893" y="4"/>
                  </a:moveTo>
                  <a:cubicBezTo>
                    <a:pt x="893" y="2"/>
                    <a:pt x="894" y="0"/>
                    <a:pt x="897" y="0"/>
                  </a:cubicBezTo>
                  <a:cubicBezTo>
                    <a:pt x="899" y="0"/>
                    <a:pt x="901" y="2"/>
                    <a:pt x="901" y="4"/>
                  </a:cubicBezTo>
                  <a:cubicBezTo>
                    <a:pt x="901" y="7"/>
                    <a:pt x="899" y="8"/>
                    <a:pt x="897" y="8"/>
                  </a:cubicBezTo>
                  <a:cubicBezTo>
                    <a:pt x="894" y="8"/>
                    <a:pt x="893" y="7"/>
                    <a:pt x="893" y="4"/>
                  </a:cubicBezTo>
                  <a:close/>
                  <a:moveTo>
                    <a:pt x="877" y="4"/>
                  </a:moveTo>
                  <a:cubicBezTo>
                    <a:pt x="877" y="2"/>
                    <a:pt x="878" y="0"/>
                    <a:pt x="881" y="0"/>
                  </a:cubicBezTo>
                  <a:cubicBezTo>
                    <a:pt x="883" y="0"/>
                    <a:pt x="885" y="2"/>
                    <a:pt x="885" y="4"/>
                  </a:cubicBezTo>
                  <a:cubicBezTo>
                    <a:pt x="885" y="7"/>
                    <a:pt x="883" y="8"/>
                    <a:pt x="881" y="8"/>
                  </a:cubicBezTo>
                  <a:cubicBezTo>
                    <a:pt x="878" y="8"/>
                    <a:pt x="877" y="7"/>
                    <a:pt x="877" y="4"/>
                  </a:cubicBezTo>
                  <a:close/>
                  <a:moveTo>
                    <a:pt x="861" y="4"/>
                  </a:moveTo>
                  <a:cubicBezTo>
                    <a:pt x="861" y="2"/>
                    <a:pt x="862" y="0"/>
                    <a:pt x="865" y="0"/>
                  </a:cubicBezTo>
                  <a:cubicBezTo>
                    <a:pt x="867" y="0"/>
                    <a:pt x="869" y="2"/>
                    <a:pt x="869" y="4"/>
                  </a:cubicBezTo>
                  <a:cubicBezTo>
                    <a:pt x="869" y="7"/>
                    <a:pt x="867" y="8"/>
                    <a:pt x="865" y="8"/>
                  </a:cubicBezTo>
                  <a:cubicBezTo>
                    <a:pt x="862" y="8"/>
                    <a:pt x="861" y="7"/>
                    <a:pt x="861" y="4"/>
                  </a:cubicBezTo>
                  <a:close/>
                  <a:moveTo>
                    <a:pt x="844" y="4"/>
                  </a:moveTo>
                  <a:cubicBezTo>
                    <a:pt x="844" y="2"/>
                    <a:pt x="846" y="0"/>
                    <a:pt x="848" y="0"/>
                  </a:cubicBezTo>
                  <a:cubicBezTo>
                    <a:pt x="851" y="0"/>
                    <a:pt x="852" y="2"/>
                    <a:pt x="852" y="4"/>
                  </a:cubicBezTo>
                  <a:cubicBezTo>
                    <a:pt x="852" y="7"/>
                    <a:pt x="851" y="8"/>
                    <a:pt x="848" y="8"/>
                  </a:cubicBezTo>
                  <a:cubicBezTo>
                    <a:pt x="846" y="8"/>
                    <a:pt x="844" y="7"/>
                    <a:pt x="844" y="4"/>
                  </a:cubicBezTo>
                  <a:close/>
                  <a:moveTo>
                    <a:pt x="828" y="4"/>
                  </a:moveTo>
                  <a:cubicBezTo>
                    <a:pt x="828" y="2"/>
                    <a:pt x="830" y="0"/>
                    <a:pt x="832" y="0"/>
                  </a:cubicBezTo>
                  <a:cubicBezTo>
                    <a:pt x="835" y="0"/>
                    <a:pt x="836" y="2"/>
                    <a:pt x="836" y="4"/>
                  </a:cubicBezTo>
                  <a:cubicBezTo>
                    <a:pt x="836" y="7"/>
                    <a:pt x="835" y="8"/>
                    <a:pt x="832" y="8"/>
                  </a:cubicBezTo>
                  <a:cubicBezTo>
                    <a:pt x="830" y="8"/>
                    <a:pt x="828" y="7"/>
                    <a:pt x="828" y="4"/>
                  </a:cubicBezTo>
                  <a:close/>
                  <a:moveTo>
                    <a:pt x="812" y="4"/>
                  </a:moveTo>
                  <a:cubicBezTo>
                    <a:pt x="812" y="2"/>
                    <a:pt x="814" y="0"/>
                    <a:pt x="816" y="0"/>
                  </a:cubicBezTo>
                  <a:cubicBezTo>
                    <a:pt x="818" y="0"/>
                    <a:pt x="820" y="2"/>
                    <a:pt x="820" y="4"/>
                  </a:cubicBezTo>
                  <a:cubicBezTo>
                    <a:pt x="820" y="7"/>
                    <a:pt x="818" y="8"/>
                    <a:pt x="816" y="8"/>
                  </a:cubicBezTo>
                  <a:cubicBezTo>
                    <a:pt x="814" y="8"/>
                    <a:pt x="812" y="7"/>
                    <a:pt x="812" y="4"/>
                  </a:cubicBezTo>
                  <a:close/>
                  <a:moveTo>
                    <a:pt x="796" y="4"/>
                  </a:moveTo>
                  <a:cubicBezTo>
                    <a:pt x="796" y="2"/>
                    <a:pt x="798" y="0"/>
                    <a:pt x="800" y="0"/>
                  </a:cubicBezTo>
                  <a:cubicBezTo>
                    <a:pt x="802" y="0"/>
                    <a:pt x="804" y="2"/>
                    <a:pt x="804" y="4"/>
                  </a:cubicBezTo>
                  <a:cubicBezTo>
                    <a:pt x="804" y="7"/>
                    <a:pt x="802" y="8"/>
                    <a:pt x="800" y="8"/>
                  </a:cubicBezTo>
                  <a:cubicBezTo>
                    <a:pt x="798" y="8"/>
                    <a:pt x="796" y="7"/>
                    <a:pt x="796" y="4"/>
                  </a:cubicBezTo>
                  <a:close/>
                  <a:moveTo>
                    <a:pt x="780" y="4"/>
                  </a:moveTo>
                  <a:cubicBezTo>
                    <a:pt x="780" y="2"/>
                    <a:pt x="782" y="0"/>
                    <a:pt x="784" y="0"/>
                  </a:cubicBezTo>
                  <a:cubicBezTo>
                    <a:pt x="786" y="0"/>
                    <a:pt x="788" y="2"/>
                    <a:pt x="788" y="4"/>
                  </a:cubicBezTo>
                  <a:cubicBezTo>
                    <a:pt x="788" y="7"/>
                    <a:pt x="786" y="8"/>
                    <a:pt x="784" y="8"/>
                  </a:cubicBezTo>
                  <a:cubicBezTo>
                    <a:pt x="782" y="8"/>
                    <a:pt x="780" y="7"/>
                    <a:pt x="780" y="4"/>
                  </a:cubicBezTo>
                  <a:close/>
                  <a:moveTo>
                    <a:pt x="764" y="4"/>
                  </a:moveTo>
                  <a:cubicBezTo>
                    <a:pt x="764" y="2"/>
                    <a:pt x="766" y="0"/>
                    <a:pt x="768" y="0"/>
                  </a:cubicBezTo>
                  <a:cubicBezTo>
                    <a:pt x="770" y="0"/>
                    <a:pt x="772" y="2"/>
                    <a:pt x="772" y="4"/>
                  </a:cubicBezTo>
                  <a:cubicBezTo>
                    <a:pt x="772" y="7"/>
                    <a:pt x="770" y="8"/>
                    <a:pt x="768" y="8"/>
                  </a:cubicBezTo>
                  <a:cubicBezTo>
                    <a:pt x="766" y="8"/>
                    <a:pt x="764" y="7"/>
                    <a:pt x="764" y="4"/>
                  </a:cubicBezTo>
                  <a:close/>
                  <a:moveTo>
                    <a:pt x="748" y="4"/>
                  </a:moveTo>
                  <a:cubicBezTo>
                    <a:pt x="748" y="2"/>
                    <a:pt x="750" y="0"/>
                    <a:pt x="752" y="0"/>
                  </a:cubicBezTo>
                  <a:cubicBezTo>
                    <a:pt x="754" y="0"/>
                    <a:pt x="756" y="2"/>
                    <a:pt x="756" y="4"/>
                  </a:cubicBezTo>
                  <a:cubicBezTo>
                    <a:pt x="756" y="7"/>
                    <a:pt x="754" y="8"/>
                    <a:pt x="752" y="8"/>
                  </a:cubicBezTo>
                  <a:cubicBezTo>
                    <a:pt x="750" y="8"/>
                    <a:pt x="748" y="7"/>
                    <a:pt x="748" y="4"/>
                  </a:cubicBezTo>
                  <a:close/>
                  <a:moveTo>
                    <a:pt x="732" y="4"/>
                  </a:moveTo>
                  <a:cubicBezTo>
                    <a:pt x="732" y="2"/>
                    <a:pt x="734" y="0"/>
                    <a:pt x="736" y="0"/>
                  </a:cubicBezTo>
                  <a:cubicBezTo>
                    <a:pt x="738" y="0"/>
                    <a:pt x="740" y="2"/>
                    <a:pt x="740" y="4"/>
                  </a:cubicBezTo>
                  <a:cubicBezTo>
                    <a:pt x="740" y="7"/>
                    <a:pt x="738" y="8"/>
                    <a:pt x="736" y="8"/>
                  </a:cubicBezTo>
                  <a:cubicBezTo>
                    <a:pt x="734" y="8"/>
                    <a:pt x="732" y="7"/>
                    <a:pt x="732" y="4"/>
                  </a:cubicBezTo>
                  <a:close/>
                  <a:moveTo>
                    <a:pt x="716" y="4"/>
                  </a:moveTo>
                  <a:cubicBezTo>
                    <a:pt x="716" y="2"/>
                    <a:pt x="718" y="0"/>
                    <a:pt x="720" y="0"/>
                  </a:cubicBezTo>
                  <a:cubicBezTo>
                    <a:pt x="722" y="0"/>
                    <a:pt x="724" y="2"/>
                    <a:pt x="724" y="4"/>
                  </a:cubicBezTo>
                  <a:cubicBezTo>
                    <a:pt x="724" y="7"/>
                    <a:pt x="722" y="8"/>
                    <a:pt x="720" y="8"/>
                  </a:cubicBezTo>
                  <a:cubicBezTo>
                    <a:pt x="718" y="8"/>
                    <a:pt x="716" y="7"/>
                    <a:pt x="716" y="4"/>
                  </a:cubicBezTo>
                  <a:close/>
                  <a:moveTo>
                    <a:pt x="700" y="4"/>
                  </a:moveTo>
                  <a:cubicBezTo>
                    <a:pt x="700" y="2"/>
                    <a:pt x="701" y="0"/>
                    <a:pt x="704" y="0"/>
                  </a:cubicBezTo>
                  <a:cubicBezTo>
                    <a:pt x="706" y="0"/>
                    <a:pt x="708" y="2"/>
                    <a:pt x="708" y="4"/>
                  </a:cubicBezTo>
                  <a:cubicBezTo>
                    <a:pt x="708" y="7"/>
                    <a:pt x="706" y="8"/>
                    <a:pt x="704" y="8"/>
                  </a:cubicBezTo>
                  <a:cubicBezTo>
                    <a:pt x="701" y="8"/>
                    <a:pt x="700" y="7"/>
                    <a:pt x="700" y="4"/>
                  </a:cubicBezTo>
                  <a:close/>
                  <a:moveTo>
                    <a:pt x="684" y="4"/>
                  </a:moveTo>
                  <a:cubicBezTo>
                    <a:pt x="684" y="2"/>
                    <a:pt x="685" y="0"/>
                    <a:pt x="688" y="0"/>
                  </a:cubicBezTo>
                  <a:cubicBezTo>
                    <a:pt x="690" y="0"/>
                    <a:pt x="692" y="2"/>
                    <a:pt x="692" y="4"/>
                  </a:cubicBezTo>
                  <a:cubicBezTo>
                    <a:pt x="692" y="7"/>
                    <a:pt x="690" y="8"/>
                    <a:pt x="688" y="8"/>
                  </a:cubicBezTo>
                  <a:cubicBezTo>
                    <a:pt x="685" y="8"/>
                    <a:pt x="684" y="7"/>
                    <a:pt x="684" y="4"/>
                  </a:cubicBezTo>
                  <a:close/>
                  <a:moveTo>
                    <a:pt x="668" y="4"/>
                  </a:moveTo>
                  <a:cubicBezTo>
                    <a:pt x="668" y="2"/>
                    <a:pt x="669" y="0"/>
                    <a:pt x="672" y="0"/>
                  </a:cubicBezTo>
                  <a:cubicBezTo>
                    <a:pt x="674" y="0"/>
                    <a:pt x="676" y="2"/>
                    <a:pt x="676" y="4"/>
                  </a:cubicBezTo>
                  <a:cubicBezTo>
                    <a:pt x="676" y="7"/>
                    <a:pt x="674" y="8"/>
                    <a:pt x="672" y="8"/>
                  </a:cubicBezTo>
                  <a:cubicBezTo>
                    <a:pt x="669" y="8"/>
                    <a:pt x="668" y="7"/>
                    <a:pt x="668" y="4"/>
                  </a:cubicBezTo>
                  <a:close/>
                  <a:moveTo>
                    <a:pt x="651" y="4"/>
                  </a:moveTo>
                  <a:cubicBezTo>
                    <a:pt x="651" y="2"/>
                    <a:pt x="653" y="0"/>
                    <a:pt x="655" y="0"/>
                  </a:cubicBezTo>
                  <a:cubicBezTo>
                    <a:pt x="658" y="0"/>
                    <a:pt x="659" y="2"/>
                    <a:pt x="659" y="4"/>
                  </a:cubicBezTo>
                  <a:cubicBezTo>
                    <a:pt x="659" y="7"/>
                    <a:pt x="658" y="8"/>
                    <a:pt x="655" y="8"/>
                  </a:cubicBezTo>
                  <a:cubicBezTo>
                    <a:pt x="653" y="8"/>
                    <a:pt x="651" y="7"/>
                    <a:pt x="651" y="4"/>
                  </a:cubicBezTo>
                  <a:close/>
                  <a:moveTo>
                    <a:pt x="635" y="4"/>
                  </a:moveTo>
                  <a:cubicBezTo>
                    <a:pt x="635" y="2"/>
                    <a:pt x="637" y="0"/>
                    <a:pt x="639" y="0"/>
                  </a:cubicBezTo>
                  <a:cubicBezTo>
                    <a:pt x="642" y="0"/>
                    <a:pt x="643" y="2"/>
                    <a:pt x="643" y="4"/>
                  </a:cubicBezTo>
                  <a:cubicBezTo>
                    <a:pt x="643" y="7"/>
                    <a:pt x="642" y="8"/>
                    <a:pt x="639" y="8"/>
                  </a:cubicBezTo>
                  <a:cubicBezTo>
                    <a:pt x="637" y="8"/>
                    <a:pt x="635" y="7"/>
                    <a:pt x="635" y="4"/>
                  </a:cubicBezTo>
                  <a:close/>
                  <a:moveTo>
                    <a:pt x="619" y="4"/>
                  </a:moveTo>
                  <a:cubicBezTo>
                    <a:pt x="619" y="2"/>
                    <a:pt x="621" y="0"/>
                    <a:pt x="623" y="0"/>
                  </a:cubicBezTo>
                  <a:cubicBezTo>
                    <a:pt x="625" y="0"/>
                    <a:pt x="627" y="2"/>
                    <a:pt x="627" y="4"/>
                  </a:cubicBezTo>
                  <a:cubicBezTo>
                    <a:pt x="627" y="7"/>
                    <a:pt x="625" y="8"/>
                    <a:pt x="623" y="8"/>
                  </a:cubicBezTo>
                  <a:cubicBezTo>
                    <a:pt x="621" y="8"/>
                    <a:pt x="619" y="7"/>
                    <a:pt x="619" y="4"/>
                  </a:cubicBezTo>
                  <a:close/>
                  <a:moveTo>
                    <a:pt x="603" y="4"/>
                  </a:moveTo>
                  <a:cubicBezTo>
                    <a:pt x="603" y="2"/>
                    <a:pt x="605" y="0"/>
                    <a:pt x="607" y="0"/>
                  </a:cubicBezTo>
                  <a:cubicBezTo>
                    <a:pt x="609" y="0"/>
                    <a:pt x="611" y="2"/>
                    <a:pt x="611" y="4"/>
                  </a:cubicBezTo>
                  <a:cubicBezTo>
                    <a:pt x="611" y="7"/>
                    <a:pt x="609" y="8"/>
                    <a:pt x="607" y="8"/>
                  </a:cubicBezTo>
                  <a:cubicBezTo>
                    <a:pt x="605" y="8"/>
                    <a:pt x="603" y="7"/>
                    <a:pt x="603" y="4"/>
                  </a:cubicBezTo>
                  <a:close/>
                  <a:moveTo>
                    <a:pt x="587" y="4"/>
                  </a:moveTo>
                  <a:cubicBezTo>
                    <a:pt x="587" y="2"/>
                    <a:pt x="589" y="0"/>
                    <a:pt x="591" y="0"/>
                  </a:cubicBezTo>
                  <a:cubicBezTo>
                    <a:pt x="593" y="0"/>
                    <a:pt x="595" y="2"/>
                    <a:pt x="595" y="4"/>
                  </a:cubicBezTo>
                  <a:cubicBezTo>
                    <a:pt x="595" y="7"/>
                    <a:pt x="593" y="8"/>
                    <a:pt x="591" y="8"/>
                  </a:cubicBezTo>
                  <a:cubicBezTo>
                    <a:pt x="589" y="8"/>
                    <a:pt x="587" y="7"/>
                    <a:pt x="587" y="4"/>
                  </a:cubicBezTo>
                  <a:close/>
                  <a:moveTo>
                    <a:pt x="571" y="4"/>
                  </a:moveTo>
                  <a:cubicBezTo>
                    <a:pt x="571" y="2"/>
                    <a:pt x="573" y="0"/>
                    <a:pt x="575" y="0"/>
                  </a:cubicBezTo>
                  <a:cubicBezTo>
                    <a:pt x="577" y="0"/>
                    <a:pt x="579" y="2"/>
                    <a:pt x="579" y="4"/>
                  </a:cubicBezTo>
                  <a:cubicBezTo>
                    <a:pt x="579" y="7"/>
                    <a:pt x="577" y="8"/>
                    <a:pt x="575" y="8"/>
                  </a:cubicBezTo>
                  <a:cubicBezTo>
                    <a:pt x="573" y="8"/>
                    <a:pt x="571" y="7"/>
                    <a:pt x="571" y="4"/>
                  </a:cubicBezTo>
                  <a:close/>
                  <a:moveTo>
                    <a:pt x="555" y="4"/>
                  </a:moveTo>
                  <a:cubicBezTo>
                    <a:pt x="555" y="2"/>
                    <a:pt x="557" y="0"/>
                    <a:pt x="559" y="0"/>
                  </a:cubicBezTo>
                  <a:cubicBezTo>
                    <a:pt x="561" y="0"/>
                    <a:pt x="563" y="2"/>
                    <a:pt x="563" y="4"/>
                  </a:cubicBezTo>
                  <a:cubicBezTo>
                    <a:pt x="563" y="7"/>
                    <a:pt x="561" y="8"/>
                    <a:pt x="559" y="8"/>
                  </a:cubicBezTo>
                  <a:cubicBezTo>
                    <a:pt x="557" y="8"/>
                    <a:pt x="555" y="7"/>
                    <a:pt x="555" y="4"/>
                  </a:cubicBezTo>
                  <a:close/>
                  <a:moveTo>
                    <a:pt x="539" y="4"/>
                  </a:moveTo>
                  <a:cubicBezTo>
                    <a:pt x="539" y="2"/>
                    <a:pt x="541" y="0"/>
                    <a:pt x="543" y="0"/>
                  </a:cubicBezTo>
                  <a:cubicBezTo>
                    <a:pt x="545" y="0"/>
                    <a:pt x="547" y="2"/>
                    <a:pt x="547" y="4"/>
                  </a:cubicBezTo>
                  <a:cubicBezTo>
                    <a:pt x="547" y="7"/>
                    <a:pt x="545" y="8"/>
                    <a:pt x="543" y="8"/>
                  </a:cubicBezTo>
                  <a:cubicBezTo>
                    <a:pt x="541" y="8"/>
                    <a:pt x="539" y="7"/>
                    <a:pt x="539" y="4"/>
                  </a:cubicBezTo>
                  <a:close/>
                  <a:moveTo>
                    <a:pt x="523" y="4"/>
                  </a:moveTo>
                  <a:cubicBezTo>
                    <a:pt x="523" y="2"/>
                    <a:pt x="525" y="0"/>
                    <a:pt x="527" y="0"/>
                  </a:cubicBezTo>
                  <a:cubicBezTo>
                    <a:pt x="529" y="0"/>
                    <a:pt x="531" y="2"/>
                    <a:pt x="531" y="4"/>
                  </a:cubicBezTo>
                  <a:cubicBezTo>
                    <a:pt x="531" y="7"/>
                    <a:pt x="529" y="8"/>
                    <a:pt x="527" y="8"/>
                  </a:cubicBezTo>
                  <a:cubicBezTo>
                    <a:pt x="525" y="8"/>
                    <a:pt x="523" y="7"/>
                    <a:pt x="523" y="4"/>
                  </a:cubicBezTo>
                  <a:close/>
                  <a:moveTo>
                    <a:pt x="507" y="4"/>
                  </a:moveTo>
                  <a:cubicBezTo>
                    <a:pt x="507" y="2"/>
                    <a:pt x="508" y="0"/>
                    <a:pt x="511" y="0"/>
                  </a:cubicBezTo>
                  <a:cubicBezTo>
                    <a:pt x="513" y="0"/>
                    <a:pt x="515" y="2"/>
                    <a:pt x="515" y="4"/>
                  </a:cubicBezTo>
                  <a:cubicBezTo>
                    <a:pt x="515" y="7"/>
                    <a:pt x="513" y="8"/>
                    <a:pt x="511" y="8"/>
                  </a:cubicBezTo>
                  <a:cubicBezTo>
                    <a:pt x="508" y="8"/>
                    <a:pt x="507" y="7"/>
                    <a:pt x="507" y="4"/>
                  </a:cubicBezTo>
                  <a:close/>
                  <a:moveTo>
                    <a:pt x="491" y="4"/>
                  </a:moveTo>
                  <a:cubicBezTo>
                    <a:pt x="491" y="2"/>
                    <a:pt x="492" y="0"/>
                    <a:pt x="495" y="0"/>
                  </a:cubicBezTo>
                  <a:cubicBezTo>
                    <a:pt x="497" y="0"/>
                    <a:pt x="499" y="2"/>
                    <a:pt x="499" y="4"/>
                  </a:cubicBezTo>
                  <a:cubicBezTo>
                    <a:pt x="499" y="7"/>
                    <a:pt x="497" y="8"/>
                    <a:pt x="495" y="8"/>
                  </a:cubicBezTo>
                  <a:cubicBezTo>
                    <a:pt x="492" y="8"/>
                    <a:pt x="491" y="7"/>
                    <a:pt x="491" y="4"/>
                  </a:cubicBezTo>
                  <a:close/>
                  <a:moveTo>
                    <a:pt x="475" y="4"/>
                  </a:moveTo>
                  <a:cubicBezTo>
                    <a:pt x="475" y="2"/>
                    <a:pt x="476" y="0"/>
                    <a:pt x="479" y="0"/>
                  </a:cubicBezTo>
                  <a:cubicBezTo>
                    <a:pt x="481" y="0"/>
                    <a:pt x="483" y="2"/>
                    <a:pt x="483" y="4"/>
                  </a:cubicBezTo>
                  <a:cubicBezTo>
                    <a:pt x="483" y="7"/>
                    <a:pt x="481" y="8"/>
                    <a:pt x="479" y="8"/>
                  </a:cubicBezTo>
                  <a:cubicBezTo>
                    <a:pt x="476" y="8"/>
                    <a:pt x="475" y="7"/>
                    <a:pt x="475" y="4"/>
                  </a:cubicBezTo>
                  <a:close/>
                  <a:moveTo>
                    <a:pt x="458" y="4"/>
                  </a:moveTo>
                  <a:cubicBezTo>
                    <a:pt x="458" y="2"/>
                    <a:pt x="460" y="0"/>
                    <a:pt x="462" y="0"/>
                  </a:cubicBezTo>
                  <a:cubicBezTo>
                    <a:pt x="465" y="0"/>
                    <a:pt x="466" y="2"/>
                    <a:pt x="466" y="4"/>
                  </a:cubicBezTo>
                  <a:cubicBezTo>
                    <a:pt x="466" y="7"/>
                    <a:pt x="465" y="8"/>
                    <a:pt x="462" y="8"/>
                  </a:cubicBezTo>
                  <a:cubicBezTo>
                    <a:pt x="460" y="8"/>
                    <a:pt x="458" y="7"/>
                    <a:pt x="458" y="4"/>
                  </a:cubicBezTo>
                  <a:close/>
                  <a:moveTo>
                    <a:pt x="442" y="4"/>
                  </a:moveTo>
                  <a:cubicBezTo>
                    <a:pt x="442" y="2"/>
                    <a:pt x="444" y="0"/>
                    <a:pt x="446" y="0"/>
                  </a:cubicBezTo>
                  <a:cubicBezTo>
                    <a:pt x="449" y="0"/>
                    <a:pt x="450" y="2"/>
                    <a:pt x="450" y="4"/>
                  </a:cubicBezTo>
                  <a:cubicBezTo>
                    <a:pt x="450" y="7"/>
                    <a:pt x="449" y="8"/>
                    <a:pt x="446" y="8"/>
                  </a:cubicBezTo>
                  <a:cubicBezTo>
                    <a:pt x="444" y="8"/>
                    <a:pt x="442" y="7"/>
                    <a:pt x="442" y="4"/>
                  </a:cubicBezTo>
                  <a:close/>
                  <a:moveTo>
                    <a:pt x="426" y="4"/>
                  </a:moveTo>
                  <a:cubicBezTo>
                    <a:pt x="426" y="2"/>
                    <a:pt x="428" y="0"/>
                    <a:pt x="430" y="0"/>
                  </a:cubicBezTo>
                  <a:cubicBezTo>
                    <a:pt x="432" y="0"/>
                    <a:pt x="434" y="2"/>
                    <a:pt x="434" y="4"/>
                  </a:cubicBezTo>
                  <a:cubicBezTo>
                    <a:pt x="434" y="7"/>
                    <a:pt x="432" y="8"/>
                    <a:pt x="430" y="8"/>
                  </a:cubicBezTo>
                  <a:cubicBezTo>
                    <a:pt x="428" y="8"/>
                    <a:pt x="426" y="7"/>
                    <a:pt x="426" y="4"/>
                  </a:cubicBezTo>
                  <a:close/>
                  <a:moveTo>
                    <a:pt x="410" y="4"/>
                  </a:moveTo>
                  <a:cubicBezTo>
                    <a:pt x="410" y="2"/>
                    <a:pt x="412" y="0"/>
                    <a:pt x="414" y="0"/>
                  </a:cubicBezTo>
                  <a:cubicBezTo>
                    <a:pt x="416" y="0"/>
                    <a:pt x="418" y="2"/>
                    <a:pt x="418" y="4"/>
                  </a:cubicBezTo>
                  <a:cubicBezTo>
                    <a:pt x="418" y="7"/>
                    <a:pt x="416" y="8"/>
                    <a:pt x="414" y="8"/>
                  </a:cubicBezTo>
                  <a:cubicBezTo>
                    <a:pt x="412" y="8"/>
                    <a:pt x="410" y="7"/>
                    <a:pt x="410" y="4"/>
                  </a:cubicBezTo>
                  <a:close/>
                  <a:moveTo>
                    <a:pt x="394" y="4"/>
                  </a:moveTo>
                  <a:cubicBezTo>
                    <a:pt x="394" y="2"/>
                    <a:pt x="396" y="0"/>
                    <a:pt x="398" y="0"/>
                  </a:cubicBezTo>
                  <a:cubicBezTo>
                    <a:pt x="400" y="0"/>
                    <a:pt x="402" y="2"/>
                    <a:pt x="402" y="4"/>
                  </a:cubicBezTo>
                  <a:cubicBezTo>
                    <a:pt x="402" y="7"/>
                    <a:pt x="400" y="8"/>
                    <a:pt x="398" y="8"/>
                  </a:cubicBezTo>
                  <a:cubicBezTo>
                    <a:pt x="396" y="8"/>
                    <a:pt x="394" y="7"/>
                    <a:pt x="394" y="4"/>
                  </a:cubicBezTo>
                  <a:close/>
                  <a:moveTo>
                    <a:pt x="378" y="4"/>
                  </a:moveTo>
                  <a:cubicBezTo>
                    <a:pt x="378" y="2"/>
                    <a:pt x="380" y="0"/>
                    <a:pt x="382" y="0"/>
                  </a:cubicBezTo>
                  <a:cubicBezTo>
                    <a:pt x="384" y="0"/>
                    <a:pt x="386" y="2"/>
                    <a:pt x="386" y="4"/>
                  </a:cubicBezTo>
                  <a:cubicBezTo>
                    <a:pt x="386" y="7"/>
                    <a:pt x="384" y="8"/>
                    <a:pt x="382" y="8"/>
                  </a:cubicBezTo>
                  <a:cubicBezTo>
                    <a:pt x="380" y="8"/>
                    <a:pt x="378" y="7"/>
                    <a:pt x="378" y="4"/>
                  </a:cubicBezTo>
                  <a:close/>
                  <a:moveTo>
                    <a:pt x="362" y="4"/>
                  </a:moveTo>
                  <a:cubicBezTo>
                    <a:pt x="362" y="2"/>
                    <a:pt x="364" y="0"/>
                    <a:pt x="366" y="0"/>
                  </a:cubicBezTo>
                  <a:cubicBezTo>
                    <a:pt x="368" y="0"/>
                    <a:pt x="370" y="2"/>
                    <a:pt x="370" y="4"/>
                  </a:cubicBezTo>
                  <a:cubicBezTo>
                    <a:pt x="370" y="7"/>
                    <a:pt x="368" y="8"/>
                    <a:pt x="366" y="8"/>
                  </a:cubicBezTo>
                  <a:cubicBezTo>
                    <a:pt x="364" y="8"/>
                    <a:pt x="362" y="7"/>
                    <a:pt x="362" y="4"/>
                  </a:cubicBezTo>
                  <a:close/>
                  <a:moveTo>
                    <a:pt x="346" y="4"/>
                  </a:moveTo>
                  <a:cubicBezTo>
                    <a:pt x="346" y="2"/>
                    <a:pt x="348" y="0"/>
                    <a:pt x="350" y="0"/>
                  </a:cubicBezTo>
                  <a:cubicBezTo>
                    <a:pt x="352" y="0"/>
                    <a:pt x="354" y="2"/>
                    <a:pt x="354" y="4"/>
                  </a:cubicBezTo>
                  <a:cubicBezTo>
                    <a:pt x="354" y="7"/>
                    <a:pt x="352" y="8"/>
                    <a:pt x="350" y="8"/>
                  </a:cubicBezTo>
                  <a:cubicBezTo>
                    <a:pt x="348" y="8"/>
                    <a:pt x="346" y="7"/>
                    <a:pt x="346" y="4"/>
                  </a:cubicBezTo>
                  <a:close/>
                  <a:moveTo>
                    <a:pt x="330" y="4"/>
                  </a:moveTo>
                  <a:cubicBezTo>
                    <a:pt x="330" y="2"/>
                    <a:pt x="332" y="0"/>
                    <a:pt x="334" y="0"/>
                  </a:cubicBezTo>
                  <a:cubicBezTo>
                    <a:pt x="336" y="0"/>
                    <a:pt x="338" y="2"/>
                    <a:pt x="338" y="4"/>
                  </a:cubicBezTo>
                  <a:cubicBezTo>
                    <a:pt x="338" y="7"/>
                    <a:pt x="336" y="8"/>
                    <a:pt x="334" y="8"/>
                  </a:cubicBezTo>
                  <a:cubicBezTo>
                    <a:pt x="332" y="8"/>
                    <a:pt x="330" y="7"/>
                    <a:pt x="330" y="4"/>
                  </a:cubicBezTo>
                  <a:close/>
                  <a:moveTo>
                    <a:pt x="314" y="4"/>
                  </a:moveTo>
                  <a:cubicBezTo>
                    <a:pt x="314" y="2"/>
                    <a:pt x="316" y="0"/>
                    <a:pt x="318" y="0"/>
                  </a:cubicBezTo>
                  <a:cubicBezTo>
                    <a:pt x="320" y="0"/>
                    <a:pt x="322" y="2"/>
                    <a:pt x="322" y="4"/>
                  </a:cubicBezTo>
                  <a:cubicBezTo>
                    <a:pt x="322" y="7"/>
                    <a:pt x="320" y="8"/>
                    <a:pt x="318" y="8"/>
                  </a:cubicBezTo>
                  <a:cubicBezTo>
                    <a:pt x="316" y="8"/>
                    <a:pt x="314" y="7"/>
                    <a:pt x="314" y="4"/>
                  </a:cubicBezTo>
                  <a:close/>
                  <a:moveTo>
                    <a:pt x="298" y="4"/>
                  </a:moveTo>
                  <a:cubicBezTo>
                    <a:pt x="298" y="2"/>
                    <a:pt x="299" y="0"/>
                    <a:pt x="302" y="0"/>
                  </a:cubicBezTo>
                  <a:cubicBezTo>
                    <a:pt x="304" y="0"/>
                    <a:pt x="306" y="2"/>
                    <a:pt x="306" y="4"/>
                  </a:cubicBezTo>
                  <a:cubicBezTo>
                    <a:pt x="306" y="7"/>
                    <a:pt x="304" y="8"/>
                    <a:pt x="302" y="8"/>
                  </a:cubicBezTo>
                  <a:cubicBezTo>
                    <a:pt x="299" y="8"/>
                    <a:pt x="298" y="7"/>
                    <a:pt x="298" y="4"/>
                  </a:cubicBezTo>
                  <a:close/>
                  <a:moveTo>
                    <a:pt x="282" y="4"/>
                  </a:moveTo>
                  <a:cubicBezTo>
                    <a:pt x="282" y="2"/>
                    <a:pt x="283" y="0"/>
                    <a:pt x="286" y="0"/>
                  </a:cubicBezTo>
                  <a:cubicBezTo>
                    <a:pt x="288" y="0"/>
                    <a:pt x="290" y="2"/>
                    <a:pt x="290" y="4"/>
                  </a:cubicBezTo>
                  <a:cubicBezTo>
                    <a:pt x="290" y="7"/>
                    <a:pt x="288" y="8"/>
                    <a:pt x="286" y="8"/>
                  </a:cubicBezTo>
                  <a:cubicBezTo>
                    <a:pt x="283" y="8"/>
                    <a:pt x="282" y="7"/>
                    <a:pt x="282" y="4"/>
                  </a:cubicBezTo>
                  <a:close/>
                  <a:moveTo>
                    <a:pt x="265" y="4"/>
                  </a:moveTo>
                  <a:cubicBezTo>
                    <a:pt x="265" y="2"/>
                    <a:pt x="267" y="0"/>
                    <a:pt x="269" y="0"/>
                  </a:cubicBezTo>
                  <a:cubicBezTo>
                    <a:pt x="272" y="0"/>
                    <a:pt x="273" y="2"/>
                    <a:pt x="273" y="4"/>
                  </a:cubicBezTo>
                  <a:cubicBezTo>
                    <a:pt x="273" y="7"/>
                    <a:pt x="272" y="8"/>
                    <a:pt x="269" y="8"/>
                  </a:cubicBezTo>
                  <a:cubicBezTo>
                    <a:pt x="267" y="8"/>
                    <a:pt x="265" y="7"/>
                    <a:pt x="265" y="4"/>
                  </a:cubicBezTo>
                  <a:close/>
                  <a:moveTo>
                    <a:pt x="249" y="4"/>
                  </a:moveTo>
                  <a:cubicBezTo>
                    <a:pt x="249" y="2"/>
                    <a:pt x="251" y="0"/>
                    <a:pt x="253" y="0"/>
                  </a:cubicBezTo>
                  <a:cubicBezTo>
                    <a:pt x="256" y="0"/>
                    <a:pt x="257" y="2"/>
                    <a:pt x="257" y="4"/>
                  </a:cubicBezTo>
                  <a:cubicBezTo>
                    <a:pt x="257" y="7"/>
                    <a:pt x="256" y="8"/>
                    <a:pt x="253" y="8"/>
                  </a:cubicBezTo>
                  <a:cubicBezTo>
                    <a:pt x="251" y="8"/>
                    <a:pt x="249" y="7"/>
                    <a:pt x="249" y="4"/>
                  </a:cubicBezTo>
                  <a:close/>
                  <a:moveTo>
                    <a:pt x="233" y="4"/>
                  </a:moveTo>
                  <a:cubicBezTo>
                    <a:pt x="233" y="2"/>
                    <a:pt x="235" y="0"/>
                    <a:pt x="237" y="0"/>
                  </a:cubicBezTo>
                  <a:cubicBezTo>
                    <a:pt x="240" y="0"/>
                    <a:pt x="241" y="2"/>
                    <a:pt x="241" y="4"/>
                  </a:cubicBezTo>
                  <a:cubicBezTo>
                    <a:pt x="241" y="7"/>
                    <a:pt x="240" y="8"/>
                    <a:pt x="237" y="8"/>
                  </a:cubicBezTo>
                  <a:cubicBezTo>
                    <a:pt x="235" y="8"/>
                    <a:pt x="233" y="7"/>
                    <a:pt x="233" y="4"/>
                  </a:cubicBezTo>
                  <a:close/>
                  <a:moveTo>
                    <a:pt x="217" y="4"/>
                  </a:moveTo>
                  <a:cubicBezTo>
                    <a:pt x="217" y="2"/>
                    <a:pt x="219" y="0"/>
                    <a:pt x="221" y="0"/>
                  </a:cubicBezTo>
                  <a:cubicBezTo>
                    <a:pt x="223" y="0"/>
                    <a:pt x="225" y="2"/>
                    <a:pt x="225" y="4"/>
                  </a:cubicBezTo>
                  <a:cubicBezTo>
                    <a:pt x="225" y="7"/>
                    <a:pt x="223" y="8"/>
                    <a:pt x="221" y="8"/>
                  </a:cubicBezTo>
                  <a:cubicBezTo>
                    <a:pt x="219" y="8"/>
                    <a:pt x="217" y="7"/>
                    <a:pt x="217" y="4"/>
                  </a:cubicBezTo>
                  <a:close/>
                  <a:moveTo>
                    <a:pt x="201" y="4"/>
                  </a:moveTo>
                  <a:cubicBezTo>
                    <a:pt x="201" y="2"/>
                    <a:pt x="203" y="0"/>
                    <a:pt x="205" y="0"/>
                  </a:cubicBezTo>
                  <a:cubicBezTo>
                    <a:pt x="207" y="0"/>
                    <a:pt x="209" y="2"/>
                    <a:pt x="209" y="4"/>
                  </a:cubicBezTo>
                  <a:cubicBezTo>
                    <a:pt x="209" y="7"/>
                    <a:pt x="207" y="8"/>
                    <a:pt x="205" y="8"/>
                  </a:cubicBezTo>
                  <a:cubicBezTo>
                    <a:pt x="203" y="8"/>
                    <a:pt x="201" y="7"/>
                    <a:pt x="201" y="4"/>
                  </a:cubicBezTo>
                  <a:close/>
                  <a:moveTo>
                    <a:pt x="185" y="4"/>
                  </a:moveTo>
                  <a:cubicBezTo>
                    <a:pt x="185" y="2"/>
                    <a:pt x="187" y="0"/>
                    <a:pt x="189" y="0"/>
                  </a:cubicBezTo>
                  <a:cubicBezTo>
                    <a:pt x="191" y="0"/>
                    <a:pt x="193" y="2"/>
                    <a:pt x="193" y="4"/>
                  </a:cubicBezTo>
                  <a:cubicBezTo>
                    <a:pt x="193" y="7"/>
                    <a:pt x="191" y="8"/>
                    <a:pt x="189" y="8"/>
                  </a:cubicBezTo>
                  <a:cubicBezTo>
                    <a:pt x="187" y="8"/>
                    <a:pt x="185" y="7"/>
                    <a:pt x="185" y="4"/>
                  </a:cubicBezTo>
                  <a:close/>
                  <a:moveTo>
                    <a:pt x="169" y="4"/>
                  </a:moveTo>
                  <a:cubicBezTo>
                    <a:pt x="169" y="2"/>
                    <a:pt x="171" y="0"/>
                    <a:pt x="173" y="0"/>
                  </a:cubicBezTo>
                  <a:cubicBezTo>
                    <a:pt x="175" y="0"/>
                    <a:pt x="177" y="2"/>
                    <a:pt x="177" y="4"/>
                  </a:cubicBezTo>
                  <a:cubicBezTo>
                    <a:pt x="177" y="7"/>
                    <a:pt x="175" y="8"/>
                    <a:pt x="173" y="8"/>
                  </a:cubicBezTo>
                  <a:cubicBezTo>
                    <a:pt x="171" y="8"/>
                    <a:pt x="169" y="7"/>
                    <a:pt x="169" y="4"/>
                  </a:cubicBezTo>
                  <a:close/>
                  <a:moveTo>
                    <a:pt x="153" y="4"/>
                  </a:moveTo>
                  <a:cubicBezTo>
                    <a:pt x="153" y="2"/>
                    <a:pt x="155" y="0"/>
                    <a:pt x="157" y="0"/>
                  </a:cubicBezTo>
                  <a:cubicBezTo>
                    <a:pt x="159" y="0"/>
                    <a:pt x="161" y="2"/>
                    <a:pt x="161" y="4"/>
                  </a:cubicBezTo>
                  <a:cubicBezTo>
                    <a:pt x="161" y="7"/>
                    <a:pt x="159" y="8"/>
                    <a:pt x="157" y="8"/>
                  </a:cubicBezTo>
                  <a:cubicBezTo>
                    <a:pt x="155" y="8"/>
                    <a:pt x="153" y="7"/>
                    <a:pt x="153" y="4"/>
                  </a:cubicBezTo>
                  <a:close/>
                  <a:moveTo>
                    <a:pt x="137" y="4"/>
                  </a:moveTo>
                  <a:cubicBezTo>
                    <a:pt x="137" y="2"/>
                    <a:pt x="139" y="0"/>
                    <a:pt x="141" y="0"/>
                  </a:cubicBezTo>
                  <a:cubicBezTo>
                    <a:pt x="143" y="0"/>
                    <a:pt x="145" y="2"/>
                    <a:pt x="145" y="4"/>
                  </a:cubicBezTo>
                  <a:cubicBezTo>
                    <a:pt x="145" y="7"/>
                    <a:pt x="143" y="8"/>
                    <a:pt x="141" y="8"/>
                  </a:cubicBezTo>
                  <a:cubicBezTo>
                    <a:pt x="139" y="8"/>
                    <a:pt x="137" y="7"/>
                    <a:pt x="137" y="4"/>
                  </a:cubicBezTo>
                  <a:close/>
                  <a:moveTo>
                    <a:pt x="121" y="4"/>
                  </a:moveTo>
                  <a:cubicBezTo>
                    <a:pt x="121" y="2"/>
                    <a:pt x="123" y="0"/>
                    <a:pt x="125" y="0"/>
                  </a:cubicBezTo>
                  <a:cubicBezTo>
                    <a:pt x="127" y="0"/>
                    <a:pt x="129" y="2"/>
                    <a:pt x="129" y="4"/>
                  </a:cubicBezTo>
                  <a:cubicBezTo>
                    <a:pt x="129" y="7"/>
                    <a:pt x="127" y="8"/>
                    <a:pt x="125" y="8"/>
                  </a:cubicBezTo>
                  <a:cubicBezTo>
                    <a:pt x="123" y="8"/>
                    <a:pt x="121" y="7"/>
                    <a:pt x="121" y="4"/>
                  </a:cubicBezTo>
                  <a:close/>
                  <a:moveTo>
                    <a:pt x="105" y="4"/>
                  </a:moveTo>
                  <a:cubicBezTo>
                    <a:pt x="105" y="2"/>
                    <a:pt x="106" y="0"/>
                    <a:pt x="109" y="0"/>
                  </a:cubicBezTo>
                  <a:cubicBezTo>
                    <a:pt x="111" y="0"/>
                    <a:pt x="113" y="2"/>
                    <a:pt x="113" y="4"/>
                  </a:cubicBezTo>
                  <a:cubicBezTo>
                    <a:pt x="113" y="7"/>
                    <a:pt x="111" y="8"/>
                    <a:pt x="109" y="8"/>
                  </a:cubicBezTo>
                  <a:cubicBezTo>
                    <a:pt x="106" y="8"/>
                    <a:pt x="105" y="7"/>
                    <a:pt x="105" y="4"/>
                  </a:cubicBezTo>
                  <a:close/>
                  <a:moveTo>
                    <a:pt x="89" y="4"/>
                  </a:moveTo>
                  <a:cubicBezTo>
                    <a:pt x="89" y="2"/>
                    <a:pt x="90" y="0"/>
                    <a:pt x="93" y="0"/>
                  </a:cubicBezTo>
                  <a:cubicBezTo>
                    <a:pt x="95" y="0"/>
                    <a:pt x="97" y="2"/>
                    <a:pt x="97" y="4"/>
                  </a:cubicBezTo>
                  <a:cubicBezTo>
                    <a:pt x="97" y="7"/>
                    <a:pt x="95" y="8"/>
                    <a:pt x="93" y="8"/>
                  </a:cubicBezTo>
                  <a:cubicBezTo>
                    <a:pt x="90" y="8"/>
                    <a:pt x="89" y="7"/>
                    <a:pt x="89" y="4"/>
                  </a:cubicBezTo>
                  <a:close/>
                  <a:moveTo>
                    <a:pt x="72" y="4"/>
                  </a:moveTo>
                  <a:cubicBezTo>
                    <a:pt x="72" y="2"/>
                    <a:pt x="74" y="0"/>
                    <a:pt x="76" y="0"/>
                  </a:cubicBezTo>
                  <a:cubicBezTo>
                    <a:pt x="79" y="0"/>
                    <a:pt x="80" y="2"/>
                    <a:pt x="80" y="4"/>
                  </a:cubicBezTo>
                  <a:cubicBezTo>
                    <a:pt x="80" y="7"/>
                    <a:pt x="79" y="8"/>
                    <a:pt x="76" y="8"/>
                  </a:cubicBezTo>
                  <a:cubicBezTo>
                    <a:pt x="74" y="8"/>
                    <a:pt x="72" y="7"/>
                    <a:pt x="72" y="4"/>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任意多边形 279">
              <a:extLst>
                <a:ext uri="{FF2B5EF4-FFF2-40B4-BE49-F238E27FC236}">
                  <a16:creationId xmlns:a16="http://schemas.microsoft.com/office/drawing/2014/main" id="{53159855-4D9C-944B-C9BD-71B11E71D2FA}"/>
                </a:ext>
              </a:extLst>
            </p:cNvPr>
            <p:cNvSpPr/>
            <p:nvPr/>
          </p:nvSpPr>
          <p:spPr bwMode="auto">
            <a:xfrm>
              <a:off x="3903663" y="2762250"/>
              <a:ext cx="26988" cy="25400"/>
            </a:xfrm>
            <a:custGeom>
              <a:avLst/>
              <a:gdLst>
                <a:gd name="T0" fmla="*/ 4 w 8"/>
                <a:gd name="T1" fmla="*/ 8 h 8"/>
                <a:gd name="T2" fmla="*/ 1 w 8"/>
                <a:gd name="T3" fmla="*/ 7 h 8"/>
                <a:gd name="T4" fmla="*/ 0 w 8"/>
                <a:gd name="T5" fmla="*/ 4 h 8"/>
                <a:gd name="T6" fmla="*/ 1 w 8"/>
                <a:gd name="T7" fmla="*/ 2 h 8"/>
                <a:gd name="T8" fmla="*/ 7 w 8"/>
                <a:gd name="T9" fmla="*/ 2 h 8"/>
                <a:gd name="T10" fmla="*/ 8 w 8"/>
                <a:gd name="T11" fmla="*/ 4 h 8"/>
                <a:gd name="T12" fmla="*/ 7 w 8"/>
                <a:gd name="T13" fmla="*/ 7 h 8"/>
                <a:gd name="T14" fmla="*/ 4 w 8"/>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3" y="8"/>
                    <a:pt x="2" y="8"/>
                    <a:pt x="1" y="7"/>
                  </a:cubicBezTo>
                  <a:cubicBezTo>
                    <a:pt x="1" y="6"/>
                    <a:pt x="0" y="5"/>
                    <a:pt x="0" y="4"/>
                  </a:cubicBezTo>
                  <a:cubicBezTo>
                    <a:pt x="0" y="3"/>
                    <a:pt x="1" y="2"/>
                    <a:pt x="1" y="2"/>
                  </a:cubicBezTo>
                  <a:cubicBezTo>
                    <a:pt x="3" y="0"/>
                    <a:pt x="5" y="0"/>
                    <a:pt x="7" y="2"/>
                  </a:cubicBezTo>
                  <a:cubicBezTo>
                    <a:pt x="8" y="2"/>
                    <a:pt x="8" y="3"/>
                    <a:pt x="8" y="4"/>
                  </a:cubicBezTo>
                  <a:cubicBezTo>
                    <a:pt x="8" y="5"/>
                    <a:pt x="8" y="6"/>
                    <a:pt x="7" y="7"/>
                  </a:cubicBezTo>
                  <a:cubicBezTo>
                    <a:pt x="6" y="8"/>
                    <a:pt x="5" y="8"/>
                    <a:pt x="4"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任意多边形 280">
              <a:extLst>
                <a:ext uri="{FF2B5EF4-FFF2-40B4-BE49-F238E27FC236}">
                  <a16:creationId xmlns:a16="http://schemas.microsoft.com/office/drawing/2014/main" id="{6E057067-7D29-E8DF-7F4E-FCB4F50D4FB7}"/>
                </a:ext>
              </a:extLst>
            </p:cNvPr>
            <p:cNvSpPr/>
            <p:nvPr/>
          </p:nvSpPr>
          <p:spPr bwMode="auto">
            <a:xfrm>
              <a:off x="7608888" y="1917700"/>
              <a:ext cx="25400" cy="26988"/>
            </a:xfrm>
            <a:custGeom>
              <a:avLst/>
              <a:gdLst>
                <a:gd name="T0" fmla="*/ 4 w 8"/>
                <a:gd name="T1" fmla="*/ 8 h 8"/>
                <a:gd name="T2" fmla="*/ 2 w 8"/>
                <a:gd name="T3" fmla="*/ 7 h 8"/>
                <a:gd name="T4" fmla="*/ 0 w 8"/>
                <a:gd name="T5" fmla="*/ 4 h 8"/>
                <a:gd name="T6" fmla="*/ 2 w 8"/>
                <a:gd name="T7" fmla="*/ 2 h 8"/>
                <a:gd name="T8" fmla="*/ 7 w 8"/>
                <a:gd name="T9" fmla="*/ 2 h 8"/>
                <a:gd name="T10" fmla="*/ 8 w 8"/>
                <a:gd name="T11" fmla="*/ 4 h 8"/>
                <a:gd name="T12" fmla="*/ 7 w 8"/>
                <a:gd name="T13" fmla="*/ 7 h 8"/>
                <a:gd name="T14" fmla="*/ 4 w 8"/>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3" y="8"/>
                    <a:pt x="2" y="8"/>
                    <a:pt x="2" y="7"/>
                  </a:cubicBezTo>
                  <a:cubicBezTo>
                    <a:pt x="1" y="6"/>
                    <a:pt x="0" y="5"/>
                    <a:pt x="0" y="4"/>
                  </a:cubicBezTo>
                  <a:cubicBezTo>
                    <a:pt x="0" y="3"/>
                    <a:pt x="1" y="2"/>
                    <a:pt x="2" y="2"/>
                  </a:cubicBezTo>
                  <a:cubicBezTo>
                    <a:pt x="3" y="0"/>
                    <a:pt x="6" y="0"/>
                    <a:pt x="7" y="2"/>
                  </a:cubicBezTo>
                  <a:cubicBezTo>
                    <a:pt x="8" y="2"/>
                    <a:pt x="8" y="3"/>
                    <a:pt x="8" y="4"/>
                  </a:cubicBezTo>
                  <a:cubicBezTo>
                    <a:pt x="8" y="5"/>
                    <a:pt x="8" y="6"/>
                    <a:pt x="7" y="7"/>
                  </a:cubicBezTo>
                  <a:cubicBezTo>
                    <a:pt x="6" y="8"/>
                    <a:pt x="5" y="8"/>
                    <a:pt x="4"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任意多边形 281">
              <a:extLst>
                <a:ext uri="{FF2B5EF4-FFF2-40B4-BE49-F238E27FC236}">
                  <a16:creationId xmlns:a16="http://schemas.microsoft.com/office/drawing/2014/main" id="{9B453C7D-85C3-DF88-F340-FD4C641F2B01}"/>
                </a:ext>
              </a:extLst>
            </p:cNvPr>
            <p:cNvSpPr/>
            <p:nvPr/>
          </p:nvSpPr>
          <p:spPr bwMode="auto">
            <a:xfrm>
              <a:off x="7608888" y="1819275"/>
              <a:ext cx="25400" cy="74613"/>
            </a:xfrm>
            <a:custGeom>
              <a:avLst/>
              <a:gdLst>
                <a:gd name="T0" fmla="*/ 0 w 8"/>
                <a:gd name="T1" fmla="*/ 19 h 23"/>
                <a:gd name="T2" fmla="*/ 4 w 8"/>
                <a:gd name="T3" fmla="*/ 15 h 23"/>
                <a:gd name="T4" fmla="*/ 8 w 8"/>
                <a:gd name="T5" fmla="*/ 19 h 23"/>
                <a:gd name="T6" fmla="*/ 4 w 8"/>
                <a:gd name="T7" fmla="*/ 23 h 23"/>
                <a:gd name="T8" fmla="*/ 0 w 8"/>
                <a:gd name="T9" fmla="*/ 19 h 23"/>
                <a:gd name="T10" fmla="*/ 0 w 8"/>
                <a:gd name="T11" fmla="*/ 4 h 23"/>
                <a:gd name="T12" fmla="*/ 4 w 8"/>
                <a:gd name="T13" fmla="*/ 0 h 23"/>
                <a:gd name="T14" fmla="*/ 8 w 8"/>
                <a:gd name="T15" fmla="*/ 4 h 23"/>
                <a:gd name="T16" fmla="*/ 4 w 8"/>
                <a:gd name="T17" fmla="*/ 8 h 23"/>
                <a:gd name="T18" fmla="*/ 0 w 8"/>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0" y="19"/>
                  </a:moveTo>
                  <a:cubicBezTo>
                    <a:pt x="0" y="17"/>
                    <a:pt x="2" y="15"/>
                    <a:pt x="4" y="15"/>
                  </a:cubicBezTo>
                  <a:cubicBezTo>
                    <a:pt x="7" y="15"/>
                    <a:pt x="8" y="17"/>
                    <a:pt x="8" y="19"/>
                  </a:cubicBezTo>
                  <a:cubicBezTo>
                    <a:pt x="8" y="21"/>
                    <a:pt x="7" y="23"/>
                    <a:pt x="4" y="23"/>
                  </a:cubicBezTo>
                  <a:cubicBezTo>
                    <a:pt x="2" y="23"/>
                    <a:pt x="0" y="21"/>
                    <a:pt x="0" y="19"/>
                  </a:cubicBezTo>
                  <a:close/>
                  <a:moveTo>
                    <a:pt x="0" y="4"/>
                  </a:moveTo>
                  <a:cubicBezTo>
                    <a:pt x="0" y="2"/>
                    <a:pt x="2" y="0"/>
                    <a:pt x="4" y="0"/>
                  </a:cubicBezTo>
                  <a:cubicBezTo>
                    <a:pt x="7" y="0"/>
                    <a:pt x="8" y="2"/>
                    <a:pt x="8" y="4"/>
                  </a:cubicBezTo>
                  <a:cubicBezTo>
                    <a:pt x="8" y="6"/>
                    <a:pt x="7" y="8"/>
                    <a:pt x="4" y="8"/>
                  </a:cubicBezTo>
                  <a:cubicBezTo>
                    <a:pt x="2" y="8"/>
                    <a:pt x="0" y="6"/>
                    <a:pt x="0" y="4"/>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任意多边形 282">
              <a:extLst>
                <a:ext uri="{FF2B5EF4-FFF2-40B4-BE49-F238E27FC236}">
                  <a16:creationId xmlns:a16="http://schemas.microsoft.com/office/drawing/2014/main" id="{F55299AE-BC13-CBF6-8FF0-8FEB08C05E97}"/>
                </a:ext>
              </a:extLst>
            </p:cNvPr>
            <p:cNvSpPr/>
            <p:nvPr/>
          </p:nvSpPr>
          <p:spPr bwMode="auto">
            <a:xfrm>
              <a:off x="7608888" y="1765300"/>
              <a:ext cx="25400" cy="30163"/>
            </a:xfrm>
            <a:custGeom>
              <a:avLst/>
              <a:gdLst>
                <a:gd name="T0" fmla="*/ 4 w 8"/>
                <a:gd name="T1" fmla="*/ 9 h 9"/>
                <a:gd name="T2" fmla="*/ 2 w 8"/>
                <a:gd name="T3" fmla="*/ 7 h 9"/>
                <a:gd name="T4" fmla="*/ 0 w 8"/>
                <a:gd name="T5" fmla="*/ 5 h 9"/>
                <a:gd name="T6" fmla="*/ 2 w 8"/>
                <a:gd name="T7" fmla="*/ 2 h 9"/>
                <a:gd name="T8" fmla="*/ 7 w 8"/>
                <a:gd name="T9" fmla="*/ 2 h 9"/>
                <a:gd name="T10" fmla="*/ 8 w 8"/>
                <a:gd name="T11" fmla="*/ 5 h 9"/>
                <a:gd name="T12" fmla="*/ 7 w 8"/>
                <a:gd name="T13" fmla="*/ 7 h 9"/>
                <a:gd name="T14" fmla="*/ 4 w 8"/>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4" y="9"/>
                  </a:moveTo>
                  <a:cubicBezTo>
                    <a:pt x="3" y="9"/>
                    <a:pt x="2" y="8"/>
                    <a:pt x="2" y="7"/>
                  </a:cubicBezTo>
                  <a:cubicBezTo>
                    <a:pt x="1" y="7"/>
                    <a:pt x="0" y="6"/>
                    <a:pt x="0" y="5"/>
                  </a:cubicBezTo>
                  <a:cubicBezTo>
                    <a:pt x="0" y="4"/>
                    <a:pt x="1" y="3"/>
                    <a:pt x="2" y="2"/>
                  </a:cubicBezTo>
                  <a:cubicBezTo>
                    <a:pt x="3" y="0"/>
                    <a:pt x="6" y="0"/>
                    <a:pt x="7" y="2"/>
                  </a:cubicBezTo>
                  <a:cubicBezTo>
                    <a:pt x="8" y="3"/>
                    <a:pt x="8" y="4"/>
                    <a:pt x="8" y="5"/>
                  </a:cubicBezTo>
                  <a:cubicBezTo>
                    <a:pt x="8" y="6"/>
                    <a:pt x="8" y="7"/>
                    <a:pt x="7" y="7"/>
                  </a:cubicBezTo>
                  <a:cubicBezTo>
                    <a:pt x="6" y="8"/>
                    <a:pt x="5" y="9"/>
                    <a:pt x="4" y="9"/>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任意多边形 283">
              <a:extLst>
                <a:ext uri="{FF2B5EF4-FFF2-40B4-BE49-F238E27FC236}">
                  <a16:creationId xmlns:a16="http://schemas.microsoft.com/office/drawing/2014/main" id="{7CED5298-D7D2-45ED-3971-7A5908CF8E48}"/>
                </a:ext>
              </a:extLst>
            </p:cNvPr>
            <p:cNvSpPr/>
            <p:nvPr/>
          </p:nvSpPr>
          <p:spPr bwMode="auto">
            <a:xfrm>
              <a:off x="7431088" y="3028950"/>
              <a:ext cx="71438" cy="98425"/>
            </a:xfrm>
            <a:custGeom>
              <a:avLst/>
              <a:gdLst>
                <a:gd name="T0" fmla="*/ 31 w 45"/>
                <a:gd name="T1" fmla="*/ 0 h 62"/>
                <a:gd name="T2" fmla="*/ 0 w 45"/>
                <a:gd name="T3" fmla="*/ 14 h 62"/>
                <a:gd name="T4" fmla="*/ 16 w 45"/>
                <a:gd name="T5" fmla="*/ 62 h 62"/>
                <a:gd name="T6" fmla="*/ 45 w 45"/>
                <a:gd name="T7" fmla="*/ 45 h 62"/>
                <a:gd name="T8" fmla="*/ 31 w 45"/>
                <a:gd name="T9" fmla="*/ 0 h 62"/>
              </a:gdLst>
              <a:ahLst/>
              <a:cxnLst>
                <a:cxn ang="0">
                  <a:pos x="T0" y="T1"/>
                </a:cxn>
                <a:cxn ang="0">
                  <a:pos x="T2" y="T3"/>
                </a:cxn>
                <a:cxn ang="0">
                  <a:pos x="T4" y="T5"/>
                </a:cxn>
                <a:cxn ang="0">
                  <a:pos x="T6" y="T7"/>
                </a:cxn>
                <a:cxn ang="0">
                  <a:pos x="T8" y="T9"/>
                </a:cxn>
              </a:cxnLst>
              <a:rect l="0" t="0" r="r" b="b"/>
              <a:pathLst>
                <a:path w="45" h="62">
                  <a:moveTo>
                    <a:pt x="31" y="0"/>
                  </a:moveTo>
                  <a:lnTo>
                    <a:pt x="0" y="14"/>
                  </a:lnTo>
                  <a:lnTo>
                    <a:pt x="16" y="62"/>
                  </a:lnTo>
                  <a:lnTo>
                    <a:pt x="45" y="45"/>
                  </a:lnTo>
                  <a:lnTo>
                    <a:pt x="31" y="0"/>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任意多边形 284">
              <a:extLst>
                <a:ext uri="{FF2B5EF4-FFF2-40B4-BE49-F238E27FC236}">
                  <a16:creationId xmlns:a16="http://schemas.microsoft.com/office/drawing/2014/main" id="{B256C7CC-3396-F15E-8DFF-6607EACE52C5}"/>
                </a:ext>
              </a:extLst>
            </p:cNvPr>
            <p:cNvSpPr/>
            <p:nvPr/>
          </p:nvSpPr>
          <p:spPr bwMode="auto">
            <a:xfrm>
              <a:off x="7431088" y="3028950"/>
              <a:ext cx="71438" cy="98425"/>
            </a:xfrm>
            <a:custGeom>
              <a:avLst/>
              <a:gdLst>
                <a:gd name="T0" fmla="*/ 31 w 45"/>
                <a:gd name="T1" fmla="*/ 0 h 62"/>
                <a:gd name="T2" fmla="*/ 0 w 45"/>
                <a:gd name="T3" fmla="*/ 14 h 62"/>
                <a:gd name="T4" fmla="*/ 16 w 45"/>
                <a:gd name="T5" fmla="*/ 62 h 62"/>
                <a:gd name="T6" fmla="*/ 45 w 45"/>
                <a:gd name="T7" fmla="*/ 45 h 62"/>
                <a:gd name="T8" fmla="*/ 31 w 45"/>
                <a:gd name="T9" fmla="*/ 0 h 62"/>
              </a:gdLst>
              <a:ahLst/>
              <a:cxnLst>
                <a:cxn ang="0">
                  <a:pos x="T0" y="T1"/>
                </a:cxn>
                <a:cxn ang="0">
                  <a:pos x="T2" y="T3"/>
                </a:cxn>
                <a:cxn ang="0">
                  <a:pos x="T4" y="T5"/>
                </a:cxn>
                <a:cxn ang="0">
                  <a:pos x="T6" y="T7"/>
                </a:cxn>
                <a:cxn ang="0">
                  <a:pos x="T8" y="T9"/>
                </a:cxn>
              </a:cxnLst>
              <a:rect l="0" t="0" r="r" b="b"/>
              <a:pathLst>
                <a:path w="45" h="62">
                  <a:moveTo>
                    <a:pt x="31" y="0"/>
                  </a:moveTo>
                  <a:lnTo>
                    <a:pt x="0" y="14"/>
                  </a:lnTo>
                  <a:lnTo>
                    <a:pt x="16" y="62"/>
                  </a:lnTo>
                  <a:lnTo>
                    <a:pt x="45" y="45"/>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任意多边形 285">
              <a:extLst>
                <a:ext uri="{FF2B5EF4-FFF2-40B4-BE49-F238E27FC236}">
                  <a16:creationId xmlns:a16="http://schemas.microsoft.com/office/drawing/2014/main" id="{43358DC0-90D8-06F1-F0E1-FE3F025CF79F}"/>
                </a:ext>
              </a:extLst>
            </p:cNvPr>
            <p:cNvSpPr/>
            <p:nvPr/>
          </p:nvSpPr>
          <p:spPr bwMode="auto">
            <a:xfrm>
              <a:off x="7410451" y="2897188"/>
              <a:ext cx="309563" cy="382588"/>
            </a:xfrm>
            <a:custGeom>
              <a:avLst/>
              <a:gdLst>
                <a:gd name="T0" fmla="*/ 29 w 94"/>
                <a:gd name="T1" fmla="*/ 116 h 116"/>
                <a:gd name="T2" fmla="*/ 89 w 94"/>
                <a:gd name="T3" fmla="*/ 109 h 116"/>
                <a:gd name="T4" fmla="*/ 94 w 94"/>
                <a:gd name="T5" fmla="*/ 103 h 116"/>
                <a:gd name="T6" fmla="*/ 72 w 94"/>
                <a:gd name="T7" fmla="*/ 5 h 116"/>
                <a:gd name="T8" fmla="*/ 65 w 94"/>
                <a:gd name="T9" fmla="*/ 1 h 116"/>
                <a:gd name="T10" fmla="*/ 5 w 94"/>
                <a:gd name="T11" fmla="*/ 7 h 116"/>
                <a:gd name="T12" fmla="*/ 0 w 94"/>
                <a:gd name="T13" fmla="*/ 13 h 116"/>
                <a:gd name="T14" fmla="*/ 22 w 94"/>
                <a:gd name="T15" fmla="*/ 111 h 116"/>
                <a:gd name="T16" fmla="*/ 29 w 9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6">
                  <a:moveTo>
                    <a:pt x="29" y="116"/>
                  </a:moveTo>
                  <a:cubicBezTo>
                    <a:pt x="89" y="109"/>
                    <a:pt x="89" y="109"/>
                    <a:pt x="89" y="109"/>
                  </a:cubicBezTo>
                  <a:cubicBezTo>
                    <a:pt x="92" y="109"/>
                    <a:pt x="94" y="106"/>
                    <a:pt x="94" y="103"/>
                  </a:cubicBezTo>
                  <a:cubicBezTo>
                    <a:pt x="72" y="5"/>
                    <a:pt x="72" y="5"/>
                    <a:pt x="72" y="5"/>
                  </a:cubicBezTo>
                  <a:cubicBezTo>
                    <a:pt x="71" y="2"/>
                    <a:pt x="68" y="0"/>
                    <a:pt x="65" y="1"/>
                  </a:cubicBezTo>
                  <a:cubicBezTo>
                    <a:pt x="5" y="7"/>
                    <a:pt x="5" y="7"/>
                    <a:pt x="5" y="7"/>
                  </a:cubicBezTo>
                  <a:cubicBezTo>
                    <a:pt x="2" y="7"/>
                    <a:pt x="0" y="10"/>
                    <a:pt x="0" y="13"/>
                  </a:cubicBezTo>
                  <a:cubicBezTo>
                    <a:pt x="22" y="111"/>
                    <a:pt x="22" y="111"/>
                    <a:pt x="22" y="111"/>
                  </a:cubicBezTo>
                  <a:cubicBezTo>
                    <a:pt x="23" y="114"/>
                    <a:pt x="26" y="116"/>
                    <a:pt x="29" y="11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任意多边形 286">
              <a:extLst>
                <a:ext uri="{FF2B5EF4-FFF2-40B4-BE49-F238E27FC236}">
                  <a16:creationId xmlns:a16="http://schemas.microsoft.com/office/drawing/2014/main" id="{462C6735-7C55-09BD-17D2-4D5C783A54A8}"/>
                </a:ext>
              </a:extLst>
            </p:cNvPr>
            <p:cNvSpPr/>
            <p:nvPr/>
          </p:nvSpPr>
          <p:spPr bwMode="auto">
            <a:xfrm>
              <a:off x="7413626" y="2897188"/>
              <a:ext cx="311150" cy="382588"/>
            </a:xfrm>
            <a:custGeom>
              <a:avLst/>
              <a:gdLst>
                <a:gd name="T0" fmla="*/ 29 w 94"/>
                <a:gd name="T1" fmla="*/ 116 h 116"/>
                <a:gd name="T2" fmla="*/ 89 w 94"/>
                <a:gd name="T3" fmla="*/ 109 h 116"/>
                <a:gd name="T4" fmla="*/ 94 w 94"/>
                <a:gd name="T5" fmla="*/ 103 h 116"/>
                <a:gd name="T6" fmla="*/ 72 w 94"/>
                <a:gd name="T7" fmla="*/ 5 h 116"/>
                <a:gd name="T8" fmla="*/ 65 w 94"/>
                <a:gd name="T9" fmla="*/ 0 h 116"/>
                <a:gd name="T10" fmla="*/ 5 w 94"/>
                <a:gd name="T11" fmla="*/ 7 h 116"/>
                <a:gd name="T12" fmla="*/ 0 w 94"/>
                <a:gd name="T13" fmla="*/ 13 h 116"/>
                <a:gd name="T14" fmla="*/ 22 w 94"/>
                <a:gd name="T15" fmla="*/ 111 h 116"/>
                <a:gd name="T16" fmla="*/ 29 w 9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6">
                  <a:moveTo>
                    <a:pt x="29" y="116"/>
                  </a:moveTo>
                  <a:cubicBezTo>
                    <a:pt x="89" y="109"/>
                    <a:pt x="89" y="109"/>
                    <a:pt x="89" y="109"/>
                  </a:cubicBezTo>
                  <a:cubicBezTo>
                    <a:pt x="92" y="109"/>
                    <a:pt x="94" y="106"/>
                    <a:pt x="94" y="103"/>
                  </a:cubicBezTo>
                  <a:cubicBezTo>
                    <a:pt x="72" y="5"/>
                    <a:pt x="72" y="5"/>
                    <a:pt x="72" y="5"/>
                  </a:cubicBezTo>
                  <a:cubicBezTo>
                    <a:pt x="71" y="2"/>
                    <a:pt x="68" y="0"/>
                    <a:pt x="65" y="0"/>
                  </a:cubicBezTo>
                  <a:cubicBezTo>
                    <a:pt x="5" y="7"/>
                    <a:pt x="5" y="7"/>
                    <a:pt x="5" y="7"/>
                  </a:cubicBezTo>
                  <a:cubicBezTo>
                    <a:pt x="2" y="7"/>
                    <a:pt x="0" y="10"/>
                    <a:pt x="0" y="13"/>
                  </a:cubicBezTo>
                  <a:cubicBezTo>
                    <a:pt x="22" y="111"/>
                    <a:pt x="22" y="111"/>
                    <a:pt x="22" y="111"/>
                  </a:cubicBezTo>
                  <a:cubicBezTo>
                    <a:pt x="23" y="114"/>
                    <a:pt x="26" y="116"/>
                    <a:pt x="29" y="116"/>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任意多边形 287">
              <a:extLst>
                <a:ext uri="{FF2B5EF4-FFF2-40B4-BE49-F238E27FC236}">
                  <a16:creationId xmlns:a16="http://schemas.microsoft.com/office/drawing/2014/main" id="{FCFE6D73-F508-7374-71BA-F5C34980F3AB}"/>
                </a:ext>
              </a:extLst>
            </p:cNvPr>
            <p:cNvSpPr/>
            <p:nvPr/>
          </p:nvSpPr>
          <p:spPr bwMode="auto">
            <a:xfrm>
              <a:off x="7416801" y="2916238"/>
              <a:ext cx="247650" cy="342900"/>
            </a:xfrm>
            <a:custGeom>
              <a:avLst/>
              <a:gdLst>
                <a:gd name="T0" fmla="*/ 24 w 75"/>
                <a:gd name="T1" fmla="*/ 104 h 104"/>
                <a:gd name="T2" fmla="*/ 24 w 75"/>
                <a:gd name="T3" fmla="*/ 104 h 104"/>
                <a:gd name="T4" fmla="*/ 24 w 75"/>
                <a:gd name="T5" fmla="*/ 104 h 104"/>
                <a:gd name="T6" fmla="*/ 24 w 75"/>
                <a:gd name="T7" fmla="*/ 104 h 104"/>
                <a:gd name="T8" fmla="*/ 36 w 75"/>
                <a:gd name="T9" fmla="*/ 60 h 104"/>
                <a:gd name="T10" fmla="*/ 31 w 75"/>
                <a:gd name="T11" fmla="*/ 103 h 104"/>
                <a:gd name="T12" fmla="*/ 38 w 75"/>
                <a:gd name="T13" fmla="*/ 102 h 104"/>
                <a:gd name="T14" fmla="*/ 38 w 75"/>
                <a:gd name="T15" fmla="*/ 102 h 104"/>
                <a:gd name="T16" fmla="*/ 37 w 75"/>
                <a:gd name="T17" fmla="*/ 102 h 104"/>
                <a:gd name="T18" fmla="*/ 37 w 75"/>
                <a:gd name="T19" fmla="*/ 101 h 104"/>
                <a:gd name="T20" fmla="*/ 37 w 75"/>
                <a:gd name="T21" fmla="*/ 101 h 104"/>
                <a:gd name="T22" fmla="*/ 37 w 75"/>
                <a:gd name="T23" fmla="*/ 101 h 104"/>
                <a:gd name="T24" fmla="*/ 37 w 75"/>
                <a:gd name="T25" fmla="*/ 101 h 104"/>
                <a:gd name="T26" fmla="*/ 42 w 75"/>
                <a:gd name="T27" fmla="*/ 63 h 104"/>
                <a:gd name="T28" fmla="*/ 38 w 75"/>
                <a:gd name="T29" fmla="*/ 61 h 104"/>
                <a:gd name="T30" fmla="*/ 36 w 75"/>
                <a:gd name="T31" fmla="*/ 60 h 104"/>
                <a:gd name="T32" fmla="*/ 57 w 75"/>
                <a:gd name="T33" fmla="*/ 54 h 104"/>
                <a:gd name="T34" fmla="*/ 55 w 75"/>
                <a:gd name="T35" fmla="*/ 70 h 104"/>
                <a:gd name="T36" fmla="*/ 61 w 75"/>
                <a:gd name="T37" fmla="*/ 58 h 104"/>
                <a:gd name="T38" fmla="*/ 57 w 75"/>
                <a:gd name="T39" fmla="*/ 54 h 104"/>
                <a:gd name="T40" fmla="*/ 17 w 75"/>
                <a:gd name="T41" fmla="*/ 6 h 104"/>
                <a:gd name="T42" fmla="*/ 2 w 75"/>
                <a:gd name="T43" fmla="*/ 8 h 104"/>
                <a:gd name="T44" fmla="*/ 1 w 75"/>
                <a:gd name="T45" fmla="*/ 9 h 104"/>
                <a:gd name="T46" fmla="*/ 11 w 75"/>
                <a:gd name="T47" fmla="*/ 57 h 104"/>
                <a:gd name="T48" fmla="*/ 17 w 75"/>
                <a:gd name="T49" fmla="*/ 6 h 104"/>
                <a:gd name="T50" fmla="*/ 69 w 75"/>
                <a:gd name="T51" fmla="*/ 0 h 104"/>
                <a:gd name="T52" fmla="*/ 69 w 75"/>
                <a:gd name="T53" fmla="*/ 0 h 104"/>
                <a:gd name="T54" fmla="*/ 42 w 75"/>
                <a:gd name="T55" fmla="*/ 3 h 104"/>
                <a:gd name="T56" fmla="*/ 37 w 75"/>
                <a:gd name="T57" fmla="*/ 50 h 104"/>
                <a:gd name="T58" fmla="*/ 38 w 75"/>
                <a:gd name="T59" fmla="*/ 51 h 104"/>
                <a:gd name="T60" fmla="*/ 37 w 75"/>
                <a:gd name="T61" fmla="*/ 51 h 104"/>
                <a:gd name="T62" fmla="*/ 36 w 75"/>
                <a:gd name="T63" fmla="*/ 55 h 104"/>
                <a:gd name="T64" fmla="*/ 40 w 75"/>
                <a:gd name="T65" fmla="*/ 59 h 104"/>
                <a:gd name="T66" fmla="*/ 42 w 75"/>
                <a:gd name="T67" fmla="*/ 61 h 104"/>
                <a:gd name="T68" fmla="*/ 45 w 75"/>
                <a:gd name="T69" fmla="*/ 39 h 104"/>
                <a:gd name="T70" fmla="*/ 41 w 75"/>
                <a:gd name="T71" fmla="*/ 38 h 104"/>
                <a:gd name="T72" fmla="*/ 41 w 75"/>
                <a:gd name="T73" fmla="*/ 38 h 104"/>
                <a:gd name="T74" fmla="*/ 40 w 75"/>
                <a:gd name="T75" fmla="*/ 38 h 104"/>
                <a:gd name="T76" fmla="*/ 41 w 75"/>
                <a:gd name="T77" fmla="*/ 38 h 104"/>
                <a:gd name="T78" fmla="*/ 44 w 75"/>
                <a:gd name="T79" fmla="*/ 37 h 104"/>
                <a:gd name="T80" fmla="*/ 45 w 75"/>
                <a:gd name="T81" fmla="*/ 37 h 104"/>
                <a:gd name="T82" fmla="*/ 49 w 75"/>
                <a:gd name="T83" fmla="*/ 3 h 104"/>
                <a:gd name="T84" fmla="*/ 64 w 75"/>
                <a:gd name="T85" fmla="*/ 1 h 104"/>
                <a:gd name="T86" fmla="*/ 58 w 75"/>
                <a:gd name="T87" fmla="*/ 44 h 104"/>
                <a:gd name="T88" fmla="*/ 59 w 75"/>
                <a:gd name="T89" fmla="*/ 45 h 104"/>
                <a:gd name="T90" fmla="*/ 61 w 75"/>
                <a:gd name="T91" fmla="*/ 50 h 104"/>
                <a:gd name="T92" fmla="*/ 64 w 75"/>
                <a:gd name="T93" fmla="*/ 49 h 104"/>
                <a:gd name="T94" fmla="*/ 63 w 75"/>
                <a:gd name="T95" fmla="*/ 52 h 104"/>
                <a:gd name="T96" fmla="*/ 69 w 75"/>
                <a:gd name="T97" fmla="*/ 37 h 104"/>
                <a:gd name="T98" fmla="*/ 75 w 75"/>
                <a:gd name="T99" fmla="*/ 23 h 104"/>
                <a:gd name="T100" fmla="*/ 70 w 75"/>
                <a:gd name="T101" fmla="*/ 2 h 104"/>
                <a:gd name="T102" fmla="*/ 69 w 75"/>
                <a:gd name="T10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 h="104">
                  <a:moveTo>
                    <a:pt x="24" y="104"/>
                  </a:moveTo>
                  <a:cubicBezTo>
                    <a:pt x="24" y="104"/>
                    <a:pt x="24" y="104"/>
                    <a:pt x="24" y="104"/>
                  </a:cubicBezTo>
                  <a:cubicBezTo>
                    <a:pt x="24" y="104"/>
                    <a:pt x="24" y="104"/>
                    <a:pt x="24" y="104"/>
                  </a:cubicBezTo>
                  <a:cubicBezTo>
                    <a:pt x="24" y="104"/>
                    <a:pt x="24" y="104"/>
                    <a:pt x="24" y="104"/>
                  </a:cubicBezTo>
                  <a:moveTo>
                    <a:pt x="36" y="60"/>
                  </a:moveTo>
                  <a:cubicBezTo>
                    <a:pt x="31" y="103"/>
                    <a:pt x="31" y="103"/>
                    <a:pt x="31" y="103"/>
                  </a:cubicBezTo>
                  <a:cubicBezTo>
                    <a:pt x="38" y="102"/>
                    <a:pt x="38" y="102"/>
                    <a:pt x="38" y="102"/>
                  </a:cubicBezTo>
                  <a:cubicBezTo>
                    <a:pt x="38" y="102"/>
                    <a:pt x="38" y="102"/>
                    <a:pt x="38" y="102"/>
                  </a:cubicBezTo>
                  <a:cubicBezTo>
                    <a:pt x="37" y="102"/>
                    <a:pt x="37" y="102"/>
                    <a:pt x="37" y="102"/>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42" y="63"/>
                    <a:pt x="42" y="63"/>
                    <a:pt x="42" y="63"/>
                  </a:cubicBezTo>
                  <a:cubicBezTo>
                    <a:pt x="41" y="63"/>
                    <a:pt x="39" y="62"/>
                    <a:pt x="38" y="61"/>
                  </a:cubicBezTo>
                  <a:cubicBezTo>
                    <a:pt x="37" y="61"/>
                    <a:pt x="37" y="60"/>
                    <a:pt x="36" y="60"/>
                  </a:cubicBezTo>
                  <a:moveTo>
                    <a:pt x="57" y="54"/>
                  </a:moveTo>
                  <a:cubicBezTo>
                    <a:pt x="55" y="70"/>
                    <a:pt x="55" y="70"/>
                    <a:pt x="55" y="70"/>
                  </a:cubicBezTo>
                  <a:cubicBezTo>
                    <a:pt x="57" y="66"/>
                    <a:pt x="59" y="62"/>
                    <a:pt x="61" y="58"/>
                  </a:cubicBezTo>
                  <a:cubicBezTo>
                    <a:pt x="57" y="54"/>
                    <a:pt x="57" y="54"/>
                    <a:pt x="57" y="54"/>
                  </a:cubicBezTo>
                  <a:moveTo>
                    <a:pt x="17" y="6"/>
                  </a:moveTo>
                  <a:cubicBezTo>
                    <a:pt x="2" y="8"/>
                    <a:pt x="2" y="8"/>
                    <a:pt x="2" y="8"/>
                  </a:cubicBezTo>
                  <a:cubicBezTo>
                    <a:pt x="1" y="8"/>
                    <a:pt x="0" y="8"/>
                    <a:pt x="1" y="9"/>
                  </a:cubicBezTo>
                  <a:cubicBezTo>
                    <a:pt x="11" y="57"/>
                    <a:pt x="11" y="57"/>
                    <a:pt x="11" y="57"/>
                  </a:cubicBezTo>
                  <a:cubicBezTo>
                    <a:pt x="17" y="6"/>
                    <a:pt x="17" y="6"/>
                    <a:pt x="17" y="6"/>
                  </a:cubicBezTo>
                  <a:moveTo>
                    <a:pt x="69" y="0"/>
                  </a:moveTo>
                  <a:cubicBezTo>
                    <a:pt x="69" y="0"/>
                    <a:pt x="69" y="0"/>
                    <a:pt x="69" y="0"/>
                  </a:cubicBezTo>
                  <a:cubicBezTo>
                    <a:pt x="42" y="3"/>
                    <a:pt x="42" y="3"/>
                    <a:pt x="42" y="3"/>
                  </a:cubicBezTo>
                  <a:cubicBezTo>
                    <a:pt x="37" y="50"/>
                    <a:pt x="37" y="50"/>
                    <a:pt x="37" y="50"/>
                  </a:cubicBezTo>
                  <a:cubicBezTo>
                    <a:pt x="38" y="51"/>
                    <a:pt x="38" y="51"/>
                    <a:pt x="38" y="51"/>
                  </a:cubicBezTo>
                  <a:cubicBezTo>
                    <a:pt x="37" y="51"/>
                    <a:pt x="37" y="51"/>
                    <a:pt x="37" y="51"/>
                  </a:cubicBezTo>
                  <a:cubicBezTo>
                    <a:pt x="36" y="55"/>
                    <a:pt x="36" y="55"/>
                    <a:pt x="36" y="55"/>
                  </a:cubicBezTo>
                  <a:cubicBezTo>
                    <a:pt x="37" y="56"/>
                    <a:pt x="38" y="58"/>
                    <a:pt x="40" y="59"/>
                  </a:cubicBezTo>
                  <a:cubicBezTo>
                    <a:pt x="40" y="60"/>
                    <a:pt x="41" y="60"/>
                    <a:pt x="42" y="61"/>
                  </a:cubicBezTo>
                  <a:cubicBezTo>
                    <a:pt x="45" y="39"/>
                    <a:pt x="45" y="39"/>
                    <a:pt x="45" y="39"/>
                  </a:cubicBezTo>
                  <a:cubicBezTo>
                    <a:pt x="43" y="38"/>
                    <a:pt x="42" y="38"/>
                    <a:pt x="41" y="38"/>
                  </a:cubicBezTo>
                  <a:cubicBezTo>
                    <a:pt x="41" y="38"/>
                    <a:pt x="41" y="38"/>
                    <a:pt x="41" y="38"/>
                  </a:cubicBezTo>
                  <a:cubicBezTo>
                    <a:pt x="40" y="38"/>
                    <a:pt x="40" y="38"/>
                    <a:pt x="40" y="38"/>
                  </a:cubicBezTo>
                  <a:cubicBezTo>
                    <a:pt x="41" y="38"/>
                    <a:pt x="41" y="38"/>
                    <a:pt x="41" y="38"/>
                  </a:cubicBezTo>
                  <a:cubicBezTo>
                    <a:pt x="42" y="37"/>
                    <a:pt x="43" y="37"/>
                    <a:pt x="44" y="37"/>
                  </a:cubicBezTo>
                  <a:cubicBezTo>
                    <a:pt x="44" y="37"/>
                    <a:pt x="44" y="37"/>
                    <a:pt x="45" y="37"/>
                  </a:cubicBezTo>
                  <a:cubicBezTo>
                    <a:pt x="49" y="3"/>
                    <a:pt x="49" y="3"/>
                    <a:pt x="49" y="3"/>
                  </a:cubicBezTo>
                  <a:cubicBezTo>
                    <a:pt x="64" y="1"/>
                    <a:pt x="64" y="1"/>
                    <a:pt x="64" y="1"/>
                  </a:cubicBezTo>
                  <a:cubicBezTo>
                    <a:pt x="58" y="44"/>
                    <a:pt x="58" y="44"/>
                    <a:pt x="58" y="44"/>
                  </a:cubicBezTo>
                  <a:cubicBezTo>
                    <a:pt x="58" y="44"/>
                    <a:pt x="58" y="44"/>
                    <a:pt x="59" y="45"/>
                  </a:cubicBezTo>
                  <a:cubicBezTo>
                    <a:pt x="60" y="46"/>
                    <a:pt x="61" y="48"/>
                    <a:pt x="61" y="50"/>
                  </a:cubicBezTo>
                  <a:cubicBezTo>
                    <a:pt x="64" y="49"/>
                    <a:pt x="64" y="49"/>
                    <a:pt x="64" y="49"/>
                  </a:cubicBezTo>
                  <a:cubicBezTo>
                    <a:pt x="63" y="52"/>
                    <a:pt x="63" y="52"/>
                    <a:pt x="63" y="52"/>
                  </a:cubicBezTo>
                  <a:cubicBezTo>
                    <a:pt x="66" y="47"/>
                    <a:pt x="67" y="42"/>
                    <a:pt x="69" y="37"/>
                  </a:cubicBezTo>
                  <a:cubicBezTo>
                    <a:pt x="71" y="32"/>
                    <a:pt x="73" y="27"/>
                    <a:pt x="75" y="23"/>
                  </a:cubicBezTo>
                  <a:cubicBezTo>
                    <a:pt x="70" y="2"/>
                    <a:pt x="70" y="2"/>
                    <a:pt x="70" y="2"/>
                  </a:cubicBezTo>
                  <a:cubicBezTo>
                    <a:pt x="70" y="1"/>
                    <a:pt x="70" y="0"/>
                    <a:pt x="69" y="0"/>
                  </a:cubicBezTo>
                </a:path>
              </a:pathLst>
            </a:custGeom>
            <a:solidFill>
              <a:srgbClr val="ECF2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任意多边形 288">
              <a:extLst>
                <a:ext uri="{FF2B5EF4-FFF2-40B4-BE49-F238E27FC236}">
                  <a16:creationId xmlns:a16="http://schemas.microsoft.com/office/drawing/2014/main" id="{2CD79864-65F6-160B-F2B9-5BAF90C82D43}"/>
                </a:ext>
              </a:extLst>
            </p:cNvPr>
            <p:cNvSpPr/>
            <p:nvPr/>
          </p:nvSpPr>
          <p:spPr bwMode="auto">
            <a:xfrm>
              <a:off x="7505701" y="3057525"/>
              <a:ext cx="79375" cy="69850"/>
            </a:xfrm>
            <a:custGeom>
              <a:avLst/>
              <a:gdLst>
                <a:gd name="T0" fmla="*/ 24 w 24"/>
                <a:gd name="T1" fmla="*/ 20 h 21"/>
                <a:gd name="T2" fmla="*/ 18 w 24"/>
                <a:gd name="T3" fmla="*/ 19 h 21"/>
                <a:gd name="T4" fmla="*/ 13 w 24"/>
                <a:gd name="T5" fmla="*/ 16 h 21"/>
                <a:gd name="T6" fmla="*/ 9 w 24"/>
                <a:gd name="T7" fmla="*/ 12 h 21"/>
                <a:gd name="T8" fmla="*/ 8 w 24"/>
                <a:gd name="T9" fmla="*/ 8 h 21"/>
                <a:gd name="T10" fmla="*/ 11 w 24"/>
                <a:gd name="T11" fmla="*/ 8 h 21"/>
                <a:gd name="T12" fmla="*/ 3 w 24"/>
                <a:gd name="T13" fmla="*/ 0 h 21"/>
                <a:gd name="T14" fmla="*/ 0 w 24"/>
                <a:gd name="T15" fmla="*/ 9 h 21"/>
                <a:gd name="T16" fmla="*/ 3 w 24"/>
                <a:gd name="T17" fmla="*/ 9 h 21"/>
                <a:gd name="T18" fmla="*/ 6 w 24"/>
                <a:gd name="T19" fmla="*/ 14 h 21"/>
                <a:gd name="T20" fmla="*/ 11 w 24"/>
                <a:gd name="T21" fmla="*/ 18 h 21"/>
                <a:gd name="T22" fmla="*/ 17 w 24"/>
                <a:gd name="T23" fmla="*/ 21 h 21"/>
                <a:gd name="T24" fmla="*/ 24 w 24"/>
                <a:gd name="T25" fmla="*/ 21 h 21"/>
                <a:gd name="T26" fmla="*/ 24 w 24"/>
                <a:gd name="T27" fmla="*/ 20 h 21"/>
                <a:gd name="T28" fmla="*/ 24 w 24"/>
                <a:gd name="T29"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1">
                  <a:moveTo>
                    <a:pt x="24" y="20"/>
                  </a:moveTo>
                  <a:cubicBezTo>
                    <a:pt x="22" y="20"/>
                    <a:pt x="20" y="20"/>
                    <a:pt x="18" y="19"/>
                  </a:cubicBezTo>
                  <a:cubicBezTo>
                    <a:pt x="16" y="18"/>
                    <a:pt x="14" y="17"/>
                    <a:pt x="13" y="16"/>
                  </a:cubicBezTo>
                  <a:cubicBezTo>
                    <a:pt x="11" y="15"/>
                    <a:pt x="10" y="13"/>
                    <a:pt x="9" y="12"/>
                  </a:cubicBezTo>
                  <a:cubicBezTo>
                    <a:pt x="9" y="11"/>
                    <a:pt x="8" y="9"/>
                    <a:pt x="8" y="8"/>
                  </a:cubicBezTo>
                  <a:cubicBezTo>
                    <a:pt x="11" y="8"/>
                    <a:pt x="11" y="8"/>
                    <a:pt x="11" y="8"/>
                  </a:cubicBezTo>
                  <a:cubicBezTo>
                    <a:pt x="3" y="0"/>
                    <a:pt x="3" y="0"/>
                    <a:pt x="3" y="0"/>
                  </a:cubicBezTo>
                  <a:cubicBezTo>
                    <a:pt x="0" y="9"/>
                    <a:pt x="0" y="9"/>
                    <a:pt x="0" y="9"/>
                  </a:cubicBezTo>
                  <a:cubicBezTo>
                    <a:pt x="3" y="9"/>
                    <a:pt x="3" y="9"/>
                    <a:pt x="3" y="9"/>
                  </a:cubicBezTo>
                  <a:cubicBezTo>
                    <a:pt x="4" y="10"/>
                    <a:pt x="5" y="12"/>
                    <a:pt x="6" y="14"/>
                  </a:cubicBezTo>
                  <a:cubicBezTo>
                    <a:pt x="7" y="15"/>
                    <a:pt x="9" y="17"/>
                    <a:pt x="11" y="18"/>
                  </a:cubicBezTo>
                  <a:cubicBezTo>
                    <a:pt x="13" y="19"/>
                    <a:pt x="15" y="20"/>
                    <a:pt x="17" y="21"/>
                  </a:cubicBezTo>
                  <a:cubicBezTo>
                    <a:pt x="20" y="21"/>
                    <a:pt x="22" y="21"/>
                    <a:pt x="24" y="21"/>
                  </a:cubicBezTo>
                  <a:cubicBezTo>
                    <a:pt x="24" y="20"/>
                    <a:pt x="24" y="20"/>
                    <a:pt x="24" y="20"/>
                  </a:cubicBezTo>
                  <a:cubicBezTo>
                    <a:pt x="24" y="20"/>
                    <a:pt x="24" y="20"/>
                    <a:pt x="24" y="2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任意多边形 289">
              <a:extLst>
                <a:ext uri="{FF2B5EF4-FFF2-40B4-BE49-F238E27FC236}">
                  <a16:creationId xmlns:a16="http://schemas.microsoft.com/office/drawing/2014/main" id="{3C6F5D24-91A4-BD2B-9283-5F88E951D94E}"/>
                </a:ext>
              </a:extLst>
            </p:cNvPr>
            <p:cNvSpPr/>
            <p:nvPr/>
          </p:nvSpPr>
          <p:spPr bwMode="auto">
            <a:xfrm>
              <a:off x="7548563" y="3038475"/>
              <a:ext cx="79375" cy="73025"/>
            </a:xfrm>
            <a:custGeom>
              <a:avLst/>
              <a:gdLst>
                <a:gd name="T0" fmla="*/ 21 w 24"/>
                <a:gd name="T1" fmla="*/ 13 h 22"/>
                <a:gd name="T2" fmla="*/ 19 w 24"/>
                <a:gd name="T3" fmla="*/ 8 h 22"/>
                <a:gd name="T4" fmla="*/ 13 w 24"/>
                <a:gd name="T5" fmla="*/ 3 h 22"/>
                <a:gd name="T6" fmla="*/ 7 w 24"/>
                <a:gd name="T7" fmla="*/ 1 h 22"/>
                <a:gd name="T8" fmla="*/ 1 w 24"/>
                <a:gd name="T9" fmla="*/ 1 h 22"/>
                <a:gd name="T10" fmla="*/ 0 w 24"/>
                <a:gd name="T11" fmla="*/ 1 h 22"/>
                <a:gd name="T12" fmla="*/ 1 w 24"/>
                <a:gd name="T13" fmla="*/ 1 h 22"/>
                <a:gd name="T14" fmla="*/ 7 w 24"/>
                <a:gd name="T15" fmla="*/ 2 h 22"/>
                <a:gd name="T16" fmla="*/ 12 w 24"/>
                <a:gd name="T17" fmla="*/ 5 h 22"/>
                <a:gd name="T18" fmla="*/ 15 w 24"/>
                <a:gd name="T19" fmla="*/ 10 h 22"/>
                <a:gd name="T20" fmla="*/ 17 w 24"/>
                <a:gd name="T21" fmla="*/ 13 h 22"/>
                <a:gd name="T22" fmla="*/ 14 w 24"/>
                <a:gd name="T23" fmla="*/ 13 h 22"/>
                <a:gd name="T24" fmla="*/ 21 w 24"/>
                <a:gd name="T25" fmla="*/ 22 h 22"/>
                <a:gd name="T26" fmla="*/ 24 w 24"/>
                <a:gd name="T27" fmla="*/ 12 h 22"/>
                <a:gd name="T28" fmla="*/ 21 w 24"/>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2">
                  <a:moveTo>
                    <a:pt x="21" y="13"/>
                  </a:moveTo>
                  <a:cubicBezTo>
                    <a:pt x="21" y="11"/>
                    <a:pt x="20" y="9"/>
                    <a:pt x="19" y="8"/>
                  </a:cubicBezTo>
                  <a:cubicBezTo>
                    <a:pt x="17" y="6"/>
                    <a:pt x="15" y="4"/>
                    <a:pt x="13" y="3"/>
                  </a:cubicBezTo>
                  <a:cubicBezTo>
                    <a:pt x="11" y="2"/>
                    <a:pt x="9" y="1"/>
                    <a:pt x="7" y="1"/>
                  </a:cubicBezTo>
                  <a:cubicBezTo>
                    <a:pt x="5" y="0"/>
                    <a:pt x="3" y="0"/>
                    <a:pt x="1" y="1"/>
                  </a:cubicBezTo>
                  <a:cubicBezTo>
                    <a:pt x="0" y="1"/>
                    <a:pt x="0" y="1"/>
                    <a:pt x="0" y="1"/>
                  </a:cubicBezTo>
                  <a:cubicBezTo>
                    <a:pt x="1" y="1"/>
                    <a:pt x="1" y="1"/>
                    <a:pt x="1" y="1"/>
                  </a:cubicBezTo>
                  <a:cubicBezTo>
                    <a:pt x="3" y="1"/>
                    <a:pt x="5" y="1"/>
                    <a:pt x="7" y="2"/>
                  </a:cubicBezTo>
                  <a:cubicBezTo>
                    <a:pt x="8" y="3"/>
                    <a:pt x="10" y="4"/>
                    <a:pt x="12" y="5"/>
                  </a:cubicBezTo>
                  <a:cubicBezTo>
                    <a:pt x="13" y="6"/>
                    <a:pt x="14" y="8"/>
                    <a:pt x="15" y="10"/>
                  </a:cubicBezTo>
                  <a:cubicBezTo>
                    <a:pt x="16" y="11"/>
                    <a:pt x="16" y="12"/>
                    <a:pt x="17" y="13"/>
                  </a:cubicBezTo>
                  <a:cubicBezTo>
                    <a:pt x="14" y="13"/>
                    <a:pt x="14" y="13"/>
                    <a:pt x="14" y="13"/>
                  </a:cubicBezTo>
                  <a:cubicBezTo>
                    <a:pt x="21" y="22"/>
                    <a:pt x="21" y="22"/>
                    <a:pt x="21" y="22"/>
                  </a:cubicBezTo>
                  <a:cubicBezTo>
                    <a:pt x="24" y="12"/>
                    <a:pt x="24" y="12"/>
                    <a:pt x="24" y="12"/>
                  </a:cubicBezTo>
                  <a:cubicBezTo>
                    <a:pt x="21" y="13"/>
                    <a:pt x="21" y="13"/>
                    <a:pt x="21" y="13"/>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任意多边形 290">
              <a:extLst>
                <a:ext uri="{FF2B5EF4-FFF2-40B4-BE49-F238E27FC236}">
                  <a16:creationId xmlns:a16="http://schemas.microsoft.com/office/drawing/2014/main" id="{6E110970-413F-3B40-87EE-A17F78192464}"/>
                </a:ext>
              </a:extLst>
            </p:cNvPr>
            <p:cNvSpPr/>
            <p:nvPr/>
          </p:nvSpPr>
          <p:spPr bwMode="auto">
            <a:xfrm>
              <a:off x="7453313" y="2925763"/>
              <a:ext cx="103188" cy="333375"/>
            </a:xfrm>
            <a:custGeom>
              <a:avLst/>
              <a:gdLst>
                <a:gd name="T0" fmla="*/ 42 w 65"/>
                <a:gd name="T1" fmla="*/ 208 h 210"/>
                <a:gd name="T2" fmla="*/ 27 w 65"/>
                <a:gd name="T3" fmla="*/ 210 h 210"/>
                <a:gd name="T4" fmla="*/ 42 w 65"/>
                <a:gd name="T5" fmla="*/ 208 h 210"/>
                <a:gd name="T6" fmla="*/ 42 w 65"/>
                <a:gd name="T7" fmla="*/ 208 h 210"/>
                <a:gd name="T8" fmla="*/ 0 w 65"/>
                <a:gd name="T9" fmla="*/ 113 h 210"/>
                <a:gd name="T10" fmla="*/ 0 w 65"/>
                <a:gd name="T11" fmla="*/ 113 h 210"/>
                <a:gd name="T12" fmla="*/ 0 w 65"/>
                <a:gd name="T13" fmla="*/ 113 h 210"/>
                <a:gd name="T14" fmla="*/ 6 w 65"/>
                <a:gd name="T15" fmla="*/ 135 h 210"/>
                <a:gd name="T16" fmla="*/ 6 w 65"/>
                <a:gd name="T17" fmla="*/ 135 h 210"/>
                <a:gd name="T18" fmla="*/ 0 w 65"/>
                <a:gd name="T19" fmla="*/ 113 h 210"/>
                <a:gd name="T20" fmla="*/ 65 w 65"/>
                <a:gd name="T21" fmla="*/ 0 h 210"/>
                <a:gd name="T22" fmla="*/ 13 w 65"/>
                <a:gd name="T23" fmla="*/ 7 h 210"/>
                <a:gd name="T24" fmla="*/ 13 w 65"/>
                <a:gd name="T25" fmla="*/ 7 h 210"/>
                <a:gd name="T26" fmla="*/ 65 w 65"/>
                <a:gd name="T27" fmla="*/ 0 h 210"/>
                <a:gd name="T28" fmla="*/ 65 w 65"/>
                <a:gd name="T2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210">
                  <a:moveTo>
                    <a:pt x="42" y="208"/>
                  </a:moveTo>
                  <a:lnTo>
                    <a:pt x="27" y="210"/>
                  </a:lnTo>
                  <a:lnTo>
                    <a:pt x="42" y="208"/>
                  </a:lnTo>
                  <a:lnTo>
                    <a:pt x="42" y="208"/>
                  </a:lnTo>
                  <a:close/>
                  <a:moveTo>
                    <a:pt x="0" y="113"/>
                  </a:moveTo>
                  <a:lnTo>
                    <a:pt x="0" y="113"/>
                  </a:lnTo>
                  <a:lnTo>
                    <a:pt x="0" y="113"/>
                  </a:lnTo>
                  <a:lnTo>
                    <a:pt x="6" y="135"/>
                  </a:lnTo>
                  <a:lnTo>
                    <a:pt x="6" y="135"/>
                  </a:lnTo>
                  <a:lnTo>
                    <a:pt x="0" y="113"/>
                  </a:lnTo>
                  <a:close/>
                  <a:moveTo>
                    <a:pt x="65" y="0"/>
                  </a:moveTo>
                  <a:lnTo>
                    <a:pt x="13" y="7"/>
                  </a:lnTo>
                  <a:lnTo>
                    <a:pt x="13" y="7"/>
                  </a:lnTo>
                  <a:lnTo>
                    <a:pt x="65" y="0"/>
                  </a:lnTo>
                  <a:lnTo>
                    <a:pt x="65" y="0"/>
                  </a:lnTo>
                  <a:close/>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任意多边形 291">
              <a:extLst>
                <a:ext uri="{FF2B5EF4-FFF2-40B4-BE49-F238E27FC236}">
                  <a16:creationId xmlns:a16="http://schemas.microsoft.com/office/drawing/2014/main" id="{2B846654-4AEB-5DF8-EFEB-F800162E498A}"/>
                </a:ext>
              </a:extLst>
            </p:cNvPr>
            <p:cNvSpPr/>
            <p:nvPr/>
          </p:nvSpPr>
          <p:spPr bwMode="auto">
            <a:xfrm>
              <a:off x="7453313" y="2925763"/>
              <a:ext cx="103188" cy="333375"/>
            </a:xfrm>
            <a:custGeom>
              <a:avLst/>
              <a:gdLst>
                <a:gd name="T0" fmla="*/ 42 w 65"/>
                <a:gd name="T1" fmla="*/ 208 h 210"/>
                <a:gd name="T2" fmla="*/ 27 w 65"/>
                <a:gd name="T3" fmla="*/ 210 h 210"/>
                <a:gd name="T4" fmla="*/ 42 w 65"/>
                <a:gd name="T5" fmla="*/ 208 h 210"/>
                <a:gd name="T6" fmla="*/ 42 w 65"/>
                <a:gd name="T7" fmla="*/ 208 h 210"/>
                <a:gd name="T8" fmla="*/ 0 w 65"/>
                <a:gd name="T9" fmla="*/ 113 h 210"/>
                <a:gd name="T10" fmla="*/ 0 w 65"/>
                <a:gd name="T11" fmla="*/ 113 h 210"/>
                <a:gd name="T12" fmla="*/ 0 w 65"/>
                <a:gd name="T13" fmla="*/ 113 h 210"/>
                <a:gd name="T14" fmla="*/ 6 w 65"/>
                <a:gd name="T15" fmla="*/ 135 h 210"/>
                <a:gd name="T16" fmla="*/ 6 w 65"/>
                <a:gd name="T17" fmla="*/ 135 h 210"/>
                <a:gd name="T18" fmla="*/ 0 w 65"/>
                <a:gd name="T19" fmla="*/ 113 h 210"/>
                <a:gd name="T20" fmla="*/ 65 w 65"/>
                <a:gd name="T21" fmla="*/ 0 h 210"/>
                <a:gd name="T22" fmla="*/ 13 w 65"/>
                <a:gd name="T23" fmla="*/ 7 h 210"/>
                <a:gd name="T24" fmla="*/ 13 w 65"/>
                <a:gd name="T25" fmla="*/ 7 h 210"/>
                <a:gd name="T26" fmla="*/ 65 w 65"/>
                <a:gd name="T27" fmla="*/ 0 h 210"/>
                <a:gd name="T28" fmla="*/ 65 w 65"/>
                <a:gd name="T2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210">
                  <a:moveTo>
                    <a:pt x="42" y="208"/>
                  </a:moveTo>
                  <a:lnTo>
                    <a:pt x="27" y="210"/>
                  </a:lnTo>
                  <a:lnTo>
                    <a:pt x="42" y="208"/>
                  </a:lnTo>
                  <a:lnTo>
                    <a:pt x="42" y="208"/>
                  </a:lnTo>
                  <a:moveTo>
                    <a:pt x="0" y="113"/>
                  </a:moveTo>
                  <a:lnTo>
                    <a:pt x="0" y="113"/>
                  </a:lnTo>
                  <a:lnTo>
                    <a:pt x="0" y="113"/>
                  </a:lnTo>
                  <a:lnTo>
                    <a:pt x="6" y="135"/>
                  </a:lnTo>
                  <a:lnTo>
                    <a:pt x="6" y="135"/>
                  </a:lnTo>
                  <a:lnTo>
                    <a:pt x="0" y="113"/>
                  </a:lnTo>
                  <a:moveTo>
                    <a:pt x="65" y="0"/>
                  </a:moveTo>
                  <a:lnTo>
                    <a:pt x="13" y="7"/>
                  </a:lnTo>
                  <a:lnTo>
                    <a:pt x="13" y="7"/>
                  </a:lnTo>
                  <a:lnTo>
                    <a:pt x="65" y="0"/>
                  </a:lnTo>
                  <a:lnTo>
                    <a:pt x="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任意多边形 292">
              <a:extLst>
                <a:ext uri="{FF2B5EF4-FFF2-40B4-BE49-F238E27FC236}">
                  <a16:creationId xmlns:a16="http://schemas.microsoft.com/office/drawing/2014/main" id="{B2DA4235-2BED-BC08-180B-C4C13AF3699D}"/>
                </a:ext>
              </a:extLst>
            </p:cNvPr>
            <p:cNvSpPr/>
            <p:nvPr/>
          </p:nvSpPr>
          <p:spPr bwMode="auto">
            <a:xfrm>
              <a:off x="7453313" y="2925763"/>
              <a:ext cx="103188" cy="333375"/>
            </a:xfrm>
            <a:custGeom>
              <a:avLst/>
              <a:gdLst>
                <a:gd name="T0" fmla="*/ 26 w 31"/>
                <a:gd name="T1" fmla="*/ 48 h 101"/>
                <a:gd name="T2" fmla="*/ 24 w 31"/>
                <a:gd name="T3" fmla="*/ 48 h 101"/>
                <a:gd name="T4" fmla="*/ 25 w 31"/>
                <a:gd name="T5" fmla="*/ 52 h 101"/>
                <a:gd name="T6" fmla="*/ 25 w 31"/>
                <a:gd name="T7" fmla="*/ 52 h 101"/>
                <a:gd name="T8" fmla="*/ 26 w 31"/>
                <a:gd name="T9" fmla="*/ 48 h 101"/>
                <a:gd name="T10" fmla="*/ 31 w 31"/>
                <a:gd name="T11" fmla="*/ 0 h 101"/>
                <a:gd name="T12" fmla="*/ 6 w 31"/>
                <a:gd name="T13" fmla="*/ 3 h 101"/>
                <a:gd name="T14" fmla="*/ 0 w 31"/>
                <a:gd name="T15" fmla="*/ 54 h 101"/>
                <a:gd name="T16" fmla="*/ 3 w 31"/>
                <a:gd name="T17" fmla="*/ 65 h 101"/>
                <a:gd name="T18" fmla="*/ 14 w 31"/>
                <a:gd name="T19" fmla="*/ 68 h 101"/>
                <a:gd name="T20" fmla="*/ 13 w 31"/>
                <a:gd name="T21" fmla="*/ 87 h 101"/>
                <a:gd name="T22" fmla="*/ 13 w 31"/>
                <a:gd name="T23" fmla="*/ 101 h 101"/>
                <a:gd name="T24" fmla="*/ 13 w 31"/>
                <a:gd name="T25" fmla="*/ 101 h 101"/>
                <a:gd name="T26" fmla="*/ 20 w 31"/>
                <a:gd name="T27" fmla="*/ 100 h 101"/>
                <a:gd name="T28" fmla="*/ 25 w 31"/>
                <a:gd name="T29" fmla="*/ 57 h 101"/>
                <a:gd name="T30" fmla="*/ 22 w 31"/>
                <a:gd name="T31" fmla="*/ 54 h 101"/>
                <a:gd name="T32" fmla="*/ 19 w 31"/>
                <a:gd name="T33" fmla="*/ 49 h 101"/>
                <a:gd name="T34" fmla="*/ 16 w 31"/>
                <a:gd name="T35" fmla="*/ 49 h 101"/>
                <a:gd name="T36" fmla="*/ 19 w 31"/>
                <a:gd name="T37" fmla="*/ 40 h 101"/>
                <a:gd name="T38" fmla="*/ 26 w 31"/>
                <a:gd name="T39" fmla="*/ 47 h 101"/>
                <a:gd name="T40" fmla="*/ 31 w 31"/>
                <a:gd name="T4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01">
                  <a:moveTo>
                    <a:pt x="26" y="48"/>
                  </a:moveTo>
                  <a:cubicBezTo>
                    <a:pt x="24" y="48"/>
                    <a:pt x="24" y="48"/>
                    <a:pt x="24" y="48"/>
                  </a:cubicBezTo>
                  <a:cubicBezTo>
                    <a:pt x="24" y="49"/>
                    <a:pt x="25" y="51"/>
                    <a:pt x="25" y="52"/>
                  </a:cubicBezTo>
                  <a:cubicBezTo>
                    <a:pt x="25" y="52"/>
                    <a:pt x="25" y="52"/>
                    <a:pt x="25" y="52"/>
                  </a:cubicBezTo>
                  <a:cubicBezTo>
                    <a:pt x="26" y="48"/>
                    <a:pt x="26" y="48"/>
                    <a:pt x="26" y="48"/>
                  </a:cubicBezTo>
                  <a:moveTo>
                    <a:pt x="31" y="0"/>
                  </a:moveTo>
                  <a:cubicBezTo>
                    <a:pt x="6" y="3"/>
                    <a:pt x="6" y="3"/>
                    <a:pt x="6" y="3"/>
                  </a:cubicBezTo>
                  <a:cubicBezTo>
                    <a:pt x="0" y="54"/>
                    <a:pt x="0" y="54"/>
                    <a:pt x="0" y="54"/>
                  </a:cubicBezTo>
                  <a:cubicBezTo>
                    <a:pt x="3" y="65"/>
                    <a:pt x="3" y="65"/>
                    <a:pt x="3" y="65"/>
                  </a:cubicBezTo>
                  <a:cubicBezTo>
                    <a:pt x="14" y="68"/>
                    <a:pt x="14" y="68"/>
                    <a:pt x="14" y="68"/>
                  </a:cubicBezTo>
                  <a:cubicBezTo>
                    <a:pt x="14" y="74"/>
                    <a:pt x="13" y="81"/>
                    <a:pt x="13" y="87"/>
                  </a:cubicBezTo>
                  <a:cubicBezTo>
                    <a:pt x="13" y="92"/>
                    <a:pt x="13" y="96"/>
                    <a:pt x="13" y="101"/>
                  </a:cubicBezTo>
                  <a:cubicBezTo>
                    <a:pt x="13" y="101"/>
                    <a:pt x="13" y="101"/>
                    <a:pt x="13" y="101"/>
                  </a:cubicBezTo>
                  <a:cubicBezTo>
                    <a:pt x="20" y="100"/>
                    <a:pt x="20" y="100"/>
                    <a:pt x="20" y="100"/>
                  </a:cubicBezTo>
                  <a:cubicBezTo>
                    <a:pt x="25" y="57"/>
                    <a:pt x="25" y="57"/>
                    <a:pt x="25" y="57"/>
                  </a:cubicBezTo>
                  <a:cubicBezTo>
                    <a:pt x="24" y="56"/>
                    <a:pt x="23" y="55"/>
                    <a:pt x="22" y="54"/>
                  </a:cubicBezTo>
                  <a:cubicBezTo>
                    <a:pt x="21" y="52"/>
                    <a:pt x="20" y="50"/>
                    <a:pt x="19" y="49"/>
                  </a:cubicBezTo>
                  <a:cubicBezTo>
                    <a:pt x="16" y="49"/>
                    <a:pt x="16" y="49"/>
                    <a:pt x="16" y="49"/>
                  </a:cubicBezTo>
                  <a:cubicBezTo>
                    <a:pt x="19" y="40"/>
                    <a:pt x="19" y="40"/>
                    <a:pt x="19" y="40"/>
                  </a:cubicBezTo>
                  <a:cubicBezTo>
                    <a:pt x="26" y="47"/>
                    <a:pt x="26" y="47"/>
                    <a:pt x="26" y="47"/>
                  </a:cubicBezTo>
                  <a:cubicBezTo>
                    <a:pt x="31" y="0"/>
                    <a:pt x="31" y="0"/>
                    <a:pt x="31" y="0"/>
                  </a:cubicBezTo>
                </a:path>
              </a:pathLst>
            </a:custGeom>
            <a:solidFill>
              <a:srgbClr val="F2F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任意多边形 293">
              <a:extLst>
                <a:ext uri="{FF2B5EF4-FFF2-40B4-BE49-F238E27FC236}">
                  <a16:creationId xmlns:a16="http://schemas.microsoft.com/office/drawing/2014/main" id="{D4F3BD6D-8B77-3347-70D0-182BBABBEB68}"/>
                </a:ext>
              </a:extLst>
            </p:cNvPr>
            <p:cNvSpPr/>
            <p:nvPr/>
          </p:nvSpPr>
          <p:spPr bwMode="auto">
            <a:xfrm>
              <a:off x="7505701" y="3057525"/>
              <a:ext cx="33338" cy="57150"/>
            </a:xfrm>
            <a:custGeom>
              <a:avLst/>
              <a:gdLst>
                <a:gd name="T0" fmla="*/ 3 w 10"/>
                <a:gd name="T1" fmla="*/ 0 h 17"/>
                <a:gd name="T2" fmla="*/ 0 w 10"/>
                <a:gd name="T3" fmla="*/ 9 h 17"/>
                <a:gd name="T4" fmla="*/ 3 w 10"/>
                <a:gd name="T5" fmla="*/ 9 h 17"/>
                <a:gd name="T6" fmla="*/ 6 w 10"/>
                <a:gd name="T7" fmla="*/ 14 h 17"/>
                <a:gd name="T8" fmla="*/ 9 w 10"/>
                <a:gd name="T9" fmla="*/ 17 h 17"/>
                <a:gd name="T10" fmla="*/ 9 w 10"/>
                <a:gd name="T11" fmla="*/ 12 h 17"/>
                <a:gd name="T12" fmla="*/ 9 w 10"/>
                <a:gd name="T13" fmla="*/ 12 h 17"/>
                <a:gd name="T14" fmla="*/ 8 w 10"/>
                <a:gd name="T15" fmla="*/ 8 h 17"/>
                <a:gd name="T16" fmla="*/ 10 w 10"/>
                <a:gd name="T17" fmla="*/ 8 h 17"/>
                <a:gd name="T18" fmla="*/ 10 w 10"/>
                <a:gd name="T19" fmla="*/ 7 h 17"/>
                <a:gd name="T20" fmla="*/ 3 w 10"/>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7">
                  <a:moveTo>
                    <a:pt x="3" y="0"/>
                  </a:moveTo>
                  <a:cubicBezTo>
                    <a:pt x="0" y="9"/>
                    <a:pt x="0" y="9"/>
                    <a:pt x="0" y="9"/>
                  </a:cubicBezTo>
                  <a:cubicBezTo>
                    <a:pt x="3" y="9"/>
                    <a:pt x="3" y="9"/>
                    <a:pt x="3" y="9"/>
                  </a:cubicBezTo>
                  <a:cubicBezTo>
                    <a:pt x="4" y="10"/>
                    <a:pt x="5" y="12"/>
                    <a:pt x="6" y="14"/>
                  </a:cubicBezTo>
                  <a:cubicBezTo>
                    <a:pt x="7" y="15"/>
                    <a:pt x="8" y="16"/>
                    <a:pt x="9" y="17"/>
                  </a:cubicBezTo>
                  <a:cubicBezTo>
                    <a:pt x="9" y="12"/>
                    <a:pt x="9" y="12"/>
                    <a:pt x="9" y="12"/>
                  </a:cubicBezTo>
                  <a:cubicBezTo>
                    <a:pt x="9" y="12"/>
                    <a:pt x="9" y="12"/>
                    <a:pt x="9" y="12"/>
                  </a:cubicBezTo>
                  <a:cubicBezTo>
                    <a:pt x="9" y="11"/>
                    <a:pt x="8" y="9"/>
                    <a:pt x="8" y="8"/>
                  </a:cubicBezTo>
                  <a:cubicBezTo>
                    <a:pt x="10" y="8"/>
                    <a:pt x="10" y="8"/>
                    <a:pt x="10" y="8"/>
                  </a:cubicBezTo>
                  <a:cubicBezTo>
                    <a:pt x="10" y="7"/>
                    <a:pt x="10" y="7"/>
                    <a:pt x="10" y="7"/>
                  </a:cubicBezTo>
                  <a:cubicBezTo>
                    <a:pt x="3" y="0"/>
                    <a:pt x="3" y="0"/>
                    <a:pt x="3"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任意多边形 294">
              <a:extLst>
                <a:ext uri="{FF2B5EF4-FFF2-40B4-BE49-F238E27FC236}">
                  <a16:creationId xmlns:a16="http://schemas.microsoft.com/office/drawing/2014/main" id="{10227278-E70F-5739-8CE3-610E5844E70C}"/>
                </a:ext>
              </a:extLst>
            </p:cNvPr>
            <p:cNvSpPr/>
            <p:nvPr/>
          </p:nvSpPr>
          <p:spPr bwMode="auto">
            <a:xfrm>
              <a:off x="7539038" y="2919413"/>
              <a:ext cx="88900" cy="333375"/>
            </a:xfrm>
            <a:custGeom>
              <a:avLst/>
              <a:gdLst>
                <a:gd name="T0" fmla="*/ 0 w 27"/>
                <a:gd name="T1" fmla="*/ 100 h 101"/>
                <a:gd name="T2" fmla="*/ 0 w 27"/>
                <a:gd name="T3" fmla="*/ 101 h 101"/>
                <a:gd name="T4" fmla="*/ 1 w 27"/>
                <a:gd name="T5" fmla="*/ 101 h 101"/>
                <a:gd name="T6" fmla="*/ 0 w 27"/>
                <a:gd name="T7" fmla="*/ 100 h 101"/>
                <a:gd name="T8" fmla="*/ 8 w 27"/>
                <a:gd name="T9" fmla="*/ 38 h 101"/>
                <a:gd name="T10" fmla="*/ 5 w 27"/>
                <a:gd name="T11" fmla="*/ 60 h 101"/>
                <a:gd name="T12" fmla="*/ 8 w 27"/>
                <a:gd name="T13" fmla="*/ 61 h 101"/>
                <a:gd name="T14" fmla="*/ 14 w 27"/>
                <a:gd name="T15" fmla="*/ 62 h 101"/>
                <a:gd name="T16" fmla="*/ 14 w 27"/>
                <a:gd name="T17" fmla="*/ 62 h 101"/>
                <a:gd name="T18" fmla="*/ 14 w 27"/>
                <a:gd name="T19" fmla="*/ 62 h 101"/>
                <a:gd name="T20" fmla="*/ 14 w 27"/>
                <a:gd name="T21" fmla="*/ 63 h 101"/>
                <a:gd name="T22" fmla="*/ 11 w 27"/>
                <a:gd name="T23" fmla="*/ 63 h 101"/>
                <a:gd name="T24" fmla="*/ 7 w 27"/>
                <a:gd name="T25" fmla="*/ 63 h 101"/>
                <a:gd name="T26" fmla="*/ 5 w 27"/>
                <a:gd name="T27" fmla="*/ 62 h 101"/>
                <a:gd name="T28" fmla="*/ 0 w 27"/>
                <a:gd name="T29" fmla="*/ 100 h 101"/>
                <a:gd name="T30" fmla="*/ 18 w 27"/>
                <a:gd name="T31" fmla="*/ 69 h 101"/>
                <a:gd name="T32" fmla="*/ 20 w 27"/>
                <a:gd name="T33" fmla="*/ 53 h 101"/>
                <a:gd name="T34" fmla="*/ 17 w 27"/>
                <a:gd name="T35" fmla="*/ 49 h 101"/>
                <a:gd name="T36" fmla="*/ 20 w 27"/>
                <a:gd name="T37" fmla="*/ 49 h 101"/>
                <a:gd name="T38" fmla="*/ 18 w 27"/>
                <a:gd name="T39" fmla="*/ 46 h 101"/>
                <a:gd name="T40" fmla="*/ 15 w 27"/>
                <a:gd name="T41" fmla="*/ 41 h 101"/>
                <a:gd name="T42" fmla="*/ 10 w 27"/>
                <a:gd name="T43" fmla="*/ 38 h 101"/>
                <a:gd name="T44" fmla="*/ 8 w 27"/>
                <a:gd name="T45" fmla="*/ 38 h 101"/>
                <a:gd name="T46" fmla="*/ 27 w 27"/>
                <a:gd name="T47" fmla="*/ 0 h 101"/>
                <a:gd name="T48" fmla="*/ 12 w 27"/>
                <a:gd name="T49" fmla="*/ 2 h 101"/>
                <a:gd name="T50" fmla="*/ 8 w 27"/>
                <a:gd name="T51" fmla="*/ 36 h 101"/>
                <a:gd name="T52" fmla="*/ 10 w 27"/>
                <a:gd name="T53" fmla="*/ 37 h 101"/>
                <a:gd name="T54" fmla="*/ 16 w 27"/>
                <a:gd name="T55" fmla="*/ 39 h 101"/>
                <a:gd name="T56" fmla="*/ 21 w 27"/>
                <a:gd name="T57" fmla="*/ 43 h 101"/>
                <a:gd name="T58" fmla="*/ 27 w 27"/>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 h="101">
                  <a:moveTo>
                    <a:pt x="0" y="100"/>
                  </a:moveTo>
                  <a:cubicBezTo>
                    <a:pt x="0" y="101"/>
                    <a:pt x="0" y="101"/>
                    <a:pt x="0" y="101"/>
                  </a:cubicBezTo>
                  <a:cubicBezTo>
                    <a:pt x="1" y="101"/>
                    <a:pt x="1" y="101"/>
                    <a:pt x="1" y="101"/>
                  </a:cubicBezTo>
                  <a:cubicBezTo>
                    <a:pt x="0" y="100"/>
                    <a:pt x="0" y="100"/>
                    <a:pt x="0" y="100"/>
                  </a:cubicBezTo>
                  <a:moveTo>
                    <a:pt x="8" y="38"/>
                  </a:moveTo>
                  <a:cubicBezTo>
                    <a:pt x="5" y="60"/>
                    <a:pt x="5" y="60"/>
                    <a:pt x="5" y="60"/>
                  </a:cubicBezTo>
                  <a:cubicBezTo>
                    <a:pt x="6" y="60"/>
                    <a:pt x="7" y="61"/>
                    <a:pt x="8" y="61"/>
                  </a:cubicBezTo>
                  <a:cubicBezTo>
                    <a:pt x="10" y="62"/>
                    <a:pt x="12" y="62"/>
                    <a:pt x="14" y="62"/>
                  </a:cubicBezTo>
                  <a:cubicBezTo>
                    <a:pt x="14" y="62"/>
                    <a:pt x="14" y="62"/>
                    <a:pt x="14" y="62"/>
                  </a:cubicBezTo>
                  <a:cubicBezTo>
                    <a:pt x="14" y="62"/>
                    <a:pt x="14" y="62"/>
                    <a:pt x="14" y="62"/>
                  </a:cubicBezTo>
                  <a:cubicBezTo>
                    <a:pt x="14" y="63"/>
                    <a:pt x="14" y="63"/>
                    <a:pt x="14" y="63"/>
                  </a:cubicBezTo>
                  <a:cubicBezTo>
                    <a:pt x="13" y="63"/>
                    <a:pt x="12" y="63"/>
                    <a:pt x="11" y="63"/>
                  </a:cubicBezTo>
                  <a:cubicBezTo>
                    <a:pt x="10" y="63"/>
                    <a:pt x="9" y="63"/>
                    <a:pt x="7" y="63"/>
                  </a:cubicBezTo>
                  <a:cubicBezTo>
                    <a:pt x="7" y="63"/>
                    <a:pt x="6" y="62"/>
                    <a:pt x="5" y="62"/>
                  </a:cubicBezTo>
                  <a:cubicBezTo>
                    <a:pt x="0" y="100"/>
                    <a:pt x="0" y="100"/>
                    <a:pt x="0" y="100"/>
                  </a:cubicBezTo>
                  <a:cubicBezTo>
                    <a:pt x="2" y="98"/>
                    <a:pt x="10" y="85"/>
                    <a:pt x="18" y="69"/>
                  </a:cubicBezTo>
                  <a:cubicBezTo>
                    <a:pt x="20" y="53"/>
                    <a:pt x="20" y="53"/>
                    <a:pt x="20" y="53"/>
                  </a:cubicBezTo>
                  <a:cubicBezTo>
                    <a:pt x="17" y="49"/>
                    <a:pt x="17" y="49"/>
                    <a:pt x="17" y="49"/>
                  </a:cubicBezTo>
                  <a:cubicBezTo>
                    <a:pt x="20" y="49"/>
                    <a:pt x="20" y="49"/>
                    <a:pt x="20" y="49"/>
                  </a:cubicBezTo>
                  <a:cubicBezTo>
                    <a:pt x="19" y="48"/>
                    <a:pt x="19" y="47"/>
                    <a:pt x="18" y="46"/>
                  </a:cubicBezTo>
                  <a:cubicBezTo>
                    <a:pt x="17" y="44"/>
                    <a:pt x="16" y="42"/>
                    <a:pt x="15" y="41"/>
                  </a:cubicBezTo>
                  <a:cubicBezTo>
                    <a:pt x="13" y="40"/>
                    <a:pt x="11" y="39"/>
                    <a:pt x="10" y="38"/>
                  </a:cubicBezTo>
                  <a:cubicBezTo>
                    <a:pt x="9" y="38"/>
                    <a:pt x="8" y="38"/>
                    <a:pt x="8" y="38"/>
                  </a:cubicBezTo>
                  <a:moveTo>
                    <a:pt x="27" y="0"/>
                  </a:moveTo>
                  <a:cubicBezTo>
                    <a:pt x="12" y="2"/>
                    <a:pt x="12" y="2"/>
                    <a:pt x="12" y="2"/>
                  </a:cubicBezTo>
                  <a:cubicBezTo>
                    <a:pt x="8" y="36"/>
                    <a:pt x="8" y="36"/>
                    <a:pt x="8" y="36"/>
                  </a:cubicBezTo>
                  <a:cubicBezTo>
                    <a:pt x="8" y="36"/>
                    <a:pt x="9" y="36"/>
                    <a:pt x="10" y="37"/>
                  </a:cubicBezTo>
                  <a:cubicBezTo>
                    <a:pt x="12" y="37"/>
                    <a:pt x="14" y="38"/>
                    <a:pt x="16" y="39"/>
                  </a:cubicBezTo>
                  <a:cubicBezTo>
                    <a:pt x="18" y="40"/>
                    <a:pt x="20" y="41"/>
                    <a:pt x="21" y="43"/>
                  </a:cubicBezTo>
                  <a:cubicBezTo>
                    <a:pt x="27" y="0"/>
                    <a:pt x="27" y="0"/>
                    <a:pt x="27" y="0"/>
                  </a:cubicBezTo>
                </a:path>
              </a:pathLst>
            </a:custGeom>
            <a:solidFill>
              <a:srgbClr val="F2F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任意多边形 295">
              <a:extLst>
                <a:ext uri="{FF2B5EF4-FFF2-40B4-BE49-F238E27FC236}">
                  <a16:creationId xmlns:a16="http://schemas.microsoft.com/office/drawing/2014/main" id="{B07F8098-B6D3-9616-5D76-D9478942C35C}"/>
                </a:ext>
              </a:extLst>
            </p:cNvPr>
            <p:cNvSpPr/>
            <p:nvPr/>
          </p:nvSpPr>
          <p:spPr bwMode="auto">
            <a:xfrm>
              <a:off x="7556501" y="3117850"/>
              <a:ext cx="28575" cy="9525"/>
            </a:xfrm>
            <a:custGeom>
              <a:avLst/>
              <a:gdLst>
                <a:gd name="T0" fmla="*/ 0 w 9"/>
                <a:gd name="T1" fmla="*/ 0 h 3"/>
                <a:gd name="T2" fmla="*/ 0 w 9"/>
                <a:gd name="T3" fmla="*/ 2 h 3"/>
                <a:gd name="T4" fmla="*/ 2 w 9"/>
                <a:gd name="T5" fmla="*/ 3 h 3"/>
                <a:gd name="T6" fmla="*/ 6 w 9"/>
                <a:gd name="T7" fmla="*/ 3 h 3"/>
                <a:gd name="T8" fmla="*/ 9 w 9"/>
                <a:gd name="T9" fmla="*/ 3 h 3"/>
                <a:gd name="T10" fmla="*/ 9 w 9"/>
                <a:gd name="T11" fmla="*/ 2 h 3"/>
                <a:gd name="T12" fmla="*/ 9 w 9"/>
                <a:gd name="T13" fmla="*/ 2 h 3"/>
                <a:gd name="T14" fmla="*/ 9 w 9"/>
                <a:gd name="T15" fmla="*/ 2 h 3"/>
                <a:gd name="T16" fmla="*/ 3 w 9"/>
                <a:gd name="T17" fmla="*/ 1 h 3"/>
                <a:gd name="T18" fmla="*/ 0 w 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0" y="0"/>
                  </a:moveTo>
                  <a:cubicBezTo>
                    <a:pt x="0" y="2"/>
                    <a:pt x="0" y="2"/>
                    <a:pt x="0" y="2"/>
                  </a:cubicBezTo>
                  <a:cubicBezTo>
                    <a:pt x="1" y="2"/>
                    <a:pt x="2" y="3"/>
                    <a:pt x="2" y="3"/>
                  </a:cubicBezTo>
                  <a:cubicBezTo>
                    <a:pt x="4" y="3"/>
                    <a:pt x="5" y="3"/>
                    <a:pt x="6" y="3"/>
                  </a:cubicBezTo>
                  <a:cubicBezTo>
                    <a:pt x="7" y="3"/>
                    <a:pt x="8" y="3"/>
                    <a:pt x="9" y="3"/>
                  </a:cubicBezTo>
                  <a:cubicBezTo>
                    <a:pt x="9" y="2"/>
                    <a:pt x="9" y="2"/>
                    <a:pt x="9" y="2"/>
                  </a:cubicBezTo>
                  <a:cubicBezTo>
                    <a:pt x="9" y="2"/>
                    <a:pt x="9" y="2"/>
                    <a:pt x="9" y="2"/>
                  </a:cubicBezTo>
                  <a:cubicBezTo>
                    <a:pt x="9" y="2"/>
                    <a:pt x="9" y="2"/>
                    <a:pt x="9" y="2"/>
                  </a:cubicBezTo>
                  <a:cubicBezTo>
                    <a:pt x="7" y="2"/>
                    <a:pt x="5" y="2"/>
                    <a:pt x="3" y="1"/>
                  </a:cubicBezTo>
                  <a:cubicBezTo>
                    <a:pt x="2" y="1"/>
                    <a:pt x="1" y="0"/>
                    <a:pt x="0"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任意多边形 296">
              <a:extLst>
                <a:ext uri="{FF2B5EF4-FFF2-40B4-BE49-F238E27FC236}">
                  <a16:creationId xmlns:a16="http://schemas.microsoft.com/office/drawing/2014/main" id="{7DA91AAD-C66F-8E93-99C0-D8F5D47366E3}"/>
                </a:ext>
              </a:extLst>
            </p:cNvPr>
            <p:cNvSpPr/>
            <p:nvPr/>
          </p:nvSpPr>
          <p:spPr bwMode="auto">
            <a:xfrm>
              <a:off x="7566026" y="3038475"/>
              <a:ext cx="42863" cy="55563"/>
            </a:xfrm>
            <a:custGeom>
              <a:avLst/>
              <a:gdLst>
                <a:gd name="T0" fmla="*/ 0 w 13"/>
                <a:gd name="T1" fmla="*/ 0 h 17"/>
                <a:gd name="T2" fmla="*/ 0 w 13"/>
                <a:gd name="T3" fmla="*/ 2 h 17"/>
                <a:gd name="T4" fmla="*/ 2 w 13"/>
                <a:gd name="T5" fmla="*/ 2 h 17"/>
                <a:gd name="T6" fmla="*/ 7 w 13"/>
                <a:gd name="T7" fmla="*/ 5 h 17"/>
                <a:gd name="T8" fmla="*/ 10 w 13"/>
                <a:gd name="T9" fmla="*/ 10 h 17"/>
                <a:gd name="T10" fmla="*/ 12 w 13"/>
                <a:gd name="T11" fmla="*/ 13 h 17"/>
                <a:gd name="T12" fmla="*/ 9 w 13"/>
                <a:gd name="T13" fmla="*/ 13 h 17"/>
                <a:gd name="T14" fmla="*/ 12 w 13"/>
                <a:gd name="T15" fmla="*/ 17 h 17"/>
                <a:gd name="T16" fmla="*/ 13 w 13"/>
                <a:gd name="T17" fmla="*/ 7 h 17"/>
                <a:gd name="T18" fmla="*/ 8 w 13"/>
                <a:gd name="T19" fmla="*/ 3 h 17"/>
                <a:gd name="T20" fmla="*/ 2 w 13"/>
                <a:gd name="T21" fmla="*/ 1 h 17"/>
                <a:gd name="T22" fmla="*/ 0 w 13"/>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0" y="0"/>
                  </a:moveTo>
                  <a:cubicBezTo>
                    <a:pt x="0" y="2"/>
                    <a:pt x="0" y="2"/>
                    <a:pt x="0" y="2"/>
                  </a:cubicBezTo>
                  <a:cubicBezTo>
                    <a:pt x="0" y="2"/>
                    <a:pt x="1" y="2"/>
                    <a:pt x="2" y="2"/>
                  </a:cubicBezTo>
                  <a:cubicBezTo>
                    <a:pt x="3" y="3"/>
                    <a:pt x="5" y="4"/>
                    <a:pt x="7" y="5"/>
                  </a:cubicBezTo>
                  <a:cubicBezTo>
                    <a:pt x="8" y="6"/>
                    <a:pt x="9" y="8"/>
                    <a:pt x="10" y="10"/>
                  </a:cubicBezTo>
                  <a:cubicBezTo>
                    <a:pt x="11" y="11"/>
                    <a:pt x="11" y="12"/>
                    <a:pt x="12" y="13"/>
                  </a:cubicBezTo>
                  <a:cubicBezTo>
                    <a:pt x="9" y="13"/>
                    <a:pt x="9" y="13"/>
                    <a:pt x="9" y="13"/>
                  </a:cubicBezTo>
                  <a:cubicBezTo>
                    <a:pt x="12" y="17"/>
                    <a:pt x="12" y="17"/>
                    <a:pt x="12" y="17"/>
                  </a:cubicBezTo>
                  <a:cubicBezTo>
                    <a:pt x="13" y="7"/>
                    <a:pt x="13" y="7"/>
                    <a:pt x="13" y="7"/>
                  </a:cubicBezTo>
                  <a:cubicBezTo>
                    <a:pt x="12" y="5"/>
                    <a:pt x="10" y="4"/>
                    <a:pt x="8" y="3"/>
                  </a:cubicBezTo>
                  <a:cubicBezTo>
                    <a:pt x="6" y="2"/>
                    <a:pt x="4" y="1"/>
                    <a:pt x="2" y="1"/>
                  </a:cubicBezTo>
                  <a:cubicBezTo>
                    <a:pt x="1" y="0"/>
                    <a:pt x="0" y="0"/>
                    <a:pt x="0"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任意多边形 297">
              <a:extLst>
                <a:ext uri="{FF2B5EF4-FFF2-40B4-BE49-F238E27FC236}">
                  <a16:creationId xmlns:a16="http://schemas.microsoft.com/office/drawing/2014/main" id="{9F9A5DF9-7B50-9B46-6FE1-9FF0DA2BF6C9}"/>
                </a:ext>
              </a:extLst>
            </p:cNvPr>
            <p:cNvSpPr/>
            <p:nvPr/>
          </p:nvSpPr>
          <p:spPr bwMode="auto">
            <a:xfrm>
              <a:off x="7513638" y="2916238"/>
              <a:ext cx="34925" cy="6350"/>
            </a:xfrm>
            <a:custGeom>
              <a:avLst/>
              <a:gdLst>
                <a:gd name="T0" fmla="*/ 11 w 11"/>
                <a:gd name="T1" fmla="*/ 0 h 2"/>
                <a:gd name="T2" fmla="*/ 11 w 11"/>
                <a:gd name="T3" fmla="*/ 0 h 2"/>
                <a:gd name="T4" fmla="*/ 0 w 11"/>
                <a:gd name="T5" fmla="*/ 1 h 2"/>
                <a:gd name="T6" fmla="*/ 0 w 11"/>
                <a:gd name="T7" fmla="*/ 1 h 2"/>
                <a:gd name="T8" fmla="*/ 0 w 11"/>
                <a:gd name="T9" fmla="*/ 2 h 2"/>
                <a:gd name="T10" fmla="*/ 0 w 11"/>
                <a:gd name="T11" fmla="*/ 2 h 2"/>
                <a:gd name="T12" fmla="*/ 11 w 11"/>
                <a:gd name="T13" fmla="*/ 1 h 2"/>
                <a:gd name="T14" fmla="*/ 11 w 11"/>
                <a:gd name="T15" fmla="*/ 0 h 2"/>
                <a:gd name="T16" fmla="*/ 11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1" y="0"/>
                  </a:moveTo>
                  <a:cubicBezTo>
                    <a:pt x="11" y="0"/>
                    <a:pt x="11" y="0"/>
                    <a:pt x="11" y="0"/>
                  </a:cubicBezTo>
                  <a:cubicBezTo>
                    <a:pt x="0" y="1"/>
                    <a:pt x="0" y="1"/>
                    <a:pt x="0" y="1"/>
                  </a:cubicBezTo>
                  <a:cubicBezTo>
                    <a:pt x="0" y="1"/>
                    <a:pt x="0" y="1"/>
                    <a:pt x="0" y="1"/>
                  </a:cubicBezTo>
                  <a:cubicBezTo>
                    <a:pt x="0" y="2"/>
                    <a:pt x="0" y="2"/>
                    <a:pt x="0" y="2"/>
                  </a:cubicBezTo>
                  <a:cubicBezTo>
                    <a:pt x="0" y="2"/>
                    <a:pt x="0" y="2"/>
                    <a:pt x="0" y="2"/>
                  </a:cubicBezTo>
                  <a:cubicBezTo>
                    <a:pt x="11" y="1"/>
                    <a:pt x="11" y="1"/>
                    <a:pt x="11" y="1"/>
                  </a:cubicBezTo>
                  <a:cubicBezTo>
                    <a:pt x="11" y="1"/>
                    <a:pt x="11" y="1"/>
                    <a:pt x="11" y="0"/>
                  </a:cubicBezTo>
                  <a:cubicBezTo>
                    <a:pt x="11" y="0"/>
                    <a:pt x="11" y="0"/>
                    <a:pt x="11"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任意多边形 298">
              <a:extLst>
                <a:ext uri="{FF2B5EF4-FFF2-40B4-BE49-F238E27FC236}">
                  <a16:creationId xmlns:a16="http://schemas.microsoft.com/office/drawing/2014/main" id="{65CA08A6-313F-2A07-15C4-EA6CB868A024}"/>
                </a:ext>
              </a:extLst>
            </p:cNvPr>
            <p:cNvSpPr/>
            <p:nvPr/>
          </p:nvSpPr>
          <p:spPr bwMode="auto">
            <a:xfrm>
              <a:off x="8047038" y="3014663"/>
              <a:ext cx="306388" cy="455613"/>
            </a:xfrm>
            <a:custGeom>
              <a:avLst/>
              <a:gdLst>
                <a:gd name="T0" fmla="*/ 40 w 93"/>
                <a:gd name="T1" fmla="*/ 0 h 138"/>
                <a:gd name="T2" fmla="*/ 65 w 93"/>
                <a:gd name="T3" fmla="*/ 44 h 138"/>
                <a:gd name="T4" fmla="*/ 86 w 93"/>
                <a:gd name="T5" fmla="*/ 91 h 138"/>
                <a:gd name="T6" fmla="*/ 90 w 93"/>
                <a:gd name="T7" fmla="*/ 103 h 138"/>
                <a:gd name="T8" fmla="*/ 91 w 93"/>
                <a:gd name="T9" fmla="*/ 106 h 138"/>
                <a:gd name="T10" fmla="*/ 91 w 93"/>
                <a:gd name="T11" fmla="*/ 108 h 138"/>
                <a:gd name="T12" fmla="*/ 92 w 93"/>
                <a:gd name="T13" fmla="*/ 109 h 138"/>
                <a:gd name="T14" fmla="*/ 92 w 93"/>
                <a:gd name="T15" fmla="*/ 111 h 138"/>
                <a:gd name="T16" fmla="*/ 92 w 93"/>
                <a:gd name="T17" fmla="*/ 121 h 138"/>
                <a:gd name="T18" fmla="*/ 86 w 93"/>
                <a:gd name="T19" fmla="*/ 133 h 138"/>
                <a:gd name="T20" fmla="*/ 77 w 93"/>
                <a:gd name="T21" fmla="*/ 137 h 138"/>
                <a:gd name="T22" fmla="*/ 71 w 93"/>
                <a:gd name="T23" fmla="*/ 138 h 138"/>
                <a:gd name="T24" fmla="*/ 62 w 93"/>
                <a:gd name="T25" fmla="*/ 138 h 138"/>
                <a:gd name="T26" fmla="*/ 48 w 93"/>
                <a:gd name="T27" fmla="*/ 135 h 138"/>
                <a:gd name="T28" fmla="*/ 0 w 93"/>
                <a:gd name="T29" fmla="*/ 115 h 138"/>
                <a:gd name="T30" fmla="*/ 7 w 93"/>
                <a:gd name="T31" fmla="*/ 98 h 138"/>
                <a:gd name="T32" fmla="*/ 54 w 93"/>
                <a:gd name="T33" fmla="*/ 107 h 138"/>
                <a:gd name="T34" fmla="*/ 64 w 93"/>
                <a:gd name="T35" fmla="*/ 107 h 138"/>
                <a:gd name="T36" fmla="*/ 68 w 93"/>
                <a:gd name="T37" fmla="*/ 107 h 138"/>
                <a:gd name="T38" fmla="*/ 67 w 93"/>
                <a:gd name="T39" fmla="*/ 107 h 138"/>
                <a:gd name="T40" fmla="*/ 64 w 93"/>
                <a:gd name="T41" fmla="*/ 108 h 138"/>
                <a:gd name="T42" fmla="*/ 61 w 93"/>
                <a:gd name="T43" fmla="*/ 115 h 138"/>
                <a:gd name="T44" fmla="*/ 60 w 93"/>
                <a:gd name="T45" fmla="*/ 119 h 138"/>
                <a:gd name="T46" fmla="*/ 60 w 93"/>
                <a:gd name="T47" fmla="*/ 119 h 138"/>
                <a:gd name="T48" fmla="*/ 61 w 93"/>
                <a:gd name="T49" fmla="*/ 119 h 138"/>
                <a:gd name="T50" fmla="*/ 60 w 93"/>
                <a:gd name="T51" fmla="*/ 119 h 138"/>
                <a:gd name="T52" fmla="*/ 60 w 93"/>
                <a:gd name="T53" fmla="*/ 117 h 138"/>
                <a:gd name="T54" fmla="*/ 59 w 93"/>
                <a:gd name="T55" fmla="*/ 115 h 138"/>
                <a:gd name="T56" fmla="*/ 54 w 93"/>
                <a:gd name="T57" fmla="*/ 104 h 138"/>
                <a:gd name="T58" fmla="*/ 32 w 93"/>
                <a:gd name="T59" fmla="*/ 61 h 138"/>
                <a:gd name="T60" fmla="*/ 9 w 93"/>
                <a:gd name="T61" fmla="*/ 19 h 138"/>
                <a:gd name="T62" fmla="*/ 40 w 93"/>
                <a:gd name="T6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138">
                  <a:moveTo>
                    <a:pt x="40" y="0"/>
                  </a:moveTo>
                  <a:cubicBezTo>
                    <a:pt x="49" y="15"/>
                    <a:pt x="57" y="29"/>
                    <a:pt x="65" y="44"/>
                  </a:cubicBezTo>
                  <a:cubicBezTo>
                    <a:pt x="72" y="59"/>
                    <a:pt x="79" y="75"/>
                    <a:pt x="86" y="91"/>
                  </a:cubicBezTo>
                  <a:cubicBezTo>
                    <a:pt x="87" y="95"/>
                    <a:pt x="89" y="99"/>
                    <a:pt x="90" y="103"/>
                  </a:cubicBezTo>
                  <a:cubicBezTo>
                    <a:pt x="91" y="106"/>
                    <a:pt x="91" y="106"/>
                    <a:pt x="91" y="106"/>
                  </a:cubicBezTo>
                  <a:cubicBezTo>
                    <a:pt x="91" y="108"/>
                    <a:pt x="91" y="108"/>
                    <a:pt x="91" y="108"/>
                  </a:cubicBezTo>
                  <a:cubicBezTo>
                    <a:pt x="92" y="109"/>
                    <a:pt x="92" y="109"/>
                    <a:pt x="92" y="109"/>
                  </a:cubicBezTo>
                  <a:cubicBezTo>
                    <a:pt x="92" y="111"/>
                    <a:pt x="92" y="111"/>
                    <a:pt x="92" y="111"/>
                  </a:cubicBezTo>
                  <a:cubicBezTo>
                    <a:pt x="93" y="113"/>
                    <a:pt x="93" y="117"/>
                    <a:pt x="92" y="121"/>
                  </a:cubicBezTo>
                  <a:cubicBezTo>
                    <a:pt x="92" y="125"/>
                    <a:pt x="89" y="130"/>
                    <a:pt x="86" y="133"/>
                  </a:cubicBezTo>
                  <a:cubicBezTo>
                    <a:pt x="82" y="135"/>
                    <a:pt x="79" y="136"/>
                    <a:pt x="77" y="137"/>
                  </a:cubicBezTo>
                  <a:cubicBezTo>
                    <a:pt x="75" y="138"/>
                    <a:pt x="73" y="138"/>
                    <a:pt x="71" y="138"/>
                  </a:cubicBezTo>
                  <a:cubicBezTo>
                    <a:pt x="68" y="138"/>
                    <a:pt x="65" y="138"/>
                    <a:pt x="62" y="138"/>
                  </a:cubicBezTo>
                  <a:cubicBezTo>
                    <a:pt x="57" y="137"/>
                    <a:pt x="52" y="136"/>
                    <a:pt x="48" y="135"/>
                  </a:cubicBezTo>
                  <a:cubicBezTo>
                    <a:pt x="31" y="130"/>
                    <a:pt x="15" y="123"/>
                    <a:pt x="0" y="115"/>
                  </a:cubicBezTo>
                  <a:cubicBezTo>
                    <a:pt x="7" y="98"/>
                    <a:pt x="7" y="98"/>
                    <a:pt x="7" y="98"/>
                  </a:cubicBezTo>
                  <a:cubicBezTo>
                    <a:pt x="23" y="101"/>
                    <a:pt x="39" y="105"/>
                    <a:pt x="54" y="107"/>
                  </a:cubicBezTo>
                  <a:cubicBezTo>
                    <a:pt x="57" y="107"/>
                    <a:pt x="61" y="107"/>
                    <a:pt x="64" y="107"/>
                  </a:cubicBezTo>
                  <a:cubicBezTo>
                    <a:pt x="66" y="107"/>
                    <a:pt x="67" y="107"/>
                    <a:pt x="68" y="107"/>
                  </a:cubicBezTo>
                  <a:cubicBezTo>
                    <a:pt x="68" y="107"/>
                    <a:pt x="68" y="107"/>
                    <a:pt x="67" y="107"/>
                  </a:cubicBezTo>
                  <a:cubicBezTo>
                    <a:pt x="67" y="107"/>
                    <a:pt x="66" y="107"/>
                    <a:pt x="64" y="108"/>
                  </a:cubicBezTo>
                  <a:cubicBezTo>
                    <a:pt x="63" y="110"/>
                    <a:pt x="61" y="113"/>
                    <a:pt x="61" y="115"/>
                  </a:cubicBezTo>
                  <a:cubicBezTo>
                    <a:pt x="60" y="117"/>
                    <a:pt x="60" y="118"/>
                    <a:pt x="60" y="119"/>
                  </a:cubicBezTo>
                  <a:cubicBezTo>
                    <a:pt x="60" y="119"/>
                    <a:pt x="60" y="119"/>
                    <a:pt x="60" y="119"/>
                  </a:cubicBezTo>
                  <a:cubicBezTo>
                    <a:pt x="61" y="119"/>
                    <a:pt x="61" y="119"/>
                    <a:pt x="61" y="119"/>
                  </a:cubicBezTo>
                  <a:cubicBezTo>
                    <a:pt x="60" y="119"/>
                    <a:pt x="60" y="119"/>
                    <a:pt x="60" y="119"/>
                  </a:cubicBezTo>
                  <a:cubicBezTo>
                    <a:pt x="60" y="117"/>
                    <a:pt x="60" y="117"/>
                    <a:pt x="60" y="117"/>
                  </a:cubicBezTo>
                  <a:cubicBezTo>
                    <a:pt x="59" y="115"/>
                    <a:pt x="59" y="115"/>
                    <a:pt x="59" y="115"/>
                  </a:cubicBezTo>
                  <a:cubicBezTo>
                    <a:pt x="57" y="111"/>
                    <a:pt x="56" y="108"/>
                    <a:pt x="54" y="104"/>
                  </a:cubicBezTo>
                  <a:cubicBezTo>
                    <a:pt x="48" y="90"/>
                    <a:pt x="40" y="75"/>
                    <a:pt x="32" y="61"/>
                  </a:cubicBezTo>
                  <a:cubicBezTo>
                    <a:pt x="25" y="47"/>
                    <a:pt x="17" y="33"/>
                    <a:pt x="9" y="19"/>
                  </a:cubicBezTo>
                  <a:cubicBezTo>
                    <a:pt x="40" y="0"/>
                    <a:pt x="40" y="0"/>
                    <a:pt x="40" y="0"/>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任意多边形 299">
              <a:extLst>
                <a:ext uri="{FF2B5EF4-FFF2-40B4-BE49-F238E27FC236}">
                  <a16:creationId xmlns:a16="http://schemas.microsoft.com/office/drawing/2014/main" id="{43DD0BB5-F0BD-E29A-EF8A-6C854EC5B23F}"/>
                </a:ext>
              </a:extLst>
            </p:cNvPr>
            <p:cNvSpPr/>
            <p:nvPr/>
          </p:nvSpPr>
          <p:spPr bwMode="auto">
            <a:xfrm>
              <a:off x="8007351" y="3314700"/>
              <a:ext cx="76200" cy="100013"/>
            </a:xfrm>
            <a:custGeom>
              <a:avLst/>
              <a:gdLst>
                <a:gd name="T0" fmla="*/ 21 w 23"/>
                <a:gd name="T1" fmla="*/ 6 h 30"/>
                <a:gd name="T2" fmla="*/ 5 w 23"/>
                <a:gd name="T3" fmla="*/ 0 h 30"/>
                <a:gd name="T4" fmla="*/ 0 w 23"/>
                <a:gd name="T5" fmla="*/ 27 h 30"/>
                <a:gd name="T6" fmla="*/ 23 w 23"/>
                <a:gd name="T7" fmla="*/ 23 h 30"/>
                <a:gd name="T8" fmla="*/ 21 w 23"/>
                <a:gd name="T9" fmla="*/ 6 h 30"/>
              </a:gdLst>
              <a:ahLst/>
              <a:cxnLst>
                <a:cxn ang="0">
                  <a:pos x="T0" y="T1"/>
                </a:cxn>
                <a:cxn ang="0">
                  <a:pos x="T2" y="T3"/>
                </a:cxn>
                <a:cxn ang="0">
                  <a:pos x="T4" y="T5"/>
                </a:cxn>
                <a:cxn ang="0">
                  <a:pos x="T6" y="T7"/>
                </a:cxn>
                <a:cxn ang="0">
                  <a:pos x="T8" y="T9"/>
                </a:cxn>
              </a:cxnLst>
              <a:rect l="0" t="0" r="r" b="b"/>
              <a:pathLst>
                <a:path w="23" h="30">
                  <a:moveTo>
                    <a:pt x="21" y="6"/>
                  </a:moveTo>
                  <a:cubicBezTo>
                    <a:pt x="5" y="0"/>
                    <a:pt x="5" y="0"/>
                    <a:pt x="5" y="0"/>
                  </a:cubicBezTo>
                  <a:cubicBezTo>
                    <a:pt x="0" y="27"/>
                    <a:pt x="0" y="27"/>
                    <a:pt x="0" y="27"/>
                  </a:cubicBezTo>
                  <a:cubicBezTo>
                    <a:pt x="0" y="27"/>
                    <a:pt x="14" y="30"/>
                    <a:pt x="23" y="23"/>
                  </a:cubicBezTo>
                  <a:cubicBezTo>
                    <a:pt x="21" y="6"/>
                    <a:pt x="21" y="6"/>
                    <a:pt x="21" y="6"/>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任意多边形 300">
              <a:extLst>
                <a:ext uri="{FF2B5EF4-FFF2-40B4-BE49-F238E27FC236}">
                  <a16:creationId xmlns:a16="http://schemas.microsoft.com/office/drawing/2014/main" id="{F620B390-DA74-1501-DA8A-D136AF71244A}"/>
                </a:ext>
              </a:extLst>
            </p:cNvPr>
            <p:cNvSpPr/>
            <p:nvPr/>
          </p:nvSpPr>
          <p:spPr bwMode="auto">
            <a:xfrm>
              <a:off x="7945438" y="3289300"/>
              <a:ext cx="79375" cy="114300"/>
            </a:xfrm>
            <a:custGeom>
              <a:avLst/>
              <a:gdLst>
                <a:gd name="T0" fmla="*/ 0 w 50"/>
                <a:gd name="T1" fmla="*/ 0 h 72"/>
                <a:gd name="T2" fmla="*/ 2 w 50"/>
                <a:gd name="T3" fmla="*/ 52 h 72"/>
                <a:gd name="T4" fmla="*/ 39 w 50"/>
                <a:gd name="T5" fmla="*/ 72 h 72"/>
                <a:gd name="T6" fmla="*/ 50 w 50"/>
                <a:gd name="T7" fmla="*/ 16 h 72"/>
                <a:gd name="T8" fmla="*/ 0 w 50"/>
                <a:gd name="T9" fmla="*/ 0 h 72"/>
              </a:gdLst>
              <a:ahLst/>
              <a:cxnLst>
                <a:cxn ang="0">
                  <a:pos x="T0" y="T1"/>
                </a:cxn>
                <a:cxn ang="0">
                  <a:pos x="T2" y="T3"/>
                </a:cxn>
                <a:cxn ang="0">
                  <a:pos x="T4" y="T5"/>
                </a:cxn>
                <a:cxn ang="0">
                  <a:pos x="T6" y="T7"/>
                </a:cxn>
                <a:cxn ang="0">
                  <a:pos x="T8" y="T9"/>
                </a:cxn>
              </a:cxnLst>
              <a:rect l="0" t="0" r="r" b="b"/>
              <a:pathLst>
                <a:path w="50" h="72">
                  <a:moveTo>
                    <a:pt x="0" y="0"/>
                  </a:moveTo>
                  <a:lnTo>
                    <a:pt x="2" y="52"/>
                  </a:lnTo>
                  <a:lnTo>
                    <a:pt x="39" y="72"/>
                  </a:lnTo>
                  <a:lnTo>
                    <a:pt x="50" y="16"/>
                  </a:lnTo>
                  <a:lnTo>
                    <a:pt x="0" y="0"/>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任意多边形 301">
              <a:extLst>
                <a:ext uri="{FF2B5EF4-FFF2-40B4-BE49-F238E27FC236}">
                  <a16:creationId xmlns:a16="http://schemas.microsoft.com/office/drawing/2014/main" id="{2325431F-A44F-89E3-C622-DE7FE31B5273}"/>
                </a:ext>
              </a:extLst>
            </p:cNvPr>
            <p:cNvSpPr/>
            <p:nvPr/>
          </p:nvSpPr>
          <p:spPr bwMode="auto">
            <a:xfrm>
              <a:off x="7945438" y="3289300"/>
              <a:ext cx="79375" cy="114300"/>
            </a:xfrm>
            <a:custGeom>
              <a:avLst/>
              <a:gdLst>
                <a:gd name="T0" fmla="*/ 0 w 50"/>
                <a:gd name="T1" fmla="*/ 0 h 72"/>
                <a:gd name="T2" fmla="*/ 2 w 50"/>
                <a:gd name="T3" fmla="*/ 52 h 72"/>
                <a:gd name="T4" fmla="*/ 39 w 50"/>
                <a:gd name="T5" fmla="*/ 72 h 72"/>
                <a:gd name="T6" fmla="*/ 50 w 50"/>
                <a:gd name="T7" fmla="*/ 16 h 72"/>
                <a:gd name="T8" fmla="*/ 0 w 50"/>
                <a:gd name="T9" fmla="*/ 0 h 72"/>
              </a:gdLst>
              <a:ahLst/>
              <a:cxnLst>
                <a:cxn ang="0">
                  <a:pos x="T0" y="T1"/>
                </a:cxn>
                <a:cxn ang="0">
                  <a:pos x="T2" y="T3"/>
                </a:cxn>
                <a:cxn ang="0">
                  <a:pos x="T4" y="T5"/>
                </a:cxn>
                <a:cxn ang="0">
                  <a:pos x="T6" y="T7"/>
                </a:cxn>
                <a:cxn ang="0">
                  <a:pos x="T8" y="T9"/>
                </a:cxn>
              </a:cxnLst>
              <a:rect l="0" t="0" r="r" b="b"/>
              <a:pathLst>
                <a:path w="50" h="72">
                  <a:moveTo>
                    <a:pt x="0" y="0"/>
                  </a:moveTo>
                  <a:lnTo>
                    <a:pt x="2" y="52"/>
                  </a:lnTo>
                  <a:lnTo>
                    <a:pt x="39" y="72"/>
                  </a:lnTo>
                  <a:lnTo>
                    <a:pt x="50"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任意多边形 302">
              <a:extLst>
                <a:ext uri="{FF2B5EF4-FFF2-40B4-BE49-F238E27FC236}">
                  <a16:creationId xmlns:a16="http://schemas.microsoft.com/office/drawing/2014/main" id="{8F6C5F6C-CDC2-19E9-D38F-D3889CCA284F}"/>
                </a:ext>
              </a:extLst>
            </p:cNvPr>
            <p:cNvSpPr/>
            <p:nvPr/>
          </p:nvSpPr>
          <p:spPr bwMode="auto">
            <a:xfrm>
              <a:off x="7756526" y="2716213"/>
              <a:ext cx="17463" cy="22225"/>
            </a:xfrm>
            <a:custGeom>
              <a:avLst/>
              <a:gdLst>
                <a:gd name="T0" fmla="*/ 5 w 5"/>
                <a:gd name="T1" fmla="*/ 3 h 7"/>
                <a:gd name="T2" fmla="*/ 3 w 5"/>
                <a:gd name="T3" fmla="*/ 7 h 7"/>
                <a:gd name="T4" fmla="*/ 0 w 5"/>
                <a:gd name="T5" fmla="*/ 4 h 7"/>
                <a:gd name="T6" fmla="*/ 1 w 5"/>
                <a:gd name="T7" fmla="*/ 0 h 7"/>
                <a:gd name="T8" fmla="*/ 5 w 5"/>
                <a:gd name="T9" fmla="*/ 3 h 7"/>
              </a:gdLst>
              <a:ahLst/>
              <a:cxnLst>
                <a:cxn ang="0">
                  <a:pos x="T0" y="T1"/>
                </a:cxn>
                <a:cxn ang="0">
                  <a:pos x="T2" y="T3"/>
                </a:cxn>
                <a:cxn ang="0">
                  <a:pos x="T4" y="T5"/>
                </a:cxn>
                <a:cxn ang="0">
                  <a:pos x="T6" y="T7"/>
                </a:cxn>
                <a:cxn ang="0">
                  <a:pos x="T8" y="T9"/>
                </a:cxn>
              </a:cxnLst>
              <a:rect l="0" t="0" r="r" b="b"/>
              <a:pathLst>
                <a:path w="5" h="7">
                  <a:moveTo>
                    <a:pt x="5" y="3"/>
                  </a:moveTo>
                  <a:cubicBezTo>
                    <a:pt x="5" y="5"/>
                    <a:pt x="4" y="7"/>
                    <a:pt x="3" y="7"/>
                  </a:cubicBezTo>
                  <a:cubicBezTo>
                    <a:pt x="2" y="7"/>
                    <a:pt x="1" y="6"/>
                    <a:pt x="0" y="4"/>
                  </a:cubicBezTo>
                  <a:cubicBezTo>
                    <a:pt x="0" y="2"/>
                    <a:pt x="0" y="0"/>
                    <a:pt x="1" y="0"/>
                  </a:cubicBezTo>
                  <a:cubicBezTo>
                    <a:pt x="3" y="0"/>
                    <a:pt x="4" y="1"/>
                    <a:pt x="5"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任意多边形 303">
              <a:extLst>
                <a:ext uri="{FF2B5EF4-FFF2-40B4-BE49-F238E27FC236}">
                  <a16:creationId xmlns:a16="http://schemas.microsoft.com/office/drawing/2014/main" id="{281E24C5-E747-C7E0-2401-22EC18159AB1}"/>
                </a:ext>
              </a:extLst>
            </p:cNvPr>
            <p:cNvSpPr/>
            <p:nvPr/>
          </p:nvSpPr>
          <p:spPr bwMode="auto">
            <a:xfrm>
              <a:off x="7756526" y="2735263"/>
              <a:ext cx="30163" cy="69850"/>
            </a:xfrm>
            <a:custGeom>
              <a:avLst/>
              <a:gdLst>
                <a:gd name="T0" fmla="*/ 5 w 9"/>
                <a:gd name="T1" fmla="*/ 0 h 21"/>
                <a:gd name="T2" fmla="*/ 0 w 9"/>
                <a:gd name="T3" fmla="*/ 19 h 21"/>
                <a:gd name="T4" fmla="*/ 9 w 9"/>
                <a:gd name="T5" fmla="*/ 18 h 21"/>
                <a:gd name="T6" fmla="*/ 5 w 9"/>
                <a:gd name="T7" fmla="*/ 0 h 21"/>
              </a:gdLst>
              <a:ahLst/>
              <a:cxnLst>
                <a:cxn ang="0">
                  <a:pos x="T0" y="T1"/>
                </a:cxn>
                <a:cxn ang="0">
                  <a:pos x="T2" y="T3"/>
                </a:cxn>
                <a:cxn ang="0">
                  <a:pos x="T4" y="T5"/>
                </a:cxn>
                <a:cxn ang="0">
                  <a:pos x="T6" y="T7"/>
                </a:cxn>
              </a:cxnLst>
              <a:rect l="0" t="0" r="r" b="b"/>
              <a:pathLst>
                <a:path w="9" h="21">
                  <a:moveTo>
                    <a:pt x="5" y="0"/>
                  </a:moveTo>
                  <a:cubicBezTo>
                    <a:pt x="5" y="0"/>
                    <a:pt x="3" y="12"/>
                    <a:pt x="0" y="19"/>
                  </a:cubicBezTo>
                  <a:cubicBezTo>
                    <a:pt x="4" y="21"/>
                    <a:pt x="9" y="18"/>
                    <a:pt x="9" y="18"/>
                  </a:cubicBezTo>
                  <a:lnTo>
                    <a:pt x="5"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任意多边形 304">
              <a:extLst>
                <a:ext uri="{FF2B5EF4-FFF2-40B4-BE49-F238E27FC236}">
                  <a16:creationId xmlns:a16="http://schemas.microsoft.com/office/drawing/2014/main" id="{16F75CAE-1746-6C09-76CA-E575D741FBBE}"/>
                </a:ext>
              </a:extLst>
            </p:cNvPr>
            <p:cNvSpPr/>
            <p:nvPr/>
          </p:nvSpPr>
          <p:spPr bwMode="auto">
            <a:xfrm>
              <a:off x="7750176" y="2668588"/>
              <a:ext cx="39688" cy="20638"/>
            </a:xfrm>
            <a:custGeom>
              <a:avLst/>
              <a:gdLst>
                <a:gd name="T0" fmla="*/ 11 w 12"/>
                <a:gd name="T1" fmla="*/ 5 h 6"/>
                <a:gd name="T2" fmla="*/ 11 w 12"/>
                <a:gd name="T3" fmla="*/ 4 h 6"/>
                <a:gd name="T4" fmla="*/ 11 w 12"/>
                <a:gd name="T5" fmla="*/ 3 h 6"/>
                <a:gd name="T6" fmla="*/ 0 w 12"/>
                <a:gd name="T7" fmla="*/ 3 h 6"/>
                <a:gd name="T8" fmla="*/ 0 w 12"/>
                <a:gd name="T9" fmla="*/ 5 h 6"/>
                <a:gd name="T10" fmla="*/ 2 w 12"/>
                <a:gd name="T11" fmla="*/ 5 h 6"/>
                <a:gd name="T12" fmla="*/ 10 w 12"/>
                <a:gd name="T13" fmla="*/ 5 h 6"/>
                <a:gd name="T14" fmla="*/ 11 w 12"/>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6">
                  <a:moveTo>
                    <a:pt x="11" y="5"/>
                  </a:moveTo>
                  <a:cubicBezTo>
                    <a:pt x="11" y="4"/>
                    <a:pt x="11" y="4"/>
                    <a:pt x="11" y="4"/>
                  </a:cubicBezTo>
                  <a:cubicBezTo>
                    <a:pt x="12" y="4"/>
                    <a:pt x="11" y="3"/>
                    <a:pt x="11" y="3"/>
                  </a:cubicBezTo>
                  <a:cubicBezTo>
                    <a:pt x="5" y="0"/>
                    <a:pt x="1" y="3"/>
                    <a:pt x="0" y="3"/>
                  </a:cubicBezTo>
                  <a:cubicBezTo>
                    <a:pt x="0" y="4"/>
                    <a:pt x="0" y="5"/>
                    <a:pt x="0" y="5"/>
                  </a:cubicBezTo>
                  <a:cubicBezTo>
                    <a:pt x="0" y="6"/>
                    <a:pt x="1" y="6"/>
                    <a:pt x="2" y="5"/>
                  </a:cubicBezTo>
                  <a:cubicBezTo>
                    <a:pt x="2" y="5"/>
                    <a:pt x="5" y="3"/>
                    <a:pt x="10" y="5"/>
                  </a:cubicBezTo>
                  <a:lnTo>
                    <a:pt x="11" y="5"/>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任意多边形 305">
              <a:extLst>
                <a:ext uri="{FF2B5EF4-FFF2-40B4-BE49-F238E27FC236}">
                  <a16:creationId xmlns:a16="http://schemas.microsoft.com/office/drawing/2014/main" id="{7C6A32B0-0777-1016-D218-FDF80D526E04}"/>
                </a:ext>
              </a:extLst>
            </p:cNvPr>
            <p:cNvSpPr/>
            <p:nvPr/>
          </p:nvSpPr>
          <p:spPr bwMode="auto">
            <a:xfrm>
              <a:off x="7789863" y="2759075"/>
              <a:ext cx="231775" cy="236538"/>
            </a:xfrm>
            <a:custGeom>
              <a:avLst/>
              <a:gdLst>
                <a:gd name="T0" fmla="*/ 52 w 70"/>
                <a:gd name="T1" fmla="*/ 0 h 72"/>
                <a:gd name="T2" fmla="*/ 70 w 70"/>
                <a:gd name="T3" fmla="*/ 55 h 72"/>
                <a:gd name="T4" fmla="*/ 36 w 70"/>
                <a:gd name="T5" fmla="*/ 72 h 72"/>
                <a:gd name="T6" fmla="*/ 15 w 70"/>
                <a:gd name="T7" fmla="*/ 55 h 72"/>
                <a:gd name="T8" fmla="*/ 24 w 70"/>
                <a:gd name="T9" fmla="*/ 22 h 72"/>
                <a:gd name="T10" fmla="*/ 52 w 70"/>
                <a:gd name="T11" fmla="*/ 0 h 72"/>
              </a:gdLst>
              <a:ahLst/>
              <a:cxnLst>
                <a:cxn ang="0">
                  <a:pos x="T0" y="T1"/>
                </a:cxn>
                <a:cxn ang="0">
                  <a:pos x="T2" y="T3"/>
                </a:cxn>
                <a:cxn ang="0">
                  <a:pos x="T4" y="T5"/>
                </a:cxn>
                <a:cxn ang="0">
                  <a:pos x="T6" y="T7"/>
                </a:cxn>
                <a:cxn ang="0">
                  <a:pos x="T8" y="T9"/>
                </a:cxn>
                <a:cxn ang="0">
                  <a:pos x="T10" y="T11"/>
                </a:cxn>
              </a:cxnLst>
              <a:rect l="0" t="0" r="r" b="b"/>
              <a:pathLst>
                <a:path w="70" h="72">
                  <a:moveTo>
                    <a:pt x="52" y="0"/>
                  </a:moveTo>
                  <a:cubicBezTo>
                    <a:pt x="57" y="18"/>
                    <a:pt x="55" y="43"/>
                    <a:pt x="70" y="55"/>
                  </a:cubicBezTo>
                  <a:cubicBezTo>
                    <a:pt x="70" y="55"/>
                    <a:pt x="68" y="72"/>
                    <a:pt x="36" y="72"/>
                  </a:cubicBezTo>
                  <a:cubicBezTo>
                    <a:pt x="0" y="72"/>
                    <a:pt x="15" y="55"/>
                    <a:pt x="15" y="55"/>
                  </a:cubicBezTo>
                  <a:cubicBezTo>
                    <a:pt x="34" y="50"/>
                    <a:pt x="30" y="35"/>
                    <a:pt x="24" y="22"/>
                  </a:cubicBezTo>
                  <a:cubicBezTo>
                    <a:pt x="52" y="0"/>
                    <a:pt x="52" y="0"/>
                    <a:pt x="52" y="0"/>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任意多边形 306">
              <a:extLst>
                <a:ext uri="{FF2B5EF4-FFF2-40B4-BE49-F238E27FC236}">
                  <a16:creationId xmlns:a16="http://schemas.microsoft.com/office/drawing/2014/main" id="{B8C81098-EEDD-80FE-5F3D-C6437447592C}"/>
                </a:ext>
              </a:extLst>
            </p:cNvPr>
            <p:cNvSpPr/>
            <p:nvPr/>
          </p:nvSpPr>
          <p:spPr bwMode="auto">
            <a:xfrm>
              <a:off x="7802563" y="2913063"/>
              <a:ext cx="238125" cy="39688"/>
            </a:xfrm>
            <a:custGeom>
              <a:avLst/>
              <a:gdLst>
                <a:gd name="T0" fmla="*/ 67 w 72"/>
                <a:gd name="T1" fmla="*/ 12 h 12"/>
                <a:gd name="T2" fmla="*/ 66 w 72"/>
                <a:gd name="T3" fmla="*/ 3 h 12"/>
                <a:gd name="T4" fmla="*/ 12 w 72"/>
                <a:gd name="T5" fmla="*/ 3 h 12"/>
                <a:gd name="T6" fmla="*/ 3 w 72"/>
                <a:gd name="T7" fmla="*/ 12 h 12"/>
                <a:gd name="T8" fmla="*/ 67 w 72"/>
                <a:gd name="T9" fmla="*/ 12 h 12"/>
              </a:gdLst>
              <a:ahLst/>
              <a:cxnLst>
                <a:cxn ang="0">
                  <a:pos x="T0" y="T1"/>
                </a:cxn>
                <a:cxn ang="0">
                  <a:pos x="T2" y="T3"/>
                </a:cxn>
                <a:cxn ang="0">
                  <a:pos x="T4" y="T5"/>
                </a:cxn>
                <a:cxn ang="0">
                  <a:pos x="T6" y="T7"/>
                </a:cxn>
                <a:cxn ang="0">
                  <a:pos x="T8" y="T9"/>
                </a:cxn>
              </a:cxnLst>
              <a:rect l="0" t="0" r="r" b="b"/>
              <a:pathLst>
                <a:path w="72" h="12">
                  <a:moveTo>
                    <a:pt x="67" y="12"/>
                  </a:moveTo>
                  <a:cubicBezTo>
                    <a:pt x="69" y="8"/>
                    <a:pt x="72" y="4"/>
                    <a:pt x="66" y="3"/>
                  </a:cubicBezTo>
                  <a:cubicBezTo>
                    <a:pt x="60" y="2"/>
                    <a:pt x="24" y="0"/>
                    <a:pt x="12" y="3"/>
                  </a:cubicBezTo>
                  <a:cubicBezTo>
                    <a:pt x="0" y="5"/>
                    <a:pt x="3" y="12"/>
                    <a:pt x="3" y="12"/>
                  </a:cubicBezTo>
                  <a:cubicBezTo>
                    <a:pt x="67" y="12"/>
                    <a:pt x="67" y="12"/>
                    <a:pt x="67" y="1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任意多边形 307">
              <a:extLst>
                <a:ext uri="{FF2B5EF4-FFF2-40B4-BE49-F238E27FC236}">
                  <a16:creationId xmlns:a16="http://schemas.microsoft.com/office/drawing/2014/main" id="{001D4670-3DB1-3E3D-2320-D64A60CEC8E4}"/>
                </a:ext>
              </a:extLst>
            </p:cNvPr>
            <p:cNvSpPr/>
            <p:nvPr/>
          </p:nvSpPr>
          <p:spPr bwMode="auto">
            <a:xfrm>
              <a:off x="8343901" y="5599113"/>
              <a:ext cx="42863" cy="23813"/>
            </a:xfrm>
            <a:custGeom>
              <a:avLst/>
              <a:gdLst>
                <a:gd name="T0" fmla="*/ 7 w 13"/>
                <a:gd name="T1" fmla="*/ 6 h 7"/>
                <a:gd name="T2" fmla="*/ 1 w 13"/>
                <a:gd name="T3" fmla="*/ 6 h 7"/>
                <a:gd name="T4" fmla="*/ 0 w 13"/>
                <a:gd name="T5" fmla="*/ 3 h 7"/>
                <a:gd name="T6" fmla="*/ 2 w 13"/>
                <a:gd name="T7" fmla="*/ 1 h 7"/>
                <a:gd name="T8" fmla="*/ 13 w 13"/>
                <a:gd name="T9" fmla="*/ 3 h 7"/>
                <a:gd name="T10" fmla="*/ 13 w 13"/>
                <a:gd name="T11" fmla="*/ 3 h 7"/>
                <a:gd name="T12" fmla="*/ 13 w 13"/>
                <a:gd name="T13" fmla="*/ 4 h 7"/>
                <a:gd name="T14" fmla="*/ 7 w 13"/>
                <a:gd name="T15" fmla="*/ 6 h 7"/>
                <a:gd name="T16" fmla="*/ 3 w 13"/>
                <a:gd name="T17" fmla="*/ 2 h 7"/>
                <a:gd name="T18" fmla="*/ 2 w 13"/>
                <a:gd name="T19" fmla="*/ 2 h 7"/>
                <a:gd name="T20" fmla="*/ 1 w 13"/>
                <a:gd name="T21" fmla="*/ 3 h 7"/>
                <a:gd name="T22" fmla="*/ 2 w 13"/>
                <a:gd name="T23" fmla="*/ 5 h 7"/>
                <a:gd name="T24" fmla="*/ 11 w 13"/>
                <a:gd name="T25" fmla="*/ 3 h 7"/>
                <a:gd name="T26" fmla="*/ 3 w 13"/>
                <a:gd name="T2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7" y="6"/>
                  </a:moveTo>
                  <a:cubicBezTo>
                    <a:pt x="4" y="6"/>
                    <a:pt x="2" y="7"/>
                    <a:pt x="1" y="6"/>
                  </a:cubicBezTo>
                  <a:cubicBezTo>
                    <a:pt x="0" y="5"/>
                    <a:pt x="0" y="4"/>
                    <a:pt x="0" y="3"/>
                  </a:cubicBezTo>
                  <a:cubicBezTo>
                    <a:pt x="0" y="2"/>
                    <a:pt x="1" y="2"/>
                    <a:pt x="2" y="1"/>
                  </a:cubicBezTo>
                  <a:cubicBezTo>
                    <a:pt x="5" y="0"/>
                    <a:pt x="12" y="3"/>
                    <a:pt x="13" y="3"/>
                  </a:cubicBezTo>
                  <a:cubicBezTo>
                    <a:pt x="13" y="3"/>
                    <a:pt x="13" y="3"/>
                    <a:pt x="13" y="3"/>
                  </a:cubicBezTo>
                  <a:cubicBezTo>
                    <a:pt x="13" y="4"/>
                    <a:pt x="13" y="4"/>
                    <a:pt x="13" y="4"/>
                  </a:cubicBezTo>
                  <a:cubicBezTo>
                    <a:pt x="12" y="5"/>
                    <a:pt x="9" y="5"/>
                    <a:pt x="7" y="6"/>
                  </a:cubicBezTo>
                  <a:close/>
                  <a:moveTo>
                    <a:pt x="3" y="2"/>
                  </a:moveTo>
                  <a:cubicBezTo>
                    <a:pt x="2" y="2"/>
                    <a:pt x="2" y="2"/>
                    <a:pt x="2" y="2"/>
                  </a:cubicBezTo>
                  <a:cubicBezTo>
                    <a:pt x="2" y="3"/>
                    <a:pt x="1" y="3"/>
                    <a:pt x="1" y="3"/>
                  </a:cubicBezTo>
                  <a:cubicBezTo>
                    <a:pt x="1" y="4"/>
                    <a:pt x="1" y="5"/>
                    <a:pt x="2" y="5"/>
                  </a:cubicBezTo>
                  <a:cubicBezTo>
                    <a:pt x="3" y="6"/>
                    <a:pt x="8" y="5"/>
                    <a:pt x="11" y="3"/>
                  </a:cubicBezTo>
                  <a:cubicBezTo>
                    <a:pt x="9" y="3"/>
                    <a:pt x="5" y="2"/>
                    <a:pt x="3"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任意多边形 308">
              <a:extLst>
                <a:ext uri="{FF2B5EF4-FFF2-40B4-BE49-F238E27FC236}">
                  <a16:creationId xmlns:a16="http://schemas.microsoft.com/office/drawing/2014/main" id="{787BDFA3-76F0-BE03-B7B9-C4667C7F057F}"/>
                </a:ext>
              </a:extLst>
            </p:cNvPr>
            <p:cNvSpPr/>
            <p:nvPr/>
          </p:nvSpPr>
          <p:spPr bwMode="auto">
            <a:xfrm>
              <a:off x="8358188" y="5580063"/>
              <a:ext cx="28575" cy="33338"/>
            </a:xfrm>
            <a:custGeom>
              <a:avLst/>
              <a:gdLst>
                <a:gd name="T0" fmla="*/ 9 w 9"/>
                <a:gd name="T1" fmla="*/ 10 h 10"/>
                <a:gd name="T2" fmla="*/ 8 w 9"/>
                <a:gd name="T3" fmla="*/ 10 h 10"/>
                <a:gd name="T4" fmla="*/ 0 w 9"/>
                <a:gd name="T5" fmla="*/ 2 h 10"/>
                <a:gd name="T6" fmla="*/ 1 w 9"/>
                <a:gd name="T7" fmla="*/ 1 h 10"/>
                <a:gd name="T8" fmla="*/ 4 w 9"/>
                <a:gd name="T9" fmla="*/ 1 h 10"/>
                <a:gd name="T10" fmla="*/ 9 w 9"/>
                <a:gd name="T11" fmla="*/ 9 h 10"/>
                <a:gd name="T12" fmla="*/ 9 w 9"/>
                <a:gd name="T13" fmla="*/ 10 h 10"/>
                <a:gd name="T14" fmla="*/ 2 w 9"/>
                <a:gd name="T15" fmla="*/ 2 h 10"/>
                <a:gd name="T16" fmla="*/ 2 w 9"/>
                <a:gd name="T17" fmla="*/ 2 h 10"/>
                <a:gd name="T18" fmla="*/ 1 w 9"/>
                <a:gd name="T19" fmla="*/ 2 h 10"/>
                <a:gd name="T20" fmla="*/ 8 w 9"/>
                <a:gd name="T21" fmla="*/ 8 h 10"/>
                <a:gd name="T22" fmla="*/ 3 w 9"/>
                <a:gd name="T23" fmla="*/ 2 h 10"/>
                <a:gd name="T24" fmla="*/ 2 w 9"/>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9" y="10"/>
                  </a:moveTo>
                  <a:cubicBezTo>
                    <a:pt x="8" y="10"/>
                    <a:pt x="8" y="10"/>
                    <a:pt x="8" y="10"/>
                  </a:cubicBezTo>
                  <a:cubicBezTo>
                    <a:pt x="6" y="9"/>
                    <a:pt x="0" y="5"/>
                    <a:pt x="0" y="2"/>
                  </a:cubicBezTo>
                  <a:cubicBezTo>
                    <a:pt x="0" y="2"/>
                    <a:pt x="0" y="1"/>
                    <a:pt x="1" y="1"/>
                  </a:cubicBezTo>
                  <a:cubicBezTo>
                    <a:pt x="2" y="0"/>
                    <a:pt x="3" y="0"/>
                    <a:pt x="4" y="1"/>
                  </a:cubicBezTo>
                  <a:cubicBezTo>
                    <a:pt x="7" y="2"/>
                    <a:pt x="9" y="9"/>
                    <a:pt x="9" y="9"/>
                  </a:cubicBezTo>
                  <a:cubicBezTo>
                    <a:pt x="9" y="10"/>
                    <a:pt x="9" y="10"/>
                    <a:pt x="9" y="10"/>
                  </a:cubicBezTo>
                  <a:close/>
                  <a:moveTo>
                    <a:pt x="2" y="2"/>
                  </a:moveTo>
                  <a:cubicBezTo>
                    <a:pt x="2" y="2"/>
                    <a:pt x="2" y="2"/>
                    <a:pt x="2" y="2"/>
                  </a:cubicBezTo>
                  <a:cubicBezTo>
                    <a:pt x="1" y="2"/>
                    <a:pt x="1" y="2"/>
                    <a:pt x="1" y="2"/>
                  </a:cubicBezTo>
                  <a:cubicBezTo>
                    <a:pt x="1" y="4"/>
                    <a:pt x="5" y="7"/>
                    <a:pt x="8" y="8"/>
                  </a:cubicBezTo>
                  <a:cubicBezTo>
                    <a:pt x="7" y="7"/>
                    <a:pt x="5" y="3"/>
                    <a:pt x="3" y="2"/>
                  </a:cubicBezTo>
                  <a:cubicBezTo>
                    <a:pt x="3" y="2"/>
                    <a:pt x="2" y="1"/>
                    <a:pt x="2"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任意多边形 309">
              <a:extLst>
                <a:ext uri="{FF2B5EF4-FFF2-40B4-BE49-F238E27FC236}">
                  <a16:creationId xmlns:a16="http://schemas.microsoft.com/office/drawing/2014/main" id="{DA28E436-F554-ECA1-2712-73369A374373}"/>
                </a:ext>
              </a:extLst>
            </p:cNvPr>
            <p:cNvSpPr/>
            <p:nvPr/>
          </p:nvSpPr>
          <p:spPr bwMode="auto">
            <a:xfrm>
              <a:off x="7770813" y="5635625"/>
              <a:ext cx="52388" cy="23813"/>
            </a:xfrm>
            <a:custGeom>
              <a:avLst/>
              <a:gdLst>
                <a:gd name="T0" fmla="*/ 8 w 16"/>
                <a:gd name="T1" fmla="*/ 7 h 7"/>
                <a:gd name="T2" fmla="*/ 1 w 16"/>
                <a:gd name="T3" fmla="*/ 5 h 7"/>
                <a:gd name="T4" fmla="*/ 1 w 16"/>
                <a:gd name="T5" fmla="*/ 2 h 7"/>
                <a:gd name="T6" fmla="*/ 3 w 16"/>
                <a:gd name="T7" fmla="*/ 1 h 7"/>
                <a:gd name="T8" fmla="*/ 16 w 16"/>
                <a:gd name="T9" fmla="*/ 5 h 7"/>
                <a:gd name="T10" fmla="*/ 16 w 16"/>
                <a:gd name="T11" fmla="*/ 6 h 7"/>
                <a:gd name="T12" fmla="*/ 15 w 16"/>
                <a:gd name="T13" fmla="*/ 6 h 7"/>
                <a:gd name="T14" fmla="*/ 8 w 16"/>
                <a:gd name="T15" fmla="*/ 7 h 7"/>
                <a:gd name="T16" fmla="*/ 4 w 16"/>
                <a:gd name="T17" fmla="*/ 2 h 7"/>
                <a:gd name="T18" fmla="*/ 3 w 16"/>
                <a:gd name="T19" fmla="*/ 2 h 7"/>
                <a:gd name="T20" fmla="*/ 2 w 16"/>
                <a:gd name="T21" fmla="*/ 3 h 7"/>
                <a:gd name="T22" fmla="*/ 2 w 16"/>
                <a:gd name="T23" fmla="*/ 4 h 7"/>
                <a:gd name="T24" fmla="*/ 14 w 16"/>
                <a:gd name="T25" fmla="*/ 5 h 7"/>
                <a:gd name="T26" fmla="*/ 4 w 16"/>
                <a:gd name="T2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8" y="7"/>
                  </a:moveTo>
                  <a:cubicBezTo>
                    <a:pt x="5" y="7"/>
                    <a:pt x="2" y="6"/>
                    <a:pt x="1" y="5"/>
                  </a:cubicBezTo>
                  <a:cubicBezTo>
                    <a:pt x="1" y="4"/>
                    <a:pt x="0" y="4"/>
                    <a:pt x="1" y="2"/>
                  </a:cubicBezTo>
                  <a:cubicBezTo>
                    <a:pt x="2" y="2"/>
                    <a:pt x="2" y="1"/>
                    <a:pt x="3" y="1"/>
                  </a:cubicBezTo>
                  <a:cubicBezTo>
                    <a:pt x="7" y="0"/>
                    <a:pt x="15" y="5"/>
                    <a:pt x="16" y="5"/>
                  </a:cubicBezTo>
                  <a:cubicBezTo>
                    <a:pt x="16" y="6"/>
                    <a:pt x="16" y="6"/>
                    <a:pt x="16" y="6"/>
                  </a:cubicBezTo>
                  <a:cubicBezTo>
                    <a:pt x="15" y="6"/>
                    <a:pt x="15" y="6"/>
                    <a:pt x="15" y="6"/>
                  </a:cubicBezTo>
                  <a:cubicBezTo>
                    <a:pt x="14" y="6"/>
                    <a:pt x="11" y="7"/>
                    <a:pt x="8" y="7"/>
                  </a:cubicBezTo>
                  <a:close/>
                  <a:moveTo>
                    <a:pt x="4" y="2"/>
                  </a:moveTo>
                  <a:cubicBezTo>
                    <a:pt x="4" y="2"/>
                    <a:pt x="4" y="2"/>
                    <a:pt x="3" y="2"/>
                  </a:cubicBezTo>
                  <a:cubicBezTo>
                    <a:pt x="3" y="2"/>
                    <a:pt x="2" y="3"/>
                    <a:pt x="2" y="3"/>
                  </a:cubicBezTo>
                  <a:cubicBezTo>
                    <a:pt x="2" y="4"/>
                    <a:pt x="2" y="4"/>
                    <a:pt x="2" y="4"/>
                  </a:cubicBezTo>
                  <a:cubicBezTo>
                    <a:pt x="3" y="6"/>
                    <a:pt x="9" y="6"/>
                    <a:pt x="14" y="5"/>
                  </a:cubicBezTo>
                  <a:cubicBezTo>
                    <a:pt x="11" y="4"/>
                    <a:pt x="7" y="2"/>
                    <a:pt x="4"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任意多边形 310">
              <a:extLst>
                <a:ext uri="{FF2B5EF4-FFF2-40B4-BE49-F238E27FC236}">
                  <a16:creationId xmlns:a16="http://schemas.microsoft.com/office/drawing/2014/main" id="{CB8A8249-DEBD-1D58-BF25-7D59F8FA0D06}"/>
                </a:ext>
              </a:extLst>
            </p:cNvPr>
            <p:cNvSpPr/>
            <p:nvPr/>
          </p:nvSpPr>
          <p:spPr bwMode="auto">
            <a:xfrm>
              <a:off x="7793038" y="5619750"/>
              <a:ext cx="30163" cy="36513"/>
            </a:xfrm>
            <a:custGeom>
              <a:avLst/>
              <a:gdLst>
                <a:gd name="T0" fmla="*/ 8 w 9"/>
                <a:gd name="T1" fmla="*/ 11 h 11"/>
                <a:gd name="T2" fmla="*/ 8 w 9"/>
                <a:gd name="T3" fmla="*/ 11 h 11"/>
                <a:gd name="T4" fmla="*/ 0 w 9"/>
                <a:gd name="T5" fmla="*/ 2 h 11"/>
                <a:gd name="T6" fmla="*/ 2 w 9"/>
                <a:gd name="T7" fmla="*/ 0 h 11"/>
                <a:gd name="T8" fmla="*/ 5 w 9"/>
                <a:gd name="T9" fmla="*/ 1 h 11"/>
                <a:gd name="T10" fmla="*/ 9 w 9"/>
                <a:gd name="T11" fmla="*/ 10 h 11"/>
                <a:gd name="T12" fmla="*/ 9 w 9"/>
                <a:gd name="T13" fmla="*/ 11 h 11"/>
                <a:gd name="T14" fmla="*/ 8 w 9"/>
                <a:gd name="T15" fmla="*/ 11 h 11"/>
                <a:gd name="T16" fmla="*/ 3 w 9"/>
                <a:gd name="T17" fmla="*/ 1 h 11"/>
                <a:gd name="T18" fmla="*/ 2 w 9"/>
                <a:gd name="T19" fmla="*/ 1 h 11"/>
                <a:gd name="T20" fmla="*/ 1 w 9"/>
                <a:gd name="T21" fmla="*/ 2 h 11"/>
                <a:gd name="T22" fmla="*/ 8 w 9"/>
                <a:gd name="T23" fmla="*/ 9 h 11"/>
                <a:gd name="T24" fmla="*/ 4 w 9"/>
                <a:gd name="T25" fmla="*/ 2 h 11"/>
                <a:gd name="T26" fmla="*/ 3 w 9"/>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8" y="11"/>
                  </a:moveTo>
                  <a:cubicBezTo>
                    <a:pt x="8" y="11"/>
                    <a:pt x="8" y="11"/>
                    <a:pt x="8" y="11"/>
                  </a:cubicBezTo>
                  <a:cubicBezTo>
                    <a:pt x="5" y="10"/>
                    <a:pt x="0" y="5"/>
                    <a:pt x="0" y="2"/>
                  </a:cubicBezTo>
                  <a:cubicBezTo>
                    <a:pt x="0" y="1"/>
                    <a:pt x="1" y="0"/>
                    <a:pt x="2" y="0"/>
                  </a:cubicBezTo>
                  <a:cubicBezTo>
                    <a:pt x="3" y="0"/>
                    <a:pt x="4" y="0"/>
                    <a:pt x="5" y="1"/>
                  </a:cubicBezTo>
                  <a:cubicBezTo>
                    <a:pt x="8" y="4"/>
                    <a:pt x="9" y="10"/>
                    <a:pt x="9" y="10"/>
                  </a:cubicBezTo>
                  <a:cubicBezTo>
                    <a:pt x="9" y="11"/>
                    <a:pt x="9" y="11"/>
                    <a:pt x="9" y="11"/>
                  </a:cubicBezTo>
                  <a:lnTo>
                    <a:pt x="8" y="11"/>
                  </a:lnTo>
                  <a:close/>
                  <a:moveTo>
                    <a:pt x="3" y="1"/>
                  </a:moveTo>
                  <a:cubicBezTo>
                    <a:pt x="2" y="1"/>
                    <a:pt x="2" y="1"/>
                    <a:pt x="2" y="1"/>
                  </a:cubicBezTo>
                  <a:cubicBezTo>
                    <a:pt x="1" y="1"/>
                    <a:pt x="1" y="2"/>
                    <a:pt x="1" y="2"/>
                  </a:cubicBezTo>
                  <a:cubicBezTo>
                    <a:pt x="1" y="4"/>
                    <a:pt x="5" y="8"/>
                    <a:pt x="8" y="9"/>
                  </a:cubicBezTo>
                  <a:cubicBezTo>
                    <a:pt x="7" y="8"/>
                    <a:pt x="7" y="4"/>
                    <a:pt x="4" y="2"/>
                  </a:cubicBezTo>
                  <a:cubicBezTo>
                    <a:pt x="4" y="2"/>
                    <a:pt x="3" y="1"/>
                    <a:pt x="3" y="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任意多边形 311">
              <a:extLst>
                <a:ext uri="{FF2B5EF4-FFF2-40B4-BE49-F238E27FC236}">
                  <a16:creationId xmlns:a16="http://schemas.microsoft.com/office/drawing/2014/main" id="{7871730A-A1FB-B13E-0DEC-0486BBF102A8}"/>
                </a:ext>
              </a:extLst>
            </p:cNvPr>
            <p:cNvSpPr/>
            <p:nvPr/>
          </p:nvSpPr>
          <p:spPr bwMode="auto">
            <a:xfrm>
              <a:off x="7820026" y="5470525"/>
              <a:ext cx="88900" cy="182563"/>
            </a:xfrm>
            <a:custGeom>
              <a:avLst/>
              <a:gdLst>
                <a:gd name="T0" fmla="*/ 56 w 56"/>
                <a:gd name="T1" fmla="*/ 115 h 115"/>
                <a:gd name="T2" fmla="*/ 6 w 56"/>
                <a:gd name="T3" fmla="*/ 115 h 115"/>
                <a:gd name="T4" fmla="*/ 0 w 56"/>
                <a:gd name="T5" fmla="*/ 0 h 115"/>
                <a:gd name="T6" fmla="*/ 50 w 56"/>
                <a:gd name="T7" fmla="*/ 0 h 115"/>
                <a:gd name="T8" fmla="*/ 56 w 56"/>
                <a:gd name="T9" fmla="*/ 115 h 115"/>
              </a:gdLst>
              <a:ahLst/>
              <a:cxnLst>
                <a:cxn ang="0">
                  <a:pos x="T0" y="T1"/>
                </a:cxn>
                <a:cxn ang="0">
                  <a:pos x="T2" y="T3"/>
                </a:cxn>
                <a:cxn ang="0">
                  <a:pos x="T4" y="T5"/>
                </a:cxn>
                <a:cxn ang="0">
                  <a:pos x="T6" y="T7"/>
                </a:cxn>
                <a:cxn ang="0">
                  <a:pos x="T8" y="T9"/>
                </a:cxn>
              </a:cxnLst>
              <a:rect l="0" t="0" r="r" b="b"/>
              <a:pathLst>
                <a:path w="56" h="115">
                  <a:moveTo>
                    <a:pt x="56" y="115"/>
                  </a:moveTo>
                  <a:lnTo>
                    <a:pt x="6" y="115"/>
                  </a:lnTo>
                  <a:lnTo>
                    <a:pt x="0" y="0"/>
                  </a:lnTo>
                  <a:lnTo>
                    <a:pt x="50" y="0"/>
                  </a:lnTo>
                  <a:lnTo>
                    <a:pt x="56" y="115"/>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任意多边形 312">
              <a:extLst>
                <a:ext uri="{FF2B5EF4-FFF2-40B4-BE49-F238E27FC236}">
                  <a16:creationId xmlns:a16="http://schemas.microsoft.com/office/drawing/2014/main" id="{1BA3C767-97A8-84EA-FA70-A99E0DF524A5}"/>
                </a:ext>
              </a:extLst>
            </p:cNvPr>
            <p:cNvSpPr/>
            <p:nvPr/>
          </p:nvSpPr>
          <p:spPr bwMode="auto">
            <a:xfrm>
              <a:off x="7820026" y="5470525"/>
              <a:ext cx="88900" cy="182563"/>
            </a:xfrm>
            <a:custGeom>
              <a:avLst/>
              <a:gdLst>
                <a:gd name="T0" fmla="*/ 56 w 56"/>
                <a:gd name="T1" fmla="*/ 115 h 115"/>
                <a:gd name="T2" fmla="*/ 6 w 56"/>
                <a:gd name="T3" fmla="*/ 115 h 115"/>
                <a:gd name="T4" fmla="*/ 0 w 56"/>
                <a:gd name="T5" fmla="*/ 0 h 115"/>
                <a:gd name="T6" fmla="*/ 50 w 56"/>
                <a:gd name="T7" fmla="*/ 0 h 115"/>
                <a:gd name="T8" fmla="*/ 56 w 56"/>
                <a:gd name="T9" fmla="*/ 115 h 115"/>
              </a:gdLst>
              <a:ahLst/>
              <a:cxnLst>
                <a:cxn ang="0">
                  <a:pos x="T0" y="T1"/>
                </a:cxn>
                <a:cxn ang="0">
                  <a:pos x="T2" y="T3"/>
                </a:cxn>
                <a:cxn ang="0">
                  <a:pos x="T4" y="T5"/>
                </a:cxn>
                <a:cxn ang="0">
                  <a:pos x="T6" y="T7"/>
                </a:cxn>
                <a:cxn ang="0">
                  <a:pos x="T8" y="T9"/>
                </a:cxn>
              </a:cxnLst>
              <a:rect l="0" t="0" r="r" b="b"/>
              <a:pathLst>
                <a:path w="56" h="115">
                  <a:moveTo>
                    <a:pt x="56" y="115"/>
                  </a:moveTo>
                  <a:lnTo>
                    <a:pt x="6" y="115"/>
                  </a:lnTo>
                  <a:lnTo>
                    <a:pt x="0" y="0"/>
                  </a:lnTo>
                  <a:lnTo>
                    <a:pt x="50" y="0"/>
                  </a:lnTo>
                  <a:lnTo>
                    <a:pt x="56" y="1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任意多边形 313">
              <a:extLst>
                <a:ext uri="{FF2B5EF4-FFF2-40B4-BE49-F238E27FC236}">
                  <a16:creationId xmlns:a16="http://schemas.microsoft.com/office/drawing/2014/main" id="{41516282-D640-DA6D-1329-84A98B8F450D}"/>
                </a:ext>
              </a:extLst>
            </p:cNvPr>
            <p:cNvSpPr/>
            <p:nvPr/>
          </p:nvSpPr>
          <p:spPr bwMode="auto">
            <a:xfrm>
              <a:off x="8318501" y="5421313"/>
              <a:ext cx="153988" cy="188913"/>
            </a:xfrm>
            <a:custGeom>
              <a:avLst/>
              <a:gdLst>
                <a:gd name="T0" fmla="*/ 97 w 97"/>
                <a:gd name="T1" fmla="*/ 108 h 119"/>
                <a:gd name="T2" fmla="*/ 49 w 97"/>
                <a:gd name="T3" fmla="*/ 119 h 119"/>
                <a:gd name="T4" fmla="*/ 0 w 97"/>
                <a:gd name="T5" fmla="*/ 11 h 119"/>
                <a:gd name="T6" fmla="*/ 49 w 97"/>
                <a:gd name="T7" fmla="*/ 0 h 119"/>
                <a:gd name="T8" fmla="*/ 97 w 97"/>
                <a:gd name="T9" fmla="*/ 108 h 119"/>
              </a:gdLst>
              <a:ahLst/>
              <a:cxnLst>
                <a:cxn ang="0">
                  <a:pos x="T0" y="T1"/>
                </a:cxn>
                <a:cxn ang="0">
                  <a:pos x="T2" y="T3"/>
                </a:cxn>
                <a:cxn ang="0">
                  <a:pos x="T4" y="T5"/>
                </a:cxn>
                <a:cxn ang="0">
                  <a:pos x="T6" y="T7"/>
                </a:cxn>
                <a:cxn ang="0">
                  <a:pos x="T8" y="T9"/>
                </a:cxn>
              </a:cxnLst>
              <a:rect l="0" t="0" r="r" b="b"/>
              <a:pathLst>
                <a:path w="97" h="119">
                  <a:moveTo>
                    <a:pt x="97" y="108"/>
                  </a:moveTo>
                  <a:lnTo>
                    <a:pt x="49" y="119"/>
                  </a:lnTo>
                  <a:lnTo>
                    <a:pt x="0" y="11"/>
                  </a:lnTo>
                  <a:lnTo>
                    <a:pt x="49" y="0"/>
                  </a:lnTo>
                  <a:lnTo>
                    <a:pt x="97" y="108"/>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任意多边形 314">
              <a:extLst>
                <a:ext uri="{FF2B5EF4-FFF2-40B4-BE49-F238E27FC236}">
                  <a16:creationId xmlns:a16="http://schemas.microsoft.com/office/drawing/2014/main" id="{B8BABB07-6CED-5ACA-B0AA-FD87EA60B8AB}"/>
                </a:ext>
              </a:extLst>
            </p:cNvPr>
            <p:cNvSpPr/>
            <p:nvPr/>
          </p:nvSpPr>
          <p:spPr bwMode="auto">
            <a:xfrm>
              <a:off x="8318501" y="5421313"/>
              <a:ext cx="153988" cy="188913"/>
            </a:xfrm>
            <a:custGeom>
              <a:avLst/>
              <a:gdLst>
                <a:gd name="T0" fmla="*/ 97 w 97"/>
                <a:gd name="T1" fmla="*/ 108 h 119"/>
                <a:gd name="T2" fmla="*/ 49 w 97"/>
                <a:gd name="T3" fmla="*/ 119 h 119"/>
                <a:gd name="T4" fmla="*/ 0 w 97"/>
                <a:gd name="T5" fmla="*/ 11 h 119"/>
                <a:gd name="T6" fmla="*/ 49 w 97"/>
                <a:gd name="T7" fmla="*/ 0 h 119"/>
                <a:gd name="T8" fmla="*/ 97 w 97"/>
                <a:gd name="T9" fmla="*/ 108 h 119"/>
              </a:gdLst>
              <a:ahLst/>
              <a:cxnLst>
                <a:cxn ang="0">
                  <a:pos x="T0" y="T1"/>
                </a:cxn>
                <a:cxn ang="0">
                  <a:pos x="T2" y="T3"/>
                </a:cxn>
                <a:cxn ang="0">
                  <a:pos x="T4" y="T5"/>
                </a:cxn>
                <a:cxn ang="0">
                  <a:pos x="T6" y="T7"/>
                </a:cxn>
                <a:cxn ang="0">
                  <a:pos x="T8" y="T9"/>
                </a:cxn>
              </a:cxnLst>
              <a:rect l="0" t="0" r="r" b="b"/>
              <a:pathLst>
                <a:path w="97" h="119">
                  <a:moveTo>
                    <a:pt x="97" y="108"/>
                  </a:moveTo>
                  <a:lnTo>
                    <a:pt x="49" y="119"/>
                  </a:lnTo>
                  <a:lnTo>
                    <a:pt x="0" y="11"/>
                  </a:lnTo>
                  <a:lnTo>
                    <a:pt x="49" y="0"/>
                  </a:lnTo>
                  <a:lnTo>
                    <a:pt x="97" y="1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任意多边形 315">
              <a:extLst>
                <a:ext uri="{FF2B5EF4-FFF2-40B4-BE49-F238E27FC236}">
                  <a16:creationId xmlns:a16="http://schemas.microsoft.com/office/drawing/2014/main" id="{BB7E0864-E0C5-502B-6313-5E5667B20E80}"/>
                </a:ext>
              </a:extLst>
            </p:cNvPr>
            <p:cNvSpPr/>
            <p:nvPr/>
          </p:nvSpPr>
          <p:spPr bwMode="auto">
            <a:xfrm>
              <a:off x="8267701" y="5580063"/>
              <a:ext cx="247650" cy="134938"/>
            </a:xfrm>
            <a:custGeom>
              <a:avLst/>
              <a:gdLst>
                <a:gd name="T0" fmla="*/ 37 w 75"/>
                <a:gd name="T1" fmla="*/ 6 h 41"/>
                <a:gd name="T2" fmla="*/ 63 w 75"/>
                <a:gd name="T3" fmla="*/ 1 h 41"/>
                <a:gd name="T4" fmla="*/ 65 w 75"/>
                <a:gd name="T5" fmla="*/ 2 h 41"/>
                <a:gd name="T6" fmla="*/ 74 w 75"/>
                <a:gd name="T7" fmla="*/ 22 h 41"/>
                <a:gd name="T8" fmla="*/ 72 w 75"/>
                <a:gd name="T9" fmla="*/ 27 h 41"/>
                <a:gd name="T10" fmla="*/ 47 w 75"/>
                <a:gd name="T11" fmla="*/ 31 h 41"/>
                <a:gd name="T12" fmla="*/ 14 w 75"/>
                <a:gd name="T13" fmla="*/ 39 h 41"/>
                <a:gd name="T14" fmla="*/ 4 w 75"/>
                <a:gd name="T15" fmla="*/ 30 h 41"/>
                <a:gd name="T16" fmla="*/ 33 w 75"/>
                <a:gd name="T17" fmla="*/ 9 h 41"/>
                <a:gd name="T18" fmla="*/ 37 w 75"/>
                <a:gd name="T19"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41">
                  <a:moveTo>
                    <a:pt x="37" y="6"/>
                  </a:moveTo>
                  <a:cubicBezTo>
                    <a:pt x="63" y="1"/>
                    <a:pt x="63" y="1"/>
                    <a:pt x="63" y="1"/>
                  </a:cubicBezTo>
                  <a:cubicBezTo>
                    <a:pt x="64" y="0"/>
                    <a:pt x="65" y="1"/>
                    <a:pt x="65" y="2"/>
                  </a:cubicBezTo>
                  <a:cubicBezTo>
                    <a:pt x="74" y="22"/>
                    <a:pt x="74" y="22"/>
                    <a:pt x="74" y="22"/>
                  </a:cubicBezTo>
                  <a:cubicBezTo>
                    <a:pt x="75" y="24"/>
                    <a:pt x="74" y="26"/>
                    <a:pt x="72" y="27"/>
                  </a:cubicBezTo>
                  <a:cubicBezTo>
                    <a:pt x="63" y="28"/>
                    <a:pt x="58" y="29"/>
                    <a:pt x="47" y="31"/>
                  </a:cubicBezTo>
                  <a:cubicBezTo>
                    <a:pt x="39" y="33"/>
                    <a:pt x="23" y="37"/>
                    <a:pt x="14" y="39"/>
                  </a:cubicBezTo>
                  <a:cubicBezTo>
                    <a:pt x="4" y="41"/>
                    <a:pt x="0" y="32"/>
                    <a:pt x="4" y="30"/>
                  </a:cubicBezTo>
                  <a:cubicBezTo>
                    <a:pt x="21" y="22"/>
                    <a:pt x="29" y="15"/>
                    <a:pt x="33" y="9"/>
                  </a:cubicBezTo>
                  <a:cubicBezTo>
                    <a:pt x="34" y="7"/>
                    <a:pt x="35" y="7"/>
                    <a:pt x="37"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任意多边形 316">
              <a:extLst>
                <a:ext uri="{FF2B5EF4-FFF2-40B4-BE49-F238E27FC236}">
                  <a16:creationId xmlns:a16="http://schemas.microsoft.com/office/drawing/2014/main" id="{AC27F4BF-FD75-554D-0AE4-E783CDC4FAB2}"/>
                </a:ext>
              </a:extLst>
            </p:cNvPr>
            <p:cNvSpPr/>
            <p:nvPr/>
          </p:nvSpPr>
          <p:spPr bwMode="auto">
            <a:xfrm>
              <a:off x="7631113" y="5646738"/>
              <a:ext cx="307975" cy="88900"/>
            </a:xfrm>
            <a:custGeom>
              <a:avLst/>
              <a:gdLst>
                <a:gd name="T0" fmla="*/ 60 w 93"/>
                <a:gd name="T1" fmla="*/ 0 h 27"/>
                <a:gd name="T2" fmla="*/ 86 w 93"/>
                <a:gd name="T3" fmla="*/ 0 h 27"/>
                <a:gd name="T4" fmla="*/ 88 w 93"/>
                <a:gd name="T5" fmla="*/ 1 h 27"/>
                <a:gd name="T6" fmla="*/ 93 w 93"/>
                <a:gd name="T7" fmla="*/ 23 h 27"/>
                <a:gd name="T8" fmla="*/ 89 w 93"/>
                <a:gd name="T9" fmla="*/ 27 h 27"/>
                <a:gd name="T10" fmla="*/ 54 w 93"/>
                <a:gd name="T11" fmla="*/ 26 h 27"/>
                <a:gd name="T12" fmla="*/ 12 w 93"/>
                <a:gd name="T13" fmla="*/ 27 h 27"/>
                <a:gd name="T14" fmla="*/ 4 w 93"/>
                <a:gd name="T15" fmla="*/ 16 h 27"/>
                <a:gd name="T16" fmla="*/ 54 w 93"/>
                <a:gd name="T17" fmla="*/ 2 h 27"/>
                <a:gd name="T18" fmla="*/ 60 w 9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27">
                  <a:moveTo>
                    <a:pt x="60" y="0"/>
                  </a:moveTo>
                  <a:cubicBezTo>
                    <a:pt x="86" y="0"/>
                    <a:pt x="86" y="0"/>
                    <a:pt x="86" y="0"/>
                  </a:cubicBezTo>
                  <a:cubicBezTo>
                    <a:pt x="87" y="0"/>
                    <a:pt x="88" y="0"/>
                    <a:pt x="88" y="1"/>
                  </a:cubicBezTo>
                  <a:cubicBezTo>
                    <a:pt x="93" y="23"/>
                    <a:pt x="93" y="23"/>
                    <a:pt x="93" y="23"/>
                  </a:cubicBezTo>
                  <a:cubicBezTo>
                    <a:pt x="93" y="25"/>
                    <a:pt x="92" y="27"/>
                    <a:pt x="89" y="27"/>
                  </a:cubicBezTo>
                  <a:cubicBezTo>
                    <a:pt x="80" y="27"/>
                    <a:pt x="66" y="26"/>
                    <a:pt x="54" y="26"/>
                  </a:cubicBezTo>
                  <a:cubicBezTo>
                    <a:pt x="41" y="26"/>
                    <a:pt x="29" y="27"/>
                    <a:pt x="12" y="27"/>
                  </a:cubicBezTo>
                  <a:cubicBezTo>
                    <a:pt x="2" y="27"/>
                    <a:pt x="0" y="17"/>
                    <a:pt x="4" y="16"/>
                  </a:cubicBezTo>
                  <a:cubicBezTo>
                    <a:pt x="23" y="12"/>
                    <a:pt x="38" y="12"/>
                    <a:pt x="54" y="2"/>
                  </a:cubicBezTo>
                  <a:cubicBezTo>
                    <a:pt x="56" y="0"/>
                    <a:pt x="58" y="0"/>
                    <a:pt x="6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任意多边形 317">
              <a:extLst>
                <a:ext uri="{FF2B5EF4-FFF2-40B4-BE49-F238E27FC236}">
                  <a16:creationId xmlns:a16="http://schemas.microsoft.com/office/drawing/2014/main" id="{A01616EF-40AB-6241-87CF-9EDB5B289607}"/>
                </a:ext>
              </a:extLst>
            </p:cNvPr>
            <p:cNvSpPr/>
            <p:nvPr/>
          </p:nvSpPr>
          <p:spPr bwMode="auto">
            <a:xfrm>
              <a:off x="7400926" y="2998788"/>
              <a:ext cx="406400" cy="441325"/>
            </a:xfrm>
            <a:custGeom>
              <a:avLst/>
              <a:gdLst>
                <a:gd name="T0" fmla="*/ 123 w 123"/>
                <a:gd name="T1" fmla="*/ 15 h 134"/>
                <a:gd name="T2" fmla="*/ 107 w 123"/>
                <a:gd name="T3" fmla="*/ 47 h 134"/>
                <a:gd name="T4" fmla="*/ 89 w 123"/>
                <a:gd name="T5" fmla="*/ 79 h 134"/>
                <a:gd name="T6" fmla="*/ 66 w 123"/>
                <a:gd name="T7" fmla="*/ 109 h 134"/>
                <a:gd name="T8" fmla="*/ 51 w 123"/>
                <a:gd name="T9" fmla="*/ 123 h 134"/>
                <a:gd name="T10" fmla="*/ 28 w 123"/>
                <a:gd name="T11" fmla="*/ 133 h 134"/>
                <a:gd name="T12" fmla="*/ 23 w 123"/>
                <a:gd name="T13" fmla="*/ 134 h 134"/>
                <a:gd name="T14" fmla="*/ 18 w 123"/>
                <a:gd name="T15" fmla="*/ 132 h 134"/>
                <a:gd name="T16" fmla="*/ 9 w 123"/>
                <a:gd name="T17" fmla="*/ 125 h 134"/>
                <a:gd name="T18" fmla="*/ 4 w 123"/>
                <a:gd name="T19" fmla="*/ 117 h 134"/>
                <a:gd name="T20" fmla="*/ 1 w 123"/>
                <a:gd name="T21" fmla="*/ 103 h 134"/>
                <a:gd name="T22" fmla="*/ 2 w 123"/>
                <a:gd name="T23" fmla="*/ 81 h 134"/>
                <a:gd name="T24" fmla="*/ 6 w 123"/>
                <a:gd name="T25" fmla="*/ 61 h 134"/>
                <a:gd name="T26" fmla="*/ 13 w 123"/>
                <a:gd name="T27" fmla="*/ 42 h 134"/>
                <a:gd name="T28" fmla="*/ 30 w 123"/>
                <a:gd name="T29" fmla="*/ 46 h 134"/>
                <a:gd name="T30" fmla="*/ 29 w 123"/>
                <a:gd name="T31" fmla="*/ 65 h 134"/>
                <a:gd name="T32" fmla="*/ 29 w 123"/>
                <a:gd name="T33" fmla="*/ 83 h 134"/>
                <a:gd name="T34" fmla="*/ 31 w 123"/>
                <a:gd name="T35" fmla="*/ 99 h 134"/>
                <a:gd name="T36" fmla="*/ 33 w 123"/>
                <a:gd name="T37" fmla="*/ 103 h 134"/>
                <a:gd name="T38" fmla="*/ 32 w 123"/>
                <a:gd name="T39" fmla="*/ 102 h 134"/>
                <a:gd name="T40" fmla="*/ 22 w 123"/>
                <a:gd name="T41" fmla="*/ 101 h 134"/>
                <a:gd name="T42" fmla="*/ 30 w 123"/>
                <a:gd name="T43" fmla="*/ 96 h 134"/>
                <a:gd name="T44" fmla="*/ 40 w 123"/>
                <a:gd name="T45" fmla="*/ 86 h 134"/>
                <a:gd name="T46" fmla="*/ 58 w 123"/>
                <a:gd name="T47" fmla="*/ 59 h 134"/>
                <a:gd name="T48" fmla="*/ 74 w 123"/>
                <a:gd name="T49" fmla="*/ 30 h 134"/>
                <a:gd name="T50" fmla="*/ 89 w 123"/>
                <a:gd name="T51" fmla="*/ 0 h 134"/>
                <a:gd name="T52" fmla="*/ 123 w 123"/>
                <a:gd name="T53" fmla="*/ 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4">
                  <a:moveTo>
                    <a:pt x="123" y="15"/>
                  </a:moveTo>
                  <a:cubicBezTo>
                    <a:pt x="118" y="26"/>
                    <a:pt x="112" y="36"/>
                    <a:pt x="107" y="47"/>
                  </a:cubicBezTo>
                  <a:cubicBezTo>
                    <a:pt x="101" y="58"/>
                    <a:pt x="95" y="68"/>
                    <a:pt x="89" y="79"/>
                  </a:cubicBezTo>
                  <a:cubicBezTo>
                    <a:pt x="82" y="89"/>
                    <a:pt x="75" y="99"/>
                    <a:pt x="66" y="109"/>
                  </a:cubicBezTo>
                  <a:cubicBezTo>
                    <a:pt x="62" y="113"/>
                    <a:pt x="57" y="118"/>
                    <a:pt x="51" y="123"/>
                  </a:cubicBezTo>
                  <a:cubicBezTo>
                    <a:pt x="45" y="127"/>
                    <a:pt x="38" y="131"/>
                    <a:pt x="28" y="133"/>
                  </a:cubicBezTo>
                  <a:cubicBezTo>
                    <a:pt x="23" y="134"/>
                    <a:pt x="23" y="134"/>
                    <a:pt x="23" y="134"/>
                  </a:cubicBezTo>
                  <a:cubicBezTo>
                    <a:pt x="18" y="132"/>
                    <a:pt x="18" y="132"/>
                    <a:pt x="18" y="132"/>
                  </a:cubicBezTo>
                  <a:cubicBezTo>
                    <a:pt x="15" y="130"/>
                    <a:pt x="12" y="128"/>
                    <a:pt x="9" y="125"/>
                  </a:cubicBezTo>
                  <a:cubicBezTo>
                    <a:pt x="7" y="123"/>
                    <a:pt x="5" y="120"/>
                    <a:pt x="4" y="117"/>
                  </a:cubicBezTo>
                  <a:cubicBezTo>
                    <a:pt x="2" y="112"/>
                    <a:pt x="1" y="108"/>
                    <a:pt x="1" y="103"/>
                  </a:cubicBezTo>
                  <a:cubicBezTo>
                    <a:pt x="0" y="95"/>
                    <a:pt x="1" y="88"/>
                    <a:pt x="2" y="81"/>
                  </a:cubicBezTo>
                  <a:cubicBezTo>
                    <a:pt x="3" y="74"/>
                    <a:pt x="4" y="67"/>
                    <a:pt x="6" y="61"/>
                  </a:cubicBezTo>
                  <a:cubicBezTo>
                    <a:pt x="8" y="54"/>
                    <a:pt x="10" y="48"/>
                    <a:pt x="13" y="42"/>
                  </a:cubicBezTo>
                  <a:cubicBezTo>
                    <a:pt x="30" y="46"/>
                    <a:pt x="30" y="46"/>
                    <a:pt x="30" y="46"/>
                  </a:cubicBezTo>
                  <a:cubicBezTo>
                    <a:pt x="30" y="52"/>
                    <a:pt x="29" y="59"/>
                    <a:pt x="29" y="65"/>
                  </a:cubicBezTo>
                  <a:cubicBezTo>
                    <a:pt x="29" y="71"/>
                    <a:pt x="29" y="77"/>
                    <a:pt x="29" y="83"/>
                  </a:cubicBezTo>
                  <a:cubicBezTo>
                    <a:pt x="29" y="89"/>
                    <a:pt x="30" y="94"/>
                    <a:pt x="31" y="99"/>
                  </a:cubicBezTo>
                  <a:cubicBezTo>
                    <a:pt x="31" y="101"/>
                    <a:pt x="32" y="103"/>
                    <a:pt x="33" y="103"/>
                  </a:cubicBezTo>
                  <a:cubicBezTo>
                    <a:pt x="33" y="104"/>
                    <a:pt x="33" y="103"/>
                    <a:pt x="32" y="102"/>
                  </a:cubicBezTo>
                  <a:cubicBezTo>
                    <a:pt x="22" y="101"/>
                    <a:pt x="22" y="101"/>
                    <a:pt x="22" y="101"/>
                  </a:cubicBezTo>
                  <a:cubicBezTo>
                    <a:pt x="24" y="100"/>
                    <a:pt x="27" y="99"/>
                    <a:pt x="30" y="96"/>
                  </a:cubicBezTo>
                  <a:cubicBezTo>
                    <a:pt x="33" y="93"/>
                    <a:pt x="37" y="90"/>
                    <a:pt x="40" y="86"/>
                  </a:cubicBezTo>
                  <a:cubicBezTo>
                    <a:pt x="46" y="78"/>
                    <a:pt x="52" y="69"/>
                    <a:pt x="58" y="59"/>
                  </a:cubicBezTo>
                  <a:cubicBezTo>
                    <a:pt x="64" y="50"/>
                    <a:pt x="69" y="40"/>
                    <a:pt x="74" y="30"/>
                  </a:cubicBezTo>
                  <a:cubicBezTo>
                    <a:pt x="80" y="20"/>
                    <a:pt x="85" y="10"/>
                    <a:pt x="89" y="0"/>
                  </a:cubicBezTo>
                  <a:cubicBezTo>
                    <a:pt x="123" y="15"/>
                    <a:pt x="123" y="15"/>
                    <a:pt x="123" y="15"/>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任意多边形 318">
              <a:extLst>
                <a:ext uri="{FF2B5EF4-FFF2-40B4-BE49-F238E27FC236}">
                  <a16:creationId xmlns:a16="http://schemas.microsoft.com/office/drawing/2014/main" id="{E74AFDDF-6924-3CDD-B15D-2FDD0EC55271}"/>
                </a:ext>
              </a:extLst>
            </p:cNvPr>
            <p:cNvSpPr/>
            <p:nvPr/>
          </p:nvSpPr>
          <p:spPr bwMode="auto">
            <a:xfrm>
              <a:off x="8016876" y="2940050"/>
              <a:ext cx="330200" cy="441325"/>
            </a:xfrm>
            <a:custGeom>
              <a:avLst/>
              <a:gdLst>
                <a:gd name="T0" fmla="*/ 40 w 100"/>
                <a:gd name="T1" fmla="*/ 5 h 134"/>
                <a:gd name="T2" fmla="*/ 100 w 100"/>
                <a:gd name="T3" fmla="*/ 122 h 134"/>
                <a:gd name="T4" fmla="*/ 63 w 100"/>
                <a:gd name="T5" fmla="*/ 134 h 134"/>
                <a:gd name="T6" fmla="*/ 13 w 100"/>
                <a:gd name="T7" fmla="*/ 52 h 134"/>
                <a:gd name="T8" fmla="*/ 40 w 100"/>
                <a:gd name="T9" fmla="*/ 5 h 134"/>
              </a:gdLst>
              <a:ahLst/>
              <a:cxnLst>
                <a:cxn ang="0">
                  <a:pos x="T0" y="T1"/>
                </a:cxn>
                <a:cxn ang="0">
                  <a:pos x="T2" y="T3"/>
                </a:cxn>
                <a:cxn ang="0">
                  <a:pos x="T4" y="T5"/>
                </a:cxn>
                <a:cxn ang="0">
                  <a:pos x="T6" y="T7"/>
                </a:cxn>
                <a:cxn ang="0">
                  <a:pos x="T8" y="T9"/>
                </a:cxn>
              </a:cxnLst>
              <a:rect l="0" t="0" r="r" b="b"/>
              <a:pathLst>
                <a:path w="100" h="134">
                  <a:moveTo>
                    <a:pt x="40" y="5"/>
                  </a:moveTo>
                  <a:cubicBezTo>
                    <a:pt x="62" y="10"/>
                    <a:pt x="100" y="122"/>
                    <a:pt x="100" y="122"/>
                  </a:cubicBezTo>
                  <a:cubicBezTo>
                    <a:pt x="63" y="134"/>
                    <a:pt x="63" y="134"/>
                    <a:pt x="63" y="134"/>
                  </a:cubicBezTo>
                  <a:cubicBezTo>
                    <a:pt x="63" y="134"/>
                    <a:pt x="26" y="78"/>
                    <a:pt x="13" y="52"/>
                  </a:cubicBezTo>
                  <a:cubicBezTo>
                    <a:pt x="0" y="24"/>
                    <a:pt x="17" y="0"/>
                    <a:pt x="40"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任意多边形 319">
              <a:extLst>
                <a:ext uri="{FF2B5EF4-FFF2-40B4-BE49-F238E27FC236}">
                  <a16:creationId xmlns:a16="http://schemas.microsoft.com/office/drawing/2014/main" id="{49D693C3-0875-1F01-169E-299C21D939DD}"/>
                </a:ext>
              </a:extLst>
            </p:cNvPr>
            <p:cNvSpPr/>
            <p:nvPr/>
          </p:nvSpPr>
          <p:spPr bwMode="auto">
            <a:xfrm>
              <a:off x="8116888" y="2955925"/>
              <a:ext cx="230188" cy="425450"/>
            </a:xfrm>
            <a:custGeom>
              <a:avLst/>
              <a:gdLst>
                <a:gd name="T0" fmla="*/ 10 w 70"/>
                <a:gd name="T1" fmla="*/ 0 h 129"/>
                <a:gd name="T2" fmla="*/ 3 w 70"/>
                <a:gd name="T3" fmla="*/ 44 h 129"/>
                <a:gd name="T4" fmla="*/ 3 w 70"/>
                <a:gd name="T5" fmla="*/ 82 h 129"/>
                <a:gd name="T6" fmla="*/ 0 w 70"/>
                <a:gd name="T7" fmla="*/ 77 h 129"/>
                <a:gd name="T8" fmla="*/ 0 w 70"/>
                <a:gd name="T9" fmla="*/ 77 h 129"/>
                <a:gd name="T10" fmla="*/ 33 w 70"/>
                <a:gd name="T11" fmla="*/ 129 h 129"/>
                <a:gd name="T12" fmla="*/ 70 w 70"/>
                <a:gd name="T13" fmla="*/ 117 h 129"/>
                <a:gd name="T14" fmla="*/ 10 w 70"/>
                <a:gd name="T15" fmla="*/ 0 h 129"/>
                <a:gd name="T16" fmla="*/ 10 w 70"/>
                <a:gd name="T17" fmla="*/ 0 h 129"/>
                <a:gd name="T18" fmla="*/ 8 w 70"/>
                <a:gd name="T19" fmla="*/ 0 h 129"/>
                <a:gd name="T20" fmla="*/ 10 w 70"/>
                <a:gd name="T21" fmla="*/ 0 h 129"/>
                <a:gd name="T22" fmla="*/ 8 w 70"/>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29">
                  <a:moveTo>
                    <a:pt x="10" y="0"/>
                  </a:moveTo>
                  <a:cubicBezTo>
                    <a:pt x="7" y="15"/>
                    <a:pt x="5" y="30"/>
                    <a:pt x="3" y="44"/>
                  </a:cubicBezTo>
                  <a:cubicBezTo>
                    <a:pt x="7" y="53"/>
                    <a:pt x="7" y="65"/>
                    <a:pt x="3" y="82"/>
                  </a:cubicBezTo>
                  <a:cubicBezTo>
                    <a:pt x="2" y="80"/>
                    <a:pt x="1" y="79"/>
                    <a:pt x="0" y="77"/>
                  </a:cubicBezTo>
                  <a:cubicBezTo>
                    <a:pt x="0" y="77"/>
                    <a:pt x="0" y="77"/>
                    <a:pt x="0" y="77"/>
                  </a:cubicBezTo>
                  <a:cubicBezTo>
                    <a:pt x="16" y="103"/>
                    <a:pt x="33" y="129"/>
                    <a:pt x="33" y="129"/>
                  </a:cubicBezTo>
                  <a:cubicBezTo>
                    <a:pt x="70" y="117"/>
                    <a:pt x="70" y="117"/>
                    <a:pt x="70" y="117"/>
                  </a:cubicBezTo>
                  <a:cubicBezTo>
                    <a:pt x="70" y="117"/>
                    <a:pt x="32" y="5"/>
                    <a:pt x="10" y="0"/>
                  </a:cubicBezTo>
                  <a:cubicBezTo>
                    <a:pt x="10" y="0"/>
                    <a:pt x="10" y="0"/>
                    <a:pt x="10" y="0"/>
                  </a:cubicBezTo>
                  <a:moveTo>
                    <a:pt x="8" y="0"/>
                  </a:moveTo>
                  <a:cubicBezTo>
                    <a:pt x="9" y="0"/>
                    <a:pt x="10" y="0"/>
                    <a:pt x="10" y="0"/>
                  </a:cubicBezTo>
                  <a:cubicBezTo>
                    <a:pt x="9" y="0"/>
                    <a:pt x="8" y="0"/>
                    <a:pt x="8"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任意多边形 320">
              <a:extLst>
                <a:ext uri="{FF2B5EF4-FFF2-40B4-BE49-F238E27FC236}">
                  <a16:creationId xmlns:a16="http://schemas.microsoft.com/office/drawing/2014/main" id="{2375E385-8711-AD58-B02B-6AA23BFE1CC2}"/>
                </a:ext>
              </a:extLst>
            </p:cNvPr>
            <p:cNvSpPr/>
            <p:nvPr/>
          </p:nvSpPr>
          <p:spPr bwMode="auto">
            <a:xfrm>
              <a:off x="8116888" y="3100388"/>
              <a:ext cx="22225" cy="125413"/>
            </a:xfrm>
            <a:custGeom>
              <a:avLst/>
              <a:gdLst>
                <a:gd name="T0" fmla="*/ 3 w 7"/>
                <a:gd name="T1" fmla="*/ 0 h 38"/>
                <a:gd name="T2" fmla="*/ 0 w 7"/>
                <a:gd name="T3" fmla="*/ 33 h 38"/>
                <a:gd name="T4" fmla="*/ 3 w 7"/>
                <a:gd name="T5" fmla="*/ 38 h 38"/>
                <a:gd name="T6" fmla="*/ 3 w 7"/>
                <a:gd name="T7" fmla="*/ 0 h 38"/>
              </a:gdLst>
              <a:ahLst/>
              <a:cxnLst>
                <a:cxn ang="0">
                  <a:pos x="T0" y="T1"/>
                </a:cxn>
                <a:cxn ang="0">
                  <a:pos x="T2" y="T3"/>
                </a:cxn>
                <a:cxn ang="0">
                  <a:pos x="T4" y="T5"/>
                </a:cxn>
                <a:cxn ang="0">
                  <a:pos x="T6" y="T7"/>
                </a:cxn>
              </a:cxnLst>
              <a:rect l="0" t="0" r="r" b="b"/>
              <a:pathLst>
                <a:path w="7" h="38">
                  <a:moveTo>
                    <a:pt x="3" y="0"/>
                  </a:moveTo>
                  <a:cubicBezTo>
                    <a:pt x="2" y="12"/>
                    <a:pt x="1" y="23"/>
                    <a:pt x="0" y="33"/>
                  </a:cubicBezTo>
                  <a:cubicBezTo>
                    <a:pt x="1" y="35"/>
                    <a:pt x="2" y="36"/>
                    <a:pt x="3" y="38"/>
                  </a:cubicBezTo>
                  <a:cubicBezTo>
                    <a:pt x="7" y="21"/>
                    <a:pt x="7" y="9"/>
                    <a:pt x="3" y="0"/>
                  </a:cubicBezTo>
                </a:path>
              </a:pathLst>
            </a:custGeom>
            <a:solidFill>
              <a:srgbClr val="557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任意多边形 321">
              <a:extLst>
                <a:ext uri="{FF2B5EF4-FFF2-40B4-BE49-F238E27FC236}">
                  <a16:creationId xmlns:a16="http://schemas.microsoft.com/office/drawing/2014/main" id="{B6F15F9C-347D-62C7-757C-8188B33D3CBC}"/>
                </a:ext>
              </a:extLst>
            </p:cNvPr>
            <p:cNvSpPr/>
            <p:nvPr/>
          </p:nvSpPr>
          <p:spPr bwMode="auto">
            <a:xfrm>
              <a:off x="8205788" y="3325813"/>
              <a:ext cx="165100" cy="111125"/>
            </a:xfrm>
            <a:custGeom>
              <a:avLst/>
              <a:gdLst>
                <a:gd name="T0" fmla="*/ 4 w 50"/>
                <a:gd name="T1" fmla="*/ 10 h 34"/>
                <a:gd name="T2" fmla="*/ 41 w 50"/>
                <a:gd name="T3" fmla="*/ 0 h 34"/>
                <a:gd name="T4" fmla="*/ 46 w 50"/>
                <a:gd name="T5" fmla="*/ 3 h 34"/>
                <a:gd name="T6" fmla="*/ 48 w 50"/>
                <a:gd name="T7" fmla="*/ 23 h 34"/>
                <a:gd name="T8" fmla="*/ 8 w 50"/>
                <a:gd name="T9" fmla="*/ 32 h 34"/>
                <a:gd name="T10" fmla="*/ 1 w 50"/>
                <a:gd name="T11" fmla="*/ 16 h 34"/>
                <a:gd name="T12" fmla="*/ 4 w 50"/>
                <a:gd name="T13" fmla="*/ 10 h 34"/>
              </a:gdLst>
              <a:ahLst/>
              <a:cxnLst>
                <a:cxn ang="0">
                  <a:pos x="T0" y="T1"/>
                </a:cxn>
                <a:cxn ang="0">
                  <a:pos x="T2" y="T3"/>
                </a:cxn>
                <a:cxn ang="0">
                  <a:pos x="T4" y="T5"/>
                </a:cxn>
                <a:cxn ang="0">
                  <a:pos x="T6" y="T7"/>
                </a:cxn>
                <a:cxn ang="0">
                  <a:pos x="T8" y="T9"/>
                </a:cxn>
                <a:cxn ang="0">
                  <a:pos x="T10" y="T11"/>
                </a:cxn>
                <a:cxn ang="0">
                  <a:pos x="T12" y="T13"/>
                </a:cxn>
              </a:cxnLst>
              <a:rect l="0" t="0" r="r" b="b"/>
              <a:pathLst>
                <a:path w="50" h="34">
                  <a:moveTo>
                    <a:pt x="4" y="10"/>
                  </a:moveTo>
                  <a:cubicBezTo>
                    <a:pt x="11" y="7"/>
                    <a:pt x="27" y="2"/>
                    <a:pt x="41" y="0"/>
                  </a:cubicBezTo>
                  <a:cubicBezTo>
                    <a:pt x="43" y="0"/>
                    <a:pt x="45" y="1"/>
                    <a:pt x="46" y="3"/>
                  </a:cubicBezTo>
                  <a:cubicBezTo>
                    <a:pt x="48" y="9"/>
                    <a:pt x="50" y="20"/>
                    <a:pt x="48" y="23"/>
                  </a:cubicBezTo>
                  <a:cubicBezTo>
                    <a:pt x="46" y="28"/>
                    <a:pt x="12" y="34"/>
                    <a:pt x="8" y="32"/>
                  </a:cubicBezTo>
                  <a:cubicBezTo>
                    <a:pt x="5" y="30"/>
                    <a:pt x="2" y="21"/>
                    <a:pt x="1" y="16"/>
                  </a:cubicBezTo>
                  <a:cubicBezTo>
                    <a:pt x="0" y="13"/>
                    <a:pt x="2" y="11"/>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任意多边形 322">
              <a:extLst>
                <a:ext uri="{FF2B5EF4-FFF2-40B4-BE49-F238E27FC236}">
                  <a16:creationId xmlns:a16="http://schemas.microsoft.com/office/drawing/2014/main" id="{7C3DB31F-AD47-425B-4EA4-72D8FB74A7AB}"/>
                </a:ext>
              </a:extLst>
            </p:cNvPr>
            <p:cNvSpPr/>
            <p:nvPr/>
          </p:nvSpPr>
          <p:spPr bwMode="auto">
            <a:xfrm>
              <a:off x="7621588" y="2933700"/>
              <a:ext cx="528638" cy="711200"/>
            </a:xfrm>
            <a:custGeom>
              <a:avLst/>
              <a:gdLst>
                <a:gd name="T0" fmla="*/ 26 w 160"/>
                <a:gd name="T1" fmla="*/ 8 h 216"/>
                <a:gd name="T2" fmla="*/ 24 w 160"/>
                <a:gd name="T3" fmla="*/ 216 h 216"/>
                <a:gd name="T4" fmla="*/ 152 w 160"/>
                <a:gd name="T5" fmla="*/ 216 h 216"/>
                <a:gd name="T6" fmla="*/ 160 w 160"/>
                <a:gd name="T7" fmla="*/ 7 h 216"/>
                <a:gd name="T8" fmla="*/ 117 w 160"/>
                <a:gd name="T9" fmla="*/ 2 h 216"/>
                <a:gd name="T10" fmla="*/ 62 w 160"/>
                <a:gd name="T11" fmla="*/ 2 h 216"/>
                <a:gd name="T12" fmla="*/ 26 w 160"/>
                <a:gd name="T13" fmla="*/ 8 h 216"/>
              </a:gdLst>
              <a:ahLst/>
              <a:cxnLst>
                <a:cxn ang="0">
                  <a:pos x="T0" y="T1"/>
                </a:cxn>
                <a:cxn ang="0">
                  <a:pos x="T2" y="T3"/>
                </a:cxn>
                <a:cxn ang="0">
                  <a:pos x="T4" y="T5"/>
                </a:cxn>
                <a:cxn ang="0">
                  <a:pos x="T6" y="T7"/>
                </a:cxn>
                <a:cxn ang="0">
                  <a:pos x="T8" y="T9"/>
                </a:cxn>
                <a:cxn ang="0">
                  <a:pos x="T10" y="T11"/>
                </a:cxn>
                <a:cxn ang="0">
                  <a:pos x="T12" y="T13"/>
                </a:cxn>
              </a:cxnLst>
              <a:rect l="0" t="0" r="r" b="b"/>
              <a:pathLst>
                <a:path w="160" h="216">
                  <a:moveTo>
                    <a:pt x="26" y="8"/>
                  </a:moveTo>
                  <a:cubicBezTo>
                    <a:pt x="26" y="8"/>
                    <a:pt x="0" y="37"/>
                    <a:pt x="24" y="216"/>
                  </a:cubicBezTo>
                  <a:cubicBezTo>
                    <a:pt x="63" y="216"/>
                    <a:pt x="134" y="216"/>
                    <a:pt x="152" y="216"/>
                  </a:cubicBezTo>
                  <a:cubicBezTo>
                    <a:pt x="153" y="196"/>
                    <a:pt x="141" y="100"/>
                    <a:pt x="160" y="7"/>
                  </a:cubicBezTo>
                  <a:cubicBezTo>
                    <a:pt x="160" y="7"/>
                    <a:pt x="138" y="3"/>
                    <a:pt x="117" y="2"/>
                  </a:cubicBezTo>
                  <a:cubicBezTo>
                    <a:pt x="101" y="1"/>
                    <a:pt x="77" y="0"/>
                    <a:pt x="62" y="2"/>
                  </a:cubicBezTo>
                  <a:cubicBezTo>
                    <a:pt x="43" y="3"/>
                    <a:pt x="26" y="8"/>
                    <a:pt x="26"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任意多边形 323">
              <a:extLst>
                <a:ext uri="{FF2B5EF4-FFF2-40B4-BE49-F238E27FC236}">
                  <a16:creationId xmlns:a16="http://schemas.microsoft.com/office/drawing/2014/main" id="{7474F30B-BB43-8003-8A1C-2B0104FE3F0F}"/>
                </a:ext>
              </a:extLst>
            </p:cNvPr>
            <p:cNvSpPr/>
            <p:nvPr/>
          </p:nvSpPr>
          <p:spPr bwMode="auto">
            <a:xfrm>
              <a:off x="7670801" y="2936875"/>
              <a:ext cx="479425" cy="708025"/>
            </a:xfrm>
            <a:custGeom>
              <a:avLst/>
              <a:gdLst>
                <a:gd name="T0" fmla="*/ 11 w 145"/>
                <a:gd name="T1" fmla="*/ 7 h 215"/>
                <a:gd name="T2" fmla="*/ 11 w 145"/>
                <a:gd name="T3" fmla="*/ 7 h 215"/>
                <a:gd name="T4" fmla="*/ 11 w 145"/>
                <a:gd name="T5" fmla="*/ 7 h 215"/>
                <a:gd name="T6" fmla="*/ 11 w 145"/>
                <a:gd name="T7" fmla="*/ 7 h 215"/>
                <a:gd name="T8" fmla="*/ 70 w 145"/>
                <a:gd name="T9" fmla="*/ 0 h 215"/>
                <a:gd name="T10" fmla="*/ 47 w 145"/>
                <a:gd name="T11" fmla="*/ 1 h 215"/>
                <a:gd name="T12" fmla="*/ 13 w 145"/>
                <a:gd name="T13" fmla="*/ 7 h 215"/>
                <a:gd name="T14" fmla="*/ 16 w 145"/>
                <a:gd name="T15" fmla="*/ 6 h 215"/>
                <a:gd name="T16" fmla="*/ 40 w 145"/>
                <a:gd name="T17" fmla="*/ 25 h 215"/>
                <a:gd name="T18" fmla="*/ 42 w 145"/>
                <a:gd name="T19" fmla="*/ 34 h 215"/>
                <a:gd name="T20" fmla="*/ 26 w 145"/>
                <a:gd name="T21" fmla="*/ 78 h 215"/>
                <a:gd name="T22" fmla="*/ 0 w 145"/>
                <a:gd name="T23" fmla="*/ 132 h 215"/>
                <a:gd name="T24" fmla="*/ 0 w 145"/>
                <a:gd name="T25" fmla="*/ 118 h 215"/>
                <a:gd name="T26" fmla="*/ 0 w 145"/>
                <a:gd name="T27" fmla="*/ 118 h 215"/>
                <a:gd name="T28" fmla="*/ 9 w 145"/>
                <a:gd name="T29" fmla="*/ 215 h 215"/>
                <a:gd name="T30" fmla="*/ 9 w 145"/>
                <a:gd name="T31" fmla="*/ 215 h 215"/>
                <a:gd name="T32" fmla="*/ 9 w 145"/>
                <a:gd name="T33" fmla="*/ 215 h 215"/>
                <a:gd name="T34" fmla="*/ 93 w 145"/>
                <a:gd name="T35" fmla="*/ 215 h 215"/>
                <a:gd name="T36" fmla="*/ 93 w 145"/>
                <a:gd name="T37" fmla="*/ 215 h 215"/>
                <a:gd name="T38" fmla="*/ 93 w 145"/>
                <a:gd name="T39" fmla="*/ 215 h 215"/>
                <a:gd name="T40" fmla="*/ 137 w 145"/>
                <a:gd name="T41" fmla="*/ 215 h 215"/>
                <a:gd name="T42" fmla="*/ 137 w 145"/>
                <a:gd name="T43" fmla="*/ 215 h 215"/>
                <a:gd name="T44" fmla="*/ 137 w 145"/>
                <a:gd name="T45" fmla="*/ 212 h 215"/>
                <a:gd name="T46" fmla="*/ 134 w 145"/>
                <a:gd name="T47" fmla="*/ 124 h 215"/>
                <a:gd name="T48" fmla="*/ 145 w 145"/>
                <a:gd name="T49" fmla="*/ 6 h 215"/>
                <a:gd name="T50" fmla="*/ 102 w 145"/>
                <a:gd name="T51" fmla="*/ 1 h 215"/>
                <a:gd name="T52" fmla="*/ 70 w 145"/>
                <a:gd name="T5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5" h="215">
                  <a:moveTo>
                    <a:pt x="11" y="7"/>
                  </a:moveTo>
                  <a:cubicBezTo>
                    <a:pt x="11" y="7"/>
                    <a:pt x="11" y="7"/>
                    <a:pt x="11" y="7"/>
                  </a:cubicBezTo>
                  <a:cubicBezTo>
                    <a:pt x="11" y="7"/>
                    <a:pt x="11" y="7"/>
                    <a:pt x="11" y="7"/>
                  </a:cubicBezTo>
                  <a:cubicBezTo>
                    <a:pt x="11" y="7"/>
                    <a:pt x="11" y="7"/>
                    <a:pt x="11" y="7"/>
                  </a:cubicBezTo>
                  <a:moveTo>
                    <a:pt x="70" y="0"/>
                  </a:moveTo>
                  <a:cubicBezTo>
                    <a:pt x="62" y="0"/>
                    <a:pt x="54" y="0"/>
                    <a:pt x="47" y="1"/>
                  </a:cubicBezTo>
                  <a:cubicBezTo>
                    <a:pt x="33" y="2"/>
                    <a:pt x="19" y="5"/>
                    <a:pt x="13" y="7"/>
                  </a:cubicBezTo>
                  <a:cubicBezTo>
                    <a:pt x="14" y="6"/>
                    <a:pt x="15" y="6"/>
                    <a:pt x="16" y="6"/>
                  </a:cubicBezTo>
                  <a:cubicBezTo>
                    <a:pt x="25" y="6"/>
                    <a:pt x="34" y="13"/>
                    <a:pt x="40" y="25"/>
                  </a:cubicBezTo>
                  <a:cubicBezTo>
                    <a:pt x="41" y="27"/>
                    <a:pt x="42" y="31"/>
                    <a:pt x="42" y="34"/>
                  </a:cubicBezTo>
                  <a:cubicBezTo>
                    <a:pt x="42" y="47"/>
                    <a:pt x="35" y="63"/>
                    <a:pt x="26" y="78"/>
                  </a:cubicBezTo>
                  <a:cubicBezTo>
                    <a:pt x="24" y="99"/>
                    <a:pt x="8" y="128"/>
                    <a:pt x="0" y="132"/>
                  </a:cubicBezTo>
                  <a:cubicBezTo>
                    <a:pt x="0" y="127"/>
                    <a:pt x="0" y="122"/>
                    <a:pt x="0" y="118"/>
                  </a:cubicBezTo>
                  <a:cubicBezTo>
                    <a:pt x="0" y="118"/>
                    <a:pt x="0" y="118"/>
                    <a:pt x="0" y="118"/>
                  </a:cubicBezTo>
                  <a:cubicBezTo>
                    <a:pt x="1" y="144"/>
                    <a:pt x="4" y="176"/>
                    <a:pt x="9" y="215"/>
                  </a:cubicBezTo>
                  <a:cubicBezTo>
                    <a:pt x="9" y="215"/>
                    <a:pt x="9" y="215"/>
                    <a:pt x="9" y="215"/>
                  </a:cubicBezTo>
                  <a:cubicBezTo>
                    <a:pt x="9" y="215"/>
                    <a:pt x="9" y="215"/>
                    <a:pt x="9" y="215"/>
                  </a:cubicBezTo>
                  <a:cubicBezTo>
                    <a:pt x="93" y="215"/>
                    <a:pt x="93" y="215"/>
                    <a:pt x="93" y="215"/>
                  </a:cubicBezTo>
                  <a:cubicBezTo>
                    <a:pt x="93" y="215"/>
                    <a:pt x="93" y="215"/>
                    <a:pt x="93" y="215"/>
                  </a:cubicBezTo>
                  <a:cubicBezTo>
                    <a:pt x="93" y="215"/>
                    <a:pt x="93" y="215"/>
                    <a:pt x="93" y="215"/>
                  </a:cubicBezTo>
                  <a:cubicBezTo>
                    <a:pt x="137" y="215"/>
                    <a:pt x="137" y="215"/>
                    <a:pt x="137" y="215"/>
                  </a:cubicBezTo>
                  <a:cubicBezTo>
                    <a:pt x="137" y="215"/>
                    <a:pt x="137" y="215"/>
                    <a:pt x="137" y="215"/>
                  </a:cubicBezTo>
                  <a:cubicBezTo>
                    <a:pt x="137" y="214"/>
                    <a:pt x="137" y="213"/>
                    <a:pt x="137" y="212"/>
                  </a:cubicBezTo>
                  <a:cubicBezTo>
                    <a:pt x="137" y="199"/>
                    <a:pt x="134" y="166"/>
                    <a:pt x="134" y="124"/>
                  </a:cubicBezTo>
                  <a:cubicBezTo>
                    <a:pt x="134" y="89"/>
                    <a:pt x="136" y="47"/>
                    <a:pt x="145" y="6"/>
                  </a:cubicBezTo>
                  <a:cubicBezTo>
                    <a:pt x="145" y="6"/>
                    <a:pt x="123" y="2"/>
                    <a:pt x="102" y="1"/>
                  </a:cubicBezTo>
                  <a:cubicBezTo>
                    <a:pt x="93" y="0"/>
                    <a:pt x="81" y="0"/>
                    <a:pt x="70"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任意多边形 324">
              <a:extLst>
                <a:ext uri="{FF2B5EF4-FFF2-40B4-BE49-F238E27FC236}">
                  <a16:creationId xmlns:a16="http://schemas.microsoft.com/office/drawing/2014/main" id="{BC452C0B-E1BE-DEE0-9C24-DB9F960B9508}"/>
                </a:ext>
              </a:extLst>
            </p:cNvPr>
            <p:cNvSpPr/>
            <p:nvPr/>
          </p:nvSpPr>
          <p:spPr bwMode="auto">
            <a:xfrm>
              <a:off x="7670801" y="3194050"/>
              <a:ext cx="85725" cy="177800"/>
            </a:xfrm>
            <a:custGeom>
              <a:avLst/>
              <a:gdLst>
                <a:gd name="T0" fmla="*/ 26 w 26"/>
                <a:gd name="T1" fmla="*/ 0 h 54"/>
                <a:gd name="T2" fmla="*/ 0 w 26"/>
                <a:gd name="T3" fmla="*/ 40 h 54"/>
                <a:gd name="T4" fmla="*/ 0 w 26"/>
                <a:gd name="T5" fmla="*/ 54 h 54"/>
                <a:gd name="T6" fmla="*/ 26 w 26"/>
                <a:gd name="T7" fmla="*/ 0 h 54"/>
              </a:gdLst>
              <a:ahLst/>
              <a:cxnLst>
                <a:cxn ang="0">
                  <a:pos x="T0" y="T1"/>
                </a:cxn>
                <a:cxn ang="0">
                  <a:pos x="T2" y="T3"/>
                </a:cxn>
                <a:cxn ang="0">
                  <a:pos x="T4" y="T5"/>
                </a:cxn>
                <a:cxn ang="0">
                  <a:pos x="T6" y="T7"/>
                </a:cxn>
              </a:cxnLst>
              <a:rect l="0" t="0" r="r" b="b"/>
              <a:pathLst>
                <a:path w="26" h="54">
                  <a:moveTo>
                    <a:pt x="26" y="0"/>
                  </a:moveTo>
                  <a:cubicBezTo>
                    <a:pt x="18" y="15"/>
                    <a:pt x="8" y="29"/>
                    <a:pt x="0" y="40"/>
                  </a:cubicBezTo>
                  <a:cubicBezTo>
                    <a:pt x="0" y="44"/>
                    <a:pt x="0" y="49"/>
                    <a:pt x="0" y="54"/>
                  </a:cubicBezTo>
                  <a:cubicBezTo>
                    <a:pt x="8" y="50"/>
                    <a:pt x="24" y="21"/>
                    <a:pt x="26" y="0"/>
                  </a:cubicBezTo>
                </a:path>
              </a:pathLst>
            </a:custGeom>
            <a:solidFill>
              <a:srgbClr val="557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任意多边形 325">
              <a:extLst>
                <a:ext uri="{FF2B5EF4-FFF2-40B4-BE49-F238E27FC236}">
                  <a16:creationId xmlns:a16="http://schemas.microsoft.com/office/drawing/2014/main" id="{4B5E885A-A6B1-F4B9-4192-B0492EFD176C}"/>
                </a:ext>
              </a:extLst>
            </p:cNvPr>
            <p:cNvSpPr/>
            <p:nvPr/>
          </p:nvSpPr>
          <p:spPr bwMode="auto">
            <a:xfrm>
              <a:off x="7539038" y="2922588"/>
              <a:ext cx="314325" cy="461963"/>
            </a:xfrm>
            <a:custGeom>
              <a:avLst/>
              <a:gdLst>
                <a:gd name="T0" fmla="*/ 80 w 95"/>
                <a:gd name="T1" fmla="*/ 29 h 140"/>
                <a:gd name="T2" fmla="*/ 25 w 95"/>
                <a:gd name="T3" fmla="*/ 140 h 140"/>
                <a:gd name="T4" fmla="*/ 0 w 95"/>
                <a:gd name="T5" fmla="*/ 99 h 140"/>
                <a:gd name="T6" fmla="*/ 32 w 95"/>
                <a:gd name="T7" fmla="*/ 35 h 140"/>
                <a:gd name="T8" fmla="*/ 80 w 95"/>
                <a:gd name="T9" fmla="*/ 29 h 140"/>
              </a:gdLst>
              <a:ahLst/>
              <a:cxnLst>
                <a:cxn ang="0">
                  <a:pos x="T0" y="T1"/>
                </a:cxn>
                <a:cxn ang="0">
                  <a:pos x="T2" y="T3"/>
                </a:cxn>
                <a:cxn ang="0">
                  <a:pos x="T4" y="T5"/>
                </a:cxn>
                <a:cxn ang="0">
                  <a:pos x="T6" y="T7"/>
                </a:cxn>
                <a:cxn ang="0">
                  <a:pos x="T8" y="T9"/>
                </a:cxn>
              </a:cxnLst>
              <a:rect l="0" t="0" r="r" b="b"/>
              <a:pathLst>
                <a:path w="95" h="140">
                  <a:moveTo>
                    <a:pt x="80" y="29"/>
                  </a:moveTo>
                  <a:cubicBezTo>
                    <a:pt x="95" y="58"/>
                    <a:pt x="25" y="140"/>
                    <a:pt x="25" y="140"/>
                  </a:cubicBezTo>
                  <a:cubicBezTo>
                    <a:pt x="0" y="99"/>
                    <a:pt x="0" y="99"/>
                    <a:pt x="0" y="99"/>
                  </a:cubicBezTo>
                  <a:cubicBezTo>
                    <a:pt x="0" y="99"/>
                    <a:pt x="23" y="63"/>
                    <a:pt x="32" y="35"/>
                  </a:cubicBezTo>
                  <a:cubicBezTo>
                    <a:pt x="43" y="0"/>
                    <a:pt x="69" y="6"/>
                    <a:pt x="80" y="29"/>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任意多边形 326">
              <a:extLst>
                <a:ext uri="{FF2B5EF4-FFF2-40B4-BE49-F238E27FC236}">
                  <a16:creationId xmlns:a16="http://schemas.microsoft.com/office/drawing/2014/main" id="{AC32E6F7-A61A-19AC-91E6-5D9326E6D162}"/>
                </a:ext>
              </a:extLst>
            </p:cNvPr>
            <p:cNvSpPr/>
            <p:nvPr/>
          </p:nvSpPr>
          <p:spPr bwMode="auto">
            <a:xfrm>
              <a:off x="7539038" y="2955925"/>
              <a:ext cx="271463" cy="428625"/>
            </a:xfrm>
            <a:custGeom>
              <a:avLst/>
              <a:gdLst>
                <a:gd name="T0" fmla="*/ 56 w 82"/>
                <a:gd name="T1" fmla="*/ 0 h 130"/>
                <a:gd name="T2" fmla="*/ 32 w 82"/>
                <a:gd name="T3" fmla="*/ 25 h 130"/>
                <a:gd name="T4" fmla="*/ 26 w 82"/>
                <a:gd name="T5" fmla="*/ 40 h 130"/>
                <a:gd name="T6" fmla="*/ 24 w 82"/>
                <a:gd name="T7" fmla="*/ 46 h 130"/>
                <a:gd name="T8" fmla="*/ 18 w 82"/>
                <a:gd name="T9" fmla="*/ 58 h 130"/>
                <a:gd name="T10" fmla="*/ 0 w 82"/>
                <a:gd name="T11" fmla="*/ 89 h 130"/>
                <a:gd name="T12" fmla="*/ 0 w 82"/>
                <a:gd name="T13" fmla="*/ 89 h 130"/>
                <a:gd name="T14" fmla="*/ 25 w 82"/>
                <a:gd name="T15" fmla="*/ 130 h 130"/>
                <a:gd name="T16" fmla="*/ 82 w 82"/>
                <a:gd name="T17" fmla="*/ 28 h 130"/>
                <a:gd name="T18" fmla="*/ 80 w 82"/>
                <a:gd name="T19" fmla="*/ 19 h 130"/>
                <a:gd name="T20" fmla="*/ 56 w 82"/>
                <a:gd name="T2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30">
                  <a:moveTo>
                    <a:pt x="56" y="0"/>
                  </a:moveTo>
                  <a:cubicBezTo>
                    <a:pt x="47" y="0"/>
                    <a:pt x="38" y="8"/>
                    <a:pt x="32" y="25"/>
                  </a:cubicBezTo>
                  <a:cubicBezTo>
                    <a:pt x="30" y="30"/>
                    <a:pt x="29" y="35"/>
                    <a:pt x="26" y="40"/>
                  </a:cubicBezTo>
                  <a:cubicBezTo>
                    <a:pt x="25" y="42"/>
                    <a:pt x="25" y="44"/>
                    <a:pt x="24" y="46"/>
                  </a:cubicBezTo>
                  <a:cubicBezTo>
                    <a:pt x="22" y="50"/>
                    <a:pt x="20" y="54"/>
                    <a:pt x="18" y="58"/>
                  </a:cubicBezTo>
                  <a:cubicBezTo>
                    <a:pt x="10" y="74"/>
                    <a:pt x="2" y="87"/>
                    <a:pt x="0" y="89"/>
                  </a:cubicBezTo>
                  <a:cubicBezTo>
                    <a:pt x="0" y="89"/>
                    <a:pt x="0" y="89"/>
                    <a:pt x="0" y="89"/>
                  </a:cubicBezTo>
                  <a:cubicBezTo>
                    <a:pt x="25" y="130"/>
                    <a:pt x="25" y="130"/>
                    <a:pt x="25" y="130"/>
                  </a:cubicBezTo>
                  <a:cubicBezTo>
                    <a:pt x="25" y="130"/>
                    <a:pt x="82" y="63"/>
                    <a:pt x="82" y="28"/>
                  </a:cubicBezTo>
                  <a:cubicBezTo>
                    <a:pt x="82" y="25"/>
                    <a:pt x="81" y="21"/>
                    <a:pt x="80" y="19"/>
                  </a:cubicBezTo>
                  <a:cubicBezTo>
                    <a:pt x="74" y="7"/>
                    <a:pt x="65" y="0"/>
                    <a:pt x="5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任意多边形 327">
              <a:extLst>
                <a:ext uri="{FF2B5EF4-FFF2-40B4-BE49-F238E27FC236}">
                  <a16:creationId xmlns:a16="http://schemas.microsoft.com/office/drawing/2014/main" id="{21E9F5BD-8E8D-FAE7-D022-0F92C8BCC41E}"/>
                </a:ext>
              </a:extLst>
            </p:cNvPr>
            <p:cNvSpPr/>
            <p:nvPr/>
          </p:nvSpPr>
          <p:spPr bwMode="auto">
            <a:xfrm>
              <a:off x="7483476" y="3233738"/>
              <a:ext cx="165100" cy="184150"/>
            </a:xfrm>
            <a:custGeom>
              <a:avLst/>
              <a:gdLst>
                <a:gd name="T0" fmla="*/ 20 w 50"/>
                <a:gd name="T1" fmla="*/ 1 h 56"/>
                <a:gd name="T2" fmla="*/ 49 w 50"/>
                <a:gd name="T3" fmla="*/ 39 h 56"/>
                <a:gd name="T4" fmla="*/ 49 w 50"/>
                <a:gd name="T5" fmla="*/ 42 h 56"/>
                <a:gd name="T6" fmla="*/ 30 w 50"/>
                <a:gd name="T7" fmla="*/ 56 h 56"/>
                <a:gd name="T8" fmla="*/ 0 w 50"/>
                <a:gd name="T9" fmla="*/ 22 h 56"/>
                <a:gd name="T10" fmla="*/ 16 w 50"/>
                <a:gd name="T11" fmla="*/ 1 h 56"/>
                <a:gd name="T12" fmla="*/ 20 w 50"/>
                <a:gd name="T13" fmla="*/ 1 h 56"/>
              </a:gdLst>
              <a:ahLst/>
              <a:cxnLst>
                <a:cxn ang="0">
                  <a:pos x="T0" y="T1"/>
                </a:cxn>
                <a:cxn ang="0">
                  <a:pos x="T2" y="T3"/>
                </a:cxn>
                <a:cxn ang="0">
                  <a:pos x="T4" y="T5"/>
                </a:cxn>
                <a:cxn ang="0">
                  <a:pos x="T6" y="T7"/>
                </a:cxn>
                <a:cxn ang="0">
                  <a:pos x="T8" y="T9"/>
                </a:cxn>
                <a:cxn ang="0">
                  <a:pos x="T10" y="T11"/>
                </a:cxn>
                <a:cxn ang="0">
                  <a:pos x="T12" y="T13"/>
                </a:cxn>
              </a:cxnLst>
              <a:rect l="0" t="0" r="r" b="b"/>
              <a:pathLst>
                <a:path w="50" h="56">
                  <a:moveTo>
                    <a:pt x="20" y="1"/>
                  </a:moveTo>
                  <a:cubicBezTo>
                    <a:pt x="26" y="9"/>
                    <a:pt x="44" y="29"/>
                    <a:pt x="49" y="39"/>
                  </a:cubicBezTo>
                  <a:cubicBezTo>
                    <a:pt x="50" y="40"/>
                    <a:pt x="50" y="42"/>
                    <a:pt x="49" y="42"/>
                  </a:cubicBezTo>
                  <a:cubicBezTo>
                    <a:pt x="45" y="47"/>
                    <a:pt x="35" y="56"/>
                    <a:pt x="30" y="56"/>
                  </a:cubicBezTo>
                  <a:cubicBezTo>
                    <a:pt x="25" y="56"/>
                    <a:pt x="0" y="27"/>
                    <a:pt x="0" y="22"/>
                  </a:cubicBezTo>
                  <a:cubicBezTo>
                    <a:pt x="0" y="18"/>
                    <a:pt x="11" y="6"/>
                    <a:pt x="16" y="1"/>
                  </a:cubicBezTo>
                  <a:cubicBezTo>
                    <a:pt x="17" y="0"/>
                    <a:pt x="19" y="0"/>
                    <a:pt x="2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任意多边形 328">
              <a:extLst>
                <a:ext uri="{FF2B5EF4-FFF2-40B4-BE49-F238E27FC236}">
                  <a16:creationId xmlns:a16="http://schemas.microsoft.com/office/drawing/2014/main" id="{9B415943-91CE-64FC-4D38-BB228E682D94}"/>
                </a:ext>
              </a:extLst>
            </p:cNvPr>
            <p:cNvSpPr/>
            <p:nvPr/>
          </p:nvSpPr>
          <p:spPr bwMode="auto">
            <a:xfrm>
              <a:off x="7404101" y="3051175"/>
              <a:ext cx="101600" cy="134938"/>
            </a:xfrm>
            <a:custGeom>
              <a:avLst/>
              <a:gdLst>
                <a:gd name="T0" fmla="*/ 28 w 31"/>
                <a:gd name="T1" fmla="*/ 36 h 41"/>
                <a:gd name="T2" fmla="*/ 29 w 31"/>
                <a:gd name="T3" fmla="*/ 32 h 41"/>
                <a:gd name="T4" fmla="*/ 24 w 31"/>
                <a:gd name="T5" fmla="*/ 14 h 41"/>
                <a:gd name="T6" fmla="*/ 8 w 31"/>
                <a:gd name="T7" fmla="*/ 0 h 41"/>
                <a:gd name="T8" fmla="*/ 14 w 31"/>
                <a:gd name="T9" fmla="*/ 41 h 41"/>
                <a:gd name="T10" fmla="*/ 28 w 31"/>
                <a:gd name="T11" fmla="*/ 36 h 41"/>
              </a:gdLst>
              <a:ahLst/>
              <a:cxnLst>
                <a:cxn ang="0">
                  <a:pos x="T0" y="T1"/>
                </a:cxn>
                <a:cxn ang="0">
                  <a:pos x="T2" y="T3"/>
                </a:cxn>
                <a:cxn ang="0">
                  <a:pos x="T4" y="T5"/>
                </a:cxn>
                <a:cxn ang="0">
                  <a:pos x="T6" y="T7"/>
                </a:cxn>
                <a:cxn ang="0">
                  <a:pos x="T8" y="T9"/>
                </a:cxn>
                <a:cxn ang="0">
                  <a:pos x="T10" y="T11"/>
                </a:cxn>
              </a:cxnLst>
              <a:rect l="0" t="0" r="r" b="b"/>
              <a:pathLst>
                <a:path w="31" h="41">
                  <a:moveTo>
                    <a:pt x="28" y="36"/>
                  </a:moveTo>
                  <a:cubicBezTo>
                    <a:pt x="29" y="32"/>
                    <a:pt x="29" y="32"/>
                    <a:pt x="29" y="32"/>
                  </a:cubicBezTo>
                  <a:cubicBezTo>
                    <a:pt x="31" y="25"/>
                    <a:pt x="29" y="18"/>
                    <a:pt x="24" y="14"/>
                  </a:cubicBezTo>
                  <a:cubicBezTo>
                    <a:pt x="8" y="0"/>
                    <a:pt x="8" y="0"/>
                    <a:pt x="8" y="0"/>
                  </a:cubicBezTo>
                  <a:cubicBezTo>
                    <a:pt x="8" y="0"/>
                    <a:pt x="0" y="30"/>
                    <a:pt x="14" y="41"/>
                  </a:cubicBezTo>
                  <a:lnTo>
                    <a:pt x="28" y="36"/>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任意多边形 329">
              <a:extLst>
                <a:ext uri="{FF2B5EF4-FFF2-40B4-BE49-F238E27FC236}">
                  <a16:creationId xmlns:a16="http://schemas.microsoft.com/office/drawing/2014/main" id="{BE5ABA99-E5C0-4A81-19E2-458CF1EE8ADC}"/>
                </a:ext>
              </a:extLst>
            </p:cNvPr>
            <p:cNvSpPr/>
            <p:nvPr/>
          </p:nvSpPr>
          <p:spPr bwMode="auto">
            <a:xfrm>
              <a:off x="7456488" y="3038475"/>
              <a:ext cx="46038" cy="98425"/>
            </a:xfrm>
            <a:custGeom>
              <a:avLst/>
              <a:gdLst>
                <a:gd name="T0" fmla="*/ 0 w 14"/>
                <a:gd name="T1" fmla="*/ 17 h 30"/>
                <a:gd name="T2" fmla="*/ 4 w 14"/>
                <a:gd name="T3" fmla="*/ 14 h 30"/>
                <a:gd name="T4" fmla="*/ 4 w 14"/>
                <a:gd name="T5" fmla="*/ 5 h 30"/>
                <a:gd name="T6" fmla="*/ 6 w 14"/>
                <a:gd name="T7" fmla="*/ 0 h 30"/>
                <a:gd name="T8" fmla="*/ 9 w 14"/>
                <a:gd name="T9" fmla="*/ 7 h 30"/>
                <a:gd name="T10" fmla="*/ 13 w 14"/>
                <a:gd name="T11" fmla="*/ 15 h 30"/>
                <a:gd name="T12" fmla="*/ 14 w 14"/>
                <a:gd name="T13" fmla="*/ 21 h 30"/>
                <a:gd name="T14" fmla="*/ 14 w 14"/>
                <a:gd name="T15" fmla="*/ 30 h 30"/>
                <a:gd name="T16" fmla="*/ 0 w 14"/>
                <a:gd name="T17"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0">
                  <a:moveTo>
                    <a:pt x="0" y="17"/>
                  </a:moveTo>
                  <a:cubicBezTo>
                    <a:pt x="4" y="14"/>
                    <a:pt x="4" y="14"/>
                    <a:pt x="4" y="14"/>
                  </a:cubicBezTo>
                  <a:cubicBezTo>
                    <a:pt x="4" y="5"/>
                    <a:pt x="4" y="5"/>
                    <a:pt x="4" y="5"/>
                  </a:cubicBezTo>
                  <a:cubicBezTo>
                    <a:pt x="6" y="0"/>
                    <a:pt x="6" y="0"/>
                    <a:pt x="6" y="0"/>
                  </a:cubicBezTo>
                  <a:cubicBezTo>
                    <a:pt x="9" y="7"/>
                    <a:pt x="9" y="7"/>
                    <a:pt x="9" y="7"/>
                  </a:cubicBezTo>
                  <a:cubicBezTo>
                    <a:pt x="13" y="15"/>
                    <a:pt x="13" y="15"/>
                    <a:pt x="13" y="15"/>
                  </a:cubicBezTo>
                  <a:cubicBezTo>
                    <a:pt x="14" y="17"/>
                    <a:pt x="14" y="19"/>
                    <a:pt x="14" y="21"/>
                  </a:cubicBezTo>
                  <a:cubicBezTo>
                    <a:pt x="14" y="30"/>
                    <a:pt x="14" y="30"/>
                    <a:pt x="14" y="30"/>
                  </a:cubicBezTo>
                  <a:lnTo>
                    <a:pt x="0" y="17"/>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任意多边形 330">
              <a:extLst>
                <a:ext uri="{FF2B5EF4-FFF2-40B4-BE49-F238E27FC236}">
                  <a16:creationId xmlns:a16="http://schemas.microsoft.com/office/drawing/2014/main" id="{A5045C21-6259-501C-146F-060336ECF498}"/>
                </a:ext>
              </a:extLst>
            </p:cNvPr>
            <p:cNvSpPr/>
            <p:nvPr/>
          </p:nvSpPr>
          <p:spPr bwMode="auto">
            <a:xfrm>
              <a:off x="7902576" y="5546725"/>
              <a:ext cx="3175" cy="20638"/>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任意多边形 331">
              <a:extLst>
                <a:ext uri="{FF2B5EF4-FFF2-40B4-BE49-F238E27FC236}">
                  <a16:creationId xmlns:a16="http://schemas.microsoft.com/office/drawing/2014/main" id="{B5B79C7A-4593-2794-E936-4E34DA5D5E0C}"/>
                </a:ext>
              </a:extLst>
            </p:cNvPr>
            <p:cNvSpPr/>
            <p:nvPr/>
          </p:nvSpPr>
          <p:spPr bwMode="auto">
            <a:xfrm>
              <a:off x="7902576" y="5546725"/>
              <a:ext cx="3175" cy="20638"/>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任意多边形 332">
              <a:extLst>
                <a:ext uri="{FF2B5EF4-FFF2-40B4-BE49-F238E27FC236}">
                  <a16:creationId xmlns:a16="http://schemas.microsoft.com/office/drawing/2014/main" id="{20811AD9-EB27-4EB3-C89A-F3AC11995FE0}"/>
                </a:ext>
              </a:extLst>
            </p:cNvPr>
            <p:cNvSpPr/>
            <p:nvPr/>
          </p:nvSpPr>
          <p:spPr bwMode="auto">
            <a:xfrm>
              <a:off x="7823201" y="5546725"/>
              <a:ext cx="82550" cy="20638"/>
            </a:xfrm>
            <a:custGeom>
              <a:avLst/>
              <a:gdLst>
                <a:gd name="T0" fmla="*/ 50 w 52"/>
                <a:gd name="T1" fmla="*/ 0 h 13"/>
                <a:gd name="T2" fmla="*/ 0 w 52"/>
                <a:gd name="T3" fmla="*/ 0 h 13"/>
                <a:gd name="T4" fmla="*/ 2 w 52"/>
                <a:gd name="T5" fmla="*/ 13 h 13"/>
                <a:gd name="T6" fmla="*/ 52 w 52"/>
                <a:gd name="T7" fmla="*/ 13 h 13"/>
                <a:gd name="T8" fmla="*/ 50 w 52"/>
                <a:gd name="T9" fmla="*/ 0 h 13"/>
              </a:gdLst>
              <a:ahLst/>
              <a:cxnLst>
                <a:cxn ang="0">
                  <a:pos x="T0" y="T1"/>
                </a:cxn>
                <a:cxn ang="0">
                  <a:pos x="T2" y="T3"/>
                </a:cxn>
                <a:cxn ang="0">
                  <a:pos x="T4" y="T5"/>
                </a:cxn>
                <a:cxn ang="0">
                  <a:pos x="T6" y="T7"/>
                </a:cxn>
                <a:cxn ang="0">
                  <a:pos x="T8" y="T9"/>
                </a:cxn>
              </a:cxnLst>
              <a:rect l="0" t="0" r="r" b="b"/>
              <a:pathLst>
                <a:path w="52" h="13">
                  <a:moveTo>
                    <a:pt x="50" y="0"/>
                  </a:moveTo>
                  <a:lnTo>
                    <a:pt x="0" y="0"/>
                  </a:lnTo>
                  <a:lnTo>
                    <a:pt x="2" y="13"/>
                  </a:lnTo>
                  <a:lnTo>
                    <a:pt x="52" y="13"/>
                  </a:lnTo>
                  <a:lnTo>
                    <a:pt x="50" y="0"/>
                  </a:lnTo>
                  <a:close/>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任意多边形 333">
              <a:extLst>
                <a:ext uri="{FF2B5EF4-FFF2-40B4-BE49-F238E27FC236}">
                  <a16:creationId xmlns:a16="http://schemas.microsoft.com/office/drawing/2014/main" id="{F9B250B7-5F4E-48A9-1BC3-C5BF198A89F6}"/>
                </a:ext>
              </a:extLst>
            </p:cNvPr>
            <p:cNvSpPr/>
            <p:nvPr/>
          </p:nvSpPr>
          <p:spPr bwMode="auto">
            <a:xfrm>
              <a:off x="7823201" y="5546725"/>
              <a:ext cx="82550" cy="20638"/>
            </a:xfrm>
            <a:custGeom>
              <a:avLst/>
              <a:gdLst>
                <a:gd name="T0" fmla="*/ 50 w 52"/>
                <a:gd name="T1" fmla="*/ 0 h 13"/>
                <a:gd name="T2" fmla="*/ 0 w 52"/>
                <a:gd name="T3" fmla="*/ 0 h 13"/>
                <a:gd name="T4" fmla="*/ 2 w 52"/>
                <a:gd name="T5" fmla="*/ 13 h 13"/>
                <a:gd name="T6" fmla="*/ 52 w 52"/>
                <a:gd name="T7" fmla="*/ 13 h 13"/>
                <a:gd name="T8" fmla="*/ 50 w 52"/>
                <a:gd name="T9" fmla="*/ 0 h 13"/>
              </a:gdLst>
              <a:ahLst/>
              <a:cxnLst>
                <a:cxn ang="0">
                  <a:pos x="T0" y="T1"/>
                </a:cxn>
                <a:cxn ang="0">
                  <a:pos x="T2" y="T3"/>
                </a:cxn>
                <a:cxn ang="0">
                  <a:pos x="T4" y="T5"/>
                </a:cxn>
                <a:cxn ang="0">
                  <a:pos x="T6" y="T7"/>
                </a:cxn>
                <a:cxn ang="0">
                  <a:pos x="T8" y="T9"/>
                </a:cxn>
              </a:cxnLst>
              <a:rect l="0" t="0" r="r" b="b"/>
              <a:pathLst>
                <a:path w="52" h="13">
                  <a:moveTo>
                    <a:pt x="50" y="0"/>
                  </a:moveTo>
                  <a:lnTo>
                    <a:pt x="0" y="0"/>
                  </a:lnTo>
                  <a:lnTo>
                    <a:pt x="2" y="13"/>
                  </a:lnTo>
                  <a:lnTo>
                    <a:pt x="52" y="13"/>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任意多边形 334">
              <a:extLst>
                <a:ext uri="{FF2B5EF4-FFF2-40B4-BE49-F238E27FC236}">
                  <a16:creationId xmlns:a16="http://schemas.microsoft.com/office/drawing/2014/main" id="{A646A4FD-25E2-8C3A-C12C-E8B9085CD782}"/>
                </a:ext>
              </a:extLst>
            </p:cNvPr>
            <p:cNvSpPr/>
            <p:nvPr/>
          </p:nvSpPr>
          <p:spPr bwMode="auto">
            <a:xfrm>
              <a:off x="8429626" y="5491163"/>
              <a:ext cx="6350" cy="19050"/>
            </a:xfrm>
            <a:custGeom>
              <a:avLst/>
              <a:gdLst>
                <a:gd name="T0" fmla="*/ 2 w 4"/>
                <a:gd name="T1" fmla="*/ 8 h 12"/>
                <a:gd name="T2" fmla="*/ 2 w 4"/>
                <a:gd name="T3" fmla="*/ 8 h 12"/>
                <a:gd name="T4" fmla="*/ 4 w 4"/>
                <a:gd name="T5" fmla="*/ 12 h 12"/>
                <a:gd name="T6" fmla="*/ 4 w 4"/>
                <a:gd name="T7" fmla="*/ 12 h 12"/>
                <a:gd name="T8" fmla="*/ 2 w 4"/>
                <a:gd name="T9" fmla="*/ 8 h 12"/>
                <a:gd name="T10" fmla="*/ 0 w 4"/>
                <a:gd name="T11" fmla="*/ 0 h 12"/>
                <a:gd name="T12" fmla="*/ 0 w 4"/>
                <a:gd name="T13" fmla="*/ 0 h 12"/>
                <a:gd name="T14" fmla="*/ 2 w 4"/>
                <a:gd name="T15" fmla="*/ 6 h 12"/>
                <a:gd name="T16" fmla="*/ 2 w 4"/>
                <a:gd name="T17" fmla="*/ 6 h 12"/>
                <a:gd name="T18" fmla="*/ 0 w 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2">
                  <a:moveTo>
                    <a:pt x="2" y="8"/>
                  </a:moveTo>
                  <a:lnTo>
                    <a:pt x="2" y="8"/>
                  </a:lnTo>
                  <a:lnTo>
                    <a:pt x="4" y="12"/>
                  </a:lnTo>
                  <a:lnTo>
                    <a:pt x="4" y="12"/>
                  </a:lnTo>
                  <a:lnTo>
                    <a:pt x="2" y="8"/>
                  </a:lnTo>
                  <a:close/>
                  <a:moveTo>
                    <a:pt x="0" y="0"/>
                  </a:moveTo>
                  <a:lnTo>
                    <a:pt x="0" y="0"/>
                  </a:lnTo>
                  <a:lnTo>
                    <a:pt x="2" y="6"/>
                  </a:lnTo>
                  <a:lnTo>
                    <a:pt x="2" y="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任意多边形 335">
              <a:extLst>
                <a:ext uri="{FF2B5EF4-FFF2-40B4-BE49-F238E27FC236}">
                  <a16:creationId xmlns:a16="http://schemas.microsoft.com/office/drawing/2014/main" id="{36F6EC32-9FF0-FB12-1252-0980589F33B6}"/>
                </a:ext>
              </a:extLst>
            </p:cNvPr>
            <p:cNvSpPr/>
            <p:nvPr/>
          </p:nvSpPr>
          <p:spPr bwMode="auto">
            <a:xfrm>
              <a:off x="8429626" y="5491163"/>
              <a:ext cx="6350" cy="19050"/>
            </a:xfrm>
            <a:custGeom>
              <a:avLst/>
              <a:gdLst>
                <a:gd name="T0" fmla="*/ 2 w 4"/>
                <a:gd name="T1" fmla="*/ 8 h 12"/>
                <a:gd name="T2" fmla="*/ 2 w 4"/>
                <a:gd name="T3" fmla="*/ 8 h 12"/>
                <a:gd name="T4" fmla="*/ 4 w 4"/>
                <a:gd name="T5" fmla="*/ 12 h 12"/>
                <a:gd name="T6" fmla="*/ 4 w 4"/>
                <a:gd name="T7" fmla="*/ 12 h 12"/>
                <a:gd name="T8" fmla="*/ 2 w 4"/>
                <a:gd name="T9" fmla="*/ 8 h 12"/>
                <a:gd name="T10" fmla="*/ 0 w 4"/>
                <a:gd name="T11" fmla="*/ 0 h 12"/>
                <a:gd name="T12" fmla="*/ 0 w 4"/>
                <a:gd name="T13" fmla="*/ 0 h 12"/>
                <a:gd name="T14" fmla="*/ 2 w 4"/>
                <a:gd name="T15" fmla="*/ 6 h 12"/>
                <a:gd name="T16" fmla="*/ 2 w 4"/>
                <a:gd name="T17" fmla="*/ 6 h 12"/>
                <a:gd name="T18" fmla="*/ 0 w 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2">
                  <a:moveTo>
                    <a:pt x="2" y="8"/>
                  </a:moveTo>
                  <a:lnTo>
                    <a:pt x="2" y="8"/>
                  </a:lnTo>
                  <a:lnTo>
                    <a:pt x="4" y="12"/>
                  </a:lnTo>
                  <a:lnTo>
                    <a:pt x="4" y="12"/>
                  </a:lnTo>
                  <a:lnTo>
                    <a:pt x="2" y="8"/>
                  </a:lnTo>
                  <a:moveTo>
                    <a:pt x="0" y="0"/>
                  </a:moveTo>
                  <a:lnTo>
                    <a:pt x="0" y="0"/>
                  </a:lnTo>
                  <a:lnTo>
                    <a:pt x="2" y="6"/>
                  </a:lnTo>
                  <a:lnTo>
                    <a:pt x="2"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矩形 179">
              <a:extLst>
                <a:ext uri="{FF2B5EF4-FFF2-40B4-BE49-F238E27FC236}">
                  <a16:creationId xmlns:a16="http://schemas.microsoft.com/office/drawing/2014/main" id="{E7D28CEC-9C99-5F26-035F-FB2F7335FE21}"/>
                </a:ext>
              </a:extLst>
            </p:cNvPr>
            <p:cNvSpPr/>
            <p:nvPr/>
          </p:nvSpPr>
          <p:spPr bwMode="auto">
            <a:xfrm>
              <a:off x="8432801" y="5500688"/>
              <a:ext cx="1588" cy="317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1" name="矩形 180">
              <a:extLst>
                <a:ext uri="{FF2B5EF4-FFF2-40B4-BE49-F238E27FC236}">
                  <a16:creationId xmlns:a16="http://schemas.microsoft.com/office/drawing/2014/main" id="{47A280B6-4E7C-8E2F-1F0B-BCB7492117E9}"/>
                </a:ext>
              </a:extLst>
            </p:cNvPr>
            <p:cNvSpPr/>
            <p:nvPr/>
          </p:nvSpPr>
          <p:spPr bwMode="auto">
            <a:xfrm>
              <a:off x="8432801" y="5500688"/>
              <a:ext cx="15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2" name="任意多边形 338">
              <a:extLst>
                <a:ext uri="{FF2B5EF4-FFF2-40B4-BE49-F238E27FC236}">
                  <a16:creationId xmlns:a16="http://schemas.microsoft.com/office/drawing/2014/main" id="{BA5BF835-CDE1-73EC-E44C-CC595C197C4E}"/>
                </a:ext>
              </a:extLst>
            </p:cNvPr>
            <p:cNvSpPr/>
            <p:nvPr/>
          </p:nvSpPr>
          <p:spPr bwMode="auto">
            <a:xfrm>
              <a:off x="8350251" y="5491163"/>
              <a:ext cx="85725" cy="36513"/>
            </a:xfrm>
            <a:custGeom>
              <a:avLst/>
              <a:gdLst>
                <a:gd name="T0" fmla="*/ 50 w 54"/>
                <a:gd name="T1" fmla="*/ 0 h 23"/>
                <a:gd name="T2" fmla="*/ 0 w 54"/>
                <a:gd name="T3" fmla="*/ 12 h 23"/>
                <a:gd name="T4" fmla="*/ 7 w 54"/>
                <a:gd name="T5" fmla="*/ 23 h 23"/>
                <a:gd name="T6" fmla="*/ 54 w 54"/>
                <a:gd name="T7" fmla="*/ 12 h 23"/>
                <a:gd name="T8" fmla="*/ 52 w 54"/>
                <a:gd name="T9" fmla="*/ 8 h 23"/>
                <a:gd name="T10" fmla="*/ 52 w 54"/>
                <a:gd name="T11" fmla="*/ 6 h 23"/>
                <a:gd name="T12" fmla="*/ 50 w 5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4" h="23">
                  <a:moveTo>
                    <a:pt x="50" y="0"/>
                  </a:moveTo>
                  <a:lnTo>
                    <a:pt x="0" y="12"/>
                  </a:lnTo>
                  <a:lnTo>
                    <a:pt x="7" y="23"/>
                  </a:lnTo>
                  <a:lnTo>
                    <a:pt x="54" y="12"/>
                  </a:lnTo>
                  <a:lnTo>
                    <a:pt x="52" y="8"/>
                  </a:lnTo>
                  <a:lnTo>
                    <a:pt x="52" y="6"/>
                  </a:lnTo>
                  <a:lnTo>
                    <a:pt x="50" y="0"/>
                  </a:lnTo>
                  <a:close/>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任意多边形 339">
              <a:extLst>
                <a:ext uri="{FF2B5EF4-FFF2-40B4-BE49-F238E27FC236}">
                  <a16:creationId xmlns:a16="http://schemas.microsoft.com/office/drawing/2014/main" id="{68CA9738-6F18-F9EF-C7D5-7DE38E33A35B}"/>
                </a:ext>
              </a:extLst>
            </p:cNvPr>
            <p:cNvSpPr/>
            <p:nvPr/>
          </p:nvSpPr>
          <p:spPr bwMode="auto">
            <a:xfrm>
              <a:off x="8350251" y="5491163"/>
              <a:ext cx="85725" cy="36513"/>
            </a:xfrm>
            <a:custGeom>
              <a:avLst/>
              <a:gdLst>
                <a:gd name="T0" fmla="*/ 50 w 54"/>
                <a:gd name="T1" fmla="*/ 0 h 23"/>
                <a:gd name="T2" fmla="*/ 0 w 54"/>
                <a:gd name="T3" fmla="*/ 12 h 23"/>
                <a:gd name="T4" fmla="*/ 7 w 54"/>
                <a:gd name="T5" fmla="*/ 23 h 23"/>
                <a:gd name="T6" fmla="*/ 54 w 54"/>
                <a:gd name="T7" fmla="*/ 12 h 23"/>
                <a:gd name="T8" fmla="*/ 52 w 54"/>
                <a:gd name="T9" fmla="*/ 8 h 23"/>
                <a:gd name="T10" fmla="*/ 52 w 54"/>
                <a:gd name="T11" fmla="*/ 6 h 23"/>
                <a:gd name="T12" fmla="*/ 50 w 5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4" h="23">
                  <a:moveTo>
                    <a:pt x="50" y="0"/>
                  </a:moveTo>
                  <a:lnTo>
                    <a:pt x="0" y="12"/>
                  </a:lnTo>
                  <a:lnTo>
                    <a:pt x="7" y="23"/>
                  </a:lnTo>
                  <a:lnTo>
                    <a:pt x="54" y="12"/>
                  </a:lnTo>
                  <a:lnTo>
                    <a:pt x="52" y="8"/>
                  </a:lnTo>
                  <a:lnTo>
                    <a:pt x="52" y="6"/>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任意多边形 340">
              <a:extLst>
                <a:ext uri="{FF2B5EF4-FFF2-40B4-BE49-F238E27FC236}">
                  <a16:creationId xmlns:a16="http://schemas.microsoft.com/office/drawing/2014/main" id="{C01DBE12-1733-4D1C-B4CC-B8E3877D94B8}"/>
                </a:ext>
              </a:extLst>
            </p:cNvPr>
            <p:cNvSpPr/>
            <p:nvPr/>
          </p:nvSpPr>
          <p:spPr bwMode="auto">
            <a:xfrm>
              <a:off x="7737476" y="2544763"/>
              <a:ext cx="263525" cy="358775"/>
            </a:xfrm>
            <a:custGeom>
              <a:avLst/>
              <a:gdLst>
                <a:gd name="T0" fmla="*/ 72 w 80"/>
                <a:gd name="T1" fmla="*/ 35 h 109"/>
                <a:gd name="T2" fmla="*/ 72 w 80"/>
                <a:gd name="T3" fmla="*/ 87 h 109"/>
                <a:gd name="T4" fmla="*/ 16 w 80"/>
                <a:gd name="T5" fmla="*/ 84 h 109"/>
                <a:gd name="T6" fmla="*/ 21 w 80"/>
                <a:gd name="T7" fmla="*/ 15 h 109"/>
                <a:gd name="T8" fmla="*/ 72 w 80"/>
                <a:gd name="T9" fmla="*/ 35 h 109"/>
              </a:gdLst>
              <a:ahLst/>
              <a:cxnLst>
                <a:cxn ang="0">
                  <a:pos x="T0" y="T1"/>
                </a:cxn>
                <a:cxn ang="0">
                  <a:pos x="T2" y="T3"/>
                </a:cxn>
                <a:cxn ang="0">
                  <a:pos x="T4" y="T5"/>
                </a:cxn>
                <a:cxn ang="0">
                  <a:pos x="T6" y="T7"/>
                </a:cxn>
                <a:cxn ang="0">
                  <a:pos x="T8" y="T9"/>
                </a:cxn>
              </a:cxnLst>
              <a:rect l="0" t="0" r="r" b="b"/>
              <a:pathLst>
                <a:path w="80" h="109">
                  <a:moveTo>
                    <a:pt x="72" y="35"/>
                  </a:moveTo>
                  <a:cubicBezTo>
                    <a:pt x="76" y="58"/>
                    <a:pt x="80" y="72"/>
                    <a:pt x="72" y="87"/>
                  </a:cubicBezTo>
                  <a:cubicBezTo>
                    <a:pt x="59" y="109"/>
                    <a:pt x="28" y="106"/>
                    <a:pt x="16" y="84"/>
                  </a:cubicBezTo>
                  <a:cubicBezTo>
                    <a:pt x="6" y="65"/>
                    <a:pt x="0" y="30"/>
                    <a:pt x="21" y="15"/>
                  </a:cubicBezTo>
                  <a:cubicBezTo>
                    <a:pt x="41" y="0"/>
                    <a:pt x="68" y="12"/>
                    <a:pt x="72" y="3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任意多边形 341">
              <a:extLst>
                <a:ext uri="{FF2B5EF4-FFF2-40B4-BE49-F238E27FC236}">
                  <a16:creationId xmlns:a16="http://schemas.microsoft.com/office/drawing/2014/main" id="{4201B007-D2A2-A520-40D3-9D5862498DBD}"/>
                </a:ext>
              </a:extLst>
            </p:cNvPr>
            <p:cNvSpPr/>
            <p:nvPr/>
          </p:nvSpPr>
          <p:spPr bwMode="auto">
            <a:xfrm>
              <a:off x="7737476" y="2505075"/>
              <a:ext cx="306388" cy="342900"/>
            </a:xfrm>
            <a:custGeom>
              <a:avLst/>
              <a:gdLst>
                <a:gd name="T0" fmla="*/ 26 w 93"/>
                <a:gd name="T1" fmla="*/ 66 h 104"/>
                <a:gd name="T2" fmla="*/ 2 w 93"/>
                <a:gd name="T3" fmla="*/ 39 h 104"/>
                <a:gd name="T4" fmla="*/ 26 w 93"/>
                <a:gd name="T5" fmla="*/ 8 h 104"/>
                <a:gd name="T6" fmla="*/ 76 w 93"/>
                <a:gd name="T7" fmla="*/ 17 h 104"/>
                <a:gd name="T8" fmla="*/ 87 w 93"/>
                <a:gd name="T9" fmla="*/ 43 h 104"/>
                <a:gd name="T10" fmla="*/ 77 w 93"/>
                <a:gd name="T11" fmla="*/ 94 h 104"/>
                <a:gd name="T12" fmla="*/ 39 w 93"/>
                <a:gd name="T13" fmla="*/ 90 h 104"/>
                <a:gd name="T14" fmla="*/ 26 w 93"/>
                <a:gd name="T15" fmla="*/ 6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04">
                  <a:moveTo>
                    <a:pt x="26" y="66"/>
                  </a:moveTo>
                  <a:cubicBezTo>
                    <a:pt x="19" y="58"/>
                    <a:pt x="4" y="56"/>
                    <a:pt x="2" y="39"/>
                  </a:cubicBezTo>
                  <a:cubicBezTo>
                    <a:pt x="0" y="23"/>
                    <a:pt x="10" y="13"/>
                    <a:pt x="26" y="8"/>
                  </a:cubicBezTo>
                  <a:cubicBezTo>
                    <a:pt x="43" y="3"/>
                    <a:pt x="77" y="0"/>
                    <a:pt x="76" y="17"/>
                  </a:cubicBezTo>
                  <a:cubicBezTo>
                    <a:pt x="88" y="17"/>
                    <a:pt x="93" y="29"/>
                    <a:pt x="87" y="43"/>
                  </a:cubicBezTo>
                  <a:cubicBezTo>
                    <a:pt x="80" y="58"/>
                    <a:pt x="73" y="81"/>
                    <a:pt x="77" y="94"/>
                  </a:cubicBezTo>
                  <a:cubicBezTo>
                    <a:pt x="70" y="104"/>
                    <a:pt x="43" y="103"/>
                    <a:pt x="39" y="90"/>
                  </a:cubicBezTo>
                  <a:cubicBezTo>
                    <a:pt x="35" y="76"/>
                    <a:pt x="31" y="70"/>
                    <a:pt x="26" y="6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任意多边形 342">
              <a:extLst>
                <a:ext uri="{FF2B5EF4-FFF2-40B4-BE49-F238E27FC236}">
                  <a16:creationId xmlns:a16="http://schemas.microsoft.com/office/drawing/2014/main" id="{3B86FE22-0166-3F83-5227-61C9E4E91402}"/>
                </a:ext>
              </a:extLst>
            </p:cNvPr>
            <p:cNvSpPr/>
            <p:nvPr/>
          </p:nvSpPr>
          <p:spPr bwMode="auto">
            <a:xfrm>
              <a:off x="7700963" y="2517775"/>
              <a:ext cx="79375" cy="155575"/>
            </a:xfrm>
            <a:custGeom>
              <a:avLst/>
              <a:gdLst>
                <a:gd name="T0" fmla="*/ 19 w 24"/>
                <a:gd name="T1" fmla="*/ 0 h 47"/>
                <a:gd name="T2" fmla="*/ 3 w 24"/>
                <a:gd name="T3" fmla="*/ 24 h 47"/>
                <a:gd name="T4" fmla="*/ 23 w 24"/>
                <a:gd name="T5" fmla="*/ 43 h 47"/>
                <a:gd name="T6" fmla="*/ 24 w 24"/>
                <a:gd name="T7" fmla="*/ 19 h 47"/>
                <a:gd name="T8" fmla="*/ 19 w 24"/>
                <a:gd name="T9" fmla="*/ 0 h 47"/>
              </a:gdLst>
              <a:ahLst/>
              <a:cxnLst>
                <a:cxn ang="0">
                  <a:pos x="T0" y="T1"/>
                </a:cxn>
                <a:cxn ang="0">
                  <a:pos x="T2" y="T3"/>
                </a:cxn>
                <a:cxn ang="0">
                  <a:pos x="T4" y="T5"/>
                </a:cxn>
                <a:cxn ang="0">
                  <a:pos x="T6" y="T7"/>
                </a:cxn>
                <a:cxn ang="0">
                  <a:pos x="T8" y="T9"/>
                </a:cxn>
              </a:cxnLst>
              <a:rect l="0" t="0" r="r" b="b"/>
              <a:pathLst>
                <a:path w="24" h="47">
                  <a:moveTo>
                    <a:pt x="19" y="0"/>
                  </a:moveTo>
                  <a:cubicBezTo>
                    <a:pt x="19" y="0"/>
                    <a:pt x="5" y="5"/>
                    <a:pt x="3" y="24"/>
                  </a:cubicBezTo>
                  <a:cubicBezTo>
                    <a:pt x="0" y="44"/>
                    <a:pt x="15" y="47"/>
                    <a:pt x="23" y="43"/>
                  </a:cubicBezTo>
                  <a:cubicBezTo>
                    <a:pt x="24" y="19"/>
                    <a:pt x="24" y="19"/>
                    <a:pt x="24" y="19"/>
                  </a:cubicBezTo>
                  <a:cubicBezTo>
                    <a:pt x="14" y="20"/>
                    <a:pt x="19" y="0"/>
                    <a:pt x="1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任意多边形 343">
              <a:extLst>
                <a:ext uri="{FF2B5EF4-FFF2-40B4-BE49-F238E27FC236}">
                  <a16:creationId xmlns:a16="http://schemas.microsoft.com/office/drawing/2014/main" id="{A33D11C7-F848-E80A-6581-68DEE000C23F}"/>
                </a:ext>
              </a:extLst>
            </p:cNvPr>
            <p:cNvSpPr/>
            <p:nvPr/>
          </p:nvSpPr>
          <p:spPr bwMode="auto">
            <a:xfrm>
              <a:off x="7716838" y="2508250"/>
              <a:ext cx="115888" cy="138113"/>
            </a:xfrm>
            <a:custGeom>
              <a:avLst/>
              <a:gdLst>
                <a:gd name="T0" fmla="*/ 35 w 35"/>
                <a:gd name="T1" fmla="*/ 1 h 42"/>
                <a:gd name="T2" fmla="*/ 10 w 35"/>
                <a:gd name="T3" fmla="*/ 17 h 42"/>
                <a:gd name="T4" fmla="*/ 22 w 35"/>
                <a:gd name="T5" fmla="*/ 42 h 42"/>
                <a:gd name="T6" fmla="*/ 32 w 35"/>
                <a:gd name="T7" fmla="*/ 21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cubicBezTo>
                    <a:pt x="35" y="1"/>
                    <a:pt x="20" y="0"/>
                    <a:pt x="10" y="17"/>
                  </a:cubicBezTo>
                  <a:cubicBezTo>
                    <a:pt x="0" y="34"/>
                    <a:pt x="13" y="42"/>
                    <a:pt x="22" y="42"/>
                  </a:cubicBezTo>
                  <a:cubicBezTo>
                    <a:pt x="32" y="21"/>
                    <a:pt x="32" y="21"/>
                    <a:pt x="32" y="21"/>
                  </a:cubicBezTo>
                  <a:cubicBezTo>
                    <a:pt x="23" y="17"/>
                    <a:pt x="35" y="1"/>
                    <a:pt x="35"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任意多边形 344">
              <a:extLst>
                <a:ext uri="{FF2B5EF4-FFF2-40B4-BE49-F238E27FC236}">
                  <a16:creationId xmlns:a16="http://schemas.microsoft.com/office/drawing/2014/main" id="{D7833080-7207-B36A-5591-B98618B0A797}"/>
                </a:ext>
              </a:extLst>
            </p:cNvPr>
            <p:cNvSpPr/>
            <p:nvPr/>
          </p:nvSpPr>
          <p:spPr bwMode="auto">
            <a:xfrm>
              <a:off x="7974013" y="2527300"/>
              <a:ext cx="63500" cy="39688"/>
            </a:xfrm>
            <a:custGeom>
              <a:avLst/>
              <a:gdLst>
                <a:gd name="T0" fmla="*/ 0 w 19"/>
                <a:gd name="T1" fmla="*/ 12 h 12"/>
                <a:gd name="T2" fmla="*/ 19 w 19"/>
                <a:gd name="T3" fmla="*/ 7 h 12"/>
                <a:gd name="T4" fmla="*/ 0 w 19"/>
                <a:gd name="T5" fmla="*/ 12 h 12"/>
              </a:gdLst>
              <a:ahLst/>
              <a:cxnLst>
                <a:cxn ang="0">
                  <a:pos x="T0" y="T1"/>
                </a:cxn>
                <a:cxn ang="0">
                  <a:pos x="T2" y="T3"/>
                </a:cxn>
                <a:cxn ang="0">
                  <a:pos x="T4" y="T5"/>
                </a:cxn>
              </a:cxnLst>
              <a:rect l="0" t="0" r="r" b="b"/>
              <a:pathLst>
                <a:path w="19" h="12">
                  <a:moveTo>
                    <a:pt x="0" y="12"/>
                  </a:moveTo>
                  <a:cubicBezTo>
                    <a:pt x="0" y="12"/>
                    <a:pt x="11" y="0"/>
                    <a:pt x="19" y="7"/>
                  </a:cubicBezTo>
                  <a:cubicBezTo>
                    <a:pt x="15" y="7"/>
                    <a:pt x="5" y="9"/>
                    <a:pt x="0" y="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任意多边形 345">
              <a:extLst>
                <a:ext uri="{FF2B5EF4-FFF2-40B4-BE49-F238E27FC236}">
                  <a16:creationId xmlns:a16="http://schemas.microsoft.com/office/drawing/2014/main" id="{7C581E09-08D4-CD2C-754E-9319CD799E33}"/>
                </a:ext>
              </a:extLst>
            </p:cNvPr>
            <p:cNvSpPr/>
            <p:nvPr/>
          </p:nvSpPr>
          <p:spPr bwMode="auto">
            <a:xfrm>
              <a:off x="7796213" y="2686050"/>
              <a:ext cx="63500" cy="115888"/>
            </a:xfrm>
            <a:custGeom>
              <a:avLst/>
              <a:gdLst>
                <a:gd name="T0" fmla="*/ 18 w 19"/>
                <a:gd name="T1" fmla="*/ 11 h 35"/>
                <a:gd name="T2" fmla="*/ 16 w 19"/>
                <a:gd name="T3" fmla="*/ 28 h 35"/>
                <a:gd name="T4" fmla="*/ 3 w 19"/>
                <a:gd name="T5" fmla="*/ 26 h 35"/>
                <a:gd name="T6" fmla="*/ 5 w 19"/>
                <a:gd name="T7" fmla="*/ 5 h 35"/>
                <a:gd name="T8" fmla="*/ 18 w 19"/>
                <a:gd name="T9" fmla="*/ 11 h 35"/>
              </a:gdLst>
              <a:ahLst/>
              <a:cxnLst>
                <a:cxn ang="0">
                  <a:pos x="T0" y="T1"/>
                </a:cxn>
                <a:cxn ang="0">
                  <a:pos x="T2" y="T3"/>
                </a:cxn>
                <a:cxn ang="0">
                  <a:pos x="T4" y="T5"/>
                </a:cxn>
                <a:cxn ang="0">
                  <a:pos x="T6" y="T7"/>
                </a:cxn>
                <a:cxn ang="0">
                  <a:pos x="T8" y="T9"/>
                </a:cxn>
              </a:cxnLst>
              <a:rect l="0" t="0" r="r" b="b"/>
              <a:pathLst>
                <a:path w="19" h="35">
                  <a:moveTo>
                    <a:pt x="18" y="11"/>
                  </a:moveTo>
                  <a:cubicBezTo>
                    <a:pt x="19" y="17"/>
                    <a:pt x="18" y="23"/>
                    <a:pt x="16" y="28"/>
                  </a:cubicBezTo>
                  <a:cubicBezTo>
                    <a:pt x="12" y="35"/>
                    <a:pt x="6" y="32"/>
                    <a:pt x="3" y="26"/>
                  </a:cubicBezTo>
                  <a:cubicBezTo>
                    <a:pt x="1" y="20"/>
                    <a:pt x="0" y="9"/>
                    <a:pt x="5" y="5"/>
                  </a:cubicBezTo>
                  <a:cubicBezTo>
                    <a:pt x="10" y="0"/>
                    <a:pt x="17" y="4"/>
                    <a:pt x="18" y="11"/>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任意多边形 346">
              <a:extLst>
                <a:ext uri="{FF2B5EF4-FFF2-40B4-BE49-F238E27FC236}">
                  <a16:creationId xmlns:a16="http://schemas.microsoft.com/office/drawing/2014/main" id="{7BEF9465-8383-4346-8D1C-7456F09AEC94}"/>
                </a:ext>
              </a:extLst>
            </p:cNvPr>
            <p:cNvSpPr/>
            <p:nvPr/>
          </p:nvSpPr>
          <p:spPr bwMode="auto">
            <a:xfrm>
              <a:off x="7853363" y="3644900"/>
              <a:ext cx="606425" cy="1873250"/>
            </a:xfrm>
            <a:custGeom>
              <a:avLst/>
              <a:gdLst>
                <a:gd name="T0" fmla="*/ 0 w 184"/>
                <a:gd name="T1" fmla="*/ 0 h 568"/>
                <a:gd name="T2" fmla="*/ 42 w 184"/>
                <a:gd name="T3" fmla="*/ 251 h 568"/>
                <a:gd name="T4" fmla="*/ 141 w 184"/>
                <a:gd name="T5" fmla="*/ 568 h 568"/>
                <a:gd name="T6" fmla="*/ 184 w 184"/>
                <a:gd name="T7" fmla="*/ 558 h 568"/>
                <a:gd name="T8" fmla="*/ 114 w 184"/>
                <a:gd name="T9" fmla="*/ 258 h 568"/>
                <a:gd name="T10" fmla="*/ 82 w 184"/>
                <a:gd name="T11" fmla="*/ 0 h 568"/>
                <a:gd name="T12" fmla="*/ 0 w 184"/>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184" h="568">
                  <a:moveTo>
                    <a:pt x="0" y="0"/>
                  </a:moveTo>
                  <a:cubicBezTo>
                    <a:pt x="0" y="0"/>
                    <a:pt x="27" y="183"/>
                    <a:pt x="42" y="251"/>
                  </a:cubicBezTo>
                  <a:cubicBezTo>
                    <a:pt x="58" y="327"/>
                    <a:pt x="141" y="568"/>
                    <a:pt x="141" y="568"/>
                  </a:cubicBezTo>
                  <a:cubicBezTo>
                    <a:pt x="184" y="558"/>
                    <a:pt x="184" y="558"/>
                    <a:pt x="184" y="558"/>
                  </a:cubicBezTo>
                  <a:cubicBezTo>
                    <a:pt x="184" y="558"/>
                    <a:pt x="123" y="333"/>
                    <a:pt x="114" y="258"/>
                  </a:cubicBezTo>
                  <a:cubicBezTo>
                    <a:pt x="104" y="177"/>
                    <a:pt x="82" y="0"/>
                    <a:pt x="82" y="0"/>
                  </a:cubicBezTo>
                  <a:cubicBezTo>
                    <a:pt x="0" y="0"/>
                    <a:pt x="0" y="0"/>
                    <a:pt x="0"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任意多边形 347">
              <a:extLst>
                <a:ext uri="{FF2B5EF4-FFF2-40B4-BE49-F238E27FC236}">
                  <a16:creationId xmlns:a16="http://schemas.microsoft.com/office/drawing/2014/main" id="{3978B82F-1253-3BEC-3450-0097777FDF6A}"/>
                </a:ext>
              </a:extLst>
            </p:cNvPr>
            <p:cNvSpPr/>
            <p:nvPr/>
          </p:nvSpPr>
          <p:spPr bwMode="auto">
            <a:xfrm>
              <a:off x="8285163" y="5438775"/>
              <a:ext cx="184150" cy="82550"/>
            </a:xfrm>
            <a:custGeom>
              <a:avLst/>
              <a:gdLst>
                <a:gd name="T0" fmla="*/ 0 w 116"/>
                <a:gd name="T1" fmla="*/ 18 h 52"/>
                <a:gd name="T2" fmla="*/ 16 w 116"/>
                <a:gd name="T3" fmla="*/ 52 h 52"/>
                <a:gd name="T4" fmla="*/ 116 w 116"/>
                <a:gd name="T5" fmla="*/ 29 h 52"/>
                <a:gd name="T6" fmla="*/ 108 w 116"/>
                <a:gd name="T7" fmla="*/ 0 h 52"/>
                <a:gd name="T8" fmla="*/ 0 w 116"/>
                <a:gd name="T9" fmla="*/ 18 h 52"/>
              </a:gdLst>
              <a:ahLst/>
              <a:cxnLst>
                <a:cxn ang="0">
                  <a:pos x="T0" y="T1"/>
                </a:cxn>
                <a:cxn ang="0">
                  <a:pos x="T2" y="T3"/>
                </a:cxn>
                <a:cxn ang="0">
                  <a:pos x="T4" y="T5"/>
                </a:cxn>
                <a:cxn ang="0">
                  <a:pos x="T6" y="T7"/>
                </a:cxn>
                <a:cxn ang="0">
                  <a:pos x="T8" y="T9"/>
                </a:cxn>
              </a:cxnLst>
              <a:rect l="0" t="0" r="r" b="b"/>
              <a:pathLst>
                <a:path w="116" h="52">
                  <a:moveTo>
                    <a:pt x="0" y="18"/>
                  </a:moveTo>
                  <a:lnTo>
                    <a:pt x="16" y="52"/>
                  </a:lnTo>
                  <a:lnTo>
                    <a:pt x="116" y="29"/>
                  </a:lnTo>
                  <a:lnTo>
                    <a:pt x="108" y="0"/>
                  </a:lnTo>
                  <a:lnTo>
                    <a:pt x="0" y="18"/>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任意多边形 348">
              <a:extLst>
                <a:ext uri="{FF2B5EF4-FFF2-40B4-BE49-F238E27FC236}">
                  <a16:creationId xmlns:a16="http://schemas.microsoft.com/office/drawing/2014/main" id="{E6BF9B4C-B26D-FDA7-5188-C085E1B28D6A}"/>
                </a:ext>
              </a:extLst>
            </p:cNvPr>
            <p:cNvSpPr/>
            <p:nvPr/>
          </p:nvSpPr>
          <p:spPr bwMode="auto">
            <a:xfrm>
              <a:off x="7985126" y="4452938"/>
              <a:ext cx="3175" cy="12700"/>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1" y="1"/>
                    <a:pt x="1" y="2"/>
                    <a:pt x="1" y="4"/>
                  </a:cubicBezTo>
                  <a:cubicBezTo>
                    <a:pt x="1" y="4"/>
                    <a:pt x="1" y="4"/>
                    <a:pt x="1" y="4"/>
                  </a:cubicBezTo>
                  <a:cubicBezTo>
                    <a:pt x="1" y="2"/>
                    <a:pt x="1" y="1"/>
                    <a:pt x="0" y="0"/>
                  </a:cubicBezTo>
                </a:path>
              </a:pathLst>
            </a:custGeom>
            <a:solidFill>
              <a:srgbClr val="2D56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任意多边形 349">
              <a:extLst>
                <a:ext uri="{FF2B5EF4-FFF2-40B4-BE49-F238E27FC236}">
                  <a16:creationId xmlns:a16="http://schemas.microsoft.com/office/drawing/2014/main" id="{F1E3920D-EA49-DE58-EEB6-431BC3A70A3F}"/>
                </a:ext>
              </a:extLst>
            </p:cNvPr>
            <p:cNvSpPr/>
            <p:nvPr/>
          </p:nvSpPr>
          <p:spPr bwMode="auto">
            <a:xfrm>
              <a:off x="7948613" y="4254500"/>
              <a:ext cx="36513" cy="198438"/>
            </a:xfrm>
            <a:custGeom>
              <a:avLst/>
              <a:gdLst>
                <a:gd name="T0" fmla="*/ 0 w 11"/>
                <a:gd name="T1" fmla="*/ 0 h 60"/>
                <a:gd name="T2" fmla="*/ 0 w 11"/>
                <a:gd name="T3" fmla="*/ 0 h 60"/>
                <a:gd name="T4" fmla="*/ 11 w 11"/>
                <a:gd name="T5" fmla="*/ 60 h 60"/>
                <a:gd name="T6" fmla="*/ 11 w 11"/>
                <a:gd name="T7" fmla="*/ 60 h 60"/>
                <a:gd name="T8" fmla="*/ 0 w 11"/>
                <a:gd name="T9" fmla="*/ 0 h 60"/>
              </a:gdLst>
              <a:ahLst/>
              <a:cxnLst>
                <a:cxn ang="0">
                  <a:pos x="T0" y="T1"/>
                </a:cxn>
                <a:cxn ang="0">
                  <a:pos x="T2" y="T3"/>
                </a:cxn>
                <a:cxn ang="0">
                  <a:pos x="T4" y="T5"/>
                </a:cxn>
                <a:cxn ang="0">
                  <a:pos x="T6" y="T7"/>
                </a:cxn>
                <a:cxn ang="0">
                  <a:pos x="T8" y="T9"/>
                </a:cxn>
              </a:cxnLst>
              <a:rect l="0" t="0" r="r" b="b"/>
              <a:pathLst>
                <a:path w="11" h="60">
                  <a:moveTo>
                    <a:pt x="0" y="0"/>
                  </a:moveTo>
                  <a:cubicBezTo>
                    <a:pt x="0" y="0"/>
                    <a:pt x="0" y="0"/>
                    <a:pt x="0" y="0"/>
                  </a:cubicBezTo>
                  <a:cubicBezTo>
                    <a:pt x="4" y="23"/>
                    <a:pt x="8" y="44"/>
                    <a:pt x="11" y="60"/>
                  </a:cubicBezTo>
                  <a:cubicBezTo>
                    <a:pt x="11" y="60"/>
                    <a:pt x="11" y="60"/>
                    <a:pt x="11" y="60"/>
                  </a:cubicBezTo>
                  <a:cubicBezTo>
                    <a:pt x="8" y="44"/>
                    <a:pt x="4" y="23"/>
                    <a:pt x="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任意多边形 350">
              <a:extLst>
                <a:ext uri="{FF2B5EF4-FFF2-40B4-BE49-F238E27FC236}">
                  <a16:creationId xmlns:a16="http://schemas.microsoft.com/office/drawing/2014/main" id="{D0517872-D1F3-10E5-9240-5E6DD021645D}"/>
                </a:ext>
              </a:extLst>
            </p:cNvPr>
            <p:cNvSpPr/>
            <p:nvPr/>
          </p:nvSpPr>
          <p:spPr bwMode="auto">
            <a:xfrm>
              <a:off x="7948613" y="3929063"/>
              <a:ext cx="58738" cy="536575"/>
            </a:xfrm>
            <a:custGeom>
              <a:avLst/>
              <a:gdLst>
                <a:gd name="T0" fmla="*/ 5 w 18"/>
                <a:gd name="T1" fmla="*/ 0 h 163"/>
                <a:gd name="T2" fmla="*/ 0 w 18"/>
                <a:gd name="T3" fmla="*/ 99 h 163"/>
                <a:gd name="T4" fmla="*/ 11 w 18"/>
                <a:gd name="T5" fmla="*/ 159 h 163"/>
                <a:gd name="T6" fmla="*/ 12 w 18"/>
                <a:gd name="T7" fmla="*/ 163 h 163"/>
                <a:gd name="T8" fmla="*/ 5 w 18"/>
                <a:gd name="T9" fmla="*/ 0 h 163"/>
              </a:gdLst>
              <a:ahLst/>
              <a:cxnLst>
                <a:cxn ang="0">
                  <a:pos x="T0" y="T1"/>
                </a:cxn>
                <a:cxn ang="0">
                  <a:pos x="T2" y="T3"/>
                </a:cxn>
                <a:cxn ang="0">
                  <a:pos x="T4" y="T5"/>
                </a:cxn>
                <a:cxn ang="0">
                  <a:pos x="T6" y="T7"/>
                </a:cxn>
                <a:cxn ang="0">
                  <a:pos x="T8" y="T9"/>
                </a:cxn>
              </a:cxnLst>
              <a:rect l="0" t="0" r="r" b="b"/>
              <a:pathLst>
                <a:path w="18" h="163">
                  <a:moveTo>
                    <a:pt x="5" y="0"/>
                  </a:moveTo>
                  <a:cubicBezTo>
                    <a:pt x="3" y="31"/>
                    <a:pt x="2" y="66"/>
                    <a:pt x="0" y="99"/>
                  </a:cubicBezTo>
                  <a:cubicBezTo>
                    <a:pt x="4" y="122"/>
                    <a:pt x="8" y="143"/>
                    <a:pt x="11" y="159"/>
                  </a:cubicBezTo>
                  <a:cubicBezTo>
                    <a:pt x="12" y="160"/>
                    <a:pt x="12" y="161"/>
                    <a:pt x="12" y="163"/>
                  </a:cubicBezTo>
                  <a:cubicBezTo>
                    <a:pt x="15" y="117"/>
                    <a:pt x="18" y="38"/>
                    <a:pt x="5"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任意多边形 351">
              <a:extLst>
                <a:ext uri="{FF2B5EF4-FFF2-40B4-BE49-F238E27FC236}">
                  <a16:creationId xmlns:a16="http://schemas.microsoft.com/office/drawing/2014/main" id="{7052BBAC-A6DF-5328-4EEC-ABA7789F0FE7}"/>
                </a:ext>
              </a:extLst>
            </p:cNvPr>
            <p:cNvSpPr/>
            <p:nvPr/>
          </p:nvSpPr>
          <p:spPr bwMode="auto">
            <a:xfrm>
              <a:off x="7691438" y="3644900"/>
              <a:ext cx="287338" cy="1901825"/>
            </a:xfrm>
            <a:custGeom>
              <a:avLst/>
              <a:gdLst>
                <a:gd name="T0" fmla="*/ 3 w 87"/>
                <a:gd name="T1" fmla="*/ 0 h 577"/>
                <a:gd name="T2" fmla="*/ 2 w 87"/>
                <a:gd name="T3" fmla="*/ 252 h 577"/>
                <a:gd name="T4" fmla="*/ 32 w 87"/>
                <a:gd name="T5" fmla="*/ 577 h 577"/>
                <a:gd name="T6" fmla="*/ 72 w 87"/>
                <a:gd name="T7" fmla="*/ 577 h 577"/>
                <a:gd name="T8" fmla="*/ 76 w 87"/>
                <a:gd name="T9" fmla="*/ 258 h 577"/>
                <a:gd name="T10" fmla="*/ 87 w 87"/>
                <a:gd name="T11" fmla="*/ 0 h 577"/>
                <a:gd name="T12" fmla="*/ 3 w 87"/>
                <a:gd name="T13" fmla="*/ 0 h 577"/>
              </a:gdLst>
              <a:ahLst/>
              <a:cxnLst>
                <a:cxn ang="0">
                  <a:pos x="T0" y="T1"/>
                </a:cxn>
                <a:cxn ang="0">
                  <a:pos x="T2" y="T3"/>
                </a:cxn>
                <a:cxn ang="0">
                  <a:pos x="T4" y="T5"/>
                </a:cxn>
                <a:cxn ang="0">
                  <a:pos x="T6" y="T7"/>
                </a:cxn>
                <a:cxn ang="0">
                  <a:pos x="T8" y="T9"/>
                </a:cxn>
                <a:cxn ang="0">
                  <a:pos x="T10" y="T11"/>
                </a:cxn>
                <a:cxn ang="0">
                  <a:pos x="T12" y="T13"/>
                </a:cxn>
              </a:cxnLst>
              <a:rect l="0" t="0" r="r" b="b"/>
              <a:pathLst>
                <a:path w="87" h="577">
                  <a:moveTo>
                    <a:pt x="3" y="0"/>
                  </a:moveTo>
                  <a:cubicBezTo>
                    <a:pt x="3" y="0"/>
                    <a:pt x="0" y="179"/>
                    <a:pt x="2" y="252"/>
                  </a:cubicBezTo>
                  <a:cubicBezTo>
                    <a:pt x="5" y="328"/>
                    <a:pt x="32" y="577"/>
                    <a:pt x="32" y="577"/>
                  </a:cubicBezTo>
                  <a:cubicBezTo>
                    <a:pt x="72" y="577"/>
                    <a:pt x="72" y="577"/>
                    <a:pt x="72" y="577"/>
                  </a:cubicBezTo>
                  <a:cubicBezTo>
                    <a:pt x="72" y="577"/>
                    <a:pt x="74" y="332"/>
                    <a:pt x="76" y="258"/>
                  </a:cubicBezTo>
                  <a:cubicBezTo>
                    <a:pt x="78" y="176"/>
                    <a:pt x="87" y="0"/>
                    <a:pt x="87" y="0"/>
                  </a:cubicBezTo>
                  <a:cubicBezTo>
                    <a:pt x="3" y="0"/>
                    <a:pt x="3" y="0"/>
                    <a:pt x="3"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任意多边形 352">
              <a:extLst>
                <a:ext uri="{FF2B5EF4-FFF2-40B4-BE49-F238E27FC236}">
                  <a16:creationId xmlns:a16="http://schemas.microsoft.com/office/drawing/2014/main" id="{D538EC4A-2CC8-2190-FB5A-6504CA7FC989}"/>
                </a:ext>
              </a:extLst>
            </p:cNvPr>
            <p:cNvSpPr/>
            <p:nvPr/>
          </p:nvSpPr>
          <p:spPr bwMode="auto">
            <a:xfrm>
              <a:off x="7727951" y="3687763"/>
              <a:ext cx="98425" cy="1763713"/>
            </a:xfrm>
            <a:custGeom>
              <a:avLst/>
              <a:gdLst>
                <a:gd name="T0" fmla="*/ 3 w 30"/>
                <a:gd name="T1" fmla="*/ 0 h 535"/>
                <a:gd name="T2" fmla="*/ 3 w 30"/>
                <a:gd name="T3" fmla="*/ 0 h 535"/>
                <a:gd name="T4" fmla="*/ 3 w 30"/>
                <a:gd name="T5" fmla="*/ 239 h 535"/>
                <a:gd name="T6" fmla="*/ 29 w 30"/>
                <a:gd name="T7" fmla="*/ 534 h 535"/>
                <a:gd name="T8" fmla="*/ 29 w 30"/>
                <a:gd name="T9" fmla="*/ 535 h 535"/>
                <a:gd name="T10" fmla="*/ 29 w 30"/>
                <a:gd name="T11" fmla="*/ 535 h 535"/>
                <a:gd name="T12" fmla="*/ 30 w 30"/>
                <a:gd name="T13" fmla="*/ 534 h 535"/>
                <a:gd name="T14" fmla="*/ 3 w 30"/>
                <a:gd name="T15" fmla="*/ 239 h 535"/>
                <a:gd name="T16" fmla="*/ 4 w 30"/>
                <a:gd name="T17" fmla="*/ 0 h 535"/>
                <a:gd name="T18" fmla="*/ 3 w 30"/>
                <a:gd name="T19"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535">
                  <a:moveTo>
                    <a:pt x="3" y="0"/>
                  </a:moveTo>
                  <a:cubicBezTo>
                    <a:pt x="3" y="0"/>
                    <a:pt x="3" y="0"/>
                    <a:pt x="3" y="0"/>
                  </a:cubicBezTo>
                  <a:cubicBezTo>
                    <a:pt x="2" y="41"/>
                    <a:pt x="0" y="178"/>
                    <a:pt x="3" y="239"/>
                  </a:cubicBezTo>
                  <a:cubicBezTo>
                    <a:pt x="5" y="299"/>
                    <a:pt x="22" y="466"/>
                    <a:pt x="29" y="534"/>
                  </a:cubicBezTo>
                  <a:cubicBezTo>
                    <a:pt x="29" y="535"/>
                    <a:pt x="29" y="535"/>
                    <a:pt x="29" y="535"/>
                  </a:cubicBezTo>
                  <a:cubicBezTo>
                    <a:pt x="29" y="535"/>
                    <a:pt x="29" y="535"/>
                    <a:pt x="29" y="535"/>
                  </a:cubicBezTo>
                  <a:cubicBezTo>
                    <a:pt x="30" y="534"/>
                    <a:pt x="30" y="534"/>
                    <a:pt x="30" y="534"/>
                  </a:cubicBezTo>
                  <a:cubicBezTo>
                    <a:pt x="22" y="466"/>
                    <a:pt x="6" y="299"/>
                    <a:pt x="3" y="239"/>
                  </a:cubicBezTo>
                  <a:cubicBezTo>
                    <a:pt x="1" y="178"/>
                    <a:pt x="3" y="41"/>
                    <a:pt x="4" y="0"/>
                  </a:cubicBezTo>
                  <a:cubicBezTo>
                    <a:pt x="3" y="0"/>
                    <a:pt x="3" y="0"/>
                    <a:pt x="3"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任意多边形 353">
              <a:extLst>
                <a:ext uri="{FF2B5EF4-FFF2-40B4-BE49-F238E27FC236}">
                  <a16:creationId xmlns:a16="http://schemas.microsoft.com/office/drawing/2014/main" id="{1317AD1A-9185-26A4-43CC-792B3749B955}"/>
                </a:ext>
              </a:extLst>
            </p:cNvPr>
            <p:cNvSpPr/>
            <p:nvPr/>
          </p:nvSpPr>
          <p:spPr bwMode="auto">
            <a:xfrm>
              <a:off x="7770813" y="5494338"/>
              <a:ext cx="174625" cy="55563"/>
            </a:xfrm>
            <a:custGeom>
              <a:avLst/>
              <a:gdLst>
                <a:gd name="T0" fmla="*/ 0 w 110"/>
                <a:gd name="T1" fmla="*/ 0 h 35"/>
                <a:gd name="T2" fmla="*/ 4 w 110"/>
                <a:gd name="T3" fmla="*/ 35 h 35"/>
                <a:gd name="T4" fmla="*/ 108 w 110"/>
                <a:gd name="T5" fmla="*/ 35 h 35"/>
                <a:gd name="T6" fmla="*/ 110 w 110"/>
                <a:gd name="T7" fmla="*/ 4 h 35"/>
                <a:gd name="T8" fmla="*/ 0 w 110"/>
                <a:gd name="T9" fmla="*/ 0 h 35"/>
              </a:gdLst>
              <a:ahLst/>
              <a:cxnLst>
                <a:cxn ang="0">
                  <a:pos x="T0" y="T1"/>
                </a:cxn>
                <a:cxn ang="0">
                  <a:pos x="T2" y="T3"/>
                </a:cxn>
                <a:cxn ang="0">
                  <a:pos x="T4" y="T5"/>
                </a:cxn>
                <a:cxn ang="0">
                  <a:pos x="T6" y="T7"/>
                </a:cxn>
                <a:cxn ang="0">
                  <a:pos x="T8" y="T9"/>
                </a:cxn>
              </a:cxnLst>
              <a:rect l="0" t="0" r="r" b="b"/>
              <a:pathLst>
                <a:path w="110" h="35">
                  <a:moveTo>
                    <a:pt x="0" y="0"/>
                  </a:moveTo>
                  <a:lnTo>
                    <a:pt x="4" y="35"/>
                  </a:lnTo>
                  <a:lnTo>
                    <a:pt x="108" y="35"/>
                  </a:lnTo>
                  <a:lnTo>
                    <a:pt x="110" y="4"/>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148919006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a:t>2.2 </a:t>
            </a:r>
            <a:r>
              <a:rPr lang="zh-CN" altLang="en-US" sz="3200" spc="300"/>
              <a:t>产品特性</a:t>
            </a:r>
            <a:endParaRPr lang="zh-CN" altLang="en-US" sz="3200" spc="300" dirty="0"/>
          </a:p>
        </p:txBody>
      </p:sp>
      <p:sp>
        <p:nvSpPr>
          <p:cNvPr id="4" name="íṣḻïdè"/>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p:txBody>
          <a:bodyPr/>
          <a:lstStyle/>
          <a:p>
            <a:r>
              <a:rPr lang="zh-CN" altLang="en-US"/>
              <a:t>“西柚知事”</a:t>
            </a:r>
            <a:endParaRPr lang="zh-CN" altLang="en-US" dirty="0"/>
          </a:p>
        </p:txBody>
      </p:sp>
      <p:sp>
        <p:nvSpPr>
          <p:cNvPr id="6" name="文本框 5">
            <a:extLst>
              <a:ext uri="{FF2B5EF4-FFF2-40B4-BE49-F238E27FC236}">
                <a16:creationId xmlns:a16="http://schemas.microsoft.com/office/drawing/2014/main" id="{11B801AF-4000-4DAE-B16A-30E19D39EBCD}"/>
              </a:ext>
            </a:extLst>
          </p:cNvPr>
          <p:cNvSpPr txBox="1"/>
          <p:nvPr/>
        </p:nvSpPr>
        <p:spPr>
          <a:xfrm rot="4009884">
            <a:off x="-7239720" y="-5812340"/>
            <a:ext cx="5616115" cy="6298303"/>
          </a:xfrm>
          <a:prstGeom prst="rect">
            <a:avLst/>
          </a:prstGeom>
          <a:solidFill>
            <a:schemeClr val="bg1"/>
          </a:solidFill>
        </p:spPr>
        <p:txBody>
          <a:bodyPr wrap="square" rtlCol="0">
            <a:spAutoFit/>
          </a:bodyPr>
          <a:lstStyle/>
          <a:p>
            <a:endParaRPr lang="zh-CN" altLang="en-US" dirty="0"/>
          </a:p>
        </p:txBody>
      </p:sp>
      <p:sp>
        <p:nvSpPr>
          <p:cNvPr id="7" name="îŝľiďê">
            <a:extLst>
              <a:ext uri="{FF2B5EF4-FFF2-40B4-BE49-F238E27FC236}">
                <a16:creationId xmlns:a16="http://schemas.microsoft.com/office/drawing/2014/main" id="{3D6852B8-1BFE-4AFE-8C78-D93A537DAF26}"/>
              </a:ext>
            </a:extLst>
          </p:cNvPr>
          <p:cNvSpPr txBox="1"/>
          <p:nvPr/>
        </p:nvSpPr>
        <p:spPr>
          <a:xfrm>
            <a:off x="-5356590" y="-212351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8" name="直接连接符 7">
            <a:extLst>
              <a:ext uri="{FF2B5EF4-FFF2-40B4-BE49-F238E27FC236}">
                <a16:creationId xmlns:a16="http://schemas.microsoft.com/office/drawing/2014/main" id="{83C5D1FE-2F51-4CB6-8A19-AA6D95EC7D88}"/>
              </a:ext>
            </a:extLst>
          </p:cNvPr>
          <p:cNvCxnSpPr>
            <a:cxnSpLocks/>
          </p:cNvCxnSpPr>
          <p:nvPr/>
        </p:nvCxnSpPr>
        <p:spPr>
          <a:xfrm flipV="1">
            <a:off x="-6181258" y="-1320798"/>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E1EE3FC-925D-469B-AC0A-3F8D905646EC}"/>
              </a:ext>
            </a:extLst>
          </p:cNvPr>
          <p:cNvCxnSpPr>
            <a:cxnSpLocks/>
          </p:cNvCxnSpPr>
          <p:nvPr/>
        </p:nvCxnSpPr>
        <p:spPr>
          <a:xfrm>
            <a:off x="-2004010" y="-507083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PA-îśľidé">
            <a:extLst>
              <a:ext uri="{FF2B5EF4-FFF2-40B4-BE49-F238E27FC236}">
                <a16:creationId xmlns:a16="http://schemas.microsoft.com/office/drawing/2014/main" id="{247C8707-257F-481F-B59C-A1B46D7D43B5}"/>
              </a:ext>
            </a:extLst>
          </p:cNvPr>
          <p:cNvSpPr txBox="1"/>
          <p:nvPr>
            <p:custDataLst>
              <p:tags r:id="rId2"/>
            </p:custDataLst>
          </p:nvPr>
        </p:nvSpPr>
        <p:spPr bwMode="auto">
          <a:xfrm>
            <a:off x="-4116715" y="-2324113"/>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开发方案</a:t>
            </a:r>
            <a:endParaRPr lang="en-US" altLang="zh-CN" sz="5400" dirty="0">
              <a:solidFill>
                <a:schemeClr val="tx2">
                  <a:lumMod val="50000"/>
                </a:schemeClr>
              </a:solidFill>
              <a:latin typeface="+mn-lt"/>
              <a:ea typeface="+mn-ea"/>
              <a:sym typeface="+mn-lt"/>
            </a:endParaRPr>
          </a:p>
        </p:txBody>
      </p:sp>
      <p:sp>
        <p:nvSpPr>
          <p:cNvPr id="11" name="PA-文本框 10">
            <a:extLst>
              <a:ext uri="{FF2B5EF4-FFF2-40B4-BE49-F238E27FC236}">
                <a16:creationId xmlns:a16="http://schemas.microsoft.com/office/drawing/2014/main" id="{F64F7F19-E25F-4EE2-97A3-DB167ED5604C}"/>
              </a:ext>
            </a:extLst>
          </p:cNvPr>
          <p:cNvSpPr txBox="1"/>
          <p:nvPr>
            <p:custDataLst>
              <p:tags r:id="rId3"/>
            </p:custDataLst>
          </p:nvPr>
        </p:nvSpPr>
        <p:spPr>
          <a:xfrm>
            <a:off x="-5407962" y="-3780592"/>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sp>
        <p:nvSpPr>
          <p:cNvPr id="12" name="文本框 11">
            <a:extLst>
              <a:ext uri="{FF2B5EF4-FFF2-40B4-BE49-F238E27FC236}">
                <a16:creationId xmlns:a16="http://schemas.microsoft.com/office/drawing/2014/main" id="{54DAEADD-7C88-4149-B4A2-8B55F295402D}"/>
              </a:ext>
            </a:extLst>
          </p:cNvPr>
          <p:cNvSpPr txBox="1"/>
          <p:nvPr/>
        </p:nvSpPr>
        <p:spPr>
          <a:xfrm>
            <a:off x="6095205" y="2160800"/>
            <a:ext cx="4428167" cy="3731278"/>
          </a:xfrm>
          <a:prstGeom prst="rect">
            <a:avLst/>
          </a:prstGeom>
          <a:noFill/>
        </p:spPr>
        <p:txBody>
          <a:bodyPr wrap="square" rtlCol="0">
            <a:spAutoFit/>
          </a:bodyPr>
          <a:lstStyle/>
          <a:p>
            <a:pPr marL="266700" indent="266700" algn="just">
              <a:lnSpc>
                <a:spcPct val="150000"/>
              </a:lnSpc>
            </a:pPr>
            <a:r>
              <a:rPr kumimoji="0" lang="en-US"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	</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目前西南石油大学学子十分缺少一个发布信息的专业平台，同学们发布信息只能借助于</a:t>
            </a:r>
            <a:r>
              <a:rPr kumimoji="0" lang="en-US"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qq</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表白墙，贴吧等流量有限的地方，同学间的信息发布与交易不仅接收者有限，并且安全性也没有保障。抓住这一痛点，“西柚知事”校园论坛一定能解决同学们该部分的难点。</a:t>
            </a:r>
            <a:endParaRPr lang="zh-CN" altLang="zh-CN" sz="2000" kern="100" dirty="0">
              <a:effectLst/>
              <a:latin typeface="+mn-ea"/>
              <a:cs typeface="Times New Roman" panose="02020603050405020304" pitchFamily="18" charset="0"/>
            </a:endParaRPr>
          </a:p>
        </p:txBody>
      </p:sp>
      <p:grpSp>
        <p:nvGrpSpPr>
          <p:cNvPr id="16" name="组合 15">
            <a:extLst>
              <a:ext uri="{FF2B5EF4-FFF2-40B4-BE49-F238E27FC236}">
                <a16:creationId xmlns:a16="http://schemas.microsoft.com/office/drawing/2014/main" id="{655099E4-5A08-4E9F-8B5E-74241BAD5EB6}"/>
              </a:ext>
            </a:extLst>
          </p:cNvPr>
          <p:cNvGrpSpPr/>
          <p:nvPr/>
        </p:nvGrpSpPr>
        <p:grpSpPr>
          <a:xfrm>
            <a:off x="938688" y="1871503"/>
            <a:ext cx="5156517" cy="3526156"/>
            <a:chOff x="2798763" y="971550"/>
            <a:chExt cx="6597650" cy="4911726"/>
          </a:xfrm>
        </p:grpSpPr>
        <p:sp>
          <p:nvSpPr>
            <p:cNvPr id="17" name="矩形 16">
              <a:extLst>
                <a:ext uri="{FF2B5EF4-FFF2-40B4-BE49-F238E27FC236}">
                  <a16:creationId xmlns:a16="http://schemas.microsoft.com/office/drawing/2014/main" id="{F914B5BF-122E-4F21-AAFC-60C315BFFF64}"/>
                </a:ext>
              </a:extLst>
            </p:cNvPr>
            <p:cNvSpPr/>
            <p:nvPr/>
          </p:nvSpPr>
          <p:spPr bwMode="auto">
            <a:xfrm>
              <a:off x="2798763" y="5289550"/>
              <a:ext cx="659765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矩形 17">
              <a:extLst>
                <a:ext uri="{FF2B5EF4-FFF2-40B4-BE49-F238E27FC236}">
                  <a16:creationId xmlns:a16="http://schemas.microsoft.com/office/drawing/2014/main" id="{8A64C1C4-0E1F-4D48-916E-088EEDDAED2A}"/>
                </a:ext>
              </a:extLst>
            </p:cNvPr>
            <p:cNvSpPr/>
            <p:nvPr/>
          </p:nvSpPr>
          <p:spPr bwMode="auto">
            <a:xfrm>
              <a:off x="2798763" y="5289550"/>
              <a:ext cx="65976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矩形 18">
              <a:extLst>
                <a:ext uri="{FF2B5EF4-FFF2-40B4-BE49-F238E27FC236}">
                  <a16:creationId xmlns:a16="http://schemas.microsoft.com/office/drawing/2014/main" id="{66ACADB0-A8CF-4F36-8DD3-D412EE39028D}"/>
                </a:ext>
              </a:extLst>
            </p:cNvPr>
            <p:cNvSpPr/>
            <p:nvPr/>
          </p:nvSpPr>
          <p:spPr bwMode="auto">
            <a:xfrm>
              <a:off x="8297863" y="5500688"/>
              <a:ext cx="43815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矩形 19">
              <a:extLst>
                <a:ext uri="{FF2B5EF4-FFF2-40B4-BE49-F238E27FC236}">
                  <a16:creationId xmlns:a16="http://schemas.microsoft.com/office/drawing/2014/main" id="{BFF9140C-E0EA-42C3-932D-F5A672DC79D4}"/>
                </a:ext>
              </a:extLst>
            </p:cNvPr>
            <p:cNvSpPr/>
            <p:nvPr/>
          </p:nvSpPr>
          <p:spPr bwMode="auto">
            <a:xfrm>
              <a:off x="8297863" y="5500688"/>
              <a:ext cx="4381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矩形 20">
              <a:extLst>
                <a:ext uri="{FF2B5EF4-FFF2-40B4-BE49-F238E27FC236}">
                  <a16:creationId xmlns:a16="http://schemas.microsoft.com/office/drawing/2014/main" id="{462E80AC-0216-4F6A-BDB2-86593C611105}"/>
                </a:ext>
              </a:extLst>
            </p:cNvPr>
            <p:cNvSpPr/>
            <p:nvPr/>
          </p:nvSpPr>
          <p:spPr bwMode="auto">
            <a:xfrm>
              <a:off x="7054851" y="5537200"/>
              <a:ext cx="11430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矩形 21">
              <a:extLst>
                <a:ext uri="{FF2B5EF4-FFF2-40B4-BE49-F238E27FC236}">
                  <a16:creationId xmlns:a16="http://schemas.microsoft.com/office/drawing/2014/main" id="{0D51F900-C6A2-4124-9EC3-592E483E6D69}"/>
                </a:ext>
              </a:extLst>
            </p:cNvPr>
            <p:cNvSpPr/>
            <p:nvPr/>
          </p:nvSpPr>
          <p:spPr bwMode="auto">
            <a:xfrm>
              <a:off x="8031163" y="5378450"/>
              <a:ext cx="25400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矩形 22">
              <a:extLst>
                <a:ext uri="{FF2B5EF4-FFF2-40B4-BE49-F238E27FC236}">
                  <a16:creationId xmlns:a16="http://schemas.microsoft.com/office/drawing/2014/main" id="{23FC92FC-1797-4E76-9E80-58B0E86D3029}"/>
                </a:ext>
              </a:extLst>
            </p:cNvPr>
            <p:cNvSpPr/>
            <p:nvPr/>
          </p:nvSpPr>
          <p:spPr bwMode="auto">
            <a:xfrm>
              <a:off x="3492501" y="5402263"/>
              <a:ext cx="569913"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矩形 23">
              <a:extLst>
                <a:ext uri="{FF2B5EF4-FFF2-40B4-BE49-F238E27FC236}">
                  <a16:creationId xmlns:a16="http://schemas.microsoft.com/office/drawing/2014/main" id="{63C09EA8-68E7-4458-BC2B-0CEDE2D16E49}"/>
                </a:ext>
              </a:extLst>
            </p:cNvPr>
            <p:cNvSpPr/>
            <p:nvPr/>
          </p:nvSpPr>
          <p:spPr bwMode="auto">
            <a:xfrm>
              <a:off x="3492501" y="5402263"/>
              <a:ext cx="56991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矩形 24">
              <a:extLst>
                <a:ext uri="{FF2B5EF4-FFF2-40B4-BE49-F238E27FC236}">
                  <a16:creationId xmlns:a16="http://schemas.microsoft.com/office/drawing/2014/main" id="{C20B9FC2-167C-4F79-8A6B-28C0DC1DCBEF}"/>
                </a:ext>
              </a:extLst>
            </p:cNvPr>
            <p:cNvSpPr/>
            <p:nvPr/>
          </p:nvSpPr>
          <p:spPr bwMode="auto">
            <a:xfrm>
              <a:off x="4178301" y="5402263"/>
              <a:ext cx="85725"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矩形 25">
              <a:extLst>
                <a:ext uri="{FF2B5EF4-FFF2-40B4-BE49-F238E27FC236}">
                  <a16:creationId xmlns:a16="http://schemas.microsoft.com/office/drawing/2014/main" id="{5BFC69C0-3918-46C6-B578-32377DA57530}"/>
                </a:ext>
              </a:extLst>
            </p:cNvPr>
            <p:cNvSpPr/>
            <p:nvPr/>
          </p:nvSpPr>
          <p:spPr bwMode="auto">
            <a:xfrm>
              <a:off x="4178301" y="5402263"/>
              <a:ext cx="8572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矩形 26">
              <a:extLst>
                <a:ext uri="{FF2B5EF4-FFF2-40B4-BE49-F238E27FC236}">
                  <a16:creationId xmlns:a16="http://schemas.microsoft.com/office/drawing/2014/main" id="{696411D3-E53D-45AD-A928-BECBEAC0FE28}"/>
                </a:ext>
              </a:extLst>
            </p:cNvPr>
            <p:cNvSpPr/>
            <p:nvPr/>
          </p:nvSpPr>
          <p:spPr bwMode="auto">
            <a:xfrm>
              <a:off x="4533901" y="5454650"/>
              <a:ext cx="1236663"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矩形 27">
              <a:extLst>
                <a:ext uri="{FF2B5EF4-FFF2-40B4-BE49-F238E27FC236}">
                  <a16:creationId xmlns:a16="http://schemas.microsoft.com/office/drawing/2014/main" id="{0F9D9E86-B878-4723-A500-7DB2DAAC70D9}"/>
                </a:ext>
              </a:extLst>
            </p:cNvPr>
            <p:cNvSpPr/>
            <p:nvPr/>
          </p:nvSpPr>
          <p:spPr bwMode="auto">
            <a:xfrm>
              <a:off x="4533901" y="5454650"/>
              <a:ext cx="123666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任意多边形 195">
              <a:extLst>
                <a:ext uri="{FF2B5EF4-FFF2-40B4-BE49-F238E27FC236}">
                  <a16:creationId xmlns:a16="http://schemas.microsoft.com/office/drawing/2014/main" id="{C81DC49D-511D-48D9-A2F7-1FC3662F17BC}"/>
                </a:ext>
              </a:extLst>
            </p:cNvPr>
            <p:cNvSpPr/>
            <p:nvPr/>
          </p:nvSpPr>
          <p:spPr bwMode="auto">
            <a:xfrm>
              <a:off x="3303588" y="971550"/>
              <a:ext cx="2698750" cy="3729038"/>
            </a:xfrm>
            <a:custGeom>
              <a:avLst/>
              <a:gdLst>
                <a:gd name="T0" fmla="*/ 795 w 818"/>
                <a:gd name="T1" fmla="*/ 1131 h 1131"/>
                <a:gd name="T2" fmla="*/ 23 w 818"/>
                <a:gd name="T3" fmla="*/ 1131 h 1131"/>
                <a:gd name="T4" fmla="*/ 0 w 818"/>
                <a:gd name="T5" fmla="*/ 1108 h 1131"/>
                <a:gd name="T6" fmla="*/ 0 w 818"/>
                <a:gd name="T7" fmla="*/ 23 h 1131"/>
                <a:gd name="T8" fmla="*/ 23 w 818"/>
                <a:gd name="T9" fmla="*/ 0 h 1131"/>
                <a:gd name="T10" fmla="*/ 795 w 818"/>
                <a:gd name="T11" fmla="*/ 0 h 1131"/>
                <a:gd name="T12" fmla="*/ 818 w 818"/>
                <a:gd name="T13" fmla="*/ 23 h 1131"/>
                <a:gd name="T14" fmla="*/ 818 w 818"/>
                <a:gd name="T15" fmla="*/ 1108 h 1131"/>
                <a:gd name="T16" fmla="*/ 795 w 818"/>
                <a:gd name="T17" fmla="*/ 1131 h 1131"/>
                <a:gd name="T18" fmla="*/ 23 w 818"/>
                <a:gd name="T19" fmla="*/ 1 h 1131"/>
                <a:gd name="T20" fmla="*/ 1 w 818"/>
                <a:gd name="T21" fmla="*/ 23 h 1131"/>
                <a:gd name="T22" fmla="*/ 1 w 818"/>
                <a:gd name="T23" fmla="*/ 1108 h 1131"/>
                <a:gd name="T24" fmla="*/ 23 w 818"/>
                <a:gd name="T25" fmla="*/ 1130 h 1131"/>
                <a:gd name="T26" fmla="*/ 795 w 818"/>
                <a:gd name="T27" fmla="*/ 1130 h 1131"/>
                <a:gd name="T28" fmla="*/ 817 w 818"/>
                <a:gd name="T29" fmla="*/ 1108 h 1131"/>
                <a:gd name="T30" fmla="*/ 817 w 818"/>
                <a:gd name="T31" fmla="*/ 23 h 1131"/>
                <a:gd name="T32" fmla="*/ 795 w 818"/>
                <a:gd name="T33" fmla="*/ 1 h 1131"/>
                <a:gd name="T34" fmla="*/ 23 w 818"/>
                <a:gd name="T35" fmla="*/ 1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8" h="1131">
                  <a:moveTo>
                    <a:pt x="795" y="1131"/>
                  </a:moveTo>
                  <a:cubicBezTo>
                    <a:pt x="23" y="1131"/>
                    <a:pt x="23" y="1131"/>
                    <a:pt x="23" y="1131"/>
                  </a:cubicBezTo>
                  <a:cubicBezTo>
                    <a:pt x="10" y="1131"/>
                    <a:pt x="0" y="1121"/>
                    <a:pt x="0" y="1108"/>
                  </a:cubicBezTo>
                  <a:cubicBezTo>
                    <a:pt x="0" y="23"/>
                    <a:pt x="0" y="23"/>
                    <a:pt x="0" y="23"/>
                  </a:cubicBezTo>
                  <a:cubicBezTo>
                    <a:pt x="0" y="10"/>
                    <a:pt x="10" y="0"/>
                    <a:pt x="23" y="0"/>
                  </a:cubicBezTo>
                  <a:cubicBezTo>
                    <a:pt x="795" y="0"/>
                    <a:pt x="795" y="0"/>
                    <a:pt x="795" y="0"/>
                  </a:cubicBezTo>
                  <a:cubicBezTo>
                    <a:pt x="808" y="0"/>
                    <a:pt x="818" y="10"/>
                    <a:pt x="818" y="23"/>
                  </a:cubicBezTo>
                  <a:cubicBezTo>
                    <a:pt x="818" y="1108"/>
                    <a:pt x="818" y="1108"/>
                    <a:pt x="818" y="1108"/>
                  </a:cubicBezTo>
                  <a:cubicBezTo>
                    <a:pt x="818" y="1121"/>
                    <a:pt x="808" y="1131"/>
                    <a:pt x="795" y="1131"/>
                  </a:cubicBezTo>
                  <a:moveTo>
                    <a:pt x="23" y="1"/>
                  </a:moveTo>
                  <a:cubicBezTo>
                    <a:pt x="11" y="1"/>
                    <a:pt x="1" y="11"/>
                    <a:pt x="1" y="23"/>
                  </a:cubicBezTo>
                  <a:cubicBezTo>
                    <a:pt x="1" y="1108"/>
                    <a:pt x="1" y="1108"/>
                    <a:pt x="1" y="1108"/>
                  </a:cubicBezTo>
                  <a:cubicBezTo>
                    <a:pt x="1" y="1120"/>
                    <a:pt x="11" y="1130"/>
                    <a:pt x="23" y="1130"/>
                  </a:cubicBezTo>
                  <a:cubicBezTo>
                    <a:pt x="795" y="1130"/>
                    <a:pt x="795" y="1130"/>
                    <a:pt x="795" y="1130"/>
                  </a:cubicBezTo>
                  <a:cubicBezTo>
                    <a:pt x="807" y="1130"/>
                    <a:pt x="817" y="1120"/>
                    <a:pt x="817" y="1108"/>
                  </a:cubicBezTo>
                  <a:cubicBezTo>
                    <a:pt x="817" y="23"/>
                    <a:pt x="817" y="23"/>
                    <a:pt x="817" y="23"/>
                  </a:cubicBezTo>
                  <a:cubicBezTo>
                    <a:pt x="817" y="11"/>
                    <a:pt x="807" y="1"/>
                    <a:pt x="795" y="1"/>
                  </a:cubicBezTo>
                  <a:cubicBezTo>
                    <a:pt x="23" y="1"/>
                    <a:pt x="23" y="1"/>
                    <a:pt x="23" y="1"/>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任意多边形 196">
              <a:extLst>
                <a:ext uri="{FF2B5EF4-FFF2-40B4-BE49-F238E27FC236}">
                  <a16:creationId xmlns:a16="http://schemas.microsoft.com/office/drawing/2014/main" id="{888B144E-7480-4F73-968C-5A90F35E665F}"/>
                </a:ext>
              </a:extLst>
            </p:cNvPr>
            <p:cNvSpPr/>
            <p:nvPr/>
          </p:nvSpPr>
          <p:spPr bwMode="auto">
            <a:xfrm>
              <a:off x="6157913" y="971550"/>
              <a:ext cx="2697163" cy="3729038"/>
            </a:xfrm>
            <a:custGeom>
              <a:avLst/>
              <a:gdLst>
                <a:gd name="T0" fmla="*/ 795 w 818"/>
                <a:gd name="T1" fmla="*/ 1131 h 1131"/>
                <a:gd name="T2" fmla="*/ 23 w 818"/>
                <a:gd name="T3" fmla="*/ 1131 h 1131"/>
                <a:gd name="T4" fmla="*/ 0 w 818"/>
                <a:gd name="T5" fmla="*/ 1108 h 1131"/>
                <a:gd name="T6" fmla="*/ 0 w 818"/>
                <a:gd name="T7" fmla="*/ 23 h 1131"/>
                <a:gd name="T8" fmla="*/ 23 w 818"/>
                <a:gd name="T9" fmla="*/ 0 h 1131"/>
                <a:gd name="T10" fmla="*/ 795 w 818"/>
                <a:gd name="T11" fmla="*/ 0 h 1131"/>
                <a:gd name="T12" fmla="*/ 818 w 818"/>
                <a:gd name="T13" fmla="*/ 23 h 1131"/>
                <a:gd name="T14" fmla="*/ 818 w 818"/>
                <a:gd name="T15" fmla="*/ 1108 h 1131"/>
                <a:gd name="T16" fmla="*/ 795 w 818"/>
                <a:gd name="T17" fmla="*/ 1131 h 1131"/>
                <a:gd name="T18" fmla="*/ 23 w 818"/>
                <a:gd name="T19" fmla="*/ 1 h 1131"/>
                <a:gd name="T20" fmla="*/ 1 w 818"/>
                <a:gd name="T21" fmla="*/ 23 h 1131"/>
                <a:gd name="T22" fmla="*/ 1 w 818"/>
                <a:gd name="T23" fmla="*/ 1108 h 1131"/>
                <a:gd name="T24" fmla="*/ 23 w 818"/>
                <a:gd name="T25" fmla="*/ 1130 h 1131"/>
                <a:gd name="T26" fmla="*/ 795 w 818"/>
                <a:gd name="T27" fmla="*/ 1130 h 1131"/>
                <a:gd name="T28" fmla="*/ 817 w 818"/>
                <a:gd name="T29" fmla="*/ 1108 h 1131"/>
                <a:gd name="T30" fmla="*/ 817 w 818"/>
                <a:gd name="T31" fmla="*/ 23 h 1131"/>
                <a:gd name="T32" fmla="*/ 795 w 818"/>
                <a:gd name="T33" fmla="*/ 1 h 1131"/>
                <a:gd name="T34" fmla="*/ 23 w 818"/>
                <a:gd name="T35" fmla="*/ 1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8" h="1131">
                  <a:moveTo>
                    <a:pt x="795" y="1131"/>
                  </a:moveTo>
                  <a:cubicBezTo>
                    <a:pt x="23" y="1131"/>
                    <a:pt x="23" y="1131"/>
                    <a:pt x="23" y="1131"/>
                  </a:cubicBezTo>
                  <a:cubicBezTo>
                    <a:pt x="10" y="1131"/>
                    <a:pt x="0" y="1121"/>
                    <a:pt x="0" y="1108"/>
                  </a:cubicBezTo>
                  <a:cubicBezTo>
                    <a:pt x="0" y="23"/>
                    <a:pt x="0" y="23"/>
                    <a:pt x="0" y="23"/>
                  </a:cubicBezTo>
                  <a:cubicBezTo>
                    <a:pt x="0" y="10"/>
                    <a:pt x="10" y="0"/>
                    <a:pt x="23" y="0"/>
                  </a:cubicBezTo>
                  <a:cubicBezTo>
                    <a:pt x="795" y="0"/>
                    <a:pt x="795" y="0"/>
                    <a:pt x="795" y="0"/>
                  </a:cubicBezTo>
                  <a:cubicBezTo>
                    <a:pt x="808" y="0"/>
                    <a:pt x="818" y="10"/>
                    <a:pt x="818" y="23"/>
                  </a:cubicBezTo>
                  <a:cubicBezTo>
                    <a:pt x="818" y="1108"/>
                    <a:pt x="818" y="1108"/>
                    <a:pt x="818" y="1108"/>
                  </a:cubicBezTo>
                  <a:cubicBezTo>
                    <a:pt x="818" y="1121"/>
                    <a:pt x="808" y="1131"/>
                    <a:pt x="795" y="1131"/>
                  </a:cubicBezTo>
                  <a:moveTo>
                    <a:pt x="23" y="1"/>
                  </a:moveTo>
                  <a:cubicBezTo>
                    <a:pt x="11" y="1"/>
                    <a:pt x="1" y="11"/>
                    <a:pt x="1" y="23"/>
                  </a:cubicBezTo>
                  <a:cubicBezTo>
                    <a:pt x="1" y="1108"/>
                    <a:pt x="1" y="1108"/>
                    <a:pt x="1" y="1108"/>
                  </a:cubicBezTo>
                  <a:cubicBezTo>
                    <a:pt x="1" y="1120"/>
                    <a:pt x="11" y="1130"/>
                    <a:pt x="23" y="1130"/>
                  </a:cubicBezTo>
                  <a:cubicBezTo>
                    <a:pt x="795" y="1130"/>
                    <a:pt x="795" y="1130"/>
                    <a:pt x="795" y="1130"/>
                  </a:cubicBezTo>
                  <a:cubicBezTo>
                    <a:pt x="807" y="1130"/>
                    <a:pt x="817" y="1120"/>
                    <a:pt x="817" y="1108"/>
                  </a:cubicBezTo>
                  <a:cubicBezTo>
                    <a:pt x="817" y="23"/>
                    <a:pt x="817" y="23"/>
                    <a:pt x="817" y="23"/>
                  </a:cubicBezTo>
                  <a:cubicBezTo>
                    <a:pt x="817" y="11"/>
                    <a:pt x="807" y="1"/>
                    <a:pt x="795" y="1"/>
                  </a:cubicBezTo>
                  <a:cubicBezTo>
                    <a:pt x="23" y="1"/>
                    <a:pt x="23" y="1"/>
                    <a:pt x="23" y="1"/>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矩形 30">
              <a:extLst>
                <a:ext uri="{FF2B5EF4-FFF2-40B4-BE49-F238E27FC236}">
                  <a16:creationId xmlns:a16="http://schemas.microsoft.com/office/drawing/2014/main" id="{23E0782F-522E-471B-AAF9-7DF984930118}"/>
                </a:ext>
              </a:extLst>
            </p:cNvPr>
            <p:cNvSpPr/>
            <p:nvPr/>
          </p:nvSpPr>
          <p:spPr bwMode="auto">
            <a:xfrm>
              <a:off x="4732338" y="3957638"/>
              <a:ext cx="244475" cy="128270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矩形 31">
              <a:extLst>
                <a:ext uri="{FF2B5EF4-FFF2-40B4-BE49-F238E27FC236}">
                  <a16:creationId xmlns:a16="http://schemas.microsoft.com/office/drawing/2014/main" id="{7EC5D919-CE29-4D8E-BED0-B88FA2F26039}"/>
                </a:ext>
              </a:extLst>
            </p:cNvPr>
            <p:cNvSpPr/>
            <p:nvPr/>
          </p:nvSpPr>
          <p:spPr bwMode="auto">
            <a:xfrm>
              <a:off x="4732338" y="3957638"/>
              <a:ext cx="2444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矩形 32">
              <a:extLst>
                <a:ext uri="{FF2B5EF4-FFF2-40B4-BE49-F238E27FC236}">
                  <a16:creationId xmlns:a16="http://schemas.microsoft.com/office/drawing/2014/main" id="{CF21F39F-022E-4889-8BE8-198465510F49}"/>
                </a:ext>
              </a:extLst>
            </p:cNvPr>
            <p:cNvSpPr/>
            <p:nvPr/>
          </p:nvSpPr>
          <p:spPr bwMode="auto">
            <a:xfrm>
              <a:off x="3860801" y="5240338"/>
              <a:ext cx="1069975" cy="4921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矩形 33">
              <a:extLst>
                <a:ext uri="{FF2B5EF4-FFF2-40B4-BE49-F238E27FC236}">
                  <a16:creationId xmlns:a16="http://schemas.microsoft.com/office/drawing/2014/main" id="{14A54170-021E-45F5-B345-206170E235DB}"/>
                </a:ext>
              </a:extLst>
            </p:cNvPr>
            <p:cNvSpPr/>
            <p:nvPr/>
          </p:nvSpPr>
          <p:spPr bwMode="auto">
            <a:xfrm>
              <a:off x="3860801" y="5240338"/>
              <a:ext cx="1069975" cy="4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矩形 34">
              <a:extLst>
                <a:ext uri="{FF2B5EF4-FFF2-40B4-BE49-F238E27FC236}">
                  <a16:creationId xmlns:a16="http://schemas.microsoft.com/office/drawing/2014/main" id="{45281BA7-1492-47A6-A82C-063429291427}"/>
                </a:ext>
              </a:extLst>
            </p:cNvPr>
            <p:cNvSpPr/>
            <p:nvPr/>
          </p:nvSpPr>
          <p:spPr bwMode="auto">
            <a:xfrm>
              <a:off x="3811588" y="3957638"/>
              <a:ext cx="920750" cy="12827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矩形 35">
              <a:extLst>
                <a:ext uri="{FF2B5EF4-FFF2-40B4-BE49-F238E27FC236}">
                  <a16:creationId xmlns:a16="http://schemas.microsoft.com/office/drawing/2014/main" id="{2CC81467-252E-4BBF-91D9-4D956E90D6CE}"/>
                </a:ext>
              </a:extLst>
            </p:cNvPr>
            <p:cNvSpPr/>
            <p:nvPr/>
          </p:nvSpPr>
          <p:spPr bwMode="auto">
            <a:xfrm>
              <a:off x="3811588" y="3957638"/>
              <a:ext cx="9207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任意多边形 203">
              <a:extLst>
                <a:ext uri="{FF2B5EF4-FFF2-40B4-BE49-F238E27FC236}">
                  <a16:creationId xmlns:a16="http://schemas.microsoft.com/office/drawing/2014/main" id="{42589816-445E-49BE-9E95-BCF68D13F208}"/>
                </a:ext>
              </a:extLst>
            </p:cNvPr>
            <p:cNvSpPr/>
            <p:nvPr/>
          </p:nvSpPr>
          <p:spPr bwMode="auto">
            <a:xfrm>
              <a:off x="3848101" y="4373563"/>
              <a:ext cx="847725" cy="398463"/>
            </a:xfrm>
            <a:custGeom>
              <a:avLst/>
              <a:gdLst>
                <a:gd name="T0" fmla="*/ 532 w 534"/>
                <a:gd name="T1" fmla="*/ 4 h 251"/>
                <a:gd name="T2" fmla="*/ 532 w 534"/>
                <a:gd name="T3" fmla="*/ 247 h 251"/>
                <a:gd name="T4" fmla="*/ 4 w 534"/>
                <a:gd name="T5" fmla="*/ 247 h 251"/>
                <a:gd name="T6" fmla="*/ 4 w 534"/>
                <a:gd name="T7" fmla="*/ 4 h 251"/>
                <a:gd name="T8" fmla="*/ 532 w 534"/>
                <a:gd name="T9" fmla="*/ 4 h 251"/>
                <a:gd name="T10" fmla="*/ 534 w 534"/>
                <a:gd name="T11" fmla="*/ 0 h 251"/>
                <a:gd name="T12" fmla="*/ 0 w 534"/>
                <a:gd name="T13" fmla="*/ 0 h 251"/>
                <a:gd name="T14" fmla="*/ 0 w 534"/>
                <a:gd name="T15" fmla="*/ 251 h 251"/>
                <a:gd name="T16" fmla="*/ 534 w 534"/>
                <a:gd name="T17" fmla="*/ 251 h 251"/>
                <a:gd name="T18" fmla="*/ 534 w 534"/>
                <a:gd name="T1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251">
                  <a:moveTo>
                    <a:pt x="532" y="4"/>
                  </a:moveTo>
                  <a:lnTo>
                    <a:pt x="532" y="247"/>
                  </a:lnTo>
                  <a:lnTo>
                    <a:pt x="4" y="247"/>
                  </a:lnTo>
                  <a:lnTo>
                    <a:pt x="4" y="4"/>
                  </a:lnTo>
                  <a:lnTo>
                    <a:pt x="532" y="4"/>
                  </a:lnTo>
                  <a:close/>
                  <a:moveTo>
                    <a:pt x="534" y="0"/>
                  </a:moveTo>
                  <a:lnTo>
                    <a:pt x="0" y="0"/>
                  </a:lnTo>
                  <a:lnTo>
                    <a:pt x="0" y="251"/>
                  </a:lnTo>
                  <a:lnTo>
                    <a:pt x="534" y="251"/>
                  </a:lnTo>
                  <a:lnTo>
                    <a:pt x="53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任意多边形 204">
              <a:extLst>
                <a:ext uri="{FF2B5EF4-FFF2-40B4-BE49-F238E27FC236}">
                  <a16:creationId xmlns:a16="http://schemas.microsoft.com/office/drawing/2014/main" id="{9973ED2B-F132-441C-84B3-353234EE665F}"/>
                </a:ext>
              </a:extLst>
            </p:cNvPr>
            <p:cNvSpPr/>
            <p:nvPr/>
          </p:nvSpPr>
          <p:spPr bwMode="auto">
            <a:xfrm>
              <a:off x="3848101" y="4373563"/>
              <a:ext cx="847725" cy="398463"/>
            </a:xfrm>
            <a:custGeom>
              <a:avLst/>
              <a:gdLst>
                <a:gd name="T0" fmla="*/ 532 w 534"/>
                <a:gd name="T1" fmla="*/ 4 h 251"/>
                <a:gd name="T2" fmla="*/ 532 w 534"/>
                <a:gd name="T3" fmla="*/ 247 h 251"/>
                <a:gd name="T4" fmla="*/ 4 w 534"/>
                <a:gd name="T5" fmla="*/ 247 h 251"/>
                <a:gd name="T6" fmla="*/ 4 w 534"/>
                <a:gd name="T7" fmla="*/ 4 h 251"/>
                <a:gd name="T8" fmla="*/ 532 w 534"/>
                <a:gd name="T9" fmla="*/ 4 h 251"/>
                <a:gd name="T10" fmla="*/ 534 w 534"/>
                <a:gd name="T11" fmla="*/ 0 h 251"/>
                <a:gd name="T12" fmla="*/ 0 w 534"/>
                <a:gd name="T13" fmla="*/ 0 h 251"/>
                <a:gd name="T14" fmla="*/ 0 w 534"/>
                <a:gd name="T15" fmla="*/ 251 h 251"/>
                <a:gd name="T16" fmla="*/ 534 w 534"/>
                <a:gd name="T17" fmla="*/ 251 h 251"/>
                <a:gd name="T18" fmla="*/ 534 w 534"/>
                <a:gd name="T1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251">
                  <a:moveTo>
                    <a:pt x="532" y="4"/>
                  </a:moveTo>
                  <a:lnTo>
                    <a:pt x="532" y="247"/>
                  </a:lnTo>
                  <a:lnTo>
                    <a:pt x="4" y="247"/>
                  </a:lnTo>
                  <a:lnTo>
                    <a:pt x="4" y="4"/>
                  </a:lnTo>
                  <a:lnTo>
                    <a:pt x="532" y="4"/>
                  </a:lnTo>
                  <a:moveTo>
                    <a:pt x="534" y="0"/>
                  </a:moveTo>
                  <a:lnTo>
                    <a:pt x="0" y="0"/>
                  </a:lnTo>
                  <a:lnTo>
                    <a:pt x="0" y="251"/>
                  </a:lnTo>
                  <a:lnTo>
                    <a:pt x="534" y="251"/>
                  </a:lnTo>
                  <a:lnTo>
                    <a:pt x="5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椭圆 38">
              <a:extLst>
                <a:ext uri="{FF2B5EF4-FFF2-40B4-BE49-F238E27FC236}">
                  <a16:creationId xmlns:a16="http://schemas.microsoft.com/office/drawing/2014/main" id="{BA39F082-E1A7-48A7-ABA6-C053DF0550C8}"/>
                </a:ext>
              </a:extLst>
            </p:cNvPr>
            <p:cNvSpPr/>
            <p:nvPr/>
          </p:nvSpPr>
          <p:spPr bwMode="auto">
            <a:xfrm>
              <a:off x="4237038" y="4535488"/>
              <a:ext cx="73025" cy="7143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矩形 39">
              <a:extLst>
                <a:ext uri="{FF2B5EF4-FFF2-40B4-BE49-F238E27FC236}">
                  <a16:creationId xmlns:a16="http://schemas.microsoft.com/office/drawing/2014/main" id="{E605B4CB-2D2B-4550-A409-E32DA962C856}"/>
                </a:ext>
              </a:extLst>
            </p:cNvPr>
            <p:cNvSpPr/>
            <p:nvPr/>
          </p:nvSpPr>
          <p:spPr bwMode="auto">
            <a:xfrm>
              <a:off x="3848101" y="4000500"/>
              <a:ext cx="847725" cy="29368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 name="矩形 40">
              <a:extLst>
                <a:ext uri="{FF2B5EF4-FFF2-40B4-BE49-F238E27FC236}">
                  <a16:creationId xmlns:a16="http://schemas.microsoft.com/office/drawing/2014/main" id="{E3234766-8B45-4832-A199-EED87CABD997}"/>
                </a:ext>
              </a:extLst>
            </p:cNvPr>
            <p:cNvSpPr/>
            <p:nvPr/>
          </p:nvSpPr>
          <p:spPr bwMode="auto">
            <a:xfrm>
              <a:off x="3848101" y="4000500"/>
              <a:ext cx="8477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 name="矩形 41">
              <a:extLst>
                <a:ext uri="{FF2B5EF4-FFF2-40B4-BE49-F238E27FC236}">
                  <a16:creationId xmlns:a16="http://schemas.microsoft.com/office/drawing/2014/main" id="{1BD6D303-40E3-4446-9430-B5992CE26C2D}"/>
                </a:ext>
              </a:extLst>
            </p:cNvPr>
            <p:cNvSpPr/>
            <p:nvPr/>
          </p:nvSpPr>
          <p:spPr bwMode="auto">
            <a:xfrm>
              <a:off x="3848101" y="4851400"/>
              <a:ext cx="847725" cy="29368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 name="矩形 42">
              <a:extLst>
                <a:ext uri="{FF2B5EF4-FFF2-40B4-BE49-F238E27FC236}">
                  <a16:creationId xmlns:a16="http://schemas.microsoft.com/office/drawing/2014/main" id="{41B860F5-8CBA-4935-A0A5-42B6532B3909}"/>
                </a:ext>
              </a:extLst>
            </p:cNvPr>
            <p:cNvSpPr/>
            <p:nvPr/>
          </p:nvSpPr>
          <p:spPr bwMode="auto">
            <a:xfrm>
              <a:off x="3848101" y="4851400"/>
              <a:ext cx="8477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 name="矩形 43">
              <a:extLst>
                <a:ext uri="{FF2B5EF4-FFF2-40B4-BE49-F238E27FC236}">
                  <a16:creationId xmlns:a16="http://schemas.microsoft.com/office/drawing/2014/main" id="{158F7482-9CF3-4FAC-B9EE-7C3AE3F84CF4}"/>
                </a:ext>
              </a:extLst>
            </p:cNvPr>
            <p:cNvSpPr/>
            <p:nvPr/>
          </p:nvSpPr>
          <p:spPr bwMode="auto">
            <a:xfrm>
              <a:off x="3848101" y="4000500"/>
              <a:ext cx="177800" cy="29368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矩形 44">
              <a:extLst>
                <a:ext uri="{FF2B5EF4-FFF2-40B4-BE49-F238E27FC236}">
                  <a16:creationId xmlns:a16="http://schemas.microsoft.com/office/drawing/2014/main" id="{75FD0C18-E4A1-497E-A32F-A4610DB13722}"/>
                </a:ext>
              </a:extLst>
            </p:cNvPr>
            <p:cNvSpPr/>
            <p:nvPr/>
          </p:nvSpPr>
          <p:spPr bwMode="auto">
            <a:xfrm>
              <a:off x="3848101" y="4000500"/>
              <a:ext cx="177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 name="矩形 45">
              <a:extLst>
                <a:ext uri="{FF2B5EF4-FFF2-40B4-BE49-F238E27FC236}">
                  <a16:creationId xmlns:a16="http://schemas.microsoft.com/office/drawing/2014/main" id="{74B059AC-5EB4-4C2F-912C-A055CBA3AF9D}"/>
                </a:ext>
              </a:extLst>
            </p:cNvPr>
            <p:cNvSpPr/>
            <p:nvPr/>
          </p:nvSpPr>
          <p:spPr bwMode="auto">
            <a:xfrm>
              <a:off x="3848101" y="4851400"/>
              <a:ext cx="177800" cy="29368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 name="矩形 46">
              <a:extLst>
                <a:ext uri="{FF2B5EF4-FFF2-40B4-BE49-F238E27FC236}">
                  <a16:creationId xmlns:a16="http://schemas.microsoft.com/office/drawing/2014/main" id="{F65A6D24-00FE-47F7-AB33-2A356BE178CA}"/>
                </a:ext>
              </a:extLst>
            </p:cNvPr>
            <p:cNvSpPr/>
            <p:nvPr/>
          </p:nvSpPr>
          <p:spPr bwMode="auto">
            <a:xfrm>
              <a:off x="3848101" y="4851400"/>
              <a:ext cx="177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 name="任意多边形 214">
              <a:extLst>
                <a:ext uri="{FF2B5EF4-FFF2-40B4-BE49-F238E27FC236}">
                  <a16:creationId xmlns:a16="http://schemas.microsoft.com/office/drawing/2014/main" id="{395D0DB8-2EB8-4DC0-AA4F-0767EC4EA77A}"/>
                </a:ext>
              </a:extLst>
            </p:cNvPr>
            <p:cNvSpPr/>
            <p:nvPr/>
          </p:nvSpPr>
          <p:spPr bwMode="auto">
            <a:xfrm>
              <a:off x="5022851" y="3690938"/>
              <a:ext cx="958850" cy="1570038"/>
            </a:xfrm>
            <a:custGeom>
              <a:avLst/>
              <a:gdLst>
                <a:gd name="T0" fmla="*/ 246 w 291"/>
                <a:gd name="T1" fmla="*/ 476 h 476"/>
                <a:gd name="T2" fmla="*/ 291 w 291"/>
                <a:gd name="T3" fmla="*/ 431 h 476"/>
                <a:gd name="T4" fmla="*/ 291 w 291"/>
                <a:gd name="T5" fmla="*/ 45 h 476"/>
                <a:gd name="T6" fmla="*/ 246 w 291"/>
                <a:gd name="T7" fmla="*/ 0 h 476"/>
                <a:gd name="T8" fmla="*/ 0 w 291"/>
                <a:gd name="T9" fmla="*/ 0 h 476"/>
                <a:gd name="T10" fmla="*/ 0 w 291"/>
                <a:gd name="T11" fmla="*/ 476 h 476"/>
                <a:gd name="T12" fmla="*/ 246 w 291"/>
                <a:gd name="T13" fmla="*/ 476 h 476"/>
              </a:gdLst>
              <a:ahLst/>
              <a:cxnLst>
                <a:cxn ang="0">
                  <a:pos x="T0" y="T1"/>
                </a:cxn>
                <a:cxn ang="0">
                  <a:pos x="T2" y="T3"/>
                </a:cxn>
                <a:cxn ang="0">
                  <a:pos x="T4" y="T5"/>
                </a:cxn>
                <a:cxn ang="0">
                  <a:pos x="T6" y="T7"/>
                </a:cxn>
                <a:cxn ang="0">
                  <a:pos x="T8" y="T9"/>
                </a:cxn>
                <a:cxn ang="0">
                  <a:pos x="T10" y="T11"/>
                </a:cxn>
                <a:cxn ang="0">
                  <a:pos x="T12" y="T13"/>
                </a:cxn>
              </a:cxnLst>
              <a:rect l="0" t="0" r="r" b="b"/>
              <a:pathLst>
                <a:path w="291" h="476">
                  <a:moveTo>
                    <a:pt x="246" y="476"/>
                  </a:moveTo>
                  <a:cubicBezTo>
                    <a:pt x="270" y="476"/>
                    <a:pt x="291" y="456"/>
                    <a:pt x="291" y="431"/>
                  </a:cubicBezTo>
                  <a:cubicBezTo>
                    <a:pt x="291" y="45"/>
                    <a:pt x="291" y="45"/>
                    <a:pt x="291" y="45"/>
                  </a:cubicBezTo>
                  <a:cubicBezTo>
                    <a:pt x="291" y="20"/>
                    <a:pt x="270" y="0"/>
                    <a:pt x="246" y="0"/>
                  </a:cubicBezTo>
                  <a:cubicBezTo>
                    <a:pt x="0" y="0"/>
                    <a:pt x="0" y="0"/>
                    <a:pt x="0" y="0"/>
                  </a:cubicBezTo>
                  <a:cubicBezTo>
                    <a:pt x="0" y="476"/>
                    <a:pt x="0" y="476"/>
                    <a:pt x="0" y="476"/>
                  </a:cubicBezTo>
                  <a:cubicBezTo>
                    <a:pt x="246" y="476"/>
                    <a:pt x="246" y="476"/>
                    <a:pt x="246" y="476"/>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任意多边形 215">
              <a:extLst>
                <a:ext uri="{FF2B5EF4-FFF2-40B4-BE49-F238E27FC236}">
                  <a16:creationId xmlns:a16="http://schemas.microsoft.com/office/drawing/2014/main" id="{61388A61-D290-4E7B-8B86-5330A66E1FC8}"/>
                </a:ext>
              </a:extLst>
            </p:cNvPr>
            <p:cNvSpPr/>
            <p:nvPr/>
          </p:nvSpPr>
          <p:spPr bwMode="auto">
            <a:xfrm>
              <a:off x="4873626" y="3690938"/>
              <a:ext cx="296863" cy="1570038"/>
            </a:xfrm>
            <a:custGeom>
              <a:avLst/>
              <a:gdLst>
                <a:gd name="T0" fmla="*/ 45 w 90"/>
                <a:gd name="T1" fmla="*/ 0 h 476"/>
                <a:gd name="T2" fmla="*/ 0 w 90"/>
                <a:gd name="T3" fmla="*/ 45 h 476"/>
                <a:gd name="T4" fmla="*/ 0 w 90"/>
                <a:gd name="T5" fmla="*/ 421 h 476"/>
                <a:gd name="T6" fmla="*/ 55 w 90"/>
                <a:gd name="T7" fmla="*/ 476 h 476"/>
                <a:gd name="T8" fmla="*/ 90 w 90"/>
                <a:gd name="T9" fmla="*/ 476 h 476"/>
                <a:gd name="T10" fmla="*/ 90 w 90"/>
                <a:gd name="T11" fmla="*/ 45 h 476"/>
                <a:gd name="T12" fmla="*/ 45 w 90"/>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90" h="476">
                  <a:moveTo>
                    <a:pt x="45" y="0"/>
                  </a:moveTo>
                  <a:cubicBezTo>
                    <a:pt x="21" y="0"/>
                    <a:pt x="0" y="20"/>
                    <a:pt x="0" y="45"/>
                  </a:cubicBezTo>
                  <a:cubicBezTo>
                    <a:pt x="0" y="421"/>
                    <a:pt x="0" y="421"/>
                    <a:pt x="0" y="421"/>
                  </a:cubicBezTo>
                  <a:cubicBezTo>
                    <a:pt x="0" y="451"/>
                    <a:pt x="25" y="476"/>
                    <a:pt x="55" y="476"/>
                  </a:cubicBezTo>
                  <a:cubicBezTo>
                    <a:pt x="90" y="476"/>
                    <a:pt x="90" y="476"/>
                    <a:pt x="90" y="476"/>
                  </a:cubicBezTo>
                  <a:cubicBezTo>
                    <a:pt x="90" y="45"/>
                    <a:pt x="90" y="45"/>
                    <a:pt x="90" y="45"/>
                  </a:cubicBezTo>
                  <a:cubicBezTo>
                    <a:pt x="90" y="20"/>
                    <a:pt x="70" y="0"/>
                    <a:pt x="45"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任意多边形 216">
              <a:extLst>
                <a:ext uri="{FF2B5EF4-FFF2-40B4-BE49-F238E27FC236}">
                  <a16:creationId xmlns:a16="http://schemas.microsoft.com/office/drawing/2014/main" id="{F36DA8B8-83C5-464E-BFD5-6282D25C3BBA}"/>
                </a:ext>
              </a:extLst>
            </p:cNvPr>
            <p:cNvSpPr/>
            <p:nvPr/>
          </p:nvSpPr>
          <p:spPr bwMode="auto">
            <a:xfrm>
              <a:off x="5949951" y="3387725"/>
              <a:ext cx="2384425" cy="1009650"/>
            </a:xfrm>
            <a:custGeom>
              <a:avLst/>
              <a:gdLst>
                <a:gd name="T0" fmla="*/ 704 w 723"/>
                <a:gd name="T1" fmla="*/ 262 h 306"/>
                <a:gd name="T2" fmla="*/ 720 w 723"/>
                <a:gd name="T3" fmla="*/ 65 h 306"/>
                <a:gd name="T4" fmla="*/ 661 w 723"/>
                <a:gd name="T5" fmla="*/ 0 h 306"/>
                <a:gd name="T6" fmla="*/ 88 w 723"/>
                <a:gd name="T7" fmla="*/ 0 h 306"/>
                <a:gd name="T8" fmla="*/ 18 w 723"/>
                <a:gd name="T9" fmla="*/ 65 h 306"/>
                <a:gd name="T10" fmla="*/ 2 w 723"/>
                <a:gd name="T11" fmla="*/ 262 h 306"/>
                <a:gd name="T12" fmla="*/ 43 w 723"/>
                <a:gd name="T13" fmla="*/ 306 h 306"/>
                <a:gd name="T14" fmla="*/ 657 w 723"/>
                <a:gd name="T15" fmla="*/ 306 h 306"/>
                <a:gd name="T16" fmla="*/ 704 w 723"/>
                <a:gd name="T17" fmla="*/ 26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3" h="306">
                  <a:moveTo>
                    <a:pt x="704" y="262"/>
                  </a:moveTo>
                  <a:cubicBezTo>
                    <a:pt x="720" y="65"/>
                    <a:pt x="720" y="65"/>
                    <a:pt x="720" y="65"/>
                  </a:cubicBezTo>
                  <a:cubicBezTo>
                    <a:pt x="723" y="29"/>
                    <a:pt x="696" y="0"/>
                    <a:pt x="661" y="0"/>
                  </a:cubicBezTo>
                  <a:cubicBezTo>
                    <a:pt x="88" y="0"/>
                    <a:pt x="88" y="0"/>
                    <a:pt x="88" y="0"/>
                  </a:cubicBezTo>
                  <a:cubicBezTo>
                    <a:pt x="53" y="0"/>
                    <a:pt x="21" y="29"/>
                    <a:pt x="18" y="65"/>
                  </a:cubicBezTo>
                  <a:cubicBezTo>
                    <a:pt x="2" y="262"/>
                    <a:pt x="2" y="262"/>
                    <a:pt x="2" y="262"/>
                  </a:cubicBezTo>
                  <a:cubicBezTo>
                    <a:pt x="0" y="286"/>
                    <a:pt x="19" y="306"/>
                    <a:pt x="43" y="306"/>
                  </a:cubicBezTo>
                  <a:cubicBezTo>
                    <a:pt x="657" y="306"/>
                    <a:pt x="657" y="306"/>
                    <a:pt x="657" y="306"/>
                  </a:cubicBezTo>
                  <a:cubicBezTo>
                    <a:pt x="681" y="306"/>
                    <a:pt x="703" y="286"/>
                    <a:pt x="704" y="262"/>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任意多边形 217">
              <a:extLst>
                <a:ext uri="{FF2B5EF4-FFF2-40B4-BE49-F238E27FC236}">
                  <a16:creationId xmlns:a16="http://schemas.microsoft.com/office/drawing/2014/main" id="{4C337CC9-9A48-49F5-9C30-C0B3BD8220FE}"/>
                </a:ext>
              </a:extLst>
            </p:cNvPr>
            <p:cNvSpPr/>
            <p:nvPr/>
          </p:nvSpPr>
          <p:spPr bwMode="auto">
            <a:xfrm>
              <a:off x="5684838" y="3387725"/>
              <a:ext cx="2386013" cy="1009650"/>
            </a:xfrm>
            <a:custGeom>
              <a:avLst/>
              <a:gdLst>
                <a:gd name="T0" fmla="*/ 704 w 723"/>
                <a:gd name="T1" fmla="*/ 262 h 306"/>
                <a:gd name="T2" fmla="*/ 720 w 723"/>
                <a:gd name="T3" fmla="*/ 65 h 306"/>
                <a:gd name="T4" fmla="*/ 661 w 723"/>
                <a:gd name="T5" fmla="*/ 0 h 306"/>
                <a:gd name="T6" fmla="*/ 88 w 723"/>
                <a:gd name="T7" fmla="*/ 0 h 306"/>
                <a:gd name="T8" fmla="*/ 18 w 723"/>
                <a:gd name="T9" fmla="*/ 65 h 306"/>
                <a:gd name="T10" fmla="*/ 2 w 723"/>
                <a:gd name="T11" fmla="*/ 262 h 306"/>
                <a:gd name="T12" fmla="*/ 43 w 723"/>
                <a:gd name="T13" fmla="*/ 306 h 306"/>
                <a:gd name="T14" fmla="*/ 657 w 723"/>
                <a:gd name="T15" fmla="*/ 306 h 306"/>
                <a:gd name="T16" fmla="*/ 704 w 723"/>
                <a:gd name="T17" fmla="*/ 26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3" h="306">
                  <a:moveTo>
                    <a:pt x="704" y="262"/>
                  </a:moveTo>
                  <a:cubicBezTo>
                    <a:pt x="720" y="65"/>
                    <a:pt x="720" y="65"/>
                    <a:pt x="720" y="65"/>
                  </a:cubicBezTo>
                  <a:cubicBezTo>
                    <a:pt x="723" y="29"/>
                    <a:pt x="696" y="0"/>
                    <a:pt x="661" y="0"/>
                  </a:cubicBezTo>
                  <a:cubicBezTo>
                    <a:pt x="88" y="0"/>
                    <a:pt x="88" y="0"/>
                    <a:pt x="88" y="0"/>
                  </a:cubicBezTo>
                  <a:cubicBezTo>
                    <a:pt x="53" y="0"/>
                    <a:pt x="21" y="29"/>
                    <a:pt x="18" y="65"/>
                  </a:cubicBezTo>
                  <a:cubicBezTo>
                    <a:pt x="2" y="262"/>
                    <a:pt x="2" y="262"/>
                    <a:pt x="2" y="262"/>
                  </a:cubicBezTo>
                  <a:cubicBezTo>
                    <a:pt x="0" y="286"/>
                    <a:pt x="19" y="306"/>
                    <a:pt x="43" y="306"/>
                  </a:cubicBezTo>
                  <a:cubicBezTo>
                    <a:pt x="657" y="306"/>
                    <a:pt x="657" y="306"/>
                    <a:pt x="657" y="306"/>
                  </a:cubicBezTo>
                  <a:cubicBezTo>
                    <a:pt x="681" y="306"/>
                    <a:pt x="703" y="286"/>
                    <a:pt x="704" y="262"/>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任意多边形 218">
              <a:extLst>
                <a:ext uri="{FF2B5EF4-FFF2-40B4-BE49-F238E27FC236}">
                  <a16:creationId xmlns:a16="http://schemas.microsoft.com/office/drawing/2014/main" id="{518DD28D-0F01-4D6D-8D9F-092829F1605D}"/>
                </a:ext>
              </a:extLst>
            </p:cNvPr>
            <p:cNvSpPr/>
            <p:nvPr/>
          </p:nvSpPr>
          <p:spPr bwMode="auto">
            <a:xfrm>
              <a:off x="5387976" y="3678238"/>
              <a:ext cx="908050" cy="728663"/>
            </a:xfrm>
            <a:custGeom>
              <a:avLst/>
              <a:gdLst>
                <a:gd name="T0" fmla="*/ 12 w 275"/>
                <a:gd name="T1" fmla="*/ 32 h 221"/>
                <a:gd name="T2" fmla="*/ 5 w 275"/>
                <a:gd name="T3" fmla="*/ 19 h 221"/>
                <a:gd name="T4" fmla="*/ 28 w 275"/>
                <a:gd name="T5" fmla="*/ 23 h 221"/>
                <a:gd name="T6" fmla="*/ 201 w 275"/>
                <a:gd name="T7" fmla="*/ 12 h 221"/>
                <a:gd name="T8" fmla="*/ 217 w 275"/>
                <a:gd name="T9" fmla="*/ 1 h 221"/>
                <a:gd name="T10" fmla="*/ 217 w 275"/>
                <a:gd name="T11" fmla="*/ 17 h 221"/>
                <a:gd name="T12" fmla="*/ 261 w 275"/>
                <a:gd name="T13" fmla="*/ 189 h 221"/>
                <a:gd name="T14" fmla="*/ 268 w 275"/>
                <a:gd name="T15" fmla="*/ 203 h 221"/>
                <a:gd name="T16" fmla="*/ 254 w 275"/>
                <a:gd name="T17" fmla="*/ 200 h 221"/>
                <a:gd name="T18" fmla="*/ 51 w 275"/>
                <a:gd name="T19" fmla="*/ 211 h 221"/>
                <a:gd name="T20" fmla="*/ 33 w 275"/>
                <a:gd name="T21" fmla="*/ 215 h 221"/>
                <a:gd name="T22" fmla="*/ 37 w 275"/>
                <a:gd name="T23" fmla="*/ 201 h 221"/>
                <a:gd name="T24" fmla="*/ 12 w 275"/>
                <a:gd name="T25" fmla="*/ 3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21">
                  <a:moveTo>
                    <a:pt x="12" y="32"/>
                  </a:moveTo>
                  <a:cubicBezTo>
                    <a:pt x="12" y="32"/>
                    <a:pt x="1" y="24"/>
                    <a:pt x="5" y="19"/>
                  </a:cubicBezTo>
                  <a:cubicBezTo>
                    <a:pt x="9" y="14"/>
                    <a:pt x="28" y="23"/>
                    <a:pt x="28" y="23"/>
                  </a:cubicBezTo>
                  <a:cubicBezTo>
                    <a:pt x="28" y="23"/>
                    <a:pt x="137" y="9"/>
                    <a:pt x="201" y="12"/>
                  </a:cubicBezTo>
                  <a:cubicBezTo>
                    <a:pt x="202" y="3"/>
                    <a:pt x="210" y="0"/>
                    <a:pt x="217" y="1"/>
                  </a:cubicBezTo>
                  <a:cubicBezTo>
                    <a:pt x="224" y="3"/>
                    <a:pt x="217" y="17"/>
                    <a:pt x="217" y="17"/>
                  </a:cubicBezTo>
                  <a:cubicBezTo>
                    <a:pt x="217" y="17"/>
                    <a:pt x="262" y="131"/>
                    <a:pt x="261" y="189"/>
                  </a:cubicBezTo>
                  <a:cubicBezTo>
                    <a:pt x="268" y="195"/>
                    <a:pt x="275" y="200"/>
                    <a:pt x="268" y="203"/>
                  </a:cubicBezTo>
                  <a:cubicBezTo>
                    <a:pt x="260" y="206"/>
                    <a:pt x="254" y="200"/>
                    <a:pt x="254" y="200"/>
                  </a:cubicBezTo>
                  <a:cubicBezTo>
                    <a:pt x="254" y="200"/>
                    <a:pt x="109" y="221"/>
                    <a:pt x="51" y="211"/>
                  </a:cubicBezTo>
                  <a:cubicBezTo>
                    <a:pt x="47" y="218"/>
                    <a:pt x="38" y="217"/>
                    <a:pt x="33" y="215"/>
                  </a:cubicBezTo>
                  <a:cubicBezTo>
                    <a:pt x="28" y="212"/>
                    <a:pt x="37" y="201"/>
                    <a:pt x="37" y="201"/>
                  </a:cubicBezTo>
                  <a:cubicBezTo>
                    <a:pt x="37" y="201"/>
                    <a:pt x="0" y="101"/>
                    <a:pt x="12"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任意多边形 219">
              <a:extLst>
                <a:ext uri="{FF2B5EF4-FFF2-40B4-BE49-F238E27FC236}">
                  <a16:creationId xmlns:a16="http://schemas.microsoft.com/office/drawing/2014/main" id="{DD705571-B811-4F65-A5EE-C408C84AB63D}"/>
                </a:ext>
              </a:extLst>
            </p:cNvPr>
            <p:cNvSpPr/>
            <p:nvPr/>
          </p:nvSpPr>
          <p:spPr bwMode="auto">
            <a:xfrm>
              <a:off x="7664451" y="3690938"/>
              <a:ext cx="850900" cy="1570038"/>
            </a:xfrm>
            <a:custGeom>
              <a:avLst/>
              <a:gdLst>
                <a:gd name="T0" fmla="*/ 213 w 258"/>
                <a:gd name="T1" fmla="*/ 476 h 476"/>
                <a:gd name="T2" fmla="*/ 258 w 258"/>
                <a:gd name="T3" fmla="*/ 431 h 476"/>
                <a:gd name="T4" fmla="*/ 258 w 258"/>
                <a:gd name="T5" fmla="*/ 45 h 476"/>
                <a:gd name="T6" fmla="*/ 213 w 258"/>
                <a:gd name="T7" fmla="*/ 0 h 476"/>
                <a:gd name="T8" fmla="*/ 0 w 258"/>
                <a:gd name="T9" fmla="*/ 0 h 476"/>
                <a:gd name="T10" fmla="*/ 0 w 258"/>
                <a:gd name="T11" fmla="*/ 476 h 476"/>
                <a:gd name="T12" fmla="*/ 213 w 258"/>
                <a:gd name="T13" fmla="*/ 476 h 476"/>
              </a:gdLst>
              <a:ahLst/>
              <a:cxnLst>
                <a:cxn ang="0">
                  <a:pos x="T0" y="T1"/>
                </a:cxn>
                <a:cxn ang="0">
                  <a:pos x="T2" y="T3"/>
                </a:cxn>
                <a:cxn ang="0">
                  <a:pos x="T4" y="T5"/>
                </a:cxn>
                <a:cxn ang="0">
                  <a:pos x="T6" y="T7"/>
                </a:cxn>
                <a:cxn ang="0">
                  <a:pos x="T8" y="T9"/>
                </a:cxn>
                <a:cxn ang="0">
                  <a:pos x="T10" y="T11"/>
                </a:cxn>
                <a:cxn ang="0">
                  <a:pos x="T12" y="T13"/>
                </a:cxn>
              </a:cxnLst>
              <a:rect l="0" t="0" r="r" b="b"/>
              <a:pathLst>
                <a:path w="258" h="476">
                  <a:moveTo>
                    <a:pt x="213" y="476"/>
                  </a:moveTo>
                  <a:cubicBezTo>
                    <a:pt x="238" y="476"/>
                    <a:pt x="258" y="456"/>
                    <a:pt x="258" y="431"/>
                  </a:cubicBezTo>
                  <a:cubicBezTo>
                    <a:pt x="258" y="45"/>
                    <a:pt x="258" y="45"/>
                    <a:pt x="258" y="45"/>
                  </a:cubicBezTo>
                  <a:cubicBezTo>
                    <a:pt x="258" y="20"/>
                    <a:pt x="238" y="0"/>
                    <a:pt x="213" y="0"/>
                  </a:cubicBezTo>
                  <a:cubicBezTo>
                    <a:pt x="0" y="0"/>
                    <a:pt x="0" y="0"/>
                    <a:pt x="0" y="0"/>
                  </a:cubicBezTo>
                  <a:cubicBezTo>
                    <a:pt x="0" y="476"/>
                    <a:pt x="0" y="476"/>
                    <a:pt x="0" y="476"/>
                  </a:cubicBezTo>
                  <a:cubicBezTo>
                    <a:pt x="213" y="476"/>
                    <a:pt x="213" y="476"/>
                    <a:pt x="213" y="476"/>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任意多边形 220">
              <a:extLst>
                <a:ext uri="{FF2B5EF4-FFF2-40B4-BE49-F238E27FC236}">
                  <a16:creationId xmlns:a16="http://schemas.microsoft.com/office/drawing/2014/main" id="{D4246BBA-9B24-4A70-9B91-058BC784F5C6}"/>
                </a:ext>
              </a:extLst>
            </p:cNvPr>
            <p:cNvSpPr/>
            <p:nvPr/>
          </p:nvSpPr>
          <p:spPr bwMode="auto">
            <a:xfrm>
              <a:off x="5280026" y="4327525"/>
              <a:ext cx="2420938" cy="296863"/>
            </a:xfrm>
            <a:custGeom>
              <a:avLst/>
              <a:gdLst>
                <a:gd name="T0" fmla="*/ 734 w 734"/>
                <a:gd name="T1" fmla="*/ 65 h 90"/>
                <a:gd name="T2" fmla="*/ 734 w 734"/>
                <a:gd name="T3" fmla="*/ 26 h 90"/>
                <a:gd name="T4" fmla="*/ 708 w 734"/>
                <a:gd name="T5" fmla="*/ 0 h 90"/>
                <a:gd name="T6" fmla="*/ 25 w 734"/>
                <a:gd name="T7" fmla="*/ 0 h 90"/>
                <a:gd name="T8" fmla="*/ 0 w 734"/>
                <a:gd name="T9" fmla="*/ 26 h 90"/>
                <a:gd name="T10" fmla="*/ 0 w 734"/>
                <a:gd name="T11" fmla="*/ 65 h 90"/>
                <a:gd name="T12" fmla="*/ 25 w 734"/>
                <a:gd name="T13" fmla="*/ 90 h 90"/>
                <a:gd name="T14" fmla="*/ 708 w 734"/>
                <a:gd name="T15" fmla="*/ 90 h 90"/>
                <a:gd name="T16" fmla="*/ 734 w 734"/>
                <a:gd name="T17" fmla="*/ 6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90">
                  <a:moveTo>
                    <a:pt x="734" y="65"/>
                  </a:moveTo>
                  <a:cubicBezTo>
                    <a:pt x="734" y="26"/>
                    <a:pt x="734" y="26"/>
                    <a:pt x="734" y="26"/>
                  </a:cubicBezTo>
                  <a:cubicBezTo>
                    <a:pt x="734" y="12"/>
                    <a:pt x="722" y="0"/>
                    <a:pt x="708" y="0"/>
                  </a:cubicBezTo>
                  <a:cubicBezTo>
                    <a:pt x="25" y="0"/>
                    <a:pt x="25" y="0"/>
                    <a:pt x="25" y="0"/>
                  </a:cubicBezTo>
                  <a:cubicBezTo>
                    <a:pt x="11" y="0"/>
                    <a:pt x="0" y="12"/>
                    <a:pt x="0" y="26"/>
                  </a:cubicBezTo>
                  <a:cubicBezTo>
                    <a:pt x="0" y="65"/>
                    <a:pt x="0" y="65"/>
                    <a:pt x="0" y="65"/>
                  </a:cubicBezTo>
                  <a:cubicBezTo>
                    <a:pt x="0" y="79"/>
                    <a:pt x="11" y="90"/>
                    <a:pt x="25" y="90"/>
                  </a:cubicBezTo>
                  <a:cubicBezTo>
                    <a:pt x="708" y="90"/>
                    <a:pt x="708" y="90"/>
                    <a:pt x="708" y="90"/>
                  </a:cubicBezTo>
                  <a:cubicBezTo>
                    <a:pt x="722" y="90"/>
                    <a:pt x="734" y="79"/>
                    <a:pt x="734" y="65"/>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任意多边形 221">
              <a:extLst>
                <a:ext uri="{FF2B5EF4-FFF2-40B4-BE49-F238E27FC236}">
                  <a16:creationId xmlns:a16="http://schemas.microsoft.com/office/drawing/2014/main" id="{A72FDC4A-3466-43F4-A02C-E7BC4E88E45C}"/>
                </a:ext>
              </a:extLst>
            </p:cNvPr>
            <p:cNvSpPr/>
            <p:nvPr/>
          </p:nvSpPr>
          <p:spPr bwMode="auto">
            <a:xfrm>
              <a:off x="5384801" y="4624388"/>
              <a:ext cx="2316163" cy="636588"/>
            </a:xfrm>
            <a:custGeom>
              <a:avLst/>
              <a:gdLst>
                <a:gd name="T0" fmla="*/ 702 w 702"/>
                <a:gd name="T1" fmla="*/ 180 h 193"/>
                <a:gd name="T2" fmla="*/ 702 w 702"/>
                <a:gd name="T3" fmla="*/ 14 h 193"/>
                <a:gd name="T4" fmla="*/ 688 w 702"/>
                <a:gd name="T5" fmla="*/ 0 h 193"/>
                <a:gd name="T6" fmla="*/ 13 w 702"/>
                <a:gd name="T7" fmla="*/ 0 h 193"/>
                <a:gd name="T8" fmla="*/ 0 w 702"/>
                <a:gd name="T9" fmla="*/ 14 h 193"/>
                <a:gd name="T10" fmla="*/ 0 w 702"/>
                <a:gd name="T11" fmla="*/ 180 h 193"/>
                <a:gd name="T12" fmla="*/ 13 w 702"/>
                <a:gd name="T13" fmla="*/ 193 h 193"/>
                <a:gd name="T14" fmla="*/ 688 w 702"/>
                <a:gd name="T15" fmla="*/ 193 h 193"/>
                <a:gd name="T16" fmla="*/ 702 w 702"/>
                <a:gd name="T17" fmla="*/ 18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2" h="193">
                  <a:moveTo>
                    <a:pt x="702" y="180"/>
                  </a:moveTo>
                  <a:cubicBezTo>
                    <a:pt x="702" y="14"/>
                    <a:pt x="702" y="14"/>
                    <a:pt x="702" y="14"/>
                  </a:cubicBezTo>
                  <a:cubicBezTo>
                    <a:pt x="702" y="6"/>
                    <a:pt x="696" y="0"/>
                    <a:pt x="688" y="0"/>
                  </a:cubicBezTo>
                  <a:cubicBezTo>
                    <a:pt x="13" y="0"/>
                    <a:pt x="13" y="0"/>
                    <a:pt x="13" y="0"/>
                  </a:cubicBezTo>
                  <a:cubicBezTo>
                    <a:pt x="6" y="0"/>
                    <a:pt x="0" y="6"/>
                    <a:pt x="0" y="14"/>
                  </a:cubicBezTo>
                  <a:cubicBezTo>
                    <a:pt x="0" y="180"/>
                    <a:pt x="0" y="180"/>
                    <a:pt x="0" y="180"/>
                  </a:cubicBezTo>
                  <a:cubicBezTo>
                    <a:pt x="0" y="187"/>
                    <a:pt x="6" y="193"/>
                    <a:pt x="13" y="193"/>
                  </a:cubicBezTo>
                  <a:cubicBezTo>
                    <a:pt x="688" y="193"/>
                    <a:pt x="688" y="193"/>
                    <a:pt x="688" y="193"/>
                  </a:cubicBezTo>
                  <a:cubicBezTo>
                    <a:pt x="696" y="193"/>
                    <a:pt x="702" y="187"/>
                    <a:pt x="702" y="180"/>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任意多边形 222">
              <a:extLst>
                <a:ext uri="{FF2B5EF4-FFF2-40B4-BE49-F238E27FC236}">
                  <a16:creationId xmlns:a16="http://schemas.microsoft.com/office/drawing/2014/main" id="{38A39AF9-8E2F-45B7-B2C7-5B319A5E4105}"/>
                </a:ext>
              </a:extLst>
            </p:cNvPr>
            <p:cNvSpPr/>
            <p:nvPr/>
          </p:nvSpPr>
          <p:spPr bwMode="auto">
            <a:xfrm>
              <a:off x="7516813" y="3690938"/>
              <a:ext cx="296863" cy="1570038"/>
            </a:xfrm>
            <a:custGeom>
              <a:avLst/>
              <a:gdLst>
                <a:gd name="T0" fmla="*/ 45 w 90"/>
                <a:gd name="T1" fmla="*/ 0 h 476"/>
                <a:gd name="T2" fmla="*/ 0 w 90"/>
                <a:gd name="T3" fmla="*/ 45 h 476"/>
                <a:gd name="T4" fmla="*/ 0 w 90"/>
                <a:gd name="T5" fmla="*/ 476 h 476"/>
                <a:gd name="T6" fmla="*/ 90 w 90"/>
                <a:gd name="T7" fmla="*/ 476 h 476"/>
                <a:gd name="T8" fmla="*/ 90 w 90"/>
                <a:gd name="T9" fmla="*/ 45 h 476"/>
                <a:gd name="T10" fmla="*/ 45 w 90"/>
                <a:gd name="T11" fmla="*/ 0 h 476"/>
              </a:gdLst>
              <a:ahLst/>
              <a:cxnLst>
                <a:cxn ang="0">
                  <a:pos x="T0" y="T1"/>
                </a:cxn>
                <a:cxn ang="0">
                  <a:pos x="T2" y="T3"/>
                </a:cxn>
                <a:cxn ang="0">
                  <a:pos x="T4" y="T5"/>
                </a:cxn>
                <a:cxn ang="0">
                  <a:pos x="T6" y="T7"/>
                </a:cxn>
                <a:cxn ang="0">
                  <a:pos x="T8" y="T9"/>
                </a:cxn>
                <a:cxn ang="0">
                  <a:pos x="T10" y="T11"/>
                </a:cxn>
              </a:cxnLst>
              <a:rect l="0" t="0" r="r" b="b"/>
              <a:pathLst>
                <a:path w="90" h="476">
                  <a:moveTo>
                    <a:pt x="45" y="0"/>
                  </a:moveTo>
                  <a:cubicBezTo>
                    <a:pt x="20" y="0"/>
                    <a:pt x="0" y="20"/>
                    <a:pt x="0" y="45"/>
                  </a:cubicBezTo>
                  <a:cubicBezTo>
                    <a:pt x="0" y="476"/>
                    <a:pt x="0" y="476"/>
                    <a:pt x="0" y="476"/>
                  </a:cubicBezTo>
                  <a:cubicBezTo>
                    <a:pt x="90" y="476"/>
                    <a:pt x="90" y="476"/>
                    <a:pt x="90" y="476"/>
                  </a:cubicBezTo>
                  <a:cubicBezTo>
                    <a:pt x="90" y="45"/>
                    <a:pt x="90" y="45"/>
                    <a:pt x="90" y="45"/>
                  </a:cubicBezTo>
                  <a:cubicBezTo>
                    <a:pt x="90" y="20"/>
                    <a:pt x="70" y="0"/>
                    <a:pt x="45"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任意多边形 223">
              <a:extLst>
                <a:ext uri="{FF2B5EF4-FFF2-40B4-BE49-F238E27FC236}">
                  <a16:creationId xmlns:a16="http://schemas.microsoft.com/office/drawing/2014/main" id="{07C23C50-738C-4AEE-A320-EBAFD97A1D03}"/>
                </a:ext>
              </a:extLst>
            </p:cNvPr>
            <p:cNvSpPr/>
            <p:nvPr/>
          </p:nvSpPr>
          <p:spPr bwMode="auto">
            <a:xfrm>
              <a:off x="5102226" y="5260975"/>
              <a:ext cx="3238500" cy="28575"/>
            </a:xfrm>
            <a:custGeom>
              <a:avLst/>
              <a:gdLst>
                <a:gd name="T0" fmla="*/ 973 w 982"/>
                <a:gd name="T1" fmla="*/ 9 h 9"/>
                <a:gd name="T2" fmla="*/ 9 w 982"/>
                <a:gd name="T3" fmla="*/ 9 h 9"/>
                <a:gd name="T4" fmla="*/ 0 w 982"/>
                <a:gd name="T5" fmla="*/ 0 h 9"/>
                <a:gd name="T6" fmla="*/ 982 w 982"/>
                <a:gd name="T7" fmla="*/ 0 h 9"/>
                <a:gd name="T8" fmla="*/ 973 w 982"/>
                <a:gd name="T9" fmla="*/ 9 h 9"/>
              </a:gdLst>
              <a:ahLst/>
              <a:cxnLst>
                <a:cxn ang="0">
                  <a:pos x="T0" y="T1"/>
                </a:cxn>
                <a:cxn ang="0">
                  <a:pos x="T2" y="T3"/>
                </a:cxn>
                <a:cxn ang="0">
                  <a:pos x="T4" y="T5"/>
                </a:cxn>
                <a:cxn ang="0">
                  <a:pos x="T6" y="T7"/>
                </a:cxn>
                <a:cxn ang="0">
                  <a:pos x="T8" y="T9"/>
                </a:cxn>
              </a:cxnLst>
              <a:rect l="0" t="0" r="r" b="b"/>
              <a:pathLst>
                <a:path w="982" h="9">
                  <a:moveTo>
                    <a:pt x="973" y="9"/>
                  </a:moveTo>
                  <a:cubicBezTo>
                    <a:pt x="9" y="9"/>
                    <a:pt x="9" y="9"/>
                    <a:pt x="9" y="9"/>
                  </a:cubicBezTo>
                  <a:cubicBezTo>
                    <a:pt x="4" y="9"/>
                    <a:pt x="0" y="5"/>
                    <a:pt x="0" y="0"/>
                  </a:cubicBezTo>
                  <a:cubicBezTo>
                    <a:pt x="982" y="0"/>
                    <a:pt x="982" y="0"/>
                    <a:pt x="982" y="0"/>
                  </a:cubicBezTo>
                  <a:cubicBezTo>
                    <a:pt x="982" y="5"/>
                    <a:pt x="978" y="9"/>
                    <a:pt x="973" y="9"/>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矩形 57">
              <a:extLst>
                <a:ext uri="{FF2B5EF4-FFF2-40B4-BE49-F238E27FC236}">
                  <a16:creationId xmlns:a16="http://schemas.microsoft.com/office/drawing/2014/main" id="{10B6302C-A5C2-4537-AC6E-40388B4CB930}"/>
                </a:ext>
              </a:extLst>
            </p:cNvPr>
            <p:cNvSpPr/>
            <p:nvPr/>
          </p:nvSpPr>
          <p:spPr bwMode="auto">
            <a:xfrm>
              <a:off x="4637088" y="1363663"/>
              <a:ext cx="3090863" cy="1720850"/>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矩形 58">
              <a:extLst>
                <a:ext uri="{FF2B5EF4-FFF2-40B4-BE49-F238E27FC236}">
                  <a16:creationId xmlns:a16="http://schemas.microsoft.com/office/drawing/2014/main" id="{FAC65153-DD63-4991-AB45-BAB4F1372CF5}"/>
                </a:ext>
              </a:extLst>
            </p:cNvPr>
            <p:cNvSpPr/>
            <p:nvPr/>
          </p:nvSpPr>
          <p:spPr bwMode="auto">
            <a:xfrm>
              <a:off x="4637088" y="1363663"/>
              <a:ext cx="3090863"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矩形 59">
              <a:extLst>
                <a:ext uri="{FF2B5EF4-FFF2-40B4-BE49-F238E27FC236}">
                  <a16:creationId xmlns:a16="http://schemas.microsoft.com/office/drawing/2014/main" id="{1A275D69-E6A0-402C-92BD-9FFA5F34E1FD}"/>
                </a:ext>
              </a:extLst>
            </p:cNvPr>
            <p:cNvSpPr/>
            <p:nvPr/>
          </p:nvSpPr>
          <p:spPr bwMode="auto">
            <a:xfrm>
              <a:off x="4468813" y="1363663"/>
              <a:ext cx="3244850" cy="17208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矩形 60">
              <a:extLst>
                <a:ext uri="{FF2B5EF4-FFF2-40B4-BE49-F238E27FC236}">
                  <a16:creationId xmlns:a16="http://schemas.microsoft.com/office/drawing/2014/main" id="{B060EF11-BA99-4BDB-9D48-B5C712FA593D}"/>
                </a:ext>
              </a:extLst>
            </p:cNvPr>
            <p:cNvSpPr/>
            <p:nvPr/>
          </p:nvSpPr>
          <p:spPr bwMode="auto">
            <a:xfrm>
              <a:off x="4468813" y="1363663"/>
              <a:ext cx="324485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矩形 61">
              <a:extLst>
                <a:ext uri="{FF2B5EF4-FFF2-40B4-BE49-F238E27FC236}">
                  <a16:creationId xmlns:a16="http://schemas.microsoft.com/office/drawing/2014/main" id="{FACC01AD-7D25-4593-B8AA-DC27A0948813}"/>
                </a:ext>
              </a:extLst>
            </p:cNvPr>
            <p:cNvSpPr/>
            <p:nvPr/>
          </p:nvSpPr>
          <p:spPr bwMode="auto">
            <a:xfrm>
              <a:off x="4521201" y="1416050"/>
              <a:ext cx="3140075" cy="161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矩形 62">
              <a:extLst>
                <a:ext uri="{FF2B5EF4-FFF2-40B4-BE49-F238E27FC236}">
                  <a16:creationId xmlns:a16="http://schemas.microsoft.com/office/drawing/2014/main" id="{1E9EB8AE-13ED-4B26-BC80-EC5CD008E98C}"/>
                </a:ext>
              </a:extLst>
            </p:cNvPr>
            <p:cNvSpPr/>
            <p:nvPr/>
          </p:nvSpPr>
          <p:spPr bwMode="auto">
            <a:xfrm>
              <a:off x="4521201" y="1416050"/>
              <a:ext cx="3140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任意多边形 230">
              <a:extLst>
                <a:ext uri="{FF2B5EF4-FFF2-40B4-BE49-F238E27FC236}">
                  <a16:creationId xmlns:a16="http://schemas.microsoft.com/office/drawing/2014/main" id="{1A3ADFCF-0795-4F9F-A396-3896B1974A0A}"/>
                </a:ext>
              </a:extLst>
            </p:cNvPr>
            <p:cNvSpPr/>
            <p:nvPr/>
          </p:nvSpPr>
          <p:spPr bwMode="auto">
            <a:xfrm>
              <a:off x="5048251" y="1687513"/>
              <a:ext cx="2085975" cy="1071563"/>
            </a:xfrm>
            <a:custGeom>
              <a:avLst/>
              <a:gdLst>
                <a:gd name="T0" fmla="*/ 0 w 632"/>
                <a:gd name="T1" fmla="*/ 0 h 325"/>
                <a:gd name="T2" fmla="*/ 0 w 632"/>
                <a:gd name="T3" fmla="*/ 0 h 325"/>
                <a:gd name="T4" fmla="*/ 307 w 632"/>
                <a:gd name="T5" fmla="*/ 0 h 325"/>
                <a:gd name="T6" fmla="*/ 632 w 632"/>
                <a:gd name="T7" fmla="*/ 325 h 325"/>
                <a:gd name="T8" fmla="*/ 325 w 632"/>
                <a:gd name="T9" fmla="*/ 325 h 325"/>
                <a:gd name="T10" fmla="*/ 0 w 632"/>
                <a:gd name="T11" fmla="*/ 0 h 325"/>
              </a:gdLst>
              <a:ahLst/>
              <a:cxnLst>
                <a:cxn ang="0">
                  <a:pos x="T0" y="T1"/>
                </a:cxn>
                <a:cxn ang="0">
                  <a:pos x="T2" y="T3"/>
                </a:cxn>
                <a:cxn ang="0">
                  <a:pos x="T4" y="T5"/>
                </a:cxn>
                <a:cxn ang="0">
                  <a:pos x="T6" y="T7"/>
                </a:cxn>
                <a:cxn ang="0">
                  <a:pos x="T8" y="T9"/>
                </a:cxn>
                <a:cxn ang="0">
                  <a:pos x="T10" y="T11"/>
                </a:cxn>
              </a:cxnLst>
              <a:rect l="0" t="0" r="r" b="b"/>
              <a:pathLst>
                <a:path w="632" h="325">
                  <a:moveTo>
                    <a:pt x="0" y="0"/>
                  </a:moveTo>
                  <a:cubicBezTo>
                    <a:pt x="0" y="0"/>
                    <a:pt x="0" y="0"/>
                    <a:pt x="0" y="0"/>
                  </a:cubicBezTo>
                  <a:cubicBezTo>
                    <a:pt x="307" y="0"/>
                    <a:pt x="307" y="0"/>
                    <a:pt x="307" y="0"/>
                  </a:cubicBezTo>
                  <a:cubicBezTo>
                    <a:pt x="486" y="0"/>
                    <a:pt x="632" y="146"/>
                    <a:pt x="632" y="325"/>
                  </a:cubicBezTo>
                  <a:cubicBezTo>
                    <a:pt x="325" y="325"/>
                    <a:pt x="325" y="325"/>
                    <a:pt x="325" y="325"/>
                  </a:cubicBezTo>
                  <a:cubicBezTo>
                    <a:pt x="145" y="325"/>
                    <a:pt x="0" y="180"/>
                    <a:pt x="0" y="0"/>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任意多边形 231">
              <a:extLst>
                <a:ext uri="{FF2B5EF4-FFF2-40B4-BE49-F238E27FC236}">
                  <a16:creationId xmlns:a16="http://schemas.microsoft.com/office/drawing/2014/main" id="{822B2D97-4434-47C4-9FE5-E3F5329F4851}"/>
                </a:ext>
              </a:extLst>
            </p:cNvPr>
            <p:cNvSpPr/>
            <p:nvPr/>
          </p:nvSpPr>
          <p:spPr bwMode="auto">
            <a:xfrm>
              <a:off x="5041901" y="1776413"/>
              <a:ext cx="2098675" cy="1084263"/>
            </a:xfrm>
            <a:custGeom>
              <a:avLst/>
              <a:gdLst>
                <a:gd name="T0" fmla="*/ 636 w 636"/>
                <a:gd name="T1" fmla="*/ 329 h 329"/>
                <a:gd name="T2" fmla="*/ 327 w 636"/>
                <a:gd name="T3" fmla="*/ 329 h 329"/>
                <a:gd name="T4" fmla="*/ 0 w 636"/>
                <a:gd name="T5" fmla="*/ 2 h 329"/>
                <a:gd name="T6" fmla="*/ 0 w 636"/>
                <a:gd name="T7" fmla="*/ 0 h 329"/>
                <a:gd name="T8" fmla="*/ 309 w 636"/>
                <a:gd name="T9" fmla="*/ 0 h 329"/>
                <a:gd name="T10" fmla="*/ 636 w 636"/>
                <a:gd name="T11" fmla="*/ 327 h 329"/>
                <a:gd name="T12" fmla="*/ 636 w 636"/>
                <a:gd name="T13" fmla="*/ 329 h 329"/>
                <a:gd name="T14" fmla="*/ 4 w 636"/>
                <a:gd name="T15" fmla="*/ 4 h 329"/>
                <a:gd name="T16" fmla="*/ 327 w 636"/>
                <a:gd name="T17" fmla="*/ 325 h 329"/>
                <a:gd name="T18" fmla="*/ 632 w 636"/>
                <a:gd name="T19" fmla="*/ 325 h 329"/>
                <a:gd name="T20" fmla="*/ 309 w 636"/>
                <a:gd name="T21" fmla="*/ 4 h 329"/>
                <a:gd name="T22" fmla="*/ 4 w 636"/>
                <a:gd name="T23" fmla="*/ 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6" h="329">
                  <a:moveTo>
                    <a:pt x="636" y="329"/>
                  </a:moveTo>
                  <a:cubicBezTo>
                    <a:pt x="327" y="329"/>
                    <a:pt x="327" y="329"/>
                    <a:pt x="327" y="329"/>
                  </a:cubicBezTo>
                  <a:cubicBezTo>
                    <a:pt x="146" y="329"/>
                    <a:pt x="0" y="182"/>
                    <a:pt x="0" y="2"/>
                  </a:cubicBezTo>
                  <a:cubicBezTo>
                    <a:pt x="0" y="0"/>
                    <a:pt x="0" y="0"/>
                    <a:pt x="0" y="0"/>
                  </a:cubicBezTo>
                  <a:cubicBezTo>
                    <a:pt x="309" y="0"/>
                    <a:pt x="309" y="0"/>
                    <a:pt x="309" y="0"/>
                  </a:cubicBezTo>
                  <a:cubicBezTo>
                    <a:pt x="489" y="0"/>
                    <a:pt x="636" y="146"/>
                    <a:pt x="636" y="327"/>
                  </a:cubicBezTo>
                  <a:lnTo>
                    <a:pt x="636" y="329"/>
                  </a:lnTo>
                  <a:close/>
                  <a:moveTo>
                    <a:pt x="4" y="4"/>
                  </a:moveTo>
                  <a:cubicBezTo>
                    <a:pt x="5" y="181"/>
                    <a:pt x="149" y="325"/>
                    <a:pt x="327" y="325"/>
                  </a:cubicBezTo>
                  <a:cubicBezTo>
                    <a:pt x="632" y="325"/>
                    <a:pt x="632" y="325"/>
                    <a:pt x="632" y="325"/>
                  </a:cubicBezTo>
                  <a:cubicBezTo>
                    <a:pt x="631" y="148"/>
                    <a:pt x="486" y="4"/>
                    <a:pt x="309"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任意多边形 232">
              <a:extLst>
                <a:ext uri="{FF2B5EF4-FFF2-40B4-BE49-F238E27FC236}">
                  <a16:creationId xmlns:a16="http://schemas.microsoft.com/office/drawing/2014/main" id="{BEE6D918-B429-447A-B2D5-C68741F317CA}"/>
                </a:ext>
              </a:extLst>
            </p:cNvPr>
            <p:cNvSpPr/>
            <p:nvPr/>
          </p:nvSpPr>
          <p:spPr bwMode="auto">
            <a:xfrm>
              <a:off x="5041901" y="1587500"/>
              <a:ext cx="2098675" cy="1085850"/>
            </a:xfrm>
            <a:custGeom>
              <a:avLst/>
              <a:gdLst>
                <a:gd name="T0" fmla="*/ 636 w 636"/>
                <a:gd name="T1" fmla="*/ 329 h 329"/>
                <a:gd name="T2" fmla="*/ 327 w 636"/>
                <a:gd name="T3" fmla="*/ 329 h 329"/>
                <a:gd name="T4" fmla="*/ 0 w 636"/>
                <a:gd name="T5" fmla="*/ 2 h 329"/>
                <a:gd name="T6" fmla="*/ 0 w 636"/>
                <a:gd name="T7" fmla="*/ 0 h 329"/>
                <a:gd name="T8" fmla="*/ 309 w 636"/>
                <a:gd name="T9" fmla="*/ 0 h 329"/>
                <a:gd name="T10" fmla="*/ 636 w 636"/>
                <a:gd name="T11" fmla="*/ 327 h 329"/>
                <a:gd name="T12" fmla="*/ 636 w 636"/>
                <a:gd name="T13" fmla="*/ 329 h 329"/>
                <a:gd name="T14" fmla="*/ 4 w 636"/>
                <a:gd name="T15" fmla="*/ 4 h 329"/>
                <a:gd name="T16" fmla="*/ 327 w 636"/>
                <a:gd name="T17" fmla="*/ 325 h 329"/>
                <a:gd name="T18" fmla="*/ 632 w 636"/>
                <a:gd name="T19" fmla="*/ 325 h 329"/>
                <a:gd name="T20" fmla="*/ 309 w 636"/>
                <a:gd name="T21" fmla="*/ 4 h 329"/>
                <a:gd name="T22" fmla="*/ 4 w 636"/>
                <a:gd name="T23" fmla="*/ 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6" h="329">
                  <a:moveTo>
                    <a:pt x="636" y="329"/>
                  </a:moveTo>
                  <a:cubicBezTo>
                    <a:pt x="327" y="329"/>
                    <a:pt x="327" y="329"/>
                    <a:pt x="327" y="329"/>
                  </a:cubicBezTo>
                  <a:cubicBezTo>
                    <a:pt x="146" y="329"/>
                    <a:pt x="0" y="182"/>
                    <a:pt x="0" y="2"/>
                  </a:cubicBezTo>
                  <a:cubicBezTo>
                    <a:pt x="0" y="0"/>
                    <a:pt x="0" y="0"/>
                    <a:pt x="0" y="0"/>
                  </a:cubicBezTo>
                  <a:cubicBezTo>
                    <a:pt x="309" y="0"/>
                    <a:pt x="309" y="0"/>
                    <a:pt x="309" y="0"/>
                  </a:cubicBezTo>
                  <a:cubicBezTo>
                    <a:pt x="489" y="0"/>
                    <a:pt x="636" y="147"/>
                    <a:pt x="636" y="327"/>
                  </a:cubicBezTo>
                  <a:lnTo>
                    <a:pt x="636" y="329"/>
                  </a:lnTo>
                  <a:close/>
                  <a:moveTo>
                    <a:pt x="4" y="4"/>
                  </a:moveTo>
                  <a:cubicBezTo>
                    <a:pt x="5" y="181"/>
                    <a:pt x="149" y="325"/>
                    <a:pt x="327" y="325"/>
                  </a:cubicBezTo>
                  <a:cubicBezTo>
                    <a:pt x="632" y="325"/>
                    <a:pt x="632" y="325"/>
                    <a:pt x="632" y="325"/>
                  </a:cubicBezTo>
                  <a:cubicBezTo>
                    <a:pt x="631" y="148"/>
                    <a:pt x="486" y="4"/>
                    <a:pt x="309"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椭圆 66">
              <a:extLst>
                <a:ext uri="{FF2B5EF4-FFF2-40B4-BE49-F238E27FC236}">
                  <a16:creationId xmlns:a16="http://schemas.microsoft.com/office/drawing/2014/main" id="{D194FD2C-905F-449E-8BCB-F7D7F427C744}"/>
                </a:ext>
              </a:extLst>
            </p:cNvPr>
            <p:cNvSpPr/>
            <p:nvPr/>
          </p:nvSpPr>
          <p:spPr bwMode="auto">
            <a:xfrm>
              <a:off x="3538538" y="5586413"/>
              <a:ext cx="5119688" cy="296863"/>
            </a:xfrm>
            <a:prstGeom prst="ellipse">
              <a:avLst/>
            </a:pr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任意多边形 234">
              <a:extLst>
                <a:ext uri="{FF2B5EF4-FFF2-40B4-BE49-F238E27FC236}">
                  <a16:creationId xmlns:a16="http://schemas.microsoft.com/office/drawing/2014/main" id="{ED1F5109-0DBC-4E44-A7F9-3E74AE5ED517}"/>
                </a:ext>
              </a:extLst>
            </p:cNvPr>
            <p:cNvSpPr/>
            <p:nvPr/>
          </p:nvSpPr>
          <p:spPr bwMode="auto">
            <a:xfrm>
              <a:off x="4260851" y="2000250"/>
              <a:ext cx="4324350" cy="2860675"/>
            </a:xfrm>
            <a:custGeom>
              <a:avLst/>
              <a:gdLst>
                <a:gd name="T0" fmla="*/ 1287 w 1311"/>
                <a:gd name="T1" fmla="*/ 868 h 868"/>
                <a:gd name="T2" fmla="*/ 25 w 1311"/>
                <a:gd name="T3" fmla="*/ 868 h 868"/>
                <a:gd name="T4" fmla="*/ 0 w 1311"/>
                <a:gd name="T5" fmla="*/ 844 h 868"/>
                <a:gd name="T6" fmla="*/ 0 w 1311"/>
                <a:gd name="T7" fmla="*/ 24 h 868"/>
                <a:gd name="T8" fmla="*/ 25 w 1311"/>
                <a:gd name="T9" fmla="*/ 0 h 868"/>
                <a:gd name="T10" fmla="*/ 1287 w 1311"/>
                <a:gd name="T11" fmla="*/ 0 h 868"/>
                <a:gd name="T12" fmla="*/ 1311 w 1311"/>
                <a:gd name="T13" fmla="*/ 24 h 868"/>
                <a:gd name="T14" fmla="*/ 1311 w 1311"/>
                <a:gd name="T15" fmla="*/ 844 h 868"/>
                <a:gd name="T16" fmla="*/ 1287 w 1311"/>
                <a:gd name="T17"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1" h="868">
                  <a:moveTo>
                    <a:pt x="1287" y="868"/>
                  </a:moveTo>
                  <a:cubicBezTo>
                    <a:pt x="25" y="868"/>
                    <a:pt x="25" y="868"/>
                    <a:pt x="25" y="868"/>
                  </a:cubicBezTo>
                  <a:cubicBezTo>
                    <a:pt x="11" y="868"/>
                    <a:pt x="0" y="857"/>
                    <a:pt x="0" y="844"/>
                  </a:cubicBezTo>
                  <a:cubicBezTo>
                    <a:pt x="0" y="24"/>
                    <a:pt x="0" y="24"/>
                    <a:pt x="0" y="24"/>
                  </a:cubicBezTo>
                  <a:cubicBezTo>
                    <a:pt x="0" y="11"/>
                    <a:pt x="11" y="0"/>
                    <a:pt x="25" y="0"/>
                  </a:cubicBezTo>
                  <a:cubicBezTo>
                    <a:pt x="1287" y="0"/>
                    <a:pt x="1287" y="0"/>
                    <a:pt x="1287" y="0"/>
                  </a:cubicBezTo>
                  <a:cubicBezTo>
                    <a:pt x="1300" y="0"/>
                    <a:pt x="1311" y="11"/>
                    <a:pt x="1311" y="24"/>
                  </a:cubicBezTo>
                  <a:cubicBezTo>
                    <a:pt x="1311" y="844"/>
                    <a:pt x="1311" y="844"/>
                    <a:pt x="1311" y="844"/>
                  </a:cubicBezTo>
                  <a:cubicBezTo>
                    <a:pt x="1311" y="857"/>
                    <a:pt x="1300" y="868"/>
                    <a:pt x="1287" y="868"/>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任意多边形 235">
              <a:extLst>
                <a:ext uri="{FF2B5EF4-FFF2-40B4-BE49-F238E27FC236}">
                  <a16:creationId xmlns:a16="http://schemas.microsoft.com/office/drawing/2014/main" id="{FFC8A1EF-3B5F-4A0A-A1A2-73D19F022E23}"/>
                </a:ext>
              </a:extLst>
            </p:cNvPr>
            <p:cNvSpPr/>
            <p:nvPr/>
          </p:nvSpPr>
          <p:spPr bwMode="auto">
            <a:xfrm>
              <a:off x="5867401" y="3944938"/>
              <a:ext cx="1138238" cy="1697038"/>
            </a:xfrm>
            <a:custGeom>
              <a:avLst/>
              <a:gdLst>
                <a:gd name="T0" fmla="*/ 717 w 717"/>
                <a:gd name="T1" fmla="*/ 1069 h 1069"/>
                <a:gd name="T2" fmla="*/ 106 w 717"/>
                <a:gd name="T3" fmla="*/ 1069 h 1069"/>
                <a:gd name="T4" fmla="*/ 0 w 717"/>
                <a:gd name="T5" fmla="*/ 0 h 1069"/>
                <a:gd name="T6" fmla="*/ 613 w 717"/>
                <a:gd name="T7" fmla="*/ 0 h 1069"/>
                <a:gd name="T8" fmla="*/ 717 w 717"/>
                <a:gd name="T9" fmla="*/ 1069 h 1069"/>
              </a:gdLst>
              <a:ahLst/>
              <a:cxnLst>
                <a:cxn ang="0">
                  <a:pos x="T0" y="T1"/>
                </a:cxn>
                <a:cxn ang="0">
                  <a:pos x="T2" y="T3"/>
                </a:cxn>
                <a:cxn ang="0">
                  <a:pos x="T4" y="T5"/>
                </a:cxn>
                <a:cxn ang="0">
                  <a:pos x="T6" y="T7"/>
                </a:cxn>
                <a:cxn ang="0">
                  <a:pos x="T8" y="T9"/>
                </a:cxn>
              </a:cxnLst>
              <a:rect l="0" t="0" r="r" b="b"/>
              <a:pathLst>
                <a:path w="717" h="1069">
                  <a:moveTo>
                    <a:pt x="717" y="1069"/>
                  </a:moveTo>
                  <a:lnTo>
                    <a:pt x="106" y="1069"/>
                  </a:lnTo>
                  <a:lnTo>
                    <a:pt x="0" y="0"/>
                  </a:lnTo>
                  <a:lnTo>
                    <a:pt x="613" y="0"/>
                  </a:lnTo>
                  <a:lnTo>
                    <a:pt x="717" y="106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任意多边形 236">
              <a:extLst>
                <a:ext uri="{FF2B5EF4-FFF2-40B4-BE49-F238E27FC236}">
                  <a16:creationId xmlns:a16="http://schemas.microsoft.com/office/drawing/2014/main" id="{5401790B-A5BE-484E-BA3B-9C8D1D8C841E}"/>
                </a:ext>
              </a:extLst>
            </p:cNvPr>
            <p:cNvSpPr/>
            <p:nvPr/>
          </p:nvSpPr>
          <p:spPr bwMode="auto">
            <a:xfrm>
              <a:off x="5867401" y="3944938"/>
              <a:ext cx="1138238" cy="1697038"/>
            </a:xfrm>
            <a:custGeom>
              <a:avLst/>
              <a:gdLst>
                <a:gd name="T0" fmla="*/ 717 w 717"/>
                <a:gd name="T1" fmla="*/ 1069 h 1069"/>
                <a:gd name="T2" fmla="*/ 106 w 717"/>
                <a:gd name="T3" fmla="*/ 1069 h 1069"/>
                <a:gd name="T4" fmla="*/ 0 w 717"/>
                <a:gd name="T5" fmla="*/ 0 h 1069"/>
                <a:gd name="T6" fmla="*/ 613 w 717"/>
                <a:gd name="T7" fmla="*/ 0 h 1069"/>
                <a:gd name="T8" fmla="*/ 717 w 717"/>
                <a:gd name="T9" fmla="*/ 1069 h 1069"/>
              </a:gdLst>
              <a:ahLst/>
              <a:cxnLst>
                <a:cxn ang="0">
                  <a:pos x="T0" y="T1"/>
                </a:cxn>
                <a:cxn ang="0">
                  <a:pos x="T2" y="T3"/>
                </a:cxn>
                <a:cxn ang="0">
                  <a:pos x="T4" y="T5"/>
                </a:cxn>
                <a:cxn ang="0">
                  <a:pos x="T6" y="T7"/>
                </a:cxn>
                <a:cxn ang="0">
                  <a:pos x="T8" y="T9"/>
                </a:cxn>
              </a:cxnLst>
              <a:rect l="0" t="0" r="r" b="b"/>
              <a:pathLst>
                <a:path w="717" h="1069">
                  <a:moveTo>
                    <a:pt x="717" y="1069"/>
                  </a:moveTo>
                  <a:lnTo>
                    <a:pt x="106" y="1069"/>
                  </a:lnTo>
                  <a:lnTo>
                    <a:pt x="0" y="0"/>
                  </a:lnTo>
                  <a:lnTo>
                    <a:pt x="613" y="0"/>
                  </a:lnTo>
                  <a:lnTo>
                    <a:pt x="717" y="10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任意多边形 237">
              <a:extLst>
                <a:ext uri="{FF2B5EF4-FFF2-40B4-BE49-F238E27FC236}">
                  <a16:creationId xmlns:a16="http://schemas.microsoft.com/office/drawing/2014/main" id="{6FCC19BB-B96C-4D54-95F4-DF4E0AB1593E}"/>
                </a:ext>
              </a:extLst>
            </p:cNvPr>
            <p:cNvSpPr/>
            <p:nvPr/>
          </p:nvSpPr>
          <p:spPr bwMode="auto">
            <a:xfrm>
              <a:off x="5840413" y="3944938"/>
              <a:ext cx="1141413" cy="1697038"/>
            </a:xfrm>
            <a:custGeom>
              <a:avLst/>
              <a:gdLst>
                <a:gd name="T0" fmla="*/ 719 w 719"/>
                <a:gd name="T1" fmla="*/ 1069 h 1069"/>
                <a:gd name="T2" fmla="*/ 106 w 719"/>
                <a:gd name="T3" fmla="*/ 1069 h 1069"/>
                <a:gd name="T4" fmla="*/ 0 w 719"/>
                <a:gd name="T5" fmla="*/ 0 h 1069"/>
                <a:gd name="T6" fmla="*/ 613 w 719"/>
                <a:gd name="T7" fmla="*/ 0 h 1069"/>
                <a:gd name="T8" fmla="*/ 719 w 719"/>
                <a:gd name="T9" fmla="*/ 1069 h 1069"/>
              </a:gdLst>
              <a:ahLst/>
              <a:cxnLst>
                <a:cxn ang="0">
                  <a:pos x="T0" y="T1"/>
                </a:cxn>
                <a:cxn ang="0">
                  <a:pos x="T2" y="T3"/>
                </a:cxn>
                <a:cxn ang="0">
                  <a:pos x="T4" y="T5"/>
                </a:cxn>
                <a:cxn ang="0">
                  <a:pos x="T6" y="T7"/>
                </a:cxn>
                <a:cxn ang="0">
                  <a:pos x="T8" y="T9"/>
                </a:cxn>
              </a:cxnLst>
              <a:rect l="0" t="0" r="r" b="b"/>
              <a:pathLst>
                <a:path w="719" h="1069">
                  <a:moveTo>
                    <a:pt x="719" y="1069"/>
                  </a:moveTo>
                  <a:lnTo>
                    <a:pt x="106" y="1069"/>
                  </a:lnTo>
                  <a:lnTo>
                    <a:pt x="0" y="0"/>
                  </a:lnTo>
                  <a:lnTo>
                    <a:pt x="613" y="0"/>
                  </a:lnTo>
                  <a:lnTo>
                    <a:pt x="719" y="106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任意多边形 238">
              <a:extLst>
                <a:ext uri="{FF2B5EF4-FFF2-40B4-BE49-F238E27FC236}">
                  <a16:creationId xmlns:a16="http://schemas.microsoft.com/office/drawing/2014/main" id="{61247266-E8AC-41E8-A04F-592BE8E2E100}"/>
                </a:ext>
              </a:extLst>
            </p:cNvPr>
            <p:cNvSpPr/>
            <p:nvPr/>
          </p:nvSpPr>
          <p:spPr bwMode="auto">
            <a:xfrm>
              <a:off x="5840413" y="3944938"/>
              <a:ext cx="1141413" cy="1697038"/>
            </a:xfrm>
            <a:custGeom>
              <a:avLst/>
              <a:gdLst>
                <a:gd name="T0" fmla="*/ 719 w 719"/>
                <a:gd name="T1" fmla="*/ 1069 h 1069"/>
                <a:gd name="T2" fmla="*/ 106 w 719"/>
                <a:gd name="T3" fmla="*/ 1069 h 1069"/>
                <a:gd name="T4" fmla="*/ 0 w 719"/>
                <a:gd name="T5" fmla="*/ 0 h 1069"/>
                <a:gd name="T6" fmla="*/ 613 w 719"/>
                <a:gd name="T7" fmla="*/ 0 h 1069"/>
                <a:gd name="T8" fmla="*/ 719 w 719"/>
                <a:gd name="T9" fmla="*/ 1069 h 1069"/>
              </a:gdLst>
              <a:ahLst/>
              <a:cxnLst>
                <a:cxn ang="0">
                  <a:pos x="T0" y="T1"/>
                </a:cxn>
                <a:cxn ang="0">
                  <a:pos x="T2" y="T3"/>
                </a:cxn>
                <a:cxn ang="0">
                  <a:pos x="T4" y="T5"/>
                </a:cxn>
                <a:cxn ang="0">
                  <a:pos x="T6" y="T7"/>
                </a:cxn>
                <a:cxn ang="0">
                  <a:pos x="T8" y="T9"/>
                </a:cxn>
              </a:cxnLst>
              <a:rect l="0" t="0" r="r" b="b"/>
              <a:pathLst>
                <a:path w="719" h="1069">
                  <a:moveTo>
                    <a:pt x="719" y="1069"/>
                  </a:moveTo>
                  <a:lnTo>
                    <a:pt x="106" y="1069"/>
                  </a:lnTo>
                  <a:lnTo>
                    <a:pt x="0" y="0"/>
                  </a:lnTo>
                  <a:lnTo>
                    <a:pt x="613" y="0"/>
                  </a:lnTo>
                  <a:lnTo>
                    <a:pt x="719" y="10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任意多边形 239">
              <a:extLst>
                <a:ext uri="{FF2B5EF4-FFF2-40B4-BE49-F238E27FC236}">
                  <a16:creationId xmlns:a16="http://schemas.microsoft.com/office/drawing/2014/main" id="{9BDC78AD-4B1F-46CD-A89B-7E157EBDD0C8}"/>
                </a:ext>
              </a:extLst>
            </p:cNvPr>
            <p:cNvSpPr/>
            <p:nvPr/>
          </p:nvSpPr>
          <p:spPr bwMode="auto">
            <a:xfrm>
              <a:off x="5953126" y="5641975"/>
              <a:ext cx="1249363" cy="60325"/>
            </a:xfrm>
            <a:custGeom>
              <a:avLst/>
              <a:gdLst>
                <a:gd name="T0" fmla="*/ 377 w 379"/>
                <a:gd name="T1" fmla="*/ 18 h 18"/>
                <a:gd name="T2" fmla="*/ 0 w 379"/>
                <a:gd name="T3" fmla="*/ 18 h 18"/>
                <a:gd name="T4" fmla="*/ 4 w 379"/>
                <a:gd name="T5" fmla="*/ 0 h 18"/>
                <a:gd name="T6" fmla="*/ 363 w 379"/>
                <a:gd name="T7" fmla="*/ 0 h 18"/>
                <a:gd name="T8" fmla="*/ 377 w 379"/>
                <a:gd name="T9" fmla="*/ 18 h 18"/>
              </a:gdLst>
              <a:ahLst/>
              <a:cxnLst>
                <a:cxn ang="0">
                  <a:pos x="T0" y="T1"/>
                </a:cxn>
                <a:cxn ang="0">
                  <a:pos x="T2" y="T3"/>
                </a:cxn>
                <a:cxn ang="0">
                  <a:pos x="T4" y="T5"/>
                </a:cxn>
                <a:cxn ang="0">
                  <a:pos x="T6" y="T7"/>
                </a:cxn>
                <a:cxn ang="0">
                  <a:pos x="T8" y="T9"/>
                </a:cxn>
              </a:cxnLst>
              <a:rect l="0" t="0" r="r" b="b"/>
              <a:pathLst>
                <a:path w="379" h="18">
                  <a:moveTo>
                    <a:pt x="377" y="18"/>
                  </a:moveTo>
                  <a:cubicBezTo>
                    <a:pt x="0" y="18"/>
                    <a:pt x="0" y="18"/>
                    <a:pt x="0" y="18"/>
                  </a:cubicBezTo>
                  <a:cubicBezTo>
                    <a:pt x="4" y="0"/>
                    <a:pt x="4" y="0"/>
                    <a:pt x="4" y="0"/>
                  </a:cubicBezTo>
                  <a:cubicBezTo>
                    <a:pt x="363" y="0"/>
                    <a:pt x="363" y="0"/>
                    <a:pt x="363" y="0"/>
                  </a:cubicBezTo>
                  <a:cubicBezTo>
                    <a:pt x="372" y="0"/>
                    <a:pt x="379" y="9"/>
                    <a:pt x="377" y="1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任意多边形 240">
              <a:extLst>
                <a:ext uri="{FF2B5EF4-FFF2-40B4-BE49-F238E27FC236}">
                  <a16:creationId xmlns:a16="http://schemas.microsoft.com/office/drawing/2014/main" id="{375C1B16-0636-4412-BE87-99BF63FC496D}"/>
                </a:ext>
              </a:extLst>
            </p:cNvPr>
            <p:cNvSpPr/>
            <p:nvPr/>
          </p:nvSpPr>
          <p:spPr bwMode="auto">
            <a:xfrm>
              <a:off x="7091363" y="5641975"/>
              <a:ext cx="12700" cy="60325"/>
            </a:xfrm>
            <a:custGeom>
              <a:avLst/>
              <a:gdLst>
                <a:gd name="T0" fmla="*/ 8 w 8"/>
                <a:gd name="T1" fmla="*/ 38 h 38"/>
                <a:gd name="T2" fmla="*/ 0 w 8"/>
                <a:gd name="T3" fmla="*/ 0 h 38"/>
                <a:gd name="T4" fmla="*/ 8 w 8"/>
                <a:gd name="T5" fmla="*/ 38 h 38"/>
              </a:gdLst>
              <a:ahLst/>
              <a:cxnLst>
                <a:cxn ang="0">
                  <a:pos x="T0" y="T1"/>
                </a:cxn>
                <a:cxn ang="0">
                  <a:pos x="T2" y="T3"/>
                </a:cxn>
                <a:cxn ang="0">
                  <a:pos x="T4" y="T5"/>
                </a:cxn>
              </a:cxnLst>
              <a:rect l="0" t="0" r="r" b="b"/>
              <a:pathLst>
                <a:path w="8" h="38">
                  <a:moveTo>
                    <a:pt x="8" y="38"/>
                  </a:moveTo>
                  <a:lnTo>
                    <a:pt x="0" y="0"/>
                  </a:lnTo>
                  <a:lnTo>
                    <a:pt x="8" y="3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直接连接符 74">
              <a:extLst>
                <a:ext uri="{FF2B5EF4-FFF2-40B4-BE49-F238E27FC236}">
                  <a16:creationId xmlns:a16="http://schemas.microsoft.com/office/drawing/2014/main" id="{10E7A6EE-25CB-4E5B-942E-A900534E9177}"/>
                </a:ext>
              </a:extLst>
            </p:cNvPr>
            <p:cNvSpPr/>
            <p:nvPr/>
          </p:nvSpPr>
          <p:spPr bwMode="auto">
            <a:xfrm flipH="1" flipV="1">
              <a:off x="7091363" y="5641975"/>
              <a:ext cx="12700" cy="60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任意多边形 242">
              <a:extLst>
                <a:ext uri="{FF2B5EF4-FFF2-40B4-BE49-F238E27FC236}">
                  <a16:creationId xmlns:a16="http://schemas.microsoft.com/office/drawing/2014/main" id="{9B9AA597-FF68-4B64-861A-52DD03844963}"/>
                </a:ext>
              </a:extLst>
            </p:cNvPr>
            <p:cNvSpPr/>
            <p:nvPr/>
          </p:nvSpPr>
          <p:spPr bwMode="auto">
            <a:xfrm>
              <a:off x="5741988" y="5641975"/>
              <a:ext cx="1255713" cy="60325"/>
            </a:xfrm>
            <a:custGeom>
              <a:avLst/>
              <a:gdLst>
                <a:gd name="T0" fmla="*/ 377 w 381"/>
                <a:gd name="T1" fmla="*/ 18 h 18"/>
                <a:gd name="T2" fmla="*/ 0 w 381"/>
                <a:gd name="T3" fmla="*/ 18 h 18"/>
                <a:gd name="T4" fmla="*/ 22 w 381"/>
                <a:gd name="T5" fmla="*/ 0 h 18"/>
                <a:gd name="T6" fmla="*/ 381 w 381"/>
                <a:gd name="T7" fmla="*/ 0 h 18"/>
                <a:gd name="T8" fmla="*/ 377 w 381"/>
                <a:gd name="T9" fmla="*/ 18 h 18"/>
              </a:gdLst>
              <a:ahLst/>
              <a:cxnLst>
                <a:cxn ang="0">
                  <a:pos x="T0" y="T1"/>
                </a:cxn>
                <a:cxn ang="0">
                  <a:pos x="T2" y="T3"/>
                </a:cxn>
                <a:cxn ang="0">
                  <a:pos x="T4" y="T5"/>
                </a:cxn>
                <a:cxn ang="0">
                  <a:pos x="T6" y="T7"/>
                </a:cxn>
                <a:cxn ang="0">
                  <a:pos x="T8" y="T9"/>
                </a:cxn>
              </a:cxnLst>
              <a:rect l="0" t="0" r="r" b="b"/>
              <a:pathLst>
                <a:path w="381" h="18">
                  <a:moveTo>
                    <a:pt x="377" y="18"/>
                  </a:moveTo>
                  <a:cubicBezTo>
                    <a:pt x="0" y="18"/>
                    <a:pt x="0" y="18"/>
                    <a:pt x="0" y="18"/>
                  </a:cubicBezTo>
                  <a:cubicBezTo>
                    <a:pt x="2" y="8"/>
                    <a:pt x="11" y="0"/>
                    <a:pt x="22" y="0"/>
                  </a:cubicBezTo>
                  <a:cubicBezTo>
                    <a:pt x="381" y="0"/>
                    <a:pt x="381" y="0"/>
                    <a:pt x="381" y="0"/>
                  </a:cubicBezTo>
                  <a:lnTo>
                    <a:pt x="377" y="18"/>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任意多边形 243">
              <a:extLst>
                <a:ext uri="{FF2B5EF4-FFF2-40B4-BE49-F238E27FC236}">
                  <a16:creationId xmlns:a16="http://schemas.microsoft.com/office/drawing/2014/main" id="{CC4D9515-4C0B-4790-82D8-0290DCA57706}"/>
                </a:ext>
              </a:extLst>
            </p:cNvPr>
            <p:cNvSpPr/>
            <p:nvPr/>
          </p:nvSpPr>
          <p:spPr bwMode="auto">
            <a:xfrm>
              <a:off x="6911976" y="5641975"/>
              <a:ext cx="192088" cy="60325"/>
            </a:xfrm>
            <a:custGeom>
              <a:avLst/>
              <a:gdLst>
                <a:gd name="T0" fmla="*/ 54 w 58"/>
                <a:gd name="T1" fmla="*/ 0 h 18"/>
                <a:gd name="T2" fmla="*/ 16 w 58"/>
                <a:gd name="T3" fmla="*/ 0 h 18"/>
                <a:gd name="T4" fmla="*/ 2 w 58"/>
                <a:gd name="T5" fmla="*/ 18 h 18"/>
                <a:gd name="T6" fmla="*/ 58 w 58"/>
                <a:gd name="T7" fmla="*/ 18 h 18"/>
              </a:gdLst>
              <a:ahLst/>
              <a:cxnLst>
                <a:cxn ang="0">
                  <a:pos x="T0" y="T1"/>
                </a:cxn>
                <a:cxn ang="0">
                  <a:pos x="T2" y="T3"/>
                </a:cxn>
                <a:cxn ang="0">
                  <a:pos x="T4" y="T5"/>
                </a:cxn>
                <a:cxn ang="0">
                  <a:pos x="T6" y="T7"/>
                </a:cxn>
              </a:cxnLst>
              <a:rect l="0" t="0" r="r" b="b"/>
              <a:pathLst>
                <a:path w="58" h="18">
                  <a:moveTo>
                    <a:pt x="54" y="0"/>
                  </a:moveTo>
                  <a:cubicBezTo>
                    <a:pt x="16" y="0"/>
                    <a:pt x="16" y="0"/>
                    <a:pt x="16" y="0"/>
                  </a:cubicBezTo>
                  <a:cubicBezTo>
                    <a:pt x="7" y="0"/>
                    <a:pt x="0" y="9"/>
                    <a:pt x="2" y="18"/>
                  </a:cubicBezTo>
                  <a:cubicBezTo>
                    <a:pt x="58" y="18"/>
                    <a:pt x="58" y="18"/>
                    <a:pt x="58" y="18"/>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任意多边形 244">
              <a:extLst>
                <a:ext uri="{FF2B5EF4-FFF2-40B4-BE49-F238E27FC236}">
                  <a16:creationId xmlns:a16="http://schemas.microsoft.com/office/drawing/2014/main" id="{447D3332-4D69-4385-BA79-D95E5D4929B5}"/>
                </a:ext>
              </a:extLst>
            </p:cNvPr>
            <p:cNvSpPr/>
            <p:nvPr/>
          </p:nvSpPr>
          <p:spPr bwMode="auto">
            <a:xfrm>
              <a:off x="6902451" y="4860925"/>
              <a:ext cx="9525" cy="82550"/>
            </a:xfrm>
            <a:custGeom>
              <a:avLst/>
              <a:gdLst>
                <a:gd name="T0" fmla="*/ 0 w 6"/>
                <a:gd name="T1" fmla="*/ 0 h 52"/>
                <a:gd name="T2" fmla="*/ 0 w 6"/>
                <a:gd name="T3" fmla="*/ 0 h 52"/>
                <a:gd name="T4" fmla="*/ 6 w 6"/>
                <a:gd name="T5" fmla="*/ 52 h 52"/>
                <a:gd name="T6" fmla="*/ 6 w 6"/>
                <a:gd name="T7" fmla="*/ 52 h 52"/>
                <a:gd name="T8" fmla="*/ 0 w 6"/>
                <a:gd name="T9" fmla="*/ 0 h 52"/>
              </a:gdLst>
              <a:ahLst/>
              <a:cxnLst>
                <a:cxn ang="0">
                  <a:pos x="T0" y="T1"/>
                </a:cxn>
                <a:cxn ang="0">
                  <a:pos x="T2" y="T3"/>
                </a:cxn>
                <a:cxn ang="0">
                  <a:pos x="T4" y="T5"/>
                </a:cxn>
                <a:cxn ang="0">
                  <a:pos x="T6" y="T7"/>
                </a:cxn>
                <a:cxn ang="0">
                  <a:pos x="T8" y="T9"/>
                </a:cxn>
              </a:cxnLst>
              <a:rect l="0" t="0" r="r" b="b"/>
              <a:pathLst>
                <a:path w="6" h="52">
                  <a:moveTo>
                    <a:pt x="0" y="0"/>
                  </a:moveTo>
                  <a:lnTo>
                    <a:pt x="0" y="0"/>
                  </a:lnTo>
                  <a:lnTo>
                    <a:pt x="6" y="52"/>
                  </a:lnTo>
                  <a:lnTo>
                    <a:pt x="6" y="52"/>
                  </a:lnTo>
                  <a:lnTo>
                    <a:pt x="0" y="0"/>
                  </a:lnTo>
                  <a:close/>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任意多边形 245">
              <a:extLst>
                <a:ext uri="{FF2B5EF4-FFF2-40B4-BE49-F238E27FC236}">
                  <a16:creationId xmlns:a16="http://schemas.microsoft.com/office/drawing/2014/main" id="{546814D7-3B5B-4E8E-9505-3467E6FCE589}"/>
                </a:ext>
              </a:extLst>
            </p:cNvPr>
            <p:cNvSpPr/>
            <p:nvPr/>
          </p:nvSpPr>
          <p:spPr bwMode="auto">
            <a:xfrm>
              <a:off x="6902451" y="4860925"/>
              <a:ext cx="9525" cy="82550"/>
            </a:xfrm>
            <a:custGeom>
              <a:avLst/>
              <a:gdLst>
                <a:gd name="T0" fmla="*/ 0 w 6"/>
                <a:gd name="T1" fmla="*/ 0 h 52"/>
                <a:gd name="T2" fmla="*/ 0 w 6"/>
                <a:gd name="T3" fmla="*/ 0 h 52"/>
                <a:gd name="T4" fmla="*/ 6 w 6"/>
                <a:gd name="T5" fmla="*/ 52 h 52"/>
                <a:gd name="T6" fmla="*/ 6 w 6"/>
                <a:gd name="T7" fmla="*/ 52 h 52"/>
                <a:gd name="T8" fmla="*/ 0 w 6"/>
                <a:gd name="T9" fmla="*/ 0 h 52"/>
              </a:gdLst>
              <a:ahLst/>
              <a:cxnLst>
                <a:cxn ang="0">
                  <a:pos x="T0" y="T1"/>
                </a:cxn>
                <a:cxn ang="0">
                  <a:pos x="T2" y="T3"/>
                </a:cxn>
                <a:cxn ang="0">
                  <a:pos x="T4" y="T5"/>
                </a:cxn>
                <a:cxn ang="0">
                  <a:pos x="T6" y="T7"/>
                </a:cxn>
                <a:cxn ang="0">
                  <a:pos x="T8" y="T9"/>
                </a:cxn>
              </a:cxnLst>
              <a:rect l="0" t="0" r="r" b="b"/>
              <a:pathLst>
                <a:path w="6" h="52">
                  <a:moveTo>
                    <a:pt x="0" y="0"/>
                  </a:moveTo>
                  <a:lnTo>
                    <a:pt x="0" y="0"/>
                  </a:lnTo>
                  <a:lnTo>
                    <a:pt x="6" y="52"/>
                  </a:lnTo>
                  <a:lnTo>
                    <a:pt x="6" y="5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任意多边形 246">
              <a:extLst>
                <a:ext uri="{FF2B5EF4-FFF2-40B4-BE49-F238E27FC236}">
                  <a16:creationId xmlns:a16="http://schemas.microsoft.com/office/drawing/2014/main" id="{678C86D2-B8DD-4DA8-B7B4-98F795F13720}"/>
                </a:ext>
              </a:extLst>
            </p:cNvPr>
            <p:cNvSpPr/>
            <p:nvPr/>
          </p:nvSpPr>
          <p:spPr bwMode="auto">
            <a:xfrm>
              <a:off x="5932488" y="4860925"/>
              <a:ext cx="979488" cy="82550"/>
            </a:xfrm>
            <a:custGeom>
              <a:avLst/>
              <a:gdLst>
                <a:gd name="T0" fmla="*/ 611 w 617"/>
                <a:gd name="T1" fmla="*/ 0 h 52"/>
                <a:gd name="T2" fmla="*/ 0 w 617"/>
                <a:gd name="T3" fmla="*/ 0 h 52"/>
                <a:gd name="T4" fmla="*/ 4 w 617"/>
                <a:gd name="T5" fmla="*/ 52 h 52"/>
                <a:gd name="T6" fmla="*/ 617 w 617"/>
                <a:gd name="T7" fmla="*/ 52 h 52"/>
                <a:gd name="T8" fmla="*/ 611 w 617"/>
                <a:gd name="T9" fmla="*/ 0 h 52"/>
              </a:gdLst>
              <a:ahLst/>
              <a:cxnLst>
                <a:cxn ang="0">
                  <a:pos x="T0" y="T1"/>
                </a:cxn>
                <a:cxn ang="0">
                  <a:pos x="T2" y="T3"/>
                </a:cxn>
                <a:cxn ang="0">
                  <a:pos x="T4" y="T5"/>
                </a:cxn>
                <a:cxn ang="0">
                  <a:pos x="T6" y="T7"/>
                </a:cxn>
                <a:cxn ang="0">
                  <a:pos x="T8" y="T9"/>
                </a:cxn>
              </a:cxnLst>
              <a:rect l="0" t="0" r="r" b="b"/>
              <a:pathLst>
                <a:path w="617" h="52">
                  <a:moveTo>
                    <a:pt x="611" y="0"/>
                  </a:moveTo>
                  <a:lnTo>
                    <a:pt x="0" y="0"/>
                  </a:lnTo>
                  <a:lnTo>
                    <a:pt x="4" y="52"/>
                  </a:lnTo>
                  <a:lnTo>
                    <a:pt x="617" y="52"/>
                  </a:lnTo>
                  <a:lnTo>
                    <a:pt x="611" y="0"/>
                  </a:lnTo>
                  <a:close/>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任意多边形 247">
              <a:extLst>
                <a:ext uri="{FF2B5EF4-FFF2-40B4-BE49-F238E27FC236}">
                  <a16:creationId xmlns:a16="http://schemas.microsoft.com/office/drawing/2014/main" id="{E7190FEE-4019-4A5A-869A-2D5E58262F90}"/>
                </a:ext>
              </a:extLst>
            </p:cNvPr>
            <p:cNvSpPr/>
            <p:nvPr/>
          </p:nvSpPr>
          <p:spPr bwMode="auto">
            <a:xfrm>
              <a:off x="5932488" y="4860925"/>
              <a:ext cx="979488" cy="82550"/>
            </a:xfrm>
            <a:custGeom>
              <a:avLst/>
              <a:gdLst>
                <a:gd name="T0" fmla="*/ 611 w 617"/>
                <a:gd name="T1" fmla="*/ 0 h 52"/>
                <a:gd name="T2" fmla="*/ 0 w 617"/>
                <a:gd name="T3" fmla="*/ 0 h 52"/>
                <a:gd name="T4" fmla="*/ 4 w 617"/>
                <a:gd name="T5" fmla="*/ 52 h 52"/>
                <a:gd name="T6" fmla="*/ 617 w 617"/>
                <a:gd name="T7" fmla="*/ 52 h 52"/>
                <a:gd name="T8" fmla="*/ 611 w 617"/>
                <a:gd name="T9" fmla="*/ 0 h 52"/>
              </a:gdLst>
              <a:ahLst/>
              <a:cxnLst>
                <a:cxn ang="0">
                  <a:pos x="T0" y="T1"/>
                </a:cxn>
                <a:cxn ang="0">
                  <a:pos x="T2" y="T3"/>
                </a:cxn>
                <a:cxn ang="0">
                  <a:pos x="T4" y="T5"/>
                </a:cxn>
                <a:cxn ang="0">
                  <a:pos x="T6" y="T7"/>
                </a:cxn>
                <a:cxn ang="0">
                  <a:pos x="T8" y="T9"/>
                </a:cxn>
              </a:cxnLst>
              <a:rect l="0" t="0" r="r" b="b"/>
              <a:pathLst>
                <a:path w="617" h="52">
                  <a:moveTo>
                    <a:pt x="611" y="0"/>
                  </a:moveTo>
                  <a:lnTo>
                    <a:pt x="0" y="0"/>
                  </a:lnTo>
                  <a:lnTo>
                    <a:pt x="4" y="52"/>
                  </a:lnTo>
                  <a:lnTo>
                    <a:pt x="617" y="52"/>
                  </a:lnTo>
                  <a:lnTo>
                    <a:pt x="6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任意多边形 248">
              <a:extLst>
                <a:ext uri="{FF2B5EF4-FFF2-40B4-BE49-F238E27FC236}">
                  <a16:creationId xmlns:a16="http://schemas.microsoft.com/office/drawing/2014/main" id="{00D2F5DD-783D-4983-8E51-52F068F4AE20}"/>
                </a:ext>
              </a:extLst>
            </p:cNvPr>
            <p:cNvSpPr/>
            <p:nvPr/>
          </p:nvSpPr>
          <p:spPr bwMode="auto">
            <a:xfrm>
              <a:off x="4237038" y="2000250"/>
              <a:ext cx="4324350" cy="2860675"/>
            </a:xfrm>
            <a:custGeom>
              <a:avLst/>
              <a:gdLst>
                <a:gd name="T0" fmla="*/ 1286 w 1311"/>
                <a:gd name="T1" fmla="*/ 868 h 868"/>
                <a:gd name="T2" fmla="*/ 25 w 1311"/>
                <a:gd name="T3" fmla="*/ 868 h 868"/>
                <a:gd name="T4" fmla="*/ 0 w 1311"/>
                <a:gd name="T5" fmla="*/ 844 h 868"/>
                <a:gd name="T6" fmla="*/ 0 w 1311"/>
                <a:gd name="T7" fmla="*/ 24 h 868"/>
                <a:gd name="T8" fmla="*/ 25 w 1311"/>
                <a:gd name="T9" fmla="*/ 0 h 868"/>
                <a:gd name="T10" fmla="*/ 1286 w 1311"/>
                <a:gd name="T11" fmla="*/ 0 h 868"/>
                <a:gd name="T12" fmla="*/ 1311 w 1311"/>
                <a:gd name="T13" fmla="*/ 24 h 868"/>
                <a:gd name="T14" fmla="*/ 1311 w 1311"/>
                <a:gd name="T15" fmla="*/ 844 h 868"/>
                <a:gd name="T16" fmla="*/ 1286 w 1311"/>
                <a:gd name="T17"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1" h="868">
                  <a:moveTo>
                    <a:pt x="1286" y="868"/>
                  </a:moveTo>
                  <a:cubicBezTo>
                    <a:pt x="25" y="868"/>
                    <a:pt x="25" y="868"/>
                    <a:pt x="25" y="868"/>
                  </a:cubicBezTo>
                  <a:cubicBezTo>
                    <a:pt x="11" y="868"/>
                    <a:pt x="0" y="857"/>
                    <a:pt x="0" y="844"/>
                  </a:cubicBezTo>
                  <a:cubicBezTo>
                    <a:pt x="0" y="24"/>
                    <a:pt x="0" y="24"/>
                    <a:pt x="0" y="24"/>
                  </a:cubicBezTo>
                  <a:cubicBezTo>
                    <a:pt x="0" y="11"/>
                    <a:pt x="11" y="0"/>
                    <a:pt x="25" y="0"/>
                  </a:cubicBezTo>
                  <a:cubicBezTo>
                    <a:pt x="1286" y="0"/>
                    <a:pt x="1286" y="0"/>
                    <a:pt x="1286" y="0"/>
                  </a:cubicBezTo>
                  <a:cubicBezTo>
                    <a:pt x="1300" y="0"/>
                    <a:pt x="1311" y="11"/>
                    <a:pt x="1311" y="24"/>
                  </a:cubicBezTo>
                  <a:cubicBezTo>
                    <a:pt x="1311" y="844"/>
                    <a:pt x="1311" y="844"/>
                    <a:pt x="1311" y="844"/>
                  </a:cubicBezTo>
                  <a:cubicBezTo>
                    <a:pt x="1311" y="857"/>
                    <a:pt x="1300" y="868"/>
                    <a:pt x="1286" y="86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椭圆 82">
              <a:extLst>
                <a:ext uri="{FF2B5EF4-FFF2-40B4-BE49-F238E27FC236}">
                  <a16:creationId xmlns:a16="http://schemas.microsoft.com/office/drawing/2014/main" id="{3B60E6ED-3D08-4C9F-BD33-EA87D617218D}"/>
                </a:ext>
              </a:extLst>
            </p:cNvPr>
            <p:cNvSpPr/>
            <p:nvPr/>
          </p:nvSpPr>
          <p:spPr bwMode="auto">
            <a:xfrm>
              <a:off x="6321426" y="4591050"/>
              <a:ext cx="155575" cy="152400"/>
            </a:xfrm>
            <a:prstGeom prst="ellipse">
              <a:avLst/>
            </a:pr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任意多边形 250">
              <a:extLst>
                <a:ext uri="{FF2B5EF4-FFF2-40B4-BE49-F238E27FC236}">
                  <a16:creationId xmlns:a16="http://schemas.microsoft.com/office/drawing/2014/main" id="{3DB6717E-7167-4751-99A0-E21E630FD693}"/>
                </a:ext>
              </a:extLst>
            </p:cNvPr>
            <p:cNvSpPr/>
            <p:nvPr/>
          </p:nvSpPr>
          <p:spPr bwMode="auto">
            <a:xfrm>
              <a:off x="4270376" y="2168525"/>
              <a:ext cx="4254500" cy="2284413"/>
            </a:xfrm>
            <a:custGeom>
              <a:avLst/>
              <a:gdLst>
                <a:gd name="T0" fmla="*/ 1279 w 1290"/>
                <a:gd name="T1" fmla="*/ 693 h 693"/>
                <a:gd name="T2" fmla="*/ 11 w 1290"/>
                <a:gd name="T3" fmla="*/ 693 h 693"/>
                <a:gd name="T4" fmla="*/ 0 w 1290"/>
                <a:gd name="T5" fmla="*/ 682 h 693"/>
                <a:gd name="T6" fmla="*/ 0 w 1290"/>
                <a:gd name="T7" fmla="*/ 10 h 693"/>
                <a:gd name="T8" fmla="*/ 11 w 1290"/>
                <a:gd name="T9" fmla="*/ 0 h 693"/>
                <a:gd name="T10" fmla="*/ 1279 w 1290"/>
                <a:gd name="T11" fmla="*/ 0 h 693"/>
                <a:gd name="T12" fmla="*/ 1290 w 1290"/>
                <a:gd name="T13" fmla="*/ 10 h 693"/>
                <a:gd name="T14" fmla="*/ 1290 w 1290"/>
                <a:gd name="T15" fmla="*/ 682 h 693"/>
                <a:gd name="T16" fmla="*/ 1279 w 1290"/>
                <a:gd name="T17" fmla="*/ 69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0" h="693">
                  <a:moveTo>
                    <a:pt x="1279" y="693"/>
                  </a:moveTo>
                  <a:cubicBezTo>
                    <a:pt x="11" y="693"/>
                    <a:pt x="11" y="693"/>
                    <a:pt x="11" y="693"/>
                  </a:cubicBezTo>
                  <a:cubicBezTo>
                    <a:pt x="5" y="693"/>
                    <a:pt x="0" y="688"/>
                    <a:pt x="0" y="682"/>
                  </a:cubicBezTo>
                  <a:cubicBezTo>
                    <a:pt x="0" y="10"/>
                    <a:pt x="0" y="10"/>
                    <a:pt x="0" y="10"/>
                  </a:cubicBezTo>
                  <a:cubicBezTo>
                    <a:pt x="0" y="4"/>
                    <a:pt x="5" y="0"/>
                    <a:pt x="11" y="0"/>
                  </a:cubicBezTo>
                  <a:cubicBezTo>
                    <a:pt x="1279" y="0"/>
                    <a:pt x="1279" y="0"/>
                    <a:pt x="1279" y="0"/>
                  </a:cubicBezTo>
                  <a:cubicBezTo>
                    <a:pt x="1285" y="0"/>
                    <a:pt x="1290" y="4"/>
                    <a:pt x="1290" y="10"/>
                  </a:cubicBezTo>
                  <a:cubicBezTo>
                    <a:pt x="1290" y="682"/>
                    <a:pt x="1290" y="682"/>
                    <a:pt x="1290" y="682"/>
                  </a:cubicBezTo>
                  <a:cubicBezTo>
                    <a:pt x="1290" y="688"/>
                    <a:pt x="1285" y="693"/>
                    <a:pt x="1279" y="693"/>
                  </a:cubicBezTo>
                </a:path>
              </a:pathLst>
            </a:custGeom>
            <a:solidFill>
              <a:srgbClr val="FFFFFF">
                <a:alpha val="90000"/>
              </a:srgbClr>
            </a:solidFill>
            <a:ln>
              <a:noFill/>
            </a:ln>
          </p:spPr>
          <p:txBody>
            <a:bodyPr anchor="ctr"/>
            <a:lstStyle/>
            <a:p>
              <a:pPr algn="ctr"/>
              <a:endParaRPr/>
            </a:p>
          </p:txBody>
        </p:sp>
        <p:sp>
          <p:nvSpPr>
            <p:cNvPr id="85" name="任意多边形 251">
              <a:extLst>
                <a:ext uri="{FF2B5EF4-FFF2-40B4-BE49-F238E27FC236}">
                  <a16:creationId xmlns:a16="http://schemas.microsoft.com/office/drawing/2014/main" id="{06734938-DFF8-4A5C-8FCF-21AFF137D135}"/>
                </a:ext>
              </a:extLst>
            </p:cNvPr>
            <p:cNvSpPr/>
            <p:nvPr/>
          </p:nvSpPr>
          <p:spPr bwMode="auto">
            <a:xfrm>
              <a:off x="5451476" y="2814638"/>
              <a:ext cx="1068388" cy="1196975"/>
            </a:xfrm>
            <a:custGeom>
              <a:avLst/>
              <a:gdLst>
                <a:gd name="T0" fmla="*/ 321 w 324"/>
                <a:gd name="T1" fmla="*/ 353 h 363"/>
                <a:gd name="T2" fmla="*/ 234 w 324"/>
                <a:gd name="T3" fmla="*/ 326 h 363"/>
                <a:gd name="T4" fmla="*/ 167 w 324"/>
                <a:gd name="T5" fmla="*/ 271 h 363"/>
                <a:gd name="T6" fmla="*/ 128 w 324"/>
                <a:gd name="T7" fmla="*/ 196 h 363"/>
                <a:gd name="T8" fmla="*/ 120 w 324"/>
                <a:gd name="T9" fmla="*/ 141 h 363"/>
                <a:gd name="T10" fmla="*/ 162 w 324"/>
                <a:gd name="T11" fmla="*/ 141 h 363"/>
                <a:gd name="T12" fmla="*/ 81 w 324"/>
                <a:gd name="T13" fmla="*/ 0 h 363"/>
                <a:gd name="T14" fmla="*/ 0 w 324"/>
                <a:gd name="T15" fmla="*/ 141 h 363"/>
                <a:gd name="T16" fmla="*/ 43 w 324"/>
                <a:gd name="T17" fmla="*/ 141 h 363"/>
                <a:gd name="T18" fmla="*/ 70 w 324"/>
                <a:gd name="T19" fmla="*/ 221 h 363"/>
                <a:gd name="T20" fmla="*/ 135 w 324"/>
                <a:gd name="T21" fmla="*/ 302 h 363"/>
                <a:gd name="T22" fmla="*/ 224 w 324"/>
                <a:gd name="T23" fmla="*/ 350 h 363"/>
                <a:gd name="T24" fmla="*/ 321 w 324"/>
                <a:gd name="T25" fmla="*/ 360 h 363"/>
                <a:gd name="T26" fmla="*/ 324 w 324"/>
                <a:gd name="T27" fmla="*/ 357 h 363"/>
                <a:gd name="T28" fmla="*/ 321 w 324"/>
                <a:gd name="T29" fmla="*/ 35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63">
                  <a:moveTo>
                    <a:pt x="321" y="353"/>
                  </a:moveTo>
                  <a:cubicBezTo>
                    <a:pt x="290" y="350"/>
                    <a:pt x="260" y="341"/>
                    <a:pt x="234" y="326"/>
                  </a:cubicBezTo>
                  <a:cubicBezTo>
                    <a:pt x="208" y="312"/>
                    <a:pt x="185" y="293"/>
                    <a:pt x="167" y="271"/>
                  </a:cubicBezTo>
                  <a:cubicBezTo>
                    <a:pt x="149" y="248"/>
                    <a:pt x="136" y="223"/>
                    <a:pt x="128" y="196"/>
                  </a:cubicBezTo>
                  <a:cubicBezTo>
                    <a:pt x="123" y="178"/>
                    <a:pt x="121" y="159"/>
                    <a:pt x="120" y="141"/>
                  </a:cubicBezTo>
                  <a:cubicBezTo>
                    <a:pt x="162" y="141"/>
                    <a:pt x="162" y="141"/>
                    <a:pt x="162" y="141"/>
                  </a:cubicBezTo>
                  <a:cubicBezTo>
                    <a:pt x="81" y="0"/>
                    <a:pt x="81" y="0"/>
                    <a:pt x="81" y="0"/>
                  </a:cubicBezTo>
                  <a:cubicBezTo>
                    <a:pt x="0" y="141"/>
                    <a:pt x="0" y="141"/>
                    <a:pt x="0" y="141"/>
                  </a:cubicBezTo>
                  <a:cubicBezTo>
                    <a:pt x="43" y="141"/>
                    <a:pt x="43" y="141"/>
                    <a:pt x="43" y="141"/>
                  </a:cubicBezTo>
                  <a:cubicBezTo>
                    <a:pt x="48" y="169"/>
                    <a:pt x="57" y="196"/>
                    <a:pt x="70" y="221"/>
                  </a:cubicBezTo>
                  <a:cubicBezTo>
                    <a:pt x="87" y="252"/>
                    <a:pt x="109" y="280"/>
                    <a:pt x="135" y="302"/>
                  </a:cubicBezTo>
                  <a:cubicBezTo>
                    <a:pt x="162" y="324"/>
                    <a:pt x="192" y="341"/>
                    <a:pt x="224" y="350"/>
                  </a:cubicBezTo>
                  <a:cubicBezTo>
                    <a:pt x="256" y="360"/>
                    <a:pt x="289" y="363"/>
                    <a:pt x="321" y="360"/>
                  </a:cubicBezTo>
                  <a:cubicBezTo>
                    <a:pt x="323" y="360"/>
                    <a:pt x="324" y="359"/>
                    <a:pt x="324" y="357"/>
                  </a:cubicBezTo>
                  <a:cubicBezTo>
                    <a:pt x="324" y="355"/>
                    <a:pt x="323" y="353"/>
                    <a:pt x="321" y="353"/>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任意多边形 252">
              <a:extLst>
                <a:ext uri="{FF2B5EF4-FFF2-40B4-BE49-F238E27FC236}">
                  <a16:creationId xmlns:a16="http://schemas.microsoft.com/office/drawing/2014/main" id="{F4082D41-2D5A-4931-8AC5-249450C7CFB6}"/>
                </a:ext>
              </a:extLst>
            </p:cNvPr>
            <p:cNvSpPr/>
            <p:nvPr/>
          </p:nvSpPr>
          <p:spPr bwMode="auto">
            <a:xfrm>
              <a:off x="6278563" y="2606675"/>
              <a:ext cx="1069975" cy="1200150"/>
            </a:xfrm>
            <a:custGeom>
              <a:avLst/>
              <a:gdLst>
                <a:gd name="T0" fmla="*/ 281 w 324"/>
                <a:gd name="T1" fmla="*/ 223 h 364"/>
                <a:gd name="T2" fmla="*/ 254 w 324"/>
                <a:gd name="T3" fmla="*/ 143 h 364"/>
                <a:gd name="T4" fmla="*/ 189 w 324"/>
                <a:gd name="T5" fmla="*/ 61 h 364"/>
                <a:gd name="T6" fmla="*/ 100 w 324"/>
                <a:gd name="T7" fmla="*/ 13 h 364"/>
                <a:gd name="T8" fmla="*/ 3 w 324"/>
                <a:gd name="T9" fmla="*/ 3 h 364"/>
                <a:gd name="T10" fmla="*/ 0 w 324"/>
                <a:gd name="T11" fmla="*/ 6 h 364"/>
                <a:gd name="T12" fmla="*/ 3 w 324"/>
                <a:gd name="T13" fmla="*/ 10 h 364"/>
                <a:gd name="T14" fmla="*/ 90 w 324"/>
                <a:gd name="T15" fmla="*/ 37 h 364"/>
                <a:gd name="T16" fmla="*/ 157 w 324"/>
                <a:gd name="T17" fmla="*/ 93 h 364"/>
                <a:gd name="T18" fmla="*/ 196 w 324"/>
                <a:gd name="T19" fmla="*/ 167 h 364"/>
                <a:gd name="T20" fmla="*/ 204 w 324"/>
                <a:gd name="T21" fmla="*/ 223 h 364"/>
                <a:gd name="T22" fmla="*/ 162 w 324"/>
                <a:gd name="T23" fmla="*/ 223 h 364"/>
                <a:gd name="T24" fmla="*/ 243 w 324"/>
                <a:gd name="T25" fmla="*/ 364 h 364"/>
                <a:gd name="T26" fmla="*/ 324 w 324"/>
                <a:gd name="T27" fmla="*/ 223 h 364"/>
                <a:gd name="T28" fmla="*/ 281 w 324"/>
                <a:gd name="T29" fmla="*/ 2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64">
                  <a:moveTo>
                    <a:pt x="281" y="223"/>
                  </a:moveTo>
                  <a:cubicBezTo>
                    <a:pt x="276" y="194"/>
                    <a:pt x="267" y="167"/>
                    <a:pt x="254" y="143"/>
                  </a:cubicBezTo>
                  <a:cubicBezTo>
                    <a:pt x="237" y="111"/>
                    <a:pt x="215" y="83"/>
                    <a:pt x="189" y="61"/>
                  </a:cubicBezTo>
                  <a:cubicBezTo>
                    <a:pt x="162" y="39"/>
                    <a:pt x="132" y="23"/>
                    <a:pt x="100" y="13"/>
                  </a:cubicBezTo>
                  <a:cubicBezTo>
                    <a:pt x="68" y="3"/>
                    <a:pt x="35" y="0"/>
                    <a:pt x="3" y="3"/>
                  </a:cubicBezTo>
                  <a:cubicBezTo>
                    <a:pt x="1" y="3"/>
                    <a:pt x="0" y="4"/>
                    <a:pt x="0" y="6"/>
                  </a:cubicBezTo>
                  <a:cubicBezTo>
                    <a:pt x="0" y="8"/>
                    <a:pt x="1" y="10"/>
                    <a:pt x="3" y="10"/>
                  </a:cubicBezTo>
                  <a:cubicBezTo>
                    <a:pt x="34" y="13"/>
                    <a:pt x="64" y="23"/>
                    <a:pt x="90" y="37"/>
                  </a:cubicBezTo>
                  <a:cubicBezTo>
                    <a:pt x="116" y="51"/>
                    <a:pt x="139" y="70"/>
                    <a:pt x="157" y="93"/>
                  </a:cubicBezTo>
                  <a:cubicBezTo>
                    <a:pt x="175" y="115"/>
                    <a:pt x="188" y="140"/>
                    <a:pt x="196" y="167"/>
                  </a:cubicBezTo>
                  <a:cubicBezTo>
                    <a:pt x="201" y="185"/>
                    <a:pt x="203" y="204"/>
                    <a:pt x="204" y="223"/>
                  </a:cubicBezTo>
                  <a:cubicBezTo>
                    <a:pt x="162" y="223"/>
                    <a:pt x="162" y="223"/>
                    <a:pt x="162" y="223"/>
                  </a:cubicBezTo>
                  <a:cubicBezTo>
                    <a:pt x="243" y="364"/>
                    <a:pt x="243" y="364"/>
                    <a:pt x="243" y="364"/>
                  </a:cubicBezTo>
                  <a:cubicBezTo>
                    <a:pt x="324" y="223"/>
                    <a:pt x="324" y="223"/>
                    <a:pt x="324" y="223"/>
                  </a:cubicBezTo>
                  <a:lnTo>
                    <a:pt x="281" y="223"/>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任意多边形 253">
              <a:extLst>
                <a:ext uri="{FF2B5EF4-FFF2-40B4-BE49-F238E27FC236}">
                  <a16:creationId xmlns:a16="http://schemas.microsoft.com/office/drawing/2014/main" id="{C79F6D5F-7E51-4B5B-AE2C-7ECD3A5B08F6}"/>
                </a:ext>
              </a:extLst>
            </p:cNvPr>
            <p:cNvSpPr/>
            <p:nvPr/>
          </p:nvSpPr>
          <p:spPr bwMode="auto">
            <a:xfrm>
              <a:off x="4273551" y="2165350"/>
              <a:ext cx="1462088" cy="2174875"/>
            </a:xfrm>
            <a:custGeom>
              <a:avLst/>
              <a:gdLst>
                <a:gd name="T0" fmla="*/ 553 w 921"/>
                <a:gd name="T1" fmla="*/ 548 h 1370"/>
                <a:gd name="T2" fmla="*/ 921 w 921"/>
                <a:gd name="T3" fmla="*/ 0 h 1370"/>
                <a:gd name="T4" fmla="*/ 459 w 921"/>
                <a:gd name="T5" fmla="*/ 0 h 1370"/>
                <a:gd name="T6" fmla="*/ 98 w 921"/>
                <a:gd name="T7" fmla="*/ 538 h 1370"/>
                <a:gd name="T8" fmla="*/ 83 w 921"/>
                <a:gd name="T9" fmla="*/ 560 h 1370"/>
                <a:gd name="T10" fmla="*/ 0 w 921"/>
                <a:gd name="T11" fmla="*/ 683 h 1370"/>
                <a:gd name="T12" fmla="*/ 0 w 921"/>
                <a:gd name="T13" fmla="*/ 1370 h 1370"/>
                <a:gd name="T14" fmla="*/ 83 w 921"/>
                <a:gd name="T15" fmla="*/ 1248 h 1370"/>
                <a:gd name="T16" fmla="*/ 553 w 921"/>
                <a:gd name="T17" fmla="*/ 548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1370">
                  <a:moveTo>
                    <a:pt x="553" y="548"/>
                  </a:moveTo>
                  <a:lnTo>
                    <a:pt x="921" y="0"/>
                  </a:lnTo>
                  <a:lnTo>
                    <a:pt x="459" y="0"/>
                  </a:lnTo>
                  <a:lnTo>
                    <a:pt x="98" y="538"/>
                  </a:lnTo>
                  <a:lnTo>
                    <a:pt x="83" y="560"/>
                  </a:lnTo>
                  <a:lnTo>
                    <a:pt x="0" y="683"/>
                  </a:lnTo>
                  <a:lnTo>
                    <a:pt x="0" y="1370"/>
                  </a:lnTo>
                  <a:lnTo>
                    <a:pt x="83" y="1248"/>
                  </a:lnTo>
                  <a:lnTo>
                    <a:pt x="553" y="548"/>
                  </a:lnTo>
                  <a:close/>
                </a:path>
              </a:pathLst>
            </a:custGeom>
            <a:solidFill>
              <a:srgbClr val="FFFFFF">
                <a:alpha val="40000"/>
              </a:srgbClr>
            </a:solidFill>
            <a:ln>
              <a:noFill/>
            </a:ln>
          </p:spPr>
          <p:txBody>
            <a:bodyPr anchor="ctr"/>
            <a:lstStyle/>
            <a:p>
              <a:pPr algn="ctr"/>
              <a:endParaRPr/>
            </a:p>
          </p:txBody>
        </p:sp>
        <p:sp>
          <p:nvSpPr>
            <p:cNvPr id="88" name="任意多边形 254">
              <a:extLst>
                <a:ext uri="{FF2B5EF4-FFF2-40B4-BE49-F238E27FC236}">
                  <a16:creationId xmlns:a16="http://schemas.microsoft.com/office/drawing/2014/main" id="{27C72BEB-8600-4276-96A8-6A8E7EFF2659}"/>
                </a:ext>
              </a:extLst>
            </p:cNvPr>
            <p:cNvSpPr/>
            <p:nvPr/>
          </p:nvSpPr>
          <p:spPr bwMode="auto">
            <a:xfrm>
              <a:off x="4273551" y="2165350"/>
              <a:ext cx="1462088" cy="2174875"/>
            </a:xfrm>
            <a:custGeom>
              <a:avLst/>
              <a:gdLst>
                <a:gd name="T0" fmla="*/ 553 w 921"/>
                <a:gd name="T1" fmla="*/ 548 h 1370"/>
                <a:gd name="T2" fmla="*/ 921 w 921"/>
                <a:gd name="T3" fmla="*/ 0 h 1370"/>
                <a:gd name="T4" fmla="*/ 459 w 921"/>
                <a:gd name="T5" fmla="*/ 0 h 1370"/>
                <a:gd name="T6" fmla="*/ 98 w 921"/>
                <a:gd name="T7" fmla="*/ 538 h 1370"/>
                <a:gd name="T8" fmla="*/ 83 w 921"/>
                <a:gd name="T9" fmla="*/ 560 h 1370"/>
                <a:gd name="T10" fmla="*/ 0 w 921"/>
                <a:gd name="T11" fmla="*/ 683 h 1370"/>
                <a:gd name="T12" fmla="*/ 0 w 921"/>
                <a:gd name="T13" fmla="*/ 1370 h 1370"/>
                <a:gd name="T14" fmla="*/ 83 w 921"/>
                <a:gd name="T15" fmla="*/ 1248 h 1370"/>
                <a:gd name="T16" fmla="*/ 553 w 921"/>
                <a:gd name="T17" fmla="*/ 548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1370">
                  <a:moveTo>
                    <a:pt x="553" y="548"/>
                  </a:moveTo>
                  <a:lnTo>
                    <a:pt x="921" y="0"/>
                  </a:lnTo>
                  <a:lnTo>
                    <a:pt x="459" y="0"/>
                  </a:lnTo>
                  <a:lnTo>
                    <a:pt x="98" y="538"/>
                  </a:lnTo>
                  <a:lnTo>
                    <a:pt x="83" y="560"/>
                  </a:lnTo>
                  <a:lnTo>
                    <a:pt x="0" y="683"/>
                  </a:lnTo>
                  <a:lnTo>
                    <a:pt x="0" y="1370"/>
                  </a:lnTo>
                  <a:lnTo>
                    <a:pt x="83" y="1248"/>
                  </a:lnTo>
                  <a:lnTo>
                    <a:pt x="553" y="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任意多边形 255">
              <a:extLst>
                <a:ext uri="{FF2B5EF4-FFF2-40B4-BE49-F238E27FC236}">
                  <a16:creationId xmlns:a16="http://schemas.microsoft.com/office/drawing/2014/main" id="{E6CC9F0F-3B2F-4D43-A17F-058D3E5F2E6F}"/>
                </a:ext>
              </a:extLst>
            </p:cNvPr>
            <p:cNvSpPr/>
            <p:nvPr/>
          </p:nvSpPr>
          <p:spPr bwMode="auto">
            <a:xfrm>
              <a:off x="4891088" y="2165350"/>
              <a:ext cx="1900238" cy="2287588"/>
            </a:xfrm>
            <a:custGeom>
              <a:avLst/>
              <a:gdLst>
                <a:gd name="T0" fmla="*/ 970 w 1197"/>
                <a:gd name="T1" fmla="*/ 0 h 1441"/>
                <a:gd name="T2" fmla="*/ 500 w 1197"/>
                <a:gd name="T3" fmla="*/ 697 h 1441"/>
                <a:gd name="T4" fmla="*/ 27 w 1197"/>
                <a:gd name="T5" fmla="*/ 1401 h 1441"/>
                <a:gd name="T6" fmla="*/ 0 w 1197"/>
                <a:gd name="T7" fmla="*/ 1441 h 1441"/>
                <a:gd name="T8" fmla="*/ 226 w 1197"/>
                <a:gd name="T9" fmla="*/ 1441 h 1441"/>
                <a:gd name="T10" fmla="*/ 500 w 1197"/>
                <a:gd name="T11" fmla="*/ 1034 h 1441"/>
                <a:gd name="T12" fmla="*/ 1197 w 1197"/>
                <a:gd name="T13" fmla="*/ 0 h 1441"/>
                <a:gd name="T14" fmla="*/ 970 w 1197"/>
                <a:gd name="T15" fmla="*/ 0 h 1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1441">
                  <a:moveTo>
                    <a:pt x="970" y="0"/>
                  </a:moveTo>
                  <a:lnTo>
                    <a:pt x="500" y="697"/>
                  </a:lnTo>
                  <a:lnTo>
                    <a:pt x="27" y="1401"/>
                  </a:lnTo>
                  <a:lnTo>
                    <a:pt x="0" y="1441"/>
                  </a:lnTo>
                  <a:lnTo>
                    <a:pt x="226" y="1441"/>
                  </a:lnTo>
                  <a:lnTo>
                    <a:pt x="500" y="1034"/>
                  </a:lnTo>
                  <a:lnTo>
                    <a:pt x="1197" y="0"/>
                  </a:lnTo>
                  <a:lnTo>
                    <a:pt x="970" y="0"/>
                  </a:lnTo>
                  <a:close/>
                </a:path>
              </a:pathLst>
            </a:custGeom>
            <a:solidFill>
              <a:srgbClr val="FFFFFF">
                <a:alpha val="40000"/>
              </a:srgbClr>
            </a:solidFill>
            <a:ln>
              <a:noFill/>
            </a:ln>
          </p:spPr>
          <p:txBody>
            <a:bodyPr anchor="ctr"/>
            <a:lstStyle/>
            <a:p>
              <a:pPr algn="ctr"/>
              <a:endParaRPr/>
            </a:p>
          </p:txBody>
        </p:sp>
        <p:sp>
          <p:nvSpPr>
            <p:cNvPr id="90" name="任意多边形 256">
              <a:extLst>
                <a:ext uri="{FF2B5EF4-FFF2-40B4-BE49-F238E27FC236}">
                  <a16:creationId xmlns:a16="http://schemas.microsoft.com/office/drawing/2014/main" id="{6D34BB30-CA39-4D2C-9629-9074C65E77AC}"/>
                </a:ext>
              </a:extLst>
            </p:cNvPr>
            <p:cNvSpPr/>
            <p:nvPr/>
          </p:nvSpPr>
          <p:spPr bwMode="auto">
            <a:xfrm>
              <a:off x="4891088" y="2165350"/>
              <a:ext cx="1900238" cy="2287588"/>
            </a:xfrm>
            <a:custGeom>
              <a:avLst/>
              <a:gdLst>
                <a:gd name="T0" fmla="*/ 970 w 1197"/>
                <a:gd name="T1" fmla="*/ 0 h 1441"/>
                <a:gd name="T2" fmla="*/ 500 w 1197"/>
                <a:gd name="T3" fmla="*/ 697 h 1441"/>
                <a:gd name="T4" fmla="*/ 27 w 1197"/>
                <a:gd name="T5" fmla="*/ 1401 h 1441"/>
                <a:gd name="T6" fmla="*/ 0 w 1197"/>
                <a:gd name="T7" fmla="*/ 1441 h 1441"/>
                <a:gd name="T8" fmla="*/ 226 w 1197"/>
                <a:gd name="T9" fmla="*/ 1441 h 1441"/>
                <a:gd name="T10" fmla="*/ 500 w 1197"/>
                <a:gd name="T11" fmla="*/ 1034 h 1441"/>
                <a:gd name="T12" fmla="*/ 1197 w 1197"/>
                <a:gd name="T13" fmla="*/ 0 h 1441"/>
                <a:gd name="T14" fmla="*/ 970 w 1197"/>
                <a:gd name="T15" fmla="*/ 0 h 1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1441">
                  <a:moveTo>
                    <a:pt x="970" y="0"/>
                  </a:moveTo>
                  <a:lnTo>
                    <a:pt x="500" y="697"/>
                  </a:lnTo>
                  <a:lnTo>
                    <a:pt x="27" y="1401"/>
                  </a:lnTo>
                  <a:lnTo>
                    <a:pt x="0" y="1441"/>
                  </a:lnTo>
                  <a:lnTo>
                    <a:pt x="226" y="1441"/>
                  </a:lnTo>
                  <a:lnTo>
                    <a:pt x="500" y="1034"/>
                  </a:lnTo>
                  <a:lnTo>
                    <a:pt x="1197" y="0"/>
                  </a:lnTo>
                  <a:lnTo>
                    <a:pt x="9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任意多边形 257">
              <a:extLst>
                <a:ext uri="{FF2B5EF4-FFF2-40B4-BE49-F238E27FC236}">
                  <a16:creationId xmlns:a16="http://schemas.microsoft.com/office/drawing/2014/main" id="{67741C2E-6531-4631-A217-C8C9EACCE45C}"/>
                </a:ext>
              </a:extLst>
            </p:cNvPr>
            <p:cNvSpPr/>
            <p:nvPr/>
          </p:nvSpPr>
          <p:spPr bwMode="auto">
            <a:xfrm>
              <a:off x="3652838" y="2851150"/>
              <a:ext cx="1416050" cy="2863850"/>
            </a:xfrm>
            <a:custGeom>
              <a:avLst/>
              <a:gdLst>
                <a:gd name="T0" fmla="*/ 386 w 429"/>
                <a:gd name="T1" fmla="*/ 869 h 869"/>
                <a:gd name="T2" fmla="*/ 44 w 429"/>
                <a:gd name="T3" fmla="*/ 869 h 869"/>
                <a:gd name="T4" fmla="*/ 0 w 429"/>
                <a:gd name="T5" fmla="*/ 825 h 869"/>
                <a:gd name="T6" fmla="*/ 0 w 429"/>
                <a:gd name="T7" fmla="*/ 43 h 869"/>
                <a:gd name="T8" fmla="*/ 44 w 429"/>
                <a:gd name="T9" fmla="*/ 0 h 869"/>
                <a:gd name="T10" fmla="*/ 386 w 429"/>
                <a:gd name="T11" fmla="*/ 0 h 869"/>
                <a:gd name="T12" fmla="*/ 429 w 429"/>
                <a:gd name="T13" fmla="*/ 43 h 869"/>
                <a:gd name="T14" fmla="*/ 429 w 429"/>
                <a:gd name="T15" fmla="*/ 825 h 869"/>
                <a:gd name="T16" fmla="*/ 386 w 429"/>
                <a:gd name="T17"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869">
                  <a:moveTo>
                    <a:pt x="386" y="869"/>
                  </a:moveTo>
                  <a:cubicBezTo>
                    <a:pt x="44" y="869"/>
                    <a:pt x="44" y="869"/>
                    <a:pt x="44" y="869"/>
                  </a:cubicBezTo>
                  <a:cubicBezTo>
                    <a:pt x="20" y="869"/>
                    <a:pt x="0" y="849"/>
                    <a:pt x="0" y="825"/>
                  </a:cubicBezTo>
                  <a:cubicBezTo>
                    <a:pt x="0" y="43"/>
                    <a:pt x="0" y="43"/>
                    <a:pt x="0" y="43"/>
                  </a:cubicBezTo>
                  <a:cubicBezTo>
                    <a:pt x="0" y="19"/>
                    <a:pt x="20" y="0"/>
                    <a:pt x="44" y="0"/>
                  </a:cubicBezTo>
                  <a:cubicBezTo>
                    <a:pt x="386" y="0"/>
                    <a:pt x="386" y="0"/>
                    <a:pt x="386" y="0"/>
                  </a:cubicBezTo>
                  <a:cubicBezTo>
                    <a:pt x="410" y="0"/>
                    <a:pt x="429" y="19"/>
                    <a:pt x="429" y="43"/>
                  </a:cubicBezTo>
                  <a:cubicBezTo>
                    <a:pt x="429" y="825"/>
                    <a:pt x="429" y="825"/>
                    <a:pt x="429" y="825"/>
                  </a:cubicBezTo>
                  <a:cubicBezTo>
                    <a:pt x="429" y="849"/>
                    <a:pt x="410" y="869"/>
                    <a:pt x="386" y="86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任意多边形 258">
              <a:extLst>
                <a:ext uri="{FF2B5EF4-FFF2-40B4-BE49-F238E27FC236}">
                  <a16:creationId xmlns:a16="http://schemas.microsoft.com/office/drawing/2014/main" id="{6991C23A-398F-4857-BCF7-C2AF8794EF54}"/>
                </a:ext>
              </a:extLst>
            </p:cNvPr>
            <p:cNvSpPr/>
            <p:nvPr/>
          </p:nvSpPr>
          <p:spPr bwMode="auto">
            <a:xfrm>
              <a:off x="5011738" y="3351213"/>
              <a:ext cx="76200" cy="403225"/>
            </a:xfrm>
            <a:custGeom>
              <a:avLst/>
              <a:gdLst>
                <a:gd name="T0" fmla="*/ 14 w 23"/>
                <a:gd name="T1" fmla="*/ 122 h 122"/>
                <a:gd name="T2" fmla="*/ 9 w 23"/>
                <a:gd name="T3" fmla="*/ 122 h 122"/>
                <a:gd name="T4" fmla="*/ 0 w 23"/>
                <a:gd name="T5" fmla="*/ 114 h 122"/>
                <a:gd name="T6" fmla="*/ 0 w 23"/>
                <a:gd name="T7" fmla="*/ 9 h 122"/>
                <a:gd name="T8" fmla="*/ 9 w 23"/>
                <a:gd name="T9" fmla="*/ 0 h 122"/>
                <a:gd name="T10" fmla="*/ 14 w 23"/>
                <a:gd name="T11" fmla="*/ 0 h 122"/>
                <a:gd name="T12" fmla="*/ 23 w 23"/>
                <a:gd name="T13" fmla="*/ 9 h 122"/>
                <a:gd name="T14" fmla="*/ 23 w 23"/>
                <a:gd name="T15" fmla="*/ 114 h 122"/>
                <a:gd name="T16" fmla="*/ 14 w 23"/>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2">
                  <a:moveTo>
                    <a:pt x="14" y="122"/>
                  </a:moveTo>
                  <a:cubicBezTo>
                    <a:pt x="9" y="122"/>
                    <a:pt x="9" y="122"/>
                    <a:pt x="9" y="122"/>
                  </a:cubicBezTo>
                  <a:cubicBezTo>
                    <a:pt x="4" y="122"/>
                    <a:pt x="0" y="118"/>
                    <a:pt x="0" y="114"/>
                  </a:cubicBezTo>
                  <a:cubicBezTo>
                    <a:pt x="0" y="9"/>
                    <a:pt x="0" y="9"/>
                    <a:pt x="0" y="9"/>
                  </a:cubicBezTo>
                  <a:cubicBezTo>
                    <a:pt x="0" y="4"/>
                    <a:pt x="4" y="0"/>
                    <a:pt x="9" y="0"/>
                  </a:cubicBezTo>
                  <a:cubicBezTo>
                    <a:pt x="14" y="0"/>
                    <a:pt x="14" y="0"/>
                    <a:pt x="14" y="0"/>
                  </a:cubicBezTo>
                  <a:cubicBezTo>
                    <a:pt x="19" y="0"/>
                    <a:pt x="23" y="4"/>
                    <a:pt x="23" y="9"/>
                  </a:cubicBezTo>
                  <a:cubicBezTo>
                    <a:pt x="23" y="114"/>
                    <a:pt x="23" y="114"/>
                    <a:pt x="23" y="114"/>
                  </a:cubicBezTo>
                  <a:cubicBezTo>
                    <a:pt x="23" y="118"/>
                    <a:pt x="19" y="122"/>
                    <a:pt x="14" y="12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任意多边形 259">
              <a:extLst>
                <a:ext uri="{FF2B5EF4-FFF2-40B4-BE49-F238E27FC236}">
                  <a16:creationId xmlns:a16="http://schemas.microsoft.com/office/drawing/2014/main" id="{A41243F6-75E5-43DB-99E4-A334EB97AF60}"/>
                </a:ext>
              </a:extLst>
            </p:cNvPr>
            <p:cNvSpPr/>
            <p:nvPr/>
          </p:nvSpPr>
          <p:spPr bwMode="auto">
            <a:xfrm>
              <a:off x="3609976" y="3351213"/>
              <a:ext cx="73025" cy="198438"/>
            </a:xfrm>
            <a:custGeom>
              <a:avLst/>
              <a:gdLst>
                <a:gd name="T0" fmla="*/ 14 w 22"/>
                <a:gd name="T1" fmla="*/ 60 h 60"/>
                <a:gd name="T2" fmla="*/ 7 w 22"/>
                <a:gd name="T3" fmla="*/ 60 h 60"/>
                <a:gd name="T4" fmla="*/ 0 w 22"/>
                <a:gd name="T5" fmla="*/ 52 h 60"/>
                <a:gd name="T6" fmla="*/ 0 w 22"/>
                <a:gd name="T7" fmla="*/ 8 h 60"/>
                <a:gd name="T8" fmla="*/ 7 w 22"/>
                <a:gd name="T9" fmla="*/ 0 h 60"/>
                <a:gd name="T10" fmla="*/ 14 w 22"/>
                <a:gd name="T11" fmla="*/ 0 h 60"/>
                <a:gd name="T12" fmla="*/ 22 w 22"/>
                <a:gd name="T13" fmla="*/ 8 h 60"/>
                <a:gd name="T14" fmla="*/ 22 w 22"/>
                <a:gd name="T15" fmla="*/ 52 h 60"/>
                <a:gd name="T16" fmla="*/ 14 w 22"/>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0">
                  <a:moveTo>
                    <a:pt x="14" y="60"/>
                  </a:moveTo>
                  <a:cubicBezTo>
                    <a:pt x="7" y="60"/>
                    <a:pt x="7" y="60"/>
                    <a:pt x="7" y="60"/>
                  </a:cubicBezTo>
                  <a:cubicBezTo>
                    <a:pt x="3" y="60"/>
                    <a:pt x="0" y="56"/>
                    <a:pt x="0" y="52"/>
                  </a:cubicBezTo>
                  <a:cubicBezTo>
                    <a:pt x="0" y="8"/>
                    <a:pt x="0" y="8"/>
                    <a:pt x="0" y="8"/>
                  </a:cubicBezTo>
                  <a:cubicBezTo>
                    <a:pt x="0" y="4"/>
                    <a:pt x="3" y="0"/>
                    <a:pt x="7" y="0"/>
                  </a:cubicBezTo>
                  <a:cubicBezTo>
                    <a:pt x="14" y="0"/>
                    <a:pt x="14" y="0"/>
                    <a:pt x="14" y="0"/>
                  </a:cubicBezTo>
                  <a:cubicBezTo>
                    <a:pt x="18" y="0"/>
                    <a:pt x="22" y="4"/>
                    <a:pt x="22" y="8"/>
                  </a:cubicBezTo>
                  <a:cubicBezTo>
                    <a:pt x="22" y="52"/>
                    <a:pt x="22" y="52"/>
                    <a:pt x="22" y="52"/>
                  </a:cubicBezTo>
                  <a:cubicBezTo>
                    <a:pt x="22" y="56"/>
                    <a:pt x="18" y="60"/>
                    <a:pt x="14" y="6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任意多边形 260">
              <a:extLst>
                <a:ext uri="{FF2B5EF4-FFF2-40B4-BE49-F238E27FC236}">
                  <a16:creationId xmlns:a16="http://schemas.microsoft.com/office/drawing/2014/main" id="{604B0C94-CBDB-4D04-956F-8A4551A366DF}"/>
                </a:ext>
              </a:extLst>
            </p:cNvPr>
            <p:cNvSpPr/>
            <p:nvPr/>
          </p:nvSpPr>
          <p:spPr bwMode="auto">
            <a:xfrm>
              <a:off x="3609976" y="3611563"/>
              <a:ext cx="73025" cy="195263"/>
            </a:xfrm>
            <a:custGeom>
              <a:avLst/>
              <a:gdLst>
                <a:gd name="T0" fmla="*/ 14 w 22"/>
                <a:gd name="T1" fmla="*/ 59 h 59"/>
                <a:gd name="T2" fmla="*/ 7 w 22"/>
                <a:gd name="T3" fmla="*/ 59 h 59"/>
                <a:gd name="T4" fmla="*/ 0 w 22"/>
                <a:gd name="T5" fmla="*/ 52 h 59"/>
                <a:gd name="T6" fmla="*/ 0 w 22"/>
                <a:gd name="T7" fmla="*/ 8 h 59"/>
                <a:gd name="T8" fmla="*/ 7 w 22"/>
                <a:gd name="T9" fmla="*/ 0 h 59"/>
                <a:gd name="T10" fmla="*/ 14 w 22"/>
                <a:gd name="T11" fmla="*/ 0 h 59"/>
                <a:gd name="T12" fmla="*/ 22 w 22"/>
                <a:gd name="T13" fmla="*/ 8 h 59"/>
                <a:gd name="T14" fmla="*/ 22 w 22"/>
                <a:gd name="T15" fmla="*/ 52 h 59"/>
                <a:gd name="T16" fmla="*/ 14 w 2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14" y="59"/>
                  </a:moveTo>
                  <a:cubicBezTo>
                    <a:pt x="7" y="59"/>
                    <a:pt x="7" y="59"/>
                    <a:pt x="7" y="59"/>
                  </a:cubicBezTo>
                  <a:cubicBezTo>
                    <a:pt x="3" y="59"/>
                    <a:pt x="0" y="56"/>
                    <a:pt x="0" y="52"/>
                  </a:cubicBezTo>
                  <a:cubicBezTo>
                    <a:pt x="0" y="8"/>
                    <a:pt x="0" y="8"/>
                    <a:pt x="0" y="8"/>
                  </a:cubicBezTo>
                  <a:cubicBezTo>
                    <a:pt x="0" y="3"/>
                    <a:pt x="3" y="0"/>
                    <a:pt x="7" y="0"/>
                  </a:cubicBezTo>
                  <a:cubicBezTo>
                    <a:pt x="14" y="0"/>
                    <a:pt x="14" y="0"/>
                    <a:pt x="14" y="0"/>
                  </a:cubicBezTo>
                  <a:cubicBezTo>
                    <a:pt x="18" y="0"/>
                    <a:pt x="22" y="3"/>
                    <a:pt x="22" y="8"/>
                  </a:cubicBezTo>
                  <a:cubicBezTo>
                    <a:pt x="22" y="52"/>
                    <a:pt x="22" y="52"/>
                    <a:pt x="22" y="52"/>
                  </a:cubicBezTo>
                  <a:cubicBezTo>
                    <a:pt x="22" y="56"/>
                    <a:pt x="18" y="59"/>
                    <a:pt x="14" y="5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任意多边形 261">
              <a:extLst>
                <a:ext uri="{FF2B5EF4-FFF2-40B4-BE49-F238E27FC236}">
                  <a16:creationId xmlns:a16="http://schemas.microsoft.com/office/drawing/2014/main" id="{10BE196F-282D-435E-8458-A2C0ADFE14B2}"/>
                </a:ext>
              </a:extLst>
            </p:cNvPr>
            <p:cNvSpPr/>
            <p:nvPr/>
          </p:nvSpPr>
          <p:spPr bwMode="auto">
            <a:xfrm>
              <a:off x="3630613" y="2851150"/>
              <a:ext cx="1414463" cy="2863850"/>
            </a:xfrm>
            <a:custGeom>
              <a:avLst/>
              <a:gdLst>
                <a:gd name="T0" fmla="*/ 385 w 429"/>
                <a:gd name="T1" fmla="*/ 869 h 869"/>
                <a:gd name="T2" fmla="*/ 43 w 429"/>
                <a:gd name="T3" fmla="*/ 869 h 869"/>
                <a:gd name="T4" fmla="*/ 0 w 429"/>
                <a:gd name="T5" fmla="*/ 825 h 869"/>
                <a:gd name="T6" fmla="*/ 0 w 429"/>
                <a:gd name="T7" fmla="*/ 43 h 869"/>
                <a:gd name="T8" fmla="*/ 43 w 429"/>
                <a:gd name="T9" fmla="*/ 0 h 869"/>
                <a:gd name="T10" fmla="*/ 385 w 429"/>
                <a:gd name="T11" fmla="*/ 0 h 869"/>
                <a:gd name="T12" fmla="*/ 429 w 429"/>
                <a:gd name="T13" fmla="*/ 43 h 869"/>
                <a:gd name="T14" fmla="*/ 429 w 429"/>
                <a:gd name="T15" fmla="*/ 825 h 869"/>
                <a:gd name="T16" fmla="*/ 385 w 429"/>
                <a:gd name="T17"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869">
                  <a:moveTo>
                    <a:pt x="385" y="869"/>
                  </a:moveTo>
                  <a:cubicBezTo>
                    <a:pt x="43" y="869"/>
                    <a:pt x="43" y="869"/>
                    <a:pt x="43" y="869"/>
                  </a:cubicBezTo>
                  <a:cubicBezTo>
                    <a:pt x="20" y="869"/>
                    <a:pt x="0" y="849"/>
                    <a:pt x="0" y="825"/>
                  </a:cubicBezTo>
                  <a:cubicBezTo>
                    <a:pt x="0" y="43"/>
                    <a:pt x="0" y="43"/>
                    <a:pt x="0" y="43"/>
                  </a:cubicBezTo>
                  <a:cubicBezTo>
                    <a:pt x="0" y="19"/>
                    <a:pt x="20" y="0"/>
                    <a:pt x="43" y="0"/>
                  </a:cubicBezTo>
                  <a:cubicBezTo>
                    <a:pt x="385" y="0"/>
                    <a:pt x="385" y="0"/>
                    <a:pt x="385" y="0"/>
                  </a:cubicBezTo>
                  <a:cubicBezTo>
                    <a:pt x="409" y="0"/>
                    <a:pt x="429" y="19"/>
                    <a:pt x="429" y="43"/>
                  </a:cubicBezTo>
                  <a:cubicBezTo>
                    <a:pt x="429" y="825"/>
                    <a:pt x="429" y="825"/>
                    <a:pt x="429" y="825"/>
                  </a:cubicBezTo>
                  <a:cubicBezTo>
                    <a:pt x="429" y="849"/>
                    <a:pt x="409" y="869"/>
                    <a:pt x="385" y="869"/>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任意多边形 262">
              <a:extLst>
                <a:ext uri="{FF2B5EF4-FFF2-40B4-BE49-F238E27FC236}">
                  <a16:creationId xmlns:a16="http://schemas.microsoft.com/office/drawing/2014/main" id="{9B3598B3-4733-4B0D-836E-152366AE5CB3}"/>
                </a:ext>
              </a:extLst>
            </p:cNvPr>
            <p:cNvSpPr/>
            <p:nvPr/>
          </p:nvSpPr>
          <p:spPr bwMode="auto">
            <a:xfrm>
              <a:off x="3649663" y="3019425"/>
              <a:ext cx="1376363" cy="2530475"/>
            </a:xfrm>
            <a:custGeom>
              <a:avLst/>
              <a:gdLst>
                <a:gd name="T0" fmla="*/ 406 w 417"/>
                <a:gd name="T1" fmla="*/ 0 h 768"/>
                <a:gd name="T2" fmla="*/ 10 w 417"/>
                <a:gd name="T3" fmla="*/ 0 h 768"/>
                <a:gd name="T4" fmla="*/ 0 w 417"/>
                <a:gd name="T5" fmla="*/ 10 h 768"/>
                <a:gd name="T6" fmla="*/ 0 w 417"/>
                <a:gd name="T7" fmla="*/ 758 h 768"/>
                <a:gd name="T8" fmla="*/ 10 w 417"/>
                <a:gd name="T9" fmla="*/ 768 h 768"/>
                <a:gd name="T10" fmla="*/ 406 w 417"/>
                <a:gd name="T11" fmla="*/ 768 h 768"/>
                <a:gd name="T12" fmla="*/ 417 w 417"/>
                <a:gd name="T13" fmla="*/ 758 h 768"/>
                <a:gd name="T14" fmla="*/ 417 w 417"/>
                <a:gd name="T15" fmla="*/ 10 h 768"/>
                <a:gd name="T16" fmla="*/ 406 w 417"/>
                <a:gd name="T17"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768">
                  <a:moveTo>
                    <a:pt x="406" y="0"/>
                  </a:moveTo>
                  <a:cubicBezTo>
                    <a:pt x="10" y="0"/>
                    <a:pt x="10" y="0"/>
                    <a:pt x="10" y="0"/>
                  </a:cubicBezTo>
                  <a:cubicBezTo>
                    <a:pt x="5" y="0"/>
                    <a:pt x="0" y="4"/>
                    <a:pt x="0" y="10"/>
                  </a:cubicBezTo>
                  <a:cubicBezTo>
                    <a:pt x="0" y="758"/>
                    <a:pt x="0" y="758"/>
                    <a:pt x="0" y="758"/>
                  </a:cubicBezTo>
                  <a:cubicBezTo>
                    <a:pt x="0" y="763"/>
                    <a:pt x="5" y="768"/>
                    <a:pt x="10" y="768"/>
                  </a:cubicBezTo>
                  <a:cubicBezTo>
                    <a:pt x="406" y="768"/>
                    <a:pt x="406" y="768"/>
                    <a:pt x="406" y="768"/>
                  </a:cubicBezTo>
                  <a:cubicBezTo>
                    <a:pt x="412" y="768"/>
                    <a:pt x="417" y="763"/>
                    <a:pt x="417" y="758"/>
                  </a:cubicBezTo>
                  <a:cubicBezTo>
                    <a:pt x="417" y="10"/>
                    <a:pt x="417" y="10"/>
                    <a:pt x="417" y="10"/>
                  </a:cubicBezTo>
                  <a:cubicBezTo>
                    <a:pt x="417" y="4"/>
                    <a:pt x="412" y="0"/>
                    <a:pt x="406" y="0"/>
                  </a:cubicBezTo>
                </a:path>
              </a:pathLst>
            </a:custGeom>
            <a:solidFill>
              <a:srgbClr val="ECF2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任意多边形 263">
              <a:extLst>
                <a:ext uri="{FF2B5EF4-FFF2-40B4-BE49-F238E27FC236}">
                  <a16:creationId xmlns:a16="http://schemas.microsoft.com/office/drawing/2014/main" id="{6EE86D3E-8923-45F3-B1E5-C6A298CC4435}"/>
                </a:ext>
              </a:extLst>
            </p:cNvPr>
            <p:cNvSpPr/>
            <p:nvPr/>
          </p:nvSpPr>
          <p:spPr bwMode="auto">
            <a:xfrm>
              <a:off x="3857626" y="3994150"/>
              <a:ext cx="541338" cy="606425"/>
            </a:xfrm>
            <a:custGeom>
              <a:avLst/>
              <a:gdLst>
                <a:gd name="T0" fmla="*/ 162 w 164"/>
                <a:gd name="T1" fmla="*/ 179 h 184"/>
                <a:gd name="T2" fmla="*/ 118 w 164"/>
                <a:gd name="T3" fmla="*/ 165 h 184"/>
                <a:gd name="T4" fmla="*/ 85 w 164"/>
                <a:gd name="T5" fmla="*/ 137 h 184"/>
                <a:gd name="T6" fmla="*/ 65 w 164"/>
                <a:gd name="T7" fmla="*/ 100 h 184"/>
                <a:gd name="T8" fmla="*/ 61 w 164"/>
                <a:gd name="T9" fmla="*/ 71 h 184"/>
                <a:gd name="T10" fmla="*/ 82 w 164"/>
                <a:gd name="T11" fmla="*/ 71 h 184"/>
                <a:gd name="T12" fmla="*/ 41 w 164"/>
                <a:gd name="T13" fmla="*/ 0 h 184"/>
                <a:gd name="T14" fmla="*/ 0 w 164"/>
                <a:gd name="T15" fmla="*/ 71 h 184"/>
                <a:gd name="T16" fmla="*/ 22 w 164"/>
                <a:gd name="T17" fmla="*/ 71 h 184"/>
                <a:gd name="T18" fmla="*/ 36 w 164"/>
                <a:gd name="T19" fmla="*/ 112 h 184"/>
                <a:gd name="T20" fmla="*/ 69 w 164"/>
                <a:gd name="T21" fmla="*/ 153 h 184"/>
                <a:gd name="T22" fmla="*/ 113 w 164"/>
                <a:gd name="T23" fmla="*/ 177 h 184"/>
                <a:gd name="T24" fmla="*/ 162 w 164"/>
                <a:gd name="T25" fmla="*/ 182 h 184"/>
                <a:gd name="T26" fmla="*/ 164 w 164"/>
                <a:gd name="T27" fmla="*/ 181 h 184"/>
                <a:gd name="T28" fmla="*/ 162 w 164"/>
                <a:gd name="T29" fmla="*/ 17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184">
                  <a:moveTo>
                    <a:pt x="162" y="179"/>
                  </a:moveTo>
                  <a:cubicBezTo>
                    <a:pt x="147" y="177"/>
                    <a:pt x="132" y="172"/>
                    <a:pt x="118" y="165"/>
                  </a:cubicBezTo>
                  <a:cubicBezTo>
                    <a:pt x="105" y="158"/>
                    <a:pt x="94" y="148"/>
                    <a:pt x="85" y="137"/>
                  </a:cubicBezTo>
                  <a:cubicBezTo>
                    <a:pt x="76" y="126"/>
                    <a:pt x="69" y="113"/>
                    <a:pt x="65" y="100"/>
                  </a:cubicBezTo>
                  <a:cubicBezTo>
                    <a:pt x="62" y="90"/>
                    <a:pt x="61" y="81"/>
                    <a:pt x="61" y="71"/>
                  </a:cubicBezTo>
                  <a:cubicBezTo>
                    <a:pt x="82" y="71"/>
                    <a:pt x="82" y="71"/>
                    <a:pt x="82" y="71"/>
                  </a:cubicBezTo>
                  <a:cubicBezTo>
                    <a:pt x="41" y="0"/>
                    <a:pt x="41" y="0"/>
                    <a:pt x="41" y="0"/>
                  </a:cubicBezTo>
                  <a:cubicBezTo>
                    <a:pt x="0" y="71"/>
                    <a:pt x="0" y="71"/>
                    <a:pt x="0" y="71"/>
                  </a:cubicBezTo>
                  <a:cubicBezTo>
                    <a:pt x="22" y="71"/>
                    <a:pt x="22" y="71"/>
                    <a:pt x="22" y="71"/>
                  </a:cubicBezTo>
                  <a:cubicBezTo>
                    <a:pt x="25" y="86"/>
                    <a:pt x="29" y="99"/>
                    <a:pt x="36" y="112"/>
                  </a:cubicBezTo>
                  <a:cubicBezTo>
                    <a:pt x="44" y="128"/>
                    <a:pt x="55" y="142"/>
                    <a:pt x="69" y="153"/>
                  </a:cubicBezTo>
                  <a:cubicBezTo>
                    <a:pt x="82" y="164"/>
                    <a:pt x="97" y="172"/>
                    <a:pt x="113" y="177"/>
                  </a:cubicBezTo>
                  <a:cubicBezTo>
                    <a:pt x="129" y="182"/>
                    <a:pt x="146" y="184"/>
                    <a:pt x="162" y="182"/>
                  </a:cubicBezTo>
                  <a:cubicBezTo>
                    <a:pt x="163" y="182"/>
                    <a:pt x="164" y="182"/>
                    <a:pt x="164" y="181"/>
                  </a:cubicBezTo>
                  <a:cubicBezTo>
                    <a:pt x="164" y="180"/>
                    <a:pt x="163" y="179"/>
                    <a:pt x="162" y="179"/>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任意多边形 264">
              <a:extLst>
                <a:ext uri="{FF2B5EF4-FFF2-40B4-BE49-F238E27FC236}">
                  <a16:creationId xmlns:a16="http://schemas.microsoft.com/office/drawing/2014/main" id="{5821C194-10E8-4A39-B172-88E0EC372A40}"/>
                </a:ext>
              </a:extLst>
            </p:cNvPr>
            <p:cNvSpPr/>
            <p:nvPr/>
          </p:nvSpPr>
          <p:spPr bwMode="auto">
            <a:xfrm>
              <a:off x="4276726" y="3889375"/>
              <a:ext cx="541338" cy="606425"/>
            </a:xfrm>
            <a:custGeom>
              <a:avLst/>
              <a:gdLst>
                <a:gd name="T0" fmla="*/ 142 w 164"/>
                <a:gd name="T1" fmla="*/ 113 h 184"/>
                <a:gd name="T2" fmla="*/ 128 w 164"/>
                <a:gd name="T3" fmla="*/ 73 h 184"/>
                <a:gd name="T4" fmla="*/ 95 w 164"/>
                <a:gd name="T5" fmla="*/ 31 h 184"/>
                <a:gd name="T6" fmla="*/ 50 w 164"/>
                <a:gd name="T7" fmla="*/ 7 h 184"/>
                <a:gd name="T8" fmla="*/ 2 w 164"/>
                <a:gd name="T9" fmla="*/ 2 h 184"/>
                <a:gd name="T10" fmla="*/ 0 w 164"/>
                <a:gd name="T11" fmla="*/ 4 h 184"/>
                <a:gd name="T12" fmla="*/ 2 w 164"/>
                <a:gd name="T13" fmla="*/ 6 h 184"/>
                <a:gd name="T14" fmla="*/ 45 w 164"/>
                <a:gd name="T15" fmla="*/ 19 h 184"/>
                <a:gd name="T16" fmla="*/ 79 w 164"/>
                <a:gd name="T17" fmla="*/ 47 h 184"/>
                <a:gd name="T18" fmla="*/ 99 w 164"/>
                <a:gd name="T19" fmla="*/ 85 h 184"/>
                <a:gd name="T20" fmla="*/ 103 w 164"/>
                <a:gd name="T21" fmla="*/ 113 h 184"/>
                <a:gd name="T22" fmla="*/ 82 w 164"/>
                <a:gd name="T23" fmla="*/ 113 h 184"/>
                <a:gd name="T24" fmla="*/ 123 w 164"/>
                <a:gd name="T25" fmla="*/ 184 h 184"/>
                <a:gd name="T26" fmla="*/ 164 w 164"/>
                <a:gd name="T27" fmla="*/ 113 h 184"/>
                <a:gd name="T28" fmla="*/ 142 w 164"/>
                <a:gd name="T29" fmla="*/ 11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184">
                  <a:moveTo>
                    <a:pt x="142" y="113"/>
                  </a:moveTo>
                  <a:cubicBezTo>
                    <a:pt x="139" y="99"/>
                    <a:pt x="135" y="85"/>
                    <a:pt x="128" y="73"/>
                  </a:cubicBezTo>
                  <a:cubicBezTo>
                    <a:pt x="120" y="57"/>
                    <a:pt x="109" y="43"/>
                    <a:pt x="95" y="31"/>
                  </a:cubicBezTo>
                  <a:cubicBezTo>
                    <a:pt x="82" y="20"/>
                    <a:pt x="66" y="12"/>
                    <a:pt x="50" y="7"/>
                  </a:cubicBezTo>
                  <a:cubicBezTo>
                    <a:pt x="34" y="2"/>
                    <a:pt x="18" y="0"/>
                    <a:pt x="2" y="2"/>
                  </a:cubicBezTo>
                  <a:cubicBezTo>
                    <a:pt x="1" y="2"/>
                    <a:pt x="0" y="3"/>
                    <a:pt x="0" y="4"/>
                  </a:cubicBezTo>
                  <a:cubicBezTo>
                    <a:pt x="0" y="5"/>
                    <a:pt x="1" y="6"/>
                    <a:pt x="2" y="6"/>
                  </a:cubicBezTo>
                  <a:cubicBezTo>
                    <a:pt x="17" y="7"/>
                    <a:pt x="32" y="12"/>
                    <a:pt x="45" y="19"/>
                  </a:cubicBezTo>
                  <a:cubicBezTo>
                    <a:pt x="59" y="26"/>
                    <a:pt x="70" y="36"/>
                    <a:pt x="79" y="47"/>
                  </a:cubicBezTo>
                  <a:cubicBezTo>
                    <a:pt x="88" y="59"/>
                    <a:pt x="95" y="71"/>
                    <a:pt x="99" y="85"/>
                  </a:cubicBezTo>
                  <a:cubicBezTo>
                    <a:pt x="101" y="94"/>
                    <a:pt x="103" y="104"/>
                    <a:pt x="103" y="113"/>
                  </a:cubicBezTo>
                  <a:cubicBezTo>
                    <a:pt x="82" y="113"/>
                    <a:pt x="82" y="113"/>
                    <a:pt x="82" y="113"/>
                  </a:cubicBezTo>
                  <a:cubicBezTo>
                    <a:pt x="123" y="184"/>
                    <a:pt x="123" y="184"/>
                    <a:pt x="123" y="184"/>
                  </a:cubicBezTo>
                  <a:cubicBezTo>
                    <a:pt x="164" y="113"/>
                    <a:pt x="164" y="113"/>
                    <a:pt x="164" y="113"/>
                  </a:cubicBezTo>
                  <a:lnTo>
                    <a:pt x="142" y="113"/>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任意多边形 265">
              <a:extLst>
                <a:ext uri="{FF2B5EF4-FFF2-40B4-BE49-F238E27FC236}">
                  <a16:creationId xmlns:a16="http://schemas.microsoft.com/office/drawing/2014/main" id="{5BF5C901-6AFC-4539-A8B6-98A18793F5E6}"/>
                </a:ext>
              </a:extLst>
            </p:cNvPr>
            <p:cNvSpPr/>
            <p:nvPr/>
          </p:nvSpPr>
          <p:spPr bwMode="auto">
            <a:xfrm>
              <a:off x="3649663" y="3019425"/>
              <a:ext cx="1370013" cy="2049463"/>
            </a:xfrm>
            <a:custGeom>
              <a:avLst/>
              <a:gdLst>
                <a:gd name="T0" fmla="*/ 415 w 415"/>
                <a:gd name="T1" fmla="*/ 5 h 622"/>
                <a:gd name="T2" fmla="*/ 406 w 415"/>
                <a:gd name="T3" fmla="*/ 0 h 622"/>
                <a:gd name="T4" fmla="*/ 196 w 415"/>
                <a:gd name="T5" fmla="*/ 0 h 622"/>
                <a:gd name="T6" fmla="*/ 189 w 415"/>
                <a:gd name="T7" fmla="*/ 11 h 622"/>
                <a:gd name="T8" fmla="*/ 0 w 415"/>
                <a:gd name="T9" fmla="*/ 292 h 622"/>
                <a:gd name="T10" fmla="*/ 0 w 415"/>
                <a:gd name="T11" fmla="*/ 622 h 622"/>
                <a:gd name="T12" fmla="*/ 189 w 415"/>
                <a:gd name="T13" fmla="*/ 342 h 622"/>
                <a:gd name="T14" fmla="*/ 415 w 415"/>
                <a:gd name="T15" fmla="*/ 5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5" h="622">
                  <a:moveTo>
                    <a:pt x="415" y="5"/>
                  </a:moveTo>
                  <a:cubicBezTo>
                    <a:pt x="414" y="2"/>
                    <a:pt x="410" y="0"/>
                    <a:pt x="406" y="0"/>
                  </a:cubicBezTo>
                  <a:cubicBezTo>
                    <a:pt x="196" y="0"/>
                    <a:pt x="196" y="0"/>
                    <a:pt x="196" y="0"/>
                  </a:cubicBezTo>
                  <a:cubicBezTo>
                    <a:pt x="189" y="11"/>
                    <a:pt x="189" y="11"/>
                    <a:pt x="189" y="11"/>
                  </a:cubicBezTo>
                  <a:cubicBezTo>
                    <a:pt x="0" y="292"/>
                    <a:pt x="0" y="292"/>
                    <a:pt x="0" y="292"/>
                  </a:cubicBezTo>
                  <a:cubicBezTo>
                    <a:pt x="0" y="622"/>
                    <a:pt x="0" y="622"/>
                    <a:pt x="0" y="622"/>
                  </a:cubicBezTo>
                  <a:cubicBezTo>
                    <a:pt x="189" y="342"/>
                    <a:pt x="189" y="342"/>
                    <a:pt x="189" y="342"/>
                  </a:cubicBezTo>
                  <a:lnTo>
                    <a:pt x="415" y="5"/>
                  </a:lnTo>
                  <a:close/>
                </a:path>
              </a:pathLst>
            </a:custGeom>
            <a:solidFill>
              <a:srgbClr val="FFFFFF">
                <a:alpha val="40000"/>
              </a:srgbClr>
            </a:solidFill>
            <a:ln>
              <a:noFill/>
            </a:ln>
          </p:spPr>
          <p:txBody>
            <a:bodyPr anchor="ctr"/>
            <a:lstStyle/>
            <a:p>
              <a:pPr algn="ctr"/>
              <a:endParaRPr/>
            </a:p>
          </p:txBody>
        </p:sp>
        <p:sp>
          <p:nvSpPr>
            <p:cNvPr id="100" name="任意多边形 266">
              <a:extLst>
                <a:ext uri="{FF2B5EF4-FFF2-40B4-BE49-F238E27FC236}">
                  <a16:creationId xmlns:a16="http://schemas.microsoft.com/office/drawing/2014/main" id="{378F7C71-D37B-4F32-B737-90748F170F3E}"/>
                </a:ext>
              </a:extLst>
            </p:cNvPr>
            <p:cNvSpPr/>
            <p:nvPr/>
          </p:nvSpPr>
          <p:spPr bwMode="auto">
            <a:xfrm>
              <a:off x="3649663" y="3271838"/>
              <a:ext cx="1376363" cy="2278063"/>
            </a:xfrm>
            <a:custGeom>
              <a:avLst/>
              <a:gdLst>
                <a:gd name="T0" fmla="*/ 189 w 417"/>
                <a:gd name="T1" fmla="*/ 339 h 691"/>
                <a:gd name="T2" fmla="*/ 0 w 417"/>
                <a:gd name="T3" fmla="*/ 619 h 691"/>
                <a:gd name="T4" fmla="*/ 0 w 417"/>
                <a:gd name="T5" fmla="*/ 681 h 691"/>
                <a:gd name="T6" fmla="*/ 10 w 417"/>
                <a:gd name="T7" fmla="*/ 691 h 691"/>
                <a:gd name="T8" fmla="*/ 61 w 417"/>
                <a:gd name="T9" fmla="*/ 691 h 691"/>
                <a:gd name="T10" fmla="*/ 285 w 417"/>
                <a:gd name="T11" fmla="*/ 358 h 691"/>
                <a:gd name="T12" fmla="*/ 417 w 417"/>
                <a:gd name="T13" fmla="*/ 162 h 691"/>
                <a:gd name="T14" fmla="*/ 417 w 417"/>
                <a:gd name="T15" fmla="*/ 0 h 691"/>
                <a:gd name="T16" fmla="*/ 189 w 417"/>
                <a:gd name="T17" fmla="*/ 339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691">
                  <a:moveTo>
                    <a:pt x="189" y="339"/>
                  </a:moveTo>
                  <a:cubicBezTo>
                    <a:pt x="0" y="619"/>
                    <a:pt x="0" y="619"/>
                    <a:pt x="0" y="619"/>
                  </a:cubicBezTo>
                  <a:cubicBezTo>
                    <a:pt x="0" y="681"/>
                    <a:pt x="0" y="681"/>
                    <a:pt x="0" y="681"/>
                  </a:cubicBezTo>
                  <a:cubicBezTo>
                    <a:pt x="0" y="686"/>
                    <a:pt x="5" y="691"/>
                    <a:pt x="10" y="691"/>
                  </a:cubicBezTo>
                  <a:cubicBezTo>
                    <a:pt x="61" y="691"/>
                    <a:pt x="61" y="691"/>
                    <a:pt x="61" y="691"/>
                  </a:cubicBezTo>
                  <a:cubicBezTo>
                    <a:pt x="285" y="358"/>
                    <a:pt x="285" y="358"/>
                    <a:pt x="285" y="358"/>
                  </a:cubicBezTo>
                  <a:cubicBezTo>
                    <a:pt x="417" y="162"/>
                    <a:pt x="417" y="162"/>
                    <a:pt x="417" y="162"/>
                  </a:cubicBezTo>
                  <a:cubicBezTo>
                    <a:pt x="417" y="0"/>
                    <a:pt x="417" y="0"/>
                    <a:pt x="417" y="0"/>
                  </a:cubicBezTo>
                  <a:lnTo>
                    <a:pt x="189" y="339"/>
                  </a:lnTo>
                  <a:close/>
                </a:path>
              </a:pathLst>
            </a:custGeom>
            <a:solidFill>
              <a:srgbClr val="FFFFFF">
                <a:alpha val="40000"/>
              </a:srgbClr>
            </a:solidFill>
            <a:ln>
              <a:noFill/>
            </a:ln>
          </p:spPr>
          <p:txBody>
            <a:bodyPr anchor="ctr"/>
            <a:lstStyle/>
            <a:p>
              <a:pPr algn="ctr"/>
              <a:endParaRPr/>
            </a:p>
          </p:txBody>
        </p:sp>
        <p:sp>
          <p:nvSpPr>
            <p:cNvPr id="101" name="任意多边形 267">
              <a:extLst>
                <a:ext uri="{FF2B5EF4-FFF2-40B4-BE49-F238E27FC236}">
                  <a16:creationId xmlns:a16="http://schemas.microsoft.com/office/drawing/2014/main" id="{77429E14-CE98-44D3-831A-5EB9EF070A9B}"/>
                </a:ext>
              </a:extLst>
            </p:cNvPr>
            <p:cNvSpPr/>
            <p:nvPr/>
          </p:nvSpPr>
          <p:spPr bwMode="auto">
            <a:xfrm>
              <a:off x="4184651" y="2916238"/>
              <a:ext cx="306388" cy="36513"/>
            </a:xfrm>
            <a:custGeom>
              <a:avLst/>
              <a:gdLst>
                <a:gd name="T0" fmla="*/ 88 w 93"/>
                <a:gd name="T1" fmla="*/ 0 h 11"/>
                <a:gd name="T2" fmla="*/ 5 w 93"/>
                <a:gd name="T3" fmla="*/ 0 h 11"/>
                <a:gd name="T4" fmla="*/ 0 w 93"/>
                <a:gd name="T5" fmla="*/ 5 h 11"/>
                <a:gd name="T6" fmla="*/ 5 w 93"/>
                <a:gd name="T7" fmla="*/ 11 h 11"/>
                <a:gd name="T8" fmla="*/ 88 w 93"/>
                <a:gd name="T9" fmla="*/ 11 h 11"/>
                <a:gd name="T10" fmla="*/ 93 w 93"/>
                <a:gd name="T11" fmla="*/ 5 h 11"/>
                <a:gd name="T12" fmla="*/ 88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8" y="0"/>
                  </a:moveTo>
                  <a:cubicBezTo>
                    <a:pt x="5" y="0"/>
                    <a:pt x="5" y="0"/>
                    <a:pt x="5" y="0"/>
                  </a:cubicBezTo>
                  <a:cubicBezTo>
                    <a:pt x="2" y="0"/>
                    <a:pt x="0" y="2"/>
                    <a:pt x="0" y="5"/>
                  </a:cubicBezTo>
                  <a:cubicBezTo>
                    <a:pt x="0" y="8"/>
                    <a:pt x="2" y="11"/>
                    <a:pt x="5" y="11"/>
                  </a:cubicBezTo>
                  <a:cubicBezTo>
                    <a:pt x="88" y="11"/>
                    <a:pt x="88" y="11"/>
                    <a:pt x="88" y="11"/>
                  </a:cubicBezTo>
                  <a:cubicBezTo>
                    <a:pt x="91" y="11"/>
                    <a:pt x="93" y="8"/>
                    <a:pt x="93" y="5"/>
                  </a:cubicBezTo>
                  <a:cubicBezTo>
                    <a:pt x="93" y="2"/>
                    <a:pt x="91" y="0"/>
                    <a:pt x="88"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任意多边形 268">
              <a:extLst>
                <a:ext uri="{FF2B5EF4-FFF2-40B4-BE49-F238E27FC236}">
                  <a16:creationId xmlns:a16="http://schemas.microsoft.com/office/drawing/2014/main" id="{BD5C483B-753A-4BCF-A274-005D70AE530B}"/>
                </a:ext>
              </a:extLst>
            </p:cNvPr>
            <p:cNvSpPr/>
            <p:nvPr/>
          </p:nvSpPr>
          <p:spPr bwMode="auto">
            <a:xfrm>
              <a:off x="7348538" y="1295400"/>
              <a:ext cx="101600" cy="3175"/>
            </a:xfrm>
            <a:custGeom>
              <a:avLst/>
              <a:gdLst>
                <a:gd name="T0" fmla="*/ 27 w 31"/>
                <a:gd name="T1" fmla="*/ 0 h 1"/>
                <a:gd name="T2" fmla="*/ 26 w 31"/>
                <a:gd name="T3" fmla="*/ 0 h 1"/>
                <a:gd name="T4" fmla="*/ 24 w 31"/>
                <a:gd name="T5" fmla="*/ 0 h 1"/>
                <a:gd name="T6" fmla="*/ 22 w 31"/>
                <a:gd name="T7" fmla="*/ 0 h 1"/>
                <a:gd name="T8" fmla="*/ 0 w 31"/>
                <a:gd name="T9" fmla="*/ 0 h 1"/>
                <a:gd name="T10" fmla="*/ 4 w 31"/>
                <a:gd name="T11" fmla="*/ 0 h 1"/>
                <a:gd name="T12" fmla="*/ 5 w 31"/>
                <a:gd name="T13" fmla="*/ 0 h 1"/>
                <a:gd name="T14" fmla="*/ 10 w 31"/>
                <a:gd name="T15" fmla="*/ 1 h 1"/>
                <a:gd name="T16" fmla="*/ 31 w 31"/>
                <a:gd name="T17" fmla="*/ 1 h 1"/>
                <a:gd name="T18" fmla="*/ 31 w 31"/>
                <a:gd name="T19" fmla="*/ 1 h 1"/>
                <a:gd name="T20" fmla="*/ 27 w 31"/>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
                  <a:moveTo>
                    <a:pt x="27" y="0"/>
                  </a:moveTo>
                  <a:cubicBezTo>
                    <a:pt x="26" y="0"/>
                    <a:pt x="26" y="0"/>
                    <a:pt x="26" y="0"/>
                  </a:cubicBezTo>
                  <a:cubicBezTo>
                    <a:pt x="25" y="0"/>
                    <a:pt x="25" y="0"/>
                    <a:pt x="24" y="0"/>
                  </a:cubicBezTo>
                  <a:cubicBezTo>
                    <a:pt x="23" y="0"/>
                    <a:pt x="23" y="0"/>
                    <a:pt x="22" y="0"/>
                  </a:cubicBezTo>
                  <a:cubicBezTo>
                    <a:pt x="0" y="0"/>
                    <a:pt x="0" y="0"/>
                    <a:pt x="0" y="0"/>
                  </a:cubicBezTo>
                  <a:cubicBezTo>
                    <a:pt x="2" y="0"/>
                    <a:pt x="3" y="0"/>
                    <a:pt x="4" y="0"/>
                  </a:cubicBezTo>
                  <a:cubicBezTo>
                    <a:pt x="5" y="0"/>
                    <a:pt x="5" y="0"/>
                    <a:pt x="5" y="0"/>
                  </a:cubicBezTo>
                  <a:cubicBezTo>
                    <a:pt x="7" y="0"/>
                    <a:pt x="8" y="1"/>
                    <a:pt x="10" y="1"/>
                  </a:cubicBezTo>
                  <a:cubicBezTo>
                    <a:pt x="31" y="1"/>
                    <a:pt x="31" y="1"/>
                    <a:pt x="31" y="1"/>
                  </a:cubicBezTo>
                  <a:cubicBezTo>
                    <a:pt x="31" y="1"/>
                    <a:pt x="31" y="1"/>
                    <a:pt x="31" y="1"/>
                  </a:cubicBezTo>
                  <a:cubicBezTo>
                    <a:pt x="29" y="1"/>
                    <a:pt x="28" y="0"/>
                    <a:pt x="27"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任意多边形 269">
              <a:extLst>
                <a:ext uri="{FF2B5EF4-FFF2-40B4-BE49-F238E27FC236}">
                  <a16:creationId xmlns:a16="http://schemas.microsoft.com/office/drawing/2014/main" id="{42B30410-0430-414C-BB98-5805D822FE59}"/>
                </a:ext>
              </a:extLst>
            </p:cNvPr>
            <p:cNvSpPr/>
            <p:nvPr/>
          </p:nvSpPr>
          <p:spPr bwMode="auto">
            <a:xfrm>
              <a:off x="7545388" y="1173163"/>
              <a:ext cx="593725" cy="542925"/>
            </a:xfrm>
            <a:custGeom>
              <a:avLst/>
              <a:gdLst>
                <a:gd name="T0" fmla="*/ 180 w 180"/>
                <a:gd name="T1" fmla="*/ 113 h 165"/>
                <a:gd name="T2" fmla="*/ 178 w 180"/>
                <a:gd name="T3" fmla="*/ 104 h 165"/>
                <a:gd name="T4" fmla="*/ 175 w 180"/>
                <a:gd name="T5" fmla="*/ 96 h 165"/>
                <a:gd name="T6" fmla="*/ 168 w 180"/>
                <a:gd name="T7" fmla="*/ 86 h 165"/>
                <a:gd name="T8" fmla="*/ 162 w 180"/>
                <a:gd name="T9" fmla="*/ 81 h 165"/>
                <a:gd name="T10" fmla="*/ 155 w 180"/>
                <a:gd name="T11" fmla="*/ 76 h 165"/>
                <a:gd name="T12" fmla="*/ 146 w 180"/>
                <a:gd name="T13" fmla="*/ 73 h 165"/>
                <a:gd name="T14" fmla="*/ 140 w 180"/>
                <a:gd name="T15" fmla="*/ 72 h 165"/>
                <a:gd name="T16" fmla="*/ 134 w 180"/>
                <a:gd name="T17" fmla="*/ 64 h 165"/>
                <a:gd name="T18" fmla="*/ 131 w 180"/>
                <a:gd name="T19" fmla="*/ 54 h 165"/>
                <a:gd name="T20" fmla="*/ 125 w 180"/>
                <a:gd name="T21" fmla="*/ 46 h 165"/>
                <a:gd name="T22" fmla="*/ 118 w 180"/>
                <a:gd name="T23" fmla="*/ 39 h 165"/>
                <a:gd name="T24" fmla="*/ 112 w 180"/>
                <a:gd name="T25" fmla="*/ 34 h 165"/>
                <a:gd name="T26" fmla="*/ 103 w 180"/>
                <a:gd name="T27" fmla="*/ 30 h 165"/>
                <a:gd name="T28" fmla="*/ 97 w 180"/>
                <a:gd name="T29" fmla="*/ 28 h 165"/>
                <a:gd name="T30" fmla="*/ 87 w 180"/>
                <a:gd name="T31" fmla="*/ 27 h 165"/>
                <a:gd name="T32" fmla="*/ 65 w 180"/>
                <a:gd name="T33" fmla="*/ 22 h 165"/>
                <a:gd name="T34" fmla="*/ 59 w 180"/>
                <a:gd name="T35" fmla="*/ 15 h 165"/>
                <a:gd name="T36" fmla="*/ 51 w 180"/>
                <a:gd name="T37" fmla="*/ 9 h 165"/>
                <a:gd name="T38" fmla="*/ 46 w 180"/>
                <a:gd name="T39" fmla="*/ 6 h 165"/>
                <a:gd name="T40" fmla="*/ 35 w 180"/>
                <a:gd name="T41" fmla="*/ 2 h 165"/>
                <a:gd name="T42" fmla="*/ 26 w 180"/>
                <a:gd name="T43" fmla="*/ 0 h 165"/>
                <a:gd name="T44" fmla="*/ 4 w 180"/>
                <a:gd name="T45" fmla="*/ 0 h 165"/>
                <a:gd name="T46" fmla="*/ 18 w 180"/>
                <a:gd name="T47" fmla="*/ 3 h 165"/>
                <a:gd name="T48" fmla="*/ 28 w 180"/>
                <a:gd name="T49" fmla="*/ 8 h 165"/>
                <a:gd name="T50" fmla="*/ 37 w 180"/>
                <a:gd name="T51" fmla="*/ 14 h 165"/>
                <a:gd name="T52" fmla="*/ 43 w 180"/>
                <a:gd name="T53" fmla="*/ 22 h 165"/>
                <a:gd name="T54" fmla="*/ 68 w 180"/>
                <a:gd name="T55" fmla="*/ 27 h 165"/>
                <a:gd name="T56" fmla="*/ 80 w 180"/>
                <a:gd name="T57" fmla="*/ 29 h 165"/>
                <a:gd name="T58" fmla="*/ 90 w 180"/>
                <a:gd name="T59" fmla="*/ 34 h 165"/>
                <a:gd name="T60" fmla="*/ 98 w 180"/>
                <a:gd name="T61" fmla="*/ 40 h 165"/>
                <a:gd name="T62" fmla="*/ 106 w 180"/>
                <a:gd name="T63" fmla="*/ 50 h 165"/>
                <a:gd name="T64" fmla="*/ 111 w 180"/>
                <a:gd name="T65" fmla="*/ 58 h 165"/>
                <a:gd name="T66" fmla="*/ 114 w 180"/>
                <a:gd name="T67" fmla="*/ 71 h 165"/>
                <a:gd name="T68" fmla="*/ 128 w 180"/>
                <a:gd name="T69" fmla="*/ 74 h 165"/>
                <a:gd name="T70" fmla="*/ 139 w 180"/>
                <a:gd name="T71" fmla="*/ 80 h 165"/>
                <a:gd name="T72" fmla="*/ 146 w 180"/>
                <a:gd name="T73" fmla="*/ 86 h 165"/>
                <a:gd name="T74" fmla="*/ 153 w 180"/>
                <a:gd name="T75" fmla="*/ 96 h 165"/>
                <a:gd name="T76" fmla="*/ 157 w 180"/>
                <a:gd name="T77" fmla="*/ 106 h 165"/>
                <a:gd name="T78" fmla="*/ 159 w 180"/>
                <a:gd name="T79" fmla="*/ 118 h 165"/>
                <a:gd name="T80" fmla="*/ 157 w 180"/>
                <a:gd name="T81" fmla="*/ 132 h 165"/>
                <a:gd name="T82" fmla="*/ 151 w 180"/>
                <a:gd name="T83" fmla="*/ 145 h 165"/>
                <a:gd name="T84" fmla="*/ 142 w 180"/>
                <a:gd name="T85" fmla="*/ 154 h 165"/>
                <a:gd name="T86" fmla="*/ 134 w 180"/>
                <a:gd name="T87" fmla="*/ 160 h 165"/>
                <a:gd name="T88" fmla="*/ 122 w 180"/>
                <a:gd name="T89" fmla="*/ 164 h 165"/>
                <a:gd name="T90" fmla="*/ 134 w 180"/>
                <a:gd name="T91" fmla="*/ 165 h 165"/>
                <a:gd name="T92" fmla="*/ 148 w 180"/>
                <a:gd name="T93" fmla="*/ 163 h 165"/>
                <a:gd name="T94" fmla="*/ 156 w 180"/>
                <a:gd name="T95" fmla="*/ 159 h 165"/>
                <a:gd name="T96" fmla="*/ 167 w 180"/>
                <a:gd name="T97" fmla="*/ 151 h 165"/>
                <a:gd name="T98" fmla="*/ 172 w 180"/>
                <a:gd name="T99" fmla="*/ 145 h 165"/>
                <a:gd name="T100" fmla="*/ 177 w 180"/>
                <a:gd name="T101" fmla="*/ 137 h 165"/>
                <a:gd name="T102" fmla="*/ 179 w 180"/>
                <a:gd name="T103" fmla="*/ 12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65">
                  <a:moveTo>
                    <a:pt x="180" y="123"/>
                  </a:moveTo>
                  <a:cubicBezTo>
                    <a:pt x="180" y="121"/>
                    <a:pt x="180" y="120"/>
                    <a:pt x="180" y="118"/>
                  </a:cubicBezTo>
                  <a:cubicBezTo>
                    <a:pt x="180" y="117"/>
                    <a:pt x="180" y="117"/>
                    <a:pt x="180" y="117"/>
                  </a:cubicBezTo>
                  <a:cubicBezTo>
                    <a:pt x="180" y="116"/>
                    <a:pt x="180" y="115"/>
                    <a:pt x="180" y="114"/>
                  </a:cubicBezTo>
                  <a:cubicBezTo>
                    <a:pt x="180" y="113"/>
                    <a:pt x="180" y="113"/>
                    <a:pt x="180" y="113"/>
                  </a:cubicBezTo>
                  <a:cubicBezTo>
                    <a:pt x="180" y="112"/>
                    <a:pt x="180" y="112"/>
                    <a:pt x="180" y="111"/>
                  </a:cubicBezTo>
                  <a:cubicBezTo>
                    <a:pt x="180" y="111"/>
                    <a:pt x="180" y="110"/>
                    <a:pt x="180" y="110"/>
                  </a:cubicBezTo>
                  <a:cubicBezTo>
                    <a:pt x="180" y="109"/>
                    <a:pt x="179" y="109"/>
                    <a:pt x="179" y="108"/>
                  </a:cubicBezTo>
                  <a:cubicBezTo>
                    <a:pt x="179" y="107"/>
                    <a:pt x="179" y="106"/>
                    <a:pt x="179" y="106"/>
                  </a:cubicBezTo>
                  <a:cubicBezTo>
                    <a:pt x="179" y="105"/>
                    <a:pt x="178" y="105"/>
                    <a:pt x="178" y="104"/>
                  </a:cubicBezTo>
                  <a:cubicBezTo>
                    <a:pt x="178" y="104"/>
                    <a:pt x="178" y="104"/>
                    <a:pt x="178" y="104"/>
                  </a:cubicBezTo>
                  <a:cubicBezTo>
                    <a:pt x="178" y="103"/>
                    <a:pt x="177" y="102"/>
                    <a:pt x="177" y="101"/>
                  </a:cubicBezTo>
                  <a:cubicBezTo>
                    <a:pt x="177" y="100"/>
                    <a:pt x="177" y="100"/>
                    <a:pt x="177" y="100"/>
                  </a:cubicBezTo>
                  <a:cubicBezTo>
                    <a:pt x="176" y="99"/>
                    <a:pt x="176" y="98"/>
                    <a:pt x="175" y="97"/>
                  </a:cubicBezTo>
                  <a:cubicBezTo>
                    <a:pt x="175" y="96"/>
                    <a:pt x="175" y="96"/>
                    <a:pt x="175" y="96"/>
                  </a:cubicBezTo>
                  <a:cubicBezTo>
                    <a:pt x="174" y="95"/>
                    <a:pt x="174" y="94"/>
                    <a:pt x="173" y="93"/>
                  </a:cubicBezTo>
                  <a:cubicBezTo>
                    <a:pt x="173" y="92"/>
                    <a:pt x="173" y="92"/>
                    <a:pt x="173" y="92"/>
                  </a:cubicBezTo>
                  <a:cubicBezTo>
                    <a:pt x="172" y="91"/>
                    <a:pt x="171" y="90"/>
                    <a:pt x="171" y="89"/>
                  </a:cubicBezTo>
                  <a:cubicBezTo>
                    <a:pt x="170" y="89"/>
                    <a:pt x="170" y="89"/>
                    <a:pt x="170" y="89"/>
                  </a:cubicBezTo>
                  <a:cubicBezTo>
                    <a:pt x="169" y="88"/>
                    <a:pt x="168" y="87"/>
                    <a:pt x="168" y="86"/>
                  </a:cubicBezTo>
                  <a:cubicBezTo>
                    <a:pt x="167" y="85"/>
                    <a:pt x="167" y="85"/>
                    <a:pt x="167" y="85"/>
                  </a:cubicBezTo>
                  <a:cubicBezTo>
                    <a:pt x="167" y="85"/>
                    <a:pt x="166" y="84"/>
                    <a:pt x="166" y="84"/>
                  </a:cubicBezTo>
                  <a:cubicBezTo>
                    <a:pt x="165" y="83"/>
                    <a:pt x="165" y="83"/>
                    <a:pt x="165" y="83"/>
                  </a:cubicBezTo>
                  <a:cubicBezTo>
                    <a:pt x="164" y="83"/>
                    <a:pt x="164" y="83"/>
                    <a:pt x="164" y="82"/>
                  </a:cubicBezTo>
                  <a:cubicBezTo>
                    <a:pt x="163" y="82"/>
                    <a:pt x="162" y="81"/>
                    <a:pt x="162" y="81"/>
                  </a:cubicBezTo>
                  <a:cubicBezTo>
                    <a:pt x="161" y="80"/>
                    <a:pt x="161" y="80"/>
                    <a:pt x="160" y="80"/>
                  </a:cubicBezTo>
                  <a:cubicBezTo>
                    <a:pt x="160" y="79"/>
                    <a:pt x="160" y="79"/>
                    <a:pt x="160" y="79"/>
                  </a:cubicBezTo>
                  <a:cubicBezTo>
                    <a:pt x="159" y="79"/>
                    <a:pt x="158" y="78"/>
                    <a:pt x="157" y="78"/>
                  </a:cubicBezTo>
                  <a:cubicBezTo>
                    <a:pt x="157" y="78"/>
                    <a:pt x="157" y="78"/>
                    <a:pt x="157" y="78"/>
                  </a:cubicBezTo>
                  <a:cubicBezTo>
                    <a:pt x="156" y="77"/>
                    <a:pt x="155" y="77"/>
                    <a:pt x="155" y="76"/>
                  </a:cubicBezTo>
                  <a:cubicBezTo>
                    <a:pt x="154" y="76"/>
                    <a:pt x="154" y="76"/>
                    <a:pt x="154" y="76"/>
                  </a:cubicBezTo>
                  <a:cubicBezTo>
                    <a:pt x="153" y="75"/>
                    <a:pt x="152" y="75"/>
                    <a:pt x="151" y="75"/>
                  </a:cubicBezTo>
                  <a:cubicBezTo>
                    <a:pt x="151" y="74"/>
                    <a:pt x="150" y="74"/>
                    <a:pt x="150" y="74"/>
                  </a:cubicBezTo>
                  <a:cubicBezTo>
                    <a:pt x="149" y="74"/>
                    <a:pt x="149" y="74"/>
                    <a:pt x="149" y="74"/>
                  </a:cubicBezTo>
                  <a:cubicBezTo>
                    <a:pt x="148" y="74"/>
                    <a:pt x="147" y="73"/>
                    <a:pt x="146" y="73"/>
                  </a:cubicBezTo>
                  <a:cubicBezTo>
                    <a:pt x="146" y="73"/>
                    <a:pt x="146" y="73"/>
                    <a:pt x="145" y="73"/>
                  </a:cubicBezTo>
                  <a:cubicBezTo>
                    <a:pt x="145" y="73"/>
                    <a:pt x="145" y="73"/>
                    <a:pt x="145" y="73"/>
                  </a:cubicBezTo>
                  <a:cubicBezTo>
                    <a:pt x="144" y="72"/>
                    <a:pt x="142" y="72"/>
                    <a:pt x="141" y="72"/>
                  </a:cubicBezTo>
                  <a:cubicBezTo>
                    <a:pt x="140" y="72"/>
                    <a:pt x="140" y="72"/>
                    <a:pt x="140" y="72"/>
                  </a:cubicBezTo>
                  <a:cubicBezTo>
                    <a:pt x="140" y="72"/>
                    <a:pt x="140" y="72"/>
                    <a:pt x="140" y="72"/>
                  </a:cubicBezTo>
                  <a:cubicBezTo>
                    <a:pt x="139" y="72"/>
                    <a:pt x="137" y="71"/>
                    <a:pt x="136" y="71"/>
                  </a:cubicBezTo>
                  <a:cubicBezTo>
                    <a:pt x="136" y="71"/>
                    <a:pt x="136" y="70"/>
                    <a:pt x="136" y="70"/>
                  </a:cubicBezTo>
                  <a:cubicBezTo>
                    <a:pt x="135" y="69"/>
                    <a:pt x="135" y="69"/>
                    <a:pt x="135" y="68"/>
                  </a:cubicBezTo>
                  <a:cubicBezTo>
                    <a:pt x="135" y="67"/>
                    <a:pt x="135" y="67"/>
                    <a:pt x="135" y="66"/>
                  </a:cubicBezTo>
                  <a:cubicBezTo>
                    <a:pt x="135" y="65"/>
                    <a:pt x="134" y="64"/>
                    <a:pt x="134" y="64"/>
                  </a:cubicBezTo>
                  <a:cubicBezTo>
                    <a:pt x="134" y="63"/>
                    <a:pt x="134" y="62"/>
                    <a:pt x="134" y="62"/>
                  </a:cubicBezTo>
                  <a:cubicBezTo>
                    <a:pt x="134" y="61"/>
                    <a:pt x="134" y="61"/>
                    <a:pt x="134" y="61"/>
                  </a:cubicBezTo>
                  <a:cubicBezTo>
                    <a:pt x="133" y="60"/>
                    <a:pt x="133" y="59"/>
                    <a:pt x="132" y="58"/>
                  </a:cubicBezTo>
                  <a:cubicBezTo>
                    <a:pt x="132" y="57"/>
                    <a:pt x="132" y="57"/>
                    <a:pt x="132" y="57"/>
                  </a:cubicBezTo>
                  <a:cubicBezTo>
                    <a:pt x="132" y="56"/>
                    <a:pt x="131" y="55"/>
                    <a:pt x="131" y="54"/>
                  </a:cubicBezTo>
                  <a:cubicBezTo>
                    <a:pt x="130" y="53"/>
                    <a:pt x="130" y="53"/>
                    <a:pt x="130" y="53"/>
                  </a:cubicBezTo>
                  <a:cubicBezTo>
                    <a:pt x="130" y="52"/>
                    <a:pt x="129" y="51"/>
                    <a:pt x="128" y="50"/>
                  </a:cubicBezTo>
                  <a:cubicBezTo>
                    <a:pt x="128" y="50"/>
                    <a:pt x="128" y="50"/>
                    <a:pt x="128" y="50"/>
                  </a:cubicBezTo>
                  <a:cubicBezTo>
                    <a:pt x="127" y="49"/>
                    <a:pt x="127" y="48"/>
                    <a:pt x="126" y="47"/>
                  </a:cubicBezTo>
                  <a:cubicBezTo>
                    <a:pt x="125" y="46"/>
                    <a:pt x="125" y="46"/>
                    <a:pt x="125" y="46"/>
                  </a:cubicBezTo>
                  <a:cubicBezTo>
                    <a:pt x="124" y="45"/>
                    <a:pt x="124" y="44"/>
                    <a:pt x="123" y="43"/>
                  </a:cubicBezTo>
                  <a:cubicBezTo>
                    <a:pt x="123" y="43"/>
                    <a:pt x="123" y="43"/>
                    <a:pt x="123" y="43"/>
                  </a:cubicBezTo>
                  <a:cubicBezTo>
                    <a:pt x="122" y="42"/>
                    <a:pt x="121" y="41"/>
                    <a:pt x="120" y="40"/>
                  </a:cubicBezTo>
                  <a:cubicBezTo>
                    <a:pt x="120" y="40"/>
                    <a:pt x="120" y="40"/>
                    <a:pt x="120" y="40"/>
                  </a:cubicBezTo>
                  <a:cubicBezTo>
                    <a:pt x="119" y="39"/>
                    <a:pt x="119" y="39"/>
                    <a:pt x="118" y="39"/>
                  </a:cubicBezTo>
                  <a:cubicBezTo>
                    <a:pt x="118" y="38"/>
                    <a:pt x="117" y="38"/>
                    <a:pt x="116" y="37"/>
                  </a:cubicBezTo>
                  <a:cubicBezTo>
                    <a:pt x="116" y="37"/>
                    <a:pt x="115" y="36"/>
                    <a:pt x="115" y="36"/>
                  </a:cubicBezTo>
                  <a:cubicBezTo>
                    <a:pt x="114" y="36"/>
                    <a:pt x="114" y="35"/>
                    <a:pt x="114" y="35"/>
                  </a:cubicBezTo>
                  <a:cubicBezTo>
                    <a:pt x="113" y="34"/>
                    <a:pt x="113" y="34"/>
                    <a:pt x="113" y="34"/>
                  </a:cubicBezTo>
                  <a:cubicBezTo>
                    <a:pt x="112" y="34"/>
                    <a:pt x="112" y="34"/>
                    <a:pt x="112" y="34"/>
                  </a:cubicBezTo>
                  <a:cubicBezTo>
                    <a:pt x="111" y="33"/>
                    <a:pt x="110" y="33"/>
                    <a:pt x="109" y="32"/>
                  </a:cubicBezTo>
                  <a:cubicBezTo>
                    <a:pt x="108" y="32"/>
                    <a:pt x="108" y="32"/>
                    <a:pt x="108" y="32"/>
                  </a:cubicBezTo>
                  <a:cubicBezTo>
                    <a:pt x="108" y="32"/>
                    <a:pt x="108" y="32"/>
                    <a:pt x="108" y="32"/>
                  </a:cubicBezTo>
                  <a:cubicBezTo>
                    <a:pt x="107" y="31"/>
                    <a:pt x="107" y="31"/>
                    <a:pt x="107" y="31"/>
                  </a:cubicBezTo>
                  <a:cubicBezTo>
                    <a:pt x="106" y="31"/>
                    <a:pt x="105" y="30"/>
                    <a:pt x="103" y="30"/>
                  </a:cubicBezTo>
                  <a:cubicBezTo>
                    <a:pt x="103" y="30"/>
                    <a:pt x="103" y="30"/>
                    <a:pt x="103" y="30"/>
                  </a:cubicBezTo>
                  <a:cubicBezTo>
                    <a:pt x="103" y="29"/>
                    <a:pt x="102" y="29"/>
                    <a:pt x="102" y="29"/>
                  </a:cubicBezTo>
                  <a:cubicBezTo>
                    <a:pt x="101" y="29"/>
                    <a:pt x="100" y="29"/>
                    <a:pt x="99" y="28"/>
                  </a:cubicBezTo>
                  <a:cubicBezTo>
                    <a:pt x="98" y="28"/>
                    <a:pt x="98" y="28"/>
                    <a:pt x="98" y="28"/>
                  </a:cubicBezTo>
                  <a:cubicBezTo>
                    <a:pt x="98" y="28"/>
                    <a:pt x="97" y="28"/>
                    <a:pt x="97" y="28"/>
                  </a:cubicBezTo>
                  <a:cubicBezTo>
                    <a:pt x="96" y="28"/>
                    <a:pt x="95" y="27"/>
                    <a:pt x="94" y="27"/>
                  </a:cubicBezTo>
                  <a:cubicBezTo>
                    <a:pt x="94" y="27"/>
                    <a:pt x="93" y="27"/>
                    <a:pt x="93" y="27"/>
                  </a:cubicBezTo>
                  <a:cubicBezTo>
                    <a:pt x="92" y="27"/>
                    <a:pt x="92" y="27"/>
                    <a:pt x="92" y="27"/>
                  </a:cubicBezTo>
                  <a:cubicBezTo>
                    <a:pt x="91" y="27"/>
                    <a:pt x="90" y="27"/>
                    <a:pt x="89" y="27"/>
                  </a:cubicBezTo>
                  <a:cubicBezTo>
                    <a:pt x="88" y="27"/>
                    <a:pt x="88" y="27"/>
                    <a:pt x="87" y="27"/>
                  </a:cubicBezTo>
                  <a:cubicBezTo>
                    <a:pt x="87" y="27"/>
                    <a:pt x="86" y="27"/>
                    <a:pt x="86" y="27"/>
                  </a:cubicBezTo>
                  <a:cubicBezTo>
                    <a:pt x="68" y="27"/>
                    <a:pt x="68" y="27"/>
                    <a:pt x="68" y="27"/>
                  </a:cubicBezTo>
                  <a:cubicBezTo>
                    <a:pt x="67" y="26"/>
                    <a:pt x="67" y="26"/>
                    <a:pt x="67" y="26"/>
                  </a:cubicBezTo>
                  <a:cubicBezTo>
                    <a:pt x="67" y="25"/>
                    <a:pt x="67" y="25"/>
                    <a:pt x="67" y="25"/>
                  </a:cubicBezTo>
                  <a:cubicBezTo>
                    <a:pt x="66" y="24"/>
                    <a:pt x="66" y="23"/>
                    <a:pt x="65" y="22"/>
                  </a:cubicBezTo>
                  <a:cubicBezTo>
                    <a:pt x="65" y="22"/>
                    <a:pt x="64" y="21"/>
                    <a:pt x="64" y="21"/>
                  </a:cubicBezTo>
                  <a:cubicBezTo>
                    <a:pt x="64" y="20"/>
                    <a:pt x="63" y="20"/>
                    <a:pt x="62" y="19"/>
                  </a:cubicBezTo>
                  <a:cubicBezTo>
                    <a:pt x="62" y="18"/>
                    <a:pt x="62" y="18"/>
                    <a:pt x="62" y="18"/>
                  </a:cubicBezTo>
                  <a:cubicBezTo>
                    <a:pt x="61" y="17"/>
                    <a:pt x="60" y="16"/>
                    <a:pt x="59" y="15"/>
                  </a:cubicBezTo>
                  <a:cubicBezTo>
                    <a:pt x="59" y="15"/>
                    <a:pt x="59" y="15"/>
                    <a:pt x="59" y="15"/>
                  </a:cubicBezTo>
                  <a:cubicBezTo>
                    <a:pt x="58" y="14"/>
                    <a:pt x="58" y="14"/>
                    <a:pt x="58" y="14"/>
                  </a:cubicBezTo>
                  <a:cubicBezTo>
                    <a:pt x="57" y="14"/>
                    <a:pt x="56" y="13"/>
                    <a:pt x="55" y="12"/>
                  </a:cubicBezTo>
                  <a:cubicBezTo>
                    <a:pt x="54" y="11"/>
                    <a:pt x="54" y="11"/>
                    <a:pt x="54" y="11"/>
                  </a:cubicBezTo>
                  <a:cubicBezTo>
                    <a:pt x="54" y="11"/>
                    <a:pt x="53" y="10"/>
                    <a:pt x="52" y="10"/>
                  </a:cubicBezTo>
                  <a:cubicBezTo>
                    <a:pt x="51" y="9"/>
                    <a:pt x="51" y="9"/>
                    <a:pt x="51" y="9"/>
                  </a:cubicBezTo>
                  <a:cubicBezTo>
                    <a:pt x="51" y="9"/>
                    <a:pt x="51" y="9"/>
                    <a:pt x="51" y="9"/>
                  </a:cubicBezTo>
                  <a:cubicBezTo>
                    <a:pt x="50" y="8"/>
                    <a:pt x="50" y="8"/>
                    <a:pt x="49" y="8"/>
                  </a:cubicBezTo>
                  <a:cubicBezTo>
                    <a:pt x="49" y="8"/>
                    <a:pt x="48" y="7"/>
                    <a:pt x="48" y="7"/>
                  </a:cubicBezTo>
                  <a:cubicBezTo>
                    <a:pt x="47" y="7"/>
                    <a:pt x="47" y="6"/>
                    <a:pt x="46" y="6"/>
                  </a:cubicBezTo>
                  <a:cubicBezTo>
                    <a:pt x="46" y="6"/>
                    <a:pt x="46" y="6"/>
                    <a:pt x="46" y="6"/>
                  </a:cubicBezTo>
                  <a:cubicBezTo>
                    <a:pt x="45" y="5"/>
                    <a:pt x="45" y="5"/>
                    <a:pt x="45" y="5"/>
                  </a:cubicBezTo>
                  <a:cubicBezTo>
                    <a:pt x="43" y="5"/>
                    <a:pt x="42" y="4"/>
                    <a:pt x="40" y="3"/>
                  </a:cubicBezTo>
                  <a:cubicBezTo>
                    <a:pt x="40" y="3"/>
                    <a:pt x="40" y="3"/>
                    <a:pt x="40" y="3"/>
                  </a:cubicBezTo>
                  <a:cubicBezTo>
                    <a:pt x="40" y="3"/>
                    <a:pt x="40" y="3"/>
                    <a:pt x="40" y="3"/>
                  </a:cubicBezTo>
                  <a:cubicBezTo>
                    <a:pt x="38" y="3"/>
                    <a:pt x="37" y="2"/>
                    <a:pt x="35" y="2"/>
                  </a:cubicBezTo>
                  <a:cubicBezTo>
                    <a:pt x="35" y="2"/>
                    <a:pt x="35" y="2"/>
                    <a:pt x="35" y="2"/>
                  </a:cubicBezTo>
                  <a:cubicBezTo>
                    <a:pt x="34" y="2"/>
                    <a:pt x="34" y="2"/>
                    <a:pt x="34" y="2"/>
                  </a:cubicBezTo>
                  <a:cubicBezTo>
                    <a:pt x="33" y="1"/>
                    <a:pt x="31" y="1"/>
                    <a:pt x="29" y="1"/>
                  </a:cubicBezTo>
                  <a:cubicBezTo>
                    <a:pt x="29" y="1"/>
                    <a:pt x="29" y="1"/>
                    <a:pt x="29" y="1"/>
                  </a:cubicBezTo>
                  <a:cubicBezTo>
                    <a:pt x="28" y="1"/>
                    <a:pt x="27" y="0"/>
                    <a:pt x="26" y="0"/>
                  </a:cubicBezTo>
                  <a:cubicBezTo>
                    <a:pt x="25" y="0"/>
                    <a:pt x="25" y="0"/>
                    <a:pt x="25" y="0"/>
                  </a:cubicBezTo>
                  <a:cubicBezTo>
                    <a:pt x="25" y="0"/>
                    <a:pt x="24" y="0"/>
                    <a:pt x="24" y="0"/>
                  </a:cubicBezTo>
                  <a:cubicBezTo>
                    <a:pt x="23" y="0"/>
                    <a:pt x="23" y="0"/>
                    <a:pt x="22" y="0"/>
                  </a:cubicBezTo>
                  <a:cubicBezTo>
                    <a:pt x="0" y="0"/>
                    <a:pt x="0" y="0"/>
                    <a:pt x="0" y="0"/>
                  </a:cubicBezTo>
                  <a:cubicBezTo>
                    <a:pt x="2" y="0"/>
                    <a:pt x="3" y="0"/>
                    <a:pt x="4" y="0"/>
                  </a:cubicBezTo>
                  <a:cubicBezTo>
                    <a:pt x="4" y="0"/>
                    <a:pt x="4" y="0"/>
                    <a:pt x="4" y="0"/>
                  </a:cubicBezTo>
                  <a:cubicBezTo>
                    <a:pt x="6" y="0"/>
                    <a:pt x="7" y="1"/>
                    <a:pt x="8" y="1"/>
                  </a:cubicBezTo>
                  <a:cubicBezTo>
                    <a:pt x="9" y="1"/>
                    <a:pt x="11" y="1"/>
                    <a:pt x="13" y="2"/>
                  </a:cubicBezTo>
                  <a:cubicBezTo>
                    <a:pt x="13" y="2"/>
                    <a:pt x="13" y="2"/>
                    <a:pt x="14" y="2"/>
                  </a:cubicBezTo>
                  <a:cubicBezTo>
                    <a:pt x="15" y="2"/>
                    <a:pt x="17" y="3"/>
                    <a:pt x="18" y="3"/>
                  </a:cubicBezTo>
                  <a:cubicBezTo>
                    <a:pt x="19" y="3"/>
                    <a:pt x="19" y="3"/>
                    <a:pt x="19" y="3"/>
                  </a:cubicBezTo>
                  <a:cubicBezTo>
                    <a:pt x="20" y="4"/>
                    <a:pt x="22" y="5"/>
                    <a:pt x="23" y="5"/>
                  </a:cubicBezTo>
                  <a:cubicBezTo>
                    <a:pt x="24" y="6"/>
                    <a:pt x="24" y="6"/>
                    <a:pt x="25" y="6"/>
                  </a:cubicBezTo>
                  <a:cubicBezTo>
                    <a:pt x="25" y="6"/>
                    <a:pt x="26" y="7"/>
                    <a:pt x="26" y="7"/>
                  </a:cubicBezTo>
                  <a:cubicBezTo>
                    <a:pt x="27" y="7"/>
                    <a:pt x="27" y="8"/>
                    <a:pt x="28" y="8"/>
                  </a:cubicBezTo>
                  <a:cubicBezTo>
                    <a:pt x="28" y="8"/>
                    <a:pt x="29" y="8"/>
                    <a:pt x="29" y="9"/>
                  </a:cubicBezTo>
                  <a:cubicBezTo>
                    <a:pt x="30" y="9"/>
                    <a:pt x="30" y="9"/>
                    <a:pt x="30" y="10"/>
                  </a:cubicBezTo>
                  <a:cubicBezTo>
                    <a:pt x="31" y="10"/>
                    <a:pt x="32" y="11"/>
                    <a:pt x="33" y="11"/>
                  </a:cubicBezTo>
                  <a:cubicBezTo>
                    <a:pt x="34" y="12"/>
                    <a:pt x="34" y="12"/>
                    <a:pt x="34" y="12"/>
                  </a:cubicBezTo>
                  <a:cubicBezTo>
                    <a:pt x="35" y="13"/>
                    <a:pt x="36" y="14"/>
                    <a:pt x="37" y="14"/>
                  </a:cubicBezTo>
                  <a:cubicBezTo>
                    <a:pt x="37" y="15"/>
                    <a:pt x="37" y="15"/>
                    <a:pt x="37" y="15"/>
                  </a:cubicBezTo>
                  <a:cubicBezTo>
                    <a:pt x="38" y="16"/>
                    <a:pt x="39" y="17"/>
                    <a:pt x="40" y="18"/>
                  </a:cubicBezTo>
                  <a:cubicBezTo>
                    <a:pt x="41" y="19"/>
                    <a:pt x="41" y="19"/>
                    <a:pt x="41" y="19"/>
                  </a:cubicBezTo>
                  <a:cubicBezTo>
                    <a:pt x="41" y="20"/>
                    <a:pt x="42" y="20"/>
                    <a:pt x="43" y="21"/>
                  </a:cubicBezTo>
                  <a:cubicBezTo>
                    <a:pt x="43" y="21"/>
                    <a:pt x="43" y="22"/>
                    <a:pt x="43" y="22"/>
                  </a:cubicBezTo>
                  <a:cubicBezTo>
                    <a:pt x="44" y="23"/>
                    <a:pt x="44" y="24"/>
                    <a:pt x="45" y="25"/>
                  </a:cubicBezTo>
                  <a:cubicBezTo>
                    <a:pt x="45" y="25"/>
                    <a:pt x="46" y="25"/>
                    <a:pt x="46" y="26"/>
                  </a:cubicBezTo>
                  <a:cubicBezTo>
                    <a:pt x="46" y="27"/>
                    <a:pt x="47" y="28"/>
                    <a:pt x="48" y="29"/>
                  </a:cubicBezTo>
                  <a:cubicBezTo>
                    <a:pt x="69" y="29"/>
                    <a:pt x="69" y="29"/>
                    <a:pt x="69" y="29"/>
                  </a:cubicBezTo>
                  <a:cubicBezTo>
                    <a:pt x="69" y="28"/>
                    <a:pt x="69" y="28"/>
                    <a:pt x="68" y="27"/>
                  </a:cubicBezTo>
                  <a:cubicBezTo>
                    <a:pt x="69" y="27"/>
                    <a:pt x="69" y="27"/>
                    <a:pt x="70" y="27"/>
                  </a:cubicBezTo>
                  <a:cubicBezTo>
                    <a:pt x="71" y="27"/>
                    <a:pt x="72" y="27"/>
                    <a:pt x="72" y="27"/>
                  </a:cubicBezTo>
                  <a:cubicBezTo>
                    <a:pt x="73" y="27"/>
                    <a:pt x="74" y="28"/>
                    <a:pt x="75" y="28"/>
                  </a:cubicBezTo>
                  <a:cubicBezTo>
                    <a:pt x="76" y="28"/>
                    <a:pt x="76" y="28"/>
                    <a:pt x="77" y="28"/>
                  </a:cubicBezTo>
                  <a:cubicBezTo>
                    <a:pt x="78" y="29"/>
                    <a:pt x="79" y="29"/>
                    <a:pt x="80" y="29"/>
                  </a:cubicBezTo>
                  <a:cubicBezTo>
                    <a:pt x="81" y="29"/>
                    <a:pt x="81" y="30"/>
                    <a:pt x="82" y="30"/>
                  </a:cubicBezTo>
                  <a:cubicBezTo>
                    <a:pt x="83" y="30"/>
                    <a:pt x="84" y="31"/>
                    <a:pt x="86" y="31"/>
                  </a:cubicBezTo>
                  <a:cubicBezTo>
                    <a:pt x="87" y="32"/>
                    <a:pt x="87" y="32"/>
                    <a:pt x="87" y="32"/>
                  </a:cubicBezTo>
                  <a:cubicBezTo>
                    <a:pt x="87" y="32"/>
                    <a:pt x="87" y="32"/>
                    <a:pt x="87" y="32"/>
                  </a:cubicBezTo>
                  <a:cubicBezTo>
                    <a:pt x="88" y="33"/>
                    <a:pt x="89" y="33"/>
                    <a:pt x="90" y="34"/>
                  </a:cubicBezTo>
                  <a:cubicBezTo>
                    <a:pt x="91" y="34"/>
                    <a:pt x="91" y="34"/>
                    <a:pt x="91" y="34"/>
                  </a:cubicBezTo>
                  <a:cubicBezTo>
                    <a:pt x="92" y="35"/>
                    <a:pt x="92" y="35"/>
                    <a:pt x="93" y="36"/>
                  </a:cubicBezTo>
                  <a:cubicBezTo>
                    <a:pt x="94" y="36"/>
                    <a:pt x="94" y="37"/>
                    <a:pt x="95" y="37"/>
                  </a:cubicBezTo>
                  <a:cubicBezTo>
                    <a:pt x="95" y="38"/>
                    <a:pt x="96" y="38"/>
                    <a:pt x="97" y="39"/>
                  </a:cubicBezTo>
                  <a:cubicBezTo>
                    <a:pt x="97" y="39"/>
                    <a:pt x="98" y="39"/>
                    <a:pt x="98" y="40"/>
                  </a:cubicBezTo>
                  <a:cubicBezTo>
                    <a:pt x="99" y="41"/>
                    <a:pt x="100" y="42"/>
                    <a:pt x="101" y="43"/>
                  </a:cubicBezTo>
                  <a:cubicBezTo>
                    <a:pt x="101" y="43"/>
                    <a:pt x="101" y="43"/>
                    <a:pt x="101" y="43"/>
                  </a:cubicBezTo>
                  <a:cubicBezTo>
                    <a:pt x="102" y="44"/>
                    <a:pt x="103" y="45"/>
                    <a:pt x="104" y="46"/>
                  </a:cubicBezTo>
                  <a:cubicBezTo>
                    <a:pt x="104" y="47"/>
                    <a:pt x="104" y="47"/>
                    <a:pt x="104" y="47"/>
                  </a:cubicBezTo>
                  <a:cubicBezTo>
                    <a:pt x="105" y="48"/>
                    <a:pt x="106" y="49"/>
                    <a:pt x="106" y="50"/>
                  </a:cubicBezTo>
                  <a:cubicBezTo>
                    <a:pt x="106" y="50"/>
                    <a:pt x="106" y="50"/>
                    <a:pt x="106" y="50"/>
                  </a:cubicBezTo>
                  <a:cubicBezTo>
                    <a:pt x="107" y="51"/>
                    <a:pt x="108" y="52"/>
                    <a:pt x="108" y="53"/>
                  </a:cubicBezTo>
                  <a:cubicBezTo>
                    <a:pt x="109" y="54"/>
                    <a:pt x="109" y="54"/>
                    <a:pt x="109" y="54"/>
                  </a:cubicBezTo>
                  <a:cubicBezTo>
                    <a:pt x="109" y="55"/>
                    <a:pt x="110" y="56"/>
                    <a:pt x="110" y="57"/>
                  </a:cubicBezTo>
                  <a:cubicBezTo>
                    <a:pt x="111" y="58"/>
                    <a:pt x="111" y="58"/>
                    <a:pt x="111" y="58"/>
                  </a:cubicBezTo>
                  <a:cubicBezTo>
                    <a:pt x="111" y="59"/>
                    <a:pt x="112" y="61"/>
                    <a:pt x="112" y="62"/>
                  </a:cubicBezTo>
                  <a:cubicBezTo>
                    <a:pt x="112" y="62"/>
                    <a:pt x="112" y="63"/>
                    <a:pt x="113" y="64"/>
                  </a:cubicBezTo>
                  <a:cubicBezTo>
                    <a:pt x="113" y="64"/>
                    <a:pt x="113" y="65"/>
                    <a:pt x="113" y="66"/>
                  </a:cubicBezTo>
                  <a:cubicBezTo>
                    <a:pt x="113" y="67"/>
                    <a:pt x="113" y="67"/>
                    <a:pt x="114" y="68"/>
                  </a:cubicBezTo>
                  <a:cubicBezTo>
                    <a:pt x="114" y="69"/>
                    <a:pt x="114" y="70"/>
                    <a:pt x="114" y="71"/>
                  </a:cubicBezTo>
                  <a:cubicBezTo>
                    <a:pt x="116" y="71"/>
                    <a:pt x="117" y="72"/>
                    <a:pt x="119" y="72"/>
                  </a:cubicBezTo>
                  <a:cubicBezTo>
                    <a:pt x="119" y="72"/>
                    <a:pt x="119" y="72"/>
                    <a:pt x="119" y="72"/>
                  </a:cubicBezTo>
                  <a:cubicBezTo>
                    <a:pt x="120" y="72"/>
                    <a:pt x="122" y="72"/>
                    <a:pt x="123" y="73"/>
                  </a:cubicBezTo>
                  <a:cubicBezTo>
                    <a:pt x="124" y="73"/>
                    <a:pt x="124" y="73"/>
                    <a:pt x="125" y="73"/>
                  </a:cubicBezTo>
                  <a:cubicBezTo>
                    <a:pt x="126" y="73"/>
                    <a:pt x="127" y="74"/>
                    <a:pt x="128" y="74"/>
                  </a:cubicBezTo>
                  <a:cubicBezTo>
                    <a:pt x="128" y="74"/>
                    <a:pt x="129" y="74"/>
                    <a:pt x="129" y="75"/>
                  </a:cubicBezTo>
                  <a:cubicBezTo>
                    <a:pt x="130" y="75"/>
                    <a:pt x="131" y="75"/>
                    <a:pt x="132" y="76"/>
                  </a:cubicBezTo>
                  <a:cubicBezTo>
                    <a:pt x="133" y="76"/>
                    <a:pt x="134" y="77"/>
                    <a:pt x="135" y="78"/>
                  </a:cubicBezTo>
                  <a:cubicBezTo>
                    <a:pt x="135" y="78"/>
                    <a:pt x="135" y="78"/>
                    <a:pt x="135" y="78"/>
                  </a:cubicBezTo>
                  <a:cubicBezTo>
                    <a:pt x="137" y="78"/>
                    <a:pt x="138" y="79"/>
                    <a:pt x="139" y="80"/>
                  </a:cubicBezTo>
                  <a:cubicBezTo>
                    <a:pt x="139" y="80"/>
                    <a:pt x="140" y="80"/>
                    <a:pt x="140" y="81"/>
                  </a:cubicBezTo>
                  <a:cubicBezTo>
                    <a:pt x="141" y="81"/>
                    <a:pt x="141" y="82"/>
                    <a:pt x="142" y="82"/>
                  </a:cubicBezTo>
                  <a:cubicBezTo>
                    <a:pt x="142" y="83"/>
                    <a:pt x="143" y="83"/>
                    <a:pt x="143" y="83"/>
                  </a:cubicBezTo>
                  <a:cubicBezTo>
                    <a:pt x="144" y="84"/>
                    <a:pt x="145" y="85"/>
                    <a:pt x="145" y="85"/>
                  </a:cubicBezTo>
                  <a:cubicBezTo>
                    <a:pt x="146" y="86"/>
                    <a:pt x="146" y="86"/>
                    <a:pt x="146" y="86"/>
                  </a:cubicBezTo>
                  <a:cubicBezTo>
                    <a:pt x="147" y="87"/>
                    <a:pt x="148" y="88"/>
                    <a:pt x="148" y="89"/>
                  </a:cubicBezTo>
                  <a:cubicBezTo>
                    <a:pt x="149" y="89"/>
                    <a:pt x="149" y="89"/>
                    <a:pt x="149" y="89"/>
                  </a:cubicBezTo>
                  <a:cubicBezTo>
                    <a:pt x="150" y="90"/>
                    <a:pt x="150" y="91"/>
                    <a:pt x="151" y="92"/>
                  </a:cubicBezTo>
                  <a:cubicBezTo>
                    <a:pt x="151" y="93"/>
                    <a:pt x="151" y="93"/>
                    <a:pt x="151" y="93"/>
                  </a:cubicBezTo>
                  <a:cubicBezTo>
                    <a:pt x="152" y="94"/>
                    <a:pt x="153" y="95"/>
                    <a:pt x="153" y="96"/>
                  </a:cubicBezTo>
                  <a:cubicBezTo>
                    <a:pt x="154" y="97"/>
                    <a:pt x="154" y="97"/>
                    <a:pt x="154" y="97"/>
                  </a:cubicBezTo>
                  <a:cubicBezTo>
                    <a:pt x="154" y="98"/>
                    <a:pt x="155" y="99"/>
                    <a:pt x="155" y="100"/>
                  </a:cubicBezTo>
                  <a:cubicBezTo>
                    <a:pt x="155" y="101"/>
                    <a:pt x="155" y="101"/>
                    <a:pt x="155" y="101"/>
                  </a:cubicBezTo>
                  <a:cubicBezTo>
                    <a:pt x="156" y="102"/>
                    <a:pt x="156" y="103"/>
                    <a:pt x="157" y="104"/>
                  </a:cubicBezTo>
                  <a:cubicBezTo>
                    <a:pt x="157" y="105"/>
                    <a:pt x="157" y="105"/>
                    <a:pt x="157" y="106"/>
                  </a:cubicBezTo>
                  <a:cubicBezTo>
                    <a:pt x="157" y="106"/>
                    <a:pt x="157" y="107"/>
                    <a:pt x="158" y="108"/>
                  </a:cubicBezTo>
                  <a:cubicBezTo>
                    <a:pt x="158" y="109"/>
                    <a:pt x="158" y="109"/>
                    <a:pt x="158" y="110"/>
                  </a:cubicBezTo>
                  <a:cubicBezTo>
                    <a:pt x="158" y="111"/>
                    <a:pt x="158" y="112"/>
                    <a:pt x="158" y="113"/>
                  </a:cubicBezTo>
                  <a:cubicBezTo>
                    <a:pt x="159" y="114"/>
                    <a:pt x="159" y="114"/>
                    <a:pt x="159" y="114"/>
                  </a:cubicBezTo>
                  <a:cubicBezTo>
                    <a:pt x="159" y="115"/>
                    <a:pt x="159" y="117"/>
                    <a:pt x="159" y="118"/>
                  </a:cubicBezTo>
                  <a:cubicBezTo>
                    <a:pt x="159" y="120"/>
                    <a:pt x="159" y="121"/>
                    <a:pt x="158" y="123"/>
                  </a:cubicBezTo>
                  <a:cubicBezTo>
                    <a:pt x="158" y="124"/>
                    <a:pt x="158" y="125"/>
                    <a:pt x="158" y="126"/>
                  </a:cubicBezTo>
                  <a:cubicBezTo>
                    <a:pt x="158" y="126"/>
                    <a:pt x="158" y="127"/>
                    <a:pt x="158" y="128"/>
                  </a:cubicBezTo>
                  <a:cubicBezTo>
                    <a:pt x="157" y="129"/>
                    <a:pt x="157" y="131"/>
                    <a:pt x="157" y="132"/>
                  </a:cubicBezTo>
                  <a:cubicBezTo>
                    <a:pt x="157" y="132"/>
                    <a:pt x="157" y="132"/>
                    <a:pt x="157" y="132"/>
                  </a:cubicBezTo>
                  <a:cubicBezTo>
                    <a:pt x="156" y="134"/>
                    <a:pt x="156" y="135"/>
                    <a:pt x="155" y="137"/>
                  </a:cubicBezTo>
                  <a:cubicBezTo>
                    <a:pt x="155" y="137"/>
                    <a:pt x="155" y="137"/>
                    <a:pt x="154" y="138"/>
                  </a:cubicBezTo>
                  <a:cubicBezTo>
                    <a:pt x="154" y="139"/>
                    <a:pt x="153" y="140"/>
                    <a:pt x="153" y="141"/>
                  </a:cubicBezTo>
                  <a:cubicBezTo>
                    <a:pt x="152" y="142"/>
                    <a:pt x="152" y="143"/>
                    <a:pt x="151" y="144"/>
                  </a:cubicBezTo>
                  <a:cubicBezTo>
                    <a:pt x="151" y="145"/>
                    <a:pt x="151" y="145"/>
                    <a:pt x="151" y="145"/>
                  </a:cubicBezTo>
                  <a:cubicBezTo>
                    <a:pt x="150" y="146"/>
                    <a:pt x="149" y="147"/>
                    <a:pt x="148" y="148"/>
                  </a:cubicBezTo>
                  <a:cubicBezTo>
                    <a:pt x="148" y="148"/>
                    <a:pt x="148" y="148"/>
                    <a:pt x="148" y="148"/>
                  </a:cubicBezTo>
                  <a:cubicBezTo>
                    <a:pt x="147" y="149"/>
                    <a:pt x="146" y="150"/>
                    <a:pt x="145" y="151"/>
                  </a:cubicBezTo>
                  <a:cubicBezTo>
                    <a:pt x="145" y="151"/>
                    <a:pt x="145" y="151"/>
                    <a:pt x="145" y="151"/>
                  </a:cubicBezTo>
                  <a:cubicBezTo>
                    <a:pt x="144" y="152"/>
                    <a:pt x="143" y="153"/>
                    <a:pt x="142" y="154"/>
                  </a:cubicBezTo>
                  <a:cubicBezTo>
                    <a:pt x="142" y="155"/>
                    <a:pt x="142" y="155"/>
                    <a:pt x="142" y="155"/>
                  </a:cubicBezTo>
                  <a:cubicBezTo>
                    <a:pt x="141" y="155"/>
                    <a:pt x="140" y="156"/>
                    <a:pt x="139" y="157"/>
                  </a:cubicBezTo>
                  <a:cubicBezTo>
                    <a:pt x="138" y="157"/>
                    <a:pt x="138" y="157"/>
                    <a:pt x="138" y="157"/>
                  </a:cubicBezTo>
                  <a:cubicBezTo>
                    <a:pt x="137" y="158"/>
                    <a:pt x="136" y="159"/>
                    <a:pt x="135" y="159"/>
                  </a:cubicBezTo>
                  <a:cubicBezTo>
                    <a:pt x="134" y="160"/>
                    <a:pt x="134" y="160"/>
                    <a:pt x="134" y="160"/>
                  </a:cubicBezTo>
                  <a:cubicBezTo>
                    <a:pt x="133" y="160"/>
                    <a:pt x="132" y="161"/>
                    <a:pt x="130" y="161"/>
                  </a:cubicBezTo>
                  <a:cubicBezTo>
                    <a:pt x="130" y="161"/>
                    <a:pt x="130" y="161"/>
                    <a:pt x="130" y="161"/>
                  </a:cubicBezTo>
                  <a:cubicBezTo>
                    <a:pt x="129" y="162"/>
                    <a:pt x="128" y="162"/>
                    <a:pt x="127" y="163"/>
                  </a:cubicBezTo>
                  <a:cubicBezTo>
                    <a:pt x="126" y="163"/>
                    <a:pt x="126" y="163"/>
                    <a:pt x="126" y="163"/>
                  </a:cubicBezTo>
                  <a:cubicBezTo>
                    <a:pt x="125" y="163"/>
                    <a:pt x="123" y="164"/>
                    <a:pt x="122" y="164"/>
                  </a:cubicBezTo>
                  <a:cubicBezTo>
                    <a:pt x="121" y="164"/>
                    <a:pt x="121" y="164"/>
                    <a:pt x="121" y="164"/>
                  </a:cubicBezTo>
                  <a:cubicBezTo>
                    <a:pt x="120" y="164"/>
                    <a:pt x="119" y="165"/>
                    <a:pt x="117" y="165"/>
                  </a:cubicBezTo>
                  <a:cubicBezTo>
                    <a:pt x="117" y="165"/>
                    <a:pt x="117" y="165"/>
                    <a:pt x="117" y="165"/>
                  </a:cubicBezTo>
                  <a:cubicBezTo>
                    <a:pt x="115" y="165"/>
                    <a:pt x="114" y="165"/>
                    <a:pt x="112" y="165"/>
                  </a:cubicBezTo>
                  <a:cubicBezTo>
                    <a:pt x="134" y="165"/>
                    <a:pt x="134" y="165"/>
                    <a:pt x="134" y="165"/>
                  </a:cubicBezTo>
                  <a:cubicBezTo>
                    <a:pt x="136" y="165"/>
                    <a:pt x="137" y="165"/>
                    <a:pt x="138" y="165"/>
                  </a:cubicBezTo>
                  <a:cubicBezTo>
                    <a:pt x="139" y="165"/>
                    <a:pt x="139" y="165"/>
                    <a:pt x="139" y="165"/>
                  </a:cubicBezTo>
                  <a:cubicBezTo>
                    <a:pt x="140" y="165"/>
                    <a:pt x="142" y="164"/>
                    <a:pt x="143" y="164"/>
                  </a:cubicBezTo>
                  <a:cubicBezTo>
                    <a:pt x="144" y="164"/>
                    <a:pt x="144" y="164"/>
                    <a:pt x="144" y="164"/>
                  </a:cubicBezTo>
                  <a:cubicBezTo>
                    <a:pt x="145" y="164"/>
                    <a:pt x="146" y="163"/>
                    <a:pt x="148" y="163"/>
                  </a:cubicBezTo>
                  <a:cubicBezTo>
                    <a:pt x="148" y="163"/>
                    <a:pt x="148" y="163"/>
                    <a:pt x="148" y="163"/>
                  </a:cubicBezTo>
                  <a:cubicBezTo>
                    <a:pt x="150" y="162"/>
                    <a:pt x="151" y="162"/>
                    <a:pt x="152" y="161"/>
                  </a:cubicBezTo>
                  <a:cubicBezTo>
                    <a:pt x="152" y="161"/>
                    <a:pt x="152" y="161"/>
                    <a:pt x="152" y="161"/>
                  </a:cubicBezTo>
                  <a:cubicBezTo>
                    <a:pt x="153" y="161"/>
                    <a:pt x="155" y="160"/>
                    <a:pt x="156" y="160"/>
                  </a:cubicBezTo>
                  <a:cubicBezTo>
                    <a:pt x="156" y="159"/>
                    <a:pt x="156" y="159"/>
                    <a:pt x="156" y="159"/>
                  </a:cubicBezTo>
                  <a:cubicBezTo>
                    <a:pt x="157" y="159"/>
                    <a:pt x="159" y="158"/>
                    <a:pt x="160" y="157"/>
                  </a:cubicBezTo>
                  <a:cubicBezTo>
                    <a:pt x="160" y="157"/>
                    <a:pt x="160" y="157"/>
                    <a:pt x="160" y="157"/>
                  </a:cubicBezTo>
                  <a:cubicBezTo>
                    <a:pt x="161" y="156"/>
                    <a:pt x="162" y="155"/>
                    <a:pt x="163" y="155"/>
                  </a:cubicBezTo>
                  <a:cubicBezTo>
                    <a:pt x="164" y="154"/>
                    <a:pt x="164" y="154"/>
                    <a:pt x="164" y="154"/>
                  </a:cubicBezTo>
                  <a:cubicBezTo>
                    <a:pt x="165" y="153"/>
                    <a:pt x="166" y="152"/>
                    <a:pt x="167" y="151"/>
                  </a:cubicBezTo>
                  <a:cubicBezTo>
                    <a:pt x="167" y="151"/>
                    <a:pt x="167" y="151"/>
                    <a:pt x="167" y="151"/>
                  </a:cubicBezTo>
                  <a:cubicBezTo>
                    <a:pt x="168" y="150"/>
                    <a:pt x="169" y="149"/>
                    <a:pt x="170" y="148"/>
                  </a:cubicBezTo>
                  <a:cubicBezTo>
                    <a:pt x="170" y="148"/>
                    <a:pt x="170" y="148"/>
                    <a:pt x="170" y="148"/>
                  </a:cubicBezTo>
                  <a:cubicBezTo>
                    <a:pt x="170" y="148"/>
                    <a:pt x="170" y="148"/>
                    <a:pt x="170" y="148"/>
                  </a:cubicBezTo>
                  <a:cubicBezTo>
                    <a:pt x="171" y="147"/>
                    <a:pt x="172" y="146"/>
                    <a:pt x="172" y="145"/>
                  </a:cubicBezTo>
                  <a:cubicBezTo>
                    <a:pt x="173" y="144"/>
                    <a:pt x="173" y="144"/>
                    <a:pt x="173" y="144"/>
                  </a:cubicBezTo>
                  <a:cubicBezTo>
                    <a:pt x="173" y="143"/>
                    <a:pt x="174" y="143"/>
                    <a:pt x="174" y="142"/>
                  </a:cubicBezTo>
                  <a:cubicBezTo>
                    <a:pt x="174" y="141"/>
                    <a:pt x="174" y="141"/>
                    <a:pt x="174" y="141"/>
                  </a:cubicBezTo>
                  <a:cubicBezTo>
                    <a:pt x="175" y="140"/>
                    <a:pt x="176" y="139"/>
                    <a:pt x="176" y="138"/>
                  </a:cubicBezTo>
                  <a:cubicBezTo>
                    <a:pt x="177" y="137"/>
                    <a:pt x="177" y="137"/>
                    <a:pt x="177" y="137"/>
                  </a:cubicBezTo>
                  <a:cubicBezTo>
                    <a:pt x="177" y="137"/>
                    <a:pt x="177" y="137"/>
                    <a:pt x="177" y="137"/>
                  </a:cubicBezTo>
                  <a:cubicBezTo>
                    <a:pt x="177" y="135"/>
                    <a:pt x="178" y="134"/>
                    <a:pt x="178" y="132"/>
                  </a:cubicBezTo>
                  <a:cubicBezTo>
                    <a:pt x="178" y="132"/>
                    <a:pt x="178" y="132"/>
                    <a:pt x="178" y="132"/>
                  </a:cubicBezTo>
                  <a:cubicBezTo>
                    <a:pt x="178" y="132"/>
                    <a:pt x="178" y="132"/>
                    <a:pt x="178" y="132"/>
                  </a:cubicBezTo>
                  <a:cubicBezTo>
                    <a:pt x="179" y="131"/>
                    <a:pt x="179" y="129"/>
                    <a:pt x="179" y="128"/>
                  </a:cubicBezTo>
                  <a:cubicBezTo>
                    <a:pt x="179" y="127"/>
                    <a:pt x="179" y="127"/>
                    <a:pt x="179" y="127"/>
                  </a:cubicBezTo>
                  <a:cubicBezTo>
                    <a:pt x="180" y="127"/>
                    <a:pt x="180" y="126"/>
                    <a:pt x="180" y="126"/>
                  </a:cubicBezTo>
                  <a:cubicBezTo>
                    <a:pt x="180" y="125"/>
                    <a:pt x="180" y="124"/>
                    <a:pt x="180" y="123"/>
                  </a:cubicBezTo>
                  <a:cubicBezTo>
                    <a:pt x="180" y="123"/>
                    <a:pt x="180" y="123"/>
                    <a:pt x="180" y="12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任意多边形 270">
              <a:extLst>
                <a:ext uri="{FF2B5EF4-FFF2-40B4-BE49-F238E27FC236}">
                  <a16:creationId xmlns:a16="http://schemas.microsoft.com/office/drawing/2014/main" id="{F2F8DB7C-C98C-4885-863D-361A6FB9DB99}"/>
                </a:ext>
              </a:extLst>
            </p:cNvPr>
            <p:cNvSpPr/>
            <p:nvPr/>
          </p:nvSpPr>
          <p:spPr bwMode="auto">
            <a:xfrm>
              <a:off x="7140576" y="1173163"/>
              <a:ext cx="930275" cy="542925"/>
            </a:xfrm>
            <a:custGeom>
              <a:avLst/>
              <a:gdLst>
                <a:gd name="T0" fmla="*/ 123 w 282"/>
                <a:gd name="T1" fmla="*/ 0 h 165"/>
                <a:gd name="T2" fmla="*/ 171 w 282"/>
                <a:gd name="T3" fmla="*/ 29 h 165"/>
                <a:gd name="T4" fmla="*/ 187 w 282"/>
                <a:gd name="T5" fmla="*/ 27 h 165"/>
                <a:gd name="T6" fmla="*/ 237 w 282"/>
                <a:gd name="T7" fmla="*/ 71 h 165"/>
                <a:gd name="T8" fmla="*/ 282 w 282"/>
                <a:gd name="T9" fmla="*/ 118 h 165"/>
                <a:gd name="T10" fmla="*/ 235 w 282"/>
                <a:gd name="T11" fmla="*/ 165 h 165"/>
                <a:gd name="T12" fmla="*/ 63 w 282"/>
                <a:gd name="T13" fmla="*/ 165 h 165"/>
                <a:gd name="T14" fmla="*/ 0 w 282"/>
                <a:gd name="T15" fmla="*/ 101 h 165"/>
                <a:gd name="T16" fmla="*/ 63 w 282"/>
                <a:gd name="T17" fmla="*/ 37 h 165"/>
                <a:gd name="T18" fmla="*/ 73 w 282"/>
                <a:gd name="T19" fmla="*/ 38 h 165"/>
                <a:gd name="T20" fmla="*/ 123 w 282"/>
                <a:gd name="T2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165">
                  <a:moveTo>
                    <a:pt x="123" y="0"/>
                  </a:moveTo>
                  <a:cubicBezTo>
                    <a:pt x="144" y="0"/>
                    <a:pt x="162" y="12"/>
                    <a:pt x="171" y="29"/>
                  </a:cubicBezTo>
                  <a:cubicBezTo>
                    <a:pt x="176" y="28"/>
                    <a:pt x="182" y="27"/>
                    <a:pt x="187" y="27"/>
                  </a:cubicBezTo>
                  <a:cubicBezTo>
                    <a:pt x="213" y="27"/>
                    <a:pt x="234" y="46"/>
                    <a:pt x="237" y="71"/>
                  </a:cubicBezTo>
                  <a:cubicBezTo>
                    <a:pt x="262" y="72"/>
                    <a:pt x="282" y="93"/>
                    <a:pt x="282" y="118"/>
                  </a:cubicBezTo>
                  <a:cubicBezTo>
                    <a:pt x="282" y="144"/>
                    <a:pt x="261" y="165"/>
                    <a:pt x="235" y="165"/>
                  </a:cubicBezTo>
                  <a:cubicBezTo>
                    <a:pt x="63" y="165"/>
                    <a:pt x="63" y="165"/>
                    <a:pt x="63" y="165"/>
                  </a:cubicBezTo>
                  <a:cubicBezTo>
                    <a:pt x="29" y="165"/>
                    <a:pt x="0" y="136"/>
                    <a:pt x="0" y="101"/>
                  </a:cubicBezTo>
                  <a:cubicBezTo>
                    <a:pt x="0" y="66"/>
                    <a:pt x="29" y="37"/>
                    <a:pt x="63" y="37"/>
                  </a:cubicBezTo>
                  <a:cubicBezTo>
                    <a:pt x="67" y="37"/>
                    <a:pt x="70" y="37"/>
                    <a:pt x="73" y="38"/>
                  </a:cubicBezTo>
                  <a:cubicBezTo>
                    <a:pt x="79" y="16"/>
                    <a:pt x="100" y="0"/>
                    <a:pt x="123"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任意多边形 271">
              <a:extLst>
                <a:ext uri="{FF2B5EF4-FFF2-40B4-BE49-F238E27FC236}">
                  <a16:creationId xmlns:a16="http://schemas.microsoft.com/office/drawing/2014/main" id="{CDD1D068-2403-4D6E-A618-A92B83869CBF}"/>
                </a:ext>
              </a:extLst>
            </p:cNvPr>
            <p:cNvSpPr/>
            <p:nvPr/>
          </p:nvSpPr>
          <p:spPr bwMode="auto">
            <a:xfrm>
              <a:off x="7380288" y="1216025"/>
              <a:ext cx="53975" cy="79375"/>
            </a:xfrm>
            <a:custGeom>
              <a:avLst/>
              <a:gdLst>
                <a:gd name="T0" fmla="*/ 16 w 16"/>
                <a:gd name="T1" fmla="*/ 0 h 24"/>
                <a:gd name="T2" fmla="*/ 0 w 16"/>
                <a:gd name="T3" fmla="*/ 24 h 24"/>
                <a:gd name="T4" fmla="*/ 0 w 16"/>
                <a:gd name="T5" fmla="*/ 24 h 24"/>
                <a:gd name="T6" fmla="*/ 16 w 16"/>
                <a:gd name="T7" fmla="*/ 0 h 24"/>
              </a:gdLst>
              <a:ahLst/>
              <a:cxnLst>
                <a:cxn ang="0">
                  <a:pos x="T0" y="T1"/>
                </a:cxn>
                <a:cxn ang="0">
                  <a:pos x="T2" y="T3"/>
                </a:cxn>
                <a:cxn ang="0">
                  <a:pos x="T4" y="T5"/>
                </a:cxn>
                <a:cxn ang="0">
                  <a:pos x="T6" y="T7"/>
                </a:cxn>
              </a:cxnLst>
              <a:rect l="0" t="0" r="r" b="b"/>
              <a:pathLst>
                <a:path w="16" h="24">
                  <a:moveTo>
                    <a:pt x="16" y="0"/>
                  </a:moveTo>
                  <a:cubicBezTo>
                    <a:pt x="9" y="6"/>
                    <a:pt x="3" y="14"/>
                    <a:pt x="0" y="24"/>
                  </a:cubicBezTo>
                  <a:cubicBezTo>
                    <a:pt x="0" y="24"/>
                    <a:pt x="0" y="24"/>
                    <a:pt x="0" y="24"/>
                  </a:cubicBezTo>
                  <a:cubicBezTo>
                    <a:pt x="3" y="14"/>
                    <a:pt x="9" y="6"/>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任意多边形 272">
              <a:extLst>
                <a:ext uri="{FF2B5EF4-FFF2-40B4-BE49-F238E27FC236}">
                  <a16:creationId xmlns:a16="http://schemas.microsoft.com/office/drawing/2014/main" id="{4FFD5CBD-1783-4B5F-8716-6C62554DD693}"/>
                </a:ext>
              </a:extLst>
            </p:cNvPr>
            <p:cNvSpPr/>
            <p:nvPr/>
          </p:nvSpPr>
          <p:spPr bwMode="auto">
            <a:xfrm>
              <a:off x="7370763" y="1295400"/>
              <a:ext cx="9525" cy="3175"/>
            </a:xfrm>
            <a:custGeom>
              <a:avLst/>
              <a:gdLst>
                <a:gd name="T0" fmla="*/ 3 w 3"/>
                <a:gd name="T1" fmla="*/ 0 h 1"/>
                <a:gd name="T2" fmla="*/ 3 w 3"/>
                <a:gd name="T3" fmla="*/ 0 h 1"/>
                <a:gd name="T4" fmla="*/ 3 w 3"/>
                <a:gd name="T5" fmla="*/ 1 h 1"/>
                <a:gd name="T6" fmla="*/ 0 w 3"/>
                <a:gd name="T7" fmla="*/ 0 h 1"/>
                <a:gd name="T8" fmla="*/ 3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cubicBezTo>
                    <a:pt x="3" y="0"/>
                    <a:pt x="3" y="0"/>
                    <a:pt x="3" y="0"/>
                  </a:cubicBezTo>
                  <a:cubicBezTo>
                    <a:pt x="3" y="0"/>
                    <a:pt x="3" y="1"/>
                    <a:pt x="3" y="1"/>
                  </a:cubicBezTo>
                  <a:cubicBezTo>
                    <a:pt x="2" y="1"/>
                    <a:pt x="1" y="1"/>
                    <a:pt x="0" y="0"/>
                  </a:cubicBezTo>
                  <a:cubicBezTo>
                    <a:pt x="1" y="1"/>
                    <a:pt x="2" y="1"/>
                    <a:pt x="3" y="1"/>
                  </a:cubicBezTo>
                  <a:cubicBezTo>
                    <a:pt x="3" y="1"/>
                    <a:pt x="3" y="0"/>
                    <a:pt x="3" y="0"/>
                  </a:cubicBezTo>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任意多边形 273">
              <a:extLst>
                <a:ext uri="{FF2B5EF4-FFF2-40B4-BE49-F238E27FC236}">
                  <a16:creationId xmlns:a16="http://schemas.microsoft.com/office/drawing/2014/main" id="{4092C26D-E342-4BFC-8FC5-58FBE93DAD30}"/>
                </a:ext>
              </a:extLst>
            </p:cNvPr>
            <p:cNvSpPr/>
            <p:nvPr/>
          </p:nvSpPr>
          <p:spPr bwMode="auto">
            <a:xfrm>
              <a:off x="7248526" y="1690688"/>
              <a:ext cx="100013" cy="25400"/>
            </a:xfrm>
            <a:custGeom>
              <a:avLst/>
              <a:gdLst>
                <a:gd name="T0" fmla="*/ 30 w 30"/>
                <a:gd name="T1" fmla="*/ 8 h 8"/>
                <a:gd name="T2" fmla="*/ 30 w 30"/>
                <a:gd name="T3" fmla="*/ 8 h 8"/>
                <a:gd name="T4" fmla="*/ 30 w 30"/>
                <a:gd name="T5" fmla="*/ 8 h 8"/>
                <a:gd name="T6" fmla="*/ 29 w 30"/>
                <a:gd name="T7" fmla="*/ 8 h 8"/>
                <a:gd name="T8" fmla="*/ 29 w 30"/>
                <a:gd name="T9" fmla="*/ 8 h 8"/>
                <a:gd name="T10" fmla="*/ 29 w 30"/>
                <a:gd name="T11" fmla="*/ 8 h 8"/>
                <a:gd name="T12" fmla="*/ 22 w 30"/>
                <a:gd name="T13" fmla="*/ 7 h 8"/>
                <a:gd name="T14" fmla="*/ 22 w 30"/>
                <a:gd name="T15" fmla="*/ 7 h 8"/>
                <a:gd name="T16" fmla="*/ 22 w 30"/>
                <a:gd name="T17" fmla="*/ 7 h 8"/>
                <a:gd name="T18" fmla="*/ 21 w 30"/>
                <a:gd name="T19" fmla="*/ 7 h 8"/>
                <a:gd name="T20" fmla="*/ 21 w 30"/>
                <a:gd name="T21" fmla="*/ 7 h 8"/>
                <a:gd name="T22" fmla="*/ 21 w 30"/>
                <a:gd name="T23" fmla="*/ 7 h 8"/>
                <a:gd name="T24" fmla="*/ 20 w 30"/>
                <a:gd name="T25" fmla="*/ 7 h 8"/>
                <a:gd name="T26" fmla="*/ 20 w 30"/>
                <a:gd name="T27" fmla="*/ 7 h 8"/>
                <a:gd name="T28" fmla="*/ 20 w 30"/>
                <a:gd name="T29" fmla="*/ 7 h 8"/>
                <a:gd name="T30" fmla="*/ 20 w 30"/>
                <a:gd name="T31" fmla="*/ 7 h 8"/>
                <a:gd name="T32" fmla="*/ 20 w 30"/>
                <a:gd name="T33" fmla="*/ 7 h 8"/>
                <a:gd name="T34" fmla="*/ 20 w 30"/>
                <a:gd name="T35" fmla="*/ 7 h 8"/>
                <a:gd name="T36" fmla="*/ 19 w 30"/>
                <a:gd name="T37" fmla="*/ 7 h 8"/>
                <a:gd name="T38" fmla="*/ 19 w 30"/>
                <a:gd name="T39" fmla="*/ 7 h 8"/>
                <a:gd name="T40" fmla="*/ 19 w 30"/>
                <a:gd name="T41" fmla="*/ 7 h 8"/>
                <a:gd name="T42" fmla="*/ 19 w 30"/>
                <a:gd name="T43" fmla="*/ 7 h 8"/>
                <a:gd name="T44" fmla="*/ 19 w 30"/>
                <a:gd name="T45" fmla="*/ 7 h 8"/>
                <a:gd name="T46" fmla="*/ 19 w 30"/>
                <a:gd name="T47" fmla="*/ 7 h 8"/>
                <a:gd name="T48" fmla="*/ 0 w 30"/>
                <a:gd name="T49" fmla="*/ 0 h 8"/>
                <a:gd name="T50" fmla="*/ 0 w 30"/>
                <a:gd name="T51" fmla="*/ 0 h 8"/>
                <a:gd name="T52" fmla="*/ 18 w 30"/>
                <a:gd name="T53" fmla="*/ 7 h 8"/>
                <a:gd name="T54" fmla="*/ 0 w 30"/>
                <a:gd name="T5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 h="8">
                  <a:moveTo>
                    <a:pt x="30" y="8"/>
                  </a:moveTo>
                  <a:cubicBezTo>
                    <a:pt x="30" y="8"/>
                    <a:pt x="30" y="8"/>
                    <a:pt x="30" y="8"/>
                  </a:cubicBezTo>
                  <a:cubicBezTo>
                    <a:pt x="30" y="8"/>
                    <a:pt x="30" y="8"/>
                    <a:pt x="30" y="8"/>
                  </a:cubicBezTo>
                  <a:moveTo>
                    <a:pt x="29" y="8"/>
                  </a:moveTo>
                  <a:cubicBezTo>
                    <a:pt x="29" y="8"/>
                    <a:pt x="29" y="8"/>
                    <a:pt x="29" y="8"/>
                  </a:cubicBezTo>
                  <a:cubicBezTo>
                    <a:pt x="29" y="8"/>
                    <a:pt x="29" y="8"/>
                    <a:pt x="29" y="8"/>
                  </a:cubicBezTo>
                  <a:moveTo>
                    <a:pt x="22" y="7"/>
                  </a:moveTo>
                  <a:cubicBezTo>
                    <a:pt x="22" y="7"/>
                    <a:pt x="22" y="7"/>
                    <a:pt x="22" y="7"/>
                  </a:cubicBezTo>
                  <a:cubicBezTo>
                    <a:pt x="22" y="7"/>
                    <a:pt x="22" y="7"/>
                    <a:pt x="22" y="7"/>
                  </a:cubicBezTo>
                  <a:moveTo>
                    <a:pt x="21" y="7"/>
                  </a:moveTo>
                  <a:cubicBezTo>
                    <a:pt x="21" y="7"/>
                    <a:pt x="21" y="7"/>
                    <a:pt x="21" y="7"/>
                  </a:cubicBezTo>
                  <a:cubicBezTo>
                    <a:pt x="21" y="7"/>
                    <a:pt x="21" y="7"/>
                    <a:pt x="21" y="7"/>
                  </a:cubicBezTo>
                  <a:moveTo>
                    <a:pt x="20" y="7"/>
                  </a:moveTo>
                  <a:cubicBezTo>
                    <a:pt x="20" y="7"/>
                    <a:pt x="20" y="7"/>
                    <a:pt x="20" y="7"/>
                  </a:cubicBezTo>
                  <a:cubicBezTo>
                    <a:pt x="20" y="7"/>
                    <a:pt x="20" y="7"/>
                    <a:pt x="20" y="7"/>
                  </a:cubicBezTo>
                  <a:moveTo>
                    <a:pt x="20" y="7"/>
                  </a:moveTo>
                  <a:cubicBezTo>
                    <a:pt x="20" y="7"/>
                    <a:pt x="20" y="7"/>
                    <a:pt x="20" y="7"/>
                  </a:cubicBezTo>
                  <a:cubicBezTo>
                    <a:pt x="20" y="7"/>
                    <a:pt x="20" y="7"/>
                    <a:pt x="20" y="7"/>
                  </a:cubicBezTo>
                  <a:moveTo>
                    <a:pt x="19" y="7"/>
                  </a:moveTo>
                  <a:cubicBezTo>
                    <a:pt x="19" y="7"/>
                    <a:pt x="19" y="7"/>
                    <a:pt x="19" y="7"/>
                  </a:cubicBezTo>
                  <a:cubicBezTo>
                    <a:pt x="19" y="7"/>
                    <a:pt x="19" y="7"/>
                    <a:pt x="19" y="7"/>
                  </a:cubicBezTo>
                  <a:moveTo>
                    <a:pt x="19" y="7"/>
                  </a:moveTo>
                  <a:cubicBezTo>
                    <a:pt x="19" y="7"/>
                    <a:pt x="19" y="7"/>
                    <a:pt x="19" y="7"/>
                  </a:cubicBezTo>
                  <a:cubicBezTo>
                    <a:pt x="19" y="7"/>
                    <a:pt x="19" y="7"/>
                    <a:pt x="19" y="7"/>
                  </a:cubicBezTo>
                  <a:moveTo>
                    <a:pt x="0" y="0"/>
                  </a:moveTo>
                  <a:cubicBezTo>
                    <a:pt x="0" y="0"/>
                    <a:pt x="0" y="0"/>
                    <a:pt x="0" y="0"/>
                  </a:cubicBezTo>
                  <a:cubicBezTo>
                    <a:pt x="6" y="3"/>
                    <a:pt x="12" y="6"/>
                    <a:pt x="18" y="7"/>
                  </a:cubicBezTo>
                  <a:cubicBezTo>
                    <a:pt x="12" y="6"/>
                    <a:pt x="6" y="3"/>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任意多边形 274">
              <a:extLst>
                <a:ext uri="{FF2B5EF4-FFF2-40B4-BE49-F238E27FC236}">
                  <a16:creationId xmlns:a16="http://schemas.microsoft.com/office/drawing/2014/main" id="{5B8AD62E-DA79-49A2-A545-18232A83295B}"/>
                </a:ext>
              </a:extLst>
            </p:cNvPr>
            <p:cNvSpPr/>
            <p:nvPr/>
          </p:nvSpPr>
          <p:spPr bwMode="auto">
            <a:xfrm>
              <a:off x="7248526" y="1173163"/>
              <a:ext cx="350838" cy="542925"/>
            </a:xfrm>
            <a:custGeom>
              <a:avLst/>
              <a:gdLst>
                <a:gd name="T0" fmla="*/ 90 w 106"/>
                <a:gd name="T1" fmla="*/ 0 h 165"/>
                <a:gd name="T2" fmla="*/ 56 w 106"/>
                <a:gd name="T3" fmla="*/ 13 h 165"/>
                <a:gd name="T4" fmla="*/ 40 w 106"/>
                <a:gd name="T5" fmla="*/ 37 h 165"/>
                <a:gd name="T6" fmla="*/ 40 w 106"/>
                <a:gd name="T7" fmla="*/ 38 h 165"/>
                <a:gd name="T8" fmla="*/ 37 w 106"/>
                <a:gd name="T9" fmla="*/ 37 h 165"/>
                <a:gd name="T10" fmla="*/ 35 w 106"/>
                <a:gd name="T11" fmla="*/ 37 h 165"/>
                <a:gd name="T12" fmla="*/ 0 w 106"/>
                <a:gd name="T13" fmla="*/ 157 h 165"/>
                <a:gd name="T14" fmla="*/ 18 w 106"/>
                <a:gd name="T15" fmla="*/ 164 h 165"/>
                <a:gd name="T16" fmla="*/ 19 w 106"/>
                <a:gd name="T17" fmla="*/ 164 h 165"/>
                <a:gd name="T18" fmla="*/ 19 w 106"/>
                <a:gd name="T19" fmla="*/ 164 h 165"/>
                <a:gd name="T20" fmla="*/ 19 w 106"/>
                <a:gd name="T21" fmla="*/ 164 h 165"/>
                <a:gd name="T22" fmla="*/ 19 w 106"/>
                <a:gd name="T23" fmla="*/ 164 h 165"/>
                <a:gd name="T24" fmla="*/ 20 w 106"/>
                <a:gd name="T25" fmla="*/ 164 h 165"/>
                <a:gd name="T26" fmla="*/ 20 w 106"/>
                <a:gd name="T27" fmla="*/ 164 h 165"/>
                <a:gd name="T28" fmla="*/ 20 w 106"/>
                <a:gd name="T29" fmla="*/ 164 h 165"/>
                <a:gd name="T30" fmla="*/ 20 w 106"/>
                <a:gd name="T31" fmla="*/ 164 h 165"/>
                <a:gd name="T32" fmla="*/ 21 w 106"/>
                <a:gd name="T33" fmla="*/ 164 h 165"/>
                <a:gd name="T34" fmla="*/ 21 w 106"/>
                <a:gd name="T35" fmla="*/ 164 h 165"/>
                <a:gd name="T36" fmla="*/ 22 w 106"/>
                <a:gd name="T37" fmla="*/ 164 h 165"/>
                <a:gd name="T38" fmla="*/ 22 w 106"/>
                <a:gd name="T39" fmla="*/ 164 h 165"/>
                <a:gd name="T40" fmla="*/ 29 w 106"/>
                <a:gd name="T41" fmla="*/ 165 h 165"/>
                <a:gd name="T42" fmla="*/ 29 w 106"/>
                <a:gd name="T43" fmla="*/ 165 h 165"/>
                <a:gd name="T44" fmla="*/ 30 w 106"/>
                <a:gd name="T45" fmla="*/ 165 h 165"/>
                <a:gd name="T46" fmla="*/ 30 w 106"/>
                <a:gd name="T47" fmla="*/ 165 h 165"/>
                <a:gd name="T48" fmla="*/ 30 w 106"/>
                <a:gd name="T49" fmla="*/ 165 h 165"/>
                <a:gd name="T50" fmla="*/ 59 w 106"/>
                <a:gd name="T51" fmla="*/ 165 h 165"/>
                <a:gd name="T52" fmla="*/ 106 w 106"/>
                <a:gd name="T53" fmla="*/ 3 h 165"/>
                <a:gd name="T54" fmla="*/ 90 w 106"/>
                <a:gd name="T5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65">
                  <a:moveTo>
                    <a:pt x="90" y="0"/>
                  </a:moveTo>
                  <a:cubicBezTo>
                    <a:pt x="77" y="0"/>
                    <a:pt x="66" y="5"/>
                    <a:pt x="56" y="13"/>
                  </a:cubicBezTo>
                  <a:cubicBezTo>
                    <a:pt x="49" y="19"/>
                    <a:pt x="43" y="27"/>
                    <a:pt x="40" y="37"/>
                  </a:cubicBezTo>
                  <a:cubicBezTo>
                    <a:pt x="40" y="37"/>
                    <a:pt x="40" y="38"/>
                    <a:pt x="40" y="38"/>
                  </a:cubicBezTo>
                  <a:cubicBezTo>
                    <a:pt x="39" y="38"/>
                    <a:pt x="38" y="38"/>
                    <a:pt x="37" y="37"/>
                  </a:cubicBezTo>
                  <a:cubicBezTo>
                    <a:pt x="36" y="37"/>
                    <a:pt x="35" y="37"/>
                    <a:pt x="35" y="37"/>
                  </a:cubicBezTo>
                  <a:cubicBezTo>
                    <a:pt x="0" y="157"/>
                    <a:pt x="0" y="157"/>
                    <a:pt x="0" y="157"/>
                  </a:cubicBezTo>
                  <a:cubicBezTo>
                    <a:pt x="6" y="160"/>
                    <a:pt x="12" y="163"/>
                    <a:pt x="18" y="164"/>
                  </a:cubicBezTo>
                  <a:cubicBezTo>
                    <a:pt x="18" y="164"/>
                    <a:pt x="19" y="164"/>
                    <a:pt x="19" y="164"/>
                  </a:cubicBezTo>
                  <a:cubicBezTo>
                    <a:pt x="19" y="164"/>
                    <a:pt x="19" y="164"/>
                    <a:pt x="19" y="164"/>
                  </a:cubicBezTo>
                  <a:cubicBezTo>
                    <a:pt x="19" y="164"/>
                    <a:pt x="19" y="164"/>
                    <a:pt x="19" y="164"/>
                  </a:cubicBezTo>
                  <a:cubicBezTo>
                    <a:pt x="19" y="164"/>
                    <a:pt x="19" y="164"/>
                    <a:pt x="19" y="164"/>
                  </a:cubicBezTo>
                  <a:cubicBezTo>
                    <a:pt x="20" y="164"/>
                    <a:pt x="20" y="164"/>
                    <a:pt x="20" y="164"/>
                  </a:cubicBezTo>
                  <a:cubicBezTo>
                    <a:pt x="20" y="164"/>
                    <a:pt x="20" y="164"/>
                    <a:pt x="20" y="164"/>
                  </a:cubicBezTo>
                  <a:cubicBezTo>
                    <a:pt x="20" y="164"/>
                    <a:pt x="20" y="164"/>
                    <a:pt x="20" y="164"/>
                  </a:cubicBezTo>
                  <a:cubicBezTo>
                    <a:pt x="20" y="164"/>
                    <a:pt x="20" y="164"/>
                    <a:pt x="20" y="164"/>
                  </a:cubicBezTo>
                  <a:cubicBezTo>
                    <a:pt x="20" y="164"/>
                    <a:pt x="21" y="164"/>
                    <a:pt x="21" y="164"/>
                  </a:cubicBezTo>
                  <a:cubicBezTo>
                    <a:pt x="21" y="164"/>
                    <a:pt x="21" y="164"/>
                    <a:pt x="21" y="164"/>
                  </a:cubicBezTo>
                  <a:cubicBezTo>
                    <a:pt x="21" y="164"/>
                    <a:pt x="21" y="164"/>
                    <a:pt x="22" y="164"/>
                  </a:cubicBezTo>
                  <a:cubicBezTo>
                    <a:pt x="22" y="164"/>
                    <a:pt x="22" y="164"/>
                    <a:pt x="22" y="164"/>
                  </a:cubicBezTo>
                  <a:cubicBezTo>
                    <a:pt x="24" y="165"/>
                    <a:pt x="27" y="165"/>
                    <a:pt x="29" y="165"/>
                  </a:cubicBezTo>
                  <a:cubicBezTo>
                    <a:pt x="29" y="165"/>
                    <a:pt x="29" y="165"/>
                    <a:pt x="29" y="165"/>
                  </a:cubicBezTo>
                  <a:cubicBezTo>
                    <a:pt x="30" y="165"/>
                    <a:pt x="30" y="165"/>
                    <a:pt x="30" y="165"/>
                  </a:cubicBezTo>
                  <a:cubicBezTo>
                    <a:pt x="30" y="165"/>
                    <a:pt x="30" y="165"/>
                    <a:pt x="30" y="165"/>
                  </a:cubicBezTo>
                  <a:cubicBezTo>
                    <a:pt x="30" y="165"/>
                    <a:pt x="30" y="165"/>
                    <a:pt x="30" y="165"/>
                  </a:cubicBezTo>
                  <a:cubicBezTo>
                    <a:pt x="59" y="165"/>
                    <a:pt x="59" y="165"/>
                    <a:pt x="59" y="165"/>
                  </a:cubicBezTo>
                  <a:cubicBezTo>
                    <a:pt x="106" y="3"/>
                    <a:pt x="106" y="3"/>
                    <a:pt x="106" y="3"/>
                  </a:cubicBezTo>
                  <a:cubicBezTo>
                    <a:pt x="101" y="1"/>
                    <a:pt x="96" y="0"/>
                    <a:pt x="90"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任意多边形 275">
              <a:extLst>
                <a:ext uri="{FF2B5EF4-FFF2-40B4-BE49-F238E27FC236}">
                  <a16:creationId xmlns:a16="http://schemas.microsoft.com/office/drawing/2014/main" id="{E9DF7D45-C441-4AFF-9605-6EFE2C5AD550}"/>
                </a:ext>
              </a:extLst>
            </p:cNvPr>
            <p:cNvSpPr/>
            <p:nvPr/>
          </p:nvSpPr>
          <p:spPr bwMode="auto">
            <a:xfrm>
              <a:off x="7648576" y="1204913"/>
              <a:ext cx="111125" cy="60325"/>
            </a:xfrm>
            <a:custGeom>
              <a:avLst/>
              <a:gdLst>
                <a:gd name="T0" fmla="*/ 30 w 34"/>
                <a:gd name="T1" fmla="*/ 17 h 18"/>
                <a:gd name="T2" fmla="*/ 21 w 34"/>
                <a:gd name="T3" fmla="*/ 18 h 18"/>
                <a:gd name="T4" fmla="*/ 30 w 34"/>
                <a:gd name="T5" fmla="*/ 17 h 18"/>
                <a:gd name="T6" fmla="*/ 31 w 34"/>
                <a:gd name="T7" fmla="*/ 17 h 18"/>
                <a:gd name="T8" fmla="*/ 31 w 34"/>
                <a:gd name="T9" fmla="*/ 17 h 18"/>
                <a:gd name="T10" fmla="*/ 31 w 34"/>
                <a:gd name="T11" fmla="*/ 17 h 18"/>
                <a:gd name="T12" fmla="*/ 33 w 34"/>
                <a:gd name="T13" fmla="*/ 17 h 18"/>
                <a:gd name="T14" fmla="*/ 33 w 34"/>
                <a:gd name="T15" fmla="*/ 17 h 18"/>
                <a:gd name="T16" fmla="*/ 34 w 34"/>
                <a:gd name="T17" fmla="*/ 17 h 18"/>
                <a:gd name="T18" fmla="*/ 33 w 34"/>
                <a:gd name="T19" fmla="*/ 17 h 18"/>
                <a:gd name="T20" fmla="*/ 12 w 34"/>
                <a:gd name="T21" fmla="*/ 12 h 18"/>
                <a:gd name="T22" fmla="*/ 12 w 34"/>
                <a:gd name="T23" fmla="*/ 12 h 18"/>
                <a:gd name="T24" fmla="*/ 12 w 34"/>
                <a:gd name="T25" fmla="*/ 12 h 18"/>
                <a:gd name="T26" fmla="*/ 0 w 34"/>
                <a:gd name="T27" fmla="*/ 0 h 18"/>
                <a:gd name="T28" fmla="*/ 12 w 34"/>
                <a:gd name="T29" fmla="*/ 12 h 18"/>
                <a:gd name="T30" fmla="*/ 0 w 34"/>
                <a:gd name="T31" fmla="*/ 0 h 18"/>
                <a:gd name="T32" fmla="*/ 0 w 34"/>
                <a:gd name="T33" fmla="*/ 0 h 18"/>
                <a:gd name="T34" fmla="*/ 0 w 34"/>
                <a:gd name="T35" fmla="*/ 0 h 18"/>
                <a:gd name="T36" fmla="*/ 0 w 34"/>
                <a:gd name="T37" fmla="*/ 0 h 18"/>
                <a:gd name="T38" fmla="*/ 0 w 34"/>
                <a:gd name="T39" fmla="*/ 0 h 18"/>
                <a:gd name="T40" fmla="*/ 0 w 34"/>
                <a:gd name="T41" fmla="*/ 0 h 18"/>
                <a:gd name="T42" fmla="*/ 0 w 34"/>
                <a:gd name="T4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18">
                  <a:moveTo>
                    <a:pt x="30" y="17"/>
                  </a:moveTo>
                  <a:cubicBezTo>
                    <a:pt x="27" y="17"/>
                    <a:pt x="24" y="17"/>
                    <a:pt x="21" y="18"/>
                  </a:cubicBezTo>
                  <a:cubicBezTo>
                    <a:pt x="24" y="17"/>
                    <a:pt x="27" y="17"/>
                    <a:pt x="30" y="17"/>
                  </a:cubicBezTo>
                  <a:moveTo>
                    <a:pt x="31" y="17"/>
                  </a:moveTo>
                  <a:cubicBezTo>
                    <a:pt x="31" y="17"/>
                    <a:pt x="31" y="17"/>
                    <a:pt x="31" y="17"/>
                  </a:cubicBezTo>
                  <a:cubicBezTo>
                    <a:pt x="31" y="17"/>
                    <a:pt x="31" y="17"/>
                    <a:pt x="31" y="17"/>
                  </a:cubicBezTo>
                  <a:moveTo>
                    <a:pt x="33" y="17"/>
                  </a:moveTo>
                  <a:cubicBezTo>
                    <a:pt x="33" y="17"/>
                    <a:pt x="33" y="17"/>
                    <a:pt x="33" y="17"/>
                  </a:cubicBezTo>
                  <a:cubicBezTo>
                    <a:pt x="34" y="17"/>
                    <a:pt x="34" y="17"/>
                    <a:pt x="34" y="17"/>
                  </a:cubicBezTo>
                  <a:cubicBezTo>
                    <a:pt x="34" y="17"/>
                    <a:pt x="34" y="17"/>
                    <a:pt x="33" y="17"/>
                  </a:cubicBezTo>
                  <a:moveTo>
                    <a:pt x="12" y="12"/>
                  </a:moveTo>
                  <a:cubicBezTo>
                    <a:pt x="12" y="12"/>
                    <a:pt x="12" y="12"/>
                    <a:pt x="12" y="12"/>
                  </a:cubicBezTo>
                  <a:cubicBezTo>
                    <a:pt x="12" y="12"/>
                    <a:pt x="12" y="12"/>
                    <a:pt x="12" y="12"/>
                  </a:cubicBezTo>
                  <a:moveTo>
                    <a:pt x="0" y="0"/>
                  </a:moveTo>
                  <a:cubicBezTo>
                    <a:pt x="5" y="3"/>
                    <a:pt x="9" y="7"/>
                    <a:pt x="12" y="12"/>
                  </a:cubicBezTo>
                  <a:cubicBezTo>
                    <a:pt x="9" y="7"/>
                    <a:pt x="5" y="3"/>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任意多边形 276">
              <a:extLst>
                <a:ext uri="{FF2B5EF4-FFF2-40B4-BE49-F238E27FC236}">
                  <a16:creationId xmlns:a16="http://schemas.microsoft.com/office/drawing/2014/main" id="{377B4AD5-164D-45F9-AA8B-8A7DE9116A23}"/>
                </a:ext>
              </a:extLst>
            </p:cNvPr>
            <p:cNvSpPr/>
            <p:nvPr/>
          </p:nvSpPr>
          <p:spPr bwMode="auto">
            <a:xfrm>
              <a:off x="7477126" y="1192213"/>
              <a:ext cx="296863" cy="523875"/>
            </a:xfrm>
            <a:custGeom>
              <a:avLst/>
              <a:gdLst>
                <a:gd name="T0" fmla="*/ 46 w 90"/>
                <a:gd name="T1" fmla="*/ 0 h 159"/>
                <a:gd name="T2" fmla="*/ 0 w 90"/>
                <a:gd name="T3" fmla="*/ 159 h 159"/>
                <a:gd name="T4" fmla="*/ 50 w 90"/>
                <a:gd name="T5" fmla="*/ 159 h 159"/>
                <a:gd name="T6" fmla="*/ 90 w 90"/>
                <a:gd name="T7" fmla="*/ 21 h 159"/>
                <a:gd name="T8" fmla="*/ 86 w 90"/>
                <a:gd name="T9" fmla="*/ 21 h 159"/>
                <a:gd name="T10" fmla="*/ 85 w 90"/>
                <a:gd name="T11" fmla="*/ 21 h 159"/>
                <a:gd name="T12" fmla="*/ 83 w 90"/>
                <a:gd name="T13" fmla="*/ 21 h 159"/>
                <a:gd name="T14" fmla="*/ 83 w 90"/>
                <a:gd name="T15" fmla="*/ 21 h 159"/>
                <a:gd name="T16" fmla="*/ 82 w 90"/>
                <a:gd name="T17" fmla="*/ 21 h 159"/>
                <a:gd name="T18" fmla="*/ 73 w 90"/>
                <a:gd name="T19" fmla="*/ 22 h 159"/>
                <a:gd name="T20" fmla="*/ 69 w 90"/>
                <a:gd name="T21" fmla="*/ 23 h 159"/>
                <a:gd name="T22" fmla="*/ 64 w 90"/>
                <a:gd name="T23" fmla="*/ 16 h 159"/>
                <a:gd name="T24" fmla="*/ 64 w 90"/>
                <a:gd name="T25" fmla="*/ 16 h 159"/>
                <a:gd name="T26" fmla="*/ 64 w 90"/>
                <a:gd name="T27" fmla="*/ 16 h 159"/>
                <a:gd name="T28" fmla="*/ 52 w 90"/>
                <a:gd name="T29" fmla="*/ 4 h 159"/>
                <a:gd name="T30" fmla="*/ 52 w 90"/>
                <a:gd name="T31" fmla="*/ 4 h 159"/>
                <a:gd name="T32" fmla="*/ 52 w 90"/>
                <a:gd name="T33" fmla="*/ 4 h 159"/>
                <a:gd name="T34" fmla="*/ 52 w 90"/>
                <a:gd name="T35" fmla="*/ 4 h 159"/>
                <a:gd name="T36" fmla="*/ 52 w 90"/>
                <a:gd name="T37" fmla="*/ 4 h 159"/>
                <a:gd name="T38" fmla="*/ 46 w 90"/>
                <a:gd name="T3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159">
                  <a:moveTo>
                    <a:pt x="46" y="0"/>
                  </a:moveTo>
                  <a:cubicBezTo>
                    <a:pt x="0" y="159"/>
                    <a:pt x="0" y="159"/>
                    <a:pt x="0" y="159"/>
                  </a:cubicBezTo>
                  <a:cubicBezTo>
                    <a:pt x="50" y="159"/>
                    <a:pt x="50" y="159"/>
                    <a:pt x="50" y="159"/>
                  </a:cubicBezTo>
                  <a:cubicBezTo>
                    <a:pt x="90" y="21"/>
                    <a:pt x="90" y="21"/>
                    <a:pt x="90" y="21"/>
                  </a:cubicBezTo>
                  <a:cubicBezTo>
                    <a:pt x="89" y="21"/>
                    <a:pt x="88" y="21"/>
                    <a:pt x="86" y="21"/>
                  </a:cubicBezTo>
                  <a:cubicBezTo>
                    <a:pt x="86" y="21"/>
                    <a:pt x="86" y="21"/>
                    <a:pt x="85" y="21"/>
                  </a:cubicBezTo>
                  <a:cubicBezTo>
                    <a:pt x="84" y="21"/>
                    <a:pt x="84" y="21"/>
                    <a:pt x="83" y="21"/>
                  </a:cubicBezTo>
                  <a:cubicBezTo>
                    <a:pt x="83" y="21"/>
                    <a:pt x="83" y="21"/>
                    <a:pt x="83" y="21"/>
                  </a:cubicBezTo>
                  <a:cubicBezTo>
                    <a:pt x="83" y="21"/>
                    <a:pt x="83" y="21"/>
                    <a:pt x="82" y="21"/>
                  </a:cubicBezTo>
                  <a:cubicBezTo>
                    <a:pt x="79" y="21"/>
                    <a:pt x="76" y="21"/>
                    <a:pt x="73" y="22"/>
                  </a:cubicBezTo>
                  <a:cubicBezTo>
                    <a:pt x="71" y="23"/>
                    <a:pt x="70" y="23"/>
                    <a:pt x="69" y="23"/>
                  </a:cubicBezTo>
                  <a:cubicBezTo>
                    <a:pt x="67" y="21"/>
                    <a:pt x="66" y="18"/>
                    <a:pt x="64" y="16"/>
                  </a:cubicBezTo>
                  <a:cubicBezTo>
                    <a:pt x="64" y="16"/>
                    <a:pt x="64" y="16"/>
                    <a:pt x="64" y="16"/>
                  </a:cubicBezTo>
                  <a:cubicBezTo>
                    <a:pt x="64" y="16"/>
                    <a:pt x="64" y="16"/>
                    <a:pt x="64" y="16"/>
                  </a:cubicBezTo>
                  <a:cubicBezTo>
                    <a:pt x="61" y="11"/>
                    <a:pt x="57" y="7"/>
                    <a:pt x="52" y="4"/>
                  </a:cubicBezTo>
                  <a:cubicBezTo>
                    <a:pt x="52" y="4"/>
                    <a:pt x="52" y="4"/>
                    <a:pt x="52" y="4"/>
                  </a:cubicBezTo>
                  <a:cubicBezTo>
                    <a:pt x="52" y="4"/>
                    <a:pt x="52" y="4"/>
                    <a:pt x="52" y="4"/>
                  </a:cubicBezTo>
                  <a:cubicBezTo>
                    <a:pt x="52" y="4"/>
                    <a:pt x="52" y="4"/>
                    <a:pt x="52" y="4"/>
                  </a:cubicBezTo>
                  <a:cubicBezTo>
                    <a:pt x="52" y="4"/>
                    <a:pt x="52" y="4"/>
                    <a:pt x="52" y="4"/>
                  </a:cubicBezTo>
                  <a:cubicBezTo>
                    <a:pt x="50" y="2"/>
                    <a:pt x="48" y="1"/>
                    <a:pt x="46"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任意多边形 277">
              <a:extLst>
                <a:ext uri="{FF2B5EF4-FFF2-40B4-BE49-F238E27FC236}">
                  <a16:creationId xmlns:a16="http://schemas.microsoft.com/office/drawing/2014/main" id="{E6D6B064-6C14-429F-B2D2-5C26992CD544}"/>
                </a:ext>
              </a:extLst>
            </p:cNvPr>
            <p:cNvSpPr/>
            <p:nvPr/>
          </p:nvSpPr>
          <p:spPr bwMode="auto">
            <a:xfrm>
              <a:off x="7061201" y="1519238"/>
              <a:ext cx="26988" cy="25400"/>
            </a:xfrm>
            <a:custGeom>
              <a:avLst/>
              <a:gdLst>
                <a:gd name="T0" fmla="*/ 4 w 8"/>
                <a:gd name="T1" fmla="*/ 8 h 8"/>
                <a:gd name="T2" fmla="*/ 1 w 8"/>
                <a:gd name="T3" fmla="*/ 7 h 8"/>
                <a:gd name="T4" fmla="*/ 0 w 8"/>
                <a:gd name="T5" fmla="*/ 4 h 8"/>
                <a:gd name="T6" fmla="*/ 1 w 8"/>
                <a:gd name="T7" fmla="*/ 2 h 8"/>
                <a:gd name="T8" fmla="*/ 7 w 8"/>
                <a:gd name="T9" fmla="*/ 2 h 8"/>
                <a:gd name="T10" fmla="*/ 8 w 8"/>
                <a:gd name="T11" fmla="*/ 4 h 8"/>
                <a:gd name="T12" fmla="*/ 7 w 8"/>
                <a:gd name="T13" fmla="*/ 7 h 8"/>
                <a:gd name="T14" fmla="*/ 4 w 8"/>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3" y="8"/>
                    <a:pt x="2" y="8"/>
                    <a:pt x="1" y="7"/>
                  </a:cubicBezTo>
                  <a:cubicBezTo>
                    <a:pt x="0" y="7"/>
                    <a:pt x="0" y="6"/>
                    <a:pt x="0" y="4"/>
                  </a:cubicBezTo>
                  <a:cubicBezTo>
                    <a:pt x="0" y="3"/>
                    <a:pt x="0" y="2"/>
                    <a:pt x="1" y="2"/>
                  </a:cubicBezTo>
                  <a:cubicBezTo>
                    <a:pt x="3" y="0"/>
                    <a:pt x="5" y="0"/>
                    <a:pt x="7" y="2"/>
                  </a:cubicBezTo>
                  <a:cubicBezTo>
                    <a:pt x="8" y="2"/>
                    <a:pt x="8" y="3"/>
                    <a:pt x="8" y="4"/>
                  </a:cubicBezTo>
                  <a:cubicBezTo>
                    <a:pt x="8" y="6"/>
                    <a:pt x="8" y="7"/>
                    <a:pt x="7" y="7"/>
                  </a:cubicBezTo>
                  <a:cubicBezTo>
                    <a:pt x="6" y="8"/>
                    <a:pt x="5" y="8"/>
                    <a:pt x="4"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任意多边形 278">
              <a:extLst>
                <a:ext uri="{FF2B5EF4-FFF2-40B4-BE49-F238E27FC236}">
                  <a16:creationId xmlns:a16="http://schemas.microsoft.com/office/drawing/2014/main" id="{836C8434-C36A-444A-9052-E04502260B4D}"/>
                </a:ext>
              </a:extLst>
            </p:cNvPr>
            <p:cNvSpPr/>
            <p:nvPr/>
          </p:nvSpPr>
          <p:spPr bwMode="auto">
            <a:xfrm>
              <a:off x="3903663" y="1519238"/>
              <a:ext cx="3130550" cy="1216025"/>
            </a:xfrm>
            <a:custGeom>
              <a:avLst/>
              <a:gdLst>
                <a:gd name="T0" fmla="*/ 4 w 949"/>
                <a:gd name="T1" fmla="*/ 345 h 369"/>
                <a:gd name="T2" fmla="*/ 4 w 949"/>
                <a:gd name="T3" fmla="*/ 337 h 369"/>
                <a:gd name="T4" fmla="*/ 0 w 949"/>
                <a:gd name="T5" fmla="*/ 301 h 369"/>
                <a:gd name="T6" fmla="*/ 8 w 949"/>
                <a:gd name="T7" fmla="*/ 285 h 369"/>
                <a:gd name="T8" fmla="*/ 0 w 949"/>
                <a:gd name="T9" fmla="*/ 269 h 369"/>
                <a:gd name="T10" fmla="*/ 4 w 949"/>
                <a:gd name="T11" fmla="*/ 233 h 369"/>
                <a:gd name="T12" fmla="*/ 4 w 949"/>
                <a:gd name="T13" fmla="*/ 224 h 369"/>
                <a:gd name="T14" fmla="*/ 0 w 949"/>
                <a:gd name="T15" fmla="*/ 188 h 369"/>
                <a:gd name="T16" fmla="*/ 8 w 949"/>
                <a:gd name="T17" fmla="*/ 172 h 369"/>
                <a:gd name="T18" fmla="*/ 0 w 949"/>
                <a:gd name="T19" fmla="*/ 156 h 369"/>
                <a:gd name="T20" fmla="*/ 4 w 949"/>
                <a:gd name="T21" fmla="*/ 120 h 369"/>
                <a:gd name="T22" fmla="*/ 4 w 949"/>
                <a:gd name="T23" fmla="*/ 112 h 369"/>
                <a:gd name="T24" fmla="*/ 4 w 949"/>
                <a:gd name="T25" fmla="*/ 80 h 369"/>
                <a:gd name="T26" fmla="*/ 7 w 949"/>
                <a:gd name="T27" fmla="*/ 56 h 369"/>
                <a:gd name="T28" fmla="*/ 13 w 949"/>
                <a:gd name="T29" fmla="*/ 41 h 369"/>
                <a:gd name="T30" fmla="*/ 23 w 949"/>
                <a:gd name="T31" fmla="*/ 34 h 369"/>
                <a:gd name="T32" fmla="*/ 34 w 949"/>
                <a:gd name="T33" fmla="*/ 23 h 369"/>
                <a:gd name="T34" fmla="*/ 45 w 949"/>
                <a:gd name="T35" fmla="*/ 16 h 369"/>
                <a:gd name="T36" fmla="*/ 57 w 949"/>
                <a:gd name="T37" fmla="*/ 7 h 369"/>
                <a:gd name="T38" fmla="*/ 929 w 949"/>
                <a:gd name="T39" fmla="*/ 0 h 369"/>
                <a:gd name="T40" fmla="*/ 913 w 949"/>
                <a:gd name="T41" fmla="*/ 8 h 369"/>
                <a:gd name="T42" fmla="*/ 877 w 949"/>
                <a:gd name="T43" fmla="*/ 4 h 369"/>
                <a:gd name="T44" fmla="*/ 869 w 949"/>
                <a:gd name="T45" fmla="*/ 4 h 369"/>
                <a:gd name="T46" fmla="*/ 844 w 949"/>
                <a:gd name="T47" fmla="*/ 4 h 369"/>
                <a:gd name="T48" fmla="*/ 816 w 949"/>
                <a:gd name="T49" fmla="*/ 0 h 369"/>
                <a:gd name="T50" fmla="*/ 800 w 949"/>
                <a:gd name="T51" fmla="*/ 8 h 369"/>
                <a:gd name="T52" fmla="*/ 764 w 949"/>
                <a:gd name="T53" fmla="*/ 4 h 369"/>
                <a:gd name="T54" fmla="*/ 756 w 949"/>
                <a:gd name="T55" fmla="*/ 4 h 369"/>
                <a:gd name="T56" fmla="*/ 732 w 949"/>
                <a:gd name="T57" fmla="*/ 4 h 369"/>
                <a:gd name="T58" fmla="*/ 704 w 949"/>
                <a:gd name="T59" fmla="*/ 0 h 369"/>
                <a:gd name="T60" fmla="*/ 688 w 949"/>
                <a:gd name="T61" fmla="*/ 8 h 369"/>
                <a:gd name="T62" fmla="*/ 651 w 949"/>
                <a:gd name="T63" fmla="*/ 4 h 369"/>
                <a:gd name="T64" fmla="*/ 643 w 949"/>
                <a:gd name="T65" fmla="*/ 4 h 369"/>
                <a:gd name="T66" fmla="*/ 619 w 949"/>
                <a:gd name="T67" fmla="*/ 4 h 369"/>
                <a:gd name="T68" fmla="*/ 591 w 949"/>
                <a:gd name="T69" fmla="*/ 0 h 369"/>
                <a:gd name="T70" fmla="*/ 575 w 949"/>
                <a:gd name="T71" fmla="*/ 8 h 369"/>
                <a:gd name="T72" fmla="*/ 539 w 949"/>
                <a:gd name="T73" fmla="*/ 4 h 369"/>
                <a:gd name="T74" fmla="*/ 531 w 949"/>
                <a:gd name="T75" fmla="*/ 4 h 369"/>
                <a:gd name="T76" fmla="*/ 507 w 949"/>
                <a:gd name="T77" fmla="*/ 4 h 369"/>
                <a:gd name="T78" fmla="*/ 479 w 949"/>
                <a:gd name="T79" fmla="*/ 0 h 369"/>
                <a:gd name="T80" fmla="*/ 462 w 949"/>
                <a:gd name="T81" fmla="*/ 8 h 369"/>
                <a:gd name="T82" fmla="*/ 426 w 949"/>
                <a:gd name="T83" fmla="*/ 4 h 369"/>
                <a:gd name="T84" fmla="*/ 418 w 949"/>
                <a:gd name="T85" fmla="*/ 4 h 369"/>
                <a:gd name="T86" fmla="*/ 394 w 949"/>
                <a:gd name="T87" fmla="*/ 4 h 369"/>
                <a:gd name="T88" fmla="*/ 366 w 949"/>
                <a:gd name="T89" fmla="*/ 0 h 369"/>
                <a:gd name="T90" fmla="*/ 350 w 949"/>
                <a:gd name="T91" fmla="*/ 8 h 369"/>
                <a:gd name="T92" fmla="*/ 314 w 949"/>
                <a:gd name="T93" fmla="*/ 4 h 369"/>
                <a:gd name="T94" fmla="*/ 306 w 949"/>
                <a:gd name="T95" fmla="*/ 4 h 369"/>
                <a:gd name="T96" fmla="*/ 282 w 949"/>
                <a:gd name="T97" fmla="*/ 4 h 369"/>
                <a:gd name="T98" fmla="*/ 253 w 949"/>
                <a:gd name="T99" fmla="*/ 0 h 369"/>
                <a:gd name="T100" fmla="*/ 237 w 949"/>
                <a:gd name="T101" fmla="*/ 8 h 369"/>
                <a:gd name="T102" fmla="*/ 201 w 949"/>
                <a:gd name="T103" fmla="*/ 4 h 369"/>
                <a:gd name="T104" fmla="*/ 193 w 949"/>
                <a:gd name="T105" fmla="*/ 4 h 369"/>
                <a:gd name="T106" fmla="*/ 169 w 949"/>
                <a:gd name="T107" fmla="*/ 4 h 369"/>
                <a:gd name="T108" fmla="*/ 141 w 949"/>
                <a:gd name="T109" fmla="*/ 0 h 369"/>
                <a:gd name="T110" fmla="*/ 125 w 949"/>
                <a:gd name="T111" fmla="*/ 8 h 369"/>
                <a:gd name="T112" fmla="*/ 89 w 949"/>
                <a:gd name="T113" fmla="*/ 4 h 369"/>
                <a:gd name="T114" fmla="*/ 80 w 949"/>
                <a:gd name="T115" fmla="*/ 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49" h="369">
                  <a:moveTo>
                    <a:pt x="0" y="365"/>
                  </a:moveTo>
                  <a:cubicBezTo>
                    <a:pt x="0" y="363"/>
                    <a:pt x="2" y="361"/>
                    <a:pt x="4" y="361"/>
                  </a:cubicBezTo>
                  <a:cubicBezTo>
                    <a:pt x="6" y="361"/>
                    <a:pt x="8" y="363"/>
                    <a:pt x="8" y="365"/>
                  </a:cubicBezTo>
                  <a:cubicBezTo>
                    <a:pt x="8" y="367"/>
                    <a:pt x="6" y="369"/>
                    <a:pt x="4" y="369"/>
                  </a:cubicBezTo>
                  <a:cubicBezTo>
                    <a:pt x="2" y="369"/>
                    <a:pt x="0" y="367"/>
                    <a:pt x="0" y="365"/>
                  </a:cubicBezTo>
                  <a:close/>
                  <a:moveTo>
                    <a:pt x="0" y="349"/>
                  </a:moveTo>
                  <a:cubicBezTo>
                    <a:pt x="0" y="347"/>
                    <a:pt x="2" y="345"/>
                    <a:pt x="4" y="345"/>
                  </a:cubicBezTo>
                  <a:cubicBezTo>
                    <a:pt x="6" y="345"/>
                    <a:pt x="8" y="347"/>
                    <a:pt x="8" y="349"/>
                  </a:cubicBezTo>
                  <a:cubicBezTo>
                    <a:pt x="8" y="351"/>
                    <a:pt x="6" y="353"/>
                    <a:pt x="4" y="353"/>
                  </a:cubicBezTo>
                  <a:cubicBezTo>
                    <a:pt x="2" y="353"/>
                    <a:pt x="0" y="351"/>
                    <a:pt x="0" y="349"/>
                  </a:cubicBezTo>
                  <a:close/>
                  <a:moveTo>
                    <a:pt x="0" y="333"/>
                  </a:moveTo>
                  <a:cubicBezTo>
                    <a:pt x="0" y="331"/>
                    <a:pt x="2" y="329"/>
                    <a:pt x="4" y="329"/>
                  </a:cubicBezTo>
                  <a:cubicBezTo>
                    <a:pt x="6" y="329"/>
                    <a:pt x="8" y="331"/>
                    <a:pt x="8" y="333"/>
                  </a:cubicBezTo>
                  <a:cubicBezTo>
                    <a:pt x="8" y="335"/>
                    <a:pt x="6" y="337"/>
                    <a:pt x="4" y="337"/>
                  </a:cubicBezTo>
                  <a:cubicBezTo>
                    <a:pt x="2" y="337"/>
                    <a:pt x="0" y="335"/>
                    <a:pt x="0" y="333"/>
                  </a:cubicBezTo>
                  <a:close/>
                  <a:moveTo>
                    <a:pt x="0" y="317"/>
                  </a:moveTo>
                  <a:cubicBezTo>
                    <a:pt x="0" y="315"/>
                    <a:pt x="2" y="313"/>
                    <a:pt x="4" y="313"/>
                  </a:cubicBezTo>
                  <a:cubicBezTo>
                    <a:pt x="6" y="313"/>
                    <a:pt x="8" y="315"/>
                    <a:pt x="8" y="317"/>
                  </a:cubicBezTo>
                  <a:cubicBezTo>
                    <a:pt x="8" y="319"/>
                    <a:pt x="6" y="321"/>
                    <a:pt x="4" y="321"/>
                  </a:cubicBezTo>
                  <a:cubicBezTo>
                    <a:pt x="2" y="321"/>
                    <a:pt x="0" y="319"/>
                    <a:pt x="0" y="317"/>
                  </a:cubicBezTo>
                  <a:close/>
                  <a:moveTo>
                    <a:pt x="0" y="301"/>
                  </a:moveTo>
                  <a:cubicBezTo>
                    <a:pt x="0" y="299"/>
                    <a:pt x="2" y="297"/>
                    <a:pt x="4" y="297"/>
                  </a:cubicBezTo>
                  <a:cubicBezTo>
                    <a:pt x="6" y="297"/>
                    <a:pt x="8" y="299"/>
                    <a:pt x="8" y="301"/>
                  </a:cubicBezTo>
                  <a:cubicBezTo>
                    <a:pt x="8" y="303"/>
                    <a:pt x="6" y="305"/>
                    <a:pt x="4" y="305"/>
                  </a:cubicBezTo>
                  <a:cubicBezTo>
                    <a:pt x="2" y="305"/>
                    <a:pt x="0" y="303"/>
                    <a:pt x="0" y="301"/>
                  </a:cubicBezTo>
                  <a:close/>
                  <a:moveTo>
                    <a:pt x="0" y="285"/>
                  </a:moveTo>
                  <a:cubicBezTo>
                    <a:pt x="0" y="283"/>
                    <a:pt x="2" y="281"/>
                    <a:pt x="4" y="281"/>
                  </a:cubicBezTo>
                  <a:cubicBezTo>
                    <a:pt x="6" y="281"/>
                    <a:pt x="8" y="283"/>
                    <a:pt x="8" y="285"/>
                  </a:cubicBezTo>
                  <a:cubicBezTo>
                    <a:pt x="8" y="287"/>
                    <a:pt x="6" y="289"/>
                    <a:pt x="4" y="289"/>
                  </a:cubicBezTo>
                  <a:cubicBezTo>
                    <a:pt x="2" y="289"/>
                    <a:pt x="0" y="287"/>
                    <a:pt x="0" y="285"/>
                  </a:cubicBezTo>
                  <a:close/>
                  <a:moveTo>
                    <a:pt x="0" y="269"/>
                  </a:moveTo>
                  <a:cubicBezTo>
                    <a:pt x="0" y="267"/>
                    <a:pt x="2" y="265"/>
                    <a:pt x="4" y="265"/>
                  </a:cubicBezTo>
                  <a:cubicBezTo>
                    <a:pt x="6" y="265"/>
                    <a:pt x="8" y="267"/>
                    <a:pt x="8" y="269"/>
                  </a:cubicBezTo>
                  <a:cubicBezTo>
                    <a:pt x="8" y="271"/>
                    <a:pt x="6" y="273"/>
                    <a:pt x="4" y="273"/>
                  </a:cubicBezTo>
                  <a:cubicBezTo>
                    <a:pt x="2" y="273"/>
                    <a:pt x="0" y="271"/>
                    <a:pt x="0" y="269"/>
                  </a:cubicBezTo>
                  <a:close/>
                  <a:moveTo>
                    <a:pt x="0" y="253"/>
                  </a:moveTo>
                  <a:cubicBezTo>
                    <a:pt x="0" y="250"/>
                    <a:pt x="2" y="249"/>
                    <a:pt x="4" y="249"/>
                  </a:cubicBezTo>
                  <a:cubicBezTo>
                    <a:pt x="6" y="249"/>
                    <a:pt x="8" y="250"/>
                    <a:pt x="8" y="253"/>
                  </a:cubicBezTo>
                  <a:cubicBezTo>
                    <a:pt x="8" y="255"/>
                    <a:pt x="6" y="257"/>
                    <a:pt x="4" y="257"/>
                  </a:cubicBezTo>
                  <a:cubicBezTo>
                    <a:pt x="2" y="257"/>
                    <a:pt x="0" y="255"/>
                    <a:pt x="0" y="253"/>
                  </a:cubicBezTo>
                  <a:close/>
                  <a:moveTo>
                    <a:pt x="0" y="237"/>
                  </a:moveTo>
                  <a:cubicBezTo>
                    <a:pt x="0" y="234"/>
                    <a:pt x="2" y="233"/>
                    <a:pt x="4" y="233"/>
                  </a:cubicBezTo>
                  <a:cubicBezTo>
                    <a:pt x="6" y="233"/>
                    <a:pt x="8" y="234"/>
                    <a:pt x="8" y="237"/>
                  </a:cubicBezTo>
                  <a:cubicBezTo>
                    <a:pt x="8" y="239"/>
                    <a:pt x="6" y="241"/>
                    <a:pt x="4" y="241"/>
                  </a:cubicBezTo>
                  <a:cubicBezTo>
                    <a:pt x="2" y="241"/>
                    <a:pt x="0" y="239"/>
                    <a:pt x="0" y="237"/>
                  </a:cubicBezTo>
                  <a:close/>
                  <a:moveTo>
                    <a:pt x="0" y="220"/>
                  </a:moveTo>
                  <a:cubicBezTo>
                    <a:pt x="0" y="218"/>
                    <a:pt x="2" y="216"/>
                    <a:pt x="4" y="216"/>
                  </a:cubicBezTo>
                  <a:cubicBezTo>
                    <a:pt x="6" y="216"/>
                    <a:pt x="8" y="218"/>
                    <a:pt x="8" y="220"/>
                  </a:cubicBezTo>
                  <a:cubicBezTo>
                    <a:pt x="8" y="223"/>
                    <a:pt x="6" y="224"/>
                    <a:pt x="4" y="224"/>
                  </a:cubicBezTo>
                  <a:cubicBezTo>
                    <a:pt x="2" y="224"/>
                    <a:pt x="0" y="223"/>
                    <a:pt x="0" y="220"/>
                  </a:cubicBezTo>
                  <a:close/>
                  <a:moveTo>
                    <a:pt x="0" y="204"/>
                  </a:moveTo>
                  <a:cubicBezTo>
                    <a:pt x="0" y="202"/>
                    <a:pt x="2" y="200"/>
                    <a:pt x="4" y="200"/>
                  </a:cubicBezTo>
                  <a:cubicBezTo>
                    <a:pt x="6" y="200"/>
                    <a:pt x="8" y="202"/>
                    <a:pt x="8" y="204"/>
                  </a:cubicBezTo>
                  <a:cubicBezTo>
                    <a:pt x="8" y="207"/>
                    <a:pt x="6" y="208"/>
                    <a:pt x="4" y="208"/>
                  </a:cubicBezTo>
                  <a:cubicBezTo>
                    <a:pt x="2" y="208"/>
                    <a:pt x="0" y="207"/>
                    <a:pt x="0" y="204"/>
                  </a:cubicBezTo>
                  <a:close/>
                  <a:moveTo>
                    <a:pt x="0" y="188"/>
                  </a:moveTo>
                  <a:cubicBezTo>
                    <a:pt x="0" y="186"/>
                    <a:pt x="2" y="184"/>
                    <a:pt x="4" y="184"/>
                  </a:cubicBezTo>
                  <a:cubicBezTo>
                    <a:pt x="6" y="184"/>
                    <a:pt x="8" y="186"/>
                    <a:pt x="8" y="188"/>
                  </a:cubicBezTo>
                  <a:cubicBezTo>
                    <a:pt x="8" y="191"/>
                    <a:pt x="6" y="192"/>
                    <a:pt x="4" y="192"/>
                  </a:cubicBezTo>
                  <a:cubicBezTo>
                    <a:pt x="2" y="192"/>
                    <a:pt x="0" y="191"/>
                    <a:pt x="0" y="188"/>
                  </a:cubicBezTo>
                  <a:close/>
                  <a:moveTo>
                    <a:pt x="0" y="172"/>
                  </a:moveTo>
                  <a:cubicBezTo>
                    <a:pt x="0" y="170"/>
                    <a:pt x="2" y="168"/>
                    <a:pt x="4" y="168"/>
                  </a:cubicBezTo>
                  <a:cubicBezTo>
                    <a:pt x="6" y="168"/>
                    <a:pt x="8" y="170"/>
                    <a:pt x="8" y="172"/>
                  </a:cubicBezTo>
                  <a:cubicBezTo>
                    <a:pt x="8" y="174"/>
                    <a:pt x="6" y="176"/>
                    <a:pt x="4" y="176"/>
                  </a:cubicBezTo>
                  <a:cubicBezTo>
                    <a:pt x="2" y="176"/>
                    <a:pt x="0" y="174"/>
                    <a:pt x="0" y="172"/>
                  </a:cubicBezTo>
                  <a:close/>
                  <a:moveTo>
                    <a:pt x="0" y="156"/>
                  </a:moveTo>
                  <a:cubicBezTo>
                    <a:pt x="0" y="154"/>
                    <a:pt x="2" y="152"/>
                    <a:pt x="4" y="152"/>
                  </a:cubicBezTo>
                  <a:cubicBezTo>
                    <a:pt x="6" y="152"/>
                    <a:pt x="8" y="154"/>
                    <a:pt x="8" y="156"/>
                  </a:cubicBezTo>
                  <a:cubicBezTo>
                    <a:pt x="8" y="158"/>
                    <a:pt x="6" y="160"/>
                    <a:pt x="4" y="160"/>
                  </a:cubicBezTo>
                  <a:cubicBezTo>
                    <a:pt x="2" y="160"/>
                    <a:pt x="0" y="158"/>
                    <a:pt x="0" y="156"/>
                  </a:cubicBezTo>
                  <a:close/>
                  <a:moveTo>
                    <a:pt x="0" y="140"/>
                  </a:moveTo>
                  <a:cubicBezTo>
                    <a:pt x="0" y="138"/>
                    <a:pt x="2" y="136"/>
                    <a:pt x="4" y="136"/>
                  </a:cubicBezTo>
                  <a:cubicBezTo>
                    <a:pt x="6" y="136"/>
                    <a:pt x="8" y="138"/>
                    <a:pt x="8" y="140"/>
                  </a:cubicBezTo>
                  <a:cubicBezTo>
                    <a:pt x="8" y="142"/>
                    <a:pt x="6" y="144"/>
                    <a:pt x="4" y="144"/>
                  </a:cubicBezTo>
                  <a:cubicBezTo>
                    <a:pt x="2" y="144"/>
                    <a:pt x="0" y="142"/>
                    <a:pt x="0" y="140"/>
                  </a:cubicBezTo>
                  <a:close/>
                  <a:moveTo>
                    <a:pt x="0" y="124"/>
                  </a:moveTo>
                  <a:cubicBezTo>
                    <a:pt x="0" y="122"/>
                    <a:pt x="2" y="120"/>
                    <a:pt x="4" y="120"/>
                  </a:cubicBezTo>
                  <a:cubicBezTo>
                    <a:pt x="6" y="120"/>
                    <a:pt x="8" y="122"/>
                    <a:pt x="8" y="124"/>
                  </a:cubicBezTo>
                  <a:cubicBezTo>
                    <a:pt x="8" y="126"/>
                    <a:pt x="6" y="128"/>
                    <a:pt x="4" y="128"/>
                  </a:cubicBezTo>
                  <a:cubicBezTo>
                    <a:pt x="2" y="128"/>
                    <a:pt x="0" y="126"/>
                    <a:pt x="0" y="124"/>
                  </a:cubicBezTo>
                  <a:close/>
                  <a:moveTo>
                    <a:pt x="0" y="108"/>
                  </a:moveTo>
                  <a:cubicBezTo>
                    <a:pt x="0" y="106"/>
                    <a:pt x="2" y="104"/>
                    <a:pt x="4" y="104"/>
                  </a:cubicBezTo>
                  <a:cubicBezTo>
                    <a:pt x="6" y="104"/>
                    <a:pt x="8" y="106"/>
                    <a:pt x="8" y="108"/>
                  </a:cubicBezTo>
                  <a:cubicBezTo>
                    <a:pt x="8" y="110"/>
                    <a:pt x="6" y="112"/>
                    <a:pt x="4" y="112"/>
                  </a:cubicBezTo>
                  <a:cubicBezTo>
                    <a:pt x="2" y="112"/>
                    <a:pt x="0" y="110"/>
                    <a:pt x="0" y="108"/>
                  </a:cubicBezTo>
                  <a:close/>
                  <a:moveTo>
                    <a:pt x="0" y="92"/>
                  </a:moveTo>
                  <a:cubicBezTo>
                    <a:pt x="0" y="90"/>
                    <a:pt x="2" y="88"/>
                    <a:pt x="4" y="88"/>
                  </a:cubicBezTo>
                  <a:cubicBezTo>
                    <a:pt x="6" y="88"/>
                    <a:pt x="8" y="90"/>
                    <a:pt x="8" y="92"/>
                  </a:cubicBezTo>
                  <a:cubicBezTo>
                    <a:pt x="8" y="94"/>
                    <a:pt x="6" y="96"/>
                    <a:pt x="4" y="96"/>
                  </a:cubicBezTo>
                  <a:cubicBezTo>
                    <a:pt x="2" y="96"/>
                    <a:pt x="0" y="94"/>
                    <a:pt x="0" y="92"/>
                  </a:cubicBezTo>
                  <a:close/>
                  <a:moveTo>
                    <a:pt x="4" y="80"/>
                  </a:moveTo>
                  <a:cubicBezTo>
                    <a:pt x="2" y="80"/>
                    <a:pt x="0" y="78"/>
                    <a:pt x="0" y="76"/>
                  </a:cubicBezTo>
                  <a:cubicBezTo>
                    <a:pt x="0" y="73"/>
                    <a:pt x="2" y="72"/>
                    <a:pt x="4" y="72"/>
                  </a:cubicBezTo>
                  <a:cubicBezTo>
                    <a:pt x="6" y="72"/>
                    <a:pt x="8" y="74"/>
                    <a:pt x="8" y="76"/>
                  </a:cubicBezTo>
                  <a:cubicBezTo>
                    <a:pt x="8" y="78"/>
                    <a:pt x="6" y="80"/>
                    <a:pt x="4" y="80"/>
                  </a:cubicBezTo>
                  <a:close/>
                  <a:moveTo>
                    <a:pt x="5" y="64"/>
                  </a:moveTo>
                  <a:cubicBezTo>
                    <a:pt x="3" y="63"/>
                    <a:pt x="2" y="61"/>
                    <a:pt x="2" y="59"/>
                  </a:cubicBezTo>
                  <a:cubicBezTo>
                    <a:pt x="3" y="57"/>
                    <a:pt x="5" y="55"/>
                    <a:pt x="7" y="56"/>
                  </a:cubicBezTo>
                  <a:cubicBezTo>
                    <a:pt x="9" y="56"/>
                    <a:pt x="11" y="59"/>
                    <a:pt x="10" y="61"/>
                  </a:cubicBezTo>
                  <a:cubicBezTo>
                    <a:pt x="10" y="61"/>
                    <a:pt x="10" y="61"/>
                    <a:pt x="10" y="61"/>
                  </a:cubicBezTo>
                  <a:cubicBezTo>
                    <a:pt x="10" y="63"/>
                    <a:pt x="8" y="64"/>
                    <a:pt x="6" y="64"/>
                  </a:cubicBezTo>
                  <a:lnTo>
                    <a:pt x="5" y="64"/>
                  </a:lnTo>
                  <a:close/>
                  <a:moveTo>
                    <a:pt x="10" y="48"/>
                  </a:moveTo>
                  <a:cubicBezTo>
                    <a:pt x="8" y="47"/>
                    <a:pt x="7" y="45"/>
                    <a:pt x="8" y="43"/>
                  </a:cubicBezTo>
                  <a:cubicBezTo>
                    <a:pt x="9" y="41"/>
                    <a:pt x="11" y="40"/>
                    <a:pt x="13" y="41"/>
                  </a:cubicBezTo>
                  <a:cubicBezTo>
                    <a:pt x="15" y="42"/>
                    <a:pt x="16" y="45"/>
                    <a:pt x="15" y="47"/>
                  </a:cubicBezTo>
                  <a:cubicBezTo>
                    <a:pt x="15" y="48"/>
                    <a:pt x="13" y="49"/>
                    <a:pt x="12" y="49"/>
                  </a:cubicBezTo>
                  <a:cubicBezTo>
                    <a:pt x="11" y="49"/>
                    <a:pt x="10" y="49"/>
                    <a:pt x="10" y="48"/>
                  </a:cubicBezTo>
                  <a:close/>
                  <a:moveTo>
                    <a:pt x="18" y="34"/>
                  </a:moveTo>
                  <a:cubicBezTo>
                    <a:pt x="16" y="33"/>
                    <a:pt x="16" y="30"/>
                    <a:pt x="17" y="29"/>
                  </a:cubicBezTo>
                  <a:cubicBezTo>
                    <a:pt x="19" y="27"/>
                    <a:pt x="21" y="27"/>
                    <a:pt x="23" y="28"/>
                  </a:cubicBezTo>
                  <a:cubicBezTo>
                    <a:pt x="25" y="30"/>
                    <a:pt x="25" y="32"/>
                    <a:pt x="23" y="34"/>
                  </a:cubicBezTo>
                  <a:cubicBezTo>
                    <a:pt x="23" y="35"/>
                    <a:pt x="21" y="35"/>
                    <a:pt x="20" y="35"/>
                  </a:cubicBezTo>
                  <a:cubicBezTo>
                    <a:pt x="19" y="35"/>
                    <a:pt x="19" y="35"/>
                    <a:pt x="18" y="34"/>
                  </a:cubicBezTo>
                  <a:close/>
                  <a:moveTo>
                    <a:pt x="29" y="22"/>
                  </a:moveTo>
                  <a:cubicBezTo>
                    <a:pt x="27" y="21"/>
                    <a:pt x="28" y="18"/>
                    <a:pt x="29" y="17"/>
                  </a:cubicBezTo>
                  <a:cubicBezTo>
                    <a:pt x="31" y="15"/>
                    <a:pt x="34" y="16"/>
                    <a:pt x="35" y="18"/>
                  </a:cubicBezTo>
                  <a:cubicBezTo>
                    <a:pt x="36" y="19"/>
                    <a:pt x="36" y="22"/>
                    <a:pt x="34" y="23"/>
                  </a:cubicBezTo>
                  <a:cubicBezTo>
                    <a:pt x="34" y="23"/>
                    <a:pt x="34" y="23"/>
                    <a:pt x="34" y="23"/>
                  </a:cubicBezTo>
                  <a:cubicBezTo>
                    <a:pt x="33" y="24"/>
                    <a:pt x="33" y="24"/>
                    <a:pt x="32" y="24"/>
                  </a:cubicBezTo>
                  <a:cubicBezTo>
                    <a:pt x="31" y="24"/>
                    <a:pt x="29" y="23"/>
                    <a:pt x="29" y="22"/>
                  </a:cubicBezTo>
                  <a:close/>
                  <a:moveTo>
                    <a:pt x="42" y="13"/>
                  </a:moveTo>
                  <a:cubicBezTo>
                    <a:pt x="41" y="11"/>
                    <a:pt x="42" y="9"/>
                    <a:pt x="44" y="8"/>
                  </a:cubicBezTo>
                  <a:cubicBezTo>
                    <a:pt x="46" y="7"/>
                    <a:pt x="48" y="8"/>
                    <a:pt x="49" y="10"/>
                  </a:cubicBezTo>
                  <a:cubicBezTo>
                    <a:pt x="50" y="12"/>
                    <a:pt x="49" y="14"/>
                    <a:pt x="47" y="15"/>
                  </a:cubicBezTo>
                  <a:cubicBezTo>
                    <a:pt x="47" y="15"/>
                    <a:pt x="46" y="16"/>
                    <a:pt x="45" y="16"/>
                  </a:cubicBezTo>
                  <a:cubicBezTo>
                    <a:pt x="44" y="16"/>
                    <a:pt x="42" y="15"/>
                    <a:pt x="42" y="13"/>
                  </a:cubicBezTo>
                  <a:close/>
                  <a:moveTo>
                    <a:pt x="57" y="7"/>
                  </a:moveTo>
                  <a:cubicBezTo>
                    <a:pt x="56" y="5"/>
                    <a:pt x="57" y="3"/>
                    <a:pt x="60" y="2"/>
                  </a:cubicBezTo>
                  <a:cubicBezTo>
                    <a:pt x="62" y="2"/>
                    <a:pt x="64" y="3"/>
                    <a:pt x="64" y="5"/>
                  </a:cubicBezTo>
                  <a:cubicBezTo>
                    <a:pt x="65" y="8"/>
                    <a:pt x="64" y="10"/>
                    <a:pt x="61" y="10"/>
                  </a:cubicBezTo>
                  <a:cubicBezTo>
                    <a:pt x="61" y="10"/>
                    <a:pt x="61" y="10"/>
                    <a:pt x="61" y="10"/>
                  </a:cubicBezTo>
                  <a:cubicBezTo>
                    <a:pt x="59" y="10"/>
                    <a:pt x="57" y="9"/>
                    <a:pt x="57" y="7"/>
                  </a:cubicBezTo>
                  <a:close/>
                  <a:moveTo>
                    <a:pt x="941" y="4"/>
                  </a:moveTo>
                  <a:cubicBezTo>
                    <a:pt x="941" y="2"/>
                    <a:pt x="943" y="0"/>
                    <a:pt x="945" y="0"/>
                  </a:cubicBezTo>
                  <a:cubicBezTo>
                    <a:pt x="947" y="0"/>
                    <a:pt x="949" y="2"/>
                    <a:pt x="949" y="4"/>
                  </a:cubicBezTo>
                  <a:cubicBezTo>
                    <a:pt x="949" y="7"/>
                    <a:pt x="947" y="8"/>
                    <a:pt x="945" y="8"/>
                  </a:cubicBezTo>
                  <a:cubicBezTo>
                    <a:pt x="943" y="8"/>
                    <a:pt x="941" y="7"/>
                    <a:pt x="941" y="4"/>
                  </a:cubicBezTo>
                  <a:close/>
                  <a:moveTo>
                    <a:pt x="925" y="4"/>
                  </a:moveTo>
                  <a:cubicBezTo>
                    <a:pt x="925" y="2"/>
                    <a:pt x="927" y="0"/>
                    <a:pt x="929" y="0"/>
                  </a:cubicBezTo>
                  <a:cubicBezTo>
                    <a:pt x="931" y="0"/>
                    <a:pt x="933" y="2"/>
                    <a:pt x="933" y="4"/>
                  </a:cubicBezTo>
                  <a:cubicBezTo>
                    <a:pt x="933" y="7"/>
                    <a:pt x="931" y="8"/>
                    <a:pt x="929" y="8"/>
                  </a:cubicBezTo>
                  <a:cubicBezTo>
                    <a:pt x="927" y="8"/>
                    <a:pt x="925" y="7"/>
                    <a:pt x="925" y="4"/>
                  </a:cubicBezTo>
                  <a:close/>
                  <a:moveTo>
                    <a:pt x="909" y="4"/>
                  </a:moveTo>
                  <a:cubicBezTo>
                    <a:pt x="909" y="2"/>
                    <a:pt x="911" y="0"/>
                    <a:pt x="913" y="0"/>
                  </a:cubicBezTo>
                  <a:cubicBezTo>
                    <a:pt x="915" y="0"/>
                    <a:pt x="917" y="2"/>
                    <a:pt x="917" y="4"/>
                  </a:cubicBezTo>
                  <a:cubicBezTo>
                    <a:pt x="917" y="7"/>
                    <a:pt x="915" y="8"/>
                    <a:pt x="913" y="8"/>
                  </a:cubicBezTo>
                  <a:cubicBezTo>
                    <a:pt x="911" y="8"/>
                    <a:pt x="909" y="7"/>
                    <a:pt x="909" y="4"/>
                  </a:cubicBezTo>
                  <a:close/>
                  <a:moveTo>
                    <a:pt x="893" y="4"/>
                  </a:moveTo>
                  <a:cubicBezTo>
                    <a:pt x="893" y="2"/>
                    <a:pt x="894" y="0"/>
                    <a:pt x="897" y="0"/>
                  </a:cubicBezTo>
                  <a:cubicBezTo>
                    <a:pt x="899" y="0"/>
                    <a:pt x="901" y="2"/>
                    <a:pt x="901" y="4"/>
                  </a:cubicBezTo>
                  <a:cubicBezTo>
                    <a:pt x="901" y="7"/>
                    <a:pt x="899" y="8"/>
                    <a:pt x="897" y="8"/>
                  </a:cubicBezTo>
                  <a:cubicBezTo>
                    <a:pt x="894" y="8"/>
                    <a:pt x="893" y="7"/>
                    <a:pt x="893" y="4"/>
                  </a:cubicBezTo>
                  <a:close/>
                  <a:moveTo>
                    <a:pt x="877" y="4"/>
                  </a:moveTo>
                  <a:cubicBezTo>
                    <a:pt x="877" y="2"/>
                    <a:pt x="878" y="0"/>
                    <a:pt x="881" y="0"/>
                  </a:cubicBezTo>
                  <a:cubicBezTo>
                    <a:pt x="883" y="0"/>
                    <a:pt x="885" y="2"/>
                    <a:pt x="885" y="4"/>
                  </a:cubicBezTo>
                  <a:cubicBezTo>
                    <a:pt x="885" y="7"/>
                    <a:pt x="883" y="8"/>
                    <a:pt x="881" y="8"/>
                  </a:cubicBezTo>
                  <a:cubicBezTo>
                    <a:pt x="878" y="8"/>
                    <a:pt x="877" y="7"/>
                    <a:pt x="877" y="4"/>
                  </a:cubicBezTo>
                  <a:close/>
                  <a:moveTo>
                    <a:pt x="861" y="4"/>
                  </a:moveTo>
                  <a:cubicBezTo>
                    <a:pt x="861" y="2"/>
                    <a:pt x="862" y="0"/>
                    <a:pt x="865" y="0"/>
                  </a:cubicBezTo>
                  <a:cubicBezTo>
                    <a:pt x="867" y="0"/>
                    <a:pt x="869" y="2"/>
                    <a:pt x="869" y="4"/>
                  </a:cubicBezTo>
                  <a:cubicBezTo>
                    <a:pt x="869" y="7"/>
                    <a:pt x="867" y="8"/>
                    <a:pt x="865" y="8"/>
                  </a:cubicBezTo>
                  <a:cubicBezTo>
                    <a:pt x="862" y="8"/>
                    <a:pt x="861" y="7"/>
                    <a:pt x="861" y="4"/>
                  </a:cubicBezTo>
                  <a:close/>
                  <a:moveTo>
                    <a:pt x="844" y="4"/>
                  </a:moveTo>
                  <a:cubicBezTo>
                    <a:pt x="844" y="2"/>
                    <a:pt x="846" y="0"/>
                    <a:pt x="848" y="0"/>
                  </a:cubicBezTo>
                  <a:cubicBezTo>
                    <a:pt x="851" y="0"/>
                    <a:pt x="852" y="2"/>
                    <a:pt x="852" y="4"/>
                  </a:cubicBezTo>
                  <a:cubicBezTo>
                    <a:pt x="852" y="7"/>
                    <a:pt x="851" y="8"/>
                    <a:pt x="848" y="8"/>
                  </a:cubicBezTo>
                  <a:cubicBezTo>
                    <a:pt x="846" y="8"/>
                    <a:pt x="844" y="7"/>
                    <a:pt x="844" y="4"/>
                  </a:cubicBezTo>
                  <a:close/>
                  <a:moveTo>
                    <a:pt x="828" y="4"/>
                  </a:moveTo>
                  <a:cubicBezTo>
                    <a:pt x="828" y="2"/>
                    <a:pt x="830" y="0"/>
                    <a:pt x="832" y="0"/>
                  </a:cubicBezTo>
                  <a:cubicBezTo>
                    <a:pt x="835" y="0"/>
                    <a:pt x="836" y="2"/>
                    <a:pt x="836" y="4"/>
                  </a:cubicBezTo>
                  <a:cubicBezTo>
                    <a:pt x="836" y="7"/>
                    <a:pt x="835" y="8"/>
                    <a:pt x="832" y="8"/>
                  </a:cubicBezTo>
                  <a:cubicBezTo>
                    <a:pt x="830" y="8"/>
                    <a:pt x="828" y="7"/>
                    <a:pt x="828" y="4"/>
                  </a:cubicBezTo>
                  <a:close/>
                  <a:moveTo>
                    <a:pt x="812" y="4"/>
                  </a:moveTo>
                  <a:cubicBezTo>
                    <a:pt x="812" y="2"/>
                    <a:pt x="814" y="0"/>
                    <a:pt x="816" y="0"/>
                  </a:cubicBezTo>
                  <a:cubicBezTo>
                    <a:pt x="818" y="0"/>
                    <a:pt x="820" y="2"/>
                    <a:pt x="820" y="4"/>
                  </a:cubicBezTo>
                  <a:cubicBezTo>
                    <a:pt x="820" y="7"/>
                    <a:pt x="818" y="8"/>
                    <a:pt x="816" y="8"/>
                  </a:cubicBezTo>
                  <a:cubicBezTo>
                    <a:pt x="814" y="8"/>
                    <a:pt x="812" y="7"/>
                    <a:pt x="812" y="4"/>
                  </a:cubicBezTo>
                  <a:close/>
                  <a:moveTo>
                    <a:pt x="796" y="4"/>
                  </a:moveTo>
                  <a:cubicBezTo>
                    <a:pt x="796" y="2"/>
                    <a:pt x="798" y="0"/>
                    <a:pt x="800" y="0"/>
                  </a:cubicBezTo>
                  <a:cubicBezTo>
                    <a:pt x="802" y="0"/>
                    <a:pt x="804" y="2"/>
                    <a:pt x="804" y="4"/>
                  </a:cubicBezTo>
                  <a:cubicBezTo>
                    <a:pt x="804" y="7"/>
                    <a:pt x="802" y="8"/>
                    <a:pt x="800" y="8"/>
                  </a:cubicBezTo>
                  <a:cubicBezTo>
                    <a:pt x="798" y="8"/>
                    <a:pt x="796" y="7"/>
                    <a:pt x="796" y="4"/>
                  </a:cubicBezTo>
                  <a:close/>
                  <a:moveTo>
                    <a:pt x="780" y="4"/>
                  </a:moveTo>
                  <a:cubicBezTo>
                    <a:pt x="780" y="2"/>
                    <a:pt x="782" y="0"/>
                    <a:pt x="784" y="0"/>
                  </a:cubicBezTo>
                  <a:cubicBezTo>
                    <a:pt x="786" y="0"/>
                    <a:pt x="788" y="2"/>
                    <a:pt x="788" y="4"/>
                  </a:cubicBezTo>
                  <a:cubicBezTo>
                    <a:pt x="788" y="7"/>
                    <a:pt x="786" y="8"/>
                    <a:pt x="784" y="8"/>
                  </a:cubicBezTo>
                  <a:cubicBezTo>
                    <a:pt x="782" y="8"/>
                    <a:pt x="780" y="7"/>
                    <a:pt x="780" y="4"/>
                  </a:cubicBezTo>
                  <a:close/>
                  <a:moveTo>
                    <a:pt x="764" y="4"/>
                  </a:moveTo>
                  <a:cubicBezTo>
                    <a:pt x="764" y="2"/>
                    <a:pt x="766" y="0"/>
                    <a:pt x="768" y="0"/>
                  </a:cubicBezTo>
                  <a:cubicBezTo>
                    <a:pt x="770" y="0"/>
                    <a:pt x="772" y="2"/>
                    <a:pt x="772" y="4"/>
                  </a:cubicBezTo>
                  <a:cubicBezTo>
                    <a:pt x="772" y="7"/>
                    <a:pt x="770" y="8"/>
                    <a:pt x="768" y="8"/>
                  </a:cubicBezTo>
                  <a:cubicBezTo>
                    <a:pt x="766" y="8"/>
                    <a:pt x="764" y="7"/>
                    <a:pt x="764" y="4"/>
                  </a:cubicBezTo>
                  <a:close/>
                  <a:moveTo>
                    <a:pt x="748" y="4"/>
                  </a:moveTo>
                  <a:cubicBezTo>
                    <a:pt x="748" y="2"/>
                    <a:pt x="750" y="0"/>
                    <a:pt x="752" y="0"/>
                  </a:cubicBezTo>
                  <a:cubicBezTo>
                    <a:pt x="754" y="0"/>
                    <a:pt x="756" y="2"/>
                    <a:pt x="756" y="4"/>
                  </a:cubicBezTo>
                  <a:cubicBezTo>
                    <a:pt x="756" y="7"/>
                    <a:pt x="754" y="8"/>
                    <a:pt x="752" y="8"/>
                  </a:cubicBezTo>
                  <a:cubicBezTo>
                    <a:pt x="750" y="8"/>
                    <a:pt x="748" y="7"/>
                    <a:pt x="748" y="4"/>
                  </a:cubicBezTo>
                  <a:close/>
                  <a:moveTo>
                    <a:pt x="732" y="4"/>
                  </a:moveTo>
                  <a:cubicBezTo>
                    <a:pt x="732" y="2"/>
                    <a:pt x="734" y="0"/>
                    <a:pt x="736" y="0"/>
                  </a:cubicBezTo>
                  <a:cubicBezTo>
                    <a:pt x="738" y="0"/>
                    <a:pt x="740" y="2"/>
                    <a:pt x="740" y="4"/>
                  </a:cubicBezTo>
                  <a:cubicBezTo>
                    <a:pt x="740" y="7"/>
                    <a:pt x="738" y="8"/>
                    <a:pt x="736" y="8"/>
                  </a:cubicBezTo>
                  <a:cubicBezTo>
                    <a:pt x="734" y="8"/>
                    <a:pt x="732" y="7"/>
                    <a:pt x="732" y="4"/>
                  </a:cubicBezTo>
                  <a:close/>
                  <a:moveTo>
                    <a:pt x="716" y="4"/>
                  </a:moveTo>
                  <a:cubicBezTo>
                    <a:pt x="716" y="2"/>
                    <a:pt x="718" y="0"/>
                    <a:pt x="720" y="0"/>
                  </a:cubicBezTo>
                  <a:cubicBezTo>
                    <a:pt x="722" y="0"/>
                    <a:pt x="724" y="2"/>
                    <a:pt x="724" y="4"/>
                  </a:cubicBezTo>
                  <a:cubicBezTo>
                    <a:pt x="724" y="7"/>
                    <a:pt x="722" y="8"/>
                    <a:pt x="720" y="8"/>
                  </a:cubicBezTo>
                  <a:cubicBezTo>
                    <a:pt x="718" y="8"/>
                    <a:pt x="716" y="7"/>
                    <a:pt x="716" y="4"/>
                  </a:cubicBezTo>
                  <a:close/>
                  <a:moveTo>
                    <a:pt x="700" y="4"/>
                  </a:moveTo>
                  <a:cubicBezTo>
                    <a:pt x="700" y="2"/>
                    <a:pt x="701" y="0"/>
                    <a:pt x="704" y="0"/>
                  </a:cubicBezTo>
                  <a:cubicBezTo>
                    <a:pt x="706" y="0"/>
                    <a:pt x="708" y="2"/>
                    <a:pt x="708" y="4"/>
                  </a:cubicBezTo>
                  <a:cubicBezTo>
                    <a:pt x="708" y="7"/>
                    <a:pt x="706" y="8"/>
                    <a:pt x="704" y="8"/>
                  </a:cubicBezTo>
                  <a:cubicBezTo>
                    <a:pt x="701" y="8"/>
                    <a:pt x="700" y="7"/>
                    <a:pt x="700" y="4"/>
                  </a:cubicBezTo>
                  <a:close/>
                  <a:moveTo>
                    <a:pt x="684" y="4"/>
                  </a:moveTo>
                  <a:cubicBezTo>
                    <a:pt x="684" y="2"/>
                    <a:pt x="685" y="0"/>
                    <a:pt x="688" y="0"/>
                  </a:cubicBezTo>
                  <a:cubicBezTo>
                    <a:pt x="690" y="0"/>
                    <a:pt x="692" y="2"/>
                    <a:pt x="692" y="4"/>
                  </a:cubicBezTo>
                  <a:cubicBezTo>
                    <a:pt x="692" y="7"/>
                    <a:pt x="690" y="8"/>
                    <a:pt x="688" y="8"/>
                  </a:cubicBezTo>
                  <a:cubicBezTo>
                    <a:pt x="685" y="8"/>
                    <a:pt x="684" y="7"/>
                    <a:pt x="684" y="4"/>
                  </a:cubicBezTo>
                  <a:close/>
                  <a:moveTo>
                    <a:pt x="668" y="4"/>
                  </a:moveTo>
                  <a:cubicBezTo>
                    <a:pt x="668" y="2"/>
                    <a:pt x="669" y="0"/>
                    <a:pt x="672" y="0"/>
                  </a:cubicBezTo>
                  <a:cubicBezTo>
                    <a:pt x="674" y="0"/>
                    <a:pt x="676" y="2"/>
                    <a:pt x="676" y="4"/>
                  </a:cubicBezTo>
                  <a:cubicBezTo>
                    <a:pt x="676" y="7"/>
                    <a:pt x="674" y="8"/>
                    <a:pt x="672" y="8"/>
                  </a:cubicBezTo>
                  <a:cubicBezTo>
                    <a:pt x="669" y="8"/>
                    <a:pt x="668" y="7"/>
                    <a:pt x="668" y="4"/>
                  </a:cubicBezTo>
                  <a:close/>
                  <a:moveTo>
                    <a:pt x="651" y="4"/>
                  </a:moveTo>
                  <a:cubicBezTo>
                    <a:pt x="651" y="2"/>
                    <a:pt x="653" y="0"/>
                    <a:pt x="655" y="0"/>
                  </a:cubicBezTo>
                  <a:cubicBezTo>
                    <a:pt x="658" y="0"/>
                    <a:pt x="659" y="2"/>
                    <a:pt x="659" y="4"/>
                  </a:cubicBezTo>
                  <a:cubicBezTo>
                    <a:pt x="659" y="7"/>
                    <a:pt x="658" y="8"/>
                    <a:pt x="655" y="8"/>
                  </a:cubicBezTo>
                  <a:cubicBezTo>
                    <a:pt x="653" y="8"/>
                    <a:pt x="651" y="7"/>
                    <a:pt x="651" y="4"/>
                  </a:cubicBezTo>
                  <a:close/>
                  <a:moveTo>
                    <a:pt x="635" y="4"/>
                  </a:moveTo>
                  <a:cubicBezTo>
                    <a:pt x="635" y="2"/>
                    <a:pt x="637" y="0"/>
                    <a:pt x="639" y="0"/>
                  </a:cubicBezTo>
                  <a:cubicBezTo>
                    <a:pt x="642" y="0"/>
                    <a:pt x="643" y="2"/>
                    <a:pt x="643" y="4"/>
                  </a:cubicBezTo>
                  <a:cubicBezTo>
                    <a:pt x="643" y="7"/>
                    <a:pt x="642" y="8"/>
                    <a:pt x="639" y="8"/>
                  </a:cubicBezTo>
                  <a:cubicBezTo>
                    <a:pt x="637" y="8"/>
                    <a:pt x="635" y="7"/>
                    <a:pt x="635" y="4"/>
                  </a:cubicBezTo>
                  <a:close/>
                  <a:moveTo>
                    <a:pt x="619" y="4"/>
                  </a:moveTo>
                  <a:cubicBezTo>
                    <a:pt x="619" y="2"/>
                    <a:pt x="621" y="0"/>
                    <a:pt x="623" y="0"/>
                  </a:cubicBezTo>
                  <a:cubicBezTo>
                    <a:pt x="625" y="0"/>
                    <a:pt x="627" y="2"/>
                    <a:pt x="627" y="4"/>
                  </a:cubicBezTo>
                  <a:cubicBezTo>
                    <a:pt x="627" y="7"/>
                    <a:pt x="625" y="8"/>
                    <a:pt x="623" y="8"/>
                  </a:cubicBezTo>
                  <a:cubicBezTo>
                    <a:pt x="621" y="8"/>
                    <a:pt x="619" y="7"/>
                    <a:pt x="619" y="4"/>
                  </a:cubicBezTo>
                  <a:close/>
                  <a:moveTo>
                    <a:pt x="603" y="4"/>
                  </a:moveTo>
                  <a:cubicBezTo>
                    <a:pt x="603" y="2"/>
                    <a:pt x="605" y="0"/>
                    <a:pt x="607" y="0"/>
                  </a:cubicBezTo>
                  <a:cubicBezTo>
                    <a:pt x="609" y="0"/>
                    <a:pt x="611" y="2"/>
                    <a:pt x="611" y="4"/>
                  </a:cubicBezTo>
                  <a:cubicBezTo>
                    <a:pt x="611" y="7"/>
                    <a:pt x="609" y="8"/>
                    <a:pt x="607" y="8"/>
                  </a:cubicBezTo>
                  <a:cubicBezTo>
                    <a:pt x="605" y="8"/>
                    <a:pt x="603" y="7"/>
                    <a:pt x="603" y="4"/>
                  </a:cubicBezTo>
                  <a:close/>
                  <a:moveTo>
                    <a:pt x="587" y="4"/>
                  </a:moveTo>
                  <a:cubicBezTo>
                    <a:pt x="587" y="2"/>
                    <a:pt x="589" y="0"/>
                    <a:pt x="591" y="0"/>
                  </a:cubicBezTo>
                  <a:cubicBezTo>
                    <a:pt x="593" y="0"/>
                    <a:pt x="595" y="2"/>
                    <a:pt x="595" y="4"/>
                  </a:cubicBezTo>
                  <a:cubicBezTo>
                    <a:pt x="595" y="7"/>
                    <a:pt x="593" y="8"/>
                    <a:pt x="591" y="8"/>
                  </a:cubicBezTo>
                  <a:cubicBezTo>
                    <a:pt x="589" y="8"/>
                    <a:pt x="587" y="7"/>
                    <a:pt x="587" y="4"/>
                  </a:cubicBezTo>
                  <a:close/>
                  <a:moveTo>
                    <a:pt x="571" y="4"/>
                  </a:moveTo>
                  <a:cubicBezTo>
                    <a:pt x="571" y="2"/>
                    <a:pt x="573" y="0"/>
                    <a:pt x="575" y="0"/>
                  </a:cubicBezTo>
                  <a:cubicBezTo>
                    <a:pt x="577" y="0"/>
                    <a:pt x="579" y="2"/>
                    <a:pt x="579" y="4"/>
                  </a:cubicBezTo>
                  <a:cubicBezTo>
                    <a:pt x="579" y="7"/>
                    <a:pt x="577" y="8"/>
                    <a:pt x="575" y="8"/>
                  </a:cubicBezTo>
                  <a:cubicBezTo>
                    <a:pt x="573" y="8"/>
                    <a:pt x="571" y="7"/>
                    <a:pt x="571" y="4"/>
                  </a:cubicBezTo>
                  <a:close/>
                  <a:moveTo>
                    <a:pt x="555" y="4"/>
                  </a:moveTo>
                  <a:cubicBezTo>
                    <a:pt x="555" y="2"/>
                    <a:pt x="557" y="0"/>
                    <a:pt x="559" y="0"/>
                  </a:cubicBezTo>
                  <a:cubicBezTo>
                    <a:pt x="561" y="0"/>
                    <a:pt x="563" y="2"/>
                    <a:pt x="563" y="4"/>
                  </a:cubicBezTo>
                  <a:cubicBezTo>
                    <a:pt x="563" y="7"/>
                    <a:pt x="561" y="8"/>
                    <a:pt x="559" y="8"/>
                  </a:cubicBezTo>
                  <a:cubicBezTo>
                    <a:pt x="557" y="8"/>
                    <a:pt x="555" y="7"/>
                    <a:pt x="555" y="4"/>
                  </a:cubicBezTo>
                  <a:close/>
                  <a:moveTo>
                    <a:pt x="539" y="4"/>
                  </a:moveTo>
                  <a:cubicBezTo>
                    <a:pt x="539" y="2"/>
                    <a:pt x="541" y="0"/>
                    <a:pt x="543" y="0"/>
                  </a:cubicBezTo>
                  <a:cubicBezTo>
                    <a:pt x="545" y="0"/>
                    <a:pt x="547" y="2"/>
                    <a:pt x="547" y="4"/>
                  </a:cubicBezTo>
                  <a:cubicBezTo>
                    <a:pt x="547" y="7"/>
                    <a:pt x="545" y="8"/>
                    <a:pt x="543" y="8"/>
                  </a:cubicBezTo>
                  <a:cubicBezTo>
                    <a:pt x="541" y="8"/>
                    <a:pt x="539" y="7"/>
                    <a:pt x="539" y="4"/>
                  </a:cubicBezTo>
                  <a:close/>
                  <a:moveTo>
                    <a:pt x="523" y="4"/>
                  </a:moveTo>
                  <a:cubicBezTo>
                    <a:pt x="523" y="2"/>
                    <a:pt x="525" y="0"/>
                    <a:pt x="527" y="0"/>
                  </a:cubicBezTo>
                  <a:cubicBezTo>
                    <a:pt x="529" y="0"/>
                    <a:pt x="531" y="2"/>
                    <a:pt x="531" y="4"/>
                  </a:cubicBezTo>
                  <a:cubicBezTo>
                    <a:pt x="531" y="7"/>
                    <a:pt x="529" y="8"/>
                    <a:pt x="527" y="8"/>
                  </a:cubicBezTo>
                  <a:cubicBezTo>
                    <a:pt x="525" y="8"/>
                    <a:pt x="523" y="7"/>
                    <a:pt x="523" y="4"/>
                  </a:cubicBezTo>
                  <a:close/>
                  <a:moveTo>
                    <a:pt x="507" y="4"/>
                  </a:moveTo>
                  <a:cubicBezTo>
                    <a:pt x="507" y="2"/>
                    <a:pt x="508" y="0"/>
                    <a:pt x="511" y="0"/>
                  </a:cubicBezTo>
                  <a:cubicBezTo>
                    <a:pt x="513" y="0"/>
                    <a:pt x="515" y="2"/>
                    <a:pt x="515" y="4"/>
                  </a:cubicBezTo>
                  <a:cubicBezTo>
                    <a:pt x="515" y="7"/>
                    <a:pt x="513" y="8"/>
                    <a:pt x="511" y="8"/>
                  </a:cubicBezTo>
                  <a:cubicBezTo>
                    <a:pt x="508" y="8"/>
                    <a:pt x="507" y="7"/>
                    <a:pt x="507" y="4"/>
                  </a:cubicBezTo>
                  <a:close/>
                  <a:moveTo>
                    <a:pt x="491" y="4"/>
                  </a:moveTo>
                  <a:cubicBezTo>
                    <a:pt x="491" y="2"/>
                    <a:pt x="492" y="0"/>
                    <a:pt x="495" y="0"/>
                  </a:cubicBezTo>
                  <a:cubicBezTo>
                    <a:pt x="497" y="0"/>
                    <a:pt x="499" y="2"/>
                    <a:pt x="499" y="4"/>
                  </a:cubicBezTo>
                  <a:cubicBezTo>
                    <a:pt x="499" y="7"/>
                    <a:pt x="497" y="8"/>
                    <a:pt x="495" y="8"/>
                  </a:cubicBezTo>
                  <a:cubicBezTo>
                    <a:pt x="492" y="8"/>
                    <a:pt x="491" y="7"/>
                    <a:pt x="491" y="4"/>
                  </a:cubicBezTo>
                  <a:close/>
                  <a:moveTo>
                    <a:pt x="475" y="4"/>
                  </a:moveTo>
                  <a:cubicBezTo>
                    <a:pt x="475" y="2"/>
                    <a:pt x="476" y="0"/>
                    <a:pt x="479" y="0"/>
                  </a:cubicBezTo>
                  <a:cubicBezTo>
                    <a:pt x="481" y="0"/>
                    <a:pt x="483" y="2"/>
                    <a:pt x="483" y="4"/>
                  </a:cubicBezTo>
                  <a:cubicBezTo>
                    <a:pt x="483" y="7"/>
                    <a:pt x="481" y="8"/>
                    <a:pt x="479" y="8"/>
                  </a:cubicBezTo>
                  <a:cubicBezTo>
                    <a:pt x="476" y="8"/>
                    <a:pt x="475" y="7"/>
                    <a:pt x="475" y="4"/>
                  </a:cubicBezTo>
                  <a:close/>
                  <a:moveTo>
                    <a:pt x="458" y="4"/>
                  </a:moveTo>
                  <a:cubicBezTo>
                    <a:pt x="458" y="2"/>
                    <a:pt x="460" y="0"/>
                    <a:pt x="462" y="0"/>
                  </a:cubicBezTo>
                  <a:cubicBezTo>
                    <a:pt x="465" y="0"/>
                    <a:pt x="466" y="2"/>
                    <a:pt x="466" y="4"/>
                  </a:cubicBezTo>
                  <a:cubicBezTo>
                    <a:pt x="466" y="7"/>
                    <a:pt x="465" y="8"/>
                    <a:pt x="462" y="8"/>
                  </a:cubicBezTo>
                  <a:cubicBezTo>
                    <a:pt x="460" y="8"/>
                    <a:pt x="458" y="7"/>
                    <a:pt x="458" y="4"/>
                  </a:cubicBezTo>
                  <a:close/>
                  <a:moveTo>
                    <a:pt x="442" y="4"/>
                  </a:moveTo>
                  <a:cubicBezTo>
                    <a:pt x="442" y="2"/>
                    <a:pt x="444" y="0"/>
                    <a:pt x="446" y="0"/>
                  </a:cubicBezTo>
                  <a:cubicBezTo>
                    <a:pt x="449" y="0"/>
                    <a:pt x="450" y="2"/>
                    <a:pt x="450" y="4"/>
                  </a:cubicBezTo>
                  <a:cubicBezTo>
                    <a:pt x="450" y="7"/>
                    <a:pt x="449" y="8"/>
                    <a:pt x="446" y="8"/>
                  </a:cubicBezTo>
                  <a:cubicBezTo>
                    <a:pt x="444" y="8"/>
                    <a:pt x="442" y="7"/>
                    <a:pt x="442" y="4"/>
                  </a:cubicBezTo>
                  <a:close/>
                  <a:moveTo>
                    <a:pt x="426" y="4"/>
                  </a:moveTo>
                  <a:cubicBezTo>
                    <a:pt x="426" y="2"/>
                    <a:pt x="428" y="0"/>
                    <a:pt x="430" y="0"/>
                  </a:cubicBezTo>
                  <a:cubicBezTo>
                    <a:pt x="432" y="0"/>
                    <a:pt x="434" y="2"/>
                    <a:pt x="434" y="4"/>
                  </a:cubicBezTo>
                  <a:cubicBezTo>
                    <a:pt x="434" y="7"/>
                    <a:pt x="432" y="8"/>
                    <a:pt x="430" y="8"/>
                  </a:cubicBezTo>
                  <a:cubicBezTo>
                    <a:pt x="428" y="8"/>
                    <a:pt x="426" y="7"/>
                    <a:pt x="426" y="4"/>
                  </a:cubicBezTo>
                  <a:close/>
                  <a:moveTo>
                    <a:pt x="410" y="4"/>
                  </a:moveTo>
                  <a:cubicBezTo>
                    <a:pt x="410" y="2"/>
                    <a:pt x="412" y="0"/>
                    <a:pt x="414" y="0"/>
                  </a:cubicBezTo>
                  <a:cubicBezTo>
                    <a:pt x="416" y="0"/>
                    <a:pt x="418" y="2"/>
                    <a:pt x="418" y="4"/>
                  </a:cubicBezTo>
                  <a:cubicBezTo>
                    <a:pt x="418" y="7"/>
                    <a:pt x="416" y="8"/>
                    <a:pt x="414" y="8"/>
                  </a:cubicBezTo>
                  <a:cubicBezTo>
                    <a:pt x="412" y="8"/>
                    <a:pt x="410" y="7"/>
                    <a:pt x="410" y="4"/>
                  </a:cubicBezTo>
                  <a:close/>
                  <a:moveTo>
                    <a:pt x="394" y="4"/>
                  </a:moveTo>
                  <a:cubicBezTo>
                    <a:pt x="394" y="2"/>
                    <a:pt x="396" y="0"/>
                    <a:pt x="398" y="0"/>
                  </a:cubicBezTo>
                  <a:cubicBezTo>
                    <a:pt x="400" y="0"/>
                    <a:pt x="402" y="2"/>
                    <a:pt x="402" y="4"/>
                  </a:cubicBezTo>
                  <a:cubicBezTo>
                    <a:pt x="402" y="7"/>
                    <a:pt x="400" y="8"/>
                    <a:pt x="398" y="8"/>
                  </a:cubicBezTo>
                  <a:cubicBezTo>
                    <a:pt x="396" y="8"/>
                    <a:pt x="394" y="7"/>
                    <a:pt x="394" y="4"/>
                  </a:cubicBezTo>
                  <a:close/>
                  <a:moveTo>
                    <a:pt x="378" y="4"/>
                  </a:moveTo>
                  <a:cubicBezTo>
                    <a:pt x="378" y="2"/>
                    <a:pt x="380" y="0"/>
                    <a:pt x="382" y="0"/>
                  </a:cubicBezTo>
                  <a:cubicBezTo>
                    <a:pt x="384" y="0"/>
                    <a:pt x="386" y="2"/>
                    <a:pt x="386" y="4"/>
                  </a:cubicBezTo>
                  <a:cubicBezTo>
                    <a:pt x="386" y="7"/>
                    <a:pt x="384" y="8"/>
                    <a:pt x="382" y="8"/>
                  </a:cubicBezTo>
                  <a:cubicBezTo>
                    <a:pt x="380" y="8"/>
                    <a:pt x="378" y="7"/>
                    <a:pt x="378" y="4"/>
                  </a:cubicBezTo>
                  <a:close/>
                  <a:moveTo>
                    <a:pt x="362" y="4"/>
                  </a:moveTo>
                  <a:cubicBezTo>
                    <a:pt x="362" y="2"/>
                    <a:pt x="364" y="0"/>
                    <a:pt x="366" y="0"/>
                  </a:cubicBezTo>
                  <a:cubicBezTo>
                    <a:pt x="368" y="0"/>
                    <a:pt x="370" y="2"/>
                    <a:pt x="370" y="4"/>
                  </a:cubicBezTo>
                  <a:cubicBezTo>
                    <a:pt x="370" y="7"/>
                    <a:pt x="368" y="8"/>
                    <a:pt x="366" y="8"/>
                  </a:cubicBezTo>
                  <a:cubicBezTo>
                    <a:pt x="364" y="8"/>
                    <a:pt x="362" y="7"/>
                    <a:pt x="362" y="4"/>
                  </a:cubicBezTo>
                  <a:close/>
                  <a:moveTo>
                    <a:pt x="346" y="4"/>
                  </a:moveTo>
                  <a:cubicBezTo>
                    <a:pt x="346" y="2"/>
                    <a:pt x="348" y="0"/>
                    <a:pt x="350" y="0"/>
                  </a:cubicBezTo>
                  <a:cubicBezTo>
                    <a:pt x="352" y="0"/>
                    <a:pt x="354" y="2"/>
                    <a:pt x="354" y="4"/>
                  </a:cubicBezTo>
                  <a:cubicBezTo>
                    <a:pt x="354" y="7"/>
                    <a:pt x="352" y="8"/>
                    <a:pt x="350" y="8"/>
                  </a:cubicBezTo>
                  <a:cubicBezTo>
                    <a:pt x="348" y="8"/>
                    <a:pt x="346" y="7"/>
                    <a:pt x="346" y="4"/>
                  </a:cubicBezTo>
                  <a:close/>
                  <a:moveTo>
                    <a:pt x="330" y="4"/>
                  </a:moveTo>
                  <a:cubicBezTo>
                    <a:pt x="330" y="2"/>
                    <a:pt x="332" y="0"/>
                    <a:pt x="334" y="0"/>
                  </a:cubicBezTo>
                  <a:cubicBezTo>
                    <a:pt x="336" y="0"/>
                    <a:pt x="338" y="2"/>
                    <a:pt x="338" y="4"/>
                  </a:cubicBezTo>
                  <a:cubicBezTo>
                    <a:pt x="338" y="7"/>
                    <a:pt x="336" y="8"/>
                    <a:pt x="334" y="8"/>
                  </a:cubicBezTo>
                  <a:cubicBezTo>
                    <a:pt x="332" y="8"/>
                    <a:pt x="330" y="7"/>
                    <a:pt x="330" y="4"/>
                  </a:cubicBezTo>
                  <a:close/>
                  <a:moveTo>
                    <a:pt x="314" y="4"/>
                  </a:moveTo>
                  <a:cubicBezTo>
                    <a:pt x="314" y="2"/>
                    <a:pt x="316" y="0"/>
                    <a:pt x="318" y="0"/>
                  </a:cubicBezTo>
                  <a:cubicBezTo>
                    <a:pt x="320" y="0"/>
                    <a:pt x="322" y="2"/>
                    <a:pt x="322" y="4"/>
                  </a:cubicBezTo>
                  <a:cubicBezTo>
                    <a:pt x="322" y="7"/>
                    <a:pt x="320" y="8"/>
                    <a:pt x="318" y="8"/>
                  </a:cubicBezTo>
                  <a:cubicBezTo>
                    <a:pt x="316" y="8"/>
                    <a:pt x="314" y="7"/>
                    <a:pt x="314" y="4"/>
                  </a:cubicBezTo>
                  <a:close/>
                  <a:moveTo>
                    <a:pt x="298" y="4"/>
                  </a:moveTo>
                  <a:cubicBezTo>
                    <a:pt x="298" y="2"/>
                    <a:pt x="299" y="0"/>
                    <a:pt x="302" y="0"/>
                  </a:cubicBezTo>
                  <a:cubicBezTo>
                    <a:pt x="304" y="0"/>
                    <a:pt x="306" y="2"/>
                    <a:pt x="306" y="4"/>
                  </a:cubicBezTo>
                  <a:cubicBezTo>
                    <a:pt x="306" y="7"/>
                    <a:pt x="304" y="8"/>
                    <a:pt x="302" y="8"/>
                  </a:cubicBezTo>
                  <a:cubicBezTo>
                    <a:pt x="299" y="8"/>
                    <a:pt x="298" y="7"/>
                    <a:pt x="298" y="4"/>
                  </a:cubicBezTo>
                  <a:close/>
                  <a:moveTo>
                    <a:pt x="282" y="4"/>
                  </a:moveTo>
                  <a:cubicBezTo>
                    <a:pt x="282" y="2"/>
                    <a:pt x="283" y="0"/>
                    <a:pt x="286" y="0"/>
                  </a:cubicBezTo>
                  <a:cubicBezTo>
                    <a:pt x="288" y="0"/>
                    <a:pt x="290" y="2"/>
                    <a:pt x="290" y="4"/>
                  </a:cubicBezTo>
                  <a:cubicBezTo>
                    <a:pt x="290" y="7"/>
                    <a:pt x="288" y="8"/>
                    <a:pt x="286" y="8"/>
                  </a:cubicBezTo>
                  <a:cubicBezTo>
                    <a:pt x="283" y="8"/>
                    <a:pt x="282" y="7"/>
                    <a:pt x="282" y="4"/>
                  </a:cubicBezTo>
                  <a:close/>
                  <a:moveTo>
                    <a:pt x="265" y="4"/>
                  </a:moveTo>
                  <a:cubicBezTo>
                    <a:pt x="265" y="2"/>
                    <a:pt x="267" y="0"/>
                    <a:pt x="269" y="0"/>
                  </a:cubicBezTo>
                  <a:cubicBezTo>
                    <a:pt x="272" y="0"/>
                    <a:pt x="273" y="2"/>
                    <a:pt x="273" y="4"/>
                  </a:cubicBezTo>
                  <a:cubicBezTo>
                    <a:pt x="273" y="7"/>
                    <a:pt x="272" y="8"/>
                    <a:pt x="269" y="8"/>
                  </a:cubicBezTo>
                  <a:cubicBezTo>
                    <a:pt x="267" y="8"/>
                    <a:pt x="265" y="7"/>
                    <a:pt x="265" y="4"/>
                  </a:cubicBezTo>
                  <a:close/>
                  <a:moveTo>
                    <a:pt x="249" y="4"/>
                  </a:moveTo>
                  <a:cubicBezTo>
                    <a:pt x="249" y="2"/>
                    <a:pt x="251" y="0"/>
                    <a:pt x="253" y="0"/>
                  </a:cubicBezTo>
                  <a:cubicBezTo>
                    <a:pt x="256" y="0"/>
                    <a:pt x="257" y="2"/>
                    <a:pt x="257" y="4"/>
                  </a:cubicBezTo>
                  <a:cubicBezTo>
                    <a:pt x="257" y="7"/>
                    <a:pt x="256" y="8"/>
                    <a:pt x="253" y="8"/>
                  </a:cubicBezTo>
                  <a:cubicBezTo>
                    <a:pt x="251" y="8"/>
                    <a:pt x="249" y="7"/>
                    <a:pt x="249" y="4"/>
                  </a:cubicBezTo>
                  <a:close/>
                  <a:moveTo>
                    <a:pt x="233" y="4"/>
                  </a:moveTo>
                  <a:cubicBezTo>
                    <a:pt x="233" y="2"/>
                    <a:pt x="235" y="0"/>
                    <a:pt x="237" y="0"/>
                  </a:cubicBezTo>
                  <a:cubicBezTo>
                    <a:pt x="240" y="0"/>
                    <a:pt x="241" y="2"/>
                    <a:pt x="241" y="4"/>
                  </a:cubicBezTo>
                  <a:cubicBezTo>
                    <a:pt x="241" y="7"/>
                    <a:pt x="240" y="8"/>
                    <a:pt x="237" y="8"/>
                  </a:cubicBezTo>
                  <a:cubicBezTo>
                    <a:pt x="235" y="8"/>
                    <a:pt x="233" y="7"/>
                    <a:pt x="233" y="4"/>
                  </a:cubicBezTo>
                  <a:close/>
                  <a:moveTo>
                    <a:pt x="217" y="4"/>
                  </a:moveTo>
                  <a:cubicBezTo>
                    <a:pt x="217" y="2"/>
                    <a:pt x="219" y="0"/>
                    <a:pt x="221" y="0"/>
                  </a:cubicBezTo>
                  <a:cubicBezTo>
                    <a:pt x="223" y="0"/>
                    <a:pt x="225" y="2"/>
                    <a:pt x="225" y="4"/>
                  </a:cubicBezTo>
                  <a:cubicBezTo>
                    <a:pt x="225" y="7"/>
                    <a:pt x="223" y="8"/>
                    <a:pt x="221" y="8"/>
                  </a:cubicBezTo>
                  <a:cubicBezTo>
                    <a:pt x="219" y="8"/>
                    <a:pt x="217" y="7"/>
                    <a:pt x="217" y="4"/>
                  </a:cubicBezTo>
                  <a:close/>
                  <a:moveTo>
                    <a:pt x="201" y="4"/>
                  </a:moveTo>
                  <a:cubicBezTo>
                    <a:pt x="201" y="2"/>
                    <a:pt x="203" y="0"/>
                    <a:pt x="205" y="0"/>
                  </a:cubicBezTo>
                  <a:cubicBezTo>
                    <a:pt x="207" y="0"/>
                    <a:pt x="209" y="2"/>
                    <a:pt x="209" y="4"/>
                  </a:cubicBezTo>
                  <a:cubicBezTo>
                    <a:pt x="209" y="7"/>
                    <a:pt x="207" y="8"/>
                    <a:pt x="205" y="8"/>
                  </a:cubicBezTo>
                  <a:cubicBezTo>
                    <a:pt x="203" y="8"/>
                    <a:pt x="201" y="7"/>
                    <a:pt x="201" y="4"/>
                  </a:cubicBezTo>
                  <a:close/>
                  <a:moveTo>
                    <a:pt x="185" y="4"/>
                  </a:moveTo>
                  <a:cubicBezTo>
                    <a:pt x="185" y="2"/>
                    <a:pt x="187" y="0"/>
                    <a:pt x="189" y="0"/>
                  </a:cubicBezTo>
                  <a:cubicBezTo>
                    <a:pt x="191" y="0"/>
                    <a:pt x="193" y="2"/>
                    <a:pt x="193" y="4"/>
                  </a:cubicBezTo>
                  <a:cubicBezTo>
                    <a:pt x="193" y="7"/>
                    <a:pt x="191" y="8"/>
                    <a:pt x="189" y="8"/>
                  </a:cubicBezTo>
                  <a:cubicBezTo>
                    <a:pt x="187" y="8"/>
                    <a:pt x="185" y="7"/>
                    <a:pt x="185" y="4"/>
                  </a:cubicBezTo>
                  <a:close/>
                  <a:moveTo>
                    <a:pt x="169" y="4"/>
                  </a:moveTo>
                  <a:cubicBezTo>
                    <a:pt x="169" y="2"/>
                    <a:pt x="171" y="0"/>
                    <a:pt x="173" y="0"/>
                  </a:cubicBezTo>
                  <a:cubicBezTo>
                    <a:pt x="175" y="0"/>
                    <a:pt x="177" y="2"/>
                    <a:pt x="177" y="4"/>
                  </a:cubicBezTo>
                  <a:cubicBezTo>
                    <a:pt x="177" y="7"/>
                    <a:pt x="175" y="8"/>
                    <a:pt x="173" y="8"/>
                  </a:cubicBezTo>
                  <a:cubicBezTo>
                    <a:pt x="171" y="8"/>
                    <a:pt x="169" y="7"/>
                    <a:pt x="169" y="4"/>
                  </a:cubicBezTo>
                  <a:close/>
                  <a:moveTo>
                    <a:pt x="153" y="4"/>
                  </a:moveTo>
                  <a:cubicBezTo>
                    <a:pt x="153" y="2"/>
                    <a:pt x="155" y="0"/>
                    <a:pt x="157" y="0"/>
                  </a:cubicBezTo>
                  <a:cubicBezTo>
                    <a:pt x="159" y="0"/>
                    <a:pt x="161" y="2"/>
                    <a:pt x="161" y="4"/>
                  </a:cubicBezTo>
                  <a:cubicBezTo>
                    <a:pt x="161" y="7"/>
                    <a:pt x="159" y="8"/>
                    <a:pt x="157" y="8"/>
                  </a:cubicBezTo>
                  <a:cubicBezTo>
                    <a:pt x="155" y="8"/>
                    <a:pt x="153" y="7"/>
                    <a:pt x="153" y="4"/>
                  </a:cubicBezTo>
                  <a:close/>
                  <a:moveTo>
                    <a:pt x="137" y="4"/>
                  </a:moveTo>
                  <a:cubicBezTo>
                    <a:pt x="137" y="2"/>
                    <a:pt x="139" y="0"/>
                    <a:pt x="141" y="0"/>
                  </a:cubicBezTo>
                  <a:cubicBezTo>
                    <a:pt x="143" y="0"/>
                    <a:pt x="145" y="2"/>
                    <a:pt x="145" y="4"/>
                  </a:cubicBezTo>
                  <a:cubicBezTo>
                    <a:pt x="145" y="7"/>
                    <a:pt x="143" y="8"/>
                    <a:pt x="141" y="8"/>
                  </a:cubicBezTo>
                  <a:cubicBezTo>
                    <a:pt x="139" y="8"/>
                    <a:pt x="137" y="7"/>
                    <a:pt x="137" y="4"/>
                  </a:cubicBezTo>
                  <a:close/>
                  <a:moveTo>
                    <a:pt x="121" y="4"/>
                  </a:moveTo>
                  <a:cubicBezTo>
                    <a:pt x="121" y="2"/>
                    <a:pt x="123" y="0"/>
                    <a:pt x="125" y="0"/>
                  </a:cubicBezTo>
                  <a:cubicBezTo>
                    <a:pt x="127" y="0"/>
                    <a:pt x="129" y="2"/>
                    <a:pt x="129" y="4"/>
                  </a:cubicBezTo>
                  <a:cubicBezTo>
                    <a:pt x="129" y="7"/>
                    <a:pt x="127" y="8"/>
                    <a:pt x="125" y="8"/>
                  </a:cubicBezTo>
                  <a:cubicBezTo>
                    <a:pt x="123" y="8"/>
                    <a:pt x="121" y="7"/>
                    <a:pt x="121" y="4"/>
                  </a:cubicBezTo>
                  <a:close/>
                  <a:moveTo>
                    <a:pt x="105" y="4"/>
                  </a:moveTo>
                  <a:cubicBezTo>
                    <a:pt x="105" y="2"/>
                    <a:pt x="106" y="0"/>
                    <a:pt x="109" y="0"/>
                  </a:cubicBezTo>
                  <a:cubicBezTo>
                    <a:pt x="111" y="0"/>
                    <a:pt x="113" y="2"/>
                    <a:pt x="113" y="4"/>
                  </a:cubicBezTo>
                  <a:cubicBezTo>
                    <a:pt x="113" y="7"/>
                    <a:pt x="111" y="8"/>
                    <a:pt x="109" y="8"/>
                  </a:cubicBezTo>
                  <a:cubicBezTo>
                    <a:pt x="106" y="8"/>
                    <a:pt x="105" y="7"/>
                    <a:pt x="105" y="4"/>
                  </a:cubicBezTo>
                  <a:close/>
                  <a:moveTo>
                    <a:pt x="89" y="4"/>
                  </a:moveTo>
                  <a:cubicBezTo>
                    <a:pt x="89" y="2"/>
                    <a:pt x="90" y="0"/>
                    <a:pt x="93" y="0"/>
                  </a:cubicBezTo>
                  <a:cubicBezTo>
                    <a:pt x="95" y="0"/>
                    <a:pt x="97" y="2"/>
                    <a:pt x="97" y="4"/>
                  </a:cubicBezTo>
                  <a:cubicBezTo>
                    <a:pt x="97" y="7"/>
                    <a:pt x="95" y="8"/>
                    <a:pt x="93" y="8"/>
                  </a:cubicBezTo>
                  <a:cubicBezTo>
                    <a:pt x="90" y="8"/>
                    <a:pt x="89" y="7"/>
                    <a:pt x="89" y="4"/>
                  </a:cubicBezTo>
                  <a:close/>
                  <a:moveTo>
                    <a:pt x="72" y="4"/>
                  </a:moveTo>
                  <a:cubicBezTo>
                    <a:pt x="72" y="2"/>
                    <a:pt x="74" y="0"/>
                    <a:pt x="76" y="0"/>
                  </a:cubicBezTo>
                  <a:cubicBezTo>
                    <a:pt x="79" y="0"/>
                    <a:pt x="80" y="2"/>
                    <a:pt x="80" y="4"/>
                  </a:cubicBezTo>
                  <a:cubicBezTo>
                    <a:pt x="80" y="7"/>
                    <a:pt x="79" y="8"/>
                    <a:pt x="76" y="8"/>
                  </a:cubicBezTo>
                  <a:cubicBezTo>
                    <a:pt x="74" y="8"/>
                    <a:pt x="72" y="7"/>
                    <a:pt x="72" y="4"/>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任意多边形 279">
              <a:extLst>
                <a:ext uri="{FF2B5EF4-FFF2-40B4-BE49-F238E27FC236}">
                  <a16:creationId xmlns:a16="http://schemas.microsoft.com/office/drawing/2014/main" id="{6D1D3967-8FF7-48AB-926D-D2E8F6AEBA13}"/>
                </a:ext>
              </a:extLst>
            </p:cNvPr>
            <p:cNvSpPr/>
            <p:nvPr/>
          </p:nvSpPr>
          <p:spPr bwMode="auto">
            <a:xfrm>
              <a:off x="3903663" y="2762250"/>
              <a:ext cx="26988" cy="25400"/>
            </a:xfrm>
            <a:custGeom>
              <a:avLst/>
              <a:gdLst>
                <a:gd name="T0" fmla="*/ 4 w 8"/>
                <a:gd name="T1" fmla="*/ 8 h 8"/>
                <a:gd name="T2" fmla="*/ 1 w 8"/>
                <a:gd name="T3" fmla="*/ 7 h 8"/>
                <a:gd name="T4" fmla="*/ 0 w 8"/>
                <a:gd name="T5" fmla="*/ 4 h 8"/>
                <a:gd name="T6" fmla="*/ 1 w 8"/>
                <a:gd name="T7" fmla="*/ 2 h 8"/>
                <a:gd name="T8" fmla="*/ 7 w 8"/>
                <a:gd name="T9" fmla="*/ 2 h 8"/>
                <a:gd name="T10" fmla="*/ 8 w 8"/>
                <a:gd name="T11" fmla="*/ 4 h 8"/>
                <a:gd name="T12" fmla="*/ 7 w 8"/>
                <a:gd name="T13" fmla="*/ 7 h 8"/>
                <a:gd name="T14" fmla="*/ 4 w 8"/>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3" y="8"/>
                    <a:pt x="2" y="8"/>
                    <a:pt x="1" y="7"/>
                  </a:cubicBezTo>
                  <a:cubicBezTo>
                    <a:pt x="1" y="6"/>
                    <a:pt x="0" y="5"/>
                    <a:pt x="0" y="4"/>
                  </a:cubicBezTo>
                  <a:cubicBezTo>
                    <a:pt x="0" y="3"/>
                    <a:pt x="1" y="2"/>
                    <a:pt x="1" y="2"/>
                  </a:cubicBezTo>
                  <a:cubicBezTo>
                    <a:pt x="3" y="0"/>
                    <a:pt x="5" y="0"/>
                    <a:pt x="7" y="2"/>
                  </a:cubicBezTo>
                  <a:cubicBezTo>
                    <a:pt x="8" y="2"/>
                    <a:pt x="8" y="3"/>
                    <a:pt x="8" y="4"/>
                  </a:cubicBezTo>
                  <a:cubicBezTo>
                    <a:pt x="8" y="5"/>
                    <a:pt x="8" y="6"/>
                    <a:pt x="7" y="7"/>
                  </a:cubicBezTo>
                  <a:cubicBezTo>
                    <a:pt x="6" y="8"/>
                    <a:pt x="5" y="8"/>
                    <a:pt x="4"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任意多边形 280">
              <a:extLst>
                <a:ext uri="{FF2B5EF4-FFF2-40B4-BE49-F238E27FC236}">
                  <a16:creationId xmlns:a16="http://schemas.microsoft.com/office/drawing/2014/main" id="{EBF0A5D4-ABB1-4BE1-9A47-A6ED42789406}"/>
                </a:ext>
              </a:extLst>
            </p:cNvPr>
            <p:cNvSpPr/>
            <p:nvPr/>
          </p:nvSpPr>
          <p:spPr bwMode="auto">
            <a:xfrm>
              <a:off x="7608888" y="1917700"/>
              <a:ext cx="25400" cy="26988"/>
            </a:xfrm>
            <a:custGeom>
              <a:avLst/>
              <a:gdLst>
                <a:gd name="T0" fmla="*/ 4 w 8"/>
                <a:gd name="T1" fmla="*/ 8 h 8"/>
                <a:gd name="T2" fmla="*/ 2 w 8"/>
                <a:gd name="T3" fmla="*/ 7 h 8"/>
                <a:gd name="T4" fmla="*/ 0 w 8"/>
                <a:gd name="T5" fmla="*/ 4 h 8"/>
                <a:gd name="T6" fmla="*/ 2 w 8"/>
                <a:gd name="T7" fmla="*/ 2 h 8"/>
                <a:gd name="T8" fmla="*/ 7 w 8"/>
                <a:gd name="T9" fmla="*/ 2 h 8"/>
                <a:gd name="T10" fmla="*/ 8 w 8"/>
                <a:gd name="T11" fmla="*/ 4 h 8"/>
                <a:gd name="T12" fmla="*/ 7 w 8"/>
                <a:gd name="T13" fmla="*/ 7 h 8"/>
                <a:gd name="T14" fmla="*/ 4 w 8"/>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3" y="8"/>
                    <a:pt x="2" y="8"/>
                    <a:pt x="2" y="7"/>
                  </a:cubicBezTo>
                  <a:cubicBezTo>
                    <a:pt x="1" y="6"/>
                    <a:pt x="0" y="5"/>
                    <a:pt x="0" y="4"/>
                  </a:cubicBezTo>
                  <a:cubicBezTo>
                    <a:pt x="0" y="3"/>
                    <a:pt x="1" y="2"/>
                    <a:pt x="2" y="2"/>
                  </a:cubicBezTo>
                  <a:cubicBezTo>
                    <a:pt x="3" y="0"/>
                    <a:pt x="6" y="0"/>
                    <a:pt x="7" y="2"/>
                  </a:cubicBezTo>
                  <a:cubicBezTo>
                    <a:pt x="8" y="2"/>
                    <a:pt x="8" y="3"/>
                    <a:pt x="8" y="4"/>
                  </a:cubicBezTo>
                  <a:cubicBezTo>
                    <a:pt x="8" y="5"/>
                    <a:pt x="8" y="6"/>
                    <a:pt x="7" y="7"/>
                  </a:cubicBezTo>
                  <a:cubicBezTo>
                    <a:pt x="6" y="8"/>
                    <a:pt x="5" y="8"/>
                    <a:pt x="4"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任意多边形 281">
              <a:extLst>
                <a:ext uri="{FF2B5EF4-FFF2-40B4-BE49-F238E27FC236}">
                  <a16:creationId xmlns:a16="http://schemas.microsoft.com/office/drawing/2014/main" id="{975E0529-D39B-45C0-995C-8504843E4BB6}"/>
                </a:ext>
              </a:extLst>
            </p:cNvPr>
            <p:cNvSpPr/>
            <p:nvPr/>
          </p:nvSpPr>
          <p:spPr bwMode="auto">
            <a:xfrm>
              <a:off x="7608888" y="1819275"/>
              <a:ext cx="25400" cy="74613"/>
            </a:xfrm>
            <a:custGeom>
              <a:avLst/>
              <a:gdLst>
                <a:gd name="T0" fmla="*/ 0 w 8"/>
                <a:gd name="T1" fmla="*/ 19 h 23"/>
                <a:gd name="T2" fmla="*/ 4 w 8"/>
                <a:gd name="T3" fmla="*/ 15 h 23"/>
                <a:gd name="T4" fmla="*/ 8 w 8"/>
                <a:gd name="T5" fmla="*/ 19 h 23"/>
                <a:gd name="T6" fmla="*/ 4 w 8"/>
                <a:gd name="T7" fmla="*/ 23 h 23"/>
                <a:gd name="T8" fmla="*/ 0 w 8"/>
                <a:gd name="T9" fmla="*/ 19 h 23"/>
                <a:gd name="T10" fmla="*/ 0 w 8"/>
                <a:gd name="T11" fmla="*/ 4 h 23"/>
                <a:gd name="T12" fmla="*/ 4 w 8"/>
                <a:gd name="T13" fmla="*/ 0 h 23"/>
                <a:gd name="T14" fmla="*/ 8 w 8"/>
                <a:gd name="T15" fmla="*/ 4 h 23"/>
                <a:gd name="T16" fmla="*/ 4 w 8"/>
                <a:gd name="T17" fmla="*/ 8 h 23"/>
                <a:gd name="T18" fmla="*/ 0 w 8"/>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0" y="19"/>
                  </a:moveTo>
                  <a:cubicBezTo>
                    <a:pt x="0" y="17"/>
                    <a:pt x="2" y="15"/>
                    <a:pt x="4" y="15"/>
                  </a:cubicBezTo>
                  <a:cubicBezTo>
                    <a:pt x="7" y="15"/>
                    <a:pt x="8" y="17"/>
                    <a:pt x="8" y="19"/>
                  </a:cubicBezTo>
                  <a:cubicBezTo>
                    <a:pt x="8" y="21"/>
                    <a:pt x="7" y="23"/>
                    <a:pt x="4" y="23"/>
                  </a:cubicBezTo>
                  <a:cubicBezTo>
                    <a:pt x="2" y="23"/>
                    <a:pt x="0" y="21"/>
                    <a:pt x="0" y="19"/>
                  </a:cubicBezTo>
                  <a:close/>
                  <a:moveTo>
                    <a:pt x="0" y="4"/>
                  </a:moveTo>
                  <a:cubicBezTo>
                    <a:pt x="0" y="2"/>
                    <a:pt x="2" y="0"/>
                    <a:pt x="4" y="0"/>
                  </a:cubicBezTo>
                  <a:cubicBezTo>
                    <a:pt x="7" y="0"/>
                    <a:pt x="8" y="2"/>
                    <a:pt x="8" y="4"/>
                  </a:cubicBezTo>
                  <a:cubicBezTo>
                    <a:pt x="8" y="6"/>
                    <a:pt x="7" y="8"/>
                    <a:pt x="4" y="8"/>
                  </a:cubicBezTo>
                  <a:cubicBezTo>
                    <a:pt x="2" y="8"/>
                    <a:pt x="0" y="6"/>
                    <a:pt x="0" y="4"/>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任意多边形 282">
              <a:extLst>
                <a:ext uri="{FF2B5EF4-FFF2-40B4-BE49-F238E27FC236}">
                  <a16:creationId xmlns:a16="http://schemas.microsoft.com/office/drawing/2014/main" id="{8A2CE08E-974B-4CF5-8812-85DB5C7FDCC7}"/>
                </a:ext>
              </a:extLst>
            </p:cNvPr>
            <p:cNvSpPr/>
            <p:nvPr/>
          </p:nvSpPr>
          <p:spPr bwMode="auto">
            <a:xfrm>
              <a:off x="7608888" y="1765300"/>
              <a:ext cx="25400" cy="30163"/>
            </a:xfrm>
            <a:custGeom>
              <a:avLst/>
              <a:gdLst>
                <a:gd name="T0" fmla="*/ 4 w 8"/>
                <a:gd name="T1" fmla="*/ 9 h 9"/>
                <a:gd name="T2" fmla="*/ 2 w 8"/>
                <a:gd name="T3" fmla="*/ 7 h 9"/>
                <a:gd name="T4" fmla="*/ 0 w 8"/>
                <a:gd name="T5" fmla="*/ 5 h 9"/>
                <a:gd name="T6" fmla="*/ 2 w 8"/>
                <a:gd name="T7" fmla="*/ 2 h 9"/>
                <a:gd name="T8" fmla="*/ 7 w 8"/>
                <a:gd name="T9" fmla="*/ 2 h 9"/>
                <a:gd name="T10" fmla="*/ 8 w 8"/>
                <a:gd name="T11" fmla="*/ 5 h 9"/>
                <a:gd name="T12" fmla="*/ 7 w 8"/>
                <a:gd name="T13" fmla="*/ 7 h 9"/>
                <a:gd name="T14" fmla="*/ 4 w 8"/>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4" y="9"/>
                  </a:moveTo>
                  <a:cubicBezTo>
                    <a:pt x="3" y="9"/>
                    <a:pt x="2" y="8"/>
                    <a:pt x="2" y="7"/>
                  </a:cubicBezTo>
                  <a:cubicBezTo>
                    <a:pt x="1" y="7"/>
                    <a:pt x="0" y="6"/>
                    <a:pt x="0" y="5"/>
                  </a:cubicBezTo>
                  <a:cubicBezTo>
                    <a:pt x="0" y="4"/>
                    <a:pt x="1" y="3"/>
                    <a:pt x="2" y="2"/>
                  </a:cubicBezTo>
                  <a:cubicBezTo>
                    <a:pt x="3" y="0"/>
                    <a:pt x="6" y="0"/>
                    <a:pt x="7" y="2"/>
                  </a:cubicBezTo>
                  <a:cubicBezTo>
                    <a:pt x="8" y="3"/>
                    <a:pt x="8" y="4"/>
                    <a:pt x="8" y="5"/>
                  </a:cubicBezTo>
                  <a:cubicBezTo>
                    <a:pt x="8" y="6"/>
                    <a:pt x="8" y="7"/>
                    <a:pt x="7" y="7"/>
                  </a:cubicBezTo>
                  <a:cubicBezTo>
                    <a:pt x="6" y="8"/>
                    <a:pt x="5" y="9"/>
                    <a:pt x="4" y="9"/>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任意多边形 283">
              <a:extLst>
                <a:ext uri="{FF2B5EF4-FFF2-40B4-BE49-F238E27FC236}">
                  <a16:creationId xmlns:a16="http://schemas.microsoft.com/office/drawing/2014/main" id="{B0D1F4B5-15F9-49C6-B43F-FA1945174004}"/>
                </a:ext>
              </a:extLst>
            </p:cNvPr>
            <p:cNvSpPr/>
            <p:nvPr/>
          </p:nvSpPr>
          <p:spPr bwMode="auto">
            <a:xfrm>
              <a:off x="7431088" y="3028950"/>
              <a:ext cx="71438" cy="98425"/>
            </a:xfrm>
            <a:custGeom>
              <a:avLst/>
              <a:gdLst>
                <a:gd name="T0" fmla="*/ 31 w 45"/>
                <a:gd name="T1" fmla="*/ 0 h 62"/>
                <a:gd name="T2" fmla="*/ 0 w 45"/>
                <a:gd name="T3" fmla="*/ 14 h 62"/>
                <a:gd name="T4" fmla="*/ 16 w 45"/>
                <a:gd name="T5" fmla="*/ 62 h 62"/>
                <a:gd name="T6" fmla="*/ 45 w 45"/>
                <a:gd name="T7" fmla="*/ 45 h 62"/>
                <a:gd name="T8" fmla="*/ 31 w 45"/>
                <a:gd name="T9" fmla="*/ 0 h 62"/>
              </a:gdLst>
              <a:ahLst/>
              <a:cxnLst>
                <a:cxn ang="0">
                  <a:pos x="T0" y="T1"/>
                </a:cxn>
                <a:cxn ang="0">
                  <a:pos x="T2" y="T3"/>
                </a:cxn>
                <a:cxn ang="0">
                  <a:pos x="T4" y="T5"/>
                </a:cxn>
                <a:cxn ang="0">
                  <a:pos x="T6" y="T7"/>
                </a:cxn>
                <a:cxn ang="0">
                  <a:pos x="T8" y="T9"/>
                </a:cxn>
              </a:cxnLst>
              <a:rect l="0" t="0" r="r" b="b"/>
              <a:pathLst>
                <a:path w="45" h="62">
                  <a:moveTo>
                    <a:pt x="31" y="0"/>
                  </a:moveTo>
                  <a:lnTo>
                    <a:pt x="0" y="14"/>
                  </a:lnTo>
                  <a:lnTo>
                    <a:pt x="16" y="62"/>
                  </a:lnTo>
                  <a:lnTo>
                    <a:pt x="45" y="45"/>
                  </a:lnTo>
                  <a:lnTo>
                    <a:pt x="31" y="0"/>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任意多边形 284">
              <a:extLst>
                <a:ext uri="{FF2B5EF4-FFF2-40B4-BE49-F238E27FC236}">
                  <a16:creationId xmlns:a16="http://schemas.microsoft.com/office/drawing/2014/main" id="{AFDF17D2-C002-47B7-B74D-73D6708EC400}"/>
                </a:ext>
              </a:extLst>
            </p:cNvPr>
            <p:cNvSpPr/>
            <p:nvPr/>
          </p:nvSpPr>
          <p:spPr bwMode="auto">
            <a:xfrm>
              <a:off x="7431088" y="3028950"/>
              <a:ext cx="71438" cy="98425"/>
            </a:xfrm>
            <a:custGeom>
              <a:avLst/>
              <a:gdLst>
                <a:gd name="T0" fmla="*/ 31 w 45"/>
                <a:gd name="T1" fmla="*/ 0 h 62"/>
                <a:gd name="T2" fmla="*/ 0 w 45"/>
                <a:gd name="T3" fmla="*/ 14 h 62"/>
                <a:gd name="T4" fmla="*/ 16 w 45"/>
                <a:gd name="T5" fmla="*/ 62 h 62"/>
                <a:gd name="T6" fmla="*/ 45 w 45"/>
                <a:gd name="T7" fmla="*/ 45 h 62"/>
                <a:gd name="T8" fmla="*/ 31 w 45"/>
                <a:gd name="T9" fmla="*/ 0 h 62"/>
              </a:gdLst>
              <a:ahLst/>
              <a:cxnLst>
                <a:cxn ang="0">
                  <a:pos x="T0" y="T1"/>
                </a:cxn>
                <a:cxn ang="0">
                  <a:pos x="T2" y="T3"/>
                </a:cxn>
                <a:cxn ang="0">
                  <a:pos x="T4" y="T5"/>
                </a:cxn>
                <a:cxn ang="0">
                  <a:pos x="T6" y="T7"/>
                </a:cxn>
                <a:cxn ang="0">
                  <a:pos x="T8" y="T9"/>
                </a:cxn>
              </a:cxnLst>
              <a:rect l="0" t="0" r="r" b="b"/>
              <a:pathLst>
                <a:path w="45" h="62">
                  <a:moveTo>
                    <a:pt x="31" y="0"/>
                  </a:moveTo>
                  <a:lnTo>
                    <a:pt x="0" y="14"/>
                  </a:lnTo>
                  <a:lnTo>
                    <a:pt x="16" y="62"/>
                  </a:lnTo>
                  <a:lnTo>
                    <a:pt x="45" y="45"/>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任意多边形 285">
              <a:extLst>
                <a:ext uri="{FF2B5EF4-FFF2-40B4-BE49-F238E27FC236}">
                  <a16:creationId xmlns:a16="http://schemas.microsoft.com/office/drawing/2014/main" id="{915B7DD4-D66B-4022-9C75-1CC86CC894E9}"/>
                </a:ext>
              </a:extLst>
            </p:cNvPr>
            <p:cNvSpPr/>
            <p:nvPr/>
          </p:nvSpPr>
          <p:spPr bwMode="auto">
            <a:xfrm>
              <a:off x="7410451" y="2897188"/>
              <a:ext cx="309563" cy="382588"/>
            </a:xfrm>
            <a:custGeom>
              <a:avLst/>
              <a:gdLst>
                <a:gd name="T0" fmla="*/ 29 w 94"/>
                <a:gd name="T1" fmla="*/ 116 h 116"/>
                <a:gd name="T2" fmla="*/ 89 w 94"/>
                <a:gd name="T3" fmla="*/ 109 h 116"/>
                <a:gd name="T4" fmla="*/ 94 w 94"/>
                <a:gd name="T5" fmla="*/ 103 h 116"/>
                <a:gd name="T6" fmla="*/ 72 w 94"/>
                <a:gd name="T7" fmla="*/ 5 h 116"/>
                <a:gd name="T8" fmla="*/ 65 w 94"/>
                <a:gd name="T9" fmla="*/ 1 h 116"/>
                <a:gd name="T10" fmla="*/ 5 w 94"/>
                <a:gd name="T11" fmla="*/ 7 h 116"/>
                <a:gd name="T12" fmla="*/ 0 w 94"/>
                <a:gd name="T13" fmla="*/ 13 h 116"/>
                <a:gd name="T14" fmla="*/ 22 w 94"/>
                <a:gd name="T15" fmla="*/ 111 h 116"/>
                <a:gd name="T16" fmla="*/ 29 w 9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6">
                  <a:moveTo>
                    <a:pt x="29" y="116"/>
                  </a:moveTo>
                  <a:cubicBezTo>
                    <a:pt x="89" y="109"/>
                    <a:pt x="89" y="109"/>
                    <a:pt x="89" y="109"/>
                  </a:cubicBezTo>
                  <a:cubicBezTo>
                    <a:pt x="92" y="109"/>
                    <a:pt x="94" y="106"/>
                    <a:pt x="94" y="103"/>
                  </a:cubicBezTo>
                  <a:cubicBezTo>
                    <a:pt x="72" y="5"/>
                    <a:pt x="72" y="5"/>
                    <a:pt x="72" y="5"/>
                  </a:cubicBezTo>
                  <a:cubicBezTo>
                    <a:pt x="71" y="2"/>
                    <a:pt x="68" y="0"/>
                    <a:pt x="65" y="1"/>
                  </a:cubicBezTo>
                  <a:cubicBezTo>
                    <a:pt x="5" y="7"/>
                    <a:pt x="5" y="7"/>
                    <a:pt x="5" y="7"/>
                  </a:cubicBezTo>
                  <a:cubicBezTo>
                    <a:pt x="2" y="7"/>
                    <a:pt x="0" y="10"/>
                    <a:pt x="0" y="13"/>
                  </a:cubicBezTo>
                  <a:cubicBezTo>
                    <a:pt x="22" y="111"/>
                    <a:pt x="22" y="111"/>
                    <a:pt x="22" y="111"/>
                  </a:cubicBezTo>
                  <a:cubicBezTo>
                    <a:pt x="23" y="114"/>
                    <a:pt x="26" y="116"/>
                    <a:pt x="29" y="11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任意多边形 286">
              <a:extLst>
                <a:ext uri="{FF2B5EF4-FFF2-40B4-BE49-F238E27FC236}">
                  <a16:creationId xmlns:a16="http://schemas.microsoft.com/office/drawing/2014/main" id="{7540CD7A-90F9-462F-9434-B2C661DECD2C}"/>
                </a:ext>
              </a:extLst>
            </p:cNvPr>
            <p:cNvSpPr/>
            <p:nvPr/>
          </p:nvSpPr>
          <p:spPr bwMode="auto">
            <a:xfrm>
              <a:off x="7413626" y="2897188"/>
              <a:ext cx="311150" cy="382588"/>
            </a:xfrm>
            <a:custGeom>
              <a:avLst/>
              <a:gdLst>
                <a:gd name="T0" fmla="*/ 29 w 94"/>
                <a:gd name="T1" fmla="*/ 116 h 116"/>
                <a:gd name="T2" fmla="*/ 89 w 94"/>
                <a:gd name="T3" fmla="*/ 109 h 116"/>
                <a:gd name="T4" fmla="*/ 94 w 94"/>
                <a:gd name="T5" fmla="*/ 103 h 116"/>
                <a:gd name="T6" fmla="*/ 72 w 94"/>
                <a:gd name="T7" fmla="*/ 5 h 116"/>
                <a:gd name="T8" fmla="*/ 65 w 94"/>
                <a:gd name="T9" fmla="*/ 0 h 116"/>
                <a:gd name="T10" fmla="*/ 5 w 94"/>
                <a:gd name="T11" fmla="*/ 7 h 116"/>
                <a:gd name="T12" fmla="*/ 0 w 94"/>
                <a:gd name="T13" fmla="*/ 13 h 116"/>
                <a:gd name="T14" fmla="*/ 22 w 94"/>
                <a:gd name="T15" fmla="*/ 111 h 116"/>
                <a:gd name="T16" fmla="*/ 29 w 9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6">
                  <a:moveTo>
                    <a:pt x="29" y="116"/>
                  </a:moveTo>
                  <a:cubicBezTo>
                    <a:pt x="89" y="109"/>
                    <a:pt x="89" y="109"/>
                    <a:pt x="89" y="109"/>
                  </a:cubicBezTo>
                  <a:cubicBezTo>
                    <a:pt x="92" y="109"/>
                    <a:pt x="94" y="106"/>
                    <a:pt x="94" y="103"/>
                  </a:cubicBezTo>
                  <a:cubicBezTo>
                    <a:pt x="72" y="5"/>
                    <a:pt x="72" y="5"/>
                    <a:pt x="72" y="5"/>
                  </a:cubicBezTo>
                  <a:cubicBezTo>
                    <a:pt x="71" y="2"/>
                    <a:pt x="68" y="0"/>
                    <a:pt x="65" y="0"/>
                  </a:cubicBezTo>
                  <a:cubicBezTo>
                    <a:pt x="5" y="7"/>
                    <a:pt x="5" y="7"/>
                    <a:pt x="5" y="7"/>
                  </a:cubicBezTo>
                  <a:cubicBezTo>
                    <a:pt x="2" y="7"/>
                    <a:pt x="0" y="10"/>
                    <a:pt x="0" y="13"/>
                  </a:cubicBezTo>
                  <a:cubicBezTo>
                    <a:pt x="22" y="111"/>
                    <a:pt x="22" y="111"/>
                    <a:pt x="22" y="111"/>
                  </a:cubicBezTo>
                  <a:cubicBezTo>
                    <a:pt x="23" y="114"/>
                    <a:pt x="26" y="116"/>
                    <a:pt x="29" y="116"/>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任意多边形 287">
              <a:extLst>
                <a:ext uri="{FF2B5EF4-FFF2-40B4-BE49-F238E27FC236}">
                  <a16:creationId xmlns:a16="http://schemas.microsoft.com/office/drawing/2014/main" id="{EB011131-EFDD-41F5-9C8B-9873FA859729}"/>
                </a:ext>
              </a:extLst>
            </p:cNvPr>
            <p:cNvSpPr/>
            <p:nvPr/>
          </p:nvSpPr>
          <p:spPr bwMode="auto">
            <a:xfrm>
              <a:off x="7416801" y="2916238"/>
              <a:ext cx="247650" cy="342900"/>
            </a:xfrm>
            <a:custGeom>
              <a:avLst/>
              <a:gdLst>
                <a:gd name="T0" fmla="*/ 24 w 75"/>
                <a:gd name="T1" fmla="*/ 104 h 104"/>
                <a:gd name="T2" fmla="*/ 24 w 75"/>
                <a:gd name="T3" fmla="*/ 104 h 104"/>
                <a:gd name="T4" fmla="*/ 24 w 75"/>
                <a:gd name="T5" fmla="*/ 104 h 104"/>
                <a:gd name="T6" fmla="*/ 24 w 75"/>
                <a:gd name="T7" fmla="*/ 104 h 104"/>
                <a:gd name="T8" fmla="*/ 36 w 75"/>
                <a:gd name="T9" fmla="*/ 60 h 104"/>
                <a:gd name="T10" fmla="*/ 31 w 75"/>
                <a:gd name="T11" fmla="*/ 103 h 104"/>
                <a:gd name="T12" fmla="*/ 38 w 75"/>
                <a:gd name="T13" fmla="*/ 102 h 104"/>
                <a:gd name="T14" fmla="*/ 38 w 75"/>
                <a:gd name="T15" fmla="*/ 102 h 104"/>
                <a:gd name="T16" fmla="*/ 37 w 75"/>
                <a:gd name="T17" fmla="*/ 102 h 104"/>
                <a:gd name="T18" fmla="*/ 37 w 75"/>
                <a:gd name="T19" fmla="*/ 101 h 104"/>
                <a:gd name="T20" fmla="*/ 37 w 75"/>
                <a:gd name="T21" fmla="*/ 101 h 104"/>
                <a:gd name="T22" fmla="*/ 37 w 75"/>
                <a:gd name="T23" fmla="*/ 101 h 104"/>
                <a:gd name="T24" fmla="*/ 37 w 75"/>
                <a:gd name="T25" fmla="*/ 101 h 104"/>
                <a:gd name="T26" fmla="*/ 42 w 75"/>
                <a:gd name="T27" fmla="*/ 63 h 104"/>
                <a:gd name="T28" fmla="*/ 38 w 75"/>
                <a:gd name="T29" fmla="*/ 61 h 104"/>
                <a:gd name="T30" fmla="*/ 36 w 75"/>
                <a:gd name="T31" fmla="*/ 60 h 104"/>
                <a:gd name="T32" fmla="*/ 57 w 75"/>
                <a:gd name="T33" fmla="*/ 54 h 104"/>
                <a:gd name="T34" fmla="*/ 55 w 75"/>
                <a:gd name="T35" fmla="*/ 70 h 104"/>
                <a:gd name="T36" fmla="*/ 61 w 75"/>
                <a:gd name="T37" fmla="*/ 58 h 104"/>
                <a:gd name="T38" fmla="*/ 57 w 75"/>
                <a:gd name="T39" fmla="*/ 54 h 104"/>
                <a:gd name="T40" fmla="*/ 17 w 75"/>
                <a:gd name="T41" fmla="*/ 6 h 104"/>
                <a:gd name="T42" fmla="*/ 2 w 75"/>
                <a:gd name="T43" fmla="*/ 8 h 104"/>
                <a:gd name="T44" fmla="*/ 1 w 75"/>
                <a:gd name="T45" fmla="*/ 9 h 104"/>
                <a:gd name="T46" fmla="*/ 11 w 75"/>
                <a:gd name="T47" fmla="*/ 57 h 104"/>
                <a:gd name="T48" fmla="*/ 17 w 75"/>
                <a:gd name="T49" fmla="*/ 6 h 104"/>
                <a:gd name="T50" fmla="*/ 69 w 75"/>
                <a:gd name="T51" fmla="*/ 0 h 104"/>
                <a:gd name="T52" fmla="*/ 69 w 75"/>
                <a:gd name="T53" fmla="*/ 0 h 104"/>
                <a:gd name="T54" fmla="*/ 42 w 75"/>
                <a:gd name="T55" fmla="*/ 3 h 104"/>
                <a:gd name="T56" fmla="*/ 37 w 75"/>
                <a:gd name="T57" fmla="*/ 50 h 104"/>
                <a:gd name="T58" fmla="*/ 38 w 75"/>
                <a:gd name="T59" fmla="*/ 51 h 104"/>
                <a:gd name="T60" fmla="*/ 37 w 75"/>
                <a:gd name="T61" fmla="*/ 51 h 104"/>
                <a:gd name="T62" fmla="*/ 36 w 75"/>
                <a:gd name="T63" fmla="*/ 55 h 104"/>
                <a:gd name="T64" fmla="*/ 40 w 75"/>
                <a:gd name="T65" fmla="*/ 59 h 104"/>
                <a:gd name="T66" fmla="*/ 42 w 75"/>
                <a:gd name="T67" fmla="*/ 61 h 104"/>
                <a:gd name="T68" fmla="*/ 45 w 75"/>
                <a:gd name="T69" fmla="*/ 39 h 104"/>
                <a:gd name="T70" fmla="*/ 41 w 75"/>
                <a:gd name="T71" fmla="*/ 38 h 104"/>
                <a:gd name="T72" fmla="*/ 41 w 75"/>
                <a:gd name="T73" fmla="*/ 38 h 104"/>
                <a:gd name="T74" fmla="*/ 40 w 75"/>
                <a:gd name="T75" fmla="*/ 38 h 104"/>
                <a:gd name="T76" fmla="*/ 41 w 75"/>
                <a:gd name="T77" fmla="*/ 38 h 104"/>
                <a:gd name="T78" fmla="*/ 44 w 75"/>
                <a:gd name="T79" fmla="*/ 37 h 104"/>
                <a:gd name="T80" fmla="*/ 45 w 75"/>
                <a:gd name="T81" fmla="*/ 37 h 104"/>
                <a:gd name="T82" fmla="*/ 49 w 75"/>
                <a:gd name="T83" fmla="*/ 3 h 104"/>
                <a:gd name="T84" fmla="*/ 64 w 75"/>
                <a:gd name="T85" fmla="*/ 1 h 104"/>
                <a:gd name="T86" fmla="*/ 58 w 75"/>
                <a:gd name="T87" fmla="*/ 44 h 104"/>
                <a:gd name="T88" fmla="*/ 59 w 75"/>
                <a:gd name="T89" fmla="*/ 45 h 104"/>
                <a:gd name="T90" fmla="*/ 61 w 75"/>
                <a:gd name="T91" fmla="*/ 50 h 104"/>
                <a:gd name="T92" fmla="*/ 64 w 75"/>
                <a:gd name="T93" fmla="*/ 49 h 104"/>
                <a:gd name="T94" fmla="*/ 63 w 75"/>
                <a:gd name="T95" fmla="*/ 52 h 104"/>
                <a:gd name="T96" fmla="*/ 69 w 75"/>
                <a:gd name="T97" fmla="*/ 37 h 104"/>
                <a:gd name="T98" fmla="*/ 75 w 75"/>
                <a:gd name="T99" fmla="*/ 23 h 104"/>
                <a:gd name="T100" fmla="*/ 70 w 75"/>
                <a:gd name="T101" fmla="*/ 2 h 104"/>
                <a:gd name="T102" fmla="*/ 69 w 75"/>
                <a:gd name="T10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 h="104">
                  <a:moveTo>
                    <a:pt x="24" y="104"/>
                  </a:moveTo>
                  <a:cubicBezTo>
                    <a:pt x="24" y="104"/>
                    <a:pt x="24" y="104"/>
                    <a:pt x="24" y="104"/>
                  </a:cubicBezTo>
                  <a:cubicBezTo>
                    <a:pt x="24" y="104"/>
                    <a:pt x="24" y="104"/>
                    <a:pt x="24" y="104"/>
                  </a:cubicBezTo>
                  <a:cubicBezTo>
                    <a:pt x="24" y="104"/>
                    <a:pt x="24" y="104"/>
                    <a:pt x="24" y="104"/>
                  </a:cubicBezTo>
                  <a:moveTo>
                    <a:pt x="36" y="60"/>
                  </a:moveTo>
                  <a:cubicBezTo>
                    <a:pt x="31" y="103"/>
                    <a:pt x="31" y="103"/>
                    <a:pt x="31" y="103"/>
                  </a:cubicBezTo>
                  <a:cubicBezTo>
                    <a:pt x="38" y="102"/>
                    <a:pt x="38" y="102"/>
                    <a:pt x="38" y="102"/>
                  </a:cubicBezTo>
                  <a:cubicBezTo>
                    <a:pt x="38" y="102"/>
                    <a:pt x="38" y="102"/>
                    <a:pt x="38" y="102"/>
                  </a:cubicBezTo>
                  <a:cubicBezTo>
                    <a:pt x="37" y="102"/>
                    <a:pt x="37" y="102"/>
                    <a:pt x="37" y="102"/>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42" y="63"/>
                    <a:pt x="42" y="63"/>
                    <a:pt x="42" y="63"/>
                  </a:cubicBezTo>
                  <a:cubicBezTo>
                    <a:pt x="41" y="63"/>
                    <a:pt x="39" y="62"/>
                    <a:pt x="38" y="61"/>
                  </a:cubicBezTo>
                  <a:cubicBezTo>
                    <a:pt x="37" y="61"/>
                    <a:pt x="37" y="60"/>
                    <a:pt x="36" y="60"/>
                  </a:cubicBezTo>
                  <a:moveTo>
                    <a:pt x="57" y="54"/>
                  </a:moveTo>
                  <a:cubicBezTo>
                    <a:pt x="55" y="70"/>
                    <a:pt x="55" y="70"/>
                    <a:pt x="55" y="70"/>
                  </a:cubicBezTo>
                  <a:cubicBezTo>
                    <a:pt x="57" y="66"/>
                    <a:pt x="59" y="62"/>
                    <a:pt x="61" y="58"/>
                  </a:cubicBezTo>
                  <a:cubicBezTo>
                    <a:pt x="57" y="54"/>
                    <a:pt x="57" y="54"/>
                    <a:pt x="57" y="54"/>
                  </a:cubicBezTo>
                  <a:moveTo>
                    <a:pt x="17" y="6"/>
                  </a:moveTo>
                  <a:cubicBezTo>
                    <a:pt x="2" y="8"/>
                    <a:pt x="2" y="8"/>
                    <a:pt x="2" y="8"/>
                  </a:cubicBezTo>
                  <a:cubicBezTo>
                    <a:pt x="1" y="8"/>
                    <a:pt x="0" y="8"/>
                    <a:pt x="1" y="9"/>
                  </a:cubicBezTo>
                  <a:cubicBezTo>
                    <a:pt x="11" y="57"/>
                    <a:pt x="11" y="57"/>
                    <a:pt x="11" y="57"/>
                  </a:cubicBezTo>
                  <a:cubicBezTo>
                    <a:pt x="17" y="6"/>
                    <a:pt x="17" y="6"/>
                    <a:pt x="17" y="6"/>
                  </a:cubicBezTo>
                  <a:moveTo>
                    <a:pt x="69" y="0"/>
                  </a:moveTo>
                  <a:cubicBezTo>
                    <a:pt x="69" y="0"/>
                    <a:pt x="69" y="0"/>
                    <a:pt x="69" y="0"/>
                  </a:cubicBezTo>
                  <a:cubicBezTo>
                    <a:pt x="42" y="3"/>
                    <a:pt x="42" y="3"/>
                    <a:pt x="42" y="3"/>
                  </a:cubicBezTo>
                  <a:cubicBezTo>
                    <a:pt x="37" y="50"/>
                    <a:pt x="37" y="50"/>
                    <a:pt x="37" y="50"/>
                  </a:cubicBezTo>
                  <a:cubicBezTo>
                    <a:pt x="38" y="51"/>
                    <a:pt x="38" y="51"/>
                    <a:pt x="38" y="51"/>
                  </a:cubicBezTo>
                  <a:cubicBezTo>
                    <a:pt x="37" y="51"/>
                    <a:pt x="37" y="51"/>
                    <a:pt x="37" y="51"/>
                  </a:cubicBezTo>
                  <a:cubicBezTo>
                    <a:pt x="36" y="55"/>
                    <a:pt x="36" y="55"/>
                    <a:pt x="36" y="55"/>
                  </a:cubicBezTo>
                  <a:cubicBezTo>
                    <a:pt x="37" y="56"/>
                    <a:pt x="38" y="58"/>
                    <a:pt x="40" y="59"/>
                  </a:cubicBezTo>
                  <a:cubicBezTo>
                    <a:pt x="40" y="60"/>
                    <a:pt x="41" y="60"/>
                    <a:pt x="42" y="61"/>
                  </a:cubicBezTo>
                  <a:cubicBezTo>
                    <a:pt x="45" y="39"/>
                    <a:pt x="45" y="39"/>
                    <a:pt x="45" y="39"/>
                  </a:cubicBezTo>
                  <a:cubicBezTo>
                    <a:pt x="43" y="38"/>
                    <a:pt x="42" y="38"/>
                    <a:pt x="41" y="38"/>
                  </a:cubicBezTo>
                  <a:cubicBezTo>
                    <a:pt x="41" y="38"/>
                    <a:pt x="41" y="38"/>
                    <a:pt x="41" y="38"/>
                  </a:cubicBezTo>
                  <a:cubicBezTo>
                    <a:pt x="40" y="38"/>
                    <a:pt x="40" y="38"/>
                    <a:pt x="40" y="38"/>
                  </a:cubicBezTo>
                  <a:cubicBezTo>
                    <a:pt x="41" y="38"/>
                    <a:pt x="41" y="38"/>
                    <a:pt x="41" y="38"/>
                  </a:cubicBezTo>
                  <a:cubicBezTo>
                    <a:pt x="42" y="37"/>
                    <a:pt x="43" y="37"/>
                    <a:pt x="44" y="37"/>
                  </a:cubicBezTo>
                  <a:cubicBezTo>
                    <a:pt x="44" y="37"/>
                    <a:pt x="44" y="37"/>
                    <a:pt x="45" y="37"/>
                  </a:cubicBezTo>
                  <a:cubicBezTo>
                    <a:pt x="49" y="3"/>
                    <a:pt x="49" y="3"/>
                    <a:pt x="49" y="3"/>
                  </a:cubicBezTo>
                  <a:cubicBezTo>
                    <a:pt x="64" y="1"/>
                    <a:pt x="64" y="1"/>
                    <a:pt x="64" y="1"/>
                  </a:cubicBezTo>
                  <a:cubicBezTo>
                    <a:pt x="58" y="44"/>
                    <a:pt x="58" y="44"/>
                    <a:pt x="58" y="44"/>
                  </a:cubicBezTo>
                  <a:cubicBezTo>
                    <a:pt x="58" y="44"/>
                    <a:pt x="58" y="44"/>
                    <a:pt x="59" y="45"/>
                  </a:cubicBezTo>
                  <a:cubicBezTo>
                    <a:pt x="60" y="46"/>
                    <a:pt x="61" y="48"/>
                    <a:pt x="61" y="50"/>
                  </a:cubicBezTo>
                  <a:cubicBezTo>
                    <a:pt x="64" y="49"/>
                    <a:pt x="64" y="49"/>
                    <a:pt x="64" y="49"/>
                  </a:cubicBezTo>
                  <a:cubicBezTo>
                    <a:pt x="63" y="52"/>
                    <a:pt x="63" y="52"/>
                    <a:pt x="63" y="52"/>
                  </a:cubicBezTo>
                  <a:cubicBezTo>
                    <a:pt x="66" y="47"/>
                    <a:pt x="67" y="42"/>
                    <a:pt x="69" y="37"/>
                  </a:cubicBezTo>
                  <a:cubicBezTo>
                    <a:pt x="71" y="32"/>
                    <a:pt x="73" y="27"/>
                    <a:pt x="75" y="23"/>
                  </a:cubicBezTo>
                  <a:cubicBezTo>
                    <a:pt x="70" y="2"/>
                    <a:pt x="70" y="2"/>
                    <a:pt x="70" y="2"/>
                  </a:cubicBezTo>
                  <a:cubicBezTo>
                    <a:pt x="70" y="1"/>
                    <a:pt x="70" y="0"/>
                    <a:pt x="69" y="0"/>
                  </a:cubicBezTo>
                </a:path>
              </a:pathLst>
            </a:custGeom>
            <a:solidFill>
              <a:srgbClr val="ECF2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任意多边形 288">
              <a:extLst>
                <a:ext uri="{FF2B5EF4-FFF2-40B4-BE49-F238E27FC236}">
                  <a16:creationId xmlns:a16="http://schemas.microsoft.com/office/drawing/2014/main" id="{C437793F-B484-4FA2-AAE2-FAA5D196F2B1}"/>
                </a:ext>
              </a:extLst>
            </p:cNvPr>
            <p:cNvSpPr/>
            <p:nvPr/>
          </p:nvSpPr>
          <p:spPr bwMode="auto">
            <a:xfrm>
              <a:off x="7505701" y="3057525"/>
              <a:ext cx="79375" cy="69850"/>
            </a:xfrm>
            <a:custGeom>
              <a:avLst/>
              <a:gdLst>
                <a:gd name="T0" fmla="*/ 24 w 24"/>
                <a:gd name="T1" fmla="*/ 20 h 21"/>
                <a:gd name="T2" fmla="*/ 18 w 24"/>
                <a:gd name="T3" fmla="*/ 19 h 21"/>
                <a:gd name="T4" fmla="*/ 13 w 24"/>
                <a:gd name="T5" fmla="*/ 16 h 21"/>
                <a:gd name="T6" fmla="*/ 9 w 24"/>
                <a:gd name="T7" fmla="*/ 12 h 21"/>
                <a:gd name="T8" fmla="*/ 8 w 24"/>
                <a:gd name="T9" fmla="*/ 8 h 21"/>
                <a:gd name="T10" fmla="*/ 11 w 24"/>
                <a:gd name="T11" fmla="*/ 8 h 21"/>
                <a:gd name="T12" fmla="*/ 3 w 24"/>
                <a:gd name="T13" fmla="*/ 0 h 21"/>
                <a:gd name="T14" fmla="*/ 0 w 24"/>
                <a:gd name="T15" fmla="*/ 9 h 21"/>
                <a:gd name="T16" fmla="*/ 3 w 24"/>
                <a:gd name="T17" fmla="*/ 9 h 21"/>
                <a:gd name="T18" fmla="*/ 6 w 24"/>
                <a:gd name="T19" fmla="*/ 14 h 21"/>
                <a:gd name="T20" fmla="*/ 11 w 24"/>
                <a:gd name="T21" fmla="*/ 18 h 21"/>
                <a:gd name="T22" fmla="*/ 17 w 24"/>
                <a:gd name="T23" fmla="*/ 21 h 21"/>
                <a:gd name="T24" fmla="*/ 24 w 24"/>
                <a:gd name="T25" fmla="*/ 21 h 21"/>
                <a:gd name="T26" fmla="*/ 24 w 24"/>
                <a:gd name="T27" fmla="*/ 20 h 21"/>
                <a:gd name="T28" fmla="*/ 24 w 24"/>
                <a:gd name="T29"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1">
                  <a:moveTo>
                    <a:pt x="24" y="20"/>
                  </a:moveTo>
                  <a:cubicBezTo>
                    <a:pt x="22" y="20"/>
                    <a:pt x="20" y="20"/>
                    <a:pt x="18" y="19"/>
                  </a:cubicBezTo>
                  <a:cubicBezTo>
                    <a:pt x="16" y="18"/>
                    <a:pt x="14" y="17"/>
                    <a:pt x="13" y="16"/>
                  </a:cubicBezTo>
                  <a:cubicBezTo>
                    <a:pt x="11" y="15"/>
                    <a:pt x="10" y="13"/>
                    <a:pt x="9" y="12"/>
                  </a:cubicBezTo>
                  <a:cubicBezTo>
                    <a:pt x="9" y="11"/>
                    <a:pt x="8" y="9"/>
                    <a:pt x="8" y="8"/>
                  </a:cubicBezTo>
                  <a:cubicBezTo>
                    <a:pt x="11" y="8"/>
                    <a:pt x="11" y="8"/>
                    <a:pt x="11" y="8"/>
                  </a:cubicBezTo>
                  <a:cubicBezTo>
                    <a:pt x="3" y="0"/>
                    <a:pt x="3" y="0"/>
                    <a:pt x="3" y="0"/>
                  </a:cubicBezTo>
                  <a:cubicBezTo>
                    <a:pt x="0" y="9"/>
                    <a:pt x="0" y="9"/>
                    <a:pt x="0" y="9"/>
                  </a:cubicBezTo>
                  <a:cubicBezTo>
                    <a:pt x="3" y="9"/>
                    <a:pt x="3" y="9"/>
                    <a:pt x="3" y="9"/>
                  </a:cubicBezTo>
                  <a:cubicBezTo>
                    <a:pt x="4" y="10"/>
                    <a:pt x="5" y="12"/>
                    <a:pt x="6" y="14"/>
                  </a:cubicBezTo>
                  <a:cubicBezTo>
                    <a:pt x="7" y="15"/>
                    <a:pt x="9" y="17"/>
                    <a:pt x="11" y="18"/>
                  </a:cubicBezTo>
                  <a:cubicBezTo>
                    <a:pt x="13" y="19"/>
                    <a:pt x="15" y="20"/>
                    <a:pt x="17" y="21"/>
                  </a:cubicBezTo>
                  <a:cubicBezTo>
                    <a:pt x="20" y="21"/>
                    <a:pt x="22" y="21"/>
                    <a:pt x="24" y="21"/>
                  </a:cubicBezTo>
                  <a:cubicBezTo>
                    <a:pt x="24" y="20"/>
                    <a:pt x="24" y="20"/>
                    <a:pt x="24" y="20"/>
                  </a:cubicBezTo>
                  <a:cubicBezTo>
                    <a:pt x="24" y="20"/>
                    <a:pt x="24" y="20"/>
                    <a:pt x="24" y="2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任意多边形 289">
              <a:extLst>
                <a:ext uri="{FF2B5EF4-FFF2-40B4-BE49-F238E27FC236}">
                  <a16:creationId xmlns:a16="http://schemas.microsoft.com/office/drawing/2014/main" id="{B75AB964-CC84-4F6E-9662-D65DF34CCE6F}"/>
                </a:ext>
              </a:extLst>
            </p:cNvPr>
            <p:cNvSpPr/>
            <p:nvPr/>
          </p:nvSpPr>
          <p:spPr bwMode="auto">
            <a:xfrm>
              <a:off x="7548563" y="3038475"/>
              <a:ext cx="79375" cy="73025"/>
            </a:xfrm>
            <a:custGeom>
              <a:avLst/>
              <a:gdLst>
                <a:gd name="T0" fmla="*/ 21 w 24"/>
                <a:gd name="T1" fmla="*/ 13 h 22"/>
                <a:gd name="T2" fmla="*/ 19 w 24"/>
                <a:gd name="T3" fmla="*/ 8 h 22"/>
                <a:gd name="T4" fmla="*/ 13 w 24"/>
                <a:gd name="T5" fmla="*/ 3 h 22"/>
                <a:gd name="T6" fmla="*/ 7 w 24"/>
                <a:gd name="T7" fmla="*/ 1 h 22"/>
                <a:gd name="T8" fmla="*/ 1 w 24"/>
                <a:gd name="T9" fmla="*/ 1 h 22"/>
                <a:gd name="T10" fmla="*/ 0 w 24"/>
                <a:gd name="T11" fmla="*/ 1 h 22"/>
                <a:gd name="T12" fmla="*/ 1 w 24"/>
                <a:gd name="T13" fmla="*/ 1 h 22"/>
                <a:gd name="T14" fmla="*/ 7 w 24"/>
                <a:gd name="T15" fmla="*/ 2 h 22"/>
                <a:gd name="T16" fmla="*/ 12 w 24"/>
                <a:gd name="T17" fmla="*/ 5 h 22"/>
                <a:gd name="T18" fmla="*/ 15 w 24"/>
                <a:gd name="T19" fmla="*/ 10 h 22"/>
                <a:gd name="T20" fmla="*/ 17 w 24"/>
                <a:gd name="T21" fmla="*/ 13 h 22"/>
                <a:gd name="T22" fmla="*/ 14 w 24"/>
                <a:gd name="T23" fmla="*/ 13 h 22"/>
                <a:gd name="T24" fmla="*/ 21 w 24"/>
                <a:gd name="T25" fmla="*/ 22 h 22"/>
                <a:gd name="T26" fmla="*/ 24 w 24"/>
                <a:gd name="T27" fmla="*/ 12 h 22"/>
                <a:gd name="T28" fmla="*/ 21 w 24"/>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2">
                  <a:moveTo>
                    <a:pt x="21" y="13"/>
                  </a:moveTo>
                  <a:cubicBezTo>
                    <a:pt x="21" y="11"/>
                    <a:pt x="20" y="9"/>
                    <a:pt x="19" y="8"/>
                  </a:cubicBezTo>
                  <a:cubicBezTo>
                    <a:pt x="17" y="6"/>
                    <a:pt x="15" y="4"/>
                    <a:pt x="13" y="3"/>
                  </a:cubicBezTo>
                  <a:cubicBezTo>
                    <a:pt x="11" y="2"/>
                    <a:pt x="9" y="1"/>
                    <a:pt x="7" y="1"/>
                  </a:cubicBezTo>
                  <a:cubicBezTo>
                    <a:pt x="5" y="0"/>
                    <a:pt x="3" y="0"/>
                    <a:pt x="1" y="1"/>
                  </a:cubicBezTo>
                  <a:cubicBezTo>
                    <a:pt x="0" y="1"/>
                    <a:pt x="0" y="1"/>
                    <a:pt x="0" y="1"/>
                  </a:cubicBezTo>
                  <a:cubicBezTo>
                    <a:pt x="1" y="1"/>
                    <a:pt x="1" y="1"/>
                    <a:pt x="1" y="1"/>
                  </a:cubicBezTo>
                  <a:cubicBezTo>
                    <a:pt x="3" y="1"/>
                    <a:pt x="5" y="1"/>
                    <a:pt x="7" y="2"/>
                  </a:cubicBezTo>
                  <a:cubicBezTo>
                    <a:pt x="8" y="3"/>
                    <a:pt x="10" y="4"/>
                    <a:pt x="12" y="5"/>
                  </a:cubicBezTo>
                  <a:cubicBezTo>
                    <a:pt x="13" y="6"/>
                    <a:pt x="14" y="8"/>
                    <a:pt x="15" y="10"/>
                  </a:cubicBezTo>
                  <a:cubicBezTo>
                    <a:pt x="16" y="11"/>
                    <a:pt x="16" y="12"/>
                    <a:pt x="17" y="13"/>
                  </a:cubicBezTo>
                  <a:cubicBezTo>
                    <a:pt x="14" y="13"/>
                    <a:pt x="14" y="13"/>
                    <a:pt x="14" y="13"/>
                  </a:cubicBezTo>
                  <a:cubicBezTo>
                    <a:pt x="21" y="22"/>
                    <a:pt x="21" y="22"/>
                    <a:pt x="21" y="22"/>
                  </a:cubicBezTo>
                  <a:cubicBezTo>
                    <a:pt x="24" y="12"/>
                    <a:pt x="24" y="12"/>
                    <a:pt x="24" y="12"/>
                  </a:cubicBezTo>
                  <a:cubicBezTo>
                    <a:pt x="21" y="13"/>
                    <a:pt x="21" y="13"/>
                    <a:pt x="21" y="13"/>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任意多边形 290">
              <a:extLst>
                <a:ext uri="{FF2B5EF4-FFF2-40B4-BE49-F238E27FC236}">
                  <a16:creationId xmlns:a16="http://schemas.microsoft.com/office/drawing/2014/main" id="{1AB67358-2E86-4535-8D25-1B225346C7F5}"/>
                </a:ext>
              </a:extLst>
            </p:cNvPr>
            <p:cNvSpPr/>
            <p:nvPr/>
          </p:nvSpPr>
          <p:spPr bwMode="auto">
            <a:xfrm>
              <a:off x="7453313" y="2925763"/>
              <a:ext cx="103188" cy="333375"/>
            </a:xfrm>
            <a:custGeom>
              <a:avLst/>
              <a:gdLst>
                <a:gd name="T0" fmla="*/ 42 w 65"/>
                <a:gd name="T1" fmla="*/ 208 h 210"/>
                <a:gd name="T2" fmla="*/ 27 w 65"/>
                <a:gd name="T3" fmla="*/ 210 h 210"/>
                <a:gd name="T4" fmla="*/ 42 w 65"/>
                <a:gd name="T5" fmla="*/ 208 h 210"/>
                <a:gd name="T6" fmla="*/ 42 w 65"/>
                <a:gd name="T7" fmla="*/ 208 h 210"/>
                <a:gd name="T8" fmla="*/ 0 w 65"/>
                <a:gd name="T9" fmla="*/ 113 h 210"/>
                <a:gd name="T10" fmla="*/ 0 w 65"/>
                <a:gd name="T11" fmla="*/ 113 h 210"/>
                <a:gd name="T12" fmla="*/ 0 w 65"/>
                <a:gd name="T13" fmla="*/ 113 h 210"/>
                <a:gd name="T14" fmla="*/ 6 w 65"/>
                <a:gd name="T15" fmla="*/ 135 h 210"/>
                <a:gd name="T16" fmla="*/ 6 w 65"/>
                <a:gd name="T17" fmla="*/ 135 h 210"/>
                <a:gd name="T18" fmla="*/ 0 w 65"/>
                <a:gd name="T19" fmla="*/ 113 h 210"/>
                <a:gd name="T20" fmla="*/ 65 w 65"/>
                <a:gd name="T21" fmla="*/ 0 h 210"/>
                <a:gd name="T22" fmla="*/ 13 w 65"/>
                <a:gd name="T23" fmla="*/ 7 h 210"/>
                <a:gd name="T24" fmla="*/ 13 w 65"/>
                <a:gd name="T25" fmla="*/ 7 h 210"/>
                <a:gd name="T26" fmla="*/ 65 w 65"/>
                <a:gd name="T27" fmla="*/ 0 h 210"/>
                <a:gd name="T28" fmla="*/ 65 w 65"/>
                <a:gd name="T2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210">
                  <a:moveTo>
                    <a:pt x="42" y="208"/>
                  </a:moveTo>
                  <a:lnTo>
                    <a:pt x="27" y="210"/>
                  </a:lnTo>
                  <a:lnTo>
                    <a:pt x="42" y="208"/>
                  </a:lnTo>
                  <a:lnTo>
                    <a:pt x="42" y="208"/>
                  </a:lnTo>
                  <a:close/>
                  <a:moveTo>
                    <a:pt x="0" y="113"/>
                  </a:moveTo>
                  <a:lnTo>
                    <a:pt x="0" y="113"/>
                  </a:lnTo>
                  <a:lnTo>
                    <a:pt x="0" y="113"/>
                  </a:lnTo>
                  <a:lnTo>
                    <a:pt x="6" y="135"/>
                  </a:lnTo>
                  <a:lnTo>
                    <a:pt x="6" y="135"/>
                  </a:lnTo>
                  <a:lnTo>
                    <a:pt x="0" y="113"/>
                  </a:lnTo>
                  <a:close/>
                  <a:moveTo>
                    <a:pt x="65" y="0"/>
                  </a:moveTo>
                  <a:lnTo>
                    <a:pt x="13" y="7"/>
                  </a:lnTo>
                  <a:lnTo>
                    <a:pt x="13" y="7"/>
                  </a:lnTo>
                  <a:lnTo>
                    <a:pt x="65" y="0"/>
                  </a:lnTo>
                  <a:lnTo>
                    <a:pt x="65" y="0"/>
                  </a:lnTo>
                  <a:close/>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任意多边形 291">
              <a:extLst>
                <a:ext uri="{FF2B5EF4-FFF2-40B4-BE49-F238E27FC236}">
                  <a16:creationId xmlns:a16="http://schemas.microsoft.com/office/drawing/2014/main" id="{2DAC5FF0-F0DA-474A-8F5D-1583BA7BBAB5}"/>
                </a:ext>
              </a:extLst>
            </p:cNvPr>
            <p:cNvSpPr/>
            <p:nvPr/>
          </p:nvSpPr>
          <p:spPr bwMode="auto">
            <a:xfrm>
              <a:off x="7453313" y="2925763"/>
              <a:ext cx="103188" cy="333375"/>
            </a:xfrm>
            <a:custGeom>
              <a:avLst/>
              <a:gdLst>
                <a:gd name="T0" fmla="*/ 42 w 65"/>
                <a:gd name="T1" fmla="*/ 208 h 210"/>
                <a:gd name="T2" fmla="*/ 27 w 65"/>
                <a:gd name="T3" fmla="*/ 210 h 210"/>
                <a:gd name="T4" fmla="*/ 42 w 65"/>
                <a:gd name="T5" fmla="*/ 208 h 210"/>
                <a:gd name="T6" fmla="*/ 42 w 65"/>
                <a:gd name="T7" fmla="*/ 208 h 210"/>
                <a:gd name="T8" fmla="*/ 0 w 65"/>
                <a:gd name="T9" fmla="*/ 113 h 210"/>
                <a:gd name="T10" fmla="*/ 0 w 65"/>
                <a:gd name="T11" fmla="*/ 113 h 210"/>
                <a:gd name="T12" fmla="*/ 0 w 65"/>
                <a:gd name="T13" fmla="*/ 113 h 210"/>
                <a:gd name="T14" fmla="*/ 6 w 65"/>
                <a:gd name="T15" fmla="*/ 135 h 210"/>
                <a:gd name="T16" fmla="*/ 6 w 65"/>
                <a:gd name="T17" fmla="*/ 135 h 210"/>
                <a:gd name="T18" fmla="*/ 0 w 65"/>
                <a:gd name="T19" fmla="*/ 113 h 210"/>
                <a:gd name="T20" fmla="*/ 65 w 65"/>
                <a:gd name="T21" fmla="*/ 0 h 210"/>
                <a:gd name="T22" fmla="*/ 13 w 65"/>
                <a:gd name="T23" fmla="*/ 7 h 210"/>
                <a:gd name="T24" fmla="*/ 13 w 65"/>
                <a:gd name="T25" fmla="*/ 7 h 210"/>
                <a:gd name="T26" fmla="*/ 65 w 65"/>
                <a:gd name="T27" fmla="*/ 0 h 210"/>
                <a:gd name="T28" fmla="*/ 65 w 65"/>
                <a:gd name="T2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210">
                  <a:moveTo>
                    <a:pt x="42" y="208"/>
                  </a:moveTo>
                  <a:lnTo>
                    <a:pt x="27" y="210"/>
                  </a:lnTo>
                  <a:lnTo>
                    <a:pt x="42" y="208"/>
                  </a:lnTo>
                  <a:lnTo>
                    <a:pt x="42" y="208"/>
                  </a:lnTo>
                  <a:moveTo>
                    <a:pt x="0" y="113"/>
                  </a:moveTo>
                  <a:lnTo>
                    <a:pt x="0" y="113"/>
                  </a:lnTo>
                  <a:lnTo>
                    <a:pt x="0" y="113"/>
                  </a:lnTo>
                  <a:lnTo>
                    <a:pt x="6" y="135"/>
                  </a:lnTo>
                  <a:lnTo>
                    <a:pt x="6" y="135"/>
                  </a:lnTo>
                  <a:lnTo>
                    <a:pt x="0" y="113"/>
                  </a:lnTo>
                  <a:moveTo>
                    <a:pt x="65" y="0"/>
                  </a:moveTo>
                  <a:lnTo>
                    <a:pt x="13" y="7"/>
                  </a:lnTo>
                  <a:lnTo>
                    <a:pt x="13" y="7"/>
                  </a:lnTo>
                  <a:lnTo>
                    <a:pt x="65" y="0"/>
                  </a:lnTo>
                  <a:lnTo>
                    <a:pt x="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任意多边形 292">
              <a:extLst>
                <a:ext uri="{FF2B5EF4-FFF2-40B4-BE49-F238E27FC236}">
                  <a16:creationId xmlns:a16="http://schemas.microsoft.com/office/drawing/2014/main" id="{CA99ACCF-E58B-4B38-BE4A-B45BC5360215}"/>
                </a:ext>
              </a:extLst>
            </p:cNvPr>
            <p:cNvSpPr/>
            <p:nvPr/>
          </p:nvSpPr>
          <p:spPr bwMode="auto">
            <a:xfrm>
              <a:off x="7453313" y="2925763"/>
              <a:ext cx="103188" cy="333375"/>
            </a:xfrm>
            <a:custGeom>
              <a:avLst/>
              <a:gdLst>
                <a:gd name="T0" fmla="*/ 26 w 31"/>
                <a:gd name="T1" fmla="*/ 48 h 101"/>
                <a:gd name="T2" fmla="*/ 24 w 31"/>
                <a:gd name="T3" fmla="*/ 48 h 101"/>
                <a:gd name="T4" fmla="*/ 25 w 31"/>
                <a:gd name="T5" fmla="*/ 52 h 101"/>
                <a:gd name="T6" fmla="*/ 25 w 31"/>
                <a:gd name="T7" fmla="*/ 52 h 101"/>
                <a:gd name="T8" fmla="*/ 26 w 31"/>
                <a:gd name="T9" fmla="*/ 48 h 101"/>
                <a:gd name="T10" fmla="*/ 31 w 31"/>
                <a:gd name="T11" fmla="*/ 0 h 101"/>
                <a:gd name="T12" fmla="*/ 6 w 31"/>
                <a:gd name="T13" fmla="*/ 3 h 101"/>
                <a:gd name="T14" fmla="*/ 0 w 31"/>
                <a:gd name="T15" fmla="*/ 54 h 101"/>
                <a:gd name="T16" fmla="*/ 3 w 31"/>
                <a:gd name="T17" fmla="*/ 65 h 101"/>
                <a:gd name="T18" fmla="*/ 14 w 31"/>
                <a:gd name="T19" fmla="*/ 68 h 101"/>
                <a:gd name="T20" fmla="*/ 13 w 31"/>
                <a:gd name="T21" fmla="*/ 87 h 101"/>
                <a:gd name="T22" fmla="*/ 13 w 31"/>
                <a:gd name="T23" fmla="*/ 101 h 101"/>
                <a:gd name="T24" fmla="*/ 13 w 31"/>
                <a:gd name="T25" fmla="*/ 101 h 101"/>
                <a:gd name="T26" fmla="*/ 20 w 31"/>
                <a:gd name="T27" fmla="*/ 100 h 101"/>
                <a:gd name="T28" fmla="*/ 25 w 31"/>
                <a:gd name="T29" fmla="*/ 57 h 101"/>
                <a:gd name="T30" fmla="*/ 22 w 31"/>
                <a:gd name="T31" fmla="*/ 54 h 101"/>
                <a:gd name="T32" fmla="*/ 19 w 31"/>
                <a:gd name="T33" fmla="*/ 49 h 101"/>
                <a:gd name="T34" fmla="*/ 16 w 31"/>
                <a:gd name="T35" fmla="*/ 49 h 101"/>
                <a:gd name="T36" fmla="*/ 19 w 31"/>
                <a:gd name="T37" fmla="*/ 40 h 101"/>
                <a:gd name="T38" fmla="*/ 26 w 31"/>
                <a:gd name="T39" fmla="*/ 47 h 101"/>
                <a:gd name="T40" fmla="*/ 31 w 31"/>
                <a:gd name="T4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01">
                  <a:moveTo>
                    <a:pt x="26" y="48"/>
                  </a:moveTo>
                  <a:cubicBezTo>
                    <a:pt x="24" y="48"/>
                    <a:pt x="24" y="48"/>
                    <a:pt x="24" y="48"/>
                  </a:cubicBezTo>
                  <a:cubicBezTo>
                    <a:pt x="24" y="49"/>
                    <a:pt x="25" y="51"/>
                    <a:pt x="25" y="52"/>
                  </a:cubicBezTo>
                  <a:cubicBezTo>
                    <a:pt x="25" y="52"/>
                    <a:pt x="25" y="52"/>
                    <a:pt x="25" y="52"/>
                  </a:cubicBezTo>
                  <a:cubicBezTo>
                    <a:pt x="26" y="48"/>
                    <a:pt x="26" y="48"/>
                    <a:pt x="26" y="48"/>
                  </a:cubicBezTo>
                  <a:moveTo>
                    <a:pt x="31" y="0"/>
                  </a:moveTo>
                  <a:cubicBezTo>
                    <a:pt x="6" y="3"/>
                    <a:pt x="6" y="3"/>
                    <a:pt x="6" y="3"/>
                  </a:cubicBezTo>
                  <a:cubicBezTo>
                    <a:pt x="0" y="54"/>
                    <a:pt x="0" y="54"/>
                    <a:pt x="0" y="54"/>
                  </a:cubicBezTo>
                  <a:cubicBezTo>
                    <a:pt x="3" y="65"/>
                    <a:pt x="3" y="65"/>
                    <a:pt x="3" y="65"/>
                  </a:cubicBezTo>
                  <a:cubicBezTo>
                    <a:pt x="14" y="68"/>
                    <a:pt x="14" y="68"/>
                    <a:pt x="14" y="68"/>
                  </a:cubicBezTo>
                  <a:cubicBezTo>
                    <a:pt x="14" y="74"/>
                    <a:pt x="13" y="81"/>
                    <a:pt x="13" y="87"/>
                  </a:cubicBezTo>
                  <a:cubicBezTo>
                    <a:pt x="13" y="92"/>
                    <a:pt x="13" y="96"/>
                    <a:pt x="13" y="101"/>
                  </a:cubicBezTo>
                  <a:cubicBezTo>
                    <a:pt x="13" y="101"/>
                    <a:pt x="13" y="101"/>
                    <a:pt x="13" y="101"/>
                  </a:cubicBezTo>
                  <a:cubicBezTo>
                    <a:pt x="20" y="100"/>
                    <a:pt x="20" y="100"/>
                    <a:pt x="20" y="100"/>
                  </a:cubicBezTo>
                  <a:cubicBezTo>
                    <a:pt x="25" y="57"/>
                    <a:pt x="25" y="57"/>
                    <a:pt x="25" y="57"/>
                  </a:cubicBezTo>
                  <a:cubicBezTo>
                    <a:pt x="24" y="56"/>
                    <a:pt x="23" y="55"/>
                    <a:pt x="22" y="54"/>
                  </a:cubicBezTo>
                  <a:cubicBezTo>
                    <a:pt x="21" y="52"/>
                    <a:pt x="20" y="50"/>
                    <a:pt x="19" y="49"/>
                  </a:cubicBezTo>
                  <a:cubicBezTo>
                    <a:pt x="16" y="49"/>
                    <a:pt x="16" y="49"/>
                    <a:pt x="16" y="49"/>
                  </a:cubicBezTo>
                  <a:cubicBezTo>
                    <a:pt x="19" y="40"/>
                    <a:pt x="19" y="40"/>
                    <a:pt x="19" y="40"/>
                  </a:cubicBezTo>
                  <a:cubicBezTo>
                    <a:pt x="26" y="47"/>
                    <a:pt x="26" y="47"/>
                    <a:pt x="26" y="47"/>
                  </a:cubicBezTo>
                  <a:cubicBezTo>
                    <a:pt x="31" y="0"/>
                    <a:pt x="31" y="0"/>
                    <a:pt x="31" y="0"/>
                  </a:cubicBezTo>
                </a:path>
              </a:pathLst>
            </a:custGeom>
            <a:solidFill>
              <a:srgbClr val="F2F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任意多边形 293">
              <a:extLst>
                <a:ext uri="{FF2B5EF4-FFF2-40B4-BE49-F238E27FC236}">
                  <a16:creationId xmlns:a16="http://schemas.microsoft.com/office/drawing/2014/main" id="{AD6E2EF2-D82C-4435-8540-A77A710F7C43}"/>
                </a:ext>
              </a:extLst>
            </p:cNvPr>
            <p:cNvSpPr/>
            <p:nvPr/>
          </p:nvSpPr>
          <p:spPr bwMode="auto">
            <a:xfrm>
              <a:off x="7505701" y="3057525"/>
              <a:ext cx="33338" cy="57150"/>
            </a:xfrm>
            <a:custGeom>
              <a:avLst/>
              <a:gdLst>
                <a:gd name="T0" fmla="*/ 3 w 10"/>
                <a:gd name="T1" fmla="*/ 0 h 17"/>
                <a:gd name="T2" fmla="*/ 0 w 10"/>
                <a:gd name="T3" fmla="*/ 9 h 17"/>
                <a:gd name="T4" fmla="*/ 3 w 10"/>
                <a:gd name="T5" fmla="*/ 9 h 17"/>
                <a:gd name="T6" fmla="*/ 6 w 10"/>
                <a:gd name="T7" fmla="*/ 14 h 17"/>
                <a:gd name="T8" fmla="*/ 9 w 10"/>
                <a:gd name="T9" fmla="*/ 17 h 17"/>
                <a:gd name="T10" fmla="*/ 9 w 10"/>
                <a:gd name="T11" fmla="*/ 12 h 17"/>
                <a:gd name="T12" fmla="*/ 9 w 10"/>
                <a:gd name="T13" fmla="*/ 12 h 17"/>
                <a:gd name="T14" fmla="*/ 8 w 10"/>
                <a:gd name="T15" fmla="*/ 8 h 17"/>
                <a:gd name="T16" fmla="*/ 10 w 10"/>
                <a:gd name="T17" fmla="*/ 8 h 17"/>
                <a:gd name="T18" fmla="*/ 10 w 10"/>
                <a:gd name="T19" fmla="*/ 7 h 17"/>
                <a:gd name="T20" fmla="*/ 3 w 10"/>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7">
                  <a:moveTo>
                    <a:pt x="3" y="0"/>
                  </a:moveTo>
                  <a:cubicBezTo>
                    <a:pt x="0" y="9"/>
                    <a:pt x="0" y="9"/>
                    <a:pt x="0" y="9"/>
                  </a:cubicBezTo>
                  <a:cubicBezTo>
                    <a:pt x="3" y="9"/>
                    <a:pt x="3" y="9"/>
                    <a:pt x="3" y="9"/>
                  </a:cubicBezTo>
                  <a:cubicBezTo>
                    <a:pt x="4" y="10"/>
                    <a:pt x="5" y="12"/>
                    <a:pt x="6" y="14"/>
                  </a:cubicBezTo>
                  <a:cubicBezTo>
                    <a:pt x="7" y="15"/>
                    <a:pt x="8" y="16"/>
                    <a:pt x="9" y="17"/>
                  </a:cubicBezTo>
                  <a:cubicBezTo>
                    <a:pt x="9" y="12"/>
                    <a:pt x="9" y="12"/>
                    <a:pt x="9" y="12"/>
                  </a:cubicBezTo>
                  <a:cubicBezTo>
                    <a:pt x="9" y="12"/>
                    <a:pt x="9" y="12"/>
                    <a:pt x="9" y="12"/>
                  </a:cubicBezTo>
                  <a:cubicBezTo>
                    <a:pt x="9" y="11"/>
                    <a:pt x="8" y="9"/>
                    <a:pt x="8" y="8"/>
                  </a:cubicBezTo>
                  <a:cubicBezTo>
                    <a:pt x="10" y="8"/>
                    <a:pt x="10" y="8"/>
                    <a:pt x="10" y="8"/>
                  </a:cubicBezTo>
                  <a:cubicBezTo>
                    <a:pt x="10" y="7"/>
                    <a:pt x="10" y="7"/>
                    <a:pt x="10" y="7"/>
                  </a:cubicBezTo>
                  <a:cubicBezTo>
                    <a:pt x="3" y="0"/>
                    <a:pt x="3" y="0"/>
                    <a:pt x="3"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任意多边形 294">
              <a:extLst>
                <a:ext uri="{FF2B5EF4-FFF2-40B4-BE49-F238E27FC236}">
                  <a16:creationId xmlns:a16="http://schemas.microsoft.com/office/drawing/2014/main" id="{B47B9395-12A6-499D-BB9C-0F75E3D4F1E9}"/>
                </a:ext>
              </a:extLst>
            </p:cNvPr>
            <p:cNvSpPr/>
            <p:nvPr/>
          </p:nvSpPr>
          <p:spPr bwMode="auto">
            <a:xfrm>
              <a:off x="7539038" y="2919413"/>
              <a:ext cx="88900" cy="333375"/>
            </a:xfrm>
            <a:custGeom>
              <a:avLst/>
              <a:gdLst>
                <a:gd name="T0" fmla="*/ 0 w 27"/>
                <a:gd name="T1" fmla="*/ 100 h 101"/>
                <a:gd name="T2" fmla="*/ 0 w 27"/>
                <a:gd name="T3" fmla="*/ 101 h 101"/>
                <a:gd name="T4" fmla="*/ 1 w 27"/>
                <a:gd name="T5" fmla="*/ 101 h 101"/>
                <a:gd name="T6" fmla="*/ 0 w 27"/>
                <a:gd name="T7" fmla="*/ 100 h 101"/>
                <a:gd name="T8" fmla="*/ 8 w 27"/>
                <a:gd name="T9" fmla="*/ 38 h 101"/>
                <a:gd name="T10" fmla="*/ 5 w 27"/>
                <a:gd name="T11" fmla="*/ 60 h 101"/>
                <a:gd name="T12" fmla="*/ 8 w 27"/>
                <a:gd name="T13" fmla="*/ 61 h 101"/>
                <a:gd name="T14" fmla="*/ 14 w 27"/>
                <a:gd name="T15" fmla="*/ 62 h 101"/>
                <a:gd name="T16" fmla="*/ 14 w 27"/>
                <a:gd name="T17" fmla="*/ 62 h 101"/>
                <a:gd name="T18" fmla="*/ 14 w 27"/>
                <a:gd name="T19" fmla="*/ 62 h 101"/>
                <a:gd name="T20" fmla="*/ 14 w 27"/>
                <a:gd name="T21" fmla="*/ 63 h 101"/>
                <a:gd name="T22" fmla="*/ 11 w 27"/>
                <a:gd name="T23" fmla="*/ 63 h 101"/>
                <a:gd name="T24" fmla="*/ 7 w 27"/>
                <a:gd name="T25" fmla="*/ 63 h 101"/>
                <a:gd name="T26" fmla="*/ 5 w 27"/>
                <a:gd name="T27" fmla="*/ 62 h 101"/>
                <a:gd name="T28" fmla="*/ 0 w 27"/>
                <a:gd name="T29" fmla="*/ 100 h 101"/>
                <a:gd name="T30" fmla="*/ 18 w 27"/>
                <a:gd name="T31" fmla="*/ 69 h 101"/>
                <a:gd name="T32" fmla="*/ 20 w 27"/>
                <a:gd name="T33" fmla="*/ 53 h 101"/>
                <a:gd name="T34" fmla="*/ 17 w 27"/>
                <a:gd name="T35" fmla="*/ 49 h 101"/>
                <a:gd name="T36" fmla="*/ 20 w 27"/>
                <a:gd name="T37" fmla="*/ 49 h 101"/>
                <a:gd name="T38" fmla="*/ 18 w 27"/>
                <a:gd name="T39" fmla="*/ 46 h 101"/>
                <a:gd name="T40" fmla="*/ 15 w 27"/>
                <a:gd name="T41" fmla="*/ 41 h 101"/>
                <a:gd name="T42" fmla="*/ 10 w 27"/>
                <a:gd name="T43" fmla="*/ 38 h 101"/>
                <a:gd name="T44" fmla="*/ 8 w 27"/>
                <a:gd name="T45" fmla="*/ 38 h 101"/>
                <a:gd name="T46" fmla="*/ 27 w 27"/>
                <a:gd name="T47" fmla="*/ 0 h 101"/>
                <a:gd name="T48" fmla="*/ 12 w 27"/>
                <a:gd name="T49" fmla="*/ 2 h 101"/>
                <a:gd name="T50" fmla="*/ 8 w 27"/>
                <a:gd name="T51" fmla="*/ 36 h 101"/>
                <a:gd name="T52" fmla="*/ 10 w 27"/>
                <a:gd name="T53" fmla="*/ 37 h 101"/>
                <a:gd name="T54" fmla="*/ 16 w 27"/>
                <a:gd name="T55" fmla="*/ 39 h 101"/>
                <a:gd name="T56" fmla="*/ 21 w 27"/>
                <a:gd name="T57" fmla="*/ 43 h 101"/>
                <a:gd name="T58" fmla="*/ 27 w 27"/>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 h="101">
                  <a:moveTo>
                    <a:pt x="0" y="100"/>
                  </a:moveTo>
                  <a:cubicBezTo>
                    <a:pt x="0" y="101"/>
                    <a:pt x="0" y="101"/>
                    <a:pt x="0" y="101"/>
                  </a:cubicBezTo>
                  <a:cubicBezTo>
                    <a:pt x="1" y="101"/>
                    <a:pt x="1" y="101"/>
                    <a:pt x="1" y="101"/>
                  </a:cubicBezTo>
                  <a:cubicBezTo>
                    <a:pt x="0" y="100"/>
                    <a:pt x="0" y="100"/>
                    <a:pt x="0" y="100"/>
                  </a:cubicBezTo>
                  <a:moveTo>
                    <a:pt x="8" y="38"/>
                  </a:moveTo>
                  <a:cubicBezTo>
                    <a:pt x="5" y="60"/>
                    <a:pt x="5" y="60"/>
                    <a:pt x="5" y="60"/>
                  </a:cubicBezTo>
                  <a:cubicBezTo>
                    <a:pt x="6" y="60"/>
                    <a:pt x="7" y="61"/>
                    <a:pt x="8" y="61"/>
                  </a:cubicBezTo>
                  <a:cubicBezTo>
                    <a:pt x="10" y="62"/>
                    <a:pt x="12" y="62"/>
                    <a:pt x="14" y="62"/>
                  </a:cubicBezTo>
                  <a:cubicBezTo>
                    <a:pt x="14" y="62"/>
                    <a:pt x="14" y="62"/>
                    <a:pt x="14" y="62"/>
                  </a:cubicBezTo>
                  <a:cubicBezTo>
                    <a:pt x="14" y="62"/>
                    <a:pt x="14" y="62"/>
                    <a:pt x="14" y="62"/>
                  </a:cubicBezTo>
                  <a:cubicBezTo>
                    <a:pt x="14" y="63"/>
                    <a:pt x="14" y="63"/>
                    <a:pt x="14" y="63"/>
                  </a:cubicBezTo>
                  <a:cubicBezTo>
                    <a:pt x="13" y="63"/>
                    <a:pt x="12" y="63"/>
                    <a:pt x="11" y="63"/>
                  </a:cubicBezTo>
                  <a:cubicBezTo>
                    <a:pt x="10" y="63"/>
                    <a:pt x="9" y="63"/>
                    <a:pt x="7" y="63"/>
                  </a:cubicBezTo>
                  <a:cubicBezTo>
                    <a:pt x="7" y="63"/>
                    <a:pt x="6" y="62"/>
                    <a:pt x="5" y="62"/>
                  </a:cubicBezTo>
                  <a:cubicBezTo>
                    <a:pt x="0" y="100"/>
                    <a:pt x="0" y="100"/>
                    <a:pt x="0" y="100"/>
                  </a:cubicBezTo>
                  <a:cubicBezTo>
                    <a:pt x="2" y="98"/>
                    <a:pt x="10" y="85"/>
                    <a:pt x="18" y="69"/>
                  </a:cubicBezTo>
                  <a:cubicBezTo>
                    <a:pt x="20" y="53"/>
                    <a:pt x="20" y="53"/>
                    <a:pt x="20" y="53"/>
                  </a:cubicBezTo>
                  <a:cubicBezTo>
                    <a:pt x="17" y="49"/>
                    <a:pt x="17" y="49"/>
                    <a:pt x="17" y="49"/>
                  </a:cubicBezTo>
                  <a:cubicBezTo>
                    <a:pt x="20" y="49"/>
                    <a:pt x="20" y="49"/>
                    <a:pt x="20" y="49"/>
                  </a:cubicBezTo>
                  <a:cubicBezTo>
                    <a:pt x="19" y="48"/>
                    <a:pt x="19" y="47"/>
                    <a:pt x="18" y="46"/>
                  </a:cubicBezTo>
                  <a:cubicBezTo>
                    <a:pt x="17" y="44"/>
                    <a:pt x="16" y="42"/>
                    <a:pt x="15" y="41"/>
                  </a:cubicBezTo>
                  <a:cubicBezTo>
                    <a:pt x="13" y="40"/>
                    <a:pt x="11" y="39"/>
                    <a:pt x="10" y="38"/>
                  </a:cubicBezTo>
                  <a:cubicBezTo>
                    <a:pt x="9" y="38"/>
                    <a:pt x="8" y="38"/>
                    <a:pt x="8" y="38"/>
                  </a:cubicBezTo>
                  <a:moveTo>
                    <a:pt x="27" y="0"/>
                  </a:moveTo>
                  <a:cubicBezTo>
                    <a:pt x="12" y="2"/>
                    <a:pt x="12" y="2"/>
                    <a:pt x="12" y="2"/>
                  </a:cubicBezTo>
                  <a:cubicBezTo>
                    <a:pt x="8" y="36"/>
                    <a:pt x="8" y="36"/>
                    <a:pt x="8" y="36"/>
                  </a:cubicBezTo>
                  <a:cubicBezTo>
                    <a:pt x="8" y="36"/>
                    <a:pt x="9" y="36"/>
                    <a:pt x="10" y="37"/>
                  </a:cubicBezTo>
                  <a:cubicBezTo>
                    <a:pt x="12" y="37"/>
                    <a:pt x="14" y="38"/>
                    <a:pt x="16" y="39"/>
                  </a:cubicBezTo>
                  <a:cubicBezTo>
                    <a:pt x="18" y="40"/>
                    <a:pt x="20" y="41"/>
                    <a:pt x="21" y="43"/>
                  </a:cubicBezTo>
                  <a:cubicBezTo>
                    <a:pt x="27" y="0"/>
                    <a:pt x="27" y="0"/>
                    <a:pt x="27" y="0"/>
                  </a:cubicBezTo>
                </a:path>
              </a:pathLst>
            </a:custGeom>
            <a:solidFill>
              <a:srgbClr val="F2F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任意多边形 295">
              <a:extLst>
                <a:ext uri="{FF2B5EF4-FFF2-40B4-BE49-F238E27FC236}">
                  <a16:creationId xmlns:a16="http://schemas.microsoft.com/office/drawing/2014/main" id="{54708C43-242B-4074-803A-A6F6B796FFAF}"/>
                </a:ext>
              </a:extLst>
            </p:cNvPr>
            <p:cNvSpPr/>
            <p:nvPr/>
          </p:nvSpPr>
          <p:spPr bwMode="auto">
            <a:xfrm>
              <a:off x="7556501" y="3117850"/>
              <a:ext cx="28575" cy="9525"/>
            </a:xfrm>
            <a:custGeom>
              <a:avLst/>
              <a:gdLst>
                <a:gd name="T0" fmla="*/ 0 w 9"/>
                <a:gd name="T1" fmla="*/ 0 h 3"/>
                <a:gd name="T2" fmla="*/ 0 w 9"/>
                <a:gd name="T3" fmla="*/ 2 h 3"/>
                <a:gd name="T4" fmla="*/ 2 w 9"/>
                <a:gd name="T5" fmla="*/ 3 h 3"/>
                <a:gd name="T6" fmla="*/ 6 w 9"/>
                <a:gd name="T7" fmla="*/ 3 h 3"/>
                <a:gd name="T8" fmla="*/ 9 w 9"/>
                <a:gd name="T9" fmla="*/ 3 h 3"/>
                <a:gd name="T10" fmla="*/ 9 w 9"/>
                <a:gd name="T11" fmla="*/ 2 h 3"/>
                <a:gd name="T12" fmla="*/ 9 w 9"/>
                <a:gd name="T13" fmla="*/ 2 h 3"/>
                <a:gd name="T14" fmla="*/ 9 w 9"/>
                <a:gd name="T15" fmla="*/ 2 h 3"/>
                <a:gd name="T16" fmla="*/ 3 w 9"/>
                <a:gd name="T17" fmla="*/ 1 h 3"/>
                <a:gd name="T18" fmla="*/ 0 w 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0" y="0"/>
                  </a:moveTo>
                  <a:cubicBezTo>
                    <a:pt x="0" y="2"/>
                    <a:pt x="0" y="2"/>
                    <a:pt x="0" y="2"/>
                  </a:cubicBezTo>
                  <a:cubicBezTo>
                    <a:pt x="1" y="2"/>
                    <a:pt x="2" y="3"/>
                    <a:pt x="2" y="3"/>
                  </a:cubicBezTo>
                  <a:cubicBezTo>
                    <a:pt x="4" y="3"/>
                    <a:pt x="5" y="3"/>
                    <a:pt x="6" y="3"/>
                  </a:cubicBezTo>
                  <a:cubicBezTo>
                    <a:pt x="7" y="3"/>
                    <a:pt x="8" y="3"/>
                    <a:pt x="9" y="3"/>
                  </a:cubicBezTo>
                  <a:cubicBezTo>
                    <a:pt x="9" y="2"/>
                    <a:pt x="9" y="2"/>
                    <a:pt x="9" y="2"/>
                  </a:cubicBezTo>
                  <a:cubicBezTo>
                    <a:pt x="9" y="2"/>
                    <a:pt x="9" y="2"/>
                    <a:pt x="9" y="2"/>
                  </a:cubicBezTo>
                  <a:cubicBezTo>
                    <a:pt x="9" y="2"/>
                    <a:pt x="9" y="2"/>
                    <a:pt x="9" y="2"/>
                  </a:cubicBezTo>
                  <a:cubicBezTo>
                    <a:pt x="7" y="2"/>
                    <a:pt x="5" y="2"/>
                    <a:pt x="3" y="1"/>
                  </a:cubicBezTo>
                  <a:cubicBezTo>
                    <a:pt x="2" y="1"/>
                    <a:pt x="1" y="0"/>
                    <a:pt x="0"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任意多边形 296">
              <a:extLst>
                <a:ext uri="{FF2B5EF4-FFF2-40B4-BE49-F238E27FC236}">
                  <a16:creationId xmlns:a16="http://schemas.microsoft.com/office/drawing/2014/main" id="{60914BFE-2F68-4577-8270-6BF569B91699}"/>
                </a:ext>
              </a:extLst>
            </p:cNvPr>
            <p:cNvSpPr/>
            <p:nvPr/>
          </p:nvSpPr>
          <p:spPr bwMode="auto">
            <a:xfrm>
              <a:off x="7566026" y="3038475"/>
              <a:ext cx="42863" cy="55563"/>
            </a:xfrm>
            <a:custGeom>
              <a:avLst/>
              <a:gdLst>
                <a:gd name="T0" fmla="*/ 0 w 13"/>
                <a:gd name="T1" fmla="*/ 0 h 17"/>
                <a:gd name="T2" fmla="*/ 0 w 13"/>
                <a:gd name="T3" fmla="*/ 2 h 17"/>
                <a:gd name="T4" fmla="*/ 2 w 13"/>
                <a:gd name="T5" fmla="*/ 2 h 17"/>
                <a:gd name="T6" fmla="*/ 7 w 13"/>
                <a:gd name="T7" fmla="*/ 5 h 17"/>
                <a:gd name="T8" fmla="*/ 10 w 13"/>
                <a:gd name="T9" fmla="*/ 10 h 17"/>
                <a:gd name="T10" fmla="*/ 12 w 13"/>
                <a:gd name="T11" fmla="*/ 13 h 17"/>
                <a:gd name="T12" fmla="*/ 9 w 13"/>
                <a:gd name="T13" fmla="*/ 13 h 17"/>
                <a:gd name="T14" fmla="*/ 12 w 13"/>
                <a:gd name="T15" fmla="*/ 17 h 17"/>
                <a:gd name="T16" fmla="*/ 13 w 13"/>
                <a:gd name="T17" fmla="*/ 7 h 17"/>
                <a:gd name="T18" fmla="*/ 8 w 13"/>
                <a:gd name="T19" fmla="*/ 3 h 17"/>
                <a:gd name="T20" fmla="*/ 2 w 13"/>
                <a:gd name="T21" fmla="*/ 1 h 17"/>
                <a:gd name="T22" fmla="*/ 0 w 13"/>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0" y="0"/>
                  </a:moveTo>
                  <a:cubicBezTo>
                    <a:pt x="0" y="2"/>
                    <a:pt x="0" y="2"/>
                    <a:pt x="0" y="2"/>
                  </a:cubicBezTo>
                  <a:cubicBezTo>
                    <a:pt x="0" y="2"/>
                    <a:pt x="1" y="2"/>
                    <a:pt x="2" y="2"/>
                  </a:cubicBezTo>
                  <a:cubicBezTo>
                    <a:pt x="3" y="3"/>
                    <a:pt x="5" y="4"/>
                    <a:pt x="7" y="5"/>
                  </a:cubicBezTo>
                  <a:cubicBezTo>
                    <a:pt x="8" y="6"/>
                    <a:pt x="9" y="8"/>
                    <a:pt x="10" y="10"/>
                  </a:cubicBezTo>
                  <a:cubicBezTo>
                    <a:pt x="11" y="11"/>
                    <a:pt x="11" y="12"/>
                    <a:pt x="12" y="13"/>
                  </a:cubicBezTo>
                  <a:cubicBezTo>
                    <a:pt x="9" y="13"/>
                    <a:pt x="9" y="13"/>
                    <a:pt x="9" y="13"/>
                  </a:cubicBezTo>
                  <a:cubicBezTo>
                    <a:pt x="12" y="17"/>
                    <a:pt x="12" y="17"/>
                    <a:pt x="12" y="17"/>
                  </a:cubicBezTo>
                  <a:cubicBezTo>
                    <a:pt x="13" y="7"/>
                    <a:pt x="13" y="7"/>
                    <a:pt x="13" y="7"/>
                  </a:cubicBezTo>
                  <a:cubicBezTo>
                    <a:pt x="12" y="5"/>
                    <a:pt x="10" y="4"/>
                    <a:pt x="8" y="3"/>
                  </a:cubicBezTo>
                  <a:cubicBezTo>
                    <a:pt x="6" y="2"/>
                    <a:pt x="4" y="1"/>
                    <a:pt x="2" y="1"/>
                  </a:cubicBezTo>
                  <a:cubicBezTo>
                    <a:pt x="1" y="0"/>
                    <a:pt x="0" y="0"/>
                    <a:pt x="0"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任意多边形 297">
              <a:extLst>
                <a:ext uri="{FF2B5EF4-FFF2-40B4-BE49-F238E27FC236}">
                  <a16:creationId xmlns:a16="http://schemas.microsoft.com/office/drawing/2014/main" id="{6DC6DE52-A568-46FB-BE6E-574400A2D01A}"/>
                </a:ext>
              </a:extLst>
            </p:cNvPr>
            <p:cNvSpPr/>
            <p:nvPr/>
          </p:nvSpPr>
          <p:spPr bwMode="auto">
            <a:xfrm>
              <a:off x="7513638" y="2916238"/>
              <a:ext cx="34925" cy="6350"/>
            </a:xfrm>
            <a:custGeom>
              <a:avLst/>
              <a:gdLst>
                <a:gd name="T0" fmla="*/ 11 w 11"/>
                <a:gd name="T1" fmla="*/ 0 h 2"/>
                <a:gd name="T2" fmla="*/ 11 w 11"/>
                <a:gd name="T3" fmla="*/ 0 h 2"/>
                <a:gd name="T4" fmla="*/ 0 w 11"/>
                <a:gd name="T5" fmla="*/ 1 h 2"/>
                <a:gd name="T6" fmla="*/ 0 w 11"/>
                <a:gd name="T7" fmla="*/ 1 h 2"/>
                <a:gd name="T8" fmla="*/ 0 w 11"/>
                <a:gd name="T9" fmla="*/ 2 h 2"/>
                <a:gd name="T10" fmla="*/ 0 w 11"/>
                <a:gd name="T11" fmla="*/ 2 h 2"/>
                <a:gd name="T12" fmla="*/ 11 w 11"/>
                <a:gd name="T13" fmla="*/ 1 h 2"/>
                <a:gd name="T14" fmla="*/ 11 w 11"/>
                <a:gd name="T15" fmla="*/ 0 h 2"/>
                <a:gd name="T16" fmla="*/ 11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1" y="0"/>
                  </a:moveTo>
                  <a:cubicBezTo>
                    <a:pt x="11" y="0"/>
                    <a:pt x="11" y="0"/>
                    <a:pt x="11" y="0"/>
                  </a:cubicBezTo>
                  <a:cubicBezTo>
                    <a:pt x="0" y="1"/>
                    <a:pt x="0" y="1"/>
                    <a:pt x="0" y="1"/>
                  </a:cubicBezTo>
                  <a:cubicBezTo>
                    <a:pt x="0" y="1"/>
                    <a:pt x="0" y="1"/>
                    <a:pt x="0" y="1"/>
                  </a:cubicBezTo>
                  <a:cubicBezTo>
                    <a:pt x="0" y="2"/>
                    <a:pt x="0" y="2"/>
                    <a:pt x="0" y="2"/>
                  </a:cubicBezTo>
                  <a:cubicBezTo>
                    <a:pt x="0" y="2"/>
                    <a:pt x="0" y="2"/>
                    <a:pt x="0" y="2"/>
                  </a:cubicBezTo>
                  <a:cubicBezTo>
                    <a:pt x="11" y="1"/>
                    <a:pt x="11" y="1"/>
                    <a:pt x="11" y="1"/>
                  </a:cubicBezTo>
                  <a:cubicBezTo>
                    <a:pt x="11" y="1"/>
                    <a:pt x="11" y="1"/>
                    <a:pt x="11" y="0"/>
                  </a:cubicBezTo>
                  <a:cubicBezTo>
                    <a:pt x="11" y="0"/>
                    <a:pt x="11" y="0"/>
                    <a:pt x="11"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任意多边形 298">
              <a:extLst>
                <a:ext uri="{FF2B5EF4-FFF2-40B4-BE49-F238E27FC236}">
                  <a16:creationId xmlns:a16="http://schemas.microsoft.com/office/drawing/2014/main" id="{83098D9E-F9AA-4325-8A68-E7FF810EDBAC}"/>
                </a:ext>
              </a:extLst>
            </p:cNvPr>
            <p:cNvSpPr/>
            <p:nvPr/>
          </p:nvSpPr>
          <p:spPr bwMode="auto">
            <a:xfrm>
              <a:off x="8047038" y="3014663"/>
              <a:ext cx="306388" cy="455613"/>
            </a:xfrm>
            <a:custGeom>
              <a:avLst/>
              <a:gdLst>
                <a:gd name="T0" fmla="*/ 40 w 93"/>
                <a:gd name="T1" fmla="*/ 0 h 138"/>
                <a:gd name="T2" fmla="*/ 65 w 93"/>
                <a:gd name="T3" fmla="*/ 44 h 138"/>
                <a:gd name="T4" fmla="*/ 86 w 93"/>
                <a:gd name="T5" fmla="*/ 91 h 138"/>
                <a:gd name="T6" fmla="*/ 90 w 93"/>
                <a:gd name="T7" fmla="*/ 103 h 138"/>
                <a:gd name="T8" fmla="*/ 91 w 93"/>
                <a:gd name="T9" fmla="*/ 106 h 138"/>
                <a:gd name="T10" fmla="*/ 91 w 93"/>
                <a:gd name="T11" fmla="*/ 108 h 138"/>
                <a:gd name="T12" fmla="*/ 92 w 93"/>
                <a:gd name="T13" fmla="*/ 109 h 138"/>
                <a:gd name="T14" fmla="*/ 92 w 93"/>
                <a:gd name="T15" fmla="*/ 111 h 138"/>
                <a:gd name="T16" fmla="*/ 92 w 93"/>
                <a:gd name="T17" fmla="*/ 121 h 138"/>
                <a:gd name="T18" fmla="*/ 86 w 93"/>
                <a:gd name="T19" fmla="*/ 133 h 138"/>
                <a:gd name="T20" fmla="*/ 77 w 93"/>
                <a:gd name="T21" fmla="*/ 137 h 138"/>
                <a:gd name="T22" fmla="*/ 71 w 93"/>
                <a:gd name="T23" fmla="*/ 138 h 138"/>
                <a:gd name="T24" fmla="*/ 62 w 93"/>
                <a:gd name="T25" fmla="*/ 138 h 138"/>
                <a:gd name="T26" fmla="*/ 48 w 93"/>
                <a:gd name="T27" fmla="*/ 135 h 138"/>
                <a:gd name="T28" fmla="*/ 0 w 93"/>
                <a:gd name="T29" fmla="*/ 115 h 138"/>
                <a:gd name="T30" fmla="*/ 7 w 93"/>
                <a:gd name="T31" fmla="*/ 98 h 138"/>
                <a:gd name="T32" fmla="*/ 54 w 93"/>
                <a:gd name="T33" fmla="*/ 107 h 138"/>
                <a:gd name="T34" fmla="*/ 64 w 93"/>
                <a:gd name="T35" fmla="*/ 107 h 138"/>
                <a:gd name="T36" fmla="*/ 68 w 93"/>
                <a:gd name="T37" fmla="*/ 107 h 138"/>
                <a:gd name="T38" fmla="*/ 67 w 93"/>
                <a:gd name="T39" fmla="*/ 107 h 138"/>
                <a:gd name="T40" fmla="*/ 64 w 93"/>
                <a:gd name="T41" fmla="*/ 108 h 138"/>
                <a:gd name="T42" fmla="*/ 61 w 93"/>
                <a:gd name="T43" fmla="*/ 115 h 138"/>
                <a:gd name="T44" fmla="*/ 60 w 93"/>
                <a:gd name="T45" fmla="*/ 119 h 138"/>
                <a:gd name="T46" fmla="*/ 60 w 93"/>
                <a:gd name="T47" fmla="*/ 119 h 138"/>
                <a:gd name="T48" fmla="*/ 61 w 93"/>
                <a:gd name="T49" fmla="*/ 119 h 138"/>
                <a:gd name="T50" fmla="*/ 60 w 93"/>
                <a:gd name="T51" fmla="*/ 119 h 138"/>
                <a:gd name="T52" fmla="*/ 60 w 93"/>
                <a:gd name="T53" fmla="*/ 117 h 138"/>
                <a:gd name="T54" fmla="*/ 59 w 93"/>
                <a:gd name="T55" fmla="*/ 115 h 138"/>
                <a:gd name="T56" fmla="*/ 54 w 93"/>
                <a:gd name="T57" fmla="*/ 104 h 138"/>
                <a:gd name="T58" fmla="*/ 32 w 93"/>
                <a:gd name="T59" fmla="*/ 61 h 138"/>
                <a:gd name="T60" fmla="*/ 9 w 93"/>
                <a:gd name="T61" fmla="*/ 19 h 138"/>
                <a:gd name="T62" fmla="*/ 40 w 93"/>
                <a:gd name="T6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138">
                  <a:moveTo>
                    <a:pt x="40" y="0"/>
                  </a:moveTo>
                  <a:cubicBezTo>
                    <a:pt x="49" y="15"/>
                    <a:pt x="57" y="29"/>
                    <a:pt x="65" y="44"/>
                  </a:cubicBezTo>
                  <a:cubicBezTo>
                    <a:pt x="72" y="59"/>
                    <a:pt x="79" y="75"/>
                    <a:pt x="86" y="91"/>
                  </a:cubicBezTo>
                  <a:cubicBezTo>
                    <a:pt x="87" y="95"/>
                    <a:pt x="89" y="99"/>
                    <a:pt x="90" y="103"/>
                  </a:cubicBezTo>
                  <a:cubicBezTo>
                    <a:pt x="91" y="106"/>
                    <a:pt x="91" y="106"/>
                    <a:pt x="91" y="106"/>
                  </a:cubicBezTo>
                  <a:cubicBezTo>
                    <a:pt x="91" y="108"/>
                    <a:pt x="91" y="108"/>
                    <a:pt x="91" y="108"/>
                  </a:cubicBezTo>
                  <a:cubicBezTo>
                    <a:pt x="92" y="109"/>
                    <a:pt x="92" y="109"/>
                    <a:pt x="92" y="109"/>
                  </a:cubicBezTo>
                  <a:cubicBezTo>
                    <a:pt x="92" y="111"/>
                    <a:pt x="92" y="111"/>
                    <a:pt x="92" y="111"/>
                  </a:cubicBezTo>
                  <a:cubicBezTo>
                    <a:pt x="93" y="113"/>
                    <a:pt x="93" y="117"/>
                    <a:pt x="92" y="121"/>
                  </a:cubicBezTo>
                  <a:cubicBezTo>
                    <a:pt x="92" y="125"/>
                    <a:pt x="89" y="130"/>
                    <a:pt x="86" y="133"/>
                  </a:cubicBezTo>
                  <a:cubicBezTo>
                    <a:pt x="82" y="135"/>
                    <a:pt x="79" y="136"/>
                    <a:pt x="77" y="137"/>
                  </a:cubicBezTo>
                  <a:cubicBezTo>
                    <a:pt x="75" y="138"/>
                    <a:pt x="73" y="138"/>
                    <a:pt x="71" y="138"/>
                  </a:cubicBezTo>
                  <a:cubicBezTo>
                    <a:pt x="68" y="138"/>
                    <a:pt x="65" y="138"/>
                    <a:pt x="62" y="138"/>
                  </a:cubicBezTo>
                  <a:cubicBezTo>
                    <a:pt x="57" y="137"/>
                    <a:pt x="52" y="136"/>
                    <a:pt x="48" y="135"/>
                  </a:cubicBezTo>
                  <a:cubicBezTo>
                    <a:pt x="31" y="130"/>
                    <a:pt x="15" y="123"/>
                    <a:pt x="0" y="115"/>
                  </a:cubicBezTo>
                  <a:cubicBezTo>
                    <a:pt x="7" y="98"/>
                    <a:pt x="7" y="98"/>
                    <a:pt x="7" y="98"/>
                  </a:cubicBezTo>
                  <a:cubicBezTo>
                    <a:pt x="23" y="101"/>
                    <a:pt x="39" y="105"/>
                    <a:pt x="54" y="107"/>
                  </a:cubicBezTo>
                  <a:cubicBezTo>
                    <a:pt x="57" y="107"/>
                    <a:pt x="61" y="107"/>
                    <a:pt x="64" y="107"/>
                  </a:cubicBezTo>
                  <a:cubicBezTo>
                    <a:pt x="66" y="107"/>
                    <a:pt x="67" y="107"/>
                    <a:pt x="68" y="107"/>
                  </a:cubicBezTo>
                  <a:cubicBezTo>
                    <a:pt x="68" y="107"/>
                    <a:pt x="68" y="107"/>
                    <a:pt x="67" y="107"/>
                  </a:cubicBezTo>
                  <a:cubicBezTo>
                    <a:pt x="67" y="107"/>
                    <a:pt x="66" y="107"/>
                    <a:pt x="64" y="108"/>
                  </a:cubicBezTo>
                  <a:cubicBezTo>
                    <a:pt x="63" y="110"/>
                    <a:pt x="61" y="113"/>
                    <a:pt x="61" y="115"/>
                  </a:cubicBezTo>
                  <a:cubicBezTo>
                    <a:pt x="60" y="117"/>
                    <a:pt x="60" y="118"/>
                    <a:pt x="60" y="119"/>
                  </a:cubicBezTo>
                  <a:cubicBezTo>
                    <a:pt x="60" y="119"/>
                    <a:pt x="60" y="119"/>
                    <a:pt x="60" y="119"/>
                  </a:cubicBezTo>
                  <a:cubicBezTo>
                    <a:pt x="61" y="119"/>
                    <a:pt x="61" y="119"/>
                    <a:pt x="61" y="119"/>
                  </a:cubicBezTo>
                  <a:cubicBezTo>
                    <a:pt x="60" y="119"/>
                    <a:pt x="60" y="119"/>
                    <a:pt x="60" y="119"/>
                  </a:cubicBezTo>
                  <a:cubicBezTo>
                    <a:pt x="60" y="117"/>
                    <a:pt x="60" y="117"/>
                    <a:pt x="60" y="117"/>
                  </a:cubicBezTo>
                  <a:cubicBezTo>
                    <a:pt x="59" y="115"/>
                    <a:pt x="59" y="115"/>
                    <a:pt x="59" y="115"/>
                  </a:cubicBezTo>
                  <a:cubicBezTo>
                    <a:pt x="57" y="111"/>
                    <a:pt x="56" y="108"/>
                    <a:pt x="54" y="104"/>
                  </a:cubicBezTo>
                  <a:cubicBezTo>
                    <a:pt x="48" y="90"/>
                    <a:pt x="40" y="75"/>
                    <a:pt x="32" y="61"/>
                  </a:cubicBezTo>
                  <a:cubicBezTo>
                    <a:pt x="25" y="47"/>
                    <a:pt x="17" y="33"/>
                    <a:pt x="9" y="19"/>
                  </a:cubicBezTo>
                  <a:cubicBezTo>
                    <a:pt x="40" y="0"/>
                    <a:pt x="40" y="0"/>
                    <a:pt x="40" y="0"/>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任意多边形 299">
              <a:extLst>
                <a:ext uri="{FF2B5EF4-FFF2-40B4-BE49-F238E27FC236}">
                  <a16:creationId xmlns:a16="http://schemas.microsoft.com/office/drawing/2014/main" id="{DD1205AA-7D0A-4139-B0D0-4B59F6AD7C7D}"/>
                </a:ext>
              </a:extLst>
            </p:cNvPr>
            <p:cNvSpPr/>
            <p:nvPr/>
          </p:nvSpPr>
          <p:spPr bwMode="auto">
            <a:xfrm>
              <a:off x="8007351" y="3314700"/>
              <a:ext cx="76200" cy="100013"/>
            </a:xfrm>
            <a:custGeom>
              <a:avLst/>
              <a:gdLst>
                <a:gd name="T0" fmla="*/ 21 w 23"/>
                <a:gd name="T1" fmla="*/ 6 h 30"/>
                <a:gd name="T2" fmla="*/ 5 w 23"/>
                <a:gd name="T3" fmla="*/ 0 h 30"/>
                <a:gd name="T4" fmla="*/ 0 w 23"/>
                <a:gd name="T5" fmla="*/ 27 h 30"/>
                <a:gd name="T6" fmla="*/ 23 w 23"/>
                <a:gd name="T7" fmla="*/ 23 h 30"/>
                <a:gd name="T8" fmla="*/ 21 w 23"/>
                <a:gd name="T9" fmla="*/ 6 h 30"/>
              </a:gdLst>
              <a:ahLst/>
              <a:cxnLst>
                <a:cxn ang="0">
                  <a:pos x="T0" y="T1"/>
                </a:cxn>
                <a:cxn ang="0">
                  <a:pos x="T2" y="T3"/>
                </a:cxn>
                <a:cxn ang="0">
                  <a:pos x="T4" y="T5"/>
                </a:cxn>
                <a:cxn ang="0">
                  <a:pos x="T6" y="T7"/>
                </a:cxn>
                <a:cxn ang="0">
                  <a:pos x="T8" y="T9"/>
                </a:cxn>
              </a:cxnLst>
              <a:rect l="0" t="0" r="r" b="b"/>
              <a:pathLst>
                <a:path w="23" h="30">
                  <a:moveTo>
                    <a:pt x="21" y="6"/>
                  </a:moveTo>
                  <a:cubicBezTo>
                    <a:pt x="5" y="0"/>
                    <a:pt x="5" y="0"/>
                    <a:pt x="5" y="0"/>
                  </a:cubicBezTo>
                  <a:cubicBezTo>
                    <a:pt x="0" y="27"/>
                    <a:pt x="0" y="27"/>
                    <a:pt x="0" y="27"/>
                  </a:cubicBezTo>
                  <a:cubicBezTo>
                    <a:pt x="0" y="27"/>
                    <a:pt x="14" y="30"/>
                    <a:pt x="23" y="23"/>
                  </a:cubicBezTo>
                  <a:cubicBezTo>
                    <a:pt x="21" y="6"/>
                    <a:pt x="21" y="6"/>
                    <a:pt x="21" y="6"/>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任意多边形 300">
              <a:extLst>
                <a:ext uri="{FF2B5EF4-FFF2-40B4-BE49-F238E27FC236}">
                  <a16:creationId xmlns:a16="http://schemas.microsoft.com/office/drawing/2014/main" id="{DC3B2B49-72F9-4D5E-9CE9-293500E46A78}"/>
                </a:ext>
              </a:extLst>
            </p:cNvPr>
            <p:cNvSpPr/>
            <p:nvPr/>
          </p:nvSpPr>
          <p:spPr bwMode="auto">
            <a:xfrm>
              <a:off x="7945438" y="3289300"/>
              <a:ext cx="79375" cy="114300"/>
            </a:xfrm>
            <a:custGeom>
              <a:avLst/>
              <a:gdLst>
                <a:gd name="T0" fmla="*/ 0 w 50"/>
                <a:gd name="T1" fmla="*/ 0 h 72"/>
                <a:gd name="T2" fmla="*/ 2 w 50"/>
                <a:gd name="T3" fmla="*/ 52 h 72"/>
                <a:gd name="T4" fmla="*/ 39 w 50"/>
                <a:gd name="T5" fmla="*/ 72 h 72"/>
                <a:gd name="T6" fmla="*/ 50 w 50"/>
                <a:gd name="T7" fmla="*/ 16 h 72"/>
                <a:gd name="T8" fmla="*/ 0 w 50"/>
                <a:gd name="T9" fmla="*/ 0 h 72"/>
              </a:gdLst>
              <a:ahLst/>
              <a:cxnLst>
                <a:cxn ang="0">
                  <a:pos x="T0" y="T1"/>
                </a:cxn>
                <a:cxn ang="0">
                  <a:pos x="T2" y="T3"/>
                </a:cxn>
                <a:cxn ang="0">
                  <a:pos x="T4" y="T5"/>
                </a:cxn>
                <a:cxn ang="0">
                  <a:pos x="T6" y="T7"/>
                </a:cxn>
                <a:cxn ang="0">
                  <a:pos x="T8" y="T9"/>
                </a:cxn>
              </a:cxnLst>
              <a:rect l="0" t="0" r="r" b="b"/>
              <a:pathLst>
                <a:path w="50" h="72">
                  <a:moveTo>
                    <a:pt x="0" y="0"/>
                  </a:moveTo>
                  <a:lnTo>
                    <a:pt x="2" y="52"/>
                  </a:lnTo>
                  <a:lnTo>
                    <a:pt x="39" y="72"/>
                  </a:lnTo>
                  <a:lnTo>
                    <a:pt x="50" y="16"/>
                  </a:lnTo>
                  <a:lnTo>
                    <a:pt x="0" y="0"/>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任意多边形 301">
              <a:extLst>
                <a:ext uri="{FF2B5EF4-FFF2-40B4-BE49-F238E27FC236}">
                  <a16:creationId xmlns:a16="http://schemas.microsoft.com/office/drawing/2014/main" id="{9F571D96-057B-4AB3-AED2-3003066175CA}"/>
                </a:ext>
              </a:extLst>
            </p:cNvPr>
            <p:cNvSpPr/>
            <p:nvPr/>
          </p:nvSpPr>
          <p:spPr bwMode="auto">
            <a:xfrm>
              <a:off x="7945438" y="3289300"/>
              <a:ext cx="79375" cy="114300"/>
            </a:xfrm>
            <a:custGeom>
              <a:avLst/>
              <a:gdLst>
                <a:gd name="T0" fmla="*/ 0 w 50"/>
                <a:gd name="T1" fmla="*/ 0 h 72"/>
                <a:gd name="T2" fmla="*/ 2 w 50"/>
                <a:gd name="T3" fmla="*/ 52 h 72"/>
                <a:gd name="T4" fmla="*/ 39 w 50"/>
                <a:gd name="T5" fmla="*/ 72 h 72"/>
                <a:gd name="T6" fmla="*/ 50 w 50"/>
                <a:gd name="T7" fmla="*/ 16 h 72"/>
                <a:gd name="T8" fmla="*/ 0 w 50"/>
                <a:gd name="T9" fmla="*/ 0 h 72"/>
              </a:gdLst>
              <a:ahLst/>
              <a:cxnLst>
                <a:cxn ang="0">
                  <a:pos x="T0" y="T1"/>
                </a:cxn>
                <a:cxn ang="0">
                  <a:pos x="T2" y="T3"/>
                </a:cxn>
                <a:cxn ang="0">
                  <a:pos x="T4" y="T5"/>
                </a:cxn>
                <a:cxn ang="0">
                  <a:pos x="T6" y="T7"/>
                </a:cxn>
                <a:cxn ang="0">
                  <a:pos x="T8" y="T9"/>
                </a:cxn>
              </a:cxnLst>
              <a:rect l="0" t="0" r="r" b="b"/>
              <a:pathLst>
                <a:path w="50" h="72">
                  <a:moveTo>
                    <a:pt x="0" y="0"/>
                  </a:moveTo>
                  <a:lnTo>
                    <a:pt x="2" y="52"/>
                  </a:lnTo>
                  <a:lnTo>
                    <a:pt x="39" y="72"/>
                  </a:lnTo>
                  <a:lnTo>
                    <a:pt x="50"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任意多边形 302">
              <a:extLst>
                <a:ext uri="{FF2B5EF4-FFF2-40B4-BE49-F238E27FC236}">
                  <a16:creationId xmlns:a16="http://schemas.microsoft.com/office/drawing/2014/main" id="{FFF4254B-5718-42B6-A824-0CB2ED11AB9F}"/>
                </a:ext>
              </a:extLst>
            </p:cNvPr>
            <p:cNvSpPr/>
            <p:nvPr/>
          </p:nvSpPr>
          <p:spPr bwMode="auto">
            <a:xfrm>
              <a:off x="7756526" y="2716213"/>
              <a:ext cx="17463" cy="22225"/>
            </a:xfrm>
            <a:custGeom>
              <a:avLst/>
              <a:gdLst>
                <a:gd name="T0" fmla="*/ 5 w 5"/>
                <a:gd name="T1" fmla="*/ 3 h 7"/>
                <a:gd name="T2" fmla="*/ 3 w 5"/>
                <a:gd name="T3" fmla="*/ 7 h 7"/>
                <a:gd name="T4" fmla="*/ 0 w 5"/>
                <a:gd name="T5" fmla="*/ 4 h 7"/>
                <a:gd name="T6" fmla="*/ 1 w 5"/>
                <a:gd name="T7" fmla="*/ 0 h 7"/>
                <a:gd name="T8" fmla="*/ 5 w 5"/>
                <a:gd name="T9" fmla="*/ 3 h 7"/>
              </a:gdLst>
              <a:ahLst/>
              <a:cxnLst>
                <a:cxn ang="0">
                  <a:pos x="T0" y="T1"/>
                </a:cxn>
                <a:cxn ang="0">
                  <a:pos x="T2" y="T3"/>
                </a:cxn>
                <a:cxn ang="0">
                  <a:pos x="T4" y="T5"/>
                </a:cxn>
                <a:cxn ang="0">
                  <a:pos x="T6" y="T7"/>
                </a:cxn>
                <a:cxn ang="0">
                  <a:pos x="T8" y="T9"/>
                </a:cxn>
              </a:cxnLst>
              <a:rect l="0" t="0" r="r" b="b"/>
              <a:pathLst>
                <a:path w="5" h="7">
                  <a:moveTo>
                    <a:pt x="5" y="3"/>
                  </a:moveTo>
                  <a:cubicBezTo>
                    <a:pt x="5" y="5"/>
                    <a:pt x="4" y="7"/>
                    <a:pt x="3" y="7"/>
                  </a:cubicBezTo>
                  <a:cubicBezTo>
                    <a:pt x="2" y="7"/>
                    <a:pt x="1" y="6"/>
                    <a:pt x="0" y="4"/>
                  </a:cubicBezTo>
                  <a:cubicBezTo>
                    <a:pt x="0" y="2"/>
                    <a:pt x="0" y="0"/>
                    <a:pt x="1" y="0"/>
                  </a:cubicBezTo>
                  <a:cubicBezTo>
                    <a:pt x="3" y="0"/>
                    <a:pt x="4" y="1"/>
                    <a:pt x="5"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任意多边形 303">
              <a:extLst>
                <a:ext uri="{FF2B5EF4-FFF2-40B4-BE49-F238E27FC236}">
                  <a16:creationId xmlns:a16="http://schemas.microsoft.com/office/drawing/2014/main" id="{6C907B4D-4ED9-45C7-9C31-49466711F863}"/>
                </a:ext>
              </a:extLst>
            </p:cNvPr>
            <p:cNvSpPr/>
            <p:nvPr/>
          </p:nvSpPr>
          <p:spPr bwMode="auto">
            <a:xfrm>
              <a:off x="7756526" y="2735263"/>
              <a:ext cx="30163" cy="69850"/>
            </a:xfrm>
            <a:custGeom>
              <a:avLst/>
              <a:gdLst>
                <a:gd name="T0" fmla="*/ 5 w 9"/>
                <a:gd name="T1" fmla="*/ 0 h 21"/>
                <a:gd name="T2" fmla="*/ 0 w 9"/>
                <a:gd name="T3" fmla="*/ 19 h 21"/>
                <a:gd name="T4" fmla="*/ 9 w 9"/>
                <a:gd name="T5" fmla="*/ 18 h 21"/>
                <a:gd name="T6" fmla="*/ 5 w 9"/>
                <a:gd name="T7" fmla="*/ 0 h 21"/>
              </a:gdLst>
              <a:ahLst/>
              <a:cxnLst>
                <a:cxn ang="0">
                  <a:pos x="T0" y="T1"/>
                </a:cxn>
                <a:cxn ang="0">
                  <a:pos x="T2" y="T3"/>
                </a:cxn>
                <a:cxn ang="0">
                  <a:pos x="T4" y="T5"/>
                </a:cxn>
                <a:cxn ang="0">
                  <a:pos x="T6" y="T7"/>
                </a:cxn>
              </a:cxnLst>
              <a:rect l="0" t="0" r="r" b="b"/>
              <a:pathLst>
                <a:path w="9" h="21">
                  <a:moveTo>
                    <a:pt x="5" y="0"/>
                  </a:moveTo>
                  <a:cubicBezTo>
                    <a:pt x="5" y="0"/>
                    <a:pt x="3" y="12"/>
                    <a:pt x="0" y="19"/>
                  </a:cubicBezTo>
                  <a:cubicBezTo>
                    <a:pt x="4" y="21"/>
                    <a:pt x="9" y="18"/>
                    <a:pt x="9" y="18"/>
                  </a:cubicBezTo>
                  <a:lnTo>
                    <a:pt x="5"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任意多边形 304">
              <a:extLst>
                <a:ext uri="{FF2B5EF4-FFF2-40B4-BE49-F238E27FC236}">
                  <a16:creationId xmlns:a16="http://schemas.microsoft.com/office/drawing/2014/main" id="{B5840AE1-CCB6-4657-9076-AAB8E0FDD2F6}"/>
                </a:ext>
              </a:extLst>
            </p:cNvPr>
            <p:cNvSpPr/>
            <p:nvPr/>
          </p:nvSpPr>
          <p:spPr bwMode="auto">
            <a:xfrm>
              <a:off x="7750176" y="2668588"/>
              <a:ext cx="39688" cy="20638"/>
            </a:xfrm>
            <a:custGeom>
              <a:avLst/>
              <a:gdLst>
                <a:gd name="T0" fmla="*/ 11 w 12"/>
                <a:gd name="T1" fmla="*/ 5 h 6"/>
                <a:gd name="T2" fmla="*/ 11 w 12"/>
                <a:gd name="T3" fmla="*/ 4 h 6"/>
                <a:gd name="T4" fmla="*/ 11 w 12"/>
                <a:gd name="T5" fmla="*/ 3 h 6"/>
                <a:gd name="T6" fmla="*/ 0 w 12"/>
                <a:gd name="T7" fmla="*/ 3 h 6"/>
                <a:gd name="T8" fmla="*/ 0 w 12"/>
                <a:gd name="T9" fmla="*/ 5 h 6"/>
                <a:gd name="T10" fmla="*/ 2 w 12"/>
                <a:gd name="T11" fmla="*/ 5 h 6"/>
                <a:gd name="T12" fmla="*/ 10 w 12"/>
                <a:gd name="T13" fmla="*/ 5 h 6"/>
                <a:gd name="T14" fmla="*/ 11 w 12"/>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6">
                  <a:moveTo>
                    <a:pt x="11" y="5"/>
                  </a:moveTo>
                  <a:cubicBezTo>
                    <a:pt x="11" y="4"/>
                    <a:pt x="11" y="4"/>
                    <a:pt x="11" y="4"/>
                  </a:cubicBezTo>
                  <a:cubicBezTo>
                    <a:pt x="12" y="4"/>
                    <a:pt x="11" y="3"/>
                    <a:pt x="11" y="3"/>
                  </a:cubicBezTo>
                  <a:cubicBezTo>
                    <a:pt x="5" y="0"/>
                    <a:pt x="1" y="3"/>
                    <a:pt x="0" y="3"/>
                  </a:cubicBezTo>
                  <a:cubicBezTo>
                    <a:pt x="0" y="4"/>
                    <a:pt x="0" y="5"/>
                    <a:pt x="0" y="5"/>
                  </a:cubicBezTo>
                  <a:cubicBezTo>
                    <a:pt x="0" y="6"/>
                    <a:pt x="1" y="6"/>
                    <a:pt x="2" y="5"/>
                  </a:cubicBezTo>
                  <a:cubicBezTo>
                    <a:pt x="2" y="5"/>
                    <a:pt x="5" y="3"/>
                    <a:pt x="10" y="5"/>
                  </a:cubicBezTo>
                  <a:lnTo>
                    <a:pt x="11" y="5"/>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任意多边形 305">
              <a:extLst>
                <a:ext uri="{FF2B5EF4-FFF2-40B4-BE49-F238E27FC236}">
                  <a16:creationId xmlns:a16="http://schemas.microsoft.com/office/drawing/2014/main" id="{C6BB1F1D-81AC-4BEC-9769-EA4E0F7B8E46}"/>
                </a:ext>
              </a:extLst>
            </p:cNvPr>
            <p:cNvSpPr/>
            <p:nvPr/>
          </p:nvSpPr>
          <p:spPr bwMode="auto">
            <a:xfrm>
              <a:off x="7789863" y="2759075"/>
              <a:ext cx="231775" cy="236538"/>
            </a:xfrm>
            <a:custGeom>
              <a:avLst/>
              <a:gdLst>
                <a:gd name="T0" fmla="*/ 52 w 70"/>
                <a:gd name="T1" fmla="*/ 0 h 72"/>
                <a:gd name="T2" fmla="*/ 70 w 70"/>
                <a:gd name="T3" fmla="*/ 55 h 72"/>
                <a:gd name="T4" fmla="*/ 36 w 70"/>
                <a:gd name="T5" fmla="*/ 72 h 72"/>
                <a:gd name="T6" fmla="*/ 15 w 70"/>
                <a:gd name="T7" fmla="*/ 55 h 72"/>
                <a:gd name="T8" fmla="*/ 24 w 70"/>
                <a:gd name="T9" fmla="*/ 22 h 72"/>
                <a:gd name="T10" fmla="*/ 52 w 70"/>
                <a:gd name="T11" fmla="*/ 0 h 72"/>
              </a:gdLst>
              <a:ahLst/>
              <a:cxnLst>
                <a:cxn ang="0">
                  <a:pos x="T0" y="T1"/>
                </a:cxn>
                <a:cxn ang="0">
                  <a:pos x="T2" y="T3"/>
                </a:cxn>
                <a:cxn ang="0">
                  <a:pos x="T4" y="T5"/>
                </a:cxn>
                <a:cxn ang="0">
                  <a:pos x="T6" y="T7"/>
                </a:cxn>
                <a:cxn ang="0">
                  <a:pos x="T8" y="T9"/>
                </a:cxn>
                <a:cxn ang="0">
                  <a:pos x="T10" y="T11"/>
                </a:cxn>
              </a:cxnLst>
              <a:rect l="0" t="0" r="r" b="b"/>
              <a:pathLst>
                <a:path w="70" h="72">
                  <a:moveTo>
                    <a:pt x="52" y="0"/>
                  </a:moveTo>
                  <a:cubicBezTo>
                    <a:pt x="57" y="18"/>
                    <a:pt x="55" y="43"/>
                    <a:pt x="70" y="55"/>
                  </a:cubicBezTo>
                  <a:cubicBezTo>
                    <a:pt x="70" y="55"/>
                    <a:pt x="68" y="72"/>
                    <a:pt x="36" y="72"/>
                  </a:cubicBezTo>
                  <a:cubicBezTo>
                    <a:pt x="0" y="72"/>
                    <a:pt x="15" y="55"/>
                    <a:pt x="15" y="55"/>
                  </a:cubicBezTo>
                  <a:cubicBezTo>
                    <a:pt x="34" y="50"/>
                    <a:pt x="30" y="35"/>
                    <a:pt x="24" y="22"/>
                  </a:cubicBezTo>
                  <a:cubicBezTo>
                    <a:pt x="52" y="0"/>
                    <a:pt x="52" y="0"/>
                    <a:pt x="52" y="0"/>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任意多边形 306">
              <a:extLst>
                <a:ext uri="{FF2B5EF4-FFF2-40B4-BE49-F238E27FC236}">
                  <a16:creationId xmlns:a16="http://schemas.microsoft.com/office/drawing/2014/main" id="{21F4D6C5-50B1-4818-ACFE-F9260207862C}"/>
                </a:ext>
              </a:extLst>
            </p:cNvPr>
            <p:cNvSpPr/>
            <p:nvPr/>
          </p:nvSpPr>
          <p:spPr bwMode="auto">
            <a:xfrm>
              <a:off x="7802563" y="2913063"/>
              <a:ext cx="238125" cy="39688"/>
            </a:xfrm>
            <a:custGeom>
              <a:avLst/>
              <a:gdLst>
                <a:gd name="T0" fmla="*/ 67 w 72"/>
                <a:gd name="T1" fmla="*/ 12 h 12"/>
                <a:gd name="T2" fmla="*/ 66 w 72"/>
                <a:gd name="T3" fmla="*/ 3 h 12"/>
                <a:gd name="T4" fmla="*/ 12 w 72"/>
                <a:gd name="T5" fmla="*/ 3 h 12"/>
                <a:gd name="T6" fmla="*/ 3 w 72"/>
                <a:gd name="T7" fmla="*/ 12 h 12"/>
                <a:gd name="T8" fmla="*/ 67 w 72"/>
                <a:gd name="T9" fmla="*/ 12 h 12"/>
              </a:gdLst>
              <a:ahLst/>
              <a:cxnLst>
                <a:cxn ang="0">
                  <a:pos x="T0" y="T1"/>
                </a:cxn>
                <a:cxn ang="0">
                  <a:pos x="T2" y="T3"/>
                </a:cxn>
                <a:cxn ang="0">
                  <a:pos x="T4" y="T5"/>
                </a:cxn>
                <a:cxn ang="0">
                  <a:pos x="T6" y="T7"/>
                </a:cxn>
                <a:cxn ang="0">
                  <a:pos x="T8" y="T9"/>
                </a:cxn>
              </a:cxnLst>
              <a:rect l="0" t="0" r="r" b="b"/>
              <a:pathLst>
                <a:path w="72" h="12">
                  <a:moveTo>
                    <a:pt x="67" y="12"/>
                  </a:moveTo>
                  <a:cubicBezTo>
                    <a:pt x="69" y="8"/>
                    <a:pt x="72" y="4"/>
                    <a:pt x="66" y="3"/>
                  </a:cubicBezTo>
                  <a:cubicBezTo>
                    <a:pt x="60" y="2"/>
                    <a:pt x="24" y="0"/>
                    <a:pt x="12" y="3"/>
                  </a:cubicBezTo>
                  <a:cubicBezTo>
                    <a:pt x="0" y="5"/>
                    <a:pt x="3" y="12"/>
                    <a:pt x="3" y="12"/>
                  </a:cubicBezTo>
                  <a:cubicBezTo>
                    <a:pt x="67" y="12"/>
                    <a:pt x="67" y="12"/>
                    <a:pt x="67" y="1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任意多边形 307">
              <a:extLst>
                <a:ext uri="{FF2B5EF4-FFF2-40B4-BE49-F238E27FC236}">
                  <a16:creationId xmlns:a16="http://schemas.microsoft.com/office/drawing/2014/main" id="{426AF2C8-15D4-4360-BAB9-A0A08AB63405}"/>
                </a:ext>
              </a:extLst>
            </p:cNvPr>
            <p:cNvSpPr/>
            <p:nvPr/>
          </p:nvSpPr>
          <p:spPr bwMode="auto">
            <a:xfrm>
              <a:off x="8343901" y="5599113"/>
              <a:ext cx="42863" cy="23813"/>
            </a:xfrm>
            <a:custGeom>
              <a:avLst/>
              <a:gdLst>
                <a:gd name="T0" fmla="*/ 7 w 13"/>
                <a:gd name="T1" fmla="*/ 6 h 7"/>
                <a:gd name="T2" fmla="*/ 1 w 13"/>
                <a:gd name="T3" fmla="*/ 6 h 7"/>
                <a:gd name="T4" fmla="*/ 0 w 13"/>
                <a:gd name="T5" fmla="*/ 3 h 7"/>
                <a:gd name="T6" fmla="*/ 2 w 13"/>
                <a:gd name="T7" fmla="*/ 1 h 7"/>
                <a:gd name="T8" fmla="*/ 13 w 13"/>
                <a:gd name="T9" fmla="*/ 3 h 7"/>
                <a:gd name="T10" fmla="*/ 13 w 13"/>
                <a:gd name="T11" fmla="*/ 3 h 7"/>
                <a:gd name="T12" fmla="*/ 13 w 13"/>
                <a:gd name="T13" fmla="*/ 4 h 7"/>
                <a:gd name="T14" fmla="*/ 7 w 13"/>
                <a:gd name="T15" fmla="*/ 6 h 7"/>
                <a:gd name="T16" fmla="*/ 3 w 13"/>
                <a:gd name="T17" fmla="*/ 2 h 7"/>
                <a:gd name="T18" fmla="*/ 2 w 13"/>
                <a:gd name="T19" fmla="*/ 2 h 7"/>
                <a:gd name="T20" fmla="*/ 1 w 13"/>
                <a:gd name="T21" fmla="*/ 3 h 7"/>
                <a:gd name="T22" fmla="*/ 2 w 13"/>
                <a:gd name="T23" fmla="*/ 5 h 7"/>
                <a:gd name="T24" fmla="*/ 11 w 13"/>
                <a:gd name="T25" fmla="*/ 3 h 7"/>
                <a:gd name="T26" fmla="*/ 3 w 13"/>
                <a:gd name="T2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7" y="6"/>
                  </a:moveTo>
                  <a:cubicBezTo>
                    <a:pt x="4" y="6"/>
                    <a:pt x="2" y="7"/>
                    <a:pt x="1" y="6"/>
                  </a:cubicBezTo>
                  <a:cubicBezTo>
                    <a:pt x="0" y="5"/>
                    <a:pt x="0" y="4"/>
                    <a:pt x="0" y="3"/>
                  </a:cubicBezTo>
                  <a:cubicBezTo>
                    <a:pt x="0" y="2"/>
                    <a:pt x="1" y="2"/>
                    <a:pt x="2" y="1"/>
                  </a:cubicBezTo>
                  <a:cubicBezTo>
                    <a:pt x="5" y="0"/>
                    <a:pt x="12" y="3"/>
                    <a:pt x="13" y="3"/>
                  </a:cubicBezTo>
                  <a:cubicBezTo>
                    <a:pt x="13" y="3"/>
                    <a:pt x="13" y="3"/>
                    <a:pt x="13" y="3"/>
                  </a:cubicBezTo>
                  <a:cubicBezTo>
                    <a:pt x="13" y="4"/>
                    <a:pt x="13" y="4"/>
                    <a:pt x="13" y="4"/>
                  </a:cubicBezTo>
                  <a:cubicBezTo>
                    <a:pt x="12" y="5"/>
                    <a:pt x="9" y="5"/>
                    <a:pt x="7" y="6"/>
                  </a:cubicBezTo>
                  <a:close/>
                  <a:moveTo>
                    <a:pt x="3" y="2"/>
                  </a:moveTo>
                  <a:cubicBezTo>
                    <a:pt x="2" y="2"/>
                    <a:pt x="2" y="2"/>
                    <a:pt x="2" y="2"/>
                  </a:cubicBezTo>
                  <a:cubicBezTo>
                    <a:pt x="2" y="3"/>
                    <a:pt x="1" y="3"/>
                    <a:pt x="1" y="3"/>
                  </a:cubicBezTo>
                  <a:cubicBezTo>
                    <a:pt x="1" y="4"/>
                    <a:pt x="1" y="5"/>
                    <a:pt x="2" y="5"/>
                  </a:cubicBezTo>
                  <a:cubicBezTo>
                    <a:pt x="3" y="6"/>
                    <a:pt x="8" y="5"/>
                    <a:pt x="11" y="3"/>
                  </a:cubicBezTo>
                  <a:cubicBezTo>
                    <a:pt x="9" y="3"/>
                    <a:pt x="5" y="2"/>
                    <a:pt x="3"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任意多边形 308">
              <a:extLst>
                <a:ext uri="{FF2B5EF4-FFF2-40B4-BE49-F238E27FC236}">
                  <a16:creationId xmlns:a16="http://schemas.microsoft.com/office/drawing/2014/main" id="{02BEEFCD-6DEC-4EB7-A998-B78F2FCE1C11}"/>
                </a:ext>
              </a:extLst>
            </p:cNvPr>
            <p:cNvSpPr/>
            <p:nvPr/>
          </p:nvSpPr>
          <p:spPr bwMode="auto">
            <a:xfrm>
              <a:off x="8358188" y="5580063"/>
              <a:ext cx="28575" cy="33338"/>
            </a:xfrm>
            <a:custGeom>
              <a:avLst/>
              <a:gdLst>
                <a:gd name="T0" fmla="*/ 9 w 9"/>
                <a:gd name="T1" fmla="*/ 10 h 10"/>
                <a:gd name="T2" fmla="*/ 8 w 9"/>
                <a:gd name="T3" fmla="*/ 10 h 10"/>
                <a:gd name="T4" fmla="*/ 0 w 9"/>
                <a:gd name="T5" fmla="*/ 2 h 10"/>
                <a:gd name="T6" fmla="*/ 1 w 9"/>
                <a:gd name="T7" fmla="*/ 1 h 10"/>
                <a:gd name="T8" fmla="*/ 4 w 9"/>
                <a:gd name="T9" fmla="*/ 1 h 10"/>
                <a:gd name="T10" fmla="*/ 9 w 9"/>
                <a:gd name="T11" fmla="*/ 9 h 10"/>
                <a:gd name="T12" fmla="*/ 9 w 9"/>
                <a:gd name="T13" fmla="*/ 10 h 10"/>
                <a:gd name="T14" fmla="*/ 2 w 9"/>
                <a:gd name="T15" fmla="*/ 2 h 10"/>
                <a:gd name="T16" fmla="*/ 2 w 9"/>
                <a:gd name="T17" fmla="*/ 2 h 10"/>
                <a:gd name="T18" fmla="*/ 1 w 9"/>
                <a:gd name="T19" fmla="*/ 2 h 10"/>
                <a:gd name="T20" fmla="*/ 8 w 9"/>
                <a:gd name="T21" fmla="*/ 8 h 10"/>
                <a:gd name="T22" fmla="*/ 3 w 9"/>
                <a:gd name="T23" fmla="*/ 2 h 10"/>
                <a:gd name="T24" fmla="*/ 2 w 9"/>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9" y="10"/>
                  </a:moveTo>
                  <a:cubicBezTo>
                    <a:pt x="8" y="10"/>
                    <a:pt x="8" y="10"/>
                    <a:pt x="8" y="10"/>
                  </a:cubicBezTo>
                  <a:cubicBezTo>
                    <a:pt x="6" y="9"/>
                    <a:pt x="0" y="5"/>
                    <a:pt x="0" y="2"/>
                  </a:cubicBezTo>
                  <a:cubicBezTo>
                    <a:pt x="0" y="2"/>
                    <a:pt x="0" y="1"/>
                    <a:pt x="1" y="1"/>
                  </a:cubicBezTo>
                  <a:cubicBezTo>
                    <a:pt x="2" y="0"/>
                    <a:pt x="3" y="0"/>
                    <a:pt x="4" y="1"/>
                  </a:cubicBezTo>
                  <a:cubicBezTo>
                    <a:pt x="7" y="2"/>
                    <a:pt x="9" y="9"/>
                    <a:pt x="9" y="9"/>
                  </a:cubicBezTo>
                  <a:cubicBezTo>
                    <a:pt x="9" y="10"/>
                    <a:pt x="9" y="10"/>
                    <a:pt x="9" y="10"/>
                  </a:cubicBezTo>
                  <a:close/>
                  <a:moveTo>
                    <a:pt x="2" y="2"/>
                  </a:moveTo>
                  <a:cubicBezTo>
                    <a:pt x="2" y="2"/>
                    <a:pt x="2" y="2"/>
                    <a:pt x="2" y="2"/>
                  </a:cubicBezTo>
                  <a:cubicBezTo>
                    <a:pt x="1" y="2"/>
                    <a:pt x="1" y="2"/>
                    <a:pt x="1" y="2"/>
                  </a:cubicBezTo>
                  <a:cubicBezTo>
                    <a:pt x="1" y="4"/>
                    <a:pt x="5" y="7"/>
                    <a:pt x="8" y="8"/>
                  </a:cubicBezTo>
                  <a:cubicBezTo>
                    <a:pt x="7" y="7"/>
                    <a:pt x="5" y="3"/>
                    <a:pt x="3" y="2"/>
                  </a:cubicBezTo>
                  <a:cubicBezTo>
                    <a:pt x="3" y="2"/>
                    <a:pt x="2" y="1"/>
                    <a:pt x="2"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任意多边形 309">
              <a:extLst>
                <a:ext uri="{FF2B5EF4-FFF2-40B4-BE49-F238E27FC236}">
                  <a16:creationId xmlns:a16="http://schemas.microsoft.com/office/drawing/2014/main" id="{3E7AD752-A8E1-4226-A013-4AD71226616F}"/>
                </a:ext>
              </a:extLst>
            </p:cNvPr>
            <p:cNvSpPr/>
            <p:nvPr/>
          </p:nvSpPr>
          <p:spPr bwMode="auto">
            <a:xfrm>
              <a:off x="7770813" y="5635625"/>
              <a:ext cx="52388" cy="23813"/>
            </a:xfrm>
            <a:custGeom>
              <a:avLst/>
              <a:gdLst>
                <a:gd name="T0" fmla="*/ 8 w 16"/>
                <a:gd name="T1" fmla="*/ 7 h 7"/>
                <a:gd name="T2" fmla="*/ 1 w 16"/>
                <a:gd name="T3" fmla="*/ 5 h 7"/>
                <a:gd name="T4" fmla="*/ 1 w 16"/>
                <a:gd name="T5" fmla="*/ 2 h 7"/>
                <a:gd name="T6" fmla="*/ 3 w 16"/>
                <a:gd name="T7" fmla="*/ 1 h 7"/>
                <a:gd name="T8" fmla="*/ 16 w 16"/>
                <a:gd name="T9" fmla="*/ 5 h 7"/>
                <a:gd name="T10" fmla="*/ 16 w 16"/>
                <a:gd name="T11" fmla="*/ 6 h 7"/>
                <a:gd name="T12" fmla="*/ 15 w 16"/>
                <a:gd name="T13" fmla="*/ 6 h 7"/>
                <a:gd name="T14" fmla="*/ 8 w 16"/>
                <a:gd name="T15" fmla="*/ 7 h 7"/>
                <a:gd name="T16" fmla="*/ 4 w 16"/>
                <a:gd name="T17" fmla="*/ 2 h 7"/>
                <a:gd name="T18" fmla="*/ 3 w 16"/>
                <a:gd name="T19" fmla="*/ 2 h 7"/>
                <a:gd name="T20" fmla="*/ 2 w 16"/>
                <a:gd name="T21" fmla="*/ 3 h 7"/>
                <a:gd name="T22" fmla="*/ 2 w 16"/>
                <a:gd name="T23" fmla="*/ 4 h 7"/>
                <a:gd name="T24" fmla="*/ 14 w 16"/>
                <a:gd name="T25" fmla="*/ 5 h 7"/>
                <a:gd name="T26" fmla="*/ 4 w 16"/>
                <a:gd name="T2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8" y="7"/>
                  </a:moveTo>
                  <a:cubicBezTo>
                    <a:pt x="5" y="7"/>
                    <a:pt x="2" y="6"/>
                    <a:pt x="1" y="5"/>
                  </a:cubicBezTo>
                  <a:cubicBezTo>
                    <a:pt x="1" y="4"/>
                    <a:pt x="0" y="4"/>
                    <a:pt x="1" y="2"/>
                  </a:cubicBezTo>
                  <a:cubicBezTo>
                    <a:pt x="2" y="2"/>
                    <a:pt x="2" y="1"/>
                    <a:pt x="3" y="1"/>
                  </a:cubicBezTo>
                  <a:cubicBezTo>
                    <a:pt x="7" y="0"/>
                    <a:pt x="15" y="5"/>
                    <a:pt x="16" y="5"/>
                  </a:cubicBezTo>
                  <a:cubicBezTo>
                    <a:pt x="16" y="6"/>
                    <a:pt x="16" y="6"/>
                    <a:pt x="16" y="6"/>
                  </a:cubicBezTo>
                  <a:cubicBezTo>
                    <a:pt x="15" y="6"/>
                    <a:pt x="15" y="6"/>
                    <a:pt x="15" y="6"/>
                  </a:cubicBezTo>
                  <a:cubicBezTo>
                    <a:pt x="14" y="6"/>
                    <a:pt x="11" y="7"/>
                    <a:pt x="8" y="7"/>
                  </a:cubicBezTo>
                  <a:close/>
                  <a:moveTo>
                    <a:pt x="4" y="2"/>
                  </a:moveTo>
                  <a:cubicBezTo>
                    <a:pt x="4" y="2"/>
                    <a:pt x="4" y="2"/>
                    <a:pt x="3" y="2"/>
                  </a:cubicBezTo>
                  <a:cubicBezTo>
                    <a:pt x="3" y="2"/>
                    <a:pt x="2" y="3"/>
                    <a:pt x="2" y="3"/>
                  </a:cubicBezTo>
                  <a:cubicBezTo>
                    <a:pt x="2" y="4"/>
                    <a:pt x="2" y="4"/>
                    <a:pt x="2" y="4"/>
                  </a:cubicBezTo>
                  <a:cubicBezTo>
                    <a:pt x="3" y="6"/>
                    <a:pt x="9" y="6"/>
                    <a:pt x="14" y="5"/>
                  </a:cubicBezTo>
                  <a:cubicBezTo>
                    <a:pt x="11" y="4"/>
                    <a:pt x="7" y="2"/>
                    <a:pt x="4"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任意多边形 310">
              <a:extLst>
                <a:ext uri="{FF2B5EF4-FFF2-40B4-BE49-F238E27FC236}">
                  <a16:creationId xmlns:a16="http://schemas.microsoft.com/office/drawing/2014/main" id="{865BC35F-EEB0-446B-BDA7-DE913865B322}"/>
                </a:ext>
              </a:extLst>
            </p:cNvPr>
            <p:cNvSpPr/>
            <p:nvPr/>
          </p:nvSpPr>
          <p:spPr bwMode="auto">
            <a:xfrm>
              <a:off x="7793038" y="5619750"/>
              <a:ext cx="30163" cy="36513"/>
            </a:xfrm>
            <a:custGeom>
              <a:avLst/>
              <a:gdLst>
                <a:gd name="T0" fmla="*/ 8 w 9"/>
                <a:gd name="T1" fmla="*/ 11 h 11"/>
                <a:gd name="T2" fmla="*/ 8 w 9"/>
                <a:gd name="T3" fmla="*/ 11 h 11"/>
                <a:gd name="T4" fmla="*/ 0 w 9"/>
                <a:gd name="T5" fmla="*/ 2 h 11"/>
                <a:gd name="T6" fmla="*/ 2 w 9"/>
                <a:gd name="T7" fmla="*/ 0 h 11"/>
                <a:gd name="T8" fmla="*/ 5 w 9"/>
                <a:gd name="T9" fmla="*/ 1 h 11"/>
                <a:gd name="T10" fmla="*/ 9 w 9"/>
                <a:gd name="T11" fmla="*/ 10 h 11"/>
                <a:gd name="T12" fmla="*/ 9 w 9"/>
                <a:gd name="T13" fmla="*/ 11 h 11"/>
                <a:gd name="T14" fmla="*/ 8 w 9"/>
                <a:gd name="T15" fmla="*/ 11 h 11"/>
                <a:gd name="T16" fmla="*/ 3 w 9"/>
                <a:gd name="T17" fmla="*/ 1 h 11"/>
                <a:gd name="T18" fmla="*/ 2 w 9"/>
                <a:gd name="T19" fmla="*/ 1 h 11"/>
                <a:gd name="T20" fmla="*/ 1 w 9"/>
                <a:gd name="T21" fmla="*/ 2 h 11"/>
                <a:gd name="T22" fmla="*/ 8 w 9"/>
                <a:gd name="T23" fmla="*/ 9 h 11"/>
                <a:gd name="T24" fmla="*/ 4 w 9"/>
                <a:gd name="T25" fmla="*/ 2 h 11"/>
                <a:gd name="T26" fmla="*/ 3 w 9"/>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8" y="11"/>
                  </a:moveTo>
                  <a:cubicBezTo>
                    <a:pt x="8" y="11"/>
                    <a:pt x="8" y="11"/>
                    <a:pt x="8" y="11"/>
                  </a:cubicBezTo>
                  <a:cubicBezTo>
                    <a:pt x="5" y="10"/>
                    <a:pt x="0" y="5"/>
                    <a:pt x="0" y="2"/>
                  </a:cubicBezTo>
                  <a:cubicBezTo>
                    <a:pt x="0" y="1"/>
                    <a:pt x="1" y="0"/>
                    <a:pt x="2" y="0"/>
                  </a:cubicBezTo>
                  <a:cubicBezTo>
                    <a:pt x="3" y="0"/>
                    <a:pt x="4" y="0"/>
                    <a:pt x="5" y="1"/>
                  </a:cubicBezTo>
                  <a:cubicBezTo>
                    <a:pt x="8" y="4"/>
                    <a:pt x="9" y="10"/>
                    <a:pt x="9" y="10"/>
                  </a:cubicBezTo>
                  <a:cubicBezTo>
                    <a:pt x="9" y="11"/>
                    <a:pt x="9" y="11"/>
                    <a:pt x="9" y="11"/>
                  </a:cubicBezTo>
                  <a:lnTo>
                    <a:pt x="8" y="11"/>
                  </a:lnTo>
                  <a:close/>
                  <a:moveTo>
                    <a:pt x="3" y="1"/>
                  </a:moveTo>
                  <a:cubicBezTo>
                    <a:pt x="2" y="1"/>
                    <a:pt x="2" y="1"/>
                    <a:pt x="2" y="1"/>
                  </a:cubicBezTo>
                  <a:cubicBezTo>
                    <a:pt x="1" y="1"/>
                    <a:pt x="1" y="2"/>
                    <a:pt x="1" y="2"/>
                  </a:cubicBezTo>
                  <a:cubicBezTo>
                    <a:pt x="1" y="4"/>
                    <a:pt x="5" y="8"/>
                    <a:pt x="8" y="9"/>
                  </a:cubicBezTo>
                  <a:cubicBezTo>
                    <a:pt x="7" y="8"/>
                    <a:pt x="7" y="4"/>
                    <a:pt x="4" y="2"/>
                  </a:cubicBezTo>
                  <a:cubicBezTo>
                    <a:pt x="4" y="2"/>
                    <a:pt x="3" y="1"/>
                    <a:pt x="3" y="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任意多边形 311">
              <a:extLst>
                <a:ext uri="{FF2B5EF4-FFF2-40B4-BE49-F238E27FC236}">
                  <a16:creationId xmlns:a16="http://schemas.microsoft.com/office/drawing/2014/main" id="{2C853428-7C7E-4003-99B2-E0986C859144}"/>
                </a:ext>
              </a:extLst>
            </p:cNvPr>
            <p:cNvSpPr/>
            <p:nvPr/>
          </p:nvSpPr>
          <p:spPr bwMode="auto">
            <a:xfrm>
              <a:off x="7820026" y="5470525"/>
              <a:ext cx="88900" cy="182563"/>
            </a:xfrm>
            <a:custGeom>
              <a:avLst/>
              <a:gdLst>
                <a:gd name="T0" fmla="*/ 56 w 56"/>
                <a:gd name="T1" fmla="*/ 115 h 115"/>
                <a:gd name="T2" fmla="*/ 6 w 56"/>
                <a:gd name="T3" fmla="*/ 115 h 115"/>
                <a:gd name="T4" fmla="*/ 0 w 56"/>
                <a:gd name="T5" fmla="*/ 0 h 115"/>
                <a:gd name="T6" fmla="*/ 50 w 56"/>
                <a:gd name="T7" fmla="*/ 0 h 115"/>
                <a:gd name="T8" fmla="*/ 56 w 56"/>
                <a:gd name="T9" fmla="*/ 115 h 115"/>
              </a:gdLst>
              <a:ahLst/>
              <a:cxnLst>
                <a:cxn ang="0">
                  <a:pos x="T0" y="T1"/>
                </a:cxn>
                <a:cxn ang="0">
                  <a:pos x="T2" y="T3"/>
                </a:cxn>
                <a:cxn ang="0">
                  <a:pos x="T4" y="T5"/>
                </a:cxn>
                <a:cxn ang="0">
                  <a:pos x="T6" y="T7"/>
                </a:cxn>
                <a:cxn ang="0">
                  <a:pos x="T8" y="T9"/>
                </a:cxn>
              </a:cxnLst>
              <a:rect l="0" t="0" r="r" b="b"/>
              <a:pathLst>
                <a:path w="56" h="115">
                  <a:moveTo>
                    <a:pt x="56" y="115"/>
                  </a:moveTo>
                  <a:lnTo>
                    <a:pt x="6" y="115"/>
                  </a:lnTo>
                  <a:lnTo>
                    <a:pt x="0" y="0"/>
                  </a:lnTo>
                  <a:lnTo>
                    <a:pt x="50" y="0"/>
                  </a:lnTo>
                  <a:lnTo>
                    <a:pt x="56" y="115"/>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任意多边形 312">
              <a:extLst>
                <a:ext uri="{FF2B5EF4-FFF2-40B4-BE49-F238E27FC236}">
                  <a16:creationId xmlns:a16="http://schemas.microsoft.com/office/drawing/2014/main" id="{9592F20D-3069-4E66-8EFA-BD4EA72959CC}"/>
                </a:ext>
              </a:extLst>
            </p:cNvPr>
            <p:cNvSpPr/>
            <p:nvPr/>
          </p:nvSpPr>
          <p:spPr bwMode="auto">
            <a:xfrm>
              <a:off x="7820026" y="5470525"/>
              <a:ext cx="88900" cy="182563"/>
            </a:xfrm>
            <a:custGeom>
              <a:avLst/>
              <a:gdLst>
                <a:gd name="T0" fmla="*/ 56 w 56"/>
                <a:gd name="T1" fmla="*/ 115 h 115"/>
                <a:gd name="T2" fmla="*/ 6 w 56"/>
                <a:gd name="T3" fmla="*/ 115 h 115"/>
                <a:gd name="T4" fmla="*/ 0 w 56"/>
                <a:gd name="T5" fmla="*/ 0 h 115"/>
                <a:gd name="T6" fmla="*/ 50 w 56"/>
                <a:gd name="T7" fmla="*/ 0 h 115"/>
                <a:gd name="T8" fmla="*/ 56 w 56"/>
                <a:gd name="T9" fmla="*/ 115 h 115"/>
              </a:gdLst>
              <a:ahLst/>
              <a:cxnLst>
                <a:cxn ang="0">
                  <a:pos x="T0" y="T1"/>
                </a:cxn>
                <a:cxn ang="0">
                  <a:pos x="T2" y="T3"/>
                </a:cxn>
                <a:cxn ang="0">
                  <a:pos x="T4" y="T5"/>
                </a:cxn>
                <a:cxn ang="0">
                  <a:pos x="T6" y="T7"/>
                </a:cxn>
                <a:cxn ang="0">
                  <a:pos x="T8" y="T9"/>
                </a:cxn>
              </a:cxnLst>
              <a:rect l="0" t="0" r="r" b="b"/>
              <a:pathLst>
                <a:path w="56" h="115">
                  <a:moveTo>
                    <a:pt x="56" y="115"/>
                  </a:moveTo>
                  <a:lnTo>
                    <a:pt x="6" y="115"/>
                  </a:lnTo>
                  <a:lnTo>
                    <a:pt x="0" y="0"/>
                  </a:lnTo>
                  <a:lnTo>
                    <a:pt x="50" y="0"/>
                  </a:lnTo>
                  <a:lnTo>
                    <a:pt x="56" y="1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任意多边形 313">
              <a:extLst>
                <a:ext uri="{FF2B5EF4-FFF2-40B4-BE49-F238E27FC236}">
                  <a16:creationId xmlns:a16="http://schemas.microsoft.com/office/drawing/2014/main" id="{6A7B446C-92C1-44FD-B09E-64F5D8161014}"/>
                </a:ext>
              </a:extLst>
            </p:cNvPr>
            <p:cNvSpPr/>
            <p:nvPr/>
          </p:nvSpPr>
          <p:spPr bwMode="auto">
            <a:xfrm>
              <a:off x="8318501" y="5421313"/>
              <a:ext cx="153988" cy="188913"/>
            </a:xfrm>
            <a:custGeom>
              <a:avLst/>
              <a:gdLst>
                <a:gd name="T0" fmla="*/ 97 w 97"/>
                <a:gd name="T1" fmla="*/ 108 h 119"/>
                <a:gd name="T2" fmla="*/ 49 w 97"/>
                <a:gd name="T3" fmla="*/ 119 h 119"/>
                <a:gd name="T4" fmla="*/ 0 w 97"/>
                <a:gd name="T5" fmla="*/ 11 h 119"/>
                <a:gd name="T6" fmla="*/ 49 w 97"/>
                <a:gd name="T7" fmla="*/ 0 h 119"/>
                <a:gd name="T8" fmla="*/ 97 w 97"/>
                <a:gd name="T9" fmla="*/ 108 h 119"/>
              </a:gdLst>
              <a:ahLst/>
              <a:cxnLst>
                <a:cxn ang="0">
                  <a:pos x="T0" y="T1"/>
                </a:cxn>
                <a:cxn ang="0">
                  <a:pos x="T2" y="T3"/>
                </a:cxn>
                <a:cxn ang="0">
                  <a:pos x="T4" y="T5"/>
                </a:cxn>
                <a:cxn ang="0">
                  <a:pos x="T6" y="T7"/>
                </a:cxn>
                <a:cxn ang="0">
                  <a:pos x="T8" y="T9"/>
                </a:cxn>
              </a:cxnLst>
              <a:rect l="0" t="0" r="r" b="b"/>
              <a:pathLst>
                <a:path w="97" h="119">
                  <a:moveTo>
                    <a:pt x="97" y="108"/>
                  </a:moveTo>
                  <a:lnTo>
                    <a:pt x="49" y="119"/>
                  </a:lnTo>
                  <a:lnTo>
                    <a:pt x="0" y="11"/>
                  </a:lnTo>
                  <a:lnTo>
                    <a:pt x="49" y="0"/>
                  </a:lnTo>
                  <a:lnTo>
                    <a:pt x="97" y="108"/>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任意多边形 314">
              <a:extLst>
                <a:ext uri="{FF2B5EF4-FFF2-40B4-BE49-F238E27FC236}">
                  <a16:creationId xmlns:a16="http://schemas.microsoft.com/office/drawing/2014/main" id="{1C48E8EF-329B-4775-99BC-A47405E36655}"/>
                </a:ext>
              </a:extLst>
            </p:cNvPr>
            <p:cNvSpPr/>
            <p:nvPr/>
          </p:nvSpPr>
          <p:spPr bwMode="auto">
            <a:xfrm>
              <a:off x="8318501" y="5421313"/>
              <a:ext cx="153988" cy="188913"/>
            </a:xfrm>
            <a:custGeom>
              <a:avLst/>
              <a:gdLst>
                <a:gd name="T0" fmla="*/ 97 w 97"/>
                <a:gd name="T1" fmla="*/ 108 h 119"/>
                <a:gd name="T2" fmla="*/ 49 w 97"/>
                <a:gd name="T3" fmla="*/ 119 h 119"/>
                <a:gd name="T4" fmla="*/ 0 w 97"/>
                <a:gd name="T5" fmla="*/ 11 h 119"/>
                <a:gd name="T6" fmla="*/ 49 w 97"/>
                <a:gd name="T7" fmla="*/ 0 h 119"/>
                <a:gd name="T8" fmla="*/ 97 w 97"/>
                <a:gd name="T9" fmla="*/ 108 h 119"/>
              </a:gdLst>
              <a:ahLst/>
              <a:cxnLst>
                <a:cxn ang="0">
                  <a:pos x="T0" y="T1"/>
                </a:cxn>
                <a:cxn ang="0">
                  <a:pos x="T2" y="T3"/>
                </a:cxn>
                <a:cxn ang="0">
                  <a:pos x="T4" y="T5"/>
                </a:cxn>
                <a:cxn ang="0">
                  <a:pos x="T6" y="T7"/>
                </a:cxn>
                <a:cxn ang="0">
                  <a:pos x="T8" y="T9"/>
                </a:cxn>
              </a:cxnLst>
              <a:rect l="0" t="0" r="r" b="b"/>
              <a:pathLst>
                <a:path w="97" h="119">
                  <a:moveTo>
                    <a:pt x="97" y="108"/>
                  </a:moveTo>
                  <a:lnTo>
                    <a:pt x="49" y="119"/>
                  </a:lnTo>
                  <a:lnTo>
                    <a:pt x="0" y="11"/>
                  </a:lnTo>
                  <a:lnTo>
                    <a:pt x="49" y="0"/>
                  </a:lnTo>
                  <a:lnTo>
                    <a:pt x="97" y="1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任意多边形 315">
              <a:extLst>
                <a:ext uri="{FF2B5EF4-FFF2-40B4-BE49-F238E27FC236}">
                  <a16:creationId xmlns:a16="http://schemas.microsoft.com/office/drawing/2014/main" id="{7D98DA80-4080-41A8-838B-0173CBF0A17D}"/>
                </a:ext>
              </a:extLst>
            </p:cNvPr>
            <p:cNvSpPr/>
            <p:nvPr/>
          </p:nvSpPr>
          <p:spPr bwMode="auto">
            <a:xfrm>
              <a:off x="8267701" y="5580063"/>
              <a:ext cx="247650" cy="134938"/>
            </a:xfrm>
            <a:custGeom>
              <a:avLst/>
              <a:gdLst>
                <a:gd name="T0" fmla="*/ 37 w 75"/>
                <a:gd name="T1" fmla="*/ 6 h 41"/>
                <a:gd name="T2" fmla="*/ 63 w 75"/>
                <a:gd name="T3" fmla="*/ 1 h 41"/>
                <a:gd name="T4" fmla="*/ 65 w 75"/>
                <a:gd name="T5" fmla="*/ 2 h 41"/>
                <a:gd name="T6" fmla="*/ 74 w 75"/>
                <a:gd name="T7" fmla="*/ 22 h 41"/>
                <a:gd name="T8" fmla="*/ 72 w 75"/>
                <a:gd name="T9" fmla="*/ 27 h 41"/>
                <a:gd name="T10" fmla="*/ 47 w 75"/>
                <a:gd name="T11" fmla="*/ 31 h 41"/>
                <a:gd name="T12" fmla="*/ 14 w 75"/>
                <a:gd name="T13" fmla="*/ 39 h 41"/>
                <a:gd name="T14" fmla="*/ 4 w 75"/>
                <a:gd name="T15" fmla="*/ 30 h 41"/>
                <a:gd name="T16" fmla="*/ 33 w 75"/>
                <a:gd name="T17" fmla="*/ 9 h 41"/>
                <a:gd name="T18" fmla="*/ 37 w 75"/>
                <a:gd name="T19"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41">
                  <a:moveTo>
                    <a:pt x="37" y="6"/>
                  </a:moveTo>
                  <a:cubicBezTo>
                    <a:pt x="63" y="1"/>
                    <a:pt x="63" y="1"/>
                    <a:pt x="63" y="1"/>
                  </a:cubicBezTo>
                  <a:cubicBezTo>
                    <a:pt x="64" y="0"/>
                    <a:pt x="65" y="1"/>
                    <a:pt x="65" y="2"/>
                  </a:cubicBezTo>
                  <a:cubicBezTo>
                    <a:pt x="74" y="22"/>
                    <a:pt x="74" y="22"/>
                    <a:pt x="74" y="22"/>
                  </a:cubicBezTo>
                  <a:cubicBezTo>
                    <a:pt x="75" y="24"/>
                    <a:pt x="74" y="26"/>
                    <a:pt x="72" y="27"/>
                  </a:cubicBezTo>
                  <a:cubicBezTo>
                    <a:pt x="63" y="28"/>
                    <a:pt x="58" y="29"/>
                    <a:pt x="47" y="31"/>
                  </a:cubicBezTo>
                  <a:cubicBezTo>
                    <a:pt x="39" y="33"/>
                    <a:pt x="23" y="37"/>
                    <a:pt x="14" y="39"/>
                  </a:cubicBezTo>
                  <a:cubicBezTo>
                    <a:pt x="4" y="41"/>
                    <a:pt x="0" y="32"/>
                    <a:pt x="4" y="30"/>
                  </a:cubicBezTo>
                  <a:cubicBezTo>
                    <a:pt x="21" y="22"/>
                    <a:pt x="29" y="15"/>
                    <a:pt x="33" y="9"/>
                  </a:cubicBezTo>
                  <a:cubicBezTo>
                    <a:pt x="34" y="7"/>
                    <a:pt x="35" y="7"/>
                    <a:pt x="37"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任意多边形 316">
              <a:extLst>
                <a:ext uri="{FF2B5EF4-FFF2-40B4-BE49-F238E27FC236}">
                  <a16:creationId xmlns:a16="http://schemas.microsoft.com/office/drawing/2014/main" id="{A8811CD3-5D9E-42DF-AEFF-D22125E685F6}"/>
                </a:ext>
              </a:extLst>
            </p:cNvPr>
            <p:cNvSpPr/>
            <p:nvPr/>
          </p:nvSpPr>
          <p:spPr bwMode="auto">
            <a:xfrm>
              <a:off x="7631113" y="5646738"/>
              <a:ext cx="307975" cy="88900"/>
            </a:xfrm>
            <a:custGeom>
              <a:avLst/>
              <a:gdLst>
                <a:gd name="T0" fmla="*/ 60 w 93"/>
                <a:gd name="T1" fmla="*/ 0 h 27"/>
                <a:gd name="T2" fmla="*/ 86 w 93"/>
                <a:gd name="T3" fmla="*/ 0 h 27"/>
                <a:gd name="T4" fmla="*/ 88 w 93"/>
                <a:gd name="T5" fmla="*/ 1 h 27"/>
                <a:gd name="T6" fmla="*/ 93 w 93"/>
                <a:gd name="T7" fmla="*/ 23 h 27"/>
                <a:gd name="T8" fmla="*/ 89 w 93"/>
                <a:gd name="T9" fmla="*/ 27 h 27"/>
                <a:gd name="T10" fmla="*/ 54 w 93"/>
                <a:gd name="T11" fmla="*/ 26 h 27"/>
                <a:gd name="T12" fmla="*/ 12 w 93"/>
                <a:gd name="T13" fmla="*/ 27 h 27"/>
                <a:gd name="T14" fmla="*/ 4 w 93"/>
                <a:gd name="T15" fmla="*/ 16 h 27"/>
                <a:gd name="T16" fmla="*/ 54 w 93"/>
                <a:gd name="T17" fmla="*/ 2 h 27"/>
                <a:gd name="T18" fmla="*/ 60 w 9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27">
                  <a:moveTo>
                    <a:pt x="60" y="0"/>
                  </a:moveTo>
                  <a:cubicBezTo>
                    <a:pt x="86" y="0"/>
                    <a:pt x="86" y="0"/>
                    <a:pt x="86" y="0"/>
                  </a:cubicBezTo>
                  <a:cubicBezTo>
                    <a:pt x="87" y="0"/>
                    <a:pt x="88" y="0"/>
                    <a:pt x="88" y="1"/>
                  </a:cubicBezTo>
                  <a:cubicBezTo>
                    <a:pt x="93" y="23"/>
                    <a:pt x="93" y="23"/>
                    <a:pt x="93" y="23"/>
                  </a:cubicBezTo>
                  <a:cubicBezTo>
                    <a:pt x="93" y="25"/>
                    <a:pt x="92" y="27"/>
                    <a:pt x="89" y="27"/>
                  </a:cubicBezTo>
                  <a:cubicBezTo>
                    <a:pt x="80" y="27"/>
                    <a:pt x="66" y="26"/>
                    <a:pt x="54" y="26"/>
                  </a:cubicBezTo>
                  <a:cubicBezTo>
                    <a:pt x="41" y="26"/>
                    <a:pt x="29" y="27"/>
                    <a:pt x="12" y="27"/>
                  </a:cubicBezTo>
                  <a:cubicBezTo>
                    <a:pt x="2" y="27"/>
                    <a:pt x="0" y="17"/>
                    <a:pt x="4" y="16"/>
                  </a:cubicBezTo>
                  <a:cubicBezTo>
                    <a:pt x="23" y="12"/>
                    <a:pt x="38" y="12"/>
                    <a:pt x="54" y="2"/>
                  </a:cubicBezTo>
                  <a:cubicBezTo>
                    <a:pt x="56" y="0"/>
                    <a:pt x="58" y="0"/>
                    <a:pt x="6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任意多边形 317">
              <a:extLst>
                <a:ext uri="{FF2B5EF4-FFF2-40B4-BE49-F238E27FC236}">
                  <a16:creationId xmlns:a16="http://schemas.microsoft.com/office/drawing/2014/main" id="{019F6D8D-F6FA-4671-9A1F-3DE515F4F5FB}"/>
                </a:ext>
              </a:extLst>
            </p:cNvPr>
            <p:cNvSpPr/>
            <p:nvPr/>
          </p:nvSpPr>
          <p:spPr bwMode="auto">
            <a:xfrm>
              <a:off x="7400926" y="2998788"/>
              <a:ext cx="406400" cy="441325"/>
            </a:xfrm>
            <a:custGeom>
              <a:avLst/>
              <a:gdLst>
                <a:gd name="T0" fmla="*/ 123 w 123"/>
                <a:gd name="T1" fmla="*/ 15 h 134"/>
                <a:gd name="T2" fmla="*/ 107 w 123"/>
                <a:gd name="T3" fmla="*/ 47 h 134"/>
                <a:gd name="T4" fmla="*/ 89 w 123"/>
                <a:gd name="T5" fmla="*/ 79 h 134"/>
                <a:gd name="T6" fmla="*/ 66 w 123"/>
                <a:gd name="T7" fmla="*/ 109 h 134"/>
                <a:gd name="T8" fmla="*/ 51 w 123"/>
                <a:gd name="T9" fmla="*/ 123 h 134"/>
                <a:gd name="T10" fmla="*/ 28 w 123"/>
                <a:gd name="T11" fmla="*/ 133 h 134"/>
                <a:gd name="T12" fmla="*/ 23 w 123"/>
                <a:gd name="T13" fmla="*/ 134 h 134"/>
                <a:gd name="T14" fmla="*/ 18 w 123"/>
                <a:gd name="T15" fmla="*/ 132 h 134"/>
                <a:gd name="T16" fmla="*/ 9 w 123"/>
                <a:gd name="T17" fmla="*/ 125 h 134"/>
                <a:gd name="T18" fmla="*/ 4 w 123"/>
                <a:gd name="T19" fmla="*/ 117 h 134"/>
                <a:gd name="T20" fmla="*/ 1 w 123"/>
                <a:gd name="T21" fmla="*/ 103 h 134"/>
                <a:gd name="T22" fmla="*/ 2 w 123"/>
                <a:gd name="T23" fmla="*/ 81 h 134"/>
                <a:gd name="T24" fmla="*/ 6 w 123"/>
                <a:gd name="T25" fmla="*/ 61 h 134"/>
                <a:gd name="T26" fmla="*/ 13 w 123"/>
                <a:gd name="T27" fmla="*/ 42 h 134"/>
                <a:gd name="T28" fmla="*/ 30 w 123"/>
                <a:gd name="T29" fmla="*/ 46 h 134"/>
                <a:gd name="T30" fmla="*/ 29 w 123"/>
                <a:gd name="T31" fmla="*/ 65 h 134"/>
                <a:gd name="T32" fmla="*/ 29 w 123"/>
                <a:gd name="T33" fmla="*/ 83 h 134"/>
                <a:gd name="T34" fmla="*/ 31 w 123"/>
                <a:gd name="T35" fmla="*/ 99 h 134"/>
                <a:gd name="T36" fmla="*/ 33 w 123"/>
                <a:gd name="T37" fmla="*/ 103 h 134"/>
                <a:gd name="T38" fmla="*/ 32 w 123"/>
                <a:gd name="T39" fmla="*/ 102 h 134"/>
                <a:gd name="T40" fmla="*/ 22 w 123"/>
                <a:gd name="T41" fmla="*/ 101 h 134"/>
                <a:gd name="T42" fmla="*/ 30 w 123"/>
                <a:gd name="T43" fmla="*/ 96 h 134"/>
                <a:gd name="T44" fmla="*/ 40 w 123"/>
                <a:gd name="T45" fmla="*/ 86 h 134"/>
                <a:gd name="T46" fmla="*/ 58 w 123"/>
                <a:gd name="T47" fmla="*/ 59 h 134"/>
                <a:gd name="T48" fmla="*/ 74 w 123"/>
                <a:gd name="T49" fmla="*/ 30 h 134"/>
                <a:gd name="T50" fmla="*/ 89 w 123"/>
                <a:gd name="T51" fmla="*/ 0 h 134"/>
                <a:gd name="T52" fmla="*/ 123 w 123"/>
                <a:gd name="T53" fmla="*/ 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4">
                  <a:moveTo>
                    <a:pt x="123" y="15"/>
                  </a:moveTo>
                  <a:cubicBezTo>
                    <a:pt x="118" y="26"/>
                    <a:pt x="112" y="36"/>
                    <a:pt x="107" y="47"/>
                  </a:cubicBezTo>
                  <a:cubicBezTo>
                    <a:pt x="101" y="58"/>
                    <a:pt x="95" y="68"/>
                    <a:pt x="89" y="79"/>
                  </a:cubicBezTo>
                  <a:cubicBezTo>
                    <a:pt x="82" y="89"/>
                    <a:pt x="75" y="99"/>
                    <a:pt x="66" y="109"/>
                  </a:cubicBezTo>
                  <a:cubicBezTo>
                    <a:pt x="62" y="113"/>
                    <a:pt x="57" y="118"/>
                    <a:pt x="51" y="123"/>
                  </a:cubicBezTo>
                  <a:cubicBezTo>
                    <a:pt x="45" y="127"/>
                    <a:pt x="38" y="131"/>
                    <a:pt x="28" y="133"/>
                  </a:cubicBezTo>
                  <a:cubicBezTo>
                    <a:pt x="23" y="134"/>
                    <a:pt x="23" y="134"/>
                    <a:pt x="23" y="134"/>
                  </a:cubicBezTo>
                  <a:cubicBezTo>
                    <a:pt x="18" y="132"/>
                    <a:pt x="18" y="132"/>
                    <a:pt x="18" y="132"/>
                  </a:cubicBezTo>
                  <a:cubicBezTo>
                    <a:pt x="15" y="130"/>
                    <a:pt x="12" y="128"/>
                    <a:pt x="9" y="125"/>
                  </a:cubicBezTo>
                  <a:cubicBezTo>
                    <a:pt x="7" y="123"/>
                    <a:pt x="5" y="120"/>
                    <a:pt x="4" y="117"/>
                  </a:cubicBezTo>
                  <a:cubicBezTo>
                    <a:pt x="2" y="112"/>
                    <a:pt x="1" y="108"/>
                    <a:pt x="1" y="103"/>
                  </a:cubicBezTo>
                  <a:cubicBezTo>
                    <a:pt x="0" y="95"/>
                    <a:pt x="1" y="88"/>
                    <a:pt x="2" y="81"/>
                  </a:cubicBezTo>
                  <a:cubicBezTo>
                    <a:pt x="3" y="74"/>
                    <a:pt x="4" y="67"/>
                    <a:pt x="6" y="61"/>
                  </a:cubicBezTo>
                  <a:cubicBezTo>
                    <a:pt x="8" y="54"/>
                    <a:pt x="10" y="48"/>
                    <a:pt x="13" y="42"/>
                  </a:cubicBezTo>
                  <a:cubicBezTo>
                    <a:pt x="30" y="46"/>
                    <a:pt x="30" y="46"/>
                    <a:pt x="30" y="46"/>
                  </a:cubicBezTo>
                  <a:cubicBezTo>
                    <a:pt x="30" y="52"/>
                    <a:pt x="29" y="59"/>
                    <a:pt x="29" y="65"/>
                  </a:cubicBezTo>
                  <a:cubicBezTo>
                    <a:pt x="29" y="71"/>
                    <a:pt x="29" y="77"/>
                    <a:pt x="29" y="83"/>
                  </a:cubicBezTo>
                  <a:cubicBezTo>
                    <a:pt x="29" y="89"/>
                    <a:pt x="30" y="94"/>
                    <a:pt x="31" y="99"/>
                  </a:cubicBezTo>
                  <a:cubicBezTo>
                    <a:pt x="31" y="101"/>
                    <a:pt x="32" y="103"/>
                    <a:pt x="33" y="103"/>
                  </a:cubicBezTo>
                  <a:cubicBezTo>
                    <a:pt x="33" y="104"/>
                    <a:pt x="33" y="103"/>
                    <a:pt x="32" y="102"/>
                  </a:cubicBezTo>
                  <a:cubicBezTo>
                    <a:pt x="22" y="101"/>
                    <a:pt x="22" y="101"/>
                    <a:pt x="22" y="101"/>
                  </a:cubicBezTo>
                  <a:cubicBezTo>
                    <a:pt x="24" y="100"/>
                    <a:pt x="27" y="99"/>
                    <a:pt x="30" y="96"/>
                  </a:cubicBezTo>
                  <a:cubicBezTo>
                    <a:pt x="33" y="93"/>
                    <a:pt x="37" y="90"/>
                    <a:pt x="40" y="86"/>
                  </a:cubicBezTo>
                  <a:cubicBezTo>
                    <a:pt x="46" y="78"/>
                    <a:pt x="52" y="69"/>
                    <a:pt x="58" y="59"/>
                  </a:cubicBezTo>
                  <a:cubicBezTo>
                    <a:pt x="64" y="50"/>
                    <a:pt x="69" y="40"/>
                    <a:pt x="74" y="30"/>
                  </a:cubicBezTo>
                  <a:cubicBezTo>
                    <a:pt x="80" y="20"/>
                    <a:pt x="85" y="10"/>
                    <a:pt x="89" y="0"/>
                  </a:cubicBezTo>
                  <a:cubicBezTo>
                    <a:pt x="123" y="15"/>
                    <a:pt x="123" y="15"/>
                    <a:pt x="123" y="15"/>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任意多边形 318">
              <a:extLst>
                <a:ext uri="{FF2B5EF4-FFF2-40B4-BE49-F238E27FC236}">
                  <a16:creationId xmlns:a16="http://schemas.microsoft.com/office/drawing/2014/main" id="{D68688E6-A3C7-47EC-90AB-D126A2AE45B4}"/>
                </a:ext>
              </a:extLst>
            </p:cNvPr>
            <p:cNvSpPr/>
            <p:nvPr/>
          </p:nvSpPr>
          <p:spPr bwMode="auto">
            <a:xfrm>
              <a:off x="8016876" y="2940050"/>
              <a:ext cx="330200" cy="441325"/>
            </a:xfrm>
            <a:custGeom>
              <a:avLst/>
              <a:gdLst>
                <a:gd name="T0" fmla="*/ 40 w 100"/>
                <a:gd name="T1" fmla="*/ 5 h 134"/>
                <a:gd name="T2" fmla="*/ 100 w 100"/>
                <a:gd name="T3" fmla="*/ 122 h 134"/>
                <a:gd name="T4" fmla="*/ 63 w 100"/>
                <a:gd name="T5" fmla="*/ 134 h 134"/>
                <a:gd name="T6" fmla="*/ 13 w 100"/>
                <a:gd name="T7" fmla="*/ 52 h 134"/>
                <a:gd name="T8" fmla="*/ 40 w 100"/>
                <a:gd name="T9" fmla="*/ 5 h 134"/>
              </a:gdLst>
              <a:ahLst/>
              <a:cxnLst>
                <a:cxn ang="0">
                  <a:pos x="T0" y="T1"/>
                </a:cxn>
                <a:cxn ang="0">
                  <a:pos x="T2" y="T3"/>
                </a:cxn>
                <a:cxn ang="0">
                  <a:pos x="T4" y="T5"/>
                </a:cxn>
                <a:cxn ang="0">
                  <a:pos x="T6" y="T7"/>
                </a:cxn>
                <a:cxn ang="0">
                  <a:pos x="T8" y="T9"/>
                </a:cxn>
              </a:cxnLst>
              <a:rect l="0" t="0" r="r" b="b"/>
              <a:pathLst>
                <a:path w="100" h="134">
                  <a:moveTo>
                    <a:pt x="40" y="5"/>
                  </a:moveTo>
                  <a:cubicBezTo>
                    <a:pt x="62" y="10"/>
                    <a:pt x="100" y="122"/>
                    <a:pt x="100" y="122"/>
                  </a:cubicBezTo>
                  <a:cubicBezTo>
                    <a:pt x="63" y="134"/>
                    <a:pt x="63" y="134"/>
                    <a:pt x="63" y="134"/>
                  </a:cubicBezTo>
                  <a:cubicBezTo>
                    <a:pt x="63" y="134"/>
                    <a:pt x="26" y="78"/>
                    <a:pt x="13" y="52"/>
                  </a:cubicBezTo>
                  <a:cubicBezTo>
                    <a:pt x="0" y="24"/>
                    <a:pt x="17" y="0"/>
                    <a:pt x="40"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任意多边形 319">
              <a:extLst>
                <a:ext uri="{FF2B5EF4-FFF2-40B4-BE49-F238E27FC236}">
                  <a16:creationId xmlns:a16="http://schemas.microsoft.com/office/drawing/2014/main" id="{6F04EC17-179D-4FF1-B3E9-79D39B573A97}"/>
                </a:ext>
              </a:extLst>
            </p:cNvPr>
            <p:cNvSpPr/>
            <p:nvPr/>
          </p:nvSpPr>
          <p:spPr bwMode="auto">
            <a:xfrm>
              <a:off x="8116888" y="2955925"/>
              <a:ext cx="230188" cy="425450"/>
            </a:xfrm>
            <a:custGeom>
              <a:avLst/>
              <a:gdLst>
                <a:gd name="T0" fmla="*/ 10 w 70"/>
                <a:gd name="T1" fmla="*/ 0 h 129"/>
                <a:gd name="T2" fmla="*/ 3 w 70"/>
                <a:gd name="T3" fmla="*/ 44 h 129"/>
                <a:gd name="T4" fmla="*/ 3 w 70"/>
                <a:gd name="T5" fmla="*/ 82 h 129"/>
                <a:gd name="T6" fmla="*/ 0 w 70"/>
                <a:gd name="T7" fmla="*/ 77 h 129"/>
                <a:gd name="T8" fmla="*/ 0 w 70"/>
                <a:gd name="T9" fmla="*/ 77 h 129"/>
                <a:gd name="T10" fmla="*/ 33 w 70"/>
                <a:gd name="T11" fmla="*/ 129 h 129"/>
                <a:gd name="T12" fmla="*/ 70 w 70"/>
                <a:gd name="T13" fmla="*/ 117 h 129"/>
                <a:gd name="T14" fmla="*/ 10 w 70"/>
                <a:gd name="T15" fmla="*/ 0 h 129"/>
                <a:gd name="T16" fmla="*/ 10 w 70"/>
                <a:gd name="T17" fmla="*/ 0 h 129"/>
                <a:gd name="T18" fmla="*/ 8 w 70"/>
                <a:gd name="T19" fmla="*/ 0 h 129"/>
                <a:gd name="T20" fmla="*/ 10 w 70"/>
                <a:gd name="T21" fmla="*/ 0 h 129"/>
                <a:gd name="T22" fmla="*/ 8 w 70"/>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29">
                  <a:moveTo>
                    <a:pt x="10" y="0"/>
                  </a:moveTo>
                  <a:cubicBezTo>
                    <a:pt x="7" y="15"/>
                    <a:pt x="5" y="30"/>
                    <a:pt x="3" y="44"/>
                  </a:cubicBezTo>
                  <a:cubicBezTo>
                    <a:pt x="7" y="53"/>
                    <a:pt x="7" y="65"/>
                    <a:pt x="3" y="82"/>
                  </a:cubicBezTo>
                  <a:cubicBezTo>
                    <a:pt x="2" y="80"/>
                    <a:pt x="1" y="79"/>
                    <a:pt x="0" y="77"/>
                  </a:cubicBezTo>
                  <a:cubicBezTo>
                    <a:pt x="0" y="77"/>
                    <a:pt x="0" y="77"/>
                    <a:pt x="0" y="77"/>
                  </a:cubicBezTo>
                  <a:cubicBezTo>
                    <a:pt x="16" y="103"/>
                    <a:pt x="33" y="129"/>
                    <a:pt x="33" y="129"/>
                  </a:cubicBezTo>
                  <a:cubicBezTo>
                    <a:pt x="70" y="117"/>
                    <a:pt x="70" y="117"/>
                    <a:pt x="70" y="117"/>
                  </a:cubicBezTo>
                  <a:cubicBezTo>
                    <a:pt x="70" y="117"/>
                    <a:pt x="32" y="5"/>
                    <a:pt x="10" y="0"/>
                  </a:cubicBezTo>
                  <a:cubicBezTo>
                    <a:pt x="10" y="0"/>
                    <a:pt x="10" y="0"/>
                    <a:pt x="10" y="0"/>
                  </a:cubicBezTo>
                  <a:moveTo>
                    <a:pt x="8" y="0"/>
                  </a:moveTo>
                  <a:cubicBezTo>
                    <a:pt x="9" y="0"/>
                    <a:pt x="10" y="0"/>
                    <a:pt x="10" y="0"/>
                  </a:cubicBezTo>
                  <a:cubicBezTo>
                    <a:pt x="9" y="0"/>
                    <a:pt x="8" y="0"/>
                    <a:pt x="8"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任意多边形 320">
              <a:extLst>
                <a:ext uri="{FF2B5EF4-FFF2-40B4-BE49-F238E27FC236}">
                  <a16:creationId xmlns:a16="http://schemas.microsoft.com/office/drawing/2014/main" id="{4E56A106-5593-4451-8592-1730DF9687D2}"/>
                </a:ext>
              </a:extLst>
            </p:cNvPr>
            <p:cNvSpPr/>
            <p:nvPr/>
          </p:nvSpPr>
          <p:spPr bwMode="auto">
            <a:xfrm>
              <a:off x="8116888" y="3100388"/>
              <a:ext cx="22225" cy="125413"/>
            </a:xfrm>
            <a:custGeom>
              <a:avLst/>
              <a:gdLst>
                <a:gd name="T0" fmla="*/ 3 w 7"/>
                <a:gd name="T1" fmla="*/ 0 h 38"/>
                <a:gd name="T2" fmla="*/ 0 w 7"/>
                <a:gd name="T3" fmla="*/ 33 h 38"/>
                <a:gd name="T4" fmla="*/ 3 w 7"/>
                <a:gd name="T5" fmla="*/ 38 h 38"/>
                <a:gd name="T6" fmla="*/ 3 w 7"/>
                <a:gd name="T7" fmla="*/ 0 h 38"/>
              </a:gdLst>
              <a:ahLst/>
              <a:cxnLst>
                <a:cxn ang="0">
                  <a:pos x="T0" y="T1"/>
                </a:cxn>
                <a:cxn ang="0">
                  <a:pos x="T2" y="T3"/>
                </a:cxn>
                <a:cxn ang="0">
                  <a:pos x="T4" y="T5"/>
                </a:cxn>
                <a:cxn ang="0">
                  <a:pos x="T6" y="T7"/>
                </a:cxn>
              </a:cxnLst>
              <a:rect l="0" t="0" r="r" b="b"/>
              <a:pathLst>
                <a:path w="7" h="38">
                  <a:moveTo>
                    <a:pt x="3" y="0"/>
                  </a:moveTo>
                  <a:cubicBezTo>
                    <a:pt x="2" y="12"/>
                    <a:pt x="1" y="23"/>
                    <a:pt x="0" y="33"/>
                  </a:cubicBezTo>
                  <a:cubicBezTo>
                    <a:pt x="1" y="35"/>
                    <a:pt x="2" y="36"/>
                    <a:pt x="3" y="38"/>
                  </a:cubicBezTo>
                  <a:cubicBezTo>
                    <a:pt x="7" y="21"/>
                    <a:pt x="7" y="9"/>
                    <a:pt x="3" y="0"/>
                  </a:cubicBezTo>
                </a:path>
              </a:pathLst>
            </a:custGeom>
            <a:solidFill>
              <a:srgbClr val="557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任意多边形 321">
              <a:extLst>
                <a:ext uri="{FF2B5EF4-FFF2-40B4-BE49-F238E27FC236}">
                  <a16:creationId xmlns:a16="http://schemas.microsoft.com/office/drawing/2014/main" id="{8A984685-52EF-458B-BBB6-8C80F1874ECB}"/>
                </a:ext>
              </a:extLst>
            </p:cNvPr>
            <p:cNvSpPr/>
            <p:nvPr/>
          </p:nvSpPr>
          <p:spPr bwMode="auto">
            <a:xfrm>
              <a:off x="8205788" y="3325813"/>
              <a:ext cx="165100" cy="111125"/>
            </a:xfrm>
            <a:custGeom>
              <a:avLst/>
              <a:gdLst>
                <a:gd name="T0" fmla="*/ 4 w 50"/>
                <a:gd name="T1" fmla="*/ 10 h 34"/>
                <a:gd name="T2" fmla="*/ 41 w 50"/>
                <a:gd name="T3" fmla="*/ 0 h 34"/>
                <a:gd name="T4" fmla="*/ 46 w 50"/>
                <a:gd name="T5" fmla="*/ 3 h 34"/>
                <a:gd name="T6" fmla="*/ 48 w 50"/>
                <a:gd name="T7" fmla="*/ 23 h 34"/>
                <a:gd name="T8" fmla="*/ 8 w 50"/>
                <a:gd name="T9" fmla="*/ 32 h 34"/>
                <a:gd name="T10" fmla="*/ 1 w 50"/>
                <a:gd name="T11" fmla="*/ 16 h 34"/>
                <a:gd name="T12" fmla="*/ 4 w 50"/>
                <a:gd name="T13" fmla="*/ 10 h 34"/>
              </a:gdLst>
              <a:ahLst/>
              <a:cxnLst>
                <a:cxn ang="0">
                  <a:pos x="T0" y="T1"/>
                </a:cxn>
                <a:cxn ang="0">
                  <a:pos x="T2" y="T3"/>
                </a:cxn>
                <a:cxn ang="0">
                  <a:pos x="T4" y="T5"/>
                </a:cxn>
                <a:cxn ang="0">
                  <a:pos x="T6" y="T7"/>
                </a:cxn>
                <a:cxn ang="0">
                  <a:pos x="T8" y="T9"/>
                </a:cxn>
                <a:cxn ang="0">
                  <a:pos x="T10" y="T11"/>
                </a:cxn>
                <a:cxn ang="0">
                  <a:pos x="T12" y="T13"/>
                </a:cxn>
              </a:cxnLst>
              <a:rect l="0" t="0" r="r" b="b"/>
              <a:pathLst>
                <a:path w="50" h="34">
                  <a:moveTo>
                    <a:pt x="4" y="10"/>
                  </a:moveTo>
                  <a:cubicBezTo>
                    <a:pt x="11" y="7"/>
                    <a:pt x="27" y="2"/>
                    <a:pt x="41" y="0"/>
                  </a:cubicBezTo>
                  <a:cubicBezTo>
                    <a:pt x="43" y="0"/>
                    <a:pt x="45" y="1"/>
                    <a:pt x="46" y="3"/>
                  </a:cubicBezTo>
                  <a:cubicBezTo>
                    <a:pt x="48" y="9"/>
                    <a:pt x="50" y="20"/>
                    <a:pt x="48" y="23"/>
                  </a:cubicBezTo>
                  <a:cubicBezTo>
                    <a:pt x="46" y="28"/>
                    <a:pt x="12" y="34"/>
                    <a:pt x="8" y="32"/>
                  </a:cubicBezTo>
                  <a:cubicBezTo>
                    <a:pt x="5" y="30"/>
                    <a:pt x="2" y="21"/>
                    <a:pt x="1" y="16"/>
                  </a:cubicBezTo>
                  <a:cubicBezTo>
                    <a:pt x="0" y="13"/>
                    <a:pt x="2" y="11"/>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任意多边形 322">
              <a:extLst>
                <a:ext uri="{FF2B5EF4-FFF2-40B4-BE49-F238E27FC236}">
                  <a16:creationId xmlns:a16="http://schemas.microsoft.com/office/drawing/2014/main" id="{58086B3A-9602-4EDC-920E-29EDB8B9FD5A}"/>
                </a:ext>
              </a:extLst>
            </p:cNvPr>
            <p:cNvSpPr/>
            <p:nvPr/>
          </p:nvSpPr>
          <p:spPr bwMode="auto">
            <a:xfrm>
              <a:off x="7621588" y="2933700"/>
              <a:ext cx="528638" cy="711200"/>
            </a:xfrm>
            <a:custGeom>
              <a:avLst/>
              <a:gdLst>
                <a:gd name="T0" fmla="*/ 26 w 160"/>
                <a:gd name="T1" fmla="*/ 8 h 216"/>
                <a:gd name="T2" fmla="*/ 24 w 160"/>
                <a:gd name="T3" fmla="*/ 216 h 216"/>
                <a:gd name="T4" fmla="*/ 152 w 160"/>
                <a:gd name="T5" fmla="*/ 216 h 216"/>
                <a:gd name="T6" fmla="*/ 160 w 160"/>
                <a:gd name="T7" fmla="*/ 7 h 216"/>
                <a:gd name="T8" fmla="*/ 117 w 160"/>
                <a:gd name="T9" fmla="*/ 2 h 216"/>
                <a:gd name="T10" fmla="*/ 62 w 160"/>
                <a:gd name="T11" fmla="*/ 2 h 216"/>
                <a:gd name="T12" fmla="*/ 26 w 160"/>
                <a:gd name="T13" fmla="*/ 8 h 216"/>
              </a:gdLst>
              <a:ahLst/>
              <a:cxnLst>
                <a:cxn ang="0">
                  <a:pos x="T0" y="T1"/>
                </a:cxn>
                <a:cxn ang="0">
                  <a:pos x="T2" y="T3"/>
                </a:cxn>
                <a:cxn ang="0">
                  <a:pos x="T4" y="T5"/>
                </a:cxn>
                <a:cxn ang="0">
                  <a:pos x="T6" y="T7"/>
                </a:cxn>
                <a:cxn ang="0">
                  <a:pos x="T8" y="T9"/>
                </a:cxn>
                <a:cxn ang="0">
                  <a:pos x="T10" y="T11"/>
                </a:cxn>
                <a:cxn ang="0">
                  <a:pos x="T12" y="T13"/>
                </a:cxn>
              </a:cxnLst>
              <a:rect l="0" t="0" r="r" b="b"/>
              <a:pathLst>
                <a:path w="160" h="216">
                  <a:moveTo>
                    <a:pt x="26" y="8"/>
                  </a:moveTo>
                  <a:cubicBezTo>
                    <a:pt x="26" y="8"/>
                    <a:pt x="0" y="37"/>
                    <a:pt x="24" y="216"/>
                  </a:cubicBezTo>
                  <a:cubicBezTo>
                    <a:pt x="63" y="216"/>
                    <a:pt x="134" y="216"/>
                    <a:pt x="152" y="216"/>
                  </a:cubicBezTo>
                  <a:cubicBezTo>
                    <a:pt x="153" y="196"/>
                    <a:pt x="141" y="100"/>
                    <a:pt x="160" y="7"/>
                  </a:cubicBezTo>
                  <a:cubicBezTo>
                    <a:pt x="160" y="7"/>
                    <a:pt x="138" y="3"/>
                    <a:pt x="117" y="2"/>
                  </a:cubicBezTo>
                  <a:cubicBezTo>
                    <a:pt x="101" y="1"/>
                    <a:pt x="77" y="0"/>
                    <a:pt x="62" y="2"/>
                  </a:cubicBezTo>
                  <a:cubicBezTo>
                    <a:pt x="43" y="3"/>
                    <a:pt x="26" y="8"/>
                    <a:pt x="26"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任意多边形 323">
              <a:extLst>
                <a:ext uri="{FF2B5EF4-FFF2-40B4-BE49-F238E27FC236}">
                  <a16:creationId xmlns:a16="http://schemas.microsoft.com/office/drawing/2014/main" id="{B60F228D-F8DC-4086-AF25-348948A9CD6E}"/>
                </a:ext>
              </a:extLst>
            </p:cNvPr>
            <p:cNvSpPr/>
            <p:nvPr/>
          </p:nvSpPr>
          <p:spPr bwMode="auto">
            <a:xfrm>
              <a:off x="7670801" y="2936875"/>
              <a:ext cx="479425" cy="708025"/>
            </a:xfrm>
            <a:custGeom>
              <a:avLst/>
              <a:gdLst>
                <a:gd name="T0" fmla="*/ 11 w 145"/>
                <a:gd name="T1" fmla="*/ 7 h 215"/>
                <a:gd name="T2" fmla="*/ 11 w 145"/>
                <a:gd name="T3" fmla="*/ 7 h 215"/>
                <a:gd name="T4" fmla="*/ 11 w 145"/>
                <a:gd name="T5" fmla="*/ 7 h 215"/>
                <a:gd name="T6" fmla="*/ 11 w 145"/>
                <a:gd name="T7" fmla="*/ 7 h 215"/>
                <a:gd name="T8" fmla="*/ 70 w 145"/>
                <a:gd name="T9" fmla="*/ 0 h 215"/>
                <a:gd name="T10" fmla="*/ 47 w 145"/>
                <a:gd name="T11" fmla="*/ 1 h 215"/>
                <a:gd name="T12" fmla="*/ 13 w 145"/>
                <a:gd name="T13" fmla="*/ 7 h 215"/>
                <a:gd name="T14" fmla="*/ 16 w 145"/>
                <a:gd name="T15" fmla="*/ 6 h 215"/>
                <a:gd name="T16" fmla="*/ 40 w 145"/>
                <a:gd name="T17" fmla="*/ 25 h 215"/>
                <a:gd name="T18" fmla="*/ 42 w 145"/>
                <a:gd name="T19" fmla="*/ 34 h 215"/>
                <a:gd name="T20" fmla="*/ 26 w 145"/>
                <a:gd name="T21" fmla="*/ 78 h 215"/>
                <a:gd name="T22" fmla="*/ 0 w 145"/>
                <a:gd name="T23" fmla="*/ 132 h 215"/>
                <a:gd name="T24" fmla="*/ 0 w 145"/>
                <a:gd name="T25" fmla="*/ 118 h 215"/>
                <a:gd name="T26" fmla="*/ 0 w 145"/>
                <a:gd name="T27" fmla="*/ 118 h 215"/>
                <a:gd name="T28" fmla="*/ 9 w 145"/>
                <a:gd name="T29" fmla="*/ 215 h 215"/>
                <a:gd name="T30" fmla="*/ 9 w 145"/>
                <a:gd name="T31" fmla="*/ 215 h 215"/>
                <a:gd name="T32" fmla="*/ 9 w 145"/>
                <a:gd name="T33" fmla="*/ 215 h 215"/>
                <a:gd name="T34" fmla="*/ 93 w 145"/>
                <a:gd name="T35" fmla="*/ 215 h 215"/>
                <a:gd name="T36" fmla="*/ 93 w 145"/>
                <a:gd name="T37" fmla="*/ 215 h 215"/>
                <a:gd name="T38" fmla="*/ 93 w 145"/>
                <a:gd name="T39" fmla="*/ 215 h 215"/>
                <a:gd name="T40" fmla="*/ 137 w 145"/>
                <a:gd name="T41" fmla="*/ 215 h 215"/>
                <a:gd name="T42" fmla="*/ 137 w 145"/>
                <a:gd name="T43" fmla="*/ 215 h 215"/>
                <a:gd name="T44" fmla="*/ 137 w 145"/>
                <a:gd name="T45" fmla="*/ 212 h 215"/>
                <a:gd name="T46" fmla="*/ 134 w 145"/>
                <a:gd name="T47" fmla="*/ 124 h 215"/>
                <a:gd name="T48" fmla="*/ 145 w 145"/>
                <a:gd name="T49" fmla="*/ 6 h 215"/>
                <a:gd name="T50" fmla="*/ 102 w 145"/>
                <a:gd name="T51" fmla="*/ 1 h 215"/>
                <a:gd name="T52" fmla="*/ 70 w 145"/>
                <a:gd name="T5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5" h="215">
                  <a:moveTo>
                    <a:pt x="11" y="7"/>
                  </a:moveTo>
                  <a:cubicBezTo>
                    <a:pt x="11" y="7"/>
                    <a:pt x="11" y="7"/>
                    <a:pt x="11" y="7"/>
                  </a:cubicBezTo>
                  <a:cubicBezTo>
                    <a:pt x="11" y="7"/>
                    <a:pt x="11" y="7"/>
                    <a:pt x="11" y="7"/>
                  </a:cubicBezTo>
                  <a:cubicBezTo>
                    <a:pt x="11" y="7"/>
                    <a:pt x="11" y="7"/>
                    <a:pt x="11" y="7"/>
                  </a:cubicBezTo>
                  <a:moveTo>
                    <a:pt x="70" y="0"/>
                  </a:moveTo>
                  <a:cubicBezTo>
                    <a:pt x="62" y="0"/>
                    <a:pt x="54" y="0"/>
                    <a:pt x="47" y="1"/>
                  </a:cubicBezTo>
                  <a:cubicBezTo>
                    <a:pt x="33" y="2"/>
                    <a:pt x="19" y="5"/>
                    <a:pt x="13" y="7"/>
                  </a:cubicBezTo>
                  <a:cubicBezTo>
                    <a:pt x="14" y="6"/>
                    <a:pt x="15" y="6"/>
                    <a:pt x="16" y="6"/>
                  </a:cubicBezTo>
                  <a:cubicBezTo>
                    <a:pt x="25" y="6"/>
                    <a:pt x="34" y="13"/>
                    <a:pt x="40" y="25"/>
                  </a:cubicBezTo>
                  <a:cubicBezTo>
                    <a:pt x="41" y="27"/>
                    <a:pt x="42" y="31"/>
                    <a:pt x="42" y="34"/>
                  </a:cubicBezTo>
                  <a:cubicBezTo>
                    <a:pt x="42" y="47"/>
                    <a:pt x="35" y="63"/>
                    <a:pt x="26" y="78"/>
                  </a:cubicBezTo>
                  <a:cubicBezTo>
                    <a:pt x="24" y="99"/>
                    <a:pt x="8" y="128"/>
                    <a:pt x="0" y="132"/>
                  </a:cubicBezTo>
                  <a:cubicBezTo>
                    <a:pt x="0" y="127"/>
                    <a:pt x="0" y="122"/>
                    <a:pt x="0" y="118"/>
                  </a:cubicBezTo>
                  <a:cubicBezTo>
                    <a:pt x="0" y="118"/>
                    <a:pt x="0" y="118"/>
                    <a:pt x="0" y="118"/>
                  </a:cubicBezTo>
                  <a:cubicBezTo>
                    <a:pt x="1" y="144"/>
                    <a:pt x="4" y="176"/>
                    <a:pt x="9" y="215"/>
                  </a:cubicBezTo>
                  <a:cubicBezTo>
                    <a:pt x="9" y="215"/>
                    <a:pt x="9" y="215"/>
                    <a:pt x="9" y="215"/>
                  </a:cubicBezTo>
                  <a:cubicBezTo>
                    <a:pt x="9" y="215"/>
                    <a:pt x="9" y="215"/>
                    <a:pt x="9" y="215"/>
                  </a:cubicBezTo>
                  <a:cubicBezTo>
                    <a:pt x="93" y="215"/>
                    <a:pt x="93" y="215"/>
                    <a:pt x="93" y="215"/>
                  </a:cubicBezTo>
                  <a:cubicBezTo>
                    <a:pt x="93" y="215"/>
                    <a:pt x="93" y="215"/>
                    <a:pt x="93" y="215"/>
                  </a:cubicBezTo>
                  <a:cubicBezTo>
                    <a:pt x="93" y="215"/>
                    <a:pt x="93" y="215"/>
                    <a:pt x="93" y="215"/>
                  </a:cubicBezTo>
                  <a:cubicBezTo>
                    <a:pt x="137" y="215"/>
                    <a:pt x="137" y="215"/>
                    <a:pt x="137" y="215"/>
                  </a:cubicBezTo>
                  <a:cubicBezTo>
                    <a:pt x="137" y="215"/>
                    <a:pt x="137" y="215"/>
                    <a:pt x="137" y="215"/>
                  </a:cubicBezTo>
                  <a:cubicBezTo>
                    <a:pt x="137" y="214"/>
                    <a:pt x="137" y="213"/>
                    <a:pt x="137" y="212"/>
                  </a:cubicBezTo>
                  <a:cubicBezTo>
                    <a:pt x="137" y="199"/>
                    <a:pt x="134" y="166"/>
                    <a:pt x="134" y="124"/>
                  </a:cubicBezTo>
                  <a:cubicBezTo>
                    <a:pt x="134" y="89"/>
                    <a:pt x="136" y="47"/>
                    <a:pt x="145" y="6"/>
                  </a:cubicBezTo>
                  <a:cubicBezTo>
                    <a:pt x="145" y="6"/>
                    <a:pt x="123" y="2"/>
                    <a:pt x="102" y="1"/>
                  </a:cubicBezTo>
                  <a:cubicBezTo>
                    <a:pt x="93" y="0"/>
                    <a:pt x="81" y="0"/>
                    <a:pt x="70"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任意多边形 324">
              <a:extLst>
                <a:ext uri="{FF2B5EF4-FFF2-40B4-BE49-F238E27FC236}">
                  <a16:creationId xmlns:a16="http://schemas.microsoft.com/office/drawing/2014/main" id="{7AFAE97F-27BE-4E05-ADA5-CBF57763B056}"/>
                </a:ext>
              </a:extLst>
            </p:cNvPr>
            <p:cNvSpPr/>
            <p:nvPr/>
          </p:nvSpPr>
          <p:spPr bwMode="auto">
            <a:xfrm>
              <a:off x="7670801" y="3194050"/>
              <a:ext cx="85725" cy="177800"/>
            </a:xfrm>
            <a:custGeom>
              <a:avLst/>
              <a:gdLst>
                <a:gd name="T0" fmla="*/ 26 w 26"/>
                <a:gd name="T1" fmla="*/ 0 h 54"/>
                <a:gd name="T2" fmla="*/ 0 w 26"/>
                <a:gd name="T3" fmla="*/ 40 h 54"/>
                <a:gd name="T4" fmla="*/ 0 w 26"/>
                <a:gd name="T5" fmla="*/ 54 h 54"/>
                <a:gd name="T6" fmla="*/ 26 w 26"/>
                <a:gd name="T7" fmla="*/ 0 h 54"/>
              </a:gdLst>
              <a:ahLst/>
              <a:cxnLst>
                <a:cxn ang="0">
                  <a:pos x="T0" y="T1"/>
                </a:cxn>
                <a:cxn ang="0">
                  <a:pos x="T2" y="T3"/>
                </a:cxn>
                <a:cxn ang="0">
                  <a:pos x="T4" y="T5"/>
                </a:cxn>
                <a:cxn ang="0">
                  <a:pos x="T6" y="T7"/>
                </a:cxn>
              </a:cxnLst>
              <a:rect l="0" t="0" r="r" b="b"/>
              <a:pathLst>
                <a:path w="26" h="54">
                  <a:moveTo>
                    <a:pt x="26" y="0"/>
                  </a:moveTo>
                  <a:cubicBezTo>
                    <a:pt x="18" y="15"/>
                    <a:pt x="8" y="29"/>
                    <a:pt x="0" y="40"/>
                  </a:cubicBezTo>
                  <a:cubicBezTo>
                    <a:pt x="0" y="44"/>
                    <a:pt x="0" y="49"/>
                    <a:pt x="0" y="54"/>
                  </a:cubicBezTo>
                  <a:cubicBezTo>
                    <a:pt x="8" y="50"/>
                    <a:pt x="24" y="21"/>
                    <a:pt x="26" y="0"/>
                  </a:cubicBezTo>
                </a:path>
              </a:pathLst>
            </a:custGeom>
            <a:solidFill>
              <a:srgbClr val="557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任意多边形 325">
              <a:extLst>
                <a:ext uri="{FF2B5EF4-FFF2-40B4-BE49-F238E27FC236}">
                  <a16:creationId xmlns:a16="http://schemas.microsoft.com/office/drawing/2014/main" id="{331D46B9-2477-4F7F-B84D-0B90FDB0BD39}"/>
                </a:ext>
              </a:extLst>
            </p:cNvPr>
            <p:cNvSpPr/>
            <p:nvPr/>
          </p:nvSpPr>
          <p:spPr bwMode="auto">
            <a:xfrm>
              <a:off x="7539038" y="2922588"/>
              <a:ext cx="314325" cy="461963"/>
            </a:xfrm>
            <a:custGeom>
              <a:avLst/>
              <a:gdLst>
                <a:gd name="T0" fmla="*/ 80 w 95"/>
                <a:gd name="T1" fmla="*/ 29 h 140"/>
                <a:gd name="T2" fmla="*/ 25 w 95"/>
                <a:gd name="T3" fmla="*/ 140 h 140"/>
                <a:gd name="T4" fmla="*/ 0 w 95"/>
                <a:gd name="T5" fmla="*/ 99 h 140"/>
                <a:gd name="T6" fmla="*/ 32 w 95"/>
                <a:gd name="T7" fmla="*/ 35 h 140"/>
                <a:gd name="T8" fmla="*/ 80 w 95"/>
                <a:gd name="T9" fmla="*/ 29 h 140"/>
              </a:gdLst>
              <a:ahLst/>
              <a:cxnLst>
                <a:cxn ang="0">
                  <a:pos x="T0" y="T1"/>
                </a:cxn>
                <a:cxn ang="0">
                  <a:pos x="T2" y="T3"/>
                </a:cxn>
                <a:cxn ang="0">
                  <a:pos x="T4" y="T5"/>
                </a:cxn>
                <a:cxn ang="0">
                  <a:pos x="T6" y="T7"/>
                </a:cxn>
                <a:cxn ang="0">
                  <a:pos x="T8" y="T9"/>
                </a:cxn>
              </a:cxnLst>
              <a:rect l="0" t="0" r="r" b="b"/>
              <a:pathLst>
                <a:path w="95" h="140">
                  <a:moveTo>
                    <a:pt x="80" y="29"/>
                  </a:moveTo>
                  <a:cubicBezTo>
                    <a:pt x="95" y="58"/>
                    <a:pt x="25" y="140"/>
                    <a:pt x="25" y="140"/>
                  </a:cubicBezTo>
                  <a:cubicBezTo>
                    <a:pt x="0" y="99"/>
                    <a:pt x="0" y="99"/>
                    <a:pt x="0" y="99"/>
                  </a:cubicBezTo>
                  <a:cubicBezTo>
                    <a:pt x="0" y="99"/>
                    <a:pt x="23" y="63"/>
                    <a:pt x="32" y="35"/>
                  </a:cubicBezTo>
                  <a:cubicBezTo>
                    <a:pt x="43" y="0"/>
                    <a:pt x="69" y="6"/>
                    <a:pt x="80" y="29"/>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任意多边形 326">
              <a:extLst>
                <a:ext uri="{FF2B5EF4-FFF2-40B4-BE49-F238E27FC236}">
                  <a16:creationId xmlns:a16="http://schemas.microsoft.com/office/drawing/2014/main" id="{9E90439B-2BED-4617-9DFC-F801AFF3DF5A}"/>
                </a:ext>
              </a:extLst>
            </p:cNvPr>
            <p:cNvSpPr/>
            <p:nvPr/>
          </p:nvSpPr>
          <p:spPr bwMode="auto">
            <a:xfrm>
              <a:off x="7539038" y="2955925"/>
              <a:ext cx="271463" cy="428625"/>
            </a:xfrm>
            <a:custGeom>
              <a:avLst/>
              <a:gdLst>
                <a:gd name="T0" fmla="*/ 56 w 82"/>
                <a:gd name="T1" fmla="*/ 0 h 130"/>
                <a:gd name="T2" fmla="*/ 32 w 82"/>
                <a:gd name="T3" fmla="*/ 25 h 130"/>
                <a:gd name="T4" fmla="*/ 26 w 82"/>
                <a:gd name="T5" fmla="*/ 40 h 130"/>
                <a:gd name="T6" fmla="*/ 24 w 82"/>
                <a:gd name="T7" fmla="*/ 46 h 130"/>
                <a:gd name="T8" fmla="*/ 18 w 82"/>
                <a:gd name="T9" fmla="*/ 58 h 130"/>
                <a:gd name="T10" fmla="*/ 0 w 82"/>
                <a:gd name="T11" fmla="*/ 89 h 130"/>
                <a:gd name="T12" fmla="*/ 0 w 82"/>
                <a:gd name="T13" fmla="*/ 89 h 130"/>
                <a:gd name="T14" fmla="*/ 25 w 82"/>
                <a:gd name="T15" fmla="*/ 130 h 130"/>
                <a:gd name="T16" fmla="*/ 82 w 82"/>
                <a:gd name="T17" fmla="*/ 28 h 130"/>
                <a:gd name="T18" fmla="*/ 80 w 82"/>
                <a:gd name="T19" fmla="*/ 19 h 130"/>
                <a:gd name="T20" fmla="*/ 56 w 82"/>
                <a:gd name="T2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30">
                  <a:moveTo>
                    <a:pt x="56" y="0"/>
                  </a:moveTo>
                  <a:cubicBezTo>
                    <a:pt x="47" y="0"/>
                    <a:pt x="38" y="8"/>
                    <a:pt x="32" y="25"/>
                  </a:cubicBezTo>
                  <a:cubicBezTo>
                    <a:pt x="30" y="30"/>
                    <a:pt x="29" y="35"/>
                    <a:pt x="26" y="40"/>
                  </a:cubicBezTo>
                  <a:cubicBezTo>
                    <a:pt x="25" y="42"/>
                    <a:pt x="25" y="44"/>
                    <a:pt x="24" y="46"/>
                  </a:cubicBezTo>
                  <a:cubicBezTo>
                    <a:pt x="22" y="50"/>
                    <a:pt x="20" y="54"/>
                    <a:pt x="18" y="58"/>
                  </a:cubicBezTo>
                  <a:cubicBezTo>
                    <a:pt x="10" y="74"/>
                    <a:pt x="2" y="87"/>
                    <a:pt x="0" y="89"/>
                  </a:cubicBezTo>
                  <a:cubicBezTo>
                    <a:pt x="0" y="89"/>
                    <a:pt x="0" y="89"/>
                    <a:pt x="0" y="89"/>
                  </a:cubicBezTo>
                  <a:cubicBezTo>
                    <a:pt x="25" y="130"/>
                    <a:pt x="25" y="130"/>
                    <a:pt x="25" y="130"/>
                  </a:cubicBezTo>
                  <a:cubicBezTo>
                    <a:pt x="25" y="130"/>
                    <a:pt x="82" y="63"/>
                    <a:pt x="82" y="28"/>
                  </a:cubicBezTo>
                  <a:cubicBezTo>
                    <a:pt x="82" y="25"/>
                    <a:pt x="81" y="21"/>
                    <a:pt x="80" y="19"/>
                  </a:cubicBezTo>
                  <a:cubicBezTo>
                    <a:pt x="74" y="7"/>
                    <a:pt x="65" y="0"/>
                    <a:pt x="5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任意多边形 327">
              <a:extLst>
                <a:ext uri="{FF2B5EF4-FFF2-40B4-BE49-F238E27FC236}">
                  <a16:creationId xmlns:a16="http://schemas.microsoft.com/office/drawing/2014/main" id="{EF36BDEB-A100-493F-A4DE-058EE7CF49F2}"/>
                </a:ext>
              </a:extLst>
            </p:cNvPr>
            <p:cNvSpPr/>
            <p:nvPr/>
          </p:nvSpPr>
          <p:spPr bwMode="auto">
            <a:xfrm>
              <a:off x="7483476" y="3233738"/>
              <a:ext cx="165100" cy="184150"/>
            </a:xfrm>
            <a:custGeom>
              <a:avLst/>
              <a:gdLst>
                <a:gd name="T0" fmla="*/ 20 w 50"/>
                <a:gd name="T1" fmla="*/ 1 h 56"/>
                <a:gd name="T2" fmla="*/ 49 w 50"/>
                <a:gd name="T3" fmla="*/ 39 h 56"/>
                <a:gd name="T4" fmla="*/ 49 w 50"/>
                <a:gd name="T5" fmla="*/ 42 h 56"/>
                <a:gd name="T6" fmla="*/ 30 w 50"/>
                <a:gd name="T7" fmla="*/ 56 h 56"/>
                <a:gd name="T8" fmla="*/ 0 w 50"/>
                <a:gd name="T9" fmla="*/ 22 h 56"/>
                <a:gd name="T10" fmla="*/ 16 w 50"/>
                <a:gd name="T11" fmla="*/ 1 h 56"/>
                <a:gd name="T12" fmla="*/ 20 w 50"/>
                <a:gd name="T13" fmla="*/ 1 h 56"/>
              </a:gdLst>
              <a:ahLst/>
              <a:cxnLst>
                <a:cxn ang="0">
                  <a:pos x="T0" y="T1"/>
                </a:cxn>
                <a:cxn ang="0">
                  <a:pos x="T2" y="T3"/>
                </a:cxn>
                <a:cxn ang="0">
                  <a:pos x="T4" y="T5"/>
                </a:cxn>
                <a:cxn ang="0">
                  <a:pos x="T6" y="T7"/>
                </a:cxn>
                <a:cxn ang="0">
                  <a:pos x="T8" y="T9"/>
                </a:cxn>
                <a:cxn ang="0">
                  <a:pos x="T10" y="T11"/>
                </a:cxn>
                <a:cxn ang="0">
                  <a:pos x="T12" y="T13"/>
                </a:cxn>
              </a:cxnLst>
              <a:rect l="0" t="0" r="r" b="b"/>
              <a:pathLst>
                <a:path w="50" h="56">
                  <a:moveTo>
                    <a:pt x="20" y="1"/>
                  </a:moveTo>
                  <a:cubicBezTo>
                    <a:pt x="26" y="9"/>
                    <a:pt x="44" y="29"/>
                    <a:pt x="49" y="39"/>
                  </a:cubicBezTo>
                  <a:cubicBezTo>
                    <a:pt x="50" y="40"/>
                    <a:pt x="50" y="42"/>
                    <a:pt x="49" y="42"/>
                  </a:cubicBezTo>
                  <a:cubicBezTo>
                    <a:pt x="45" y="47"/>
                    <a:pt x="35" y="56"/>
                    <a:pt x="30" y="56"/>
                  </a:cubicBezTo>
                  <a:cubicBezTo>
                    <a:pt x="25" y="56"/>
                    <a:pt x="0" y="27"/>
                    <a:pt x="0" y="22"/>
                  </a:cubicBezTo>
                  <a:cubicBezTo>
                    <a:pt x="0" y="18"/>
                    <a:pt x="11" y="6"/>
                    <a:pt x="16" y="1"/>
                  </a:cubicBezTo>
                  <a:cubicBezTo>
                    <a:pt x="17" y="0"/>
                    <a:pt x="19" y="0"/>
                    <a:pt x="2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任意多边形 328">
              <a:extLst>
                <a:ext uri="{FF2B5EF4-FFF2-40B4-BE49-F238E27FC236}">
                  <a16:creationId xmlns:a16="http://schemas.microsoft.com/office/drawing/2014/main" id="{711DDD72-EFEB-45A4-827D-0887525E53CB}"/>
                </a:ext>
              </a:extLst>
            </p:cNvPr>
            <p:cNvSpPr/>
            <p:nvPr/>
          </p:nvSpPr>
          <p:spPr bwMode="auto">
            <a:xfrm>
              <a:off x="7404101" y="3051175"/>
              <a:ext cx="101600" cy="134938"/>
            </a:xfrm>
            <a:custGeom>
              <a:avLst/>
              <a:gdLst>
                <a:gd name="T0" fmla="*/ 28 w 31"/>
                <a:gd name="T1" fmla="*/ 36 h 41"/>
                <a:gd name="T2" fmla="*/ 29 w 31"/>
                <a:gd name="T3" fmla="*/ 32 h 41"/>
                <a:gd name="T4" fmla="*/ 24 w 31"/>
                <a:gd name="T5" fmla="*/ 14 h 41"/>
                <a:gd name="T6" fmla="*/ 8 w 31"/>
                <a:gd name="T7" fmla="*/ 0 h 41"/>
                <a:gd name="T8" fmla="*/ 14 w 31"/>
                <a:gd name="T9" fmla="*/ 41 h 41"/>
                <a:gd name="T10" fmla="*/ 28 w 31"/>
                <a:gd name="T11" fmla="*/ 36 h 41"/>
              </a:gdLst>
              <a:ahLst/>
              <a:cxnLst>
                <a:cxn ang="0">
                  <a:pos x="T0" y="T1"/>
                </a:cxn>
                <a:cxn ang="0">
                  <a:pos x="T2" y="T3"/>
                </a:cxn>
                <a:cxn ang="0">
                  <a:pos x="T4" y="T5"/>
                </a:cxn>
                <a:cxn ang="0">
                  <a:pos x="T6" y="T7"/>
                </a:cxn>
                <a:cxn ang="0">
                  <a:pos x="T8" y="T9"/>
                </a:cxn>
                <a:cxn ang="0">
                  <a:pos x="T10" y="T11"/>
                </a:cxn>
              </a:cxnLst>
              <a:rect l="0" t="0" r="r" b="b"/>
              <a:pathLst>
                <a:path w="31" h="41">
                  <a:moveTo>
                    <a:pt x="28" y="36"/>
                  </a:moveTo>
                  <a:cubicBezTo>
                    <a:pt x="29" y="32"/>
                    <a:pt x="29" y="32"/>
                    <a:pt x="29" y="32"/>
                  </a:cubicBezTo>
                  <a:cubicBezTo>
                    <a:pt x="31" y="25"/>
                    <a:pt x="29" y="18"/>
                    <a:pt x="24" y="14"/>
                  </a:cubicBezTo>
                  <a:cubicBezTo>
                    <a:pt x="8" y="0"/>
                    <a:pt x="8" y="0"/>
                    <a:pt x="8" y="0"/>
                  </a:cubicBezTo>
                  <a:cubicBezTo>
                    <a:pt x="8" y="0"/>
                    <a:pt x="0" y="30"/>
                    <a:pt x="14" y="41"/>
                  </a:cubicBezTo>
                  <a:lnTo>
                    <a:pt x="28" y="36"/>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任意多边形 329">
              <a:extLst>
                <a:ext uri="{FF2B5EF4-FFF2-40B4-BE49-F238E27FC236}">
                  <a16:creationId xmlns:a16="http://schemas.microsoft.com/office/drawing/2014/main" id="{D6B3B50E-EDAA-4C39-B927-EE8A5B62AEF0}"/>
                </a:ext>
              </a:extLst>
            </p:cNvPr>
            <p:cNvSpPr/>
            <p:nvPr/>
          </p:nvSpPr>
          <p:spPr bwMode="auto">
            <a:xfrm>
              <a:off x="7456488" y="3038475"/>
              <a:ext cx="46038" cy="98425"/>
            </a:xfrm>
            <a:custGeom>
              <a:avLst/>
              <a:gdLst>
                <a:gd name="T0" fmla="*/ 0 w 14"/>
                <a:gd name="T1" fmla="*/ 17 h 30"/>
                <a:gd name="T2" fmla="*/ 4 w 14"/>
                <a:gd name="T3" fmla="*/ 14 h 30"/>
                <a:gd name="T4" fmla="*/ 4 w 14"/>
                <a:gd name="T5" fmla="*/ 5 h 30"/>
                <a:gd name="T6" fmla="*/ 6 w 14"/>
                <a:gd name="T7" fmla="*/ 0 h 30"/>
                <a:gd name="T8" fmla="*/ 9 w 14"/>
                <a:gd name="T9" fmla="*/ 7 h 30"/>
                <a:gd name="T10" fmla="*/ 13 w 14"/>
                <a:gd name="T11" fmla="*/ 15 h 30"/>
                <a:gd name="T12" fmla="*/ 14 w 14"/>
                <a:gd name="T13" fmla="*/ 21 h 30"/>
                <a:gd name="T14" fmla="*/ 14 w 14"/>
                <a:gd name="T15" fmla="*/ 30 h 30"/>
                <a:gd name="T16" fmla="*/ 0 w 14"/>
                <a:gd name="T17"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0">
                  <a:moveTo>
                    <a:pt x="0" y="17"/>
                  </a:moveTo>
                  <a:cubicBezTo>
                    <a:pt x="4" y="14"/>
                    <a:pt x="4" y="14"/>
                    <a:pt x="4" y="14"/>
                  </a:cubicBezTo>
                  <a:cubicBezTo>
                    <a:pt x="4" y="5"/>
                    <a:pt x="4" y="5"/>
                    <a:pt x="4" y="5"/>
                  </a:cubicBezTo>
                  <a:cubicBezTo>
                    <a:pt x="6" y="0"/>
                    <a:pt x="6" y="0"/>
                    <a:pt x="6" y="0"/>
                  </a:cubicBezTo>
                  <a:cubicBezTo>
                    <a:pt x="9" y="7"/>
                    <a:pt x="9" y="7"/>
                    <a:pt x="9" y="7"/>
                  </a:cubicBezTo>
                  <a:cubicBezTo>
                    <a:pt x="13" y="15"/>
                    <a:pt x="13" y="15"/>
                    <a:pt x="13" y="15"/>
                  </a:cubicBezTo>
                  <a:cubicBezTo>
                    <a:pt x="14" y="17"/>
                    <a:pt x="14" y="19"/>
                    <a:pt x="14" y="21"/>
                  </a:cubicBezTo>
                  <a:cubicBezTo>
                    <a:pt x="14" y="30"/>
                    <a:pt x="14" y="30"/>
                    <a:pt x="14" y="30"/>
                  </a:cubicBezTo>
                  <a:lnTo>
                    <a:pt x="0" y="17"/>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任意多边形 330">
              <a:extLst>
                <a:ext uri="{FF2B5EF4-FFF2-40B4-BE49-F238E27FC236}">
                  <a16:creationId xmlns:a16="http://schemas.microsoft.com/office/drawing/2014/main" id="{EDDA8BAB-4F01-4B77-846D-F44B6FCE51CD}"/>
                </a:ext>
              </a:extLst>
            </p:cNvPr>
            <p:cNvSpPr/>
            <p:nvPr/>
          </p:nvSpPr>
          <p:spPr bwMode="auto">
            <a:xfrm>
              <a:off x="7902576" y="5546725"/>
              <a:ext cx="3175" cy="20638"/>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任意多边形 331">
              <a:extLst>
                <a:ext uri="{FF2B5EF4-FFF2-40B4-BE49-F238E27FC236}">
                  <a16:creationId xmlns:a16="http://schemas.microsoft.com/office/drawing/2014/main" id="{687160F2-7B16-4EAB-B4B7-4997A5B7B861}"/>
                </a:ext>
              </a:extLst>
            </p:cNvPr>
            <p:cNvSpPr/>
            <p:nvPr/>
          </p:nvSpPr>
          <p:spPr bwMode="auto">
            <a:xfrm>
              <a:off x="7902576" y="5546725"/>
              <a:ext cx="3175" cy="20638"/>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任意多边形 332">
              <a:extLst>
                <a:ext uri="{FF2B5EF4-FFF2-40B4-BE49-F238E27FC236}">
                  <a16:creationId xmlns:a16="http://schemas.microsoft.com/office/drawing/2014/main" id="{1E27947F-CA6B-4B5A-ABAA-F7E0956CCFE6}"/>
                </a:ext>
              </a:extLst>
            </p:cNvPr>
            <p:cNvSpPr/>
            <p:nvPr/>
          </p:nvSpPr>
          <p:spPr bwMode="auto">
            <a:xfrm>
              <a:off x="7823201" y="5546725"/>
              <a:ext cx="82550" cy="20638"/>
            </a:xfrm>
            <a:custGeom>
              <a:avLst/>
              <a:gdLst>
                <a:gd name="T0" fmla="*/ 50 w 52"/>
                <a:gd name="T1" fmla="*/ 0 h 13"/>
                <a:gd name="T2" fmla="*/ 0 w 52"/>
                <a:gd name="T3" fmla="*/ 0 h 13"/>
                <a:gd name="T4" fmla="*/ 2 w 52"/>
                <a:gd name="T5" fmla="*/ 13 h 13"/>
                <a:gd name="T6" fmla="*/ 52 w 52"/>
                <a:gd name="T7" fmla="*/ 13 h 13"/>
                <a:gd name="T8" fmla="*/ 50 w 52"/>
                <a:gd name="T9" fmla="*/ 0 h 13"/>
              </a:gdLst>
              <a:ahLst/>
              <a:cxnLst>
                <a:cxn ang="0">
                  <a:pos x="T0" y="T1"/>
                </a:cxn>
                <a:cxn ang="0">
                  <a:pos x="T2" y="T3"/>
                </a:cxn>
                <a:cxn ang="0">
                  <a:pos x="T4" y="T5"/>
                </a:cxn>
                <a:cxn ang="0">
                  <a:pos x="T6" y="T7"/>
                </a:cxn>
                <a:cxn ang="0">
                  <a:pos x="T8" y="T9"/>
                </a:cxn>
              </a:cxnLst>
              <a:rect l="0" t="0" r="r" b="b"/>
              <a:pathLst>
                <a:path w="52" h="13">
                  <a:moveTo>
                    <a:pt x="50" y="0"/>
                  </a:moveTo>
                  <a:lnTo>
                    <a:pt x="0" y="0"/>
                  </a:lnTo>
                  <a:lnTo>
                    <a:pt x="2" y="13"/>
                  </a:lnTo>
                  <a:lnTo>
                    <a:pt x="52" y="13"/>
                  </a:lnTo>
                  <a:lnTo>
                    <a:pt x="50" y="0"/>
                  </a:lnTo>
                  <a:close/>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任意多边形 333">
              <a:extLst>
                <a:ext uri="{FF2B5EF4-FFF2-40B4-BE49-F238E27FC236}">
                  <a16:creationId xmlns:a16="http://schemas.microsoft.com/office/drawing/2014/main" id="{4197DB86-31AE-4C64-AA99-0A30C6261C28}"/>
                </a:ext>
              </a:extLst>
            </p:cNvPr>
            <p:cNvSpPr/>
            <p:nvPr/>
          </p:nvSpPr>
          <p:spPr bwMode="auto">
            <a:xfrm>
              <a:off x="7823201" y="5546725"/>
              <a:ext cx="82550" cy="20638"/>
            </a:xfrm>
            <a:custGeom>
              <a:avLst/>
              <a:gdLst>
                <a:gd name="T0" fmla="*/ 50 w 52"/>
                <a:gd name="T1" fmla="*/ 0 h 13"/>
                <a:gd name="T2" fmla="*/ 0 w 52"/>
                <a:gd name="T3" fmla="*/ 0 h 13"/>
                <a:gd name="T4" fmla="*/ 2 w 52"/>
                <a:gd name="T5" fmla="*/ 13 h 13"/>
                <a:gd name="T6" fmla="*/ 52 w 52"/>
                <a:gd name="T7" fmla="*/ 13 h 13"/>
                <a:gd name="T8" fmla="*/ 50 w 52"/>
                <a:gd name="T9" fmla="*/ 0 h 13"/>
              </a:gdLst>
              <a:ahLst/>
              <a:cxnLst>
                <a:cxn ang="0">
                  <a:pos x="T0" y="T1"/>
                </a:cxn>
                <a:cxn ang="0">
                  <a:pos x="T2" y="T3"/>
                </a:cxn>
                <a:cxn ang="0">
                  <a:pos x="T4" y="T5"/>
                </a:cxn>
                <a:cxn ang="0">
                  <a:pos x="T6" y="T7"/>
                </a:cxn>
                <a:cxn ang="0">
                  <a:pos x="T8" y="T9"/>
                </a:cxn>
              </a:cxnLst>
              <a:rect l="0" t="0" r="r" b="b"/>
              <a:pathLst>
                <a:path w="52" h="13">
                  <a:moveTo>
                    <a:pt x="50" y="0"/>
                  </a:moveTo>
                  <a:lnTo>
                    <a:pt x="0" y="0"/>
                  </a:lnTo>
                  <a:lnTo>
                    <a:pt x="2" y="13"/>
                  </a:lnTo>
                  <a:lnTo>
                    <a:pt x="52" y="13"/>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任意多边形 334">
              <a:extLst>
                <a:ext uri="{FF2B5EF4-FFF2-40B4-BE49-F238E27FC236}">
                  <a16:creationId xmlns:a16="http://schemas.microsoft.com/office/drawing/2014/main" id="{282967B3-D0CE-4777-95C6-BDB76E6A1131}"/>
                </a:ext>
              </a:extLst>
            </p:cNvPr>
            <p:cNvSpPr/>
            <p:nvPr/>
          </p:nvSpPr>
          <p:spPr bwMode="auto">
            <a:xfrm>
              <a:off x="8429626" y="5491163"/>
              <a:ext cx="6350" cy="19050"/>
            </a:xfrm>
            <a:custGeom>
              <a:avLst/>
              <a:gdLst>
                <a:gd name="T0" fmla="*/ 2 w 4"/>
                <a:gd name="T1" fmla="*/ 8 h 12"/>
                <a:gd name="T2" fmla="*/ 2 w 4"/>
                <a:gd name="T3" fmla="*/ 8 h 12"/>
                <a:gd name="T4" fmla="*/ 4 w 4"/>
                <a:gd name="T5" fmla="*/ 12 h 12"/>
                <a:gd name="T6" fmla="*/ 4 w 4"/>
                <a:gd name="T7" fmla="*/ 12 h 12"/>
                <a:gd name="T8" fmla="*/ 2 w 4"/>
                <a:gd name="T9" fmla="*/ 8 h 12"/>
                <a:gd name="T10" fmla="*/ 0 w 4"/>
                <a:gd name="T11" fmla="*/ 0 h 12"/>
                <a:gd name="T12" fmla="*/ 0 w 4"/>
                <a:gd name="T13" fmla="*/ 0 h 12"/>
                <a:gd name="T14" fmla="*/ 2 w 4"/>
                <a:gd name="T15" fmla="*/ 6 h 12"/>
                <a:gd name="T16" fmla="*/ 2 w 4"/>
                <a:gd name="T17" fmla="*/ 6 h 12"/>
                <a:gd name="T18" fmla="*/ 0 w 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2">
                  <a:moveTo>
                    <a:pt x="2" y="8"/>
                  </a:moveTo>
                  <a:lnTo>
                    <a:pt x="2" y="8"/>
                  </a:lnTo>
                  <a:lnTo>
                    <a:pt x="4" y="12"/>
                  </a:lnTo>
                  <a:lnTo>
                    <a:pt x="4" y="12"/>
                  </a:lnTo>
                  <a:lnTo>
                    <a:pt x="2" y="8"/>
                  </a:lnTo>
                  <a:close/>
                  <a:moveTo>
                    <a:pt x="0" y="0"/>
                  </a:moveTo>
                  <a:lnTo>
                    <a:pt x="0" y="0"/>
                  </a:lnTo>
                  <a:lnTo>
                    <a:pt x="2" y="6"/>
                  </a:lnTo>
                  <a:lnTo>
                    <a:pt x="2" y="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任意多边形 335">
              <a:extLst>
                <a:ext uri="{FF2B5EF4-FFF2-40B4-BE49-F238E27FC236}">
                  <a16:creationId xmlns:a16="http://schemas.microsoft.com/office/drawing/2014/main" id="{74A17041-602B-4842-8A7A-EECDDBAAF79F}"/>
                </a:ext>
              </a:extLst>
            </p:cNvPr>
            <p:cNvSpPr/>
            <p:nvPr/>
          </p:nvSpPr>
          <p:spPr bwMode="auto">
            <a:xfrm>
              <a:off x="8429626" y="5491163"/>
              <a:ext cx="6350" cy="19050"/>
            </a:xfrm>
            <a:custGeom>
              <a:avLst/>
              <a:gdLst>
                <a:gd name="T0" fmla="*/ 2 w 4"/>
                <a:gd name="T1" fmla="*/ 8 h 12"/>
                <a:gd name="T2" fmla="*/ 2 w 4"/>
                <a:gd name="T3" fmla="*/ 8 h 12"/>
                <a:gd name="T4" fmla="*/ 4 w 4"/>
                <a:gd name="T5" fmla="*/ 12 h 12"/>
                <a:gd name="T6" fmla="*/ 4 w 4"/>
                <a:gd name="T7" fmla="*/ 12 h 12"/>
                <a:gd name="T8" fmla="*/ 2 w 4"/>
                <a:gd name="T9" fmla="*/ 8 h 12"/>
                <a:gd name="T10" fmla="*/ 0 w 4"/>
                <a:gd name="T11" fmla="*/ 0 h 12"/>
                <a:gd name="T12" fmla="*/ 0 w 4"/>
                <a:gd name="T13" fmla="*/ 0 h 12"/>
                <a:gd name="T14" fmla="*/ 2 w 4"/>
                <a:gd name="T15" fmla="*/ 6 h 12"/>
                <a:gd name="T16" fmla="*/ 2 w 4"/>
                <a:gd name="T17" fmla="*/ 6 h 12"/>
                <a:gd name="T18" fmla="*/ 0 w 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2">
                  <a:moveTo>
                    <a:pt x="2" y="8"/>
                  </a:moveTo>
                  <a:lnTo>
                    <a:pt x="2" y="8"/>
                  </a:lnTo>
                  <a:lnTo>
                    <a:pt x="4" y="12"/>
                  </a:lnTo>
                  <a:lnTo>
                    <a:pt x="4" y="12"/>
                  </a:lnTo>
                  <a:lnTo>
                    <a:pt x="2" y="8"/>
                  </a:lnTo>
                  <a:moveTo>
                    <a:pt x="0" y="0"/>
                  </a:moveTo>
                  <a:lnTo>
                    <a:pt x="0" y="0"/>
                  </a:lnTo>
                  <a:lnTo>
                    <a:pt x="2" y="6"/>
                  </a:lnTo>
                  <a:lnTo>
                    <a:pt x="2"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矩形 169">
              <a:extLst>
                <a:ext uri="{FF2B5EF4-FFF2-40B4-BE49-F238E27FC236}">
                  <a16:creationId xmlns:a16="http://schemas.microsoft.com/office/drawing/2014/main" id="{707E4767-482A-4525-9547-39EDF5E46089}"/>
                </a:ext>
              </a:extLst>
            </p:cNvPr>
            <p:cNvSpPr/>
            <p:nvPr/>
          </p:nvSpPr>
          <p:spPr bwMode="auto">
            <a:xfrm>
              <a:off x="8432801" y="5500688"/>
              <a:ext cx="1588" cy="317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1" name="矩形 170">
              <a:extLst>
                <a:ext uri="{FF2B5EF4-FFF2-40B4-BE49-F238E27FC236}">
                  <a16:creationId xmlns:a16="http://schemas.microsoft.com/office/drawing/2014/main" id="{962D4811-5E9D-4A8B-9309-84C4423C84BF}"/>
                </a:ext>
              </a:extLst>
            </p:cNvPr>
            <p:cNvSpPr/>
            <p:nvPr/>
          </p:nvSpPr>
          <p:spPr bwMode="auto">
            <a:xfrm>
              <a:off x="8432801" y="5500688"/>
              <a:ext cx="15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2" name="任意多边形 338">
              <a:extLst>
                <a:ext uri="{FF2B5EF4-FFF2-40B4-BE49-F238E27FC236}">
                  <a16:creationId xmlns:a16="http://schemas.microsoft.com/office/drawing/2014/main" id="{8FEEC696-55A8-42CA-9F3F-AC223710E7C9}"/>
                </a:ext>
              </a:extLst>
            </p:cNvPr>
            <p:cNvSpPr/>
            <p:nvPr/>
          </p:nvSpPr>
          <p:spPr bwMode="auto">
            <a:xfrm>
              <a:off x="8350251" y="5491163"/>
              <a:ext cx="85725" cy="36513"/>
            </a:xfrm>
            <a:custGeom>
              <a:avLst/>
              <a:gdLst>
                <a:gd name="T0" fmla="*/ 50 w 54"/>
                <a:gd name="T1" fmla="*/ 0 h 23"/>
                <a:gd name="T2" fmla="*/ 0 w 54"/>
                <a:gd name="T3" fmla="*/ 12 h 23"/>
                <a:gd name="T4" fmla="*/ 7 w 54"/>
                <a:gd name="T5" fmla="*/ 23 h 23"/>
                <a:gd name="T6" fmla="*/ 54 w 54"/>
                <a:gd name="T7" fmla="*/ 12 h 23"/>
                <a:gd name="T8" fmla="*/ 52 w 54"/>
                <a:gd name="T9" fmla="*/ 8 h 23"/>
                <a:gd name="T10" fmla="*/ 52 w 54"/>
                <a:gd name="T11" fmla="*/ 6 h 23"/>
                <a:gd name="T12" fmla="*/ 50 w 5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4" h="23">
                  <a:moveTo>
                    <a:pt x="50" y="0"/>
                  </a:moveTo>
                  <a:lnTo>
                    <a:pt x="0" y="12"/>
                  </a:lnTo>
                  <a:lnTo>
                    <a:pt x="7" y="23"/>
                  </a:lnTo>
                  <a:lnTo>
                    <a:pt x="54" y="12"/>
                  </a:lnTo>
                  <a:lnTo>
                    <a:pt x="52" y="8"/>
                  </a:lnTo>
                  <a:lnTo>
                    <a:pt x="52" y="6"/>
                  </a:lnTo>
                  <a:lnTo>
                    <a:pt x="50" y="0"/>
                  </a:lnTo>
                  <a:close/>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任意多边形 339">
              <a:extLst>
                <a:ext uri="{FF2B5EF4-FFF2-40B4-BE49-F238E27FC236}">
                  <a16:creationId xmlns:a16="http://schemas.microsoft.com/office/drawing/2014/main" id="{BBDB0956-B348-4F8A-852B-107CE7FFBF4A}"/>
                </a:ext>
              </a:extLst>
            </p:cNvPr>
            <p:cNvSpPr/>
            <p:nvPr/>
          </p:nvSpPr>
          <p:spPr bwMode="auto">
            <a:xfrm>
              <a:off x="8350251" y="5491163"/>
              <a:ext cx="85725" cy="36513"/>
            </a:xfrm>
            <a:custGeom>
              <a:avLst/>
              <a:gdLst>
                <a:gd name="T0" fmla="*/ 50 w 54"/>
                <a:gd name="T1" fmla="*/ 0 h 23"/>
                <a:gd name="T2" fmla="*/ 0 w 54"/>
                <a:gd name="T3" fmla="*/ 12 h 23"/>
                <a:gd name="T4" fmla="*/ 7 w 54"/>
                <a:gd name="T5" fmla="*/ 23 h 23"/>
                <a:gd name="T6" fmla="*/ 54 w 54"/>
                <a:gd name="T7" fmla="*/ 12 h 23"/>
                <a:gd name="T8" fmla="*/ 52 w 54"/>
                <a:gd name="T9" fmla="*/ 8 h 23"/>
                <a:gd name="T10" fmla="*/ 52 w 54"/>
                <a:gd name="T11" fmla="*/ 6 h 23"/>
                <a:gd name="T12" fmla="*/ 50 w 5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4" h="23">
                  <a:moveTo>
                    <a:pt x="50" y="0"/>
                  </a:moveTo>
                  <a:lnTo>
                    <a:pt x="0" y="12"/>
                  </a:lnTo>
                  <a:lnTo>
                    <a:pt x="7" y="23"/>
                  </a:lnTo>
                  <a:lnTo>
                    <a:pt x="54" y="12"/>
                  </a:lnTo>
                  <a:lnTo>
                    <a:pt x="52" y="8"/>
                  </a:lnTo>
                  <a:lnTo>
                    <a:pt x="52" y="6"/>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任意多边形 340">
              <a:extLst>
                <a:ext uri="{FF2B5EF4-FFF2-40B4-BE49-F238E27FC236}">
                  <a16:creationId xmlns:a16="http://schemas.microsoft.com/office/drawing/2014/main" id="{59C7752C-D3DA-44F0-B9E5-7038973671B7}"/>
                </a:ext>
              </a:extLst>
            </p:cNvPr>
            <p:cNvSpPr/>
            <p:nvPr/>
          </p:nvSpPr>
          <p:spPr bwMode="auto">
            <a:xfrm>
              <a:off x="7737476" y="2544763"/>
              <a:ext cx="263525" cy="358775"/>
            </a:xfrm>
            <a:custGeom>
              <a:avLst/>
              <a:gdLst>
                <a:gd name="T0" fmla="*/ 72 w 80"/>
                <a:gd name="T1" fmla="*/ 35 h 109"/>
                <a:gd name="T2" fmla="*/ 72 w 80"/>
                <a:gd name="T3" fmla="*/ 87 h 109"/>
                <a:gd name="T4" fmla="*/ 16 w 80"/>
                <a:gd name="T5" fmla="*/ 84 h 109"/>
                <a:gd name="T6" fmla="*/ 21 w 80"/>
                <a:gd name="T7" fmla="*/ 15 h 109"/>
                <a:gd name="T8" fmla="*/ 72 w 80"/>
                <a:gd name="T9" fmla="*/ 35 h 109"/>
              </a:gdLst>
              <a:ahLst/>
              <a:cxnLst>
                <a:cxn ang="0">
                  <a:pos x="T0" y="T1"/>
                </a:cxn>
                <a:cxn ang="0">
                  <a:pos x="T2" y="T3"/>
                </a:cxn>
                <a:cxn ang="0">
                  <a:pos x="T4" y="T5"/>
                </a:cxn>
                <a:cxn ang="0">
                  <a:pos x="T6" y="T7"/>
                </a:cxn>
                <a:cxn ang="0">
                  <a:pos x="T8" y="T9"/>
                </a:cxn>
              </a:cxnLst>
              <a:rect l="0" t="0" r="r" b="b"/>
              <a:pathLst>
                <a:path w="80" h="109">
                  <a:moveTo>
                    <a:pt x="72" y="35"/>
                  </a:moveTo>
                  <a:cubicBezTo>
                    <a:pt x="76" y="58"/>
                    <a:pt x="80" y="72"/>
                    <a:pt x="72" y="87"/>
                  </a:cubicBezTo>
                  <a:cubicBezTo>
                    <a:pt x="59" y="109"/>
                    <a:pt x="28" y="106"/>
                    <a:pt x="16" y="84"/>
                  </a:cubicBezTo>
                  <a:cubicBezTo>
                    <a:pt x="6" y="65"/>
                    <a:pt x="0" y="30"/>
                    <a:pt x="21" y="15"/>
                  </a:cubicBezTo>
                  <a:cubicBezTo>
                    <a:pt x="41" y="0"/>
                    <a:pt x="68" y="12"/>
                    <a:pt x="72" y="3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任意多边形 341">
              <a:extLst>
                <a:ext uri="{FF2B5EF4-FFF2-40B4-BE49-F238E27FC236}">
                  <a16:creationId xmlns:a16="http://schemas.microsoft.com/office/drawing/2014/main" id="{D6DE6ACB-F7B0-4638-822C-B40559D5CDBE}"/>
                </a:ext>
              </a:extLst>
            </p:cNvPr>
            <p:cNvSpPr/>
            <p:nvPr/>
          </p:nvSpPr>
          <p:spPr bwMode="auto">
            <a:xfrm>
              <a:off x="7737476" y="2505075"/>
              <a:ext cx="306388" cy="342900"/>
            </a:xfrm>
            <a:custGeom>
              <a:avLst/>
              <a:gdLst>
                <a:gd name="T0" fmla="*/ 26 w 93"/>
                <a:gd name="T1" fmla="*/ 66 h 104"/>
                <a:gd name="T2" fmla="*/ 2 w 93"/>
                <a:gd name="T3" fmla="*/ 39 h 104"/>
                <a:gd name="T4" fmla="*/ 26 w 93"/>
                <a:gd name="T5" fmla="*/ 8 h 104"/>
                <a:gd name="T6" fmla="*/ 76 w 93"/>
                <a:gd name="T7" fmla="*/ 17 h 104"/>
                <a:gd name="T8" fmla="*/ 87 w 93"/>
                <a:gd name="T9" fmla="*/ 43 h 104"/>
                <a:gd name="T10" fmla="*/ 77 w 93"/>
                <a:gd name="T11" fmla="*/ 94 h 104"/>
                <a:gd name="T12" fmla="*/ 39 w 93"/>
                <a:gd name="T13" fmla="*/ 90 h 104"/>
                <a:gd name="T14" fmla="*/ 26 w 93"/>
                <a:gd name="T15" fmla="*/ 6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04">
                  <a:moveTo>
                    <a:pt x="26" y="66"/>
                  </a:moveTo>
                  <a:cubicBezTo>
                    <a:pt x="19" y="58"/>
                    <a:pt x="4" y="56"/>
                    <a:pt x="2" y="39"/>
                  </a:cubicBezTo>
                  <a:cubicBezTo>
                    <a:pt x="0" y="23"/>
                    <a:pt x="10" y="13"/>
                    <a:pt x="26" y="8"/>
                  </a:cubicBezTo>
                  <a:cubicBezTo>
                    <a:pt x="43" y="3"/>
                    <a:pt x="77" y="0"/>
                    <a:pt x="76" y="17"/>
                  </a:cubicBezTo>
                  <a:cubicBezTo>
                    <a:pt x="88" y="17"/>
                    <a:pt x="93" y="29"/>
                    <a:pt x="87" y="43"/>
                  </a:cubicBezTo>
                  <a:cubicBezTo>
                    <a:pt x="80" y="58"/>
                    <a:pt x="73" y="81"/>
                    <a:pt x="77" y="94"/>
                  </a:cubicBezTo>
                  <a:cubicBezTo>
                    <a:pt x="70" y="104"/>
                    <a:pt x="43" y="103"/>
                    <a:pt x="39" y="90"/>
                  </a:cubicBezTo>
                  <a:cubicBezTo>
                    <a:pt x="35" y="76"/>
                    <a:pt x="31" y="70"/>
                    <a:pt x="26" y="6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任意多边形 342">
              <a:extLst>
                <a:ext uri="{FF2B5EF4-FFF2-40B4-BE49-F238E27FC236}">
                  <a16:creationId xmlns:a16="http://schemas.microsoft.com/office/drawing/2014/main" id="{BA327E47-5C3C-4D81-B75E-98AEADF72B41}"/>
                </a:ext>
              </a:extLst>
            </p:cNvPr>
            <p:cNvSpPr/>
            <p:nvPr/>
          </p:nvSpPr>
          <p:spPr bwMode="auto">
            <a:xfrm>
              <a:off x="7700963" y="2517775"/>
              <a:ext cx="79375" cy="155575"/>
            </a:xfrm>
            <a:custGeom>
              <a:avLst/>
              <a:gdLst>
                <a:gd name="T0" fmla="*/ 19 w 24"/>
                <a:gd name="T1" fmla="*/ 0 h 47"/>
                <a:gd name="T2" fmla="*/ 3 w 24"/>
                <a:gd name="T3" fmla="*/ 24 h 47"/>
                <a:gd name="T4" fmla="*/ 23 w 24"/>
                <a:gd name="T5" fmla="*/ 43 h 47"/>
                <a:gd name="T6" fmla="*/ 24 w 24"/>
                <a:gd name="T7" fmla="*/ 19 h 47"/>
                <a:gd name="T8" fmla="*/ 19 w 24"/>
                <a:gd name="T9" fmla="*/ 0 h 47"/>
              </a:gdLst>
              <a:ahLst/>
              <a:cxnLst>
                <a:cxn ang="0">
                  <a:pos x="T0" y="T1"/>
                </a:cxn>
                <a:cxn ang="0">
                  <a:pos x="T2" y="T3"/>
                </a:cxn>
                <a:cxn ang="0">
                  <a:pos x="T4" y="T5"/>
                </a:cxn>
                <a:cxn ang="0">
                  <a:pos x="T6" y="T7"/>
                </a:cxn>
                <a:cxn ang="0">
                  <a:pos x="T8" y="T9"/>
                </a:cxn>
              </a:cxnLst>
              <a:rect l="0" t="0" r="r" b="b"/>
              <a:pathLst>
                <a:path w="24" h="47">
                  <a:moveTo>
                    <a:pt x="19" y="0"/>
                  </a:moveTo>
                  <a:cubicBezTo>
                    <a:pt x="19" y="0"/>
                    <a:pt x="5" y="5"/>
                    <a:pt x="3" y="24"/>
                  </a:cubicBezTo>
                  <a:cubicBezTo>
                    <a:pt x="0" y="44"/>
                    <a:pt x="15" y="47"/>
                    <a:pt x="23" y="43"/>
                  </a:cubicBezTo>
                  <a:cubicBezTo>
                    <a:pt x="24" y="19"/>
                    <a:pt x="24" y="19"/>
                    <a:pt x="24" y="19"/>
                  </a:cubicBezTo>
                  <a:cubicBezTo>
                    <a:pt x="14" y="20"/>
                    <a:pt x="19" y="0"/>
                    <a:pt x="1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任意多边形 343">
              <a:extLst>
                <a:ext uri="{FF2B5EF4-FFF2-40B4-BE49-F238E27FC236}">
                  <a16:creationId xmlns:a16="http://schemas.microsoft.com/office/drawing/2014/main" id="{CC0C0027-8458-414F-B471-417D713CDD98}"/>
                </a:ext>
              </a:extLst>
            </p:cNvPr>
            <p:cNvSpPr/>
            <p:nvPr/>
          </p:nvSpPr>
          <p:spPr bwMode="auto">
            <a:xfrm>
              <a:off x="7716838" y="2508250"/>
              <a:ext cx="115888" cy="138113"/>
            </a:xfrm>
            <a:custGeom>
              <a:avLst/>
              <a:gdLst>
                <a:gd name="T0" fmla="*/ 35 w 35"/>
                <a:gd name="T1" fmla="*/ 1 h 42"/>
                <a:gd name="T2" fmla="*/ 10 w 35"/>
                <a:gd name="T3" fmla="*/ 17 h 42"/>
                <a:gd name="T4" fmla="*/ 22 w 35"/>
                <a:gd name="T5" fmla="*/ 42 h 42"/>
                <a:gd name="T6" fmla="*/ 32 w 35"/>
                <a:gd name="T7" fmla="*/ 21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cubicBezTo>
                    <a:pt x="35" y="1"/>
                    <a:pt x="20" y="0"/>
                    <a:pt x="10" y="17"/>
                  </a:cubicBezTo>
                  <a:cubicBezTo>
                    <a:pt x="0" y="34"/>
                    <a:pt x="13" y="42"/>
                    <a:pt x="22" y="42"/>
                  </a:cubicBezTo>
                  <a:cubicBezTo>
                    <a:pt x="32" y="21"/>
                    <a:pt x="32" y="21"/>
                    <a:pt x="32" y="21"/>
                  </a:cubicBezTo>
                  <a:cubicBezTo>
                    <a:pt x="23" y="17"/>
                    <a:pt x="35" y="1"/>
                    <a:pt x="35"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任意多边形 344">
              <a:extLst>
                <a:ext uri="{FF2B5EF4-FFF2-40B4-BE49-F238E27FC236}">
                  <a16:creationId xmlns:a16="http://schemas.microsoft.com/office/drawing/2014/main" id="{4E919053-29D2-4290-A5CC-E110A045483F}"/>
                </a:ext>
              </a:extLst>
            </p:cNvPr>
            <p:cNvSpPr/>
            <p:nvPr/>
          </p:nvSpPr>
          <p:spPr bwMode="auto">
            <a:xfrm>
              <a:off x="7974013" y="2527300"/>
              <a:ext cx="63500" cy="39688"/>
            </a:xfrm>
            <a:custGeom>
              <a:avLst/>
              <a:gdLst>
                <a:gd name="T0" fmla="*/ 0 w 19"/>
                <a:gd name="T1" fmla="*/ 12 h 12"/>
                <a:gd name="T2" fmla="*/ 19 w 19"/>
                <a:gd name="T3" fmla="*/ 7 h 12"/>
                <a:gd name="T4" fmla="*/ 0 w 19"/>
                <a:gd name="T5" fmla="*/ 12 h 12"/>
              </a:gdLst>
              <a:ahLst/>
              <a:cxnLst>
                <a:cxn ang="0">
                  <a:pos x="T0" y="T1"/>
                </a:cxn>
                <a:cxn ang="0">
                  <a:pos x="T2" y="T3"/>
                </a:cxn>
                <a:cxn ang="0">
                  <a:pos x="T4" y="T5"/>
                </a:cxn>
              </a:cxnLst>
              <a:rect l="0" t="0" r="r" b="b"/>
              <a:pathLst>
                <a:path w="19" h="12">
                  <a:moveTo>
                    <a:pt x="0" y="12"/>
                  </a:moveTo>
                  <a:cubicBezTo>
                    <a:pt x="0" y="12"/>
                    <a:pt x="11" y="0"/>
                    <a:pt x="19" y="7"/>
                  </a:cubicBezTo>
                  <a:cubicBezTo>
                    <a:pt x="15" y="7"/>
                    <a:pt x="5" y="9"/>
                    <a:pt x="0" y="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任意多边形 345">
              <a:extLst>
                <a:ext uri="{FF2B5EF4-FFF2-40B4-BE49-F238E27FC236}">
                  <a16:creationId xmlns:a16="http://schemas.microsoft.com/office/drawing/2014/main" id="{A8132786-C3A9-4326-B2A3-583EE2514D36}"/>
                </a:ext>
              </a:extLst>
            </p:cNvPr>
            <p:cNvSpPr/>
            <p:nvPr/>
          </p:nvSpPr>
          <p:spPr bwMode="auto">
            <a:xfrm>
              <a:off x="7796213" y="2686050"/>
              <a:ext cx="63500" cy="115888"/>
            </a:xfrm>
            <a:custGeom>
              <a:avLst/>
              <a:gdLst>
                <a:gd name="T0" fmla="*/ 18 w 19"/>
                <a:gd name="T1" fmla="*/ 11 h 35"/>
                <a:gd name="T2" fmla="*/ 16 w 19"/>
                <a:gd name="T3" fmla="*/ 28 h 35"/>
                <a:gd name="T4" fmla="*/ 3 w 19"/>
                <a:gd name="T5" fmla="*/ 26 h 35"/>
                <a:gd name="T6" fmla="*/ 5 w 19"/>
                <a:gd name="T7" fmla="*/ 5 h 35"/>
                <a:gd name="T8" fmla="*/ 18 w 19"/>
                <a:gd name="T9" fmla="*/ 11 h 35"/>
              </a:gdLst>
              <a:ahLst/>
              <a:cxnLst>
                <a:cxn ang="0">
                  <a:pos x="T0" y="T1"/>
                </a:cxn>
                <a:cxn ang="0">
                  <a:pos x="T2" y="T3"/>
                </a:cxn>
                <a:cxn ang="0">
                  <a:pos x="T4" y="T5"/>
                </a:cxn>
                <a:cxn ang="0">
                  <a:pos x="T6" y="T7"/>
                </a:cxn>
                <a:cxn ang="0">
                  <a:pos x="T8" y="T9"/>
                </a:cxn>
              </a:cxnLst>
              <a:rect l="0" t="0" r="r" b="b"/>
              <a:pathLst>
                <a:path w="19" h="35">
                  <a:moveTo>
                    <a:pt x="18" y="11"/>
                  </a:moveTo>
                  <a:cubicBezTo>
                    <a:pt x="19" y="17"/>
                    <a:pt x="18" y="23"/>
                    <a:pt x="16" y="28"/>
                  </a:cubicBezTo>
                  <a:cubicBezTo>
                    <a:pt x="12" y="35"/>
                    <a:pt x="6" y="32"/>
                    <a:pt x="3" y="26"/>
                  </a:cubicBezTo>
                  <a:cubicBezTo>
                    <a:pt x="1" y="20"/>
                    <a:pt x="0" y="9"/>
                    <a:pt x="5" y="5"/>
                  </a:cubicBezTo>
                  <a:cubicBezTo>
                    <a:pt x="10" y="0"/>
                    <a:pt x="17" y="4"/>
                    <a:pt x="18" y="11"/>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任意多边形 346">
              <a:extLst>
                <a:ext uri="{FF2B5EF4-FFF2-40B4-BE49-F238E27FC236}">
                  <a16:creationId xmlns:a16="http://schemas.microsoft.com/office/drawing/2014/main" id="{8F525142-B791-4934-B34C-B4615C6F02FB}"/>
                </a:ext>
              </a:extLst>
            </p:cNvPr>
            <p:cNvSpPr/>
            <p:nvPr/>
          </p:nvSpPr>
          <p:spPr bwMode="auto">
            <a:xfrm>
              <a:off x="7853363" y="3644900"/>
              <a:ext cx="606425" cy="1873250"/>
            </a:xfrm>
            <a:custGeom>
              <a:avLst/>
              <a:gdLst>
                <a:gd name="T0" fmla="*/ 0 w 184"/>
                <a:gd name="T1" fmla="*/ 0 h 568"/>
                <a:gd name="T2" fmla="*/ 42 w 184"/>
                <a:gd name="T3" fmla="*/ 251 h 568"/>
                <a:gd name="T4" fmla="*/ 141 w 184"/>
                <a:gd name="T5" fmla="*/ 568 h 568"/>
                <a:gd name="T6" fmla="*/ 184 w 184"/>
                <a:gd name="T7" fmla="*/ 558 h 568"/>
                <a:gd name="T8" fmla="*/ 114 w 184"/>
                <a:gd name="T9" fmla="*/ 258 h 568"/>
                <a:gd name="T10" fmla="*/ 82 w 184"/>
                <a:gd name="T11" fmla="*/ 0 h 568"/>
                <a:gd name="T12" fmla="*/ 0 w 184"/>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184" h="568">
                  <a:moveTo>
                    <a:pt x="0" y="0"/>
                  </a:moveTo>
                  <a:cubicBezTo>
                    <a:pt x="0" y="0"/>
                    <a:pt x="27" y="183"/>
                    <a:pt x="42" y="251"/>
                  </a:cubicBezTo>
                  <a:cubicBezTo>
                    <a:pt x="58" y="327"/>
                    <a:pt x="141" y="568"/>
                    <a:pt x="141" y="568"/>
                  </a:cubicBezTo>
                  <a:cubicBezTo>
                    <a:pt x="184" y="558"/>
                    <a:pt x="184" y="558"/>
                    <a:pt x="184" y="558"/>
                  </a:cubicBezTo>
                  <a:cubicBezTo>
                    <a:pt x="184" y="558"/>
                    <a:pt x="123" y="333"/>
                    <a:pt x="114" y="258"/>
                  </a:cubicBezTo>
                  <a:cubicBezTo>
                    <a:pt x="104" y="177"/>
                    <a:pt x="82" y="0"/>
                    <a:pt x="82" y="0"/>
                  </a:cubicBezTo>
                  <a:cubicBezTo>
                    <a:pt x="0" y="0"/>
                    <a:pt x="0" y="0"/>
                    <a:pt x="0"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任意多边形 347">
              <a:extLst>
                <a:ext uri="{FF2B5EF4-FFF2-40B4-BE49-F238E27FC236}">
                  <a16:creationId xmlns:a16="http://schemas.microsoft.com/office/drawing/2014/main" id="{F260186E-5047-49EA-92AC-3B56222691E7}"/>
                </a:ext>
              </a:extLst>
            </p:cNvPr>
            <p:cNvSpPr/>
            <p:nvPr/>
          </p:nvSpPr>
          <p:spPr bwMode="auto">
            <a:xfrm>
              <a:off x="8285163" y="5438775"/>
              <a:ext cx="184150" cy="82550"/>
            </a:xfrm>
            <a:custGeom>
              <a:avLst/>
              <a:gdLst>
                <a:gd name="T0" fmla="*/ 0 w 116"/>
                <a:gd name="T1" fmla="*/ 18 h 52"/>
                <a:gd name="T2" fmla="*/ 16 w 116"/>
                <a:gd name="T3" fmla="*/ 52 h 52"/>
                <a:gd name="T4" fmla="*/ 116 w 116"/>
                <a:gd name="T5" fmla="*/ 29 h 52"/>
                <a:gd name="T6" fmla="*/ 108 w 116"/>
                <a:gd name="T7" fmla="*/ 0 h 52"/>
                <a:gd name="T8" fmla="*/ 0 w 116"/>
                <a:gd name="T9" fmla="*/ 18 h 52"/>
              </a:gdLst>
              <a:ahLst/>
              <a:cxnLst>
                <a:cxn ang="0">
                  <a:pos x="T0" y="T1"/>
                </a:cxn>
                <a:cxn ang="0">
                  <a:pos x="T2" y="T3"/>
                </a:cxn>
                <a:cxn ang="0">
                  <a:pos x="T4" y="T5"/>
                </a:cxn>
                <a:cxn ang="0">
                  <a:pos x="T6" y="T7"/>
                </a:cxn>
                <a:cxn ang="0">
                  <a:pos x="T8" y="T9"/>
                </a:cxn>
              </a:cxnLst>
              <a:rect l="0" t="0" r="r" b="b"/>
              <a:pathLst>
                <a:path w="116" h="52">
                  <a:moveTo>
                    <a:pt x="0" y="18"/>
                  </a:moveTo>
                  <a:lnTo>
                    <a:pt x="16" y="52"/>
                  </a:lnTo>
                  <a:lnTo>
                    <a:pt x="116" y="29"/>
                  </a:lnTo>
                  <a:lnTo>
                    <a:pt x="108" y="0"/>
                  </a:lnTo>
                  <a:lnTo>
                    <a:pt x="0" y="18"/>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任意多边形 348">
              <a:extLst>
                <a:ext uri="{FF2B5EF4-FFF2-40B4-BE49-F238E27FC236}">
                  <a16:creationId xmlns:a16="http://schemas.microsoft.com/office/drawing/2014/main" id="{D96F1F85-EBF0-49F0-B6BB-30ED57BB1C61}"/>
                </a:ext>
              </a:extLst>
            </p:cNvPr>
            <p:cNvSpPr/>
            <p:nvPr/>
          </p:nvSpPr>
          <p:spPr bwMode="auto">
            <a:xfrm>
              <a:off x="7985126" y="4452938"/>
              <a:ext cx="3175" cy="12700"/>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1" y="1"/>
                    <a:pt x="1" y="2"/>
                    <a:pt x="1" y="4"/>
                  </a:cubicBezTo>
                  <a:cubicBezTo>
                    <a:pt x="1" y="4"/>
                    <a:pt x="1" y="4"/>
                    <a:pt x="1" y="4"/>
                  </a:cubicBezTo>
                  <a:cubicBezTo>
                    <a:pt x="1" y="2"/>
                    <a:pt x="1" y="1"/>
                    <a:pt x="0" y="0"/>
                  </a:cubicBezTo>
                </a:path>
              </a:pathLst>
            </a:custGeom>
            <a:solidFill>
              <a:srgbClr val="2D56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任意多边形 349">
              <a:extLst>
                <a:ext uri="{FF2B5EF4-FFF2-40B4-BE49-F238E27FC236}">
                  <a16:creationId xmlns:a16="http://schemas.microsoft.com/office/drawing/2014/main" id="{21CDF507-8D10-4996-A096-E737F09CBBD7}"/>
                </a:ext>
              </a:extLst>
            </p:cNvPr>
            <p:cNvSpPr/>
            <p:nvPr/>
          </p:nvSpPr>
          <p:spPr bwMode="auto">
            <a:xfrm>
              <a:off x="7948613" y="4254500"/>
              <a:ext cx="36513" cy="198438"/>
            </a:xfrm>
            <a:custGeom>
              <a:avLst/>
              <a:gdLst>
                <a:gd name="T0" fmla="*/ 0 w 11"/>
                <a:gd name="T1" fmla="*/ 0 h 60"/>
                <a:gd name="T2" fmla="*/ 0 w 11"/>
                <a:gd name="T3" fmla="*/ 0 h 60"/>
                <a:gd name="T4" fmla="*/ 11 w 11"/>
                <a:gd name="T5" fmla="*/ 60 h 60"/>
                <a:gd name="T6" fmla="*/ 11 w 11"/>
                <a:gd name="T7" fmla="*/ 60 h 60"/>
                <a:gd name="T8" fmla="*/ 0 w 11"/>
                <a:gd name="T9" fmla="*/ 0 h 60"/>
              </a:gdLst>
              <a:ahLst/>
              <a:cxnLst>
                <a:cxn ang="0">
                  <a:pos x="T0" y="T1"/>
                </a:cxn>
                <a:cxn ang="0">
                  <a:pos x="T2" y="T3"/>
                </a:cxn>
                <a:cxn ang="0">
                  <a:pos x="T4" y="T5"/>
                </a:cxn>
                <a:cxn ang="0">
                  <a:pos x="T6" y="T7"/>
                </a:cxn>
                <a:cxn ang="0">
                  <a:pos x="T8" y="T9"/>
                </a:cxn>
              </a:cxnLst>
              <a:rect l="0" t="0" r="r" b="b"/>
              <a:pathLst>
                <a:path w="11" h="60">
                  <a:moveTo>
                    <a:pt x="0" y="0"/>
                  </a:moveTo>
                  <a:cubicBezTo>
                    <a:pt x="0" y="0"/>
                    <a:pt x="0" y="0"/>
                    <a:pt x="0" y="0"/>
                  </a:cubicBezTo>
                  <a:cubicBezTo>
                    <a:pt x="4" y="23"/>
                    <a:pt x="8" y="44"/>
                    <a:pt x="11" y="60"/>
                  </a:cubicBezTo>
                  <a:cubicBezTo>
                    <a:pt x="11" y="60"/>
                    <a:pt x="11" y="60"/>
                    <a:pt x="11" y="60"/>
                  </a:cubicBezTo>
                  <a:cubicBezTo>
                    <a:pt x="8" y="44"/>
                    <a:pt x="4" y="23"/>
                    <a:pt x="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任意多边形 350">
              <a:extLst>
                <a:ext uri="{FF2B5EF4-FFF2-40B4-BE49-F238E27FC236}">
                  <a16:creationId xmlns:a16="http://schemas.microsoft.com/office/drawing/2014/main" id="{1429B452-020A-4CDF-AEE1-608298620D78}"/>
                </a:ext>
              </a:extLst>
            </p:cNvPr>
            <p:cNvSpPr/>
            <p:nvPr/>
          </p:nvSpPr>
          <p:spPr bwMode="auto">
            <a:xfrm>
              <a:off x="7948613" y="3929063"/>
              <a:ext cx="58738" cy="536575"/>
            </a:xfrm>
            <a:custGeom>
              <a:avLst/>
              <a:gdLst>
                <a:gd name="T0" fmla="*/ 5 w 18"/>
                <a:gd name="T1" fmla="*/ 0 h 163"/>
                <a:gd name="T2" fmla="*/ 0 w 18"/>
                <a:gd name="T3" fmla="*/ 99 h 163"/>
                <a:gd name="T4" fmla="*/ 11 w 18"/>
                <a:gd name="T5" fmla="*/ 159 h 163"/>
                <a:gd name="T6" fmla="*/ 12 w 18"/>
                <a:gd name="T7" fmla="*/ 163 h 163"/>
                <a:gd name="T8" fmla="*/ 5 w 18"/>
                <a:gd name="T9" fmla="*/ 0 h 163"/>
              </a:gdLst>
              <a:ahLst/>
              <a:cxnLst>
                <a:cxn ang="0">
                  <a:pos x="T0" y="T1"/>
                </a:cxn>
                <a:cxn ang="0">
                  <a:pos x="T2" y="T3"/>
                </a:cxn>
                <a:cxn ang="0">
                  <a:pos x="T4" y="T5"/>
                </a:cxn>
                <a:cxn ang="0">
                  <a:pos x="T6" y="T7"/>
                </a:cxn>
                <a:cxn ang="0">
                  <a:pos x="T8" y="T9"/>
                </a:cxn>
              </a:cxnLst>
              <a:rect l="0" t="0" r="r" b="b"/>
              <a:pathLst>
                <a:path w="18" h="163">
                  <a:moveTo>
                    <a:pt x="5" y="0"/>
                  </a:moveTo>
                  <a:cubicBezTo>
                    <a:pt x="3" y="31"/>
                    <a:pt x="2" y="66"/>
                    <a:pt x="0" y="99"/>
                  </a:cubicBezTo>
                  <a:cubicBezTo>
                    <a:pt x="4" y="122"/>
                    <a:pt x="8" y="143"/>
                    <a:pt x="11" y="159"/>
                  </a:cubicBezTo>
                  <a:cubicBezTo>
                    <a:pt x="12" y="160"/>
                    <a:pt x="12" y="161"/>
                    <a:pt x="12" y="163"/>
                  </a:cubicBezTo>
                  <a:cubicBezTo>
                    <a:pt x="15" y="117"/>
                    <a:pt x="18" y="38"/>
                    <a:pt x="5"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任意多边形 351">
              <a:extLst>
                <a:ext uri="{FF2B5EF4-FFF2-40B4-BE49-F238E27FC236}">
                  <a16:creationId xmlns:a16="http://schemas.microsoft.com/office/drawing/2014/main" id="{0DB312F2-C3B2-4D08-A238-5607D8C05709}"/>
                </a:ext>
              </a:extLst>
            </p:cNvPr>
            <p:cNvSpPr/>
            <p:nvPr/>
          </p:nvSpPr>
          <p:spPr bwMode="auto">
            <a:xfrm>
              <a:off x="7691438" y="3644900"/>
              <a:ext cx="287338" cy="1901825"/>
            </a:xfrm>
            <a:custGeom>
              <a:avLst/>
              <a:gdLst>
                <a:gd name="T0" fmla="*/ 3 w 87"/>
                <a:gd name="T1" fmla="*/ 0 h 577"/>
                <a:gd name="T2" fmla="*/ 2 w 87"/>
                <a:gd name="T3" fmla="*/ 252 h 577"/>
                <a:gd name="T4" fmla="*/ 32 w 87"/>
                <a:gd name="T5" fmla="*/ 577 h 577"/>
                <a:gd name="T6" fmla="*/ 72 w 87"/>
                <a:gd name="T7" fmla="*/ 577 h 577"/>
                <a:gd name="T8" fmla="*/ 76 w 87"/>
                <a:gd name="T9" fmla="*/ 258 h 577"/>
                <a:gd name="T10" fmla="*/ 87 w 87"/>
                <a:gd name="T11" fmla="*/ 0 h 577"/>
                <a:gd name="T12" fmla="*/ 3 w 87"/>
                <a:gd name="T13" fmla="*/ 0 h 577"/>
              </a:gdLst>
              <a:ahLst/>
              <a:cxnLst>
                <a:cxn ang="0">
                  <a:pos x="T0" y="T1"/>
                </a:cxn>
                <a:cxn ang="0">
                  <a:pos x="T2" y="T3"/>
                </a:cxn>
                <a:cxn ang="0">
                  <a:pos x="T4" y="T5"/>
                </a:cxn>
                <a:cxn ang="0">
                  <a:pos x="T6" y="T7"/>
                </a:cxn>
                <a:cxn ang="0">
                  <a:pos x="T8" y="T9"/>
                </a:cxn>
                <a:cxn ang="0">
                  <a:pos x="T10" y="T11"/>
                </a:cxn>
                <a:cxn ang="0">
                  <a:pos x="T12" y="T13"/>
                </a:cxn>
              </a:cxnLst>
              <a:rect l="0" t="0" r="r" b="b"/>
              <a:pathLst>
                <a:path w="87" h="577">
                  <a:moveTo>
                    <a:pt x="3" y="0"/>
                  </a:moveTo>
                  <a:cubicBezTo>
                    <a:pt x="3" y="0"/>
                    <a:pt x="0" y="179"/>
                    <a:pt x="2" y="252"/>
                  </a:cubicBezTo>
                  <a:cubicBezTo>
                    <a:pt x="5" y="328"/>
                    <a:pt x="32" y="577"/>
                    <a:pt x="32" y="577"/>
                  </a:cubicBezTo>
                  <a:cubicBezTo>
                    <a:pt x="72" y="577"/>
                    <a:pt x="72" y="577"/>
                    <a:pt x="72" y="577"/>
                  </a:cubicBezTo>
                  <a:cubicBezTo>
                    <a:pt x="72" y="577"/>
                    <a:pt x="74" y="332"/>
                    <a:pt x="76" y="258"/>
                  </a:cubicBezTo>
                  <a:cubicBezTo>
                    <a:pt x="78" y="176"/>
                    <a:pt x="87" y="0"/>
                    <a:pt x="87" y="0"/>
                  </a:cubicBezTo>
                  <a:cubicBezTo>
                    <a:pt x="3" y="0"/>
                    <a:pt x="3" y="0"/>
                    <a:pt x="3"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任意多边形 352">
              <a:extLst>
                <a:ext uri="{FF2B5EF4-FFF2-40B4-BE49-F238E27FC236}">
                  <a16:creationId xmlns:a16="http://schemas.microsoft.com/office/drawing/2014/main" id="{90F77025-C18D-48F5-89C0-A65CDF788E06}"/>
                </a:ext>
              </a:extLst>
            </p:cNvPr>
            <p:cNvSpPr/>
            <p:nvPr/>
          </p:nvSpPr>
          <p:spPr bwMode="auto">
            <a:xfrm>
              <a:off x="7727951" y="3687763"/>
              <a:ext cx="98425" cy="1763713"/>
            </a:xfrm>
            <a:custGeom>
              <a:avLst/>
              <a:gdLst>
                <a:gd name="T0" fmla="*/ 3 w 30"/>
                <a:gd name="T1" fmla="*/ 0 h 535"/>
                <a:gd name="T2" fmla="*/ 3 w 30"/>
                <a:gd name="T3" fmla="*/ 0 h 535"/>
                <a:gd name="T4" fmla="*/ 3 w 30"/>
                <a:gd name="T5" fmla="*/ 239 h 535"/>
                <a:gd name="T6" fmla="*/ 29 w 30"/>
                <a:gd name="T7" fmla="*/ 534 h 535"/>
                <a:gd name="T8" fmla="*/ 29 w 30"/>
                <a:gd name="T9" fmla="*/ 535 h 535"/>
                <a:gd name="T10" fmla="*/ 29 w 30"/>
                <a:gd name="T11" fmla="*/ 535 h 535"/>
                <a:gd name="T12" fmla="*/ 30 w 30"/>
                <a:gd name="T13" fmla="*/ 534 h 535"/>
                <a:gd name="T14" fmla="*/ 3 w 30"/>
                <a:gd name="T15" fmla="*/ 239 h 535"/>
                <a:gd name="T16" fmla="*/ 4 w 30"/>
                <a:gd name="T17" fmla="*/ 0 h 535"/>
                <a:gd name="T18" fmla="*/ 3 w 30"/>
                <a:gd name="T19"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535">
                  <a:moveTo>
                    <a:pt x="3" y="0"/>
                  </a:moveTo>
                  <a:cubicBezTo>
                    <a:pt x="3" y="0"/>
                    <a:pt x="3" y="0"/>
                    <a:pt x="3" y="0"/>
                  </a:cubicBezTo>
                  <a:cubicBezTo>
                    <a:pt x="2" y="41"/>
                    <a:pt x="0" y="178"/>
                    <a:pt x="3" y="239"/>
                  </a:cubicBezTo>
                  <a:cubicBezTo>
                    <a:pt x="5" y="299"/>
                    <a:pt x="22" y="466"/>
                    <a:pt x="29" y="534"/>
                  </a:cubicBezTo>
                  <a:cubicBezTo>
                    <a:pt x="29" y="535"/>
                    <a:pt x="29" y="535"/>
                    <a:pt x="29" y="535"/>
                  </a:cubicBezTo>
                  <a:cubicBezTo>
                    <a:pt x="29" y="535"/>
                    <a:pt x="29" y="535"/>
                    <a:pt x="29" y="535"/>
                  </a:cubicBezTo>
                  <a:cubicBezTo>
                    <a:pt x="30" y="534"/>
                    <a:pt x="30" y="534"/>
                    <a:pt x="30" y="534"/>
                  </a:cubicBezTo>
                  <a:cubicBezTo>
                    <a:pt x="22" y="466"/>
                    <a:pt x="6" y="299"/>
                    <a:pt x="3" y="239"/>
                  </a:cubicBezTo>
                  <a:cubicBezTo>
                    <a:pt x="1" y="178"/>
                    <a:pt x="3" y="41"/>
                    <a:pt x="4" y="0"/>
                  </a:cubicBezTo>
                  <a:cubicBezTo>
                    <a:pt x="3" y="0"/>
                    <a:pt x="3" y="0"/>
                    <a:pt x="3"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任意多边形 353">
              <a:extLst>
                <a:ext uri="{FF2B5EF4-FFF2-40B4-BE49-F238E27FC236}">
                  <a16:creationId xmlns:a16="http://schemas.microsoft.com/office/drawing/2014/main" id="{24992736-80A2-48B4-BFE2-C244B8536296}"/>
                </a:ext>
              </a:extLst>
            </p:cNvPr>
            <p:cNvSpPr/>
            <p:nvPr/>
          </p:nvSpPr>
          <p:spPr bwMode="auto">
            <a:xfrm>
              <a:off x="7770813" y="5494338"/>
              <a:ext cx="174625" cy="55563"/>
            </a:xfrm>
            <a:custGeom>
              <a:avLst/>
              <a:gdLst>
                <a:gd name="T0" fmla="*/ 0 w 110"/>
                <a:gd name="T1" fmla="*/ 0 h 35"/>
                <a:gd name="T2" fmla="*/ 4 w 110"/>
                <a:gd name="T3" fmla="*/ 35 h 35"/>
                <a:gd name="T4" fmla="*/ 108 w 110"/>
                <a:gd name="T5" fmla="*/ 35 h 35"/>
                <a:gd name="T6" fmla="*/ 110 w 110"/>
                <a:gd name="T7" fmla="*/ 4 h 35"/>
                <a:gd name="T8" fmla="*/ 0 w 110"/>
                <a:gd name="T9" fmla="*/ 0 h 35"/>
              </a:gdLst>
              <a:ahLst/>
              <a:cxnLst>
                <a:cxn ang="0">
                  <a:pos x="T0" y="T1"/>
                </a:cxn>
                <a:cxn ang="0">
                  <a:pos x="T2" y="T3"/>
                </a:cxn>
                <a:cxn ang="0">
                  <a:pos x="T4" y="T5"/>
                </a:cxn>
                <a:cxn ang="0">
                  <a:pos x="T6" y="T7"/>
                </a:cxn>
                <a:cxn ang="0">
                  <a:pos x="T8" y="T9"/>
                </a:cxn>
              </a:cxnLst>
              <a:rect l="0" t="0" r="r" b="b"/>
              <a:pathLst>
                <a:path w="110" h="35">
                  <a:moveTo>
                    <a:pt x="0" y="0"/>
                  </a:moveTo>
                  <a:lnTo>
                    <a:pt x="4" y="35"/>
                  </a:lnTo>
                  <a:lnTo>
                    <a:pt x="108" y="35"/>
                  </a:lnTo>
                  <a:lnTo>
                    <a:pt x="110" y="4"/>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89" name="组合 188">
            <a:extLst>
              <a:ext uri="{FF2B5EF4-FFF2-40B4-BE49-F238E27FC236}">
                <a16:creationId xmlns:a16="http://schemas.microsoft.com/office/drawing/2014/main" id="{056AF889-CE5D-45CC-BAF7-C0435F5CABEF}"/>
              </a:ext>
            </a:extLst>
          </p:cNvPr>
          <p:cNvGrpSpPr/>
          <p:nvPr/>
        </p:nvGrpSpPr>
        <p:grpSpPr>
          <a:xfrm>
            <a:off x="14176111" y="2085446"/>
            <a:ext cx="3214896" cy="3339994"/>
            <a:chOff x="4048125" y="1333500"/>
            <a:chExt cx="4095750" cy="4191001"/>
          </a:xfrm>
          <a:effectLst>
            <a:outerShdw blurRad="50800" dist="38100" dir="5400000" algn="t" rotWithShape="0">
              <a:prstClr val="black">
                <a:alpha val="40000"/>
              </a:prstClr>
            </a:outerShdw>
          </a:effectLst>
        </p:grpSpPr>
        <p:sp>
          <p:nvSpPr>
            <p:cNvPr id="190" name="椭圆 189">
              <a:extLst>
                <a:ext uri="{FF2B5EF4-FFF2-40B4-BE49-F238E27FC236}">
                  <a16:creationId xmlns:a16="http://schemas.microsoft.com/office/drawing/2014/main" id="{F1F45583-FA71-432C-A0C6-693E5C0E0B94}"/>
                </a:ext>
              </a:extLst>
            </p:cNvPr>
            <p:cNvSpPr/>
            <p:nvPr/>
          </p:nvSpPr>
          <p:spPr bwMode="auto">
            <a:xfrm>
              <a:off x="4048125" y="1443038"/>
              <a:ext cx="4095750" cy="4081463"/>
            </a:xfrm>
            <a:prstGeom prst="ellipse">
              <a:avLst/>
            </a:prstGeom>
            <a:solidFill>
              <a:srgbClr val="FF9F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矩形 190">
              <a:extLst>
                <a:ext uri="{FF2B5EF4-FFF2-40B4-BE49-F238E27FC236}">
                  <a16:creationId xmlns:a16="http://schemas.microsoft.com/office/drawing/2014/main" id="{7B22E859-D041-422B-A5BD-DC56BFBE9215}"/>
                </a:ext>
              </a:extLst>
            </p:cNvPr>
            <p:cNvSpPr/>
            <p:nvPr/>
          </p:nvSpPr>
          <p:spPr bwMode="auto">
            <a:xfrm>
              <a:off x="5445125" y="1333500"/>
              <a:ext cx="2479675" cy="1941513"/>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192" name="矩形 191">
              <a:extLst>
                <a:ext uri="{FF2B5EF4-FFF2-40B4-BE49-F238E27FC236}">
                  <a16:creationId xmlns:a16="http://schemas.microsoft.com/office/drawing/2014/main" id="{C5FF6068-DF38-4A01-B735-6F7C002426E2}"/>
                </a:ext>
              </a:extLst>
            </p:cNvPr>
            <p:cNvSpPr/>
            <p:nvPr/>
          </p:nvSpPr>
          <p:spPr bwMode="auto">
            <a:xfrm>
              <a:off x="5445125" y="1333500"/>
              <a:ext cx="2479675" cy="2873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193" name="矩形 192">
              <a:extLst>
                <a:ext uri="{FF2B5EF4-FFF2-40B4-BE49-F238E27FC236}">
                  <a16:creationId xmlns:a16="http://schemas.microsoft.com/office/drawing/2014/main" id="{5A35CF5A-B225-4EB1-A768-FA226039EE77}"/>
                </a:ext>
              </a:extLst>
            </p:cNvPr>
            <p:cNvSpPr/>
            <p:nvPr/>
          </p:nvSpPr>
          <p:spPr bwMode="auto">
            <a:xfrm>
              <a:off x="7437438" y="1422400"/>
              <a:ext cx="117475" cy="1095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194" name="矩形 193">
              <a:extLst>
                <a:ext uri="{FF2B5EF4-FFF2-40B4-BE49-F238E27FC236}">
                  <a16:creationId xmlns:a16="http://schemas.microsoft.com/office/drawing/2014/main" id="{0CB45432-9679-4FAD-AC27-4FB21ADBB372}"/>
                </a:ext>
              </a:extLst>
            </p:cNvPr>
            <p:cNvSpPr/>
            <p:nvPr/>
          </p:nvSpPr>
          <p:spPr bwMode="auto">
            <a:xfrm>
              <a:off x="7650163" y="1511300"/>
              <a:ext cx="109538" cy="206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195" name="矩形 194">
              <a:extLst>
                <a:ext uri="{FF2B5EF4-FFF2-40B4-BE49-F238E27FC236}">
                  <a16:creationId xmlns:a16="http://schemas.microsoft.com/office/drawing/2014/main" id="{E4B03B3C-545F-4202-9F25-54FAABFB4900}"/>
                </a:ext>
              </a:extLst>
            </p:cNvPr>
            <p:cNvSpPr/>
            <p:nvPr/>
          </p:nvSpPr>
          <p:spPr bwMode="auto">
            <a:xfrm>
              <a:off x="5856288" y="1812925"/>
              <a:ext cx="1657350" cy="990600"/>
            </a:xfrm>
            <a:prstGeom prst="rect">
              <a:avLst/>
            </a:prstGeom>
            <a:solidFill>
              <a:srgbClr val="D9EEF5"/>
            </a:solidFill>
            <a:ln w="26988" cap="rnd">
              <a:solidFill>
                <a:srgbClr val="005AA6"/>
              </a:solidFill>
              <a:prstDash val="solid"/>
              <a:round/>
              <a:headEnd/>
              <a:tailEnd/>
            </a:ln>
          </p:spPr>
          <p:txBody>
            <a:bodyPr anchor="ctr"/>
            <a:lstStyle/>
            <a:p>
              <a:pPr algn="ctr"/>
              <a:endParaRPr/>
            </a:p>
          </p:txBody>
        </p:sp>
        <p:sp>
          <p:nvSpPr>
            <p:cNvPr id="196" name="任意多边形 10">
              <a:extLst>
                <a:ext uri="{FF2B5EF4-FFF2-40B4-BE49-F238E27FC236}">
                  <a16:creationId xmlns:a16="http://schemas.microsoft.com/office/drawing/2014/main" id="{07F7ED2E-B6BF-4F5D-9B1A-1D811350D9D1}"/>
                </a:ext>
              </a:extLst>
            </p:cNvPr>
            <p:cNvSpPr/>
            <p:nvPr/>
          </p:nvSpPr>
          <p:spPr bwMode="auto">
            <a:xfrm>
              <a:off x="6705600" y="2393950"/>
              <a:ext cx="719138" cy="655638"/>
            </a:xfrm>
            <a:custGeom>
              <a:avLst/>
              <a:gdLst>
                <a:gd name="T0" fmla="*/ 14 w 105"/>
                <a:gd name="T1" fmla="*/ 78 h 96"/>
                <a:gd name="T2" fmla="*/ 64 w 105"/>
                <a:gd name="T3" fmla="*/ 78 h 96"/>
                <a:gd name="T4" fmla="*/ 90 w 105"/>
                <a:gd name="T5" fmla="*/ 95 h 96"/>
                <a:gd name="T6" fmla="*/ 92 w 105"/>
                <a:gd name="T7" fmla="*/ 96 h 96"/>
                <a:gd name="T8" fmla="*/ 93 w 105"/>
                <a:gd name="T9" fmla="*/ 96 h 96"/>
                <a:gd name="T10" fmla="*/ 94 w 105"/>
                <a:gd name="T11" fmla="*/ 93 h 96"/>
                <a:gd name="T12" fmla="*/ 94 w 105"/>
                <a:gd name="T13" fmla="*/ 77 h 96"/>
                <a:gd name="T14" fmla="*/ 105 w 105"/>
                <a:gd name="T15" fmla="*/ 64 h 96"/>
                <a:gd name="T16" fmla="*/ 105 w 105"/>
                <a:gd name="T17" fmla="*/ 15 h 96"/>
                <a:gd name="T18" fmla="*/ 91 w 105"/>
                <a:gd name="T19" fmla="*/ 0 h 96"/>
                <a:gd name="T20" fmla="*/ 14 w 105"/>
                <a:gd name="T21" fmla="*/ 0 h 96"/>
                <a:gd name="T22" fmla="*/ 0 w 105"/>
                <a:gd name="T23" fmla="*/ 15 h 96"/>
                <a:gd name="T24" fmla="*/ 0 w 105"/>
                <a:gd name="T25" fmla="*/ 64 h 96"/>
                <a:gd name="T26" fmla="*/ 14 w 105"/>
                <a:gd name="T27"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96">
                  <a:moveTo>
                    <a:pt x="14" y="78"/>
                  </a:moveTo>
                  <a:cubicBezTo>
                    <a:pt x="64" y="78"/>
                    <a:pt x="64" y="78"/>
                    <a:pt x="64" y="78"/>
                  </a:cubicBezTo>
                  <a:cubicBezTo>
                    <a:pt x="90" y="95"/>
                    <a:pt x="90" y="95"/>
                    <a:pt x="90" y="95"/>
                  </a:cubicBezTo>
                  <a:cubicBezTo>
                    <a:pt x="90" y="96"/>
                    <a:pt x="91" y="96"/>
                    <a:pt x="92" y="96"/>
                  </a:cubicBezTo>
                  <a:cubicBezTo>
                    <a:pt x="92" y="96"/>
                    <a:pt x="92" y="96"/>
                    <a:pt x="93" y="96"/>
                  </a:cubicBezTo>
                  <a:cubicBezTo>
                    <a:pt x="94" y="95"/>
                    <a:pt x="94" y="94"/>
                    <a:pt x="94" y="93"/>
                  </a:cubicBezTo>
                  <a:cubicBezTo>
                    <a:pt x="94" y="77"/>
                    <a:pt x="94" y="77"/>
                    <a:pt x="94" y="77"/>
                  </a:cubicBezTo>
                  <a:cubicBezTo>
                    <a:pt x="99" y="75"/>
                    <a:pt x="105" y="70"/>
                    <a:pt x="105" y="64"/>
                  </a:cubicBezTo>
                  <a:cubicBezTo>
                    <a:pt x="105" y="15"/>
                    <a:pt x="105" y="15"/>
                    <a:pt x="105" y="15"/>
                  </a:cubicBezTo>
                  <a:cubicBezTo>
                    <a:pt x="105" y="7"/>
                    <a:pt x="99" y="0"/>
                    <a:pt x="91" y="0"/>
                  </a:cubicBezTo>
                  <a:cubicBezTo>
                    <a:pt x="14" y="0"/>
                    <a:pt x="14" y="0"/>
                    <a:pt x="14" y="0"/>
                  </a:cubicBezTo>
                  <a:cubicBezTo>
                    <a:pt x="6" y="0"/>
                    <a:pt x="0" y="7"/>
                    <a:pt x="0" y="15"/>
                  </a:cubicBezTo>
                  <a:cubicBezTo>
                    <a:pt x="0" y="64"/>
                    <a:pt x="0" y="64"/>
                    <a:pt x="0" y="64"/>
                  </a:cubicBezTo>
                  <a:cubicBezTo>
                    <a:pt x="0" y="72"/>
                    <a:pt x="6" y="78"/>
                    <a:pt x="14" y="78"/>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97" name="任意多边形 11">
              <a:extLst>
                <a:ext uri="{FF2B5EF4-FFF2-40B4-BE49-F238E27FC236}">
                  <a16:creationId xmlns:a16="http://schemas.microsoft.com/office/drawing/2014/main" id="{D84C649B-6827-4CAF-901D-D228A0D91457}"/>
                </a:ext>
              </a:extLst>
            </p:cNvPr>
            <p:cNvSpPr/>
            <p:nvPr/>
          </p:nvSpPr>
          <p:spPr bwMode="auto">
            <a:xfrm>
              <a:off x="6842125" y="2522538"/>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直接连接符 197">
              <a:extLst>
                <a:ext uri="{FF2B5EF4-FFF2-40B4-BE49-F238E27FC236}">
                  <a16:creationId xmlns:a16="http://schemas.microsoft.com/office/drawing/2014/main" id="{4711DB4D-918A-483E-988C-92AC9B91094A}"/>
                </a:ext>
              </a:extLst>
            </p:cNvPr>
            <p:cNvSpPr/>
            <p:nvPr/>
          </p:nvSpPr>
          <p:spPr bwMode="auto">
            <a:xfrm flipH="1">
              <a:off x="6842125" y="2522538"/>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99" name="任意多边形 13">
              <a:extLst>
                <a:ext uri="{FF2B5EF4-FFF2-40B4-BE49-F238E27FC236}">
                  <a16:creationId xmlns:a16="http://schemas.microsoft.com/office/drawing/2014/main" id="{25DBF759-F2D2-4D72-9488-A614B1008E88}"/>
                </a:ext>
              </a:extLst>
            </p:cNvPr>
            <p:cNvSpPr/>
            <p:nvPr/>
          </p:nvSpPr>
          <p:spPr bwMode="auto">
            <a:xfrm>
              <a:off x="6842125" y="2659063"/>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直接连接符 199">
              <a:extLst>
                <a:ext uri="{FF2B5EF4-FFF2-40B4-BE49-F238E27FC236}">
                  <a16:creationId xmlns:a16="http://schemas.microsoft.com/office/drawing/2014/main" id="{2D6F049A-9DA6-42F7-9D20-67644A559A02}"/>
                </a:ext>
              </a:extLst>
            </p:cNvPr>
            <p:cNvSpPr/>
            <p:nvPr/>
          </p:nvSpPr>
          <p:spPr bwMode="auto">
            <a:xfrm flipH="1">
              <a:off x="6842125" y="2659063"/>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1" name="任意多边形 15">
              <a:extLst>
                <a:ext uri="{FF2B5EF4-FFF2-40B4-BE49-F238E27FC236}">
                  <a16:creationId xmlns:a16="http://schemas.microsoft.com/office/drawing/2014/main" id="{4FD8821F-D864-4D20-9B28-70018DC04C10}"/>
                </a:ext>
              </a:extLst>
            </p:cNvPr>
            <p:cNvSpPr/>
            <p:nvPr/>
          </p:nvSpPr>
          <p:spPr bwMode="auto">
            <a:xfrm>
              <a:off x="6842125" y="27971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直接连接符 201">
              <a:extLst>
                <a:ext uri="{FF2B5EF4-FFF2-40B4-BE49-F238E27FC236}">
                  <a16:creationId xmlns:a16="http://schemas.microsoft.com/office/drawing/2014/main" id="{F247F873-4A5C-4471-BCE4-15E658BCE619}"/>
                </a:ext>
              </a:extLst>
            </p:cNvPr>
            <p:cNvSpPr/>
            <p:nvPr/>
          </p:nvSpPr>
          <p:spPr bwMode="auto">
            <a:xfrm flipH="1">
              <a:off x="6842125" y="27971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3" name="任意多边形 17">
              <a:extLst>
                <a:ext uri="{FF2B5EF4-FFF2-40B4-BE49-F238E27FC236}">
                  <a16:creationId xmlns:a16="http://schemas.microsoft.com/office/drawing/2014/main" id="{C82B31D2-32A4-4E99-8A95-713FFC78D756}"/>
                </a:ext>
              </a:extLst>
            </p:cNvPr>
            <p:cNvSpPr/>
            <p:nvPr/>
          </p:nvSpPr>
          <p:spPr bwMode="auto">
            <a:xfrm>
              <a:off x="6199188" y="1955800"/>
              <a:ext cx="725488" cy="655638"/>
            </a:xfrm>
            <a:custGeom>
              <a:avLst/>
              <a:gdLst>
                <a:gd name="T0" fmla="*/ 106 w 106"/>
                <a:gd name="T1" fmla="*/ 64 h 96"/>
                <a:gd name="T2" fmla="*/ 106 w 106"/>
                <a:gd name="T3" fmla="*/ 14 h 96"/>
                <a:gd name="T4" fmla="*/ 92 w 106"/>
                <a:gd name="T5" fmla="*/ 0 h 96"/>
                <a:gd name="T6" fmla="*/ 15 w 106"/>
                <a:gd name="T7" fmla="*/ 0 h 96"/>
                <a:gd name="T8" fmla="*/ 0 w 106"/>
                <a:gd name="T9" fmla="*/ 14 h 96"/>
                <a:gd name="T10" fmla="*/ 0 w 106"/>
                <a:gd name="T11" fmla="*/ 64 h 96"/>
                <a:gd name="T12" fmla="*/ 11 w 106"/>
                <a:gd name="T13" fmla="*/ 76 h 96"/>
                <a:gd name="T14" fmla="*/ 11 w 106"/>
                <a:gd name="T15" fmla="*/ 93 h 96"/>
                <a:gd name="T16" fmla="*/ 13 w 106"/>
                <a:gd name="T17" fmla="*/ 95 h 96"/>
                <a:gd name="T18" fmla="*/ 14 w 106"/>
                <a:gd name="T19" fmla="*/ 96 h 96"/>
                <a:gd name="T20" fmla="*/ 16 w 106"/>
                <a:gd name="T21" fmla="*/ 95 h 96"/>
                <a:gd name="T22" fmla="*/ 42 w 106"/>
                <a:gd name="T23" fmla="*/ 78 h 96"/>
                <a:gd name="T24" fmla="*/ 92 w 106"/>
                <a:gd name="T25" fmla="*/ 78 h 96"/>
                <a:gd name="T26" fmla="*/ 106 w 106"/>
                <a:gd name="T27"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106" y="64"/>
                  </a:moveTo>
                  <a:cubicBezTo>
                    <a:pt x="106" y="14"/>
                    <a:pt x="106" y="14"/>
                    <a:pt x="106" y="14"/>
                  </a:cubicBezTo>
                  <a:cubicBezTo>
                    <a:pt x="106" y="6"/>
                    <a:pt x="99" y="0"/>
                    <a:pt x="92" y="0"/>
                  </a:cubicBezTo>
                  <a:cubicBezTo>
                    <a:pt x="15" y="0"/>
                    <a:pt x="15" y="0"/>
                    <a:pt x="15" y="0"/>
                  </a:cubicBezTo>
                  <a:cubicBezTo>
                    <a:pt x="7" y="0"/>
                    <a:pt x="0" y="6"/>
                    <a:pt x="0" y="14"/>
                  </a:cubicBezTo>
                  <a:cubicBezTo>
                    <a:pt x="0" y="64"/>
                    <a:pt x="0" y="64"/>
                    <a:pt x="0" y="64"/>
                  </a:cubicBezTo>
                  <a:cubicBezTo>
                    <a:pt x="0" y="70"/>
                    <a:pt x="6" y="74"/>
                    <a:pt x="11" y="76"/>
                  </a:cubicBezTo>
                  <a:cubicBezTo>
                    <a:pt x="11" y="93"/>
                    <a:pt x="11" y="93"/>
                    <a:pt x="11" y="93"/>
                  </a:cubicBezTo>
                  <a:cubicBezTo>
                    <a:pt x="11" y="94"/>
                    <a:pt x="12" y="95"/>
                    <a:pt x="13" y="95"/>
                  </a:cubicBezTo>
                  <a:cubicBezTo>
                    <a:pt x="13" y="95"/>
                    <a:pt x="14" y="96"/>
                    <a:pt x="14" y="96"/>
                  </a:cubicBezTo>
                  <a:cubicBezTo>
                    <a:pt x="15" y="96"/>
                    <a:pt x="15" y="95"/>
                    <a:pt x="16" y="95"/>
                  </a:cubicBezTo>
                  <a:cubicBezTo>
                    <a:pt x="42" y="78"/>
                    <a:pt x="42" y="78"/>
                    <a:pt x="42" y="78"/>
                  </a:cubicBezTo>
                  <a:cubicBezTo>
                    <a:pt x="92" y="78"/>
                    <a:pt x="92" y="78"/>
                    <a:pt x="92" y="78"/>
                  </a:cubicBezTo>
                  <a:cubicBezTo>
                    <a:pt x="99" y="78"/>
                    <a:pt x="106" y="71"/>
                    <a:pt x="106" y="64"/>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04" name="任意多边形 18">
              <a:extLst>
                <a:ext uri="{FF2B5EF4-FFF2-40B4-BE49-F238E27FC236}">
                  <a16:creationId xmlns:a16="http://schemas.microsoft.com/office/drawing/2014/main" id="{A930C08B-551C-44DF-824A-04FEEF027425}"/>
                </a:ext>
              </a:extLst>
            </p:cNvPr>
            <p:cNvSpPr/>
            <p:nvPr/>
          </p:nvSpPr>
          <p:spPr bwMode="auto">
            <a:xfrm>
              <a:off x="6342063" y="20859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直接连接符 204">
              <a:extLst>
                <a:ext uri="{FF2B5EF4-FFF2-40B4-BE49-F238E27FC236}">
                  <a16:creationId xmlns:a16="http://schemas.microsoft.com/office/drawing/2014/main" id="{D759834D-6918-4845-B3C8-379511A02548}"/>
                </a:ext>
              </a:extLst>
            </p:cNvPr>
            <p:cNvSpPr/>
            <p:nvPr/>
          </p:nvSpPr>
          <p:spPr bwMode="auto">
            <a:xfrm flipH="1">
              <a:off x="6342063" y="20859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6" name="任意多边形 20">
              <a:extLst>
                <a:ext uri="{FF2B5EF4-FFF2-40B4-BE49-F238E27FC236}">
                  <a16:creationId xmlns:a16="http://schemas.microsoft.com/office/drawing/2014/main" id="{82A84DF1-39AD-4B19-BD9D-94DDFF610394}"/>
                </a:ext>
              </a:extLst>
            </p:cNvPr>
            <p:cNvSpPr/>
            <p:nvPr/>
          </p:nvSpPr>
          <p:spPr bwMode="auto">
            <a:xfrm>
              <a:off x="6342063" y="2222500"/>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直接连接符 206">
              <a:extLst>
                <a:ext uri="{FF2B5EF4-FFF2-40B4-BE49-F238E27FC236}">
                  <a16:creationId xmlns:a16="http://schemas.microsoft.com/office/drawing/2014/main" id="{F25343BD-8E6C-4C47-B29A-54566133C98A}"/>
                </a:ext>
              </a:extLst>
            </p:cNvPr>
            <p:cNvSpPr/>
            <p:nvPr/>
          </p:nvSpPr>
          <p:spPr bwMode="auto">
            <a:xfrm flipH="1">
              <a:off x="6342063" y="2222500"/>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8" name="任意多边形 22">
              <a:extLst>
                <a:ext uri="{FF2B5EF4-FFF2-40B4-BE49-F238E27FC236}">
                  <a16:creationId xmlns:a16="http://schemas.microsoft.com/office/drawing/2014/main" id="{FC0A6DA1-3B36-4B9A-897A-3270872638C0}"/>
                </a:ext>
              </a:extLst>
            </p:cNvPr>
            <p:cNvSpPr/>
            <p:nvPr/>
          </p:nvSpPr>
          <p:spPr bwMode="auto">
            <a:xfrm>
              <a:off x="6342063" y="235902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直接连接符 208">
              <a:extLst>
                <a:ext uri="{FF2B5EF4-FFF2-40B4-BE49-F238E27FC236}">
                  <a16:creationId xmlns:a16="http://schemas.microsoft.com/office/drawing/2014/main" id="{8A261B30-26B6-4A10-BF54-DFE6D9CC5FA9}"/>
                </a:ext>
              </a:extLst>
            </p:cNvPr>
            <p:cNvSpPr/>
            <p:nvPr/>
          </p:nvSpPr>
          <p:spPr bwMode="auto">
            <a:xfrm flipH="1">
              <a:off x="6342063" y="235902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10" name="任意多边形 24">
              <a:extLst>
                <a:ext uri="{FF2B5EF4-FFF2-40B4-BE49-F238E27FC236}">
                  <a16:creationId xmlns:a16="http://schemas.microsoft.com/office/drawing/2014/main" id="{B727DC21-CCB1-40BB-97E9-D79975F1AF35}"/>
                </a:ext>
              </a:extLst>
            </p:cNvPr>
            <p:cNvSpPr/>
            <p:nvPr/>
          </p:nvSpPr>
          <p:spPr bwMode="auto">
            <a:xfrm>
              <a:off x="5761038" y="2830513"/>
              <a:ext cx="581025" cy="527050"/>
            </a:xfrm>
            <a:custGeom>
              <a:avLst/>
              <a:gdLst>
                <a:gd name="T0" fmla="*/ 54 w 85"/>
                <a:gd name="T1" fmla="*/ 7 h 77"/>
                <a:gd name="T2" fmla="*/ 9 w 85"/>
                <a:gd name="T3" fmla="*/ 44 h 77"/>
                <a:gd name="T4" fmla="*/ 7 w 85"/>
                <a:gd name="T5" fmla="*/ 69 h 77"/>
                <a:gd name="T6" fmla="*/ 7 w 85"/>
                <a:gd name="T7" fmla="*/ 69 h 77"/>
                <a:gd name="T8" fmla="*/ 31 w 85"/>
                <a:gd name="T9" fmla="*/ 71 h 77"/>
                <a:gd name="T10" fmla="*/ 76 w 85"/>
                <a:gd name="T11" fmla="*/ 34 h 77"/>
                <a:gd name="T12" fmla="*/ 78 w 85"/>
                <a:gd name="T13" fmla="*/ 9 h 77"/>
                <a:gd name="T14" fmla="*/ 78 w 85"/>
                <a:gd name="T15" fmla="*/ 9 h 77"/>
                <a:gd name="T16" fmla="*/ 54 w 85"/>
                <a:gd name="T1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7">
                  <a:moveTo>
                    <a:pt x="54" y="7"/>
                  </a:moveTo>
                  <a:cubicBezTo>
                    <a:pt x="9" y="44"/>
                    <a:pt x="9" y="44"/>
                    <a:pt x="9" y="44"/>
                  </a:cubicBezTo>
                  <a:cubicBezTo>
                    <a:pt x="1" y="50"/>
                    <a:pt x="0" y="61"/>
                    <a:pt x="7" y="69"/>
                  </a:cubicBezTo>
                  <a:cubicBezTo>
                    <a:pt x="7" y="69"/>
                    <a:pt x="7" y="69"/>
                    <a:pt x="7" y="69"/>
                  </a:cubicBezTo>
                  <a:cubicBezTo>
                    <a:pt x="13" y="76"/>
                    <a:pt x="24" y="77"/>
                    <a:pt x="31" y="71"/>
                  </a:cubicBezTo>
                  <a:cubicBezTo>
                    <a:pt x="76" y="34"/>
                    <a:pt x="76" y="34"/>
                    <a:pt x="76" y="34"/>
                  </a:cubicBezTo>
                  <a:cubicBezTo>
                    <a:pt x="84" y="27"/>
                    <a:pt x="85" y="16"/>
                    <a:pt x="78" y="9"/>
                  </a:cubicBezTo>
                  <a:cubicBezTo>
                    <a:pt x="78" y="9"/>
                    <a:pt x="78" y="9"/>
                    <a:pt x="78" y="9"/>
                  </a:cubicBezTo>
                  <a:cubicBezTo>
                    <a:pt x="72" y="1"/>
                    <a:pt x="61" y="0"/>
                    <a:pt x="54" y="7"/>
                  </a:cubicBezTo>
                  <a:close/>
                </a:path>
              </a:pathLst>
            </a:custGeom>
            <a:solidFill>
              <a:srgbClr val="D9EEF5"/>
            </a:solidFill>
            <a:ln w="26988" cap="rnd">
              <a:solidFill>
                <a:srgbClr val="005AA6"/>
              </a:solidFill>
              <a:prstDash val="solid"/>
              <a:round/>
              <a:headEnd/>
              <a:tailEnd/>
            </a:ln>
          </p:spPr>
          <p:txBody>
            <a:bodyPr anchor="ctr"/>
            <a:lstStyle/>
            <a:p>
              <a:pPr algn="ctr"/>
              <a:endParaRPr/>
            </a:p>
          </p:txBody>
        </p:sp>
        <p:sp>
          <p:nvSpPr>
            <p:cNvPr id="211" name="任意多边形 25">
              <a:extLst>
                <a:ext uri="{FF2B5EF4-FFF2-40B4-BE49-F238E27FC236}">
                  <a16:creationId xmlns:a16="http://schemas.microsoft.com/office/drawing/2014/main" id="{05961AFA-4D12-423C-8D9F-2A7A4FE99BFB}"/>
                </a:ext>
              </a:extLst>
            </p:cNvPr>
            <p:cNvSpPr/>
            <p:nvPr/>
          </p:nvSpPr>
          <p:spPr bwMode="auto">
            <a:xfrm>
              <a:off x="5205413" y="2481263"/>
              <a:ext cx="931863" cy="1620838"/>
            </a:xfrm>
            <a:custGeom>
              <a:avLst/>
              <a:gdLst>
                <a:gd name="T0" fmla="*/ 127 w 136"/>
                <a:gd name="T1" fmla="*/ 237 h 237"/>
                <a:gd name="T2" fmla="*/ 9 w 136"/>
                <a:gd name="T3" fmla="*/ 237 h 237"/>
                <a:gd name="T4" fmla="*/ 0 w 136"/>
                <a:gd name="T5" fmla="*/ 229 h 237"/>
                <a:gd name="T6" fmla="*/ 0 w 136"/>
                <a:gd name="T7" fmla="*/ 8 h 237"/>
                <a:gd name="T8" fmla="*/ 9 w 136"/>
                <a:gd name="T9" fmla="*/ 0 h 237"/>
                <a:gd name="T10" fmla="*/ 127 w 136"/>
                <a:gd name="T11" fmla="*/ 0 h 237"/>
                <a:gd name="T12" fmla="*/ 136 w 136"/>
                <a:gd name="T13" fmla="*/ 8 h 237"/>
                <a:gd name="T14" fmla="*/ 136 w 136"/>
                <a:gd name="T15" fmla="*/ 229 h 237"/>
                <a:gd name="T16" fmla="*/ 127 w 136"/>
                <a:gd name="T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37">
                  <a:moveTo>
                    <a:pt x="127" y="237"/>
                  </a:moveTo>
                  <a:cubicBezTo>
                    <a:pt x="9" y="237"/>
                    <a:pt x="9" y="237"/>
                    <a:pt x="9" y="237"/>
                  </a:cubicBezTo>
                  <a:cubicBezTo>
                    <a:pt x="4" y="237"/>
                    <a:pt x="0" y="234"/>
                    <a:pt x="0" y="229"/>
                  </a:cubicBezTo>
                  <a:cubicBezTo>
                    <a:pt x="0" y="8"/>
                    <a:pt x="0" y="8"/>
                    <a:pt x="0" y="8"/>
                  </a:cubicBezTo>
                  <a:cubicBezTo>
                    <a:pt x="0" y="3"/>
                    <a:pt x="4" y="0"/>
                    <a:pt x="9" y="0"/>
                  </a:cubicBezTo>
                  <a:cubicBezTo>
                    <a:pt x="127" y="0"/>
                    <a:pt x="127" y="0"/>
                    <a:pt x="127" y="0"/>
                  </a:cubicBezTo>
                  <a:cubicBezTo>
                    <a:pt x="132" y="0"/>
                    <a:pt x="136" y="3"/>
                    <a:pt x="136" y="8"/>
                  </a:cubicBezTo>
                  <a:cubicBezTo>
                    <a:pt x="136" y="229"/>
                    <a:pt x="136" y="229"/>
                    <a:pt x="136" y="229"/>
                  </a:cubicBezTo>
                  <a:cubicBezTo>
                    <a:pt x="136" y="234"/>
                    <a:pt x="132" y="237"/>
                    <a:pt x="127" y="237"/>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12" name="矩形 211">
              <a:extLst>
                <a:ext uri="{FF2B5EF4-FFF2-40B4-BE49-F238E27FC236}">
                  <a16:creationId xmlns:a16="http://schemas.microsoft.com/office/drawing/2014/main" id="{CC1D4316-0E54-4C1A-923D-AA91BED1EAA5}"/>
                </a:ext>
              </a:extLst>
            </p:cNvPr>
            <p:cNvSpPr/>
            <p:nvPr/>
          </p:nvSpPr>
          <p:spPr bwMode="auto">
            <a:xfrm>
              <a:off x="5314950" y="2605088"/>
              <a:ext cx="706438" cy="1209675"/>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213" name="椭圆 212">
              <a:extLst>
                <a:ext uri="{FF2B5EF4-FFF2-40B4-BE49-F238E27FC236}">
                  <a16:creationId xmlns:a16="http://schemas.microsoft.com/office/drawing/2014/main" id="{3BF0AC7B-B87D-4977-9DA0-787ECBEFBCA7}"/>
                </a:ext>
              </a:extLst>
            </p:cNvPr>
            <p:cNvSpPr/>
            <p:nvPr/>
          </p:nvSpPr>
          <p:spPr bwMode="auto">
            <a:xfrm>
              <a:off x="5651500" y="2530475"/>
              <a:ext cx="41275" cy="33338"/>
            </a:xfrm>
            <a:prstGeom prst="ellipse">
              <a:avLst/>
            </a:prstGeom>
            <a:solidFill>
              <a:srgbClr val="FFFFFF"/>
            </a:solidFill>
            <a:ln w="20638" cap="rnd">
              <a:solidFill>
                <a:srgbClr val="005AA6"/>
              </a:solidFill>
              <a:prstDash val="solid"/>
              <a:round/>
              <a:headEnd/>
              <a:tailEnd/>
            </a:ln>
          </p:spPr>
          <p:txBody>
            <a:bodyPr anchor="ctr"/>
            <a:lstStyle/>
            <a:p>
              <a:pPr algn="ctr"/>
              <a:endParaRPr/>
            </a:p>
          </p:txBody>
        </p:sp>
        <p:sp>
          <p:nvSpPr>
            <p:cNvPr id="214" name="椭圆 213">
              <a:extLst>
                <a:ext uri="{FF2B5EF4-FFF2-40B4-BE49-F238E27FC236}">
                  <a16:creationId xmlns:a16="http://schemas.microsoft.com/office/drawing/2014/main" id="{22D189FE-297B-43FA-97F1-A96A25BDE7D4}"/>
                </a:ext>
              </a:extLst>
            </p:cNvPr>
            <p:cNvSpPr/>
            <p:nvPr/>
          </p:nvSpPr>
          <p:spPr bwMode="auto">
            <a:xfrm>
              <a:off x="5610225" y="3897313"/>
              <a:ext cx="115888" cy="115888"/>
            </a:xfrm>
            <a:prstGeom prst="ellipse">
              <a:avLst/>
            </a:prstGeom>
            <a:solidFill>
              <a:srgbClr val="D9EEF5"/>
            </a:solidFill>
            <a:ln w="26988" cap="rnd">
              <a:solidFill>
                <a:srgbClr val="005AA6"/>
              </a:solidFill>
              <a:prstDash val="solid"/>
              <a:round/>
              <a:headEnd/>
              <a:tailEnd/>
            </a:ln>
          </p:spPr>
          <p:txBody>
            <a:bodyPr anchor="ctr"/>
            <a:lstStyle/>
            <a:p>
              <a:pPr algn="ctr"/>
              <a:endParaRPr/>
            </a:p>
          </p:txBody>
        </p:sp>
        <p:sp>
          <p:nvSpPr>
            <p:cNvPr id="215" name="任意多边形 29">
              <a:extLst>
                <a:ext uri="{FF2B5EF4-FFF2-40B4-BE49-F238E27FC236}">
                  <a16:creationId xmlns:a16="http://schemas.microsoft.com/office/drawing/2014/main" id="{FDBD8C58-48C4-4276-AFC6-B460F4959242}"/>
                </a:ext>
              </a:extLst>
            </p:cNvPr>
            <p:cNvSpPr/>
            <p:nvPr/>
          </p:nvSpPr>
          <p:spPr bwMode="auto">
            <a:xfrm>
              <a:off x="4684713" y="3022600"/>
              <a:ext cx="1130300" cy="2282825"/>
            </a:xfrm>
            <a:custGeom>
              <a:avLst/>
              <a:gdLst>
                <a:gd name="T0" fmla="*/ 0 w 165"/>
                <a:gd name="T1" fmla="*/ 312 h 334"/>
                <a:gd name="T2" fmla="*/ 40 w 165"/>
                <a:gd name="T3" fmla="*/ 184 h 334"/>
                <a:gd name="T4" fmla="*/ 17 w 165"/>
                <a:gd name="T5" fmla="*/ 98 h 334"/>
                <a:gd name="T6" fmla="*/ 76 w 165"/>
                <a:gd name="T7" fmla="*/ 4 h 334"/>
                <a:gd name="T8" fmla="*/ 94 w 165"/>
                <a:gd name="T9" fmla="*/ 4 h 334"/>
                <a:gd name="T10" fmla="*/ 94 w 165"/>
                <a:gd name="T11" fmla="*/ 4 h 334"/>
                <a:gd name="T12" fmla="*/ 100 w 165"/>
                <a:gd name="T13" fmla="*/ 20 h 334"/>
                <a:gd name="T14" fmla="*/ 80 w 165"/>
                <a:gd name="T15" fmla="*/ 68 h 334"/>
                <a:gd name="T16" fmla="*/ 115 w 165"/>
                <a:gd name="T17" fmla="*/ 158 h 334"/>
                <a:gd name="T18" fmla="*/ 159 w 165"/>
                <a:gd name="T19" fmla="*/ 158 h 334"/>
                <a:gd name="T20" fmla="*/ 138 w 165"/>
                <a:gd name="T21" fmla="*/ 195 h 334"/>
                <a:gd name="T22" fmla="*/ 98 w 165"/>
                <a:gd name="T23" fmla="*/ 334 h 334"/>
                <a:gd name="T24" fmla="*/ 0 w 165"/>
                <a:gd name="T25" fmla="*/ 31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334">
                  <a:moveTo>
                    <a:pt x="0" y="312"/>
                  </a:moveTo>
                  <a:cubicBezTo>
                    <a:pt x="40" y="184"/>
                    <a:pt x="40" y="184"/>
                    <a:pt x="40" y="184"/>
                  </a:cubicBezTo>
                  <a:cubicBezTo>
                    <a:pt x="40" y="184"/>
                    <a:pt x="10" y="160"/>
                    <a:pt x="17" y="98"/>
                  </a:cubicBezTo>
                  <a:cubicBezTo>
                    <a:pt x="22" y="55"/>
                    <a:pt x="64" y="12"/>
                    <a:pt x="76" y="4"/>
                  </a:cubicBezTo>
                  <a:cubicBezTo>
                    <a:pt x="82" y="0"/>
                    <a:pt x="89" y="0"/>
                    <a:pt x="94" y="4"/>
                  </a:cubicBezTo>
                  <a:cubicBezTo>
                    <a:pt x="94" y="4"/>
                    <a:pt x="94" y="4"/>
                    <a:pt x="94" y="4"/>
                  </a:cubicBezTo>
                  <a:cubicBezTo>
                    <a:pt x="99" y="7"/>
                    <a:pt x="101" y="14"/>
                    <a:pt x="100" y="20"/>
                  </a:cubicBezTo>
                  <a:cubicBezTo>
                    <a:pt x="97" y="31"/>
                    <a:pt x="86" y="54"/>
                    <a:pt x="80" y="68"/>
                  </a:cubicBezTo>
                  <a:cubicBezTo>
                    <a:pt x="80" y="68"/>
                    <a:pt x="122" y="90"/>
                    <a:pt x="115" y="158"/>
                  </a:cubicBezTo>
                  <a:cubicBezTo>
                    <a:pt x="159" y="158"/>
                    <a:pt x="159" y="158"/>
                    <a:pt x="159" y="158"/>
                  </a:cubicBezTo>
                  <a:cubicBezTo>
                    <a:pt x="159" y="158"/>
                    <a:pt x="165" y="173"/>
                    <a:pt x="138" y="195"/>
                  </a:cubicBezTo>
                  <a:cubicBezTo>
                    <a:pt x="98" y="334"/>
                    <a:pt x="98" y="334"/>
                    <a:pt x="98" y="334"/>
                  </a:cubicBezTo>
                  <a:lnTo>
                    <a:pt x="0" y="312"/>
                  </a:ln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16" name="椭圆 215">
              <a:extLst>
                <a:ext uri="{FF2B5EF4-FFF2-40B4-BE49-F238E27FC236}">
                  <a16:creationId xmlns:a16="http://schemas.microsoft.com/office/drawing/2014/main" id="{A52F12D6-86F0-44C0-97F7-0CCDFB9BFE53}"/>
                </a:ext>
              </a:extLst>
            </p:cNvPr>
            <p:cNvSpPr/>
            <p:nvPr/>
          </p:nvSpPr>
          <p:spPr bwMode="auto">
            <a:xfrm>
              <a:off x="5445125" y="3001963"/>
              <a:ext cx="452438" cy="450850"/>
            </a:xfrm>
            <a:prstGeom prst="ellipse">
              <a:avLst/>
            </a:prstGeom>
            <a:solidFill>
              <a:srgbClr val="FFFFFF"/>
            </a:solidFill>
            <a:ln w="26988" cap="rnd">
              <a:solidFill>
                <a:srgbClr val="005AA6"/>
              </a:solidFill>
              <a:prstDash val="solid"/>
              <a:round/>
              <a:headEnd/>
              <a:tailEnd/>
            </a:ln>
          </p:spPr>
          <p:txBody>
            <a:bodyPr anchor="ctr"/>
            <a:lstStyle/>
            <a:p>
              <a:pPr algn="ctr"/>
              <a:endParaRPr/>
            </a:p>
          </p:txBody>
        </p:sp>
        <p:sp>
          <p:nvSpPr>
            <p:cNvPr id="217" name="任意多边形 31">
              <a:extLst>
                <a:ext uri="{FF2B5EF4-FFF2-40B4-BE49-F238E27FC236}">
                  <a16:creationId xmlns:a16="http://schemas.microsoft.com/office/drawing/2014/main" id="{D6D32E4F-2AD0-4A42-92E8-C9D1E5E5DEF5}"/>
                </a:ext>
              </a:extLst>
            </p:cNvPr>
            <p:cNvSpPr/>
            <p:nvPr/>
          </p:nvSpPr>
          <p:spPr bwMode="auto">
            <a:xfrm>
              <a:off x="5541963" y="3111500"/>
              <a:ext cx="239713" cy="231775"/>
            </a:xfrm>
            <a:custGeom>
              <a:avLst/>
              <a:gdLst>
                <a:gd name="T0" fmla="*/ 20 w 35"/>
                <a:gd name="T1" fmla="*/ 34 h 34"/>
                <a:gd name="T2" fmla="*/ 16 w 35"/>
                <a:gd name="T3" fmla="*/ 33 h 34"/>
                <a:gd name="T4" fmla="*/ 2 w 35"/>
                <a:gd name="T5" fmla="*/ 18 h 34"/>
                <a:gd name="T6" fmla="*/ 3 w 35"/>
                <a:gd name="T7" fmla="*/ 10 h 34"/>
                <a:gd name="T8" fmla="*/ 10 w 35"/>
                <a:gd name="T9" fmla="*/ 11 h 34"/>
                <a:gd name="T10" fmla="*/ 18 w 35"/>
                <a:gd name="T11" fmla="*/ 20 h 34"/>
                <a:gd name="T12" fmla="*/ 25 w 35"/>
                <a:gd name="T13" fmla="*/ 4 h 34"/>
                <a:gd name="T14" fmla="*/ 31 w 35"/>
                <a:gd name="T15" fmla="*/ 1 h 34"/>
                <a:gd name="T16" fmla="*/ 34 w 35"/>
                <a:gd name="T17" fmla="*/ 8 h 34"/>
                <a:gd name="T18" fmla="*/ 24 w 35"/>
                <a:gd name="T19" fmla="*/ 31 h 34"/>
                <a:gd name="T20" fmla="*/ 20 w 35"/>
                <a:gd name="T21" fmla="*/ 34 h 34"/>
                <a:gd name="T22" fmla="*/ 20 w 35"/>
                <a:gd name="T2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4">
                  <a:moveTo>
                    <a:pt x="20" y="34"/>
                  </a:moveTo>
                  <a:cubicBezTo>
                    <a:pt x="18" y="34"/>
                    <a:pt x="17" y="34"/>
                    <a:pt x="16" y="33"/>
                  </a:cubicBezTo>
                  <a:cubicBezTo>
                    <a:pt x="2" y="18"/>
                    <a:pt x="2" y="18"/>
                    <a:pt x="2" y="18"/>
                  </a:cubicBezTo>
                  <a:cubicBezTo>
                    <a:pt x="0" y="15"/>
                    <a:pt x="1" y="12"/>
                    <a:pt x="3" y="10"/>
                  </a:cubicBezTo>
                  <a:cubicBezTo>
                    <a:pt x="5" y="8"/>
                    <a:pt x="8" y="9"/>
                    <a:pt x="10" y="11"/>
                  </a:cubicBezTo>
                  <a:cubicBezTo>
                    <a:pt x="18" y="20"/>
                    <a:pt x="18" y="20"/>
                    <a:pt x="18" y="20"/>
                  </a:cubicBezTo>
                  <a:cubicBezTo>
                    <a:pt x="25" y="4"/>
                    <a:pt x="25" y="4"/>
                    <a:pt x="25" y="4"/>
                  </a:cubicBezTo>
                  <a:cubicBezTo>
                    <a:pt x="26" y="1"/>
                    <a:pt x="29" y="0"/>
                    <a:pt x="31" y="1"/>
                  </a:cubicBezTo>
                  <a:cubicBezTo>
                    <a:pt x="34" y="2"/>
                    <a:pt x="35" y="5"/>
                    <a:pt x="34" y="8"/>
                  </a:cubicBezTo>
                  <a:cubicBezTo>
                    <a:pt x="24" y="31"/>
                    <a:pt x="24" y="31"/>
                    <a:pt x="24" y="31"/>
                  </a:cubicBezTo>
                  <a:cubicBezTo>
                    <a:pt x="24" y="33"/>
                    <a:pt x="22" y="34"/>
                    <a:pt x="20" y="34"/>
                  </a:cubicBezTo>
                  <a:cubicBezTo>
                    <a:pt x="20" y="34"/>
                    <a:pt x="20" y="34"/>
                    <a:pt x="20" y="34"/>
                  </a:cubicBezTo>
                  <a:close/>
                </a:path>
              </a:pathLst>
            </a:custGeom>
            <a:solidFill>
              <a:srgbClr val="F1C059"/>
            </a:solidFill>
            <a:ln w="26988" cap="rnd">
              <a:solidFill>
                <a:srgbClr val="005AA6"/>
              </a:solidFill>
              <a:prstDash val="solid"/>
              <a:round/>
              <a:headEnd/>
              <a:tailEnd/>
            </a:ln>
          </p:spPr>
          <p:txBody>
            <a:bodyPr anchor="ctr"/>
            <a:lstStyle/>
            <a:p>
              <a:pPr algn="ctr"/>
              <a:endParaRPr/>
            </a:p>
          </p:txBody>
        </p:sp>
        <p:sp>
          <p:nvSpPr>
            <p:cNvPr id="218" name="任意多边形 32">
              <a:extLst>
                <a:ext uri="{FF2B5EF4-FFF2-40B4-BE49-F238E27FC236}">
                  <a16:creationId xmlns:a16="http://schemas.microsoft.com/office/drawing/2014/main" id="{51A87531-1072-48FC-BF74-76C744350BE3}"/>
                </a:ext>
              </a:extLst>
            </p:cNvPr>
            <p:cNvSpPr/>
            <p:nvPr/>
          </p:nvSpPr>
          <p:spPr bwMode="auto">
            <a:xfrm>
              <a:off x="5992813" y="3657600"/>
              <a:ext cx="315913" cy="198438"/>
            </a:xfrm>
            <a:custGeom>
              <a:avLst/>
              <a:gdLst>
                <a:gd name="T0" fmla="*/ 14 w 46"/>
                <a:gd name="T1" fmla="*/ 29 h 29"/>
                <a:gd name="T2" fmla="*/ 32 w 46"/>
                <a:gd name="T3" fmla="*/ 29 h 29"/>
                <a:gd name="T4" fmla="*/ 46 w 46"/>
                <a:gd name="T5" fmla="*/ 14 h 29"/>
                <a:gd name="T6" fmla="*/ 46 w 46"/>
                <a:gd name="T7" fmla="*/ 14 h 29"/>
                <a:gd name="T8" fmla="*/ 32 w 46"/>
                <a:gd name="T9" fmla="*/ 0 h 29"/>
                <a:gd name="T10" fmla="*/ 14 w 46"/>
                <a:gd name="T11" fmla="*/ 0 h 29"/>
                <a:gd name="T12" fmla="*/ 0 w 46"/>
                <a:gd name="T13" fmla="*/ 14 h 29"/>
                <a:gd name="T14" fmla="*/ 0 w 46"/>
                <a:gd name="T15" fmla="*/ 14 h 29"/>
                <a:gd name="T16" fmla="*/ 14 w 46"/>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9">
                  <a:moveTo>
                    <a:pt x="14" y="29"/>
                  </a:moveTo>
                  <a:cubicBezTo>
                    <a:pt x="32" y="29"/>
                    <a:pt x="32" y="29"/>
                    <a:pt x="32" y="29"/>
                  </a:cubicBezTo>
                  <a:cubicBezTo>
                    <a:pt x="40" y="29"/>
                    <a:pt x="46" y="22"/>
                    <a:pt x="46" y="14"/>
                  </a:cubicBezTo>
                  <a:cubicBezTo>
                    <a:pt x="46" y="14"/>
                    <a:pt x="46" y="14"/>
                    <a:pt x="46" y="14"/>
                  </a:cubicBezTo>
                  <a:cubicBezTo>
                    <a:pt x="46" y="6"/>
                    <a:pt x="40" y="0"/>
                    <a:pt x="32" y="0"/>
                  </a:cubicBezTo>
                  <a:cubicBezTo>
                    <a:pt x="14" y="0"/>
                    <a:pt x="14" y="0"/>
                    <a:pt x="14" y="0"/>
                  </a:cubicBezTo>
                  <a:cubicBezTo>
                    <a:pt x="6" y="0"/>
                    <a:pt x="0" y="6"/>
                    <a:pt x="0" y="14"/>
                  </a:cubicBezTo>
                  <a:cubicBezTo>
                    <a:pt x="0" y="14"/>
                    <a:pt x="0" y="14"/>
                    <a:pt x="0" y="14"/>
                  </a:cubicBezTo>
                  <a:cubicBezTo>
                    <a:pt x="0" y="22"/>
                    <a:pt x="6" y="29"/>
                    <a:pt x="14" y="29"/>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19" name="任意多边形 33">
              <a:extLst>
                <a:ext uri="{FF2B5EF4-FFF2-40B4-BE49-F238E27FC236}">
                  <a16:creationId xmlns:a16="http://schemas.microsoft.com/office/drawing/2014/main" id="{10931A07-1C6C-4326-89B5-2C43CB5355A8}"/>
                </a:ext>
              </a:extLst>
            </p:cNvPr>
            <p:cNvSpPr/>
            <p:nvPr/>
          </p:nvSpPr>
          <p:spPr bwMode="auto">
            <a:xfrm>
              <a:off x="5924550" y="3417888"/>
              <a:ext cx="438150" cy="239713"/>
            </a:xfrm>
            <a:custGeom>
              <a:avLst/>
              <a:gdLst>
                <a:gd name="T0" fmla="*/ 17 w 64"/>
                <a:gd name="T1" fmla="*/ 35 h 35"/>
                <a:gd name="T2" fmla="*/ 46 w 64"/>
                <a:gd name="T3" fmla="*/ 35 h 35"/>
                <a:gd name="T4" fmla="*/ 64 w 64"/>
                <a:gd name="T5" fmla="*/ 17 h 35"/>
                <a:gd name="T6" fmla="*/ 64 w 64"/>
                <a:gd name="T7" fmla="*/ 17 h 35"/>
                <a:gd name="T8" fmla="*/ 46 w 64"/>
                <a:gd name="T9" fmla="*/ 0 h 35"/>
                <a:gd name="T10" fmla="*/ 17 w 64"/>
                <a:gd name="T11" fmla="*/ 0 h 35"/>
                <a:gd name="T12" fmla="*/ 0 w 64"/>
                <a:gd name="T13" fmla="*/ 17 h 35"/>
                <a:gd name="T14" fmla="*/ 0 w 64"/>
                <a:gd name="T15" fmla="*/ 17 h 35"/>
                <a:gd name="T16" fmla="*/ 17 w 6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5">
                  <a:moveTo>
                    <a:pt x="17" y="35"/>
                  </a:moveTo>
                  <a:cubicBezTo>
                    <a:pt x="46" y="35"/>
                    <a:pt x="46" y="35"/>
                    <a:pt x="46" y="35"/>
                  </a:cubicBezTo>
                  <a:cubicBezTo>
                    <a:pt x="56" y="35"/>
                    <a:pt x="64" y="27"/>
                    <a:pt x="64" y="17"/>
                  </a:cubicBezTo>
                  <a:cubicBezTo>
                    <a:pt x="64" y="17"/>
                    <a:pt x="64" y="17"/>
                    <a:pt x="64" y="17"/>
                  </a:cubicBezTo>
                  <a:cubicBezTo>
                    <a:pt x="64" y="7"/>
                    <a:pt x="56" y="0"/>
                    <a:pt x="46" y="0"/>
                  </a:cubicBezTo>
                  <a:cubicBezTo>
                    <a:pt x="17" y="0"/>
                    <a:pt x="17" y="0"/>
                    <a:pt x="17" y="0"/>
                  </a:cubicBezTo>
                  <a:cubicBezTo>
                    <a:pt x="8" y="0"/>
                    <a:pt x="0" y="7"/>
                    <a:pt x="0" y="17"/>
                  </a:cubicBezTo>
                  <a:cubicBezTo>
                    <a:pt x="0" y="17"/>
                    <a:pt x="0" y="17"/>
                    <a:pt x="0" y="17"/>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20" name="任意多边形 34">
              <a:extLst>
                <a:ext uri="{FF2B5EF4-FFF2-40B4-BE49-F238E27FC236}">
                  <a16:creationId xmlns:a16="http://schemas.microsoft.com/office/drawing/2014/main" id="{FFD6E366-2783-4C3E-A5FA-DC70AEB45B83}"/>
                </a:ext>
              </a:extLst>
            </p:cNvPr>
            <p:cNvSpPr/>
            <p:nvPr/>
          </p:nvSpPr>
          <p:spPr bwMode="auto">
            <a:xfrm>
              <a:off x="5883275" y="3171825"/>
              <a:ext cx="466725" cy="239713"/>
            </a:xfrm>
            <a:custGeom>
              <a:avLst/>
              <a:gdLst>
                <a:gd name="T0" fmla="*/ 17 w 68"/>
                <a:gd name="T1" fmla="*/ 35 h 35"/>
                <a:gd name="T2" fmla="*/ 51 w 68"/>
                <a:gd name="T3" fmla="*/ 35 h 35"/>
                <a:gd name="T4" fmla="*/ 68 w 68"/>
                <a:gd name="T5" fmla="*/ 18 h 35"/>
                <a:gd name="T6" fmla="*/ 68 w 68"/>
                <a:gd name="T7" fmla="*/ 18 h 35"/>
                <a:gd name="T8" fmla="*/ 51 w 68"/>
                <a:gd name="T9" fmla="*/ 0 h 35"/>
                <a:gd name="T10" fmla="*/ 17 w 68"/>
                <a:gd name="T11" fmla="*/ 0 h 35"/>
                <a:gd name="T12" fmla="*/ 0 w 68"/>
                <a:gd name="T13" fmla="*/ 18 h 35"/>
                <a:gd name="T14" fmla="*/ 0 w 68"/>
                <a:gd name="T15" fmla="*/ 18 h 35"/>
                <a:gd name="T16" fmla="*/ 17 w 68"/>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5">
                  <a:moveTo>
                    <a:pt x="17" y="35"/>
                  </a:moveTo>
                  <a:cubicBezTo>
                    <a:pt x="51" y="35"/>
                    <a:pt x="51" y="35"/>
                    <a:pt x="51" y="35"/>
                  </a:cubicBezTo>
                  <a:cubicBezTo>
                    <a:pt x="60" y="35"/>
                    <a:pt x="68" y="27"/>
                    <a:pt x="68" y="18"/>
                  </a:cubicBezTo>
                  <a:cubicBezTo>
                    <a:pt x="68" y="18"/>
                    <a:pt x="68" y="18"/>
                    <a:pt x="68" y="18"/>
                  </a:cubicBezTo>
                  <a:cubicBezTo>
                    <a:pt x="68" y="8"/>
                    <a:pt x="60" y="0"/>
                    <a:pt x="51" y="0"/>
                  </a:cubicBezTo>
                  <a:cubicBezTo>
                    <a:pt x="17" y="0"/>
                    <a:pt x="17" y="0"/>
                    <a:pt x="17" y="0"/>
                  </a:cubicBezTo>
                  <a:cubicBezTo>
                    <a:pt x="8" y="0"/>
                    <a:pt x="0" y="8"/>
                    <a:pt x="0" y="18"/>
                  </a:cubicBezTo>
                  <a:cubicBezTo>
                    <a:pt x="0" y="18"/>
                    <a:pt x="0" y="18"/>
                    <a:pt x="0" y="18"/>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21" name="任意多边形 35">
              <a:extLst>
                <a:ext uri="{FF2B5EF4-FFF2-40B4-BE49-F238E27FC236}">
                  <a16:creationId xmlns:a16="http://schemas.microsoft.com/office/drawing/2014/main" id="{C8E62492-9F18-4BEE-8B07-CD51C3E92FA5}"/>
                </a:ext>
              </a:extLst>
            </p:cNvPr>
            <p:cNvSpPr/>
            <p:nvPr/>
          </p:nvSpPr>
          <p:spPr bwMode="auto">
            <a:xfrm>
              <a:off x="6459538" y="4430713"/>
              <a:ext cx="396875" cy="730250"/>
            </a:xfrm>
            <a:custGeom>
              <a:avLst/>
              <a:gdLst>
                <a:gd name="T0" fmla="*/ 8 w 58"/>
                <a:gd name="T1" fmla="*/ 34 h 107"/>
                <a:gd name="T2" fmla="*/ 53 w 58"/>
                <a:gd name="T3" fmla="*/ 107 h 107"/>
                <a:gd name="T4" fmla="*/ 58 w 58"/>
                <a:gd name="T5" fmla="*/ 46 h 107"/>
                <a:gd name="T6" fmla="*/ 24 w 58"/>
                <a:gd name="T7" fmla="*/ 0 h 107"/>
                <a:gd name="T8" fmla="*/ 8 w 58"/>
                <a:gd name="T9" fmla="*/ 34 h 107"/>
              </a:gdLst>
              <a:ahLst/>
              <a:cxnLst>
                <a:cxn ang="0">
                  <a:pos x="T0" y="T1"/>
                </a:cxn>
                <a:cxn ang="0">
                  <a:pos x="T2" y="T3"/>
                </a:cxn>
                <a:cxn ang="0">
                  <a:pos x="T4" y="T5"/>
                </a:cxn>
                <a:cxn ang="0">
                  <a:pos x="T6" y="T7"/>
                </a:cxn>
                <a:cxn ang="0">
                  <a:pos x="T8" y="T9"/>
                </a:cxn>
              </a:cxnLst>
              <a:rect l="0" t="0" r="r" b="b"/>
              <a:pathLst>
                <a:path w="58" h="107">
                  <a:moveTo>
                    <a:pt x="8" y="34"/>
                  </a:moveTo>
                  <a:cubicBezTo>
                    <a:pt x="20" y="66"/>
                    <a:pt x="53" y="107"/>
                    <a:pt x="53" y="107"/>
                  </a:cubicBezTo>
                  <a:cubicBezTo>
                    <a:pt x="58" y="46"/>
                    <a:pt x="58" y="46"/>
                    <a:pt x="58" y="46"/>
                  </a:cubicBezTo>
                  <a:cubicBezTo>
                    <a:pt x="24" y="0"/>
                    <a:pt x="24" y="0"/>
                    <a:pt x="24" y="0"/>
                  </a:cubicBezTo>
                  <a:cubicBezTo>
                    <a:pt x="15" y="3"/>
                    <a:pt x="0" y="12"/>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任意多边形 36">
              <a:extLst>
                <a:ext uri="{FF2B5EF4-FFF2-40B4-BE49-F238E27FC236}">
                  <a16:creationId xmlns:a16="http://schemas.microsoft.com/office/drawing/2014/main" id="{1110072D-4AD9-4CCC-88DD-D96464237BA8}"/>
                </a:ext>
              </a:extLst>
            </p:cNvPr>
            <p:cNvSpPr/>
            <p:nvPr/>
          </p:nvSpPr>
          <p:spPr bwMode="auto">
            <a:xfrm>
              <a:off x="6480175" y="3814763"/>
              <a:ext cx="1143000" cy="1620838"/>
            </a:xfrm>
            <a:custGeom>
              <a:avLst/>
              <a:gdLst>
                <a:gd name="T0" fmla="*/ 140 w 167"/>
                <a:gd name="T1" fmla="*/ 100 h 237"/>
                <a:gd name="T2" fmla="*/ 55 w 167"/>
                <a:gd name="T3" fmla="*/ 77 h 237"/>
                <a:gd name="T4" fmla="*/ 36 w 167"/>
                <a:gd name="T5" fmla="*/ 15 h 237"/>
                <a:gd name="T6" fmla="*/ 14 w 167"/>
                <a:gd name="T7" fmla="*/ 3 h 237"/>
                <a:gd name="T8" fmla="*/ 2 w 167"/>
                <a:gd name="T9" fmla="*/ 25 h 237"/>
                <a:gd name="T10" fmla="*/ 16 w 167"/>
                <a:gd name="T11" fmla="*/ 70 h 237"/>
                <a:gd name="T12" fmla="*/ 50 w 167"/>
                <a:gd name="T13" fmla="*/ 197 h 237"/>
                <a:gd name="T14" fmla="*/ 114 w 167"/>
                <a:gd name="T15" fmla="*/ 237 h 237"/>
                <a:gd name="T16" fmla="*/ 140 w 167"/>
                <a:gd name="T17" fmla="*/ 10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140" y="100"/>
                  </a:move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50" y="197"/>
                    <a:pt x="50" y="197"/>
                    <a:pt x="50" y="197"/>
                  </a:cubicBezTo>
                  <a:cubicBezTo>
                    <a:pt x="114" y="237"/>
                    <a:pt x="114" y="237"/>
                    <a:pt x="114" y="237"/>
                  </a:cubicBezTo>
                  <a:cubicBezTo>
                    <a:pt x="114" y="237"/>
                    <a:pt x="167" y="180"/>
                    <a:pt x="140"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任意多边形 37">
              <a:extLst>
                <a:ext uri="{FF2B5EF4-FFF2-40B4-BE49-F238E27FC236}">
                  <a16:creationId xmlns:a16="http://schemas.microsoft.com/office/drawing/2014/main" id="{0EC88B6D-2899-424A-8616-4E70E75D3BF4}"/>
                </a:ext>
              </a:extLst>
            </p:cNvPr>
            <p:cNvSpPr/>
            <p:nvPr/>
          </p:nvSpPr>
          <p:spPr bwMode="auto">
            <a:xfrm>
              <a:off x="6480175" y="3814763"/>
              <a:ext cx="1143000" cy="1620838"/>
            </a:xfrm>
            <a:custGeom>
              <a:avLst/>
              <a:gdLst>
                <a:gd name="T0" fmla="*/ 50 w 167"/>
                <a:gd name="T1" fmla="*/ 197 h 237"/>
                <a:gd name="T2" fmla="*/ 114 w 167"/>
                <a:gd name="T3" fmla="*/ 237 h 237"/>
                <a:gd name="T4" fmla="*/ 140 w 167"/>
                <a:gd name="T5" fmla="*/ 100 h 237"/>
                <a:gd name="T6" fmla="*/ 55 w 167"/>
                <a:gd name="T7" fmla="*/ 77 h 237"/>
                <a:gd name="T8" fmla="*/ 36 w 167"/>
                <a:gd name="T9" fmla="*/ 15 h 237"/>
                <a:gd name="T10" fmla="*/ 14 w 167"/>
                <a:gd name="T11" fmla="*/ 3 h 237"/>
                <a:gd name="T12" fmla="*/ 2 w 167"/>
                <a:gd name="T13" fmla="*/ 25 h 237"/>
                <a:gd name="T14" fmla="*/ 16 w 167"/>
                <a:gd name="T15" fmla="*/ 70 h 237"/>
                <a:gd name="T16" fmla="*/ 36 w 167"/>
                <a:gd name="T17" fmla="*/ 14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50" y="197"/>
                  </a:moveTo>
                  <a:cubicBezTo>
                    <a:pt x="114" y="237"/>
                    <a:pt x="114" y="237"/>
                    <a:pt x="114" y="237"/>
                  </a:cubicBezTo>
                  <a:cubicBezTo>
                    <a:pt x="114" y="237"/>
                    <a:pt x="167" y="180"/>
                    <a:pt x="140" y="100"/>
                  </a:cubicBez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36" y="143"/>
                    <a:pt x="36" y="143"/>
                    <a:pt x="36" y="143"/>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4" name="任意多边形 38">
              <a:extLst>
                <a:ext uri="{FF2B5EF4-FFF2-40B4-BE49-F238E27FC236}">
                  <a16:creationId xmlns:a16="http://schemas.microsoft.com/office/drawing/2014/main" id="{780C2710-1996-4E1B-9911-E8BDE56C3488}"/>
                </a:ext>
              </a:extLst>
            </p:cNvPr>
            <p:cNvSpPr/>
            <p:nvPr/>
          </p:nvSpPr>
          <p:spPr bwMode="auto">
            <a:xfrm>
              <a:off x="6459538" y="4430713"/>
              <a:ext cx="361950" cy="730250"/>
            </a:xfrm>
            <a:custGeom>
              <a:avLst/>
              <a:gdLst>
                <a:gd name="T0" fmla="*/ 24 w 53"/>
                <a:gd name="T1" fmla="*/ 0 h 107"/>
                <a:gd name="T2" fmla="*/ 8 w 53"/>
                <a:gd name="T3" fmla="*/ 34 h 107"/>
                <a:gd name="T4" fmla="*/ 53 w 53"/>
                <a:gd name="T5" fmla="*/ 107 h 107"/>
              </a:gdLst>
              <a:ahLst/>
              <a:cxnLst>
                <a:cxn ang="0">
                  <a:pos x="T0" y="T1"/>
                </a:cxn>
                <a:cxn ang="0">
                  <a:pos x="T2" y="T3"/>
                </a:cxn>
                <a:cxn ang="0">
                  <a:pos x="T4" y="T5"/>
                </a:cxn>
              </a:cxnLst>
              <a:rect l="0" t="0" r="r" b="b"/>
              <a:pathLst>
                <a:path w="53" h="107">
                  <a:moveTo>
                    <a:pt x="24" y="0"/>
                  </a:moveTo>
                  <a:cubicBezTo>
                    <a:pt x="15" y="3"/>
                    <a:pt x="0" y="12"/>
                    <a:pt x="8" y="34"/>
                  </a:cubicBezTo>
                  <a:cubicBezTo>
                    <a:pt x="20" y="66"/>
                    <a:pt x="53" y="107"/>
                    <a:pt x="53" y="107"/>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sp>
        <p:nvSpPr>
          <p:cNvPr id="225" name="文本框 224">
            <a:extLst>
              <a:ext uri="{FF2B5EF4-FFF2-40B4-BE49-F238E27FC236}">
                <a16:creationId xmlns:a16="http://schemas.microsoft.com/office/drawing/2014/main" id="{BD54CA9C-79B3-8208-9C55-0892E1C56FDA}"/>
              </a:ext>
            </a:extLst>
          </p:cNvPr>
          <p:cNvSpPr txBox="1"/>
          <p:nvPr/>
        </p:nvSpPr>
        <p:spPr>
          <a:xfrm>
            <a:off x="19744880" y="2282430"/>
            <a:ext cx="3416153" cy="2073485"/>
          </a:xfrm>
          <a:prstGeom prst="rect">
            <a:avLst/>
          </a:prstGeom>
          <a:effectLst>
            <a:glow rad="139700">
              <a:schemeClr val="accent3">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3"/>
          </a:lnRef>
          <a:fillRef idx="1">
            <a:schemeClr val="lt1"/>
          </a:fillRef>
          <a:effectRef idx="0">
            <a:schemeClr val="accent3"/>
          </a:effectRef>
          <a:fontRef idx="minor">
            <a:schemeClr val="dk1"/>
          </a:fontRef>
        </p:style>
        <p:txBody>
          <a:bodyPr wrap="square" lIns="324000" rIns="144000">
            <a:noAutofit/>
          </a:bodyPr>
          <a:lstStyle/>
          <a:p>
            <a:pPr indent="304800" algn="r">
              <a:lnSpc>
                <a:spcPct val="150000"/>
              </a:lnSpc>
            </a:pPr>
            <a:r>
              <a:rPr lang="zh-CN" altLang="zh-CN" sz="2000" b="1" i="1" kern="100">
                <a:solidFill>
                  <a:schemeClr val="accent1">
                    <a:lumMod val="60000"/>
                    <a:lumOff val="40000"/>
                  </a:schemeClr>
                </a:solidFill>
                <a:latin typeface="微软雅黑" panose="020B0503020204020204" pitchFamily="34" charset="-122"/>
                <a:ea typeface="微软雅黑" panose="020B0503020204020204" pitchFamily="34" charset="-122"/>
              </a:rPr>
              <a:t>生活分享</a:t>
            </a:r>
          </a:p>
          <a:p>
            <a:pPr indent="304800" algn="just">
              <a:lnSpc>
                <a:spcPct val="150000"/>
              </a:lnSpc>
            </a:pPr>
            <a:r>
              <a:rPr lang="zh-CN" altLang="zh-CN" sz="1600" kern="100">
                <a:latin typeface="微软雅黑" panose="020B0503020204020204" pitchFamily="34" charset="-122"/>
                <a:ea typeface="微软雅黑" panose="020B0503020204020204" pitchFamily="34" charset="-122"/>
              </a:rPr>
              <a:t>用户可以选择在专门模块中分享信息，例如朋友圈动态、多媒体外链等等</a:t>
            </a:r>
            <a:endParaRPr lang="en-US" altLang="zh-CN" sz="1600" kern="100">
              <a:latin typeface="微软雅黑" panose="020B0503020204020204" pitchFamily="34" charset="-122"/>
              <a:ea typeface="微软雅黑" panose="020B0503020204020204" pitchFamily="34" charset="-122"/>
            </a:endParaRPr>
          </a:p>
          <a:p>
            <a:pPr indent="304800" algn="just">
              <a:lnSpc>
                <a:spcPct val="150000"/>
              </a:lnSpc>
            </a:pPr>
            <a:endParaRPr lang="zh-CN" altLang="zh-CN" sz="1400" kern="100">
              <a:effectLst/>
              <a:latin typeface="Times New Roman" panose="02020603050405020304" pitchFamily="18" charset="0"/>
              <a:ea typeface="宋体" panose="02010600030101010101" pitchFamily="2" charset="-122"/>
            </a:endParaRPr>
          </a:p>
        </p:txBody>
      </p:sp>
      <p:sp>
        <p:nvSpPr>
          <p:cNvPr id="226" name="文本框 225">
            <a:extLst>
              <a:ext uri="{FF2B5EF4-FFF2-40B4-BE49-F238E27FC236}">
                <a16:creationId xmlns:a16="http://schemas.microsoft.com/office/drawing/2014/main" id="{FC0779DC-F546-5F05-3752-2B8147A3F87A}"/>
              </a:ext>
            </a:extLst>
          </p:cNvPr>
          <p:cNvSpPr txBox="1"/>
          <p:nvPr/>
        </p:nvSpPr>
        <p:spPr>
          <a:xfrm>
            <a:off x="19744880" y="4425983"/>
            <a:ext cx="3416153" cy="2247218"/>
          </a:xfrm>
          <a:prstGeom prst="rect">
            <a:avLst/>
          </a:prstGeom>
          <a:effectLst>
            <a:glow rad="139700">
              <a:schemeClr val="accent6">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6"/>
          </a:lnRef>
          <a:fillRef idx="1">
            <a:schemeClr val="lt1"/>
          </a:fillRef>
          <a:effectRef idx="0">
            <a:schemeClr val="accent6"/>
          </a:effectRef>
          <a:fontRef idx="minor">
            <a:schemeClr val="dk1"/>
          </a:fontRef>
        </p:style>
        <p:txBody>
          <a:bodyPr wrap="square" lIns="360000" rIns="216000">
            <a:noAutofit/>
          </a:bodyPr>
          <a:lstStyle/>
          <a:p>
            <a:pPr indent="304800" algn="r">
              <a:lnSpc>
                <a:spcPct val="150000"/>
              </a:lnSpc>
            </a:pPr>
            <a:r>
              <a:rPr lang="zh-CN" altLang="zh-CN" sz="2000" b="1" i="1" kern="100">
                <a:solidFill>
                  <a:schemeClr val="accent6">
                    <a:lumMod val="60000"/>
                    <a:lumOff val="40000"/>
                  </a:schemeClr>
                </a:solidFill>
                <a:latin typeface="微软雅黑" panose="020B0503020204020204" pitchFamily="34" charset="-122"/>
                <a:ea typeface="微软雅黑" panose="020B0503020204020204" pitchFamily="34" charset="-122"/>
              </a:rPr>
              <a:t>二手交易</a:t>
            </a:r>
          </a:p>
          <a:p>
            <a:pPr indent="304800" algn="just">
              <a:lnSpc>
                <a:spcPct val="150000"/>
              </a:lnSpc>
            </a:pPr>
            <a:r>
              <a:rPr lang="zh-CN" altLang="zh-CN" sz="1600" kern="100">
                <a:latin typeface="微软雅黑" panose="020B0503020204020204" pitchFamily="34" charset="-122"/>
                <a:ea typeface="微软雅黑" panose="020B0503020204020204" pitchFamily="34" charset="-122"/>
              </a:rPr>
              <a:t>用户可以在平台发布二手商品信息、购买商品需求等等，借助微信支付完成安全交易，并在后台实名制记录。</a:t>
            </a:r>
          </a:p>
        </p:txBody>
      </p:sp>
      <p:sp>
        <p:nvSpPr>
          <p:cNvPr id="227" name="文本框 226">
            <a:extLst>
              <a:ext uri="{FF2B5EF4-FFF2-40B4-BE49-F238E27FC236}">
                <a16:creationId xmlns:a16="http://schemas.microsoft.com/office/drawing/2014/main" id="{422E7BFE-3757-1AC9-09AF-8CFEC3E2E461}"/>
              </a:ext>
            </a:extLst>
          </p:cNvPr>
          <p:cNvSpPr txBox="1"/>
          <p:nvPr/>
        </p:nvSpPr>
        <p:spPr>
          <a:xfrm>
            <a:off x="16920547" y="2125764"/>
            <a:ext cx="3300392" cy="2073203"/>
          </a:xfrm>
          <a:prstGeom prst="rect">
            <a:avLst/>
          </a:prstGeom>
          <a:effectLst>
            <a:glow rad="139700">
              <a:schemeClr val="accent1">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6"/>
          </a:lnRef>
          <a:fillRef idx="1">
            <a:schemeClr val="lt1"/>
          </a:fillRef>
          <a:effectRef idx="0">
            <a:schemeClr val="accent6"/>
          </a:effectRef>
          <a:fontRef idx="minor">
            <a:schemeClr val="dk1"/>
          </a:fontRef>
        </p:style>
        <p:txBody>
          <a:bodyPr wrap="square" rIns="396000">
            <a:noAutofit/>
          </a:bodyPr>
          <a:lstStyle/>
          <a:p>
            <a:pPr indent="304800" algn="r">
              <a:lnSpc>
                <a:spcPct val="150000"/>
              </a:lnSpc>
            </a:pPr>
            <a:r>
              <a:rPr lang="zh-CN" altLang="zh-CN" sz="2000" b="1" i="1" kern="100">
                <a:solidFill>
                  <a:schemeClr val="accent1">
                    <a:lumMod val="60000"/>
                    <a:lumOff val="40000"/>
                  </a:schemeClr>
                </a:solidFill>
                <a:effectLst/>
                <a:latin typeface="微软雅黑" panose="020B0503020204020204" pitchFamily="34" charset="-122"/>
                <a:ea typeface="微软雅黑" panose="020B0503020204020204" pitchFamily="34" charset="-122"/>
              </a:rPr>
              <a:t>信息交流</a:t>
            </a:r>
            <a:endParaRPr lang="zh-CN" altLang="zh-CN" sz="1600" b="1" i="1" kern="100">
              <a:solidFill>
                <a:schemeClr val="accent1">
                  <a:lumMod val="60000"/>
                  <a:lumOff val="40000"/>
                </a:schemeClr>
              </a:solidFill>
              <a:effectLst/>
              <a:latin typeface="微软雅黑" panose="020B0503020204020204" pitchFamily="34" charset="-122"/>
              <a:ea typeface="微软雅黑" panose="020B0503020204020204" pitchFamily="34" charset="-122"/>
            </a:endParaRPr>
          </a:p>
          <a:p>
            <a:pPr indent="304800" algn="just">
              <a:lnSpc>
                <a:spcPct val="150000"/>
              </a:lnSpc>
            </a:pPr>
            <a:r>
              <a:rPr lang="zh-CN" altLang="zh-CN" sz="1600" kern="100">
                <a:effectLst/>
                <a:latin typeface="微软雅黑" panose="020B0503020204020204" pitchFamily="34" charset="-122"/>
                <a:ea typeface="微软雅黑" panose="020B0503020204020204" pitchFamily="34" charset="-122"/>
              </a:rPr>
              <a:t>用户可以自由选择实名</a:t>
            </a:r>
            <a:r>
              <a:rPr lang="en-US" altLang="zh-CN" sz="1600" kern="100">
                <a:effectLst/>
                <a:latin typeface="微软雅黑" panose="020B0503020204020204" pitchFamily="34" charset="-122"/>
                <a:ea typeface="微软雅黑" panose="020B0503020204020204" pitchFamily="34" charset="-122"/>
              </a:rPr>
              <a:t>/</a:t>
            </a:r>
            <a:r>
              <a:rPr lang="zh-CN" altLang="zh-CN" sz="1600" kern="100">
                <a:effectLst/>
                <a:latin typeface="微软雅黑" panose="020B0503020204020204" pitchFamily="34" charset="-122"/>
                <a:ea typeface="微软雅黑" panose="020B0503020204020204" pitchFamily="34" charset="-122"/>
              </a:rPr>
              <a:t>匿名发布信息、对别人发布的信息进行互动（点赞、评论、收藏、分享等）</a:t>
            </a:r>
            <a:endParaRPr lang="zh-CN" altLang="zh-CN" sz="1200" kern="100">
              <a:effectLst/>
              <a:latin typeface="微软雅黑" panose="020B0503020204020204" pitchFamily="34" charset="-122"/>
              <a:ea typeface="微软雅黑" panose="020B0503020204020204" pitchFamily="34" charset="-122"/>
            </a:endParaRPr>
          </a:p>
        </p:txBody>
      </p:sp>
      <p:sp>
        <p:nvSpPr>
          <p:cNvPr id="228" name="文本框 227">
            <a:extLst>
              <a:ext uri="{FF2B5EF4-FFF2-40B4-BE49-F238E27FC236}">
                <a16:creationId xmlns:a16="http://schemas.microsoft.com/office/drawing/2014/main" id="{EA0B70C3-8205-4686-87B2-D7EF746902B3}"/>
              </a:ext>
            </a:extLst>
          </p:cNvPr>
          <p:cNvSpPr txBox="1"/>
          <p:nvPr/>
        </p:nvSpPr>
        <p:spPr>
          <a:xfrm>
            <a:off x="16987905" y="4198967"/>
            <a:ext cx="3300392" cy="2247219"/>
          </a:xfrm>
          <a:prstGeom prst="rect">
            <a:avLst/>
          </a:prstGeom>
          <a:effectLst>
            <a:glow rad="139700">
              <a:schemeClr val="accent5">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accent5"/>
          </a:lnRef>
          <a:fillRef idx="1">
            <a:schemeClr val="lt1"/>
          </a:fillRef>
          <a:effectRef idx="0">
            <a:schemeClr val="accent5"/>
          </a:effectRef>
          <a:fontRef idx="minor">
            <a:schemeClr val="dk1"/>
          </a:fontRef>
        </p:style>
        <p:txBody>
          <a:bodyPr wrap="square" rIns="432000">
            <a:noAutofit/>
          </a:bodyPr>
          <a:lstStyle/>
          <a:p>
            <a:pPr indent="304800" algn="r">
              <a:lnSpc>
                <a:spcPct val="150000"/>
              </a:lnSpc>
            </a:pPr>
            <a:r>
              <a:rPr lang="zh-CN" altLang="zh-CN" sz="2000" b="1" i="1" kern="100">
                <a:solidFill>
                  <a:schemeClr val="accent4">
                    <a:lumMod val="75000"/>
                  </a:schemeClr>
                </a:solidFill>
                <a:latin typeface="微软雅黑" panose="020B0503020204020204" pitchFamily="34" charset="-122"/>
                <a:ea typeface="微软雅黑" panose="020B0503020204020204" pitchFamily="34" charset="-122"/>
              </a:rPr>
              <a:t>失物招领</a:t>
            </a:r>
          </a:p>
          <a:p>
            <a:pPr indent="304800" algn="just">
              <a:lnSpc>
                <a:spcPct val="150000"/>
              </a:lnSpc>
            </a:pPr>
            <a:r>
              <a:rPr lang="zh-CN" altLang="zh-CN" sz="1600" kern="100">
                <a:latin typeface="微软雅黑" panose="020B0503020204020204" pitchFamily="34" charset="-122"/>
                <a:ea typeface="微软雅黑" panose="020B0503020204020204" pitchFamily="34" charset="-122"/>
              </a:rPr>
              <a:t>用户可以在平台发布失物招领信息，这类信息将以较高的优先级推送给平台相关的用户。</a:t>
            </a:r>
            <a:endParaRPr lang="en-US" altLang="zh-CN" sz="1600" kern="100">
              <a:latin typeface="微软雅黑" panose="020B0503020204020204" pitchFamily="34" charset="-122"/>
              <a:ea typeface="微软雅黑" panose="020B0503020204020204" pitchFamily="34" charset="-122"/>
            </a:endParaRPr>
          </a:p>
          <a:p>
            <a:pPr indent="304800" algn="just">
              <a:lnSpc>
                <a:spcPct val="150000"/>
              </a:lnSpc>
            </a:pPr>
            <a:endParaRPr lang="zh-CN" altLang="zh-CN" sz="1600" kern="100">
              <a:effectLst/>
              <a:latin typeface="Times New Roman" panose="02020603050405020304" pitchFamily="18" charset="0"/>
              <a:ea typeface="宋体" panose="02010600030101010101" pitchFamily="2" charset="-122"/>
            </a:endParaRPr>
          </a:p>
        </p:txBody>
      </p:sp>
      <p:sp>
        <p:nvSpPr>
          <p:cNvPr id="229" name="文本框 228">
            <a:extLst>
              <a:ext uri="{FF2B5EF4-FFF2-40B4-BE49-F238E27FC236}">
                <a16:creationId xmlns:a16="http://schemas.microsoft.com/office/drawing/2014/main" id="{84AAE9A4-D0D4-F87B-609C-2984946238A4}"/>
              </a:ext>
            </a:extLst>
          </p:cNvPr>
          <p:cNvSpPr txBox="1"/>
          <p:nvPr/>
        </p:nvSpPr>
        <p:spPr>
          <a:xfrm>
            <a:off x="14209905" y="5035242"/>
            <a:ext cx="2770992" cy="1028699"/>
          </a:xfrm>
          <a:prstGeom prst="rect">
            <a:avLst/>
          </a:prstGeom>
          <a:ln>
            <a:solidFill>
              <a:srgbClr val="F8A6D1"/>
            </a:solidFill>
          </a:ln>
          <a:effectLst>
            <a:glow rad="228600">
              <a:schemeClr val="accent2">
                <a:satMod val="175000"/>
                <a:alpha val="40000"/>
              </a:schemeClr>
            </a:glow>
            <a:outerShdw blurRad="76200" dir="18900000" sy="23000" kx="-1200000" algn="bl" rotWithShape="0">
              <a:prstClr val="black">
                <a:alpha val="20000"/>
              </a:prstClr>
            </a:outerShdw>
          </a:effectLst>
          <a:scene3d>
            <a:camera prst="isometricOffAxis2Left"/>
            <a:lightRig rig="threePt" dir="t"/>
          </a:scene3d>
        </p:spPr>
        <p:style>
          <a:lnRef idx="2">
            <a:schemeClr val="dk1"/>
          </a:lnRef>
          <a:fillRef idx="1">
            <a:schemeClr val="lt1"/>
          </a:fillRef>
          <a:effectRef idx="0">
            <a:schemeClr val="dk1"/>
          </a:effectRef>
          <a:fontRef idx="minor">
            <a:schemeClr val="dk1"/>
          </a:fontRef>
        </p:style>
        <p:txBody>
          <a:bodyPr wrap="square" rIns="432000">
            <a:noAutofit/>
          </a:bodyPr>
          <a:lstStyle/>
          <a:p>
            <a:pPr indent="304800" algn="ctr">
              <a:lnSpc>
                <a:spcPct val="150000"/>
              </a:lnSpc>
            </a:pPr>
            <a:r>
              <a:rPr lang="zh-CN" altLang="en-US" sz="2000" b="1" i="1" kern="100">
                <a:solidFill>
                  <a:srgbClr val="F8A6D1"/>
                </a:solidFill>
                <a:latin typeface="微软雅黑" panose="020B0503020204020204" pitchFamily="34" charset="-122"/>
                <a:ea typeface="微软雅黑" panose="020B0503020204020204" pitchFamily="34" charset="-122"/>
              </a:rPr>
              <a:t>“西柚知事”</a:t>
            </a:r>
            <a:endParaRPr lang="en-US" altLang="zh-CN" sz="2000" b="1" i="1" kern="100">
              <a:solidFill>
                <a:srgbClr val="F8A6D1"/>
              </a:solidFill>
              <a:latin typeface="微软雅黑" panose="020B0503020204020204" pitchFamily="34" charset="-122"/>
              <a:ea typeface="微软雅黑" panose="020B0503020204020204" pitchFamily="34" charset="-122"/>
            </a:endParaRPr>
          </a:p>
          <a:p>
            <a:pPr indent="304800" algn="ctr">
              <a:lnSpc>
                <a:spcPct val="150000"/>
              </a:lnSpc>
            </a:pPr>
            <a:r>
              <a:rPr lang="zh-CN" altLang="en-US" sz="2000" b="1" i="1" kern="100">
                <a:solidFill>
                  <a:srgbClr val="F8A6D1"/>
                </a:solidFill>
                <a:latin typeface="微软雅黑" panose="020B0503020204020204" pitchFamily="34" charset="-122"/>
                <a:ea typeface="微软雅黑" panose="020B0503020204020204" pitchFamily="34" charset="-122"/>
              </a:rPr>
              <a:t>校园论坛平台</a:t>
            </a:r>
          </a:p>
        </p:txBody>
      </p:sp>
    </p:spTree>
    <p:custDataLst>
      <p:tags r:id="rId1"/>
    </p:custDataLst>
    <p:extLst>
      <p:ext uri="{BB962C8B-B14F-4D97-AF65-F5344CB8AC3E}">
        <p14:creationId xmlns:p14="http://schemas.microsoft.com/office/powerpoint/2010/main" val="71014527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dirty="0"/>
              <a:t>2.2 </a:t>
            </a:r>
            <a:r>
              <a:rPr lang="zh-CN" altLang="en-US" sz="3200" spc="300" dirty="0"/>
              <a:t>需求市场前景</a:t>
            </a:r>
          </a:p>
        </p:txBody>
      </p:sp>
      <p:sp>
        <p:nvSpPr>
          <p:cNvPr id="4" name="íṣḻïdè"/>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p:txBody>
          <a:bodyPr/>
          <a:lstStyle/>
          <a:p>
            <a:r>
              <a:rPr lang="zh-CN" altLang="en-US"/>
              <a:t>“西柚知事”</a:t>
            </a:r>
            <a:endParaRPr lang="zh-CN" altLang="en-US" dirty="0"/>
          </a:p>
        </p:txBody>
      </p:sp>
      <p:sp>
        <p:nvSpPr>
          <p:cNvPr id="6" name="文本框 5">
            <a:extLst>
              <a:ext uri="{FF2B5EF4-FFF2-40B4-BE49-F238E27FC236}">
                <a16:creationId xmlns:a16="http://schemas.microsoft.com/office/drawing/2014/main" id="{11B801AF-4000-4DAE-B16A-30E19D39EBCD}"/>
              </a:ext>
            </a:extLst>
          </p:cNvPr>
          <p:cNvSpPr txBox="1"/>
          <p:nvPr/>
        </p:nvSpPr>
        <p:spPr>
          <a:xfrm rot="4009884">
            <a:off x="-7239720" y="-5812340"/>
            <a:ext cx="5616115" cy="6298303"/>
          </a:xfrm>
          <a:prstGeom prst="rect">
            <a:avLst/>
          </a:prstGeom>
          <a:solidFill>
            <a:schemeClr val="bg1"/>
          </a:solidFill>
        </p:spPr>
        <p:txBody>
          <a:bodyPr wrap="square" rtlCol="0">
            <a:spAutoFit/>
          </a:bodyPr>
          <a:lstStyle/>
          <a:p>
            <a:endParaRPr lang="zh-CN" altLang="en-US" dirty="0"/>
          </a:p>
        </p:txBody>
      </p:sp>
      <p:sp>
        <p:nvSpPr>
          <p:cNvPr id="7" name="îŝľiďê">
            <a:extLst>
              <a:ext uri="{FF2B5EF4-FFF2-40B4-BE49-F238E27FC236}">
                <a16:creationId xmlns:a16="http://schemas.microsoft.com/office/drawing/2014/main" id="{3D6852B8-1BFE-4AFE-8C78-D93A537DAF26}"/>
              </a:ext>
            </a:extLst>
          </p:cNvPr>
          <p:cNvSpPr txBox="1"/>
          <p:nvPr/>
        </p:nvSpPr>
        <p:spPr>
          <a:xfrm>
            <a:off x="-5356590" y="-212351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8" name="直接连接符 7">
            <a:extLst>
              <a:ext uri="{FF2B5EF4-FFF2-40B4-BE49-F238E27FC236}">
                <a16:creationId xmlns:a16="http://schemas.microsoft.com/office/drawing/2014/main" id="{83C5D1FE-2F51-4CB6-8A19-AA6D95EC7D88}"/>
              </a:ext>
            </a:extLst>
          </p:cNvPr>
          <p:cNvCxnSpPr>
            <a:cxnSpLocks/>
          </p:cNvCxnSpPr>
          <p:nvPr/>
        </p:nvCxnSpPr>
        <p:spPr>
          <a:xfrm flipV="1">
            <a:off x="-6181258" y="-1320798"/>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E1EE3FC-925D-469B-AC0A-3F8D905646EC}"/>
              </a:ext>
            </a:extLst>
          </p:cNvPr>
          <p:cNvCxnSpPr>
            <a:cxnSpLocks/>
          </p:cNvCxnSpPr>
          <p:nvPr/>
        </p:nvCxnSpPr>
        <p:spPr>
          <a:xfrm>
            <a:off x="-2004010" y="-507083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PA-îśľidé">
            <a:extLst>
              <a:ext uri="{FF2B5EF4-FFF2-40B4-BE49-F238E27FC236}">
                <a16:creationId xmlns:a16="http://schemas.microsoft.com/office/drawing/2014/main" id="{247C8707-257F-481F-B59C-A1B46D7D43B5}"/>
              </a:ext>
            </a:extLst>
          </p:cNvPr>
          <p:cNvSpPr txBox="1"/>
          <p:nvPr>
            <p:custDataLst>
              <p:tags r:id="rId2"/>
            </p:custDataLst>
          </p:nvPr>
        </p:nvSpPr>
        <p:spPr bwMode="auto">
          <a:xfrm>
            <a:off x="-4116715" y="-2324113"/>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开发方案</a:t>
            </a:r>
            <a:endParaRPr lang="en-US" altLang="zh-CN" sz="5400" dirty="0">
              <a:solidFill>
                <a:schemeClr val="tx2">
                  <a:lumMod val="50000"/>
                </a:schemeClr>
              </a:solidFill>
              <a:latin typeface="+mn-lt"/>
              <a:ea typeface="+mn-ea"/>
              <a:sym typeface="+mn-lt"/>
            </a:endParaRPr>
          </a:p>
        </p:txBody>
      </p:sp>
      <p:sp>
        <p:nvSpPr>
          <p:cNvPr id="11" name="PA-文本框 10">
            <a:extLst>
              <a:ext uri="{FF2B5EF4-FFF2-40B4-BE49-F238E27FC236}">
                <a16:creationId xmlns:a16="http://schemas.microsoft.com/office/drawing/2014/main" id="{F64F7F19-E25F-4EE2-97A3-DB167ED5604C}"/>
              </a:ext>
            </a:extLst>
          </p:cNvPr>
          <p:cNvSpPr txBox="1"/>
          <p:nvPr>
            <p:custDataLst>
              <p:tags r:id="rId3"/>
            </p:custDataLst>
          </p:nvPr>
        </p:nvSpPr>
        <p:spPr>
          <a:xfrm>
            <a:off x="-5407962" y="-3780592"/>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sp>
        <p:nvSpPr>
          <p:cNvPr id="14" name="文本框 13">
            <a:extLst>
              <a:ext uri="{FF2B5EF4-FFF2-40B4-BE49-F238E27FC236}">
                <a16:creationId xmlns:a16="http://schemas.microsoft.com/office/drawing/2014/main" id="{CE9D8885-5460-49FA-B890-A525CCE486FF}"/>
              </a:ext>
            </a:extLst>
          </p:cNvPr>
          <p:cNvSpPr txBox="1"/>
          <p:nvPr/>
        </p:nvSpPr>
        <p:spPr>
          <a:xfrm>
            <a:off x="669924" y="1535385"/>
            <a:ext cx="5393435" cy="4198393"/>
          </a:xfrm>
          <a:prstGeom prst="rect">
            <a:avLst/>
          </a:prstGeom>
          <a:noFill/>
        </p:spPr>
        <p:txBody>
          <a:bodyPr wrap="square" rtlCol="0">
            <a:spAutoFit/>
          </a:bodyPr>
          <a:lstStyle/>
          <a:p>
            <a:pPr marL="266700" indent="266700" algn="just">
              <a:lnSpc>
                <a:spcPct val="150000"/>
              </a:lnSpc>
            </a:pP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我们还注意到，有组织借用</a:t>
            </a:r>
            <a:r>
              <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QQ</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微信、贴吧等大型平台建立起初级的信息交流通道，例如各式各样的“校园墙”、“交流群”。这些“信息市场”依托高流量高日活的社交平台收纳、传播信息，的确方便了同学们的生活；但是大平台同样也局限了这些平台“专门化”、“专业化”的成长，只能采用平台提供的方式实现小部分的职能。因此</a:t>
            </a:r>
            <a:r>
              <a:rPr kumimoji="0" lang="zh-CN" altLang="zh-CN"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我们开发</a:t>
            </a:r>
            <a:r>
              <a:rPr kumimoji="0" lang="zh-CN" altLang="en-US"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“西柚知事”校园论坛</a:t>
            </a:r>
            <a:r>
              <a:rPr kumimoji="0" lang="zh-CN" altLang="zh-CN"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这样</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一个专门、专业的平台，能够提供更加快捷、精准且实用的服务，能够更好地服务于人们的生活。</a:t>
            </a:r>
            <a:endParaRPr lang="zh-CN" altLang="zh-CN" kern="100" dirty="0">
              <a:effectLst/>
              <a:latin typeface="+mn-ea"/>
              <a:cs typeface="Times New Roman" panose="02020603050405020304" pitchFamily="18" charset="0"/>
            </a:endParaRPr>
          </a:p>
        </p:txBody>
      </p:sp>
      <p:grpSp>
        <p:nvGrpSpPr>
          <p:cNvPr id="15" name="组合 14">
            <a:extLst>
              <a:ext uri="{FF2B5EF4-FFF2-40B4-BE49-F238E27FC236}">
                <a16:creationId xmlns:a16="http://schemas.microsoft.com/office/drawing/2014/main" id="{56FE3549-6DD3-4A90-8AF7-FFE51D33CFBC}"/>
              </a:ext>
            </a:extLst>
          </p:cNvPr>
          <p:cNvGrpSpPr/>
          <p:nvPr/>
        </p:nvGrpSpPr>
        <p:grpSpPr>
          <a:xfrm>
            <a:off x="7003151" y="2085446"/>
            <a:ext cx="3214896" cy="3339994"/>
            <a:chOff x="4048125" y="1333500"/>
            <a:chExt cx="4095750" cy="4191001"/>
          </a:xfrm>
          <a:effectLst>
            <a:outerShdw blurRad="50800" dist="38100" dir="5400000" algn="t" rotWithShape="0">
              <a:prstClr val="black">
                <a:alpha val="40000"/>
              </a:prstClr>
            </a:outerShdw>
          </a:effectLst>
        </p:grpSpPr>
        <p:sp>
          <p:nvSpPr>
            <p:cNvPr id="16" name="椭圆 15">
              <a:extLst>
                <a:ext uri="{FF2B5EF4-FFF2-40B4-BE49-F238E27FC236}">
                  <a16:creationId xmlns:a16="http://schemas.microsoft.com/office/drawing/2014/main" id="{440D61F4-BB95-424D-AFB8-5E18B0991F38}"/>
                </a:ext>
              </a:extLst>
            </p:cNvPr>
            <p:cNvSpPr/>
            <p:nvPr/>
          </p:nvSpPr>
          <p:spPr bwMode="auto">
            <a:xfrm>
              <a:off x="4048125" y="1443038"/>
              <a:ext cx="4095750" cy="4081463"/>
            </a:xfrm>
            <a:prstGeom prst="ellipse">
              <a:avLst/>
            </a:prstGeom>
            <a:solidFill>
              <a:srgbClr val="FF9F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矩形 16">
              <a:extLst>
                <a:ext uri="{FF2B5EF4-FFF2-40B4-BE49-F238E27FC236}">
                  <a16:creationId xmlns:a16="http://schemas.microsoft.com/office/drawing/2014/main" id="{8E8B2BF2-D039-48F3-A6D3-6E17AF47E501}"/>
                </a:ext>
              </a:extLst>
            </p:cNvPr>
            <p:cNvSpPr/>
            <p:nvPr/>
          </p:nvSpPr>
          <p:spPr bwMode="auto">
            <a:xfrm>
              <a:off x="5445125" y="1333500"/>
              <a:ext cx="2479675" cy="1941513"/>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18" name="矩形 17">
              <a:extLst>
                <a:ext uri="{FF2B5EF4-FFF2-40B4-BE49-F238E27FC236}">
                  <a16:creationId xmlns:a16="http://schemas.microsoft.com/office/drawing/2014/main" id="{FCCB3CC5-EF39-4C9B-9C92-AF7D969451A0}"/>
                </a:ext>
              </a:extLst>
            </p:cNvPr>
            <p:cNvSpPr/>
            <p:nvPr/>
          </p:nvSpPr>
          <p:spPr bwMode="auto">
            <a:xfrm>
              <a:off x="5445125" y="1333500"/>
              <a:ext cx="2479675" cy="2873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19" name="矩形 18">
              <a:extLst>
                <a:ext uri="{FF2B5EF4-FFF2-40B4-BE49-F238E27FC236}">
                  <a16:creationId xmlns:a16="http://schemas.microsoft.com/office/drawing/2014/main" id="{D817A3BB-D254-41CD-9356-C135389FDFD5}"/>
                </a:ext>
              </a:extLst>
            </p:cNvPr>
            <p:cNvSpPr/>
            <p:nvPr/>
          </p:nvSpPr>
          <p:spPr bwMode="auto">
            <a:xfrm>
              <a:off x="7437438" y="1422400"/>
              <a:ext cx="117475" cy="1095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20" name="矩形 19">
              <a:extLst>
                <a:ext uri="{FF2B5EF4-FFF2-40B4-BE49-F238E27FC236}">
                  <a16:creationId xmlns:a16="http://schemas.microsoft.com/office/drawing/2014/main" id="{CE9DD9A5-BF38-483F-A50D-EB11B32FC4CB}"/>
                </a:ext>
              </a:extLst>
            </p:cNvPr>
            <p:cNvSpPr/>
            <p:nvPr/>
          </p:nvSpPr>
          <p:spPr bwMode="auto">
            <a:xfrm>
              <a:off x="7650163" y="1511300"/>
              <a:ext cx="109538" cy="206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21" name="矩形 20">
              <a:extLst>
                <a:ext uri="{FF2B5EF4-FFF2-40B4-BE49-F238E27FC236}">
                  <a16:creationId xmlns:a16="http://schemas.microsoft.com/office/drawing/2014/main" id="{C1FA8F15-79E8-4BFB-9277-E6C31DCDDF7F}"/>
                </a:ext>
              </a:extLst>
            </p:cNvPr>
            <p:cNvSpPr/>
            <p:nvPr/>
          </p:nvSpPr>
          <p:spPr bwMode="auto">
            <a:xfrm>
              <a:off x="5856288" y="1812925"/>
              <a:ext cx="1657350" cy="990600"/>
            </a:xfrm>
            <a:prstGeom prst="rect">
              <a:avLst/>
            </a:prstGeom>
            <a:solidFill>
              <a:srgbClr val="D9EEF5"/>
            </a:solidFill>
            <a:ln w="26988" cap="rnd">
              <a:solidFill>
                <a:srgbClr val="005AA6"/>
              </a:solidFill>
              <a:prstDash val="solid"/>
              <a:round/>
              <a:headEnd/>
              <a:tailEnd/>
            </a:ln>
          </p:spPr>
          <p:txBody>
            <a:bodyPr anchor="ctr"/>
            <a:lstStyle/>
            <a:p>
              <a:pPr algn="ctr"/>
              <a:endParaRPr/>
            </a:p>
          </p:txBody>
        </p:sp>
        <p:sp>
          <p:nvSpPr>
            <p:cNvPr id="22" name="任意多边形 10">
              <a:extLst>
                <a:ext uri="{FF2B5EF4-FFF2-40B4-BE49-F238E27FC236}">
                  <a16:creationId xmlns:a16="http://schemas.microsoft.com/office/drawing/2014/main" id="{BD0969D0-6ECC-411E-A50F-AA10C652433C}"/>
                </a:ext>
              </a:extLst>
            </p:cNvPr>
            <p:cNvSpPr/>
            <p:nvPr/>
          </p:nvSpPr>
          <p:spPr bwMode="auto">
            <a:xfrm>
              <a:off x="6705600" y="2393950"/>
              <a:ext cx="719138" cy="655638"/>
            </a:xfrm>
            <a:custGeom>
              <a:avLst/>
              <a:gdLst>
                <a:gd name="T0" fmla="*/ 14 w 105"/>
                <a:gd name="T1" fmla="*/ 78 h 96"/>
                <a:gd name="T2" fmla="*/ 64 w 105"/>
                <a:gd name="T3" fmla="*/ 78 h 96"/>
                <a:gd name="T4" fmla="*/ 90 w 105"/>
                <a:gd name="T5" fmla="*/ 95 h 96"/>
                <a:gd name="T6" fmla="*/ 92 w 105"/>
                <a:gd name="T7" fmla="*/ 96 h 96"/>
                <a:gd name="T8" fmla="*/ 93 w 105"/>
                <a:gd name="T9" fmla="*/ 96 h 96"/>
                <a:gd name="T10" fmla="*/ 94 w 105"/>
                <a:gd name="T11" fmla="*/ 93 h 96"/>
                <a:gd name="T12" fmla="*/ 94 w 105"/>
                <a:gd name="T13" fmla="*/ 77 h 96"/>
                <a:gd name="T14" fmla="*/ 105 w 105"/>
                <a:gd name="T15" fmla="*/ 64 h 96"/>
                <a:gd name="T16" fmla="*/ 105 w 105"/>
                <a:gd name="T17" fmla="*/ 15 h 96"/>
                <a:gd name="T18" fmla="*/ 91 w 105"/>
                <a:gd name="T19" fmla="*/ 0 h 96"/>
                <a:gd name="T20" fmla="*/ 14 w 105"/>
                <a:gd name="T21" fmla="*/ 0 h 96"/>
                <a:gd name="T22" fmla="*/ 0 w 105"/>
                <a:gd name="T23" fmla="*/ 15 h 96"/>
                <a:gd name="T24" fmla="*/ 0 w 105"/>
                <a:gd name="T25" fmla="*/ 64 h 96"/>
                <a:gd name="T26" fmla="*/ 14 w 105"/>
                <a:gd name="T27"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96">
                  <a:moveTo>
                    <a:pt x="14" y="78"/>
                  </a:moveTo>
                  <a:cubicBezTo>
                    <a:pt x="64" y="78"/>
                    <a:pt x="64" y="78"/>
                    <a:pt x="64" y="78"/>
                  </a:cubicBezTo>
                  <a:cubicBezTo>
                    <a:pt x="90" y="95"/>
                    <a:pt x="90" y="95"/>
                    <a:pt x="90" y="95"/>
                  </a:cubicBezTo>
                  <a:cubicBezTo>
                    <a:pt x="90" y="96"/>
                    <a:pt x="91" y="96"/>
                    <a:pt x="92" y="96"/>
                  </a:cubicBezTo>
                  <a:cubicBezTo>
                    <a:pt x="92" y="96"/>
                    <a:pt x="92" y="96"/>
                    <a:pt x="93" y="96"/>
                  </a:cubicBezTo>
                  <a:cubicBezTo>
                    <a:pt x="94" y="95"/>
                    <a:pt x="94" y="94"/>
                    <a:pt x="94" y="93"/>
                  </a:cubicBezTo>
                  <a:cubicBezTo>
                    <a:pt x="94" y="77"/>
                    <a:pt x="94" y="77"/>
                    <a:pt x="94" y="77"/>
                  </a:cubicBezTo>
                  <a:cubicBezTo>
                    <a:pt x="99" y="75"/>
                    <a:pt x="105" y="70"/>
                    <a:pt x="105" y="64"/>
                  </a:cubicBezTo>
                  <a:cubicBezTo>
                    <a:pt x="105" y="15"/>
                    <a:pt x="105" y="15"/>
                    <a:pt x="105" y="15"/>
                  </a:cubicBezTo>
                  <a:cubicBezTo>
                    <a:pt x="105" y="7"/>
                    <a:pt x="99" y="0"/>
                    <a:pt x="91" y="0"/>
                  </a:cubicBezTo>
                  <a:cubicBezTo>
                    <a:pt x="14" y="0"/>
                    <a:pt x="14" y="0"/>
                    <a:pt x="14" y="0"/>
                  </a:cubicBezTo>
                  <a:cubicBezTo>
                    <a:pt x="6" y="0"/>
                    <a:pt x="0" y="7"/>
                    <a:pt x="0" y="15"/>
                  </a:cubicBezTo>
                  <a:cubicBezTo>
                    <a:pt x="0" y="64"/>
                    <a:pt x="0" y="64"/>
                    <a:pt x="0" y="64"/>
                  </a:cubicBezTo>
                  <a:cubicBezTo>
                    <a:pt x="0" y="72"/>
                    <a:pt x="6" y="78"/>
                    <a:pt x="14" y="78"/>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3" name="任意多边形 11">
              <a:extLst>
                <a:ext uri="{FF2B5EF4-FFF2-40B4-BE49-F238E27FC236}">
                  <a16:creationId xmlns:a16="http://schemas.microsoft.com/office/drawing/2014/main" id="{1EC09AD0-C370-4150-AAF3-BF98BFE465EE}"/>
                </a:ext>
              </a:extLst>
            </p:cNvPr>
            <p:cNvSpPr/>
            <p:nvPr/>
          </p:nvSpPr>
          <p:spPr bwMode="auto">
            <a:xfrm>
              <a:off x="6842125" y="2522538"/>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直接连接符 23">
              <a:extLst>
                <a:ext uri="{FF2B5EF4-FFF2-40B4-BE49-F238E27FC236}">
                  <a16:creationId xmlns:a16="http://schemas.microsoft.com/office/drawing/2014/main" id="{40ABB701-F7CF-474B-B828-8CDD3356EC6E}"/>
                </a:ext>
              </a:extLst>
            </p:cNvPr>
            <p:cNvSpPr/>
            <p:nvPr/>
          </p:nvSpPr>
          <p:spPr bwMode="auto">
            <a:xfrm flipH="1">
              <a:off x="6842125" y="2522538"/>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5" name="任意多边形 13">
              <a:extLst>
                <a:ext uri="{FF2B5EF4-FFF2-40B4-BE49-F238E27FC236}">
                  <a16:creationId xmlns:a16="http://schemas.microsoft.com/office/drawing/2014/main" id="{CC9B3E26-DD8F-467E-BDF8-AB41259EDD6E}"/>
                </a:ext>
              </a:extLst>
            </p:cNvPr>
            <p:cNvSpPr/>
            <p:nvPr/>
          </p:nvSpPr>
          <p:spPr bwMode="auto">
            <a:xfrm>
              <a:off x="6842125" y="2659063"/>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直接连接符 25">
              <a:extLst>
                <a:ext uri="{FF2B5EF4-FFF2-40B4-BE49-F238E27FC236}">
                  <a16:creationId xmlns:a16="http://schemas.microsoft.com/office/drawing/2014/main" id="{8E28D62C-BD8F-4AC4-831F-C90BB2785685}"/>
                </a:ext>
              </a:extLst>
            </p:cNvPr>
            <p:cNvSpPr/>
            <p:nvPr/>
          </p:nvSpPr>
          <p:spPr bwMode="auto">
            <a:xfrm flipH="1">
              <a:off x="6842125" y="2659063"/>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7" name="任意多边形 15">
              <a:extLst>
                <a:ext uri="{FF2B5EF4-FFF2-40B4-BE49-F238E27FC236}">
                  <a16:creationId xmlns:a16="http://schemas.microsoft.com/office/drawing/2014/main" id="{7CCDD0EF-355E-4608-A1AB-A78AA42B624E}"/>
                </a:ext>
              </a:extLst>
            </p:cNvPr>
            <p:cNvSpPr/>
            <p:nvPr/>
          </p:nvSpPr>
          <p:spPr bwMode="auto">
            <a:xfrm>
              <a:off x="6842125" y="27971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直接连接符 27">
              <a:extLst>
                <a:ext uri="{FF2B5EF4-FFF2-40B4-BE49-F238E27FC236}">
                  <a16:creationId xmlns:a16="http://schemas.microsoft.com/office/drawing/2014/main" id="{C8B66B41-ECF9-43FD-AD1C-4AD08827850C}"/>
                </a:ext>
              </a:extLst>
            </p:cNvPr>
            <p:cNvSpPr/>
            <p:nvPr/>
          </p:nvSpPr>
          <p:spPr bwMode="auto">
            <a:xfrm flipH="1">
              <a:off x="6842125" y="27971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9" name="任意多边形 17">
              <a:extLst>
                <a:ext uri="{FF2B5EF4-FFF2-40B4-BE49-F238E27FC236}">
                  <a16:creationId xmlns:a16="http://schemas.microsoft.com/office/drawing/2014/main" id="{5E2B315A-0CB9-45AA-850D-D8422E8A4193}"/>
                </a:ext>
              </a:extLst>
            </p:cNvPr>
            <p:cNvSpPr/>
            <p:nvPr/>
          </p:nvSpPr>
          <p:spPr bwMode="auto">
            <a:xfrm>
              <a:off x="6199188" y="1955800"/>
              <a:ext cx="725488" cy="655638"/>
            </a:xfrm>
            <a:custGeom>
              <a:avLst/>
              <a:gdLst>
                <a:gd name="T0" fmla="*/ 106 w 106"/>
                <a:gd name="T1" fmla="*/ 64 h 96"/>
                <a:gd name="T2" fmla="*/ 106 w 106"/>
                <a:gd name="T3" fmla="*/ 14 h 96"/>
                <a:gd name="T4" fmla="*/ 92 w 106"/>
                <a:gd name="T5" fmla="*/ 0 h 96"/>
                <a:gd name="T6" fmla="*/ 15 w 106"/>
                <a:gd name="T7" fmla="*/ 0 h 96"/>
                <a:gd name="T8" fmla="*/ 0 w 106"/>
                <a:gd name="T9" fmla="*/ 14 h 96"/>
                <a:gd name="T10" fmla="*/ 0 w 106"/>
                <a:gd name="T11" fmla="*/ 64 h 96"/>
                <a:gd name="T12" fmla="*/ 11 w 106"/>
                <a:gd name="T13" fmla="*/ 76 h 96"/>
                <a:gd name="T14" fmla="*/ 11 w 106"/>
                <a:gd name="T15" fmla="*/ 93 h 96"/>
                <a:gd name="T16" fmla="*/ 13 w 106"/>
                <a:gd name="T17" fmla="*/ 95 h 96"/>
                <a:gd name="T18" fmla="*/ 14 w 106"/>
                <a:gd name="T19" fmla="*/ 96 h 96"/>
                <a:gd name="T20" fmla="*/ 16 w 106"/>
                <a:gd name="T21" fmla="*/ 95 h 96"/>
                <a:gd name="T22" fmla="*/ 42 w 106"/>
                <a:gd name="T23" fmla="*/ 78 h 96"/>
                <a:gd name="T24" fmla="*/ 92 w 106"/>
                <a:gd name="T25" fmla="*/ 78 h 96"/>
                <a:gd name="T26" fmla="*/ 106 w 106"/>
                <a:gd name="T27"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106" y="64"/>
                  </a:moveTo>
                  <a:cubicBezTo>
                    <a:pt x="106" y="14"/>
                    <a:pt x="106" y="14"/>
                    <a:pt x="106" y="14"/>
                  </a:cubicBezTo>
                  <a:cubicBezTo>
                    <a:pt x="106" y="6"/>
                    <a:pt x="99" y="0"/>
                    <a:pt x="92" y="0"/>
                  </a:cubicBezTo>
                  <a:cubicBezTo>
                    <a:pt x="15" y="0"/>
                    <a:pt x="15" y="0"/>
                    <a:pt x="15" y="0"/>
                  </a:cubicBezTo>
                  <a:cubicBezTo>
                    <a:pt x="7" y="0"/>
                    <a:pt x="0" y="6"/>
                    <a:pt x="0" y="14"/>
                  </a:cubicBezTo>
                  <a:cubicBezTo>
                    <a:pt x="0" y="64"/>
                    <a:pt x="0" y="64"/>
                    <a:pt x="0" y="64"/>
                  </a:cubicBezTo>
                  <a:cubicBezTo>
                    <a:pt x="0" y="70"/>
                    <a:pt x="6" y="74"/>
                    <a:pt x="11" y="76"/>
                  </a:cubicBezTo>
                  <a:cubicBezTo>
                    <a:pt x="11" y="93"/>
                    <a:pt x="11" y="93"/>
                    <a:pt x="11" y="93"/>
                  </a:cubicBezTo>
                  <a:cubicBezTo>
                    <a:pt x="11" y="94"/>
                    <a:pt x="12" y="95"/>
                    <a:pt x="13" y="95"/>
                  </a:cubicBezTo>
                  <a:cubicBezTo>
                    <a:pt x="13" y="95"/>
                    <a:pt x="14" y="96"/>
                    <a:pt x="14" y="96"/>
                  </a:cubicBezTo>
                  <a:cubicBezTo>
                    <a:pt x="15" y="96"/>
                    <a:pt x="15" y="95"/>
                    <a:pt x="16" y="95"/>
                  </a:cubicBezTo>
                  <a:cubicBezTo>
                    <a:pt x="42" y="78"/>
                    <a:pt x="42" y="78"/>
                    <a:pt x="42" y="78"/>
                  </a:cubicBezTo>
                  <a:cubicBezTo>
                    <a:pt x="92" y="78"/>
                    <a:pt x="92" y="78"/>
                    <a:pt x="92" y="78"/>
                  </a:cubicBezTo>
                  <a:cubicBezTo>
                    <a:pt x="99" y="78"/>
                    <a:pt x="106" y="71"/>
                    <a:pt x="106" y="64"/>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30" name="任意多边形 18">
              <a:extLst>
                <a:ext uri="{FF2B5EF4-FFF2-40B4-BE49-F238E27FC236}">
                  <a16:creationId xmlns:a16="http://schemas.microsoft.com/office/drawing/2014/main" id="{EF750AFD-9507-4D53-B42B-8C710A292F36}"/>
                </a:ext>
              </a:extLst>
            </p:cNvPr>
            <p:cNvSpPr/>
            <p:nvPr/>
          </p:nvSpPr>
          <p:spPr bwMode="auto">
            <a:xfrm>
              <a:off x="6342063" y="20859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直接连接符 30">
              <a:extLst>
                <a:ext uri="{FF2B5EF4-FFF2-40B4-BE49-F238E27FC236}">
                  <a16:creationId xmlns:a16="http://schemas.microsoft.com/office/drawing/2014/main" id="{7EC0595A-FDDD-4DDF-A2AF-4F9D2A2B2A71}"/>
                </a:ext>
              </a:extLst>
            </p:cNvPr>
            <p:cNvSpPr/>
            <p:nvPr/>
          </p:nvSpPr>
          <p:spPr bwMode="auto">
            <a:xfrm flipH="1">
              <a:off x="6342063" y="20859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2" name="任意多边形 20">
              <a:extLst>
                <a:ext uri="{FF2B5EF4-FFF2-40B4-BE49-F238E27FC236}">
                  <a16:creationId xmlns:a16="http://schemas.microsoft.com/office/drawing/2014/main" id="{D4DED7DF-E35C-4A4C-BC18-1B721EC308C5}"/>
                </a:ext>
              </a:extLst>
            </p:cNvPr>
            <p:cNvSpPr/>
            <p:nvPr/>
          </p:nvSpPr>
          <p:spPr bwMode="auto">
            <a:xfrm>
              <a:off x="6342063" y="2222500"/>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直接连接符 32">
              <a:extLst>
                <a:ext uri="{FF2B5EF4-FFF2-40B4-BE49-F238E27FC236}">
                  <a16:creationId xmlns:a16="http://schemas.microsoft.com/office/drawing/2014/main" id="{AEDBED23-DD45-4076-87F5-7B207EB25634}"/>
                </a:ext>
              </a:extLst>
            </p:cNvPr>
            <p:cNvSpPr/>
            <p:nvPr/>
          </p:nvSpPr>
          <p:spPr bwMode="auto">
            <a:xfrm flipH="1">
              <a:off x="6342063" y="2222500"/>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4" name="任意多边形 22">
              <a:extLst>
                <a:ext uri="{FF2B5EF4-FFF2-40B4-BE49-F238E27FC236}">
                  <a16:creationId xmlns:a16="http://schemas.microsoft.com/office/drawing/2014/main" id="{3D69968E-3FF9-4CF0-80FA-53B84F27B034}"/>
                </a:ext>
              </a:extLst>
            </p:cNvPr>
            <p:cNvSpPr/>
            <p:nvPr/>
          </p:nvSpPr>
          <p:spPr bwMode="auto">
            <a:xfrm>
              <a:off x="6342063" y="235902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直接连接符 34">
              <a:extLst>
                <a:ext uri="{FF2B5EF4-FFF2-40B4-BE49-F238E27FC236}">
                  <a16:creationId xmlns:a16="http://schemas.microsoft.com/office/drawing/2014/main" id="{67A778B9-F649-4375-B4CF-80662B35BF2C}"/>
                </a:ext>
              </a:extLst>
            </p:cNvPr>
            <p:cNvSpPr/>
            <p:nvPr/>
          </p:nvSpPr>
          <p:spPr bwMode="auto">
            <a:xfrm flipH="1">
              <a:off x="6342063" y="235902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任意多边形 24">
              <a:extLst>
                <a:ext uri="{FF2B5EF4-FFF2-40B4-BE49-F238E27FC236}">
                  <a16:creationId xmlns:a16="http://schemas.microsoft.com/office/drawing/2014/main" id="{A9B4B54A-D9BA-4711-A93A-C92D2F8765CC}"/>
                </a:ext>
              </a:extLst>
            </p:cNvPr>
            <p:cNvSpPr/>
            <p:nvPr/>
          </p:nvSpPr>
          <p:spPr bwMode="auto">
            <a:xfrm>
              <a:off x="5761038" y="2830513"/>
              <a:ext cx="581025" cy="527050"/>
            </a:xfrm>
            <a:custGeom>
              <a:avLst/>
              <a:gdLst>
                <a:gd name="T0" fmla="*/ 54 w 85"/>
                <a:gd name="T1" fmla="*/ 7 h 77"/>
                <a:gd name="T2" fmla="*/ 9 w 85"/>
                <a:gd name="T3" fmla="*/ 44 h 77"/>
                <a:gd name="T4" fmla="*/ 7 w 85"/>
                <a:gd name="T5" fmla="*/ 69 h 77"/>
                <a:gd name="T6" fmla="*/ 7 w 85"/>
                <a:gd name="T7" fmla="*/ 69 h 77"/>
                <a:gd name="T8" fmla="*/ 31 w 85"/>
                <a:gd name="T9" fmla="*/ 71 h 77"/>
                <a:gd name="T10" fmla="*/ 76 w 85"/>
                <a:gd name="T11" fmla="*/ 34 h 77"/>
                <a:gd name="T12" fmla="*/ 78 w 85"/>
                <a:gd name="T13" fmla="*/ 9 h 77"/>
                <a:gd name="T14" fmla="*/ 78 w 85"/>
                <a:gd name="T15" fmla="*/ 9 h 77"/>
                <a:gd name="T16" fmla="*/ 54 w 85"/>
                <a:gd name="T1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7">
                  <a:moveTo>
                    <a:pt x="54" y="7"/>
                  </a:moveTo>
                  <a:cubicBezTo>
                    <a:pt x="9" y="44"/>
                    <a:pt x="9" y="44"/>
                    <a:pt x="9" y="44"/>
                  </a:cubicBezTo>
                  <a:cubicBezTo>
                    <a:pt x="1" y="50"/>
                    <a:pt x="0" y="61"/>
                    <a:pt x="7" y="69"/>
                  </a:cubicBezTo>
                  <a:cubicBezTo>
                    <a:pt x="7" y="69"/>
                    <a:pt x="7" y="69"/>
                    <a:pt x="7" y="69"/>
                  </a:cubicBezTo>
                  <a:cubicBezTo>
                    <a:pt x="13" y="76"/>
                    <a:pt x="24" y="77"/>
                    <a:pt x="31" y="71"/>
                  </a:cubicBezTo>
                  <a:cubicBezTo>
                    <a:pt x="76" y="34"/>
                    <a:pt x="76" y="34"/>
                    <a:pt x="76" y="34"/>
                  </a:cubicBezTo>
                  <a:cubicBezTo>
                    <a:pt x="84" y="27"/>
                    <a:pt x="85" y="16"/>
                    <a:pt x="78" y="9"/>
                  </a:cubicBezTo>
                  <a:cubicBezTo>
                    <a:pt x="78" y="9"/>
                    <a:pt x="78" y="9"/>
                    <a:pt x="78" y="9"/>
                  </a:cubicBezTo>
                  <a:cubicBezTo>
                    <a:pt x="72" y="1"/>
                    <a:pt x="61" y="0"/>
                    <a:pt x="54" y="7"/>
                  </a:cubicBezTo>
                  <a:close/>
                </a:path>
              </a:pathLst>
            </a:custGeom>
            <a:solidFill>
              <a:srgbClr val="D9EEF5"/>
            </a:solidFill>
            <a:ln w="26988" cap="rnd">
              <a:solidFill>
                <a:srgbClr val="005AA6"/>
              </a:solidFill>
              <a:prstDash val="solid"/>
              <a:round/>
              <a:headEnd/>
              <a:tailEnd/>
            </a:ln>
          </p:spPr>
          <p:txBody>
            <a:bodyPr anchor="ctr"/>
            <a:lstStyle/>
            <a:p>
              <a:pPr algn="ctr"/>
              <a:endParaRPr/>
            </a:p>
          </p:txBody>
        </p:sp>
        <p:sp>
          <p:nvSpPr>
            <p:cNvPr id="37" name="任意多边形 25">
              <a:extLst>
                <a:ext uri="{FF2B5EF4-FFF2-40B4-BE49-F238E27FC236}">
                  <a16:creationId xmlns:a16="http://schemas.microsoft.com/office/drawing/2014/main" id="{99D71854-8F1B-42E3-906A-FF83FDA9D057}"/>
                </a:ext>
              </a:extLst>
            </p:cNvPr>
            <p:cNvSpPr/>
            <p:nvPr/>
          </p:nvSpPr>
          <p:spPr bwMode="auto">
            <a:xfrm>
              <a:off x="5205413" y="2481263"/>
              <a:ext cx="931863" cy="1620838"/>
            </a:xfrm>
            <a:custGeom>
              <a:avLst/>
              <a:gdLst>
                <a:gd name="T0" fmla="*/ 127 w 136"/>
                <a:gd name="T1" fmla="*/ 237 h 237"/>
                <a:gd name="T2" fmla="*/ 9 w 136"/>
                <a:gd name="T3" fmla="*/ 237 h 237"/>
                <a:gd name="T4" fmla="*/ 0 w 136"/>
                <a:gd name="T5" fmla="*/ 229 h 237"/>
                <a:gd name="T6" fmla="*/ 0 w 136"/>
                <a:gd name="T7" fmla="*/ 8 h 237"/>
                <a:gd name="T8" fmla="*/ 9 w 136"/>
                <a:gd name="T9" fmla="*/ 0 h 237"/>
                <a:gd name="T10" fmla="*/ 127 w 136"/>
                <a:gd name="T11" fmla="*/ 0 h 237"/>
                <a:gd name="T12" fmla="*/ 136 w 136"/>
                <a:gd name="T13" fmla="*/ 8 h 237"/>
                <a:gd name="T14" fmla="*/ 136 w 136"/>
                <a:gd name="T15" fmla="*/ 229 h 237"/>
                <a:gd name="T16" fmla="*/ 127 w 136"/>
                <a:gd name="T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37">
                  <a:moveTo>
                    <a:pt x="127" y="237"/>
                  </a:moveTo>
                  <a:cubicBezTo>
                    <a:pt x="9" y="237"/>
                    <a:pt x="9" y="237"/>
                    <a:pt x="9" y="237"/>
                  </a:cubicBezTo>
                  <a:cubicBezTo>
                    <a:pt x="4" y="237"/>
                    <a:pt x="0" y="234"/>
                    <a:pt x="0" y="229"/>
                  </a:cubicBezTo>
                  <a:cubicBezTo>
                    <a:pt x="0" y="8"/>
                    <a:pt x="0" y="8"/>
                    <a:pt x="0" y="8"/>
                  </a:cubicBezTo>
                  <a:cubicBezTo>
                    <a:pt x="0" y="3"/>
                    <a:pt x="4" y="0"/>
                    <a:pt x="9" y="0"/>
                  </a:cubicBezTo>
                  <a:cubicBezTo>
                    <a:pt x="127" y="0"/>
                    <a:pt x="127" y="0"/>
                    <a:pt x="127" y="0"/>
                  </a:cubicBezTo>
                  <a:cubicBezTo>
                    <a:pt x="132" y="0"/>
                    <a:pt x="136" y="3"/>
                    <a:pt x="136" y="8"/>
                  </a:cubicBezTo>
                  <a:cubicBezTo>
                    <a:pt x="136" y="229"/>
                    <a:pt x="136" y="229"/>
                    <a:pt x="136" y="229"/>
                  </a:cubicBezTo>
                  <a:cubicBezTo>
                    <a:pt x="136" y="234"/>
                    <a:pt x="132" y="237"/>
                    <a:pt x="127" y="237"/>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38" name="矩形 37">
              <a:extLst>
                <a:ext uri="{FF2B5EF4-FFF2-40B4-BE49-F238E27FC236}">
                  <a16:creationId xmlns:a16="http://schemas.microsoft.com/office/drawing/2014/main" id="{3DEE6049-68A8-4B7C-ABC3-5EFF4DFDBC2C}"/>
                </a:ext>
              </a:extLst>
            </p:cNvPr>
            <p:cNvSpPr/>
            <p:nvPr/>
          </p:nvSpPr>
          <p:spPr bwMode="auto">
            <a:xfrm>
              <a:off x="5314950" y="2605088"/>
              <a:ext cx="706438" cy="1209675"/>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39" name="椭圆 38">
              <a:extLst>
                <a:ext uri="{FF2B5EF4-FFF2-40B4-BE49-F238E27FC236}">
                  <a16:creationId xmlns:a16="http://schemas.microsoft.com/office/drawing/2014/main" id="{A84A1AD8-54A6-460C-9442-BF725BEC6F06}"/>
                </a:ext>
              </a:extLst>
            </p:cNvPr>
            <p:cNvSpPr/>
            <p:nvPr/>
          </p:nvSpPr>
          <p:spPr bwMode="auto">
            <a:xfrm>
              <a:off x="5651500" y="2530475"/>
              <a:ext cx="41275" cy="33338"/>
            </a:xfrm>
            <a:prstGeom prst="ellipse">
              <a:avLst/>
            </a:prstGeom>
            <a:solidFill>
              <a:srgbClr val="FFFFFF"/>
            </a:solidFill>
            <a:ln w="20638" cap="rnd">
              <a:solidFill>
                <a:srgbClr val="005AA6"/>
              </a:solidFill>
              <a:prstDash val="solid"/>
              <a:round/>
              <a:headEnd/>
              <a:tailEnd/>
            </a:ln>
          </p:spPr>
          <p:txBody>
            <a:bodyPr anchor="ctr"/>
            <a:lstStyle/>
            <a:p>
              <a:pPr algn="ctr"/>
              <a:endParaRPr/>
            </a:p>
          </p:txBody>
        </p:sp>
        <p:sp>
          <p:nvSpPr>
            <p:cNvPr id="40" name="椭圆 39">
              <a:extLst>
                <a:ext uri="{FF2B5EF4-FFF2-40B4-BE49-F238E27FC236}">
                  <a16:creationId xmlns:a16="http://schemas.microsoft.com/office/drawing/2014/main" id="{CCE61021-ADCB-486C-A734-2C0FF12D757E}"/>
                </a:ext>
              </a:extLst>
            </p:cNvPr>
            <p:cNvSpPr/>
            <p:nvPr/>
          </p:nvSpPr>
          <p:spPr bwMode="auto">
            <a:xfrm>
              <a:off x="5610225" y="3897313"/>
              <a:ext cx="115888" cy="115888"/>
            </a:xfrm>
            <a:prstGeom prst="ellipse">
              <a:avLst/>
            </a:prstGeom>
            <a:solidFill>
              <a:srgbClr val="D9EEF5"/>
            </a:solidFill>
            <a:ln w="26988" cap="rnd">
              <a:solidFill>
                <a:srgbClr val="005AA6"/>
              </a:solidFill>
              <a:prstDash val="solid"/>
              <a:round/>
              <a:headEnd/>
              <a:tailEnd/>
            </a:ln>
          </p:spPr>
          <p:txBody>
            <a:bodyPr anchor="ctr"/>
            <a:lstStyle/>
            <a:p>
              <a:pPr algn="ctr"/>
              <a:endParaRPr/>
            </a:p>
          </p:txBody>
        </p:sp>
        <p:sp>
          <p:nvSpPr>
            <p:cNvPr id="41" name="任意多边形 29">
              <a:extLst>
                <a:ext uri="{FF2B5EF4-FFF2-40B4-BE49-F238E27FC236}">
                  <a16:creationId xmlns:a16="http://schemas.microsoft.com/office/drawing/2014/main" id="{F94AD7A9-A27F-4EE9-BA85-F093C440779C}"/>
                </a:ext>
              </a:extLst>
            </p:cNvPr>
            <p:cNvSpPr/>
            <p:nvPr/>
          </p:nvSpPr>
          <p:spPr bwMode="auto">
            <a:xfrm>
              <a:off x="4684713" y="3022600"/>
              <a:ext cx="1130300" cy="2282825"/>
            </a:xfrm>
            <a:custGeom>
              <a:avLst/>
              <a:gdLst>
                <a:gd name="T0" fmla="*/ 0 w 165"/>
                <a:gd name="T1" fmla="*/ 312 h 334"/>
                <a:gd name="T2" fmla="*/ 40 w 165"/>
                <a:gd name="T3" fmla="*/ 184 h 334"/>
                <a:gd name="T4" fmla="*/ 17 w 165"/>
                <a:gd name="T5" fmla="*/ 98 h 334"/>
                <a:gd name="T6" fmla="*/ 76 w 165"/>
                <a:gd name="T7" fmla="*/ 4 h 334"/>
                <a:gd name="T8" fmla="*/ 94 w 165"/>
                <a:gd name="T9" fmla="*/ 4 h 334"/>
                <a:gd name="T10" fmla="*/ 94 w 165"/>
                <a:gd name="T11" fmla="*/ 4 h 334"/>
                <a:gd name="T12" fmla="*/ 100 w 165"/>
                <a:gd name="T13" fmla="*/ 20 h 334"/>
                <a:gd name="T14" fmla="*/ 80 w 165"/>
                <a:gd name="T15" fmla="*/ 68 h 334"/>
                <a:gd name="T16" fmla="*/ 115 w 165"/>
                <a:gd name="T17" fmla="*/ 158 h 334"/>
                <a:gd name="T18" fmla="*/ 159 w 165"/>
                <a:gd name="T19" fmla="*/ 158 h 334"/>
                <a:gd name="T20" fmla="*/ 138 w 165"/>
                <a:gd name="T21" fmla="*/ 195 h 334"/>
                <a:gd name="T22" fmla="*/ 98 w 165"/>
                <a:gd name="T23" fmla="*/ 334 h 334"/>
                <a:gd name="T24" fmla="*/ 0 w 165"/>
                <a:gd name="T25" fmla="*/ 31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334">
                  <a:moveTo>
                    <a:pt x="0" y="312"/>
                  </a:moveTo>
                  <a:cubicBezTo>
                    <a:pt x="40" y="184"/>
                    <a:pt x="40" y="184"/>
                    <a:pt x="40" y="184"/>
                  </a:cubicBezTo>
                  <a:cubicBezTo>
                    <a:pt x="40" y="184"/>
                    <a:pt x="10" y="160"/>
                    <a:pt x="17" y="98"/>
                  </a:cubicBezTo>
                  <a:cubicBezTo>
                    <a:pt x="22" y="55"/>
                    <a:pt x="64" y="12"/>
                    <a:pt x="76" y="4"/>
                  </a:cubicBezTo>
                  <a:cubicBezTo>
                    <a:pt x="82" y="0"/>
                    <a:pt x="89" y="0"/>
                    <a:pt x="94" y="4"/>
                  </a:cubicBezTo>
                  <a:cubicBezTo>
                    <a:pt x="94" y="4"/>
                    <a:pt x="94" y="4"/>
                    <a:pt x="94" y="4"/>
                  </a:cubicBezTo>
                  <a:cubicBezTo>
                    <a:pt x="99" y="7"/>
                    <a:pt x="101" y="14"/>
                    <a:pt x="100" y="20"/>
                  </a:cubicBezTo>
                  <a:cubicBezTo>
                    <a:pt x="97" y="31"/>
                    <a:pt x="86" y="54"/>
                    <a:pt x="80" y="68"/>
                  </a:cubicBezTo>
                  <a:cubicBezTo>
                    <a:pt x="80" y="68"/>
                    <a:pt x="122" y="90"/>
                    <a:pt x="115" y="158"/>
                  </a:cubicBezTo>
                  <a:cubicBezTo>
                    <a:pt x="159" y="158"/>
                    <a:pt x="159" y="158"/>
                    <a:pt x="159" y="158"/>
                  </a:cubicBezTo>
                  <a:cubicBezTo>
                    <a:pt x="159" y="158"/>
                    <a:pt x="165" y="173"/>
                    <a:pt x="138" y="195"/>
                  </a:cubicBezTo>
                  <a:cubicBezTo>
                    <a:pt x="98" y="334"/>
                    <a:pt x="98" y="334"/>
                    <a:pt x="98" y="334"/>
                  </a:cubicBezTo>
                  <a:lnTo>
                    <a:pt x="0" y="312"/>
                  </a:ln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42" name="椭圆 41">
              <a:extLst>
                <a:ext uri="{FF2B5EF4-FFF2-40B4-BE49-F238E27FC236}">
                  <a16:creationId xmlns:a16="http://schemas.microsoft.com/office/drawing/2014/main" id="{5681EC7D-14C1-4410-AFD7-75AD40BAD969}"/>
                </a:ext>
              </a:extLst>
            </p:cNvPr>
            <p:cNvSpPr/>
            <p:nvPr/>
          </p:nvSpPr>
          <p:spPr bwMode="auto">
            <a:xfrm>
              <a:off x="5445125" y="3001963"/>
              <a:ext cx="452438" cy="450850"/>
            </a:xfrm>
            <a:prstGeom prst="ellipse">
              <a:avLst/>
            </a:prstGeom>
            <a:solidFill>
              <a:srgbClr val="FFFFFF"/>
            </a:solidFill>
            <a:ln w="26988" cap="rnd">
              <a:solidFill>
                <a:srgbClr val="005AA6"/>
              </a:solidFill>
              <a:prstDash val="solid"/>
              <a:round/>
              <a:headEnd/>
              <a:tailEnd/>
            </a:ln>
          </p:spPr>
          <p:txBody>
            <a:bodyPr anchor="ctr"/>
            <a:lstStyle/>
            <a:p>
              <a:pPr algn="ctr"/>
              <a:endParaRPr/>
            </a:p>
          </p:txBody>
        </p:sp>
        <p:sp>
          <p:nvSpPr>
            <p:cNvPr id="43" name="任意多边形 31">
              <a:extLst>
                <a:ext uri="{FF2B5EF4-FFF2-40B4-BE49-F238E27FC236}">
                  <a16:creationId xmlns:a16="http://schemas.microsoft.com/office/drawing/2014/main" id="{9F79E2B8-A2DE-474C-9F07-0097457C4782}"/>
                </a:ext>
              </a:extLst>
            </p:cNvPr>
            <p:cNvSpPr/>
            <p:nvPr/>
          </p:nvSpPr>
          <p:spPr bwMode="auto">
            <a:xfrm>
              <a:off x="5541963" y="3111500"/>
              <a:ext cx="239713" cy="231775"/>
            </a:xfrm>
            <a:custGeom>
              <a:avLst/>
              <a:gdLst>
                <a:gd name="T0" fmla="*/ 20 w 35"/>
                <a:gd name="T1" fmla="*/ 34 h 34"/>
                <a:gd name="T2" fmla="*/ 16 w 35"/>
                <a:gd name="T3" fmla="*/ 33 h 34"/>
                <a:gd name="T4" fmla="*/ 2 w 35"/>
                <a:gd name="T5" fmla="*/ 18 h 34"/>
                <a:gd name="T6" fmla="*/ 3 w 35"/>
                <a:gd name="T7" fmla="*/ 10 h 34"/>
                <a:gd name="T8" fmla="*/ 10 w 35"/>
                <a:gd name="T9" fmla="*/ 11 h 34"/>
                <a:gd name="T10" fmla="*/ 18 w 35"/>
                <a:gd name="T11" fmla="*/ 20 h 34"/>
                <a:gd name="T12" fmla="*/ 25 w 35"/>
                <a:gd name="T13" fmla="*/ 4 h 34"/>
                <a:gd name="T14" fmla="*/ 31 w 35"/>
                <a:gd name="T15" fmla="*/ 1 h 34"/>
                <a:gd name="T16" fmla="*/ 34 w 35"/>
                <a:gd name="T17" fmla="*/ 8 h 34"/>
                <a:gd name="T18" fmla="*/ 24 w 35"/>
                <a:gd name="T19" fmla="*/ 31 h 34"/>
                <a:gd name="T20" fmla="*/ 20 w 35"/>
                <a:gd name="T21" fmla="*/ 34 h 34"/>
                <a:gd name="T22" fmla="*/ 20 w 35"/>
                <a:gd name="T2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4">
                  <a:moveTo>
                    <a:pt x="20" y="34"/>
                  </a:moveTo>
                  <a:cubicBezTo>
                    <a:pt x="18" y="34"/>
                    <a:pt x="17" y="34"/>
                    <a:pt x="16" y="33"/>
                  </a:cubicBezTo>
                  <a:cubicBezTo>
                    <a:pt x="2" y="18"/>
                    <a:pt x="2" y="18"/>
                    <a:pt x="2" y="18"/>
                  </a:cubicBezTo>
                  <a:cubicBezTo>
                    <a:pt x="0" y="15"/>
                    <a:pt x="1" y="12"/>
                    <a:pt x="3" y="10"/>
                  </a:cubicBezTo>
                  <a:cubicBezTo>
                    <a:pt x="5" y="8"/>
                    <a:pt x="8" y="9"/>
                    <a:pt x="10" y="11"/>
                  </a:cubicBezTo>
                  <a:cubicBezTo>
                    <a:pt x="18" y="20"/>
                    <a:pt x="18" y="20"/>
                    <a:pt x="18" y="20"/>
                  </a:cubicBezTo>
                  <a:cubicBezTo>
                    <a:pt x="25" y="4"/>
                    <a:pt x="25" y="4"/>
                    <a:pt x="25" y="4"/>
                  </a:cubicBezTo>
                  <a:cubicBezTo>
                    <a:pt x="26" y="1"/>
                    <a:pt x="29" y="0"/>
                    <a:pt x="31" y="1"/>
                  </a:cubicBezTo>
                  <a:cubicBezTo>
                    <a:pt x="34" y="2"/>
                    <a:pt x="35" y="5"/>
                    <a:pt x="34" y="8"/>
                  </a:cubicBezTo>
                  <a:cubicBezTo>
                    <a:pt x="24" y="31"/>
                    <a:pt x="24" y="31"/>
                    <a:pt x="24" y="31"/>
                  </a:cubicBezTo>
                  <a:cubicBezTo>
                    <a:pt x="24" y="33"/>
                    <a:pt x="22" y="34"/>
                    <a:pt x="20" y="34"/>
                  </a:cubicBezTo>
                  <a:cubicBezTo>
                    <a:pt x="20" y="34"/>
                    <a:pt x="20" y="34"/>
                    <a:pt x="20" y="34"/>
                  </a:cubicBezTo>
                  <a:close/>
                </a:path>
              </a:pathLst>
            </a:custGeom>
            <a:solidFill>
              <a:srgbClr val="F1C059"/>
            </a:solidFill>
            <a:ln w="26988" cap="rnd">
              <a:solidFill>
                <a:srgbClr val="005AA6"/>
              </a:solidFill>
              <a:prstDash val="solid"/>
              <a:round/>
              <a:headEnd/>
              <a:tailEnd/>
            </a:ln>
          </p:spPr>
          <p:txBody>
            <a:bodyPr anchor="ctr"/>
            <a:lstStyle/>
            <a:p>
              <a:pPr algn="ctr"/>
              <a:endParaRPr/>
            </a:p>
          </p:txBody>
        </p:sp>
        <p:sp>
          <p:nvSpPr>
            <p:cNvPr id="44" name="任意多边形 32">
              <a:extLst>
                <a:ext uri="{FF2B5EF4-FFF2-40B4-BE49-F238E27FC236}">
                  <a16:creationId xmlns:a16="http://schemas.microsoft.com/office/drawing/2014/main" id="{58B07383-B16D-4E95-964C-79EB41BA1A0C}"/>
                </a:ext>
              </a:extLst>
            </p:cNvPr>
            <p:cNvSpPr/>
            <p:nvPr/>
          </p:nvSpPr>
          <p:spPr bwMode="auto">
            <a:xfrm>
              <a:off x="5992813" y="3657600"/>
              <a:ext cx="315913" cy="198438"/>
            </a:xfrm>
            <a:custGeom>
              <a:avLst/>
              <a:gdLst>
                <a:gd name="T0" fmla="*/ 14 w 46"/>
                <a:gd name="T1" fmla="*/ 29 h 29"/>
                <a:gd name="T2" fmla="*/ 32 w 46"/>
                <a:gd name="T3" fmla="*/ 29 h 29"/>
                <a:gd name="T4" fmla="*/ 46 w 46"/>
                <a:gd name="T5" fmla="*/ 14 h 29"/>
                <a:gd name="T6" fmla="*/ 46 w 46"/>
                <a:gd name="T7" fmla="*/ 14 h 29"/>
                <a:gd name="T8" fmla="*/ 32 w 46"/>
                <a:gd name="T9" fmla="*/ 0 h 29"/>
                <a:gd name="T10" fmla="*/ 14 w 46"/>
                <a:gd name="T11" fmla="*/ 0 h 29"/>
                <a:gd name="T12" fmla="*/ 0 w 46"/>
                <a:gd name="T13" fmla="*/ 14 h 29"/>
                <a:gd name="T14" fmla="*/ 0 w 46"/>
                <a:gd name="T15" fmla="*/ 14 h 29"/>
                <a:gd name="T16" fmla="*/ 14 w 46"/>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9">
                  <a:moveTo>
                    <a:pt x="14" y="29"/>
                  </a:moveTo>
                  <a:cubicBezTo>
                    <a:pt x="32" y="29"/>
                    <a:pt x="32" y="29"/>
                    <a:pt x="32" y="29"/>
                  </a:cubicBezTo>
                  <a:cubicBezTo>
                    <a:pt x="40" y="29"/>
                    <a:pt x="46" y="22"/>
                    <a:pt x="46" y="14"/>
                  </a:cubicBezTo>
                  <a:cubicBezTo>
                    <a:pt x="46" y="14"/>
                    <a:pt x="46" y="14"/>
                    <a:pt x="46" y="14"/>
                  </a:cubicBezTo>
                  <a:cubicBezTo>
                    <a:pt x="46" y="6"/>
                    <a:pt x="40" y="0"/>
                    <a:pt x="32" y="0"/>
                  </a:cubicBezTo>
                  <a:cubicBezTo>
                    <a:pt x="14" y="0"/>
                    <a:pt x="14" y="0"/>
                    <a:pt x="14" y="0"/>
                  </a:cubicBezTo>
                  <a:cubicBezTo>
                    <a:pt x="6" y="0"/>
                    <a:pt x="0" y="6"/>
                    <a:pt x="0" y="14"/>
                  </a:cubicBezTo>
                  <a:cubicBezTo>
                    <a:pt x="0" y="14"/>
                    <a:pt x="0" y="14"/>
                    <a:pt x="0" y="14"/>
                  </a:cubicBezTo>
                  <a:cubicBezTo>
                    <a:pt x="0" y="22"/>
                    <a:pt x="6" y="29"/>
                    <a:pt x="14" y="29"/>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45" name="任意多边形 33">
              <a:extLst>
                <a:ext uri="{FF2B5EF4-FFF2-40B4-BE49-F238E27FC236}">
                  <a16:creationId xmlns:a16="http://schemas.microsoft.com/office/drawing/2014/main" id="{37B38016-782C-4608-A679-5261EF5CDC5C}"/>
                </a:ext>
              </a:extLst>
            </p:cNvPr>
            <p:cNvSpPr/>
            <p:nvPr/>
          </p:nvSpPr>
          <p:spPr bwMode="auto">
            <a:xfrm>
              <a:off x="5924550" y="3417888"/>
              <a:ext cx="438150" cy="239713"/>
            </a:xfrm>
            <a:custGeom>
              <a:avLst/>
              <a:gdLst>
                <a:gd name="T0" fmla="*/ 17 w 64"/>
                <a:gd name="T1" fmla="*/ 35 h 35"/>
                <a:gd name="T2" fmla="*/ 46 w 64"/>
                <a:gd name="T3" fmla="*/ 35 h 35"/>
                <a:gd name="T4" fmla="*/ 64 w 64"/>
                <a:gd name="T5" fmla="*/ 17 h 35"/>
                <a:gd name="T6" fmla="*/ 64 w 64"/>
                <a:gd name="T7" fmla="*/ 17 h 35"/>
                <a:gd name="T8" fmla="*/ 46 w 64"/>
                <a:gd name="T9" fmla="*/ 0 h 35"/>
                <a:gd name="T10" fmla="*/ 17 w 64"/>
                <a:gd name="T11" fmla="*/ 0 h 35"/>
                <a:gd name="T12" fmla="*/ 0 w 64"/>
                <a:gd name="T13" fmla="*/ 17 h 35"/>
                <a:gd name="T14" fmla="*/ 0 w 64"/>
                <a:gd name="T15" fmla="*/ 17 h 35"/>
                <a:gd name="T16" fmla="*/ 17 w 6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5">
                  <a:moveTo>
                    <a:pt x="17" y="35"/>
                  </a:moveTo>
                  <a:cubicBezTo>
                    <a:pt x="46" y="35"/>
                    <a:pt x="46" y="35"/>
                    <a:pt x="46" y="35"/>
                  </a:cubicBezTo>
                  <a:cubicBezTo>
                    <a:pt x="56" y="35"/>
                    <a:pt x="64" y="27"/>
                    <a:pt x="64" y="17"/>
                  </a:cubicBezTo>
                  <a:cubicBezTo>
                    <a:pt x="64" y="17"/>
                    <a:pt x="64" y="17"/>
                    <a:pt x="64" y="17"/>
                  </a:cubicBezTo>
                  <a:cubicBezTo>
                    <a:pt x="64" y="7"/>
                    <a:pt x="56" y="0"/>
                    <a:pt x="46" y="0"/>
                  </a:cubicBezTo>
                  <a:cubicBezTo>
                    <a:pt x="17" y="0"/>
                    <a:pt x="17" y="0"/>
                    <a:pt x="17" y="0"/>
                  </a:cubicBezTo>
                  <a:cubicBezTo>
                    <a:pt x="8" y="0"/>
                    <a:pt x="0" y="7"/>
                    <a:pt x="0" y="17"/>
                  </a:cubicBezTo>
                  <a:cubicBezTo>
                    <a:pt x="0" y="17"/>
                    <a:pt x="0" y="17"/>
                    <a:pt x="0" y="17"/>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46" name="任意多边形 34">
              <a:extLst>
                <a:ext uri="{FF2B5EF4-FFF2-40B4-BE49-F238E27FC236}">
                  <a16:creationId xmlns:a16="http://schemas.microsoft.com/office/drawing/2014/main" id="{FCA2F26E-ADEB-4228-A23A-96B96245DDA4}"/>
                </a:ext>
              </a:extLst>
            </p:cNvPr>
            <p:cNvSpPr/>
            <p:nvPr/>
          </p:nvSpPr>
          <p:spPr bwMode="auto">
            <a:xfrm>
              <a:off x="5883275" y="3171825"/>
              <a:ext cx="466725" cy="239713"/>
            </a:xfrm>
            <a:custGeom>
              <a:avLst/>
              <a:gdLst>
                <a:gd name="T0" fmla="*/ 17 w 68"/>
                <a:gd name="T1" fmla="*/ 35 h 35"/>
                <a:gd name="T2" fmla="*/ 51 w 68"/>
                <a:gd name="T3" fmla="*/ 35 h 35"/>
                <a:gd name="T4" fmla="*/ 68 w 68"/>
                <a:gd name="T5" fmla="*/ 18 h 35"/>
                <a:gd name="T6" fmla="*/ 68 w 68"/>
                <a:gd name="T7" fmla="*/ 18 h 35"/>
                <a:gd name="T8" fmla="*/ 51 w 68"/>
                <a:gd name="T9" fmla="*/ 0 h 35"/>
                <a:gd name="T10" fmla="*/ 17 w 68"/>
                <a:gd name="T11" fmla="*/ 0 h 35"/>
                <a:gd name="T12" fmla="*/ 0 w 68"/>
                <a:gd name="T13" fmla="*/ 18 h 35"/>
                <a:gd name="T14" fmla="*/ 0 w 68"/>
                <a:gd name="T15" fmla="*/ 18 h 35"/>
                <a:gd name="T16" fmla="*/ 17 w 68"/>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5">
                  <a:moveTo>
                    <a:pt x="17" y="35"/>
                  </a:moveTo>
                  <a:cubicBezTo>
                    <a:pt x="51" y="35"/>
                    <a:pt x="51" y="35"/>
                    <a:pt x="51" y="35"/>
                  </a:cubicBezTo>
                  <a:cubicBezTo>
                    <a:pt x="60" y="35"/>
                    <a:pt x="68" y="27"/>
                    <a:pt x="68" y="18"/>
                  </a:cubicBezTo>
                  <a:cubicBezTo>
                    <a:pt x="68" y="18"/>
                    <a:pt x="68" y="18"/>
                    <a:pt x="68" y="18"/>
                  </a:cubicBezTo>
                  <a:cubicBezTo>
                    <a:pt x="68" y="8"/>
                    <a:pt x="60" y="0"/>
                    <a:pt x="51" y="0"/>
                  </a:cubicBezTo>
                  <a:cubicBezTo>
                    <a:pt x="17" y="0"/>
                    <a:pt x="17" y="0"/>
                    <a:pt x="17" y="0"/>
                  </a:cubicBezTo>
                  <a:cubicBezTo>
                    <a:pt x="8" y="0"/>
                    <a:pt x="0" y="8"/>
                    <a:pt x="0" y="18"/>
                  </a:cubicBezTo>
                  <a:cubicBezTo>
                    <a:pt x="0" y="18"/>
                    <a:pt x="0" y="18"/>
                    <a:pt x="0" y="18"/>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47" name="任意多边形 35">
              <a:extLst>
                <a:ext uri="{FF2B5EF4-FFF2-40B4-BE49-F238E27FC236}">
                  <a16:creationId xmlns:a16="http://schemas.microsoft.com/office/drawing/2014/main" id="{0FDBFF11-E102-4EC1-B7ED-E8F360A8A024}"/>
                </a:ext>
              </a:extLst>
            </p:cNvPr>
            <p:cNvSpPr/>
            <p:nvPr/>
          </p:nvSpPr>
          <p:spPr bwMode="auto">
            <a:xfrm>
              <a:off x="6459538" y="4430713"/>
              <a:ext cx="396875" cy="730250"/>
            </a:xfrm>
            <a:custGeom>
              <a:avLst/>
              <a:gdLst>
                <a:gd name="T0" fmla="*/ 8 w 58"/>
                <a:gd name="T1" fmla="*/ 34 h 107"/>
                <a:gd name="T2" fmla="*/ 53 w 58"/>
                <a:gd name="T3" fmla="*/ 107 h 107"/>
                <a:gd name="T4" fmla="*/ 58 w 58"/>
                <a:gd name="T5" fmla="*/ 46 h 107"/>
                <a:gd name="T6" fmla="*/ 24 w 58"/>
                <a:gd name="T7" fmla="*/ 0 h 107"/>
                <a:gd name="T8" fmla="*/ 8 w 58"/>
                <a:gd name="T9" fmla="*/ 34 h 107"/>
              </a:gdLst>
              <a:ahLst/>
              <a:cxnLst>
                <a:cxn ang="0">
                  <a:pos x="T0" y="T1"/>
                </a:cxn>
                <a:cxn ang="0">
                  <a:pos x="T2" y="T3"/>
                </a:cxn>
                <a:cxn ang="0">
                  <a:pos x="T4" y="T5"/>
                </a:cxn>
                <a:cxn ang="0">
                  <a:pos x="T6" y="T7"/>
                </a:cxn>
                <a:cxn ang="0">
                  <a:pos x="T8" y="T9"/>
                </a:cxn>
              </a:cxnLst>
              <a:rect l="0" t="0" r="r" b="b"/>
              <a:pathLst>
                <a:path w="58" h="107">
                  <a:moveTo>
                    <a:pt x="8" y="34"/>
                  </a:moveTo>
                  <a:cubicBezTo>
                    <a:pt x="20" y="66"/>
                    <a:pt x="53" y="107"/>
                    <a:pt x="53" y="107"/>
                  </a:cubicBezTo>
                  <a:cubicBezTo>
                    <a:pt x="58" y="46"/>
                    <a:pt x="58" y="46"/>
                    <a:pt x="58" y="46"/>
                  </a:cubicBezTo>
                  <a:cubicBezTo>
                    <a:pt x="24" y="0"/>
                    <a:pt x="24" y="0"/>
                    <a:pt x="24" y="0"/>
                  </a:cubicBezTo>
                  <a:cubicBezTo>
                    <a:pt x="15" y="3"/>
                    <a:pt x="0" y="12"/>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任意多边形 36">
              <a:extLst>
                <a:ext uri="{FF2B5EF4-FFF2-40B4-BE49-F238E27FC236}">
                  <a16:creationId xmlns:a16="http://schemas.microsoft.com/office/drawing/2014/main" id="{BF614D53-1640-41BF-816E-AFB3710B3642}"/>
                </a:ext>
              </a:extLst>
            </p:cNvPr>
            <p:cNvSpPr/>
            <p:nvPr/>
          </p:nvSpPr>
          <p:spPr bwMode="auto">
            <a:xfrm>
              <a:off x="6480175" y="3814763"/>
              <a:ext cx="1143000" cy="1620838"/>
            </a:xfrm>
            <a:custGeom>
              <a:avLst/>
              <a:gdLst>
                <a:gd name="T0" fmla="*/ 140 w 167"/>
                <a:gd name="T1" fmla="*/ 100 h 237"/>
                <a:gd name="T2" fmla="*/ 55 w 167"/>
                <a:gd name="T3" fmla="*/ 77 h 237"/>
                <a:gd name="T4" fmla="*/ 36 w 167"/>
                <a:gd name="T5" fmla="*/ 15 h 237"/>
                <a:gd name="T6" fmla="*/ 14 w 167"/>
                <a:gd name="T7" fmla="*/ 3 h 237"/>
                <a:gd name="T8" fmla="*/ 2 w 167"/>
                <a:gd name="T9" fmla="*/ 25 h 237"/>
                <a:gd name="T10" fmla="*/ 16 w 167"/>
                <a:gd name="T11" fmla="*/ 70 h 237"/>
                <a:gd name="T12" fmla="*/ 50 w 167"/>
                <a:gd name="T13" fmla="*/ 197 h 237"/>
                <a:gd name="T14" fmla="*/ 114 w 167"/>
                <a:gd name="T15" fmla="*/ 237 h 237"/>
                <a:gd name="T16" fmla="*/ 140 w 167"/>
                <a:gd name="T17" fmla="*/ 10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140" y="100"/>
                  </a:move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50" y="197"/>
                    <a:pt x="50" y="197"/>
                    <a:pt x="50" y="197"/>
                  </a:cubicBezTo>
                  <a:cubicBezTo>
                    <a:pt x="114" y="237"/>
                    <a:pt x="114" y="237"/>
                    <a:pt x="114" y="237"/>
                  </a:cubicBezTo>
                  <a:cubicBezTo>
                    <a:pt x="114" y="237"/>
                    <a:pt x="167" y="180"/>
                    <a:pt x="140"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任意多边形 37">
              <a:extLst>
                <a:ext uri="{FF2B5EF4-FFF2-40B4-BE49-F238E27FC236}">
                  <a16:creationId xmlns:a16="http://schemas.microsoft.com/office/drawing/2014/main" id="{62C396B3-1080-49FC-865F-C4EFB19C53C4}"/>
                </a:ext>
              </a:extLst>
            </p:cNvPr>
            <p:cNvSpPr/>
            <p:nvPr/>
          </p:nvSpPr>
          <p:spPr bwMode="auto">
            <a:xfrm>
              <a:off x="6480175" y="3814763"/>
              <a:ext cx="1143000" cy="1620838"/>
            </a:xfrm>
            <a:custGeom>
              <a:avLst/>
              <a:gdLst>
                <a:gd name="T0" fmla="*/ 50 w 167"/>
                <a:gd name="T1" fmla="*/ 197 h 237"/>
                <a:gd name="T2" fmla="*/ 114 w 167"/>
                <a:gd name="T3" fmla="*/ 237 h 237"/>
                <a:gd name="T4" fmla="*/ 140 w 167"/>
                <a:gd name="T5" fmla="*/ 100 h 237"/>
                <a:gd name="T6" fmla="*/ 55 w 167"/>
                <a:gd name="T7" fmla="*/ 77 h 237"/>
                <a:gd name="T8" fmla="*/ 36 w 167"/>
                <a:gd name="T9" fmla="*/ 15 h 237"/>
                <a:gd name="T10" fmla="*/ 14 w 167"/>
                <a:gd name="T11" fmla="*/ 3 h 237"/>
                <a:gd name="T12" fmla="*/ 2 w 167"/>
                <a:gd name="T13" fmla="*/ 25 h 237"/>
                <a:gd name="T14" fmla="*/ 16 w 167"/>
                <a:gd name="T15" fmla="*/ 70 h 237"/>
                <a:gd name="T16" fmla="*/ 36 w 167"/>
                <a:gd name="T17" fmla="*/ 14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50" y="197"/>
                  </a:moveTo>
                  <a:cubicBezTo>
                    <a:pt x="114" y="237"/>
                    <a:pt x="114" y="237"/>
                    <a:pt x="114" y="237"/>
                  </a:cubicBezTo>
                  <a:cubicBezTo>
                    <a:pt x="114" y="237"/>
                    <a:pt x="167" y="180"/>
                    <a:pt x="140" y="100"/>
                  </a:cubicBez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36" y="143"/>
                    <a:pt x="36" y="143"/>
                    <a:pt x="36" y="143"/>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0" name="任意多边形 38">
              <a:extLst>
                <a:ext uri="{FF2B5EF4-FFF2-40B4-BE49-F238E27FC236}">
                  <a16:creationId xmlns:a16="http://schemas.microsoft.com/office/drawing/2014/main" id="{D8F474E9-398D-4DBF-B975-2397B7E809C0}"/>
                </a:ext>
              </a:extLst>
            </p:cNvPr>
            <p:cNvSpPr/>
            <p:nvPr/>
          </p:nvSpPr>
          <p:spPr bwMode="auto">
            <a:xfrm>
              <a:off x="6459538" y="4430713"/>
              <a:ext cx="361950" cy="730250"/>
            </a:xfrm>
            <a:custGeom>
              <a:avLst/>
              <a:gdLst>
                <a:gd name="T0" fmla="*/ 24 w 53"/>
                <a:gd name="T1" fmla="*/ 0 h 107"/>
                <a:gd name="T2" fmla="*/ 8 w 53"/>
                <a:gd name="T3" fmla="*/ 34 h 107"/>
                <a:gd name="T4" fmla="*/ 53 w 53"/>
                <a:gd name="T5" fmla="*/ 107 h 107"/>
              </a:gdLst>
              <a:ahLst/>
              <a:cxnLst>
                <a:cxn ang="0">
                  <a:pos x="T0" y="T1"/>
                </a:cxn>
                <a:cxn ang="0">
                  <a:pos x="T2" y="T3"/>
                </a:cxn>
                <a:cxn ang="0">
                  <a:pos x="T4" y="T5"/>
                </a:cxn>
              </a:cxnLst>
              <a:rect l="0" t="0" r="r" b="b"/>
              <a:pathLst>
                <a:path w="53" h="107">
                  <a:moveTo>
                    <a:pt x="24" y="0"/>
                  </a:moveTo>
                  <a:cubicBezTo>
                    <a:pt x="15" y="3"/>
                    <a:pt x="0" y="12"/>
                    <a:pt x="8" y="34"/>
                  </a:cubicBezTo>
                  <a:cubicBezTo>
                    <a:pt x="20" y="66"/>
                    <a:pt x="53" y="107"/>
                    <a:pt x="53" y="107"/>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sp>
        <p:nvSpPr>
          <p:cNvPr id="51" name="文本框 50">
            <a:extLst>
              <a:ext uri="{FF2B5EF4-FFF2-40B4-BE49-F238E27FC236}">
                <a16:creationId xmlns:a16="http://schemas.microsoft.com/office/drawing/2014/main" id="{A5D2FD48-EEF1-4BEB-B0B5-25FCDCC71F25}"/>
              </a:ext>
            </a:extLst>
          </p:cNvPr>
          <p:cNvSpPr txBox="1"/>
          <p:nvPr/>
        </p:nvSpPr>
        <p:spPr>
          <a:xfrm>
            <a:off x="6095205" y="8724160"/>
            <a:ext cx="4252449" cy="3269613"/>
          </a:xfrm>
          <a:prstGeom prst="rect">
            <a:avLst/>
          </a:prstGeom>
          <a:noFill/>
        </p:spPr>
        <p:txBody>
          <a:bodyPr wrap="square" rtlCol="0">
            <a:spAutoFit/>
          </a:bodyPr>
          <a:lstStyle/>
          <a:p>
            <a:pPr marL="266700" indent="266700" algn="just">
              <a:lnSpc>
                <a:spcPct val="150000"/>
              </a:lnSpc>
            </a:pPr>
            <a:r>
              <a:rPr kumimoji="0" lang="en-US"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我们注意到：校园内尤其是学生群体，</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对于“</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“西柚知事”校园论坛</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这一产品的需求量是非常广泛的。小到丢失饭卡钥匙、询问教材课程，大到寻求招聘信息、发布招聘通知，都需要一个媒介来充当“信息市场”的作用。</a:t>
            </a:r>
            <a:endParaRPr lang="zh-CN" altLang="zh-CN" sz="2000" kern="100" dirty="0">
              <a:effectLst/>
              <a:latin typeface="+mn-ea"/>
              <a:cs typeface="Times New Roman" panose="02020603050405020304" pitchFamily="18" charset="0"/>
            </a:endParaRPr>
          </a:p>
        </p:txBody>
      </p:sp>
      <p:grpSp>
        <p:nvGrpSpPr>
          <p:cNvPr id="52" name="组合 51">
            <a:extLst>
              <a:ext uri="{FF2B5EF4-FFF2-40B4-BE49-F238E27FC236}">
                <a16:creationId xmlns:a16="http://schemas.microsoft.com/office/drawing/2014/main" id="{5A133D9A-3E58-47C6-8678-376E43E8F568}"/>
              </a:ext>
            </a:extLst>
          </p:cNvPr>
          <p:cNvGrpSpPr/>
          <p:nvPr/>
        </p:nvGrpSpPr>
        <p:grpSpPr>
          <a:xfrm>
            <a:off x="-6335872" y="1871503"/>
            <a:ext cx="5156517" cy="3526156"/>
            <a:chOff x="2798763" y="971550"/>
            <a:chExt cx="6597650" cy="4911726"/>
          </a:xfrm>
        </p:grpSpPr>
        <p:sp>
          <p:nvSpPr>
            <p:cNvPr id="53" name="矩形 52">
              <a:extLst>
                <a:ext uri="{FF2B5EF4-FFF2-40B4-BE49-F238E27FC236}">
                  <a16:creationId xmlns:a16="http://schemas.microsoft.com/office/drawing/2014/main" id="{5993FC8E-FB61-4558-AFFC-35FC29A40586}"/>
                </a:ext>
              </a:extLst>
            </p:cNvPr>
            <p:cNvSpPr/>
            <p:nvPr/>
          </p:nvSpPr>
          <p:spPr bwMode="auto">
            <a:xfrm>
              <a:off x="2798763" y="5289550"/>
              <a:ext cx="659765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矩形 53">
              <a:extLst>
                <a:ext uri="{FF2B5EF4-FFF2-40B4-BE49-F238E27FC236}">
                  <a16:creationId xmlns:a16="http://schemas.microsoft.com/office/drawing/2014/main" id="{D07A7ED1-9D7B-438A-8687-3C533EF1787A}"/>
                </a:ext>
              </a:extLst>
            </p:cNvPr>
            <p:cNvSpPr/>
            <p:nvPr/>
          </p:nvSpPr>
          <p:spPr bwMode="auto">
            <a:xfrm>
              <a:off x="2798763" y="5289550"/>
              <a:ext cx="65976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矩形 54">
              <a:extLst>
                <a:ext uri="{FF2B5EF4-FFF2-40B4-BE49-F238E27FC236}">
                  <a16:creationId xmlns:a16="http://schemas.microsoft.com/office/drawing/2014/main" id="{CA36495D-6A6C-4987-9CE3-8536F2C95434}"/>
                </a:ext>
              </a:extLst>
            </p:cNvPr>
            <p:cNvSpPr/>
            <p:nvPr/>
          </p:nvSpPr>
          <p:spPr bwMode="auto">
            <a:xfrm>
              <a:off x="8297863" y="5500688"/>
              <a:ext cx="43815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矩形 55">
              <a:extLst>
                <a:ext uri="{FF2B5EF4-FFF2-40B4-BE49-F238E27FC236}">
                  <a16:creationId xmlns:a16="http://schemas.microsoft.com/office/drawing/2014/main" id="{A2406E64-B230-4C8F-96B9-19DCCD0DC33B}"/>
                </a:ext>
              </a:extLst>
            </p:cNvPr>
            <p:cNvSpPr/>
            <p:nvPr/>
          </p:nvSpPr>
          <p:spPr bwMode="auto">
            <a:xfrm>
              <a:off x="8297863" y="5500688"/>
              <a:ext cx="4381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矩形 56">
              <a:extLst>
                <a:ext uri="{FF2B5EF4-FFF2-40B4-BE49-F238E27FC236}">
                  <a16:creationId xmlns:a16="http://schemas.microsoft.com/office/drawing/2014/main" id="{B851B4BC-B783-4635-8FB5-ADA1C3F59257}"/>
                </a:ext>
              </a:extLst>
            </p:cNvPr>
            <p:cNvSpPr/>
            <p:nvPr/>
          </p:nvSpPr>
          <p:spPr bwMode="auto">
            <a:xfrm>
              <a:off x="7054851" y="5537200"/>
              <a:ext cx="11430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8" name="矩形 57">
              <a:extLst>
                <a:ext uri="{FF2B5EF4-FFF2-40B4-BE49-F238E27FC236}">
                  <a16:creationId xmlns:a16="http://schemas.microsoft.com/office/drawing/2014/main" id="{63449E6B-CA87-4C03-97AB-2C1DE2B9C9DB}"/>
                </a:ext>
              </a:extLst>
            </p:cNvPr>
            <p:cNvSpPr/>
            <p:nvPr/>
          </p:nvSpPr>
          <p:spPr bwMode="auto">
            <a:xfrm>
              <a:off x="8031163" y="5378450"/>
              <a:ext cx="25400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矩形 58">
              <a:extLst>
                <a:ext uri="{FF2B5EF4-FFF2-40B4-BE49-F238E27FC236}">
                  <a16:creationId xmlns:a16="http://schemas.microsoft.com/office/drawing/2014/main" id="{9443F132-DBE8-47B5-9965-DA05A644449E}"/>
                </a:ext>
              </a:extLst>
            </p:cNvPr>
            <p:cNvSpPr/>
            <p:nvPr/>
          </p:nvSpPr>
          <p:spPr bwMode="auto">
            <a:xfrm>
              <a:off x="3492501" y="5402263"/>
              <a:ext cx="569913"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矩形 59">
              <a:extLst>
                <a:ext uri="{FF2B5EF4-FFF2-40B4-BE49-F238E27FC236}">
                  <a16:creationId xmlns:a16="http://schemas.microsoft.com/office/drawing/2014/main" id="{4F26E414-0BEA-4629-8390-1CE77B58DF97}"/>
                </a:ext>
              </a:extLst>
            </p:cNvPr>
            <p:cNvSpPr/>
            <p:nvPr/>
          </p:nvSpPr>
          <p:spPr bwMode="auto">
            <a:xfrm>
              <a:off x="3492501" y="5402263"/>
              <a:ext cx="56991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矩形 60">
              <a:extLst>
                <a:ext uri="{FF2B5EF4-FFF2-40B4-BE49-F238E27FC236}">
                  <a16:creationId xmlns:a16="http://schemas.microsoft.com/office/drawing/2014/main" id="{0C993B41-E042-4DAE-8D72-0DB8F9EE01EC}"/>
                </a:ext>
              </a:extLst>
            </p:cNvPr>
            <p:cNvSpPr/>
            <p:nvPr/>
          </p:nvSpPr>
          <p:spPr bwMode="auto">
            <a:xfrm>
              <a:off x="4178301" y="5402263"/>
              <a:ext cx="85725"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矩形 61">
              <a:extLst>
                <a:ext uri="{FF2B5EF4-FFF2-40B4-BE49-F238E27FC236}">
                  <a16:creationId xmlns:a16="http://schemas.microsoft.com/office/drawing/2014/main" id="{5352C712-2D5C-4AE9-82C3-049DC2ECE0D4}"/>
                </a:ext>
              </a:extLst>
            </p:cNvPr>
            <p:cNvSpPr/>
            <p:nvPr/>
          </p:nvSpPr>
          <p:spPr bwMode="auto">
            <a:xfrm>
              <a:off x="4178301" y="5402263"/>
              <a:ext cx="8572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矩形 62">
              <a:extLst>
                <a:ext uri="{FF2B5EF4-FFF2-40B4-BE49-F238E27FC236}">
                  <a16:creationId xmlns:a16="http://schemas.microsoft.com/office/drawing/2014/main" id="{AE08C6B5-D03E-4B5A-8BC5-1E659A87F743}"/>
                </a:ext>
              </a:extLst>
            </p:cNvPr>
            <p:cNvSpPr/>
            <p:nvPr/>
          </p:nvSpPr>
          <p:spPr bwMode="auto">
            <a:xfrm>
              <a:off x="4533901" y="5454650"/>
              <a:ext cx="1236663"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矩形 63">
              <a:extLst>
                <a:ext uri="{FF2B5EF4-FFF2-40B4-BE49-F238E27FC236}">
                  <a16:creationId xmlns:a16="http://schemas.microsoft.com/office/drawing/2014/main" id="{BE96D63C-E948-48A7-B656-F189FE99279F}"/>
                </a:ext>
              </a:extLst>
            </p:cNvPr>
            <p:cNvSpPr/>
            <p:nvPr/>
          </p:nvSpPr>
          <p:spPr bwMode="auto">
            <a:xfrm>
              <a:off x="4533901" y="5454650"/>
              <a:ext cx="123666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 name="任意多边形 195">
              <a:extLst>
                <a:ext uri="{FF2B5EF4-FFF2-40B4-BE49-F238E27FC236}">
                  <a16:creationId xmlns:a16="http://schemas.microsoft.com/office/drawing/2014/main" id="{2275A270-AEE4-4F92-B326-66F9C839DE31}"/>
                </a:ext>
              </a:extLst>
            </p:cNvPr>
            <p:cNvSpPr/>
            <p:nvPr/>
          </p:nvSpPr>
          <p:spPr bwMode="auto">
            <a:xfrm>
              <a:off x="3303588" y="971550"/>
              <a:ext cx="2698750" cy="3729038"/>
            </a:xfrm>
            <a:custGeom>
              <a:avLst/>
              <a:gdLst>
                <a:gd name="T0" fmla="*/ 795 w 818"/>
                <a:gd name="T1" fmla="*/ 1131 h 1131"/>
                <a:gd name="T2" fmla="*/ 23 w 818"/>
                <a:gd name="T3" fmla="*/ 1131 h 1131"/>
                <a:gd name="T4" fmla="*/ 0 w 818"/>
                <a:gd name="T5" fmla="*/ 1108 h 1131"/>
                <a:gd name="T6" fmla="*/ 0 w 818"/>
                <a:gd name="T7" fmla="*/ 23 h 1131"/>
                <a:gd name="T8" fmla="*/ 23 w 818"/>
                <a:gd name="T9" fmla="*/ 0 h 1131"/>
                <a:gd name="T10" fmla="*/ 795 w 818"/>
                <a:gd name="T11" fmla="*/ 0 h 1131"/>
                <a:gd name="T12" fmla="*/ 818 w 818"/>
                <a:gd name="T13" fmla="*/ 23 h 1131"/>
                <a:gd name="T14" fmla="*/ 818 w 818"/>
                <a:gd name="T15" fmla="*/ 1108 h 1131"/>
                <a:gd name="T16" fmla="*/ 795 w 818"/>
                <a:gd name="T17" fmla="*/ 1131 h 1131"/>
                <a:gd name="T18" fmla="*/ 23 w 818"/>
                <a:gd name="T19" fmla="*/ 1 h 1131"/>
                <a:gd name="T20" fmla="*/ 1 w 818"/>
                <a:gd name="T21" fmla="*/ 23 h 1131"/>
                <a:gd name="T22" fmla="*/ 1 w 818"/>
                <a:gd name="T23" fmla="*/ 1108 h 1131"/>
                <a:gd name="T24" fmla="*/ 23 w 818"/>
                <a:gd name="T25" fmla="*/ 1130 h 1131"/>
                <a:gd name="T26" fmla="*/ 795 w 818"/>
                <a:gd name="T27" fmla="*/ 1130 h 1131"/>
                <a:gd name="T28" fmla="*/ 817 w 818"/>
                <a:gd name="T29" fmla="*/ 1108 h 1131"/>
                <a:gd name="T30" fmla="*/ 817 w 818"/>
                <a:gd name="T31" fmla="*/ 23 h 1131"/>
                <a:gd name="T32" fmla="*/ 795 w 818"/>
                <a:gd name="T33" fmla="*/ 1 h 1131"/>
                <a:gd name="T34" fmla="*/ 23 w 818"/>
                <a:gd name="T35" fmla="*/ 1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8" h="1131">
                  <a:moveTo>
                    <a:pt x="795" y="1131"/>
                  </a:moveTo>
                  <a:cubicBezTo>
                    <a:pt x="23" y="1131"/>
                    <a:pt x="23" y="1131"/>
                    <a:pt x="23" y="1131"/>
                  </a:cubicBezTo>
                  <a:cubicBezTo>
                    <a:pt x="10" y="1131"/>
                    <a:pt x="0" y="1121"/>
                    <a:pt x="0" y="1108"/>
                  </a:cubicBezTo>
                  <a:cubicBezTo>
                    <a:pt x="0" y="23"/>
                    <a:pt x="0" y="23"/>
                    <a:pt x="0" y="23"/>
                  </a:cubicBezTo>
                  <a:cubicBezTo>
                    <a:pt x="0" y="10"/>
                    <a:pt x="10" y="0"/>
                    <a:pt x="23" y="0"/>
                  </a:cubicBezTo>
                  <a:cubicBezTo>
                    <a:pt x="795" y="0"/>
                    <a:pt x="795" y="0"/>
                    <a:pt x="795" y="0"/>
                  </a:cubicBezTo>
                  <a:cubicBezTo>
                    <a:pt x="808" y="0"/>
                    <a:pt x="818" y="10"/>
                    <a:pt x="818" y="23"/>
                  </a:cubicBezTo>
                  <a:cubicBezTo>
                    <a:pt x="818" y="1108"/>
                    <a:pt x="818" y="1108"/>
                    <a:pt x="818" y="1108"/>
                  </a:cubicBezTo>
                  <a:cubicBezTo>
                    <a:pt x="818" y="1121"/>
                    <a:pt x="808" y="1131"/>
                    <a:pt x="795" y="1131"/>
                  </a:cubicBezTo>
                  <a:moveTo>
                    <a:pt x="23" y="1"/>
                  </a:moveTo>
                  <a:cubicBezTo>
                    <a:pt x="11" y="1"/>
                    <a:pt x="1" y="11"/>
                    <a:pt x="1" y="23"/>
                  </a:cubicBezTo>
                  <a:cubicBezTo>
                    <a:pt x="1" y="1108"/>
                    <a:pt x="1" y="1108"/>
                    <a:pt x="1" y="1108"/>
                  </a:cubicBezTo>
                  <a:cubicBezTo>
                    <a:pt x="1" y="1120"/>
                    <a:pt x="11" y="1130"/>
                    <a:pt x="23" y="1130"/>
                  </a:cubicBezTo>
                  <a:cubicBezTo>
                    <a:pt x="795" y="1130"/>
                    <a:pt x="795" y="1130"/>
                    <a:pt x="795" y="1130"/>
                  </a:cubicBezTo>
                  <a:cubicBezTo>
                    <a:pt x="807" y="1130"/>
                    <a:pt x="817" y="1120"/>
                    <a:pt x="817" y="1108"/>
                  </a:cubicBezTo>
                  <a:cubicBezTo>
                    <a:pt x="817" y="23"/>
                    <a:pt x="817" y="23"/>
                    <a:pt x="817" y="23"/>
                  </a:cubicBezTo>
                  <a:cubicBezTo>
                    <a:pt x="817" y="11"/>
                    <a:pt x="807" y="1"/>
                    <a:pt x="795" y="1"/>
                  </a:cubicBezTo>
                  <a:cubicBezTo>
                    <a:pt x="23" y="1"/>
                    <a:pt x="23" y="1"/>
                    <a:pt x="23" y="1"/>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任意多边形 196">
              <a:extLst>
                <a:ext uri="{FF2B5EF4-FFF2-40B4-BE49-F238E27FC236}">
                  <a16:creationId xmlns:a16="http://schemas.microsoft.com/office/drawing/2014/main" id="{08A0A650-1CAC-4F64-9A97-0BC745A58B7D}"/>
                </a:ext>
              </a:extLst>
            </p:cNvPr>
            <p:cNvSpPr/>
            <p:nvPr/>
          </p:nvSpPr>
          <p:spPr bwMode="auto">
            <a:xfrm>
              <a:off x="6157913" y="971550"/>
              <a:ext cx="2697163" cy="3729038"/>
            </a:xfrm>
            <a:custGeom>
              <a:avLst/>
              <a:gdLst>
                <a:gd name="T0" fmla="*/ 795 w 818"/>
                <a:gd name="T1" fmla="*/ 1131 h 1131"/>
                <a:gd name="T2" fmla="*/ 23 w 818"/>
                <a:gd name="T3" fmla="*/ 1131 h 1131"/>
                <a:gd name="T4" fmla="*/ 0 w 818"/>
                <a:gd name="T5" fmla="*/ 1108 h 1131"/>
                <a:gd name="T6" fmla="*/ 0 w 818"/>
                <a:gd name="T7" fmla="*/ 23 h 1131"/>
                <a:gd name="T8" fmla="*/ 23 w 818"/>
                <a:gd name="T9" fmla="*/ 0 h 1131"/>
                <a:gd name="T10" fmla="*/ 795 w 818"/>
                <a:gd name="T11" fmla="*/ 0 h 1131"/>
                <a:gd name="T12" fmla="*/ 818 w 818"/>
                <a:gd name="T13" fmla="*/ 23 h 1131"/>
                <a:gd name="T14" fmla="*/ 818 w 818"/>
                <a:gd name="T15" fmla="*/ 1108 h 1131"/>
                <a:gd name="T16" fmla="*/ 795 w 818"/>
                <a:gd name="T17" fmla="*/ 1131 h 1131"/>
                <a:gd name="T18" fmla="*/ 23 w 818"/>
                <a:gd name="T19" fmla="*/ 1 h 1131"/>
                <a:gd name="T20" fmla="*/ 1 w 818"/>
                <a:gd name="T21" fmla="*/ 23 h 1131"/>
                <a:gd name="T22" fmla="*/ 1 w 818"/>
                <a:gd name="T23" fmla="*/ 1108 h 1131"/>
                <a:gd name="T24" fmla="*/ 23 w 818"/>
                <a:gd name="T25" fmla="*/ 1130 h 1131"/>
                <a:gd name="T26" fmla="*/ 795 w 818"/>
                <a:gd name="T27" fmla="*/ 1130 h 1131"/>
                <a:gd name="T28" fmla="*/ 817 w 818"/>
                <a:gd name="T29" fmla="*/ 1108 h 1131"/>
                <a:gd name="T30" fmla="*/ 817 w 818"/>
                <a:gd name="T31" fmla="*/ 23 h 1131"/>
                <a:gd name="T32" fmla="*/ 795 w 818"/>
                <a:gd name="T33" fmla="*/ 1 h 1131"/>
                <a:gd name="T34" fmla="*/ 23 w 818"/>
                <a:gd name="T35" fmla="*/ 1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8" h="1131">
                  <a:moveTo>
                    <a:pt x="795" y="1131"/>
                  </a:moveTo>
                  <a:cubicBezTo>
                    <a:pt x="23" y="1131"/>
                    <a:pt x="23" y="1131"/>
                    <a:pt x="23" y="1131"/>
                  </a:cubicBezTo>
                  <a:cubicBezTo>
                    <a:pt x="10" y="1131"/>
                    <a:pt x="0" y="1121"/>
                    <a:pt x="0" y="1108"/>
                  </a:cubicBezTo>
                  <a:cubicBezTo>
                    <a:pt x="0" y="23"/>
                    <a:pt x="0" y="23"/>
                    <a:pt x="0" y="23"/>
                  </a:cubicBezTo>
                  <a:cubicBezTo>
                    <a:pt x="0" y="10"/>
                    <a:pt x="10" y="0"/>
                    <a:pt x="23" y="0"/>
                  </a:cubicBezTo>
                  <a:cubicBezTo>
                    <a:pt x="795" y="0"/>
                    <a:pt x="795" y="0"/>
                    <a:pt x="795" y="0"/>
                  </a:cubicBezTo>
                  <a:cubicBezTo>
                    <a:pt x="808" y="0"/>
                    <a:pt x="818" y="10"/>
                    <a:pt x="818" y="23"/>
                  </a:cubicBezTo>
                  <a:cubicBezTo>
                    <a:pt x="818" y="1108"/>
                    <a:pt x="818" y="1108"/>
                    <a:pt x="818" y="1108"/>
                  </a:cubicBezTo>
                  <a:cubicBezTo>
                    <a:pt x="818" y="1121"/>
                    <a:pt x="808" y="1131"/>
                    <a:pt x="795" y="1131"/>
                  </a:cubicBezTo>
                  <a:moveTo>
                    <a:pt x="23" y="1"/>
                  </a:moveTo>
                  <a:cubicBezTo>
                    <a:pt x="11" y="1"/>
                    <a:pt x="1" y="11"/>
                    <a:pt x="1" y="23"/>
                  </a:cubicBezTo>
                  <a:cubicBezTo>
                    <a:pt x="1" y="1108"/>
                    <a:pt x="1" y="1108"/>
                    <a:pt x="1" y="1108"/>
                  </a:cubicBezTo>
                  <a:cubicBezTo>
                    <a:pt x="1" y="1120"/>
                    <a:pt x="11" y="1130"/>
                    <a:pt x="23" y="1130"/>
                  </a:cubicBezTo>
                  <a:cubicBezTo>
                    <a:pt x="795" y="1130"/>
                    <a:pt x="795" y="1130"/>
                    <a:pt x="795" y="1130"/>
                  </a:cubicBezTo>
                  <a:cubicBezTo>
                    <a:pt x="807" y="1130"/>
                    <a:pt x="817" y="1120"/>
                    <a:pt x="817" y="1108"/>
                  </a:cubicBezTo>
                  <a:cubicBezTo>
                    <a:pt x="817" y="23"/>
                    <a:pt x="817" y="23"/>
                    <a:pt x="817" y="23"/>
                  </a:cubicBezTo>
                  <a:cubicBezTo>
                    <a:pt x="817" y="11"/>
                    <a:pt x="807" y="1"/>
                    <a:pt x="795" y="1"/>
                  </a:cubicBezTo>
                  <a:cubicBezTo>
                    <a:pt x="23" y="1"/>
                    <a:pt x="23" y="1"/>
                    <a:pt x="23" y="1"/>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矩形 66">
              <a:extLst>
                <a:ext uri="{FF2B5EF4-FFF2-40B4-BE49-F238E27FC236}">
                  <a16:creationId xmlns:a16="http://schemas.microsoft.com/office/drawing/2014/main" id="{E6548C81-9360-4CAA-960F-BDAE1E94BC75}"/>
                </a:ext>
              </a:extLst>
            </p:cNvPr>
            <p:cNvSpPr/>
            <p:nvPr/>
          </p:nvSpPr>
          <p:spPr bwMode="auto">
            <a:xfrm>
              <a:off x="4732338" y="3957638"/>
              <a:ext cx="244475" cy="128270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 name="矩形 67">
              <a:extLst>
                <a:ext uri="{FF2B5EF4-FFF2-40B4-BE49-F238E27FC236}">
                  <a16:creationId xmlns:a16="http://schemas.microsoft.com/office/drawing/2014/main" id="{134A2864-A859-48A5-B84D-E7DB4FACE3EF}"/>
                </a:ext>
              </a:extLst>
            </p:cNvPr>
            <p:cNvSpPr/>
            <p:nvPr/>
          </p:nvSpPr>
          <p:spPr bwMode="auto">
            <a:xfrm>
              <a:off x="4732338" y="3957638"/>
              <a:ext cx="2444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 name="矩形 68">
              <a:extLst>
                <a:ext uri="{FF2B5EF4-FFF2-40B4-BE49-F238E27FC236}">
                  <a16:creationId xmlns:a16="http://schemas.microsoft.com/office/drawing/2014/main" id="{5415E0C6-5D21-4108-A272-A2FD9154395C}"/>
                </a:ext>
              </a:extLst>
            </p:cNvPr>
            <p:cNvSpPr/>
            <p:nvPr/>
          </p:nvSpPr>
          <p:spPr bwMode="auto">
            <a:xfrm>
              <a:off x="3860801" y="5240338"/>
              <a:ext cx="1069975" cy="4921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0" name="矩形 69">
              <a:extLst>
                <a:ext uri="{FF2B5EF4-FFF2-40B4-BE49-F238E27FC236}">
                  <a16:creationId xmlns:a16="http://schemas.microsoft.com/office/drawing/2014/main" id="{5E40242B-17AD-4E6A-BA76-047DD4E1AB08}"/>
                </a:ext>
              </a:extLst>
            </p:cNvPr>
            <p:cNvSpPr/>
            <p:nvPr/>
          </p:nvSpPr>
          <p:spPr bwMode="auto">
            <a:xfrm>
              <a:off x="3860801" y="5240338"/>
              <a:ext cx="1069975" cy="4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1" name="矩形 70">
              <a:extLst>
                <a:ext uri="{FF2B5EF4-FFF2-40B4-BE49-F238E27FC236}">
                  <a16:creationId xmlns:a16="http://schemas.microsoft.com/office/drawing/2014/main" id="{4D638FC3-CE0A-4461-ADC9-AC7BE1194A64}"/>
                </a:ext>
              </a:extLst>
            </p:cNvPr>
            <p:cNvSpPr/>
            <p:nvPr/>
          </p:nvSpPr>
          <p:spPr bwMode="auto">
            <a:xfrm>
              <a:off x="3811588" y="3957638"/>
              <a:ext cx="920750" cy="12827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 name="矩形 71">
              <a:extLst>
                <a:ext uri="{FF2B5EF4-FFF2-40B4-BE49-F238E27FC236}">
                  <a16:creationId xmlns:a16="http://schemas.microsoft.com/office/drawing/2014/main" id="{D43EFC94-F072-4221-BB82-4E86F30C6F72}"/>
                </a:ext>
              </a:extLst>
            </p:cNvPr>
            <p:cNvSpPr/>
            <p:nvPr/>
          </p:nvSpPr>
          <p:spPr bwMode="auto">
            <a:xfrm>
              <a:off x="3811588" y="3957638"/>
              <a:ext cx="9207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 name="任意多边形 203">
              <a:extLst>
                <a:ext uri="{FF2B5EF4-FFF2-40B4-BE49-F238E27FC236}">
                  <a16:creationId xmlns:a16="http://schemas.microsoft.com/office/drawing/2014/main" id="{332487E2-2F64-4AE1-B15D-11A557378D24}"/>
                </a:ext>
              </a:extLst>
            </p:cNvPr>
            <p:cNvSpPr/>
            <p:nvPr/>
          </p:nvSpPr>
          <p:spPr bwMode="auto">
            <a:xfrm>
              <a:off x="3848101" y="4373563"/>
              <a:ext cx="847725" cy="398463"/>
            </a:xfrm>
            <a:custGeom>
              <a:avLst/>
              <a:gdLst>
                <a:gd name="T0" fmla="*/ 532 w 534"/>
                <a:gd name="T1" fmla="*/ 4 h 251"/>
                <a:gd name="T2" fmla="*/ 532 w 534"/>
                <a:gd name="T3" fmla="*/ 247 h 251"/>
                <a:gd name="T4" fmla="*/ 4 w 534"/>
                <a:gd name="T5" fmla="*/ 247 h 251"/>
                <a:gd name="T6" fmla="*/ 4 w 534"/>
                <a:gd name="T7" fmla="*/ 4 h 251"/>
                <a:gd name="T8" fmla="*/ 532 w 534"/>
                <a:gd name="T9" fmla="*/ 4 h 251"/>
                <a:gd name="T10" fmla="*/ 534 w 534"/>
                <a:gd name="T11" fmla="*/ 0 h 251"/>
                <a:gd name="T12" fmla="*/ 0 w 534"/>
                <a:gd name="T13" fmla="*/ 0 h 251"/>
                <a:gd name="T14" fmla="*/ 0 w 534"/>
                <a:gd name="T15" fmla="*/ 251 h 251"/>
                <a:gd name="T16" fmla="*/ 534 w 534"/>
                <a:gd name="T17" fmla="*/ 251 h 251"/>
                <a:gd name="T18" fmla="*/ 534 w 534"/>
                <a:gd name="T1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251">
                  <a:moveTo>
                    <a:pt x="532" y="4"/>
                  </a:moveTo>
                  <a:lnTo>
                    <a:pt x="532" y="247"/>
                  </a:lnTo>
                  <a:lnTo>
                    <a:pt x="4" y="247"/>
                  </a:lnTo>
                  <a:lnTo>
                    <a:pt x="4" y="4"/>
                  </a:lnTo>
                  <a:lnTo>
                    <a:pt x="532" y="4"/>
                  </a:lnTo>
                  <a:close/>
                  <a:moveTo>
                    <a:pt x="534" y="0"/>
                  </a:moveTo>
                  <a:lnTo>
                    <a:pt x="0" y="0"/>
                  </a:lnTo>
                  <a:lnTo>
                    <a:pt x="0" y="251"/>
                  </a:lnTo>
                  <a:lnTo>
                    <a:pt x="534" y="251"/>
                  </a:lnTo>
                  <a:lnTo>
                    <a:pt x="53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任意多边形 204">
              <a:extLst>
                <a:ext uri="{FF2B5EF4-FFF2-40B4-BE49-F238E27FC236}">
                  <a16:creationId xmlns:a16="http://schemas.microsoft.com/office/drawing/2014/main" id="{24A6BA26-F696-40CC-AF6C-16E57BAA7C62}"/>
                </a:ext>
              </a:extLst>
            </p:cNvPr>
            <p:cNvSpPr/>
            <p:nvPr/>
          </p:nvSpPr>
          <p:spPr bwMode="auto">
            <a:xfrm>
              <a:off x="3848101" y="4373563"/>
              <a:ext cx="847725" cy="398463"/>
            </a:xfrm>
            <a:custGeom>
              <a:avLst/>
              <a:gdLst>
                <a:gd name="T0" fmla="*/ 532 w 534"/>
                <a:gd name="T1" fmla="*/ 4 h 251"/>
                <a:gd name="T2" fmla="*/ 532 w 534"/>
                <a:gd name="T3" fmla="*/ 247 h 251"/>
                <a:gd name="T4" fmla="*/ 4 w 534"/>
                <a:gd name="T5" fmla="*/ 247 h 251"/>
                <a:gd name="T6" fmla="*/ 4 w 534"/>
                <a:gd name="T7" fmla="*/ 4 h 251"/>
                <a:gd name="T8" fmla="*/ 532 w 534"/>
                <a:gd name="T9" fmla="*/ 4 h 251"/>
                <a:gd name="T10" fmla="*/ 534 w 534"/>
                <a:gd name="T11" fmla="*/ 0 h 251"/>
                <a:gd name="T12" fmla="*/ 0 w 534"/>
                <a:gd name="T13" fmla="*/ 0 h 251"/>
                <a:gd name="T14" fmla="*/ 0 w 534"/>
                <a:gd name="T15" fmla="*/ 251 h 251"/>
                <a:gd name="T16" fmla="*/ 534 w 534"/>
                <a:gd name="T17" fmla="*/ 251 h 251"/>
                <a:gd name="T18" fmla="*/ 534 w 534"/>
                <a:gd name="T1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251">
                  <a:moveTo>
                    <a:pt x="532" y="4"/>
                  </a:moveTo>
                  <a:lnTo>
                    <a:pt x="532" y="247"/>
                  </a:lnTo>
                  <a:lnTo>
                    <a:pt x="4" y="247"/>
                  </a:lnTo>
                  <a:lnTo>
                    <a:pt x="4" y="4"/>
                  </a:lnTo>
                  <a:lnTo>
                    <a:pt x="532" y="4"/>
                  </a:lnTo>
                  <a:moveTo>
                    <a:pt x="534" y="0"/>
                  </a:moveTo>
                  <a:lnTo>
                    <a:pt x="0" y="0"/>
                  </a:lnTo>
                  <a:lnTo>
                    <a:pt x="0" y="251"/>
                  </a:lnTo>
                  <a:lnTo>
                    <a:pt x="534" y="251"/>
                  </a:lnTo>
                  <a:lnTo>
                    <a:pt x="5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椭圆 74">
              <a:extLst>
                <a:ext uri="{FF2B5EF4-FFF2-40B4-BE49-F238E27FC236}">
                  <a16:creationId xmlns:a16="http://schemas.microsoft.com/office/drawing/2014/main" id="{926A926F-183B-4903-8499-7AD96C018BC0}"/>
                </a:ext>
              </a:extLst>
            </p:cNvPr>
            <p:cNvSpPr/>
            <p:nvPr/>
          </p:nvSpPr>
          <p:spPr bwMode="auto">
            <a:xfrm>
              <a:off x="4237038" y="4535488"/>
              <a:ext cx="73025" cy="7143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矩形 75">
              <a:extLst>
                <a:ext uri="{FF2B5EF4-FFF2-40B4-BE49-F238E27FC236}">
                  <a16:creationId xmlns:a16="http://schemas.microsoft.com/office/drawing/2014/main" id="{65180C89-A85B-4BC6-B6A0-2F22DDE1DE5D}"/>
                </a:ext>
              </a:extLst>
            </p:cNvPr>
            <p:cNvSpPr/>
            <p:nvPr/>
          </p:nvSpPr>
          <p:spPr bwMode="auto">
            <a:xfrm>
              <a:off x="3848101" y="4000500"/>
              <a:ext cx="847725" cy="29368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 name="矩形 76">
              <a:extLst>
                <a:ext uri="{FF2B5EF4-FFF2-40B4-BE49-F238E27FC236}">
                  <a16:creationId xmlns:a16="http://schemas.microsoft.com/office/drawing/2014/main" id="{0D8ACD07-703A-4222-8C4F-36E735362A1A}"/>
                </a:ext>
              </a:extLst>
            </p:cNvPr>
            <p:cNvSpPr/>
            <p:nvPr/>
          </p:nvSpPr>
          <p:spPr bwMode="auto">
            <a:xfrm>
              <a:off x="3848101" y="4000500"/>
              <a:ext cx="8477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 name="矩形 77">
              <a:extLst>
                <a:ext uri="{FF2B5EF4-FFF2-40B4-BE49-F238E27FC236}">
                  <a16:creationId xmlns:a16="http://schemas.microsoft.com/office/drawing/2014/main" id="{9F5EB9BF-02C4-4325-8085-BAA73DDC7826}"/>
                </a:ext>
              </a:extLst>
            </p:cNvPr>
            <p:cNvSpPr/>
            <p:nvPr/>
          </p:nvSpPr>
          <p:spPr bwMode="auto">
            <a:xfrm>
              <a:off x="3848101" y="4851400"/>
              <a:ext cx="847725" cy="29368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 name="矩形 78">
              <a:extLst>
                <a:ext uri="{FF2B5EF4-FFF2-40B4-BE49-F238E27FC236}">
                  <a16:creationId xmlns:a16="http://schemas.microsoft.com/office/drawing/2014/main" id="{7E452240-6061-4AF2-8753-E294A2BDB1D4}"/>
                </a:ext>
              </a:extLst>
            </p:cNvPr>
            <p:cNvSpPr/>
            <p:nvPr/>
          </p:nvSpPr>
          <p:spPr bwMode="auto">
            <a:xfrm>
              <a:off x="3848101" y="4851400"/>
              <a:ext cx="8477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 name="矩形 79">
              <a:extLst>
                <a:ext uri="{FF2B5EF4-FFF2-40B4-BE49-F238E27FC236}">
                  <a16:creationId xmlns:a16="http://schemas.microsoft.com/office/drawing/2014/main" id="{01364D97-61B9-462A-AAB1-62D5E8EEA0B1}"/>
                </a:ext>
              </a:extLst>
            </p:cNvPr>
            <p:cNvSpPr/>
            <p:nvPr/>
          </p:nvSpPr>
          <p:spPr bwMode="auto">
            <a:xfrm>
              <a:off x="3848101" y="4000500"/>
              <a:ext cx="177800" cy="29368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 name="矩形 80">
              <a:extLst>
                <a:ext uri="{FF2B5EF4-FFF2-40B4-BE49-F238E27FC236}">
                  <a16:creationId xmlns:a16="http://schemas.microsoft.com/office/drawing/2014/main" id="{6ABF4E98-90A1-43AB-9D72-4A9968332906}"/>
                </a:ext>
              </a:extLst>
            </p:cNvPr>
            <p:cNvSpPr/>
            <p:nvPr/>
          </p:nvSpPr>
          <p:spPr bwMode="auto">
            <a:xfrm>
              <a:off x="3848101" y="4000500"/>
              <a:ext cx="177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 name="矩形 81">
              <a:extLst>
                <a:ext uri="{FF2B5EF4-FFF2-40B4-BE49-F238E27FC236}">
                  <a16:creationId xmlns:a16="http://schemas.microsoft.com/office/drawing/2014/main" id="{73708348-C756-466E-9269-2FF23F348233}"/>
                </a:ext>
              </a:extLst>
            </p:cNvPr>
            <p:cNvSpPr/>
            <p:nvPr/>
          </p:nvSpPr>
          <p:spPr bwMode="auto">
            <a:xfrm>
              <a:off x="3848101" y="4851400"/>
              <a:ext cx="177800" cy="29368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3" name="矩形 82">
              <a:extLst>
                <a:ext uri="{FF2B5EF4-FFF2-40B4-BE49-F238E27FC236}">
                  <a16:creationId xmlns:a16="http://schemas.microsoft.com/office/drawing/2014/main" id="{912E6FB9-C1AB-469A-B672-D0DC1468E4CA}"/>
                </a:ext>
              </a:extLst>
            </p:cNvPr>
            <p:cNvSpPr/>
            <p:nvPr/>
          </p:nvSpPr>
          <p:spPr bwMode="auto">
            <a:xfrm>
              <a:off x="3848101" y="4851400"/>
              <a:ext cx="177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4" name="任意多边形 214">
              <a:extLst>
                <a:ext uri="{FF2B5EF4-FFF2-40B4-BE49-F238E27FC236}">
                  <a16:creationId xmlns:a16="http://schemas.microsoft.com/office/drawing/2014/main" id="{15F93405-D81D-4CF4-A08A-D328A13555EA}"/>
                </a:ext>
              </a:extLst>
            </p:cNvPr>
            <p:cNvSpPr/>
            <p:nvPr/>
          </p:nvSpPr>
          <p:spPr bwMode="auto">
            <a:xfrm>
              <a:off x="5022851" y="3690938"/>
              <a:ext cx="958850" cy="1570038"/>
            </a:xfrm>
            <a:custGeom>
              <a:avLst/>
              <a:gdLst>
                <a:gd name="T0" fmla="*/ 246 w 291"/>
                <a:gd name="T1" fmla="*/ 476 h 476"/>
                <a:gd name="T2" fmla="*/ 291 w 291"/>
                <a:gd name="T3" fmla="*/ 431 h 476"/>
                <a:gd name="T4" fmla="*/ 291 w 291"/>
                <a:gd name="T5" fmla="*/ 45 h 476"/>
                <a:gd name="T6" fmla="*/ 246 w 291"/>
                <a:gd name="T7" fmla="*/ 0 h 476"/>
                <a:gd name="T8" fmla="*/ 0 w 291"/>
                <a:gd name="T9" fmla="*/ 0 h 476"/>
                <a:gd name="T10" fmla="*/ 0 w 291"/>
                <a:gd name="T11" fmla="*/ 476 h 476"/>
                <a:gd name="T12" fmla="*/ 246 w 291"/>
                <a:gd name="T13" fmla="*/ 476 h 476"/>
              </a:gdLst>
              <a:ahLst/>
              <a:cxnLst>
                <a:cxn ang="0">
                  <a:pos x="T0" y="T1"/>
                </a:cxn>
                <a:cxn ang="0">
                  <a:pos x="T2" y="T3"/>
                </a:cxn>
                <a:cxn ang="0">
                  <a:pos x="T4" y="T5"/>
                </a:cxn>
                <a:cxn ang="0">
                  <a:pos x="T6" y="T7"/>
                </a:cxn>
                <a:cxn ang="0">
                  <a:pos x="T8" y="T9"/>
                </a:cxn>
                <a:cxn ang="0">
                  <a:pos x="T10" y="T11"/>
                </a:cxn>
                <a:cxn ang="0">
                  <a:pos x="T12" y="T13"/>
                </a:cxn>
              </a:cxnLst>
              <a:rect l="0" t="0" r="r" b="b"/>
              <a:pathLst>
                <a:path w="291" h="476">
                  <a:moveTo>
                    <a:pt x="246" y="476"/>
                  </a:moveTo>
                  <a:cubicBezTo>
                    <a:pt x="270" y="476"/>
                    <a:pt x="291" y="456"/>
                    <a:pt x="291" y="431"/>
                  </a:cubicBezTo>
                  <a:cubicBezTo>
                    <a:pt x="291" y="45"/>
                    <a:pt x="291" y="45"/>
                    <a:pt x="291" y="45"/>
                  </a:cubicBezTo>
                  <a:cubicBezTo>
                    <a:pt x="291" y="20"/>
                    <a:pt x="270" y="0"/>
                    <a:pt x="246" y="0"/>
                  </a:cubicBezTo>
                  <a:cubicBezTo>
                    <a:pt x="0" y="0"/>
                    <a:pt x="0" y="0"/>
                    <a:pt x="0" y="0"/>
                  </a:cubicBezTo>
                  <a:cubicBezTo>
                    <a:pt x="0" y="476"/>
                    <a:pt x="0" y="476"/>
                    <a:pt x="0" y="476"/>
                  </a:cubicBezTo>
                  <a:cubicBezTo>
                    <a:pt x="246" y="476"/>
                    <a:pt x="246" y="476"/>
                    <a:pt x="246" y="476"/>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任意多边形 215">
              <a:extLst>
                <a:ext uri="{FF2B5EF4-FFF2-40B4-BE49-F238E27FC236}">
                  <a16:creationId xmlns:a16="http://schemas.microsoft.com/office/drawing/2014/main" id="{101FE9C9-4B4E-452B-A15D-E338809B9A95}"/>
                </a:ext>
              </a:extLst>
            </p:cNvPr>
            <p:cNvSpPr/>
            <p:nvPr/>
          </p:nvSpPr>
          <p:spPr bwMode="auto">
            <a:xfrm>
              <a:off x="4873626" y="3690938"/>
              <a:ext cx="296863" cy="1570038"/>
            </a:xfrm>
            <a:custGeom>
              <a:avLst/>
              <a:gdLst>
                <a:gd name="T0" fmla="*/ 45 w 90"/>
                <a:gd name="T1" fmla="*/ 0 h 476"/>
                <a:gd name="T2" fmla="*/ 0 w 90"/>
                <a:gd name="T3" fmla="*/ 45 h 476"/>
                <a:gd name="T4" fmla="*/ 0 w 90"/>
                <a:gd name="T5" fmla="*/ 421 h 476"/>
                <a:gd name="T6" fmla="*/ 55 w 90"/>
                <a:gd name="T7" fmla="*/ 476 h 476"/>
                <a:gd name="T8" fmla="*/ 90 w 90"/>
                <a:gd name="T9" fmla="*/ 476 h 476"/>
                <a:gd name="T10" fmla="*/ 90 w 90"/>
                <a:gd name="T11" fmla="*/ 45 h 476"/>
                <a:gd name="T12" fmla="*/ 45 w 90"/>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90" h="476">
                  <a:moveTo>
                    <a:pt x="45" y="0"/>
                  </a:moveTo>
                  <a:cubicBezTo>
                    <a:pt x="21" y="0"/>
                    <a:pt x="0" y="20"/>
                    <a:pt x="0" y="45"/>
                  </a:cubicBezTo>
                  <a:cubicBezTo>
                    <a:pt x="0" y="421"/>
                    <a:pt x="0" y="421"/>
                    <a:pt x="0" y="421"/>
                  </a:cubicBezTo>
                  <a:cubicBezTo>
                    <a:pt x="0" y="451"/>
                    <a:pt x="25" y="476"/>
                    <a:pt x="55" y="476"/>
                  </a:cubicBezTo>
                  <a:cubicBezTo>
                    <a:pt x="90" y="476"/>
                    <a:pt x="90" y="476"/>
                    <a:pt x="90" y="476"/>
                  </a:cubicBezTo>
                  <a:cubicBezTo>
                    <a:pt x="90" y="45"/>
                    <a:pt x="90" y="45"/>
                    <a:pt x="90" y="45"/>
                  </a:cubicBezTo>
                  <a:cubicBezTo>
                    <a:pt x="90" y="20"/>
                    <a:pt x="70" y="0"/>
                    <a:pt x="45"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任意多边形 216">
              <a:extLst>
                <a:ext uri="{FF2B5EF4-FFF2-40B4-BE49-F238E27FC236}">
                  <a16:creationId xmlns:a16="http://schemas.microsoft.com/office/drawing/2014/main" id="{3EA02C60-BB9E-4955-A6BE-FB4FC97924C9}"/>
                </a:ext>
              </a:extLst>
            </p:cNvPr>
            <p:cNvSpPr/>
            <p:nvPr/>
          </p:nvSpPr>
          <p:spPr bwMode="auto">
            <a:xfrm>
              <a:off x="5949951" y="3387725"/>
              <a:ext cx="2384425" cy="1009650"/>
            </a:xfrm>
            <a:custGeom>
              <a:avLst/>
              <a:gdLst>
                <a:gd name="T0" fmla="*/ 704 w 723"/>
                <a:gd name="T1" fmla="*/ 262 h 306"/>
                <a:gd name="T2" fmla="*/ 720 w 723"/>
                <a:gd name="T3" fmla="*/ 65 h 306"/>
                <a:gd name="T4" fmla="*/ 661 w 723"/>
                <a:gd name="T5" fmla="*/ 0 h 306"/>
                <a:gd name="T6" fmla="*/ 88 w 723"/>
                <a:gd name="T7" fmla="*/ 0 h 306"/>
                <a:gd name="T8" fmla="*/ 18 w 723"/>
                <a:gd name="T9" fmla="*/ 65 h 306"/>
                <a:gd name="T10" fmla="*/ 2 w 723"/>
                <a:gd name="T11" fmla="*/ 262 h 306"/>
                <a:gd name="T12" fmla="*/ 43 w 723"/>
                <a:gd name="T13" fmla="*/ 306 h 306"/>
                <a:gd name="T14" fmla="*/ 657 w 723"/>
                <a:gd name="T15" fmla="*/ 306 h 306"/>
                <a:gd name="T16" fmla="*/ 704 w 723"/>
                <a:gd name="T17" fmla="*/ 26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3" h="306">
                  <a:moveTo>
                    <a:pt x="704" y="262"/>
                  </a:moveTo>
                  <a:cubicBezTo>
                    <a:pt x="720" y="65"/>
                    <a:pt x="720" y="65"/>
                    <a:pt x="720" y="65"/>
                  </a:cubicBezTo>
                  <a:cubicBezTo>
                    <a:pt x="723" y="29"/>
                    <a:pt x="696" y="0"/>
                    <a:pt x="661" y="0"/>
                  </a:cubicBezTo>
                  <a:cubicBezTo>
                    <a:pt x="88" y="0"/>
                    <a:pt x="88" y="0"/>
                    <a:pt x="88" y="0"/>
                  </a:cubicBezTo>
                  <a:cubicBezTo>
                    <a:pt x="53" y="0"/>
                    <a:pt x="21" y="29"/>
                    <a:pt x="18" y="65"/>
                  </a:cubicBezTo>
                  <a:cubicBezTo>
                    <a:pt x="2" y="262"/>
                    <a:pt x="2" y="262"/>
                    <a:pt x="2" y="262"/>
                  </a:cubicBezTo>
                  <a:cubicBezTo>
                    <a:pt x="0" y="286"/>
                    <a:pt x="19" y="306"/>
                    <a:pt x="43" y="306"/>
                  </a:cubicBezTo>
                  <a:cubicBezTo>
                    <a:pt x="657" y="306"/>
                    <a:pt x="657" y="306"/>
                    <a:pt x="657" y="306"/>
                  </a:cubicBezTo>
                  <a:cubicBezTo>
                    <a:pt x="681" y="306"/>
                    <a:pt x="703" y="286"/>
                    <a:pt x="704" y="262"/>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任意多边形 217">
              <a:extLst>
                <a:ext uri="{FF2B5EF4-FFF2-40B4-BE49-F238E27FC236}">
                  <a16:creationId xmlns:a16="http://schemas.microsoft.com/office/drawing/2014/main" id="{0F2DEFEF-83F7-45AE-B651-F3F6C2EF3E36}"/>
                </a:ext>
              </a:extLst>
            </p:cNvPr>
            <p:cNvSpPr/>
            <p:nvPr/>
          </p:nvSpPr>
          <p:spPr bwMode="auto">
            <a:xfrm>
              <a:off x="5684838" y="3387725"/>
              <a:ext cx="2386013" cy="1009650"/>
            </a:xfrm>
            <a:custGeom>
              <a:avLst/>
              <a:gdLst>
                <a:gd name="T0" fmla="*/ 704 w 723"/>
                <a:gd name="T1" fmla="*/ 262 h 306"/>
                <a:gd name="T2" fmla="*/ 720 w 723"/>
                <a:gd name="T3" fmla="*/ 65 h 306"/>
                <a:gd name="T4" fmla="*/ 661 w 723"/>
                <a:gd name="T5" fmla="*/ 0 h 306"/>
                <a:gd name="T6" fmla="*/ 88 w 723"/>
                <a:gd name="T7" fmla="*/ 0 h 306"/>
                <a:gd name="T8" fmla="*/ 18 w 723"/>
                <a:gd name="T9" fmla="*/ 65 h 306"/>
                <a:gd name="T10" fmla="*/ 2 w 723"/>
                <a:gd name="T11" fmla="*/ 262 h 306"/>
                <a:gd name="T12" fmla="*/ 43 w 723"/>
                <a:gd name="T13" fmla="*/ 306 h 306"/>
                <a:gd name="T14" fmla="*/ 657 w 723"/>
                <a:gd name="T15" fmla="*/ 306 h 306"/>
                <a:gd name="T16" fmla="*/ 704 w 723"/>
                <a:gd name="T17" fmla="*/ 26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3" h="306">
                  <a:moveTo>
                    <a:pt x="704" y="262"/>
                  </a:moveTo>
                  <a:cubicBezTo>
                    <a:pt x="720" y="65"/>
                    <a:pt x="720" y="65"/>
                    <a:pt x="720" y="65"/>
                  </a:cubicBezTo>
                  <a:cubicBezTo>
                    <a:pt x="723" y="29"/>
                    <a:pt x="696" y="0"/>
                    <a:pt x="661" y="0"/>
                  </a:cubicBezTo>
                  <a:cubicBezTo>
                    <a:pt x="88" y="0"/>
                    <a:pt x="88" y="0"/>
                    <a:pt x="88" y="0"/>
                  </a:cubicBezTo>
                  <a:cubicBezTo>
                    <a:pt x="53" y="0"/>
                    <a:pt x="21" y="29"/>
                    <a:pt x="18" y="65"/>
                  </a:cubicBezTo>
                  <a:cubicBezTo>
                    <a:pt x="2" y="262"/>
                    <a:pt x="2" y="262"/>
                    <a:pt x="2" y="262"/>
                  </a:cubicBezTo>
                  <a:cubicBezTo>
                    <a:pt x="0" y="286"/>
                    <a:pt x="19" y="306"/>
                    <a:pt x="43" y="306"/>
                  </a:cubicBezTo>
                  <a:cubicBezTo>
                    <a:pt x="657" y="306"/>
                    <a:pt x="657" y="306"/>
                    <a:pt x="657" y="306"/>
                  </a:cubicBezTo>
                  <a:cubicBezTo>
                    <a:pt x="681" y="306"/>
                    <a:pt x="703" y="286"/>
                    <a:pt x="704" y="262"/>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任意多边形 218">
              <a:extLst>
                <a:ext uri="{FF2B5EF4-FFF2-40B4-BE49-F238E27FC236}">
                  <a16:creationId xmlns:a16="http://schemas.microsoft.com/office/drawing/2014/main" id="{847F131A-9688-4C44-8F4D-11B4A78986B2}"/>
                </a:ext>
              </a:extLst>
            </p:cNvPr>
            <p:cNvSpPr/>
            <p:nvPr/>
          </p:nvSpPr>
          <p:spPr bwMode="auto">
            <a:xfrm>
              <a:off x="5387976" y="3678238"/>
              <a:ext cx="908050" cy="728663"/>
            </a:xfrm>
            <a:custGeom>
              <a:avLst/>
              <a:gdLst>
                <a:gd name="T0" fmla="*/ 12 w 275"/>
                <a:gd name="T1" fmla="*/ 32 h 221"/>
                <a:gd name="T2" fmla="*/ 5 w 275"/>
                <a:gd name="T3" fmla="*/ 19 h 221"/>
                <a:gd name="T4" fmla="*/ 28 w 275"/>
                <a:gd name="T5" fmla="*/ 23 h 221"/>
                <a:gd name="T6" fmla="*/ 201 w 275"/>
                <a:gd name="T7" fmla="*/ 12 h 221"/>
                <a:gd name="T8" fmla="*/ 217 w 275"/>
                <a:gd name="T9" fmla="*/ 1 h 221"/>
                <a:gd name="T10" fmla="*/ 217 w 275"/>
                <a:gd name="T11" fmla="*/ 17 h 221"/>
                <a:gd name="T12" fmla="*/ 261 w 275"/>
                <a:gd name="T13" fmla="*/ 189 h 221"/>
                <a:gd name="T14" fmla="*/ 268 w 275"/>
                <a:gd name="T15" fmla="*/ 203 h 221"/>
                <a:gd name="T16" fmla="*/ 254 w 275"/>
                <a:gd name="T17" fmla="*/ 200 h 221"/>
                <a:gd name="T18" fmla="*/ 51 w 275"/>
                <a:gd name="T19" fmla="*/ 211 h 221"/>
                <a:gd name="T20" fmla="*/ 33 w 275"/>
                <a:gd name="T21" fmla="*/ 215 h 221"/>
                <a:gd name="T22" fmla="*/ 37 w 275"/>
                <a:gd name="T23" fmla="*/ 201 h 221"/>
                <a:gd name="T24" fmla="*/ 12 w 275"/>
                <a:gd name="T25" fmla="*/ 3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21">
                  <a:moveTo>
                    <a:pt x="12" y="32"/>
                  </a:moveTo>
                  <a:cubicBezTo>
                    <a:pt x="12" y="32"/>
                    <a:pt x="1" y="24"/>
                    <a:pt x="5" y="19"/>
                  </a:cubicBezTo>
                  <a:cubicBezTo>
                    <a:pt x="9" y="14"/>
                    <a:pt x="28" y="23"/>
                    <a:pt x="28" y="23"/>
                  </a:cubicBezTo>
                  <a:cubicBezTo>
                    <a:pt x="28" y="23"/>
                    <a:pt x="137" y="9"/>
                    <a:pt x="201" y="12"/>
                  </a:cubicBezTo>
                  <a:cubicBezTo>
                    <a:pt x="202" y="3"/>
                    <a:pt x="210" y="0"/>
                    <a:pt x="217" y="1"/>
                  </a:cubicBezTo>
                  <a:cubicBezTo>
                    <a:pt x="224" y="3"/>
                    <a:pt x="217" y="17"/>
                    <a:pt x="217" y="17"/>
                  </a:cubicBezTo>
                  <a:cubicBezTo>
                    <a:pt x="217" y="17"/>
                    <a:pt x="262" y="131"/>
                    <a:pt x="261" y="189"/>
                  </a:cubicBezTo>
                  <a:cubicBezTo>
                    <a:pt x="268" y="195"/>
                    <a:pt x="275" y="200"/>
                    <a:pt x="268" y="203"/>
                  </a:cubicBezTo>
                  <a:cubicBezTo>
                    <a:pt x="260" y="206"/>
                    <a:pt x="254" y="200"/>
                    <a:pt x="254" y="200"/>
                  </a:cubicBezTo>
                  <a:cubicBezTo>
                    <a:pt x="254" y="200"/>
                    <a:pt x="109" y="221"/>
                    <a:pt x="51" y="211"/>
                  </a:cubicBezTo>
                  <a:cubicBezTo>
                    <a:pt x="47" y="218"/>
                    <a:pt x="38" y="217"/>
                    <a:pt x="33" y="215"/>
                  </a:cubicBezTo>
                  <a:cubicBezTo>
                    <a:pt x="28" y="212"/>
                    <a:pt x="37" y="201"/>
                    <a:pt x="37" y="201"/>
                  </a:cubicBezTo>
                  <a:cubicBezTo>
                    <a:pt x="37" y="201"/>
                    <a:pt x="0" y="101"/>
                    <a:pt x="12"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任意多边形 219">
              <a:extLst>
                <a:ext uri="{FF2B5EF4-FFF2-40B4-BE49-F238E27FC236}">
                  <a16:creationId xmlns:a16="http://schemas.microsoft.com/office/drawing/2014/main" id="{874F6E97-C96C-49E2-9009-691F76B7DE4B}"/>
                </a:ext>
              </a:extLst>
            </p:cNvPr>
            <p:cNvSpPr/>
            <p:nvPr/>
          </p:nvSpPr>
          <p:spPr bwMode="auto">
            <a:xfrm>
              <a:off x="7664451" y="3690938"/>
              <a:ext cx="850900" cy="1570038"/>
            </a:xfrm>
            <a:custGeom>
              <a:avLst/>
              <a:gdLst>
                <a:gd name="T0" fmla="*/ 213 w 258"/>
                <a:gd name="T1" fmla="*/ 476 h 476"/>
                <a:gd name="T2" fmla="*/ 258 w 258"/>
                <a:gd name="T3" fmla="*/ 431 h 476"/>
                <a:gd name="T4" fmla="*/ 258 w 258"/>
                <a:gd name="T5" fmla="*/ 45 h 476"/>
                <a:gd name="T6" fmla="*/ 213 w 258"/>
                <a:gd name="T7" fmla="*/ 0 h 476"/>
                <a:gd name="T8" fmla="*/ 0 w 258"/>
                <a:gd name="T9" fmla="*/ 0 h 476"/>
                <a:gd name="T10" fmla="*/ 0 w 258"/>
                <a:gd name="T11" fmla="*/ 476 h 476"/>
                <a:gd name="T12" fmla="*/ 213 w 258"/>
                <a:gd name="T13" fmla="*/ 476 h 476"/>
              </a:gdLst>
              <a:ahLst/>
              <a:cxnLst>
                <a:cxn ang="0">
                  <a:pos x="T0" y="T1"/>
                </a:cxn>
                <a:cxn ang="0">
                  <a:pos x="T2" y="T3"/>
                </a:cxn>
                <a:cxn ang="0">
                  <a:pos x="T4" y="T5"/>
                </a:cxn>
                <a:cxn ang="0">
                  <a:pos x="T6" y="T7"/>
                </a:cxn>
                <a:cxn ang="0">
                  <a:pos x="T8" y="T9"/>
                </a:cxn>
                <a:cxn ang="0">
                  <a:pos x="T10" y="T11"/>
                </a:cxn>
                <a:cxn ang="0">
                  <a:pos x="T12" y="T13"/>
                </a:cxn>
              </a:cxnLst>
              <a:rect l="0" t="0" r="r" b="b"/>
              <a:pathLst>
                <a:path w="258" h="476">
                  <a:moveTo>
                    <a:pt x="213" y="476"/>
                  </a:moveTo>
                  <a:cubicBezTo>
                    <a:pt x="238" y="476"/>
                    <a:pt x="258" y="456"/>
                    <a:pt x="258" y="431"/>
                  </a:cubicBezTo>
                  <a:cubicBezTo>
                    <a:pt x="258" y="45"/>
                    <a:pt x="258" y="45"/>
                    <a:pt x="258" y="45"/>
                  </a:cubicBezTo>
                  <a:cubicBezTo>
                    <a:pt x="258" y="20"/>
                    <a:pt x="238" y="0"/>
                    <a:pt x="213" y="0"/>
                  </a:cubicBezTo>
                  <a:cubicBezTo>
                    <a:pt x="0" y="0"/>
                    <a:pt x="0" y="0"/>
                    <a:pt x="0" y="0"/>
                  </a:cubicBezTo>
                  <a:cubicBezTo>
                    <a:pt x="0" y="476"/>
                    <a:pt x="0" y="476"/>
                    <a:pt x="0" y="476"/>
                  </a:cubicBezTo>
                  <a:cubicBezTo>
                    <a:pt x="213" y="476"/>
                    <a:pt x="213" y="476"/>
                    <a:pt x="213" y="476"/>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任意多边形 220">
              <a:extLst>
                <a:ext uri="{FF2B5EF4-FFF2-40B4-BE49-F238E27FC236}">
                  <a16:creationId xmlns:a16="http://schemas.microsoft.com/office/drawing/2014/main" id="{ED3E617A-BC56-47D0-B98E-9F1A95F1BA59}"/>
                </a:ext>
              </a:extLst>
            </p:cNvPr>
            <p:cNvSpPr/>
            <p:nvPr/>
          </p:nvSpPr>
          <p:spPr bwMode="auto">
            <a:xfrm>
              <a:off x="5280026" y="4327525"/>
              <a:ext cx="2420938" cy="296863"/>
            </a:xfrm>
            <a:custGeom>
              <a:avLst/>
              <a:gdLst>
                <a:gd name="T0" fmla="*/ 734 w 734"/>
                <a:gd name="T1" fmla="*/ 65 h 90"/>
                <a:gd name="T2" fmla="*/ 734 w 734"/>
                <a:gd name="T3" fmla="*/ 26 h 90"/>
                <a:gd name="T4" fmla="*/ 708 w 734"/>
                <a:gd name="T5" fmla="*/ 0 h 90"/>
                <a:gd name="T6" fmla="*/ 25 w 734"/>
                <a:gd name="T7" fmla="*/ 0 h 90"/>
                <a:gd name="T8" fmla="*/ 0 w 734"/>
                <a:gd name="T9" fmla="*/ 26 h 90"/>
                <a:gd name="T10" fmla="*/ 0 w 734"/>
                <a:gd name="T11" fmla="*/ 65 h 90"/>
                <a:gd name="T12" fmla="*/ 25 w 734"/>
                <a:gd name="T13" fmla="*/ 90 h 90"/>
                <a:gd name="T14" fmla="*/ 708 w 734"/>
                <a:gd name="T15" fmla="*/ 90 h 90"/>
                <a:gd name="T16" fmla="*/ 734 w 734"/>
                <a:gd name="T17" fmla="*/ 6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90">
                  <a:moveTo>
                    <a:pt x="734" y="65"/>
                  </a:moveTo>
                  <a:cubicBezTo>
                    <a:pt x="734" y="26"/>
                    <a:pt x="734" y="26"/>
                    <a:pt x="734" y="26"/>
                  </a:cubicBezTo>
                  <a:cubicBezTo>
                    <a:pt x="734" y="12"/>
                    <a:pt x="722" y="0"/>
                    <a:pt x="708" y="0"/>
                  </a:cubicBezTo>
                  <a:cubicBezTo>
                    <a:pt x="25" y="0"/>
                    <a:pt x="25" y="0"/>
                    <a:pt x="25" y="0"/>
                  </a:cubicBezTo>
                  <a:cubicBezTo>
                    <a:pt x="11" y="0"/>
                    <a:pt x="0" y="12"/>
                    <a:pt x="0" y="26"/>
                  </a:cubicBezTo>
                  <a:cubicBezTo>
                    <a:pt x="0" y="65"/>
                    <a:pt x="0" y="65"/>
                    <a:pt x="0" y="65"/>
                  </a:cubicBezTo>
                  <a:cubicBezTo>
                    <a:pt x="0" y="79"/>
                    <a:pt x="11" y="90"/>
                    <a:pt x="25" y="90"/>
                  </a:cubicBezTo>
                  <a:cubicBezTo>
                    <a:pt x="708" y="90"/>
                    <a:pt x="708" y="90"/>
                    <a:pt x="708" y="90"/>
                  </a:cubicBezTo>
                  <a:cubicBezTo>
                    <a:pt x="722" y="90"/>
                    <a:pt x="734" y="79"/>
                    <a:pt x="734" y="65"/>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任意多边形 221">
              <a:extLst>
                <a:ext uri="{FF2B5EF4-FFF2-40B4-BE49-F238E27FC236}">
                  <a16:creationId xmlns:a16="http://schemas.microsoft.com/office/drawing/2014/main" id="{02F70BBC-E787-4CB5-9681-18C08D62328A}"/>
                </a:ext>
              </a:extLst>
            </p:cNvPr>
            <p:cNvSpPr/>
            <p:nvPr/>
          </p:nvSpPr>
          <p:spPr bwMode="auto">
            <a:xfrm>
              <a:off x="5384801" y="4624388"/>
              <a:ext cx="2316163" cy="636588"/>
            </a:xfrm>
            <a:custGeom>
              <a:avLst/>
              <a:gdLst>
                <a:gd name="T0" fmla="*/ 702 w 702"/>
                <a:gd name="T1" fmla="*/ 180 h 193"/>
                <a:gd name="T2" fmla="*/ 702 w 702"/>
                <a:gd name="T3" fmla="*/ 14 h 193"/>
                <a:gd name="T4" fmla="*/ 688 w 702"/>
                <a:gd name="T5" fmla="*/ 0 h 193"/>
                <a:gd name="T6" fmla="*/ 13 w 702"/>
                <a:gd name="T7" fmla="*/ 0 h 193"/>
                <a:gd name="T8" fmla="*/ 0 w 702"/>
                <a:gd name="T9" fmla="*/ 14 h 193"/>
                <a:gd name="T10" fmla="*/ 0 w 702"/>
                <a:gd name="T11" fmla="*/ 180 h 193"/>
                <a:gd name="T12" fmla="*/ 13 w 702"/>
                <a:gd name="T13" fmla="*/ 193 h 193"/>
                <a:gd name="T14" fmla="*/ 688 w 702"/>
                <a:gd name="T15" fmla="*/ 193 h 193"/>
                <a:gd name="T16" fmla="*/ 702 w 702"/>
                <a:gd name="T17" fmla="*/ 18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2" h="193">
                  <a:moveTo>
                    <a:pt x="702" y="180"/>
                  </a:moveTo>
                  <a:cubicBezTo>
                    <a:pt x="702" y="14"/>
                    <a:pt x="702" y="14"/>
                    <a:pt x="702" y="14"/>
                  </a:cubicBezTo>
                  <a:cubicBezTo>
                    <a:pt x="702" y="6"/>
                    <a:pt x="696" y="0"/>
                    <a:pt x="688" y="0"/>
                  </a:cubicBezTo>
                  <a:cubicBezTo>
                    <a:pt x="13" y="0"/>
                    <a:pt x="13" y="0"/>
                    <a:pt x="13" y="0"/>
                  </a:cubicBezTo>
                  <a:cubicBezTo>
                    <a:pt x="6" y="0"/>
                    <a:pt x="0" y="6"/>
                    <a:pt x="0" y="14"/>
                  </a:cubicBezTo>
                  <a:cubicBezTo>
                    <a:pt x="0" y="180"/>
                    <a:pt x="0" y="180"/>
                    <a:pt x="0" y="180"/>
                  </a:cubicBezTo>
                  <a:cubicBezTo>
                    <a:pt x="0" y="187"/>
                    <a:pt x="6" y="193"/>
                    <a:pt x="13" y="193"/>
                  </a:cubicBezTo>
                  <a:cubicBezTo>
                    <a:pt x="688" y="193"/>
                    <a:pt x="688" y="193"/>
                    <a:pt x="688" y="193"/>
                  </a:cubicBezTo>
                  <a:cubicBezTo>
                    <a:pt x="696" y="193"/>
                    <a:pt x="702" y="187"/>
                    <a:pt x="702" y="180"/>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任意多边形 222">
              <a:extLst>
                <a:ext uri="{FF2B5EF4-FFF2-40B4-BE49-F238E27FC236}">
                  <a16:creationId xmlns:a16="http://schemas.microsoft.com/office/drawing/2014/main" id="{D342D4EF-896E-4A89-B124-8D4D5FC61801}"/>
                </a:ext>
              </a:extLst>
            </p:cNvPr>
            <p:cNvSpPr/>
            <p:nvPr/>
          </p:nvSpPr>
          <p:spPr bwMode="auto">
            <a:xfrm>
              <a:off x="7516813" y="3690938"/>
              <a:ext cx="296863" cy="1570038"/>
            </a:xfrm>
            <a:custGeom>
              <a:avLst/>
              <a:gdLst>
                <a:gd name="T0" fmla="*/ 45 w 90"/>
                <a:gd name="T1" fmla="*/ 0 h 476"/>
                <a:gd name="T2" fmla="*/ 0 w 90"/>
                <a:gd name="T3" fmla="*/ 45 h 476"/>
                <a:gd name="T4" fmla="*/ 0 w 90"/>
                <a:gd name="T5" fmla="*/ 476 h 476"/>
                <a:gd name="T6" fmla="*/ 90 w 90"/>
                <a:gd name="T7" fmla="*/ 476 h 476"/>
                <a:gd name="T8" fmla="*/ 90 w 90"/>
                <a:gd name="T9" fmla="*/ 45 h 476"/>
                <a:gd name="T10" fmla="*/ 45 w 90"/>
                <a:gd name="T11" fmla="*/ 0 h 476"/>
              </a:gdLst>
              <a:ahLst/>
              <a:cxnLst>
                <a:cxn ang="0">
                  <a:pos x="T0" y="T1"/>
                </a:cxn>
                <a:cxn ang="0">
                  <a:pos x="T2" y="T3"/>
                </a:cxn>
                <a:cxn ang="0">
                  <a:pos x="T4" y="T5"/>
                </a:cxn>
                <a:cxn ang="0">
                  <a:pos x="T6" y="T7"/>
                </a:cxn>
                <a:cxn ang="0">
                  <a:pos x="T8" y="T9"/>
                </a:cxn>
                <a:cxn ang="0">
                  <a:pos x="T10" y="T11"/>
                </a:cxn>
              </a:cxnLst>
              <a:rect l="0" t="0" r="r" b="b"/>
              <a:pathLst>
                <a:path w="90" h="476">
                  <a:moveTo>
                    <a:pt x="45" y="0"/>
                  </a:moveTo>
                  <a:cubicBezTo>
                    <a:pt x="20" y="0"/>
                    <a:pt x="0" y="20"/>
                    <a:pt x="0" y="45"/>
                  </a:cubicBezTo>
                  <a:cubicBezTo>
                    <a:pt x="0" y="476"/>
                    <a:pt x="0" y="476"/>
                    <a:pt x="0" y="476"/>
                  </a:cubicBezTo>
                  <a:cubicBezTo>
                    <a:pt x="90" y="476"/>
                    <a:pt x="90" y="476"/>
                    <a:pt x="90" y="476"/>
                  </a:cubicBezTo>
                  <a:cubicBezTo>
                    <a:pt x="90" y="45"/>
                    <a:pt x="90" y="45"/>
                    <a:pt x="90" y="45"/>
                  </a:cubicBezTo>
                  <a:cubicBezTo>
                    <a:pt x="90" y="20"/>
                    <a:pt x="70" y="0"/>
                    <a:pt x="45"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任意多边形 223">
              <a:extLst>
                <a:ext uri="{FF2B5EF4-FFF2-40B4-BE49-F238E27FC236}">
                  <a16:creationId xmlns:a16="http://schemas.microsoft.com/office/drawing/2014/main" id="{0942EF1E-BFE4-4C15-B648-6A21D389B903}"/>
                </a:ext>
              </a:extLst>
            </p:cNvPr>
            <p:cNvSpPr/>
            <p:nvPr/>
          </p:nvSpPr>
          <p:spPr bwMode="auto">
            <a:xfrm>
              <a:off x="5102226" y="5260975"/>
              <a:ext cx="3238500" cy="28575"/>
            </a:xfrm>
            <a:custGeom>
              <a:avLst/>
              <a:gdLst>
                <a:gd name="T0" fmla="*/ 973 w 982"/>
                <a:gd name="T1" fmla="*/ 9 h 9"/>
                <a:gd name="T2" fmla="*/ 9 w 982"/>
                <a:gd name="T3" fmla="*/ 9 h 9"/>
                <a:gd name="T4" fmla="*/ 0 w 982"/>
                <a:gd name="T5" fmla="*/ 0 h 9"/>
                <a:gd name="T6" fmla="*/ 982 w 982"/>
                <a:gd name="T7" fmla="*/ 0 h 9"/>
                <a:gd name="T8" fmla="*/ 973 w 982"/>
                <a:gd name="T9" fmla="*/ 9 h 9"/>
              </a:gdLst>
              <a:ahLst/>
              <a:cxnLst>
                <a:cxn ang="0">
                  <a:pos x="T0" y="T1"/>
                </a:cxn>
                <a:cxn ang="0">
                  <a:pos x="T2" y="T3"/>
                </a:cxn>
                <a:cxn ang="0">
                  <a:pos x="T4" y="T5"/>
                </a:cxn>
                <a:cxn ang="0">
                  <a:pos x="T6" y="T7"/>
                </a:cxn>
                <a:cxn ang="0">
                  <a:pos x="T8" y="T9"/>
                </a:cxn>
              </a:cxnLst>
              <a:rect l="0" t="0" r="r" b="b"/>
              <a:pathLst>
                <a:path w="982" h="9">
                  <a:moveTo>
                    <a:pt x="973" y="9"/>
                  </a:moveTo>
                  <a:cubicBezTo>
                    <a:pt x="9" y="9"/>
                    <a:pt x="9" y="9"/>
                    <a:pt x="9" y="9"/>
                  </a:cubicBezTo>
                  <a:cubicBezTo>
                    <a:pt x="4" y="9"/>
                    <a:pt x="0" y="5"/>
                    <a:pt x="0" y="0"/>
                  </a:cubicBezTo>
                  <a:cubicBezTo>
                    <a:pt x="982" y="0"/>
                    <a:pt x="982" y="0"/>
                    <a:pt x="982" y="0"/>
                  </a:cubicBezTo>
                  <a:cubicBezTo>
                    <a:pt x="982" y="5"/>
                    <a:pt x="978" y="9"/>
                    <a:pt x="973" y="9"/>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矩形 93">
              <a:extLst>
                <a:ext uri="{FF2B5EF4-FFF2-40B4-BE49-F238E27FC236}">
                  <a16:creationId xmlns:a16="http://schemas.microsoft.com/office/drawing/2014/main" id="{15EBA318-1019-4737-9C1B-DBFDF3E1007E}"/>
                </a:ext>
              </a:extLst>
            </p:cNvPr>
            <p:cNvSpPr/>
            <p:nvPr/>
          </p:nvSpPr>
          <p:spPr bwMode="auto">
            <a:xfrm>
              <a:off x="4637088" y="1363663"/>
              <a:ext cx="3090863" cy="1720850"/>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 name="矩形 94">
              <a:extLst>
                <a:ext uri="{FF2B5EF4-FFF2-40B4-BE49-F238E27FC236}">
                  <a16:creationId xmlns:a16="http://schemas.microsoft.com/office/drawing/2014/main" id="{0C2B40F7-CD1D-4115-849A-24A44F4E7CC2}"/>
                </a:ext>
              </a:extLst>
            </p:cNvPr>
            <p:cNvSpPr/>
            <p:nvPr/>
          </p:nvSpPr>
          <p:spPr bwMode="auto">
            <a:xfrm>
              <a:off x="4637088" y="1363663"/>
              <a:ext cx="3090863"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 name="矩形 95">
              <a:extLst>
                <a:ext uri="{FF2B5EF4-FFF2-40B4-BE49-F238E27FC236}">
                  <a16:creationId xmlns:a16="http://schemas.microsoft.com/office/drawing/2014/main" id="{7C99A1E7-0C1D-46E4-87F1-1F2FC9FF0BA1}"/>
                </a:ext>
              </a:extLst>
            </p:cNvPr>
            <p:cNvSpPr/>
            <p:nvPr/>
          </p:nvSpPr>
          <p:spPr bwMode="auto">
            <a:xfrm>
              <a:off x="4468813" y="1363663"/>
              <a:ext cx="3244850" cy="17208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 name="矩形 96">
              <a:extLst>
                <a:ext uri="{FF2B5EF4-FFF2-40B4-BE49-F238E27FC236}">
                  <a16:creationId xmlns:a16="http://schemas.microsoft.com/office/drawing/2014/main" id="{0BBEEE54-D8B1-4306-BE63-139BB415FE99}"/>
                </a:ext>
              </a:extLst>
            </p:cNvPr>
            <p:cNvSpPr/>
            <p:nvPr/>
          </p:nvSpPr>
          <p:spPr bwMode="auto">
            <a:xfrm>
              <a:off x="4468813" y="1363663"/>
              <a:ext cx="324485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 name="矩形 97">
              <a:extLst>
                <a:ext uri="{FF2B5EF4-FFF2-40B4-BE49-F238E27FC236}">
                  <a16:creationId xmlns:a16="http://schemas.microsoft.com/office/drawing/2014/main" id="{2534A5E4-DDC9-400B-9358-05CE8856F07A}"/>
                </a:ext>
              </a:extLst>
            </p:cNvPr>
            <p:cNvSpPr/>
            <p:nvPr/>
          </p:nvSpPr>
          <p:spPr bwMode="auto">
            <a:xfrm>
              <a:off x="4521201" y="1416050"/>
              <a:ext cx="3140075" cy="161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 name="矩形 98">
              <a:extLst>
                <a:ext uri="{FF2B5EF4-FFF2-40B4-BE49-F238E27FC236}">
                  <a16:creationId xmlns:a16="http://schemas.microsoft.com/office/drawing/2014/main" id="{DE1D100A-674A-4570-972F-43AEE8C7C038}"/>
                </a:ext>
              </a:extLst>
            </p:cNvPr>
            <p:cNvSpPr/>
            <p:nvPr/>
          </p:nvSpPr>
          <p:spPr bwMode="auto">
            <a:xfrm>
              <a:off x="4521201" y="1416050"/>
              <a:ext cx="3140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 name="任意多边形 230">
              <a:extLst>
                <a:ext uri="{FF2B5EF4-FFF2-40B4-BE49-F238E27FC236}">
                  <a16:creationId xmlns:a16="http://schemas.microsoft.com/office/drawing/2014/main" id="{A7CD88B1-F520-4619-B263-1C61642280A7}"/>
                </a:ext>
              </a:extLst>
            </p:cNvPr>
            <p:cNvSpPr/>
            <p:nvPr/>
          </p:nvSpPr>
          <p:spPr bwMode="auto">
            <a:xfrm>
              <a:off x="5048251" y="1687513"/>
              <a:ext cx="2085975" cy="1071563"/>
            </a:xfrm>
            <a:custGeom>
              <a:avLst/>
              <a:gdLst>
                <a:gd name="T0" fmla="*/ 0 w 632"/>
                <a:gd name="T1" fmla="*/ 0 h 325"/>
                <a:gd name="T2" fmla="*/ 0 w 632"/>
                <a:gd name="T3" fmla="*/ 0 h 325"/>
                <a:gd name="T4" fmla="*/ 307 w 632"/>
                <a:gd name="T5" fmla="*/ 0 h 325"/>
                <a:gd name="T6" fmla="*/ 632 w 632"/>
                <a:gd name="T7" fmla="*/ 325 h 325"/>
                <a:gd name="T8" fmla="*/ 325 w 632"/>
                <a:gd name="T9" fmla="*/ 325 h 325"/>
                <a:gd name="T10" fmla="*/ 0 w 632"/>
                <a:gd name="T11" fmla="*/ 0 h 325"/>
              </a:gdLst>
              <a:ahLst/>
              <a:cxnLst>
                <a:cxn ang="0">
                  <a:pos x="T0" y="T1"/>
                </a:cxn>
                <a:cxn ang="0">
                  <a:pos x="T2" y="T3"/>
                </a:cxn>
                <a:cxn ang="0">
                  <a:pos x="T4" y="T5"/>
                </a:cxn>
                <a:cxn ang="0">
                  <a:pos x="T6" y="T7"/>
                </a:cxn>
                <a:cxn ang="0">
                  <a:pos x="T8" y="T9"/>
                </a:cxn>
                <a:cxn ang="0">
                  <a:pos x="T10" y="T11"/>
                </a:cxn>
              </a:cxnLst>
              <a:rect l="0" t="0" r="r" b="b"/>
              <a:pathLst>
                <a:path w="632" h="325">
                  <a:moveTo>
                    <a:pt x="0" y="0"/>
                  </a:moveTo>
                  <a:cubicBezTo>
                    <a:pt x="0" y="0"/>
                    <a:pt x="0" y="0"/>
                    <a:pt x="0" y="0"/>
                  </a:cubicBezTo>
                  <a:cubicBezTo>
                    <a:pt x="307" y="0"/>
                    <a:pt x="307" y="0"/>
                    <a:pt x="307" y="0"/>
                  </a:cubicBezTo>
                  <a:cubicBezTo>
                    <a:pt x="486" y="0"/>
                    <a:pt x="632" y="146"/>
                    <a:pt x="632" y="325"/>
                  </a:cubicBezTo>
                  <a:cubicBezTo>
                    <a:pt x="325" y="325"/>
                    <a:pt x="325" y="325"/>
                    <a:pt x="325" y="325"/>
                  </a:cubicBezTo>
                  <a:cubicBezTo>
                    <a:pt x="145" y="325"/>
                    <a:pt x="0" y="180"/>
                    <a:pt x="0" y="0"/>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任意多边形 231">
              <a:extLst>
                <a:ext uri="{FF2B5EF4-FFF2-40B4-BE49-F238E27FC236}">
                  <a16:creationId xmlns:a16="http://schemas.microsoft.com/office/drawing/2014/main" id="{4071ECA5-815C-4C77-B4CB-9BD531440753}"/>
                </a:ext>
              </a:extLst>
            </p:cNvPr>
            <p:cNvSpPr/>
            <p:nvPr/>
          </p:nvSpPr>
          <p:spPr bwMode="auto">
            <a:xfrm>
              <a:off x="5041901" y="1776413"/>
              <a:ext cx="2098675" cy="1084263"/>
            </a:xfrm>
            <a:custGeom>
              <a:avLst/>
              <a:gdLst>
                <a:gd name="T0" fmla="*/ 636 w 636"/>
                <a:gd name="T1" fmla="*/ 329 h 329"/>
                <a:gd name="T2" fmla="*/ 327 w 636"/>
                <a:gd name="T3" fmla="*/ 329 h 329"/>
                <a:gd name="T4" fmla="*/ 0 w 636"/>
                <a:gd name="T5" fmla="*/ 2 h 329"/>
                <a:gd name="T6" fmla="*/ 0 w 636"/>
                <a:gd name="T7" fmla="*/ 0 h 329"/>
                <a:gd name="T8" fmla="*/ 309 w 636"/>
                <a:gd name="T9" fmla="*/ 0 h 329"/>
                <a:gd name="T10" fmla="*/ 636 w 636"/>
                <a:gd name="T11" fmla="*/ 327 h 329"/>
                <a:gd name="T12" fmla="*/ 636 w 636"/>
                <a:gd name="T13" fmla="*/ 329 h 329"/>
                <a:gd name="T14" fmla="*/ 4 w 636"/>
                <a:gd name="T15" fmla="*/ 4 h 329"/>
                <a:gd name="T16" fmla="*/ 327 w 636"/>
                <a:gd name="T17" fmla="*/ 325 h 329"/>
                <a:gd name="T18" fmla="*/ 632 w 636"/>
                <a:gd name="T19" fmla="*/ 325 h 329"/>
                <a:gd name="T20" fmla="*/ 309 w 636"/>
                <a:gd name="T21" fmla="*/ 4 h 329"/>
                <a:gd name="T22" fmla="*/ 4 w 636"/>
                <a:gd name="T23" fmla="*/ 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6" h="329">
                  <a:moveTo>
                    <a:pt x="636" y="329"/>
                  </a:moveTo>
                  <a:cubicBezTo>
                    <a:pt x="327" y="329"/>
                    <a:pt x="327" y="329"/>
                    <a:pt x="327" y="329"/>
                  </a:cubicBezTo>
                  <a:cubicBezTo>
                    <a:pt x="146" y="329"/>
                    <a:pt x="0" y="182"/>
                    <a:pt x="0" y="2"/>
                  </a:cubicBezTo>
                  <a:cubicBezTo>
                    <a:pt x="0" y="0"/>
                    <a:pt x="0" y="0"/>
                    <a:pt x="0" y="0"/>
                  </a:cubicBezTo>
                  <a:cubicBezTo>
                    <a:pt x="309" y="0"/>
                    <a:pt x="309" y="0"/>
                    <a:pt x="309" y="0"/>
                  </a:cubicBezTo>
                  <a:cubicBezTo>
                    <a:pt x="489" y="0"/>
                    <a:pt x="636" y="146"/>
                    <a:pt x="636" y="327"/>
                  </a:cubicBezTo>
                  <a:lnTo>
                    <a:pt x="636" y="329"/>
                  </a:lnTo>
                  <a:close/>
                  <a:moveTo>
                    <a:pt x="4" y="4"/>
                  </a:moveTo>
                  <a:cubicBezTo>
                    <a:pt x="5" y="181"/>
                    <a:pt x="149" y="325"/>
                    <a:pt x="327" y="325"/>
                  </a:cubicBezTo>
                  <a:cubicBezTo>
                    <a:pt x="632" y="325"/>
                    <a:pt x="632" y="325"/>
                    <a:pt x="632" y="325"/>
                  </a:cubicBezTo>
                  <a:cubicBezTo>
                    <a:pt x="631" y="148"/>
                    <a:pt x="486" y="4"/>
                    <a:pt x="309"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任意多边形 232">
              <a:extLst>
                <a:ext uri="{FF2B5EF4-FFF2-40B4-BE49-F238E27FC236}">
                  <a16:creationId xmlns:a16="http://schemas.microsoft.com/office/drawing/2014/main" id="{A68FCCA6-7C50-46E5-8B53-6DADBBDF12A1}"/>
                </a:ext>
              </a:extLst>
            </p:cNvPr>
            <p:cNvSpPr/>
            <p:nvPr/>
          </p:nvSpPr>
          <p:spPr bwMode="auto">
            <a:xfrm>
              <a:off x="5041901" y="1587500"/>
              <a:ext cx="2098675" cy="1085850"/>
            </a:xfrm>
            <a:custGeom>
              <a:avLst/>
              <a:gdLst>
                <a:gd name="T0" fmla="*/ 636 w 636"/>
                <a:gd name="T1" fmla="*/ 329 h 329"/>
                <a:gd name="T2" fmla="*/ 327 w 636"/>
                <a:gd name="T3" fmla="*/ 329 h 329"/>
                <a:gd name="T4" fmla="*/ 0 w 636"/>
                <a:gd name="T5" fmla="*/ 2 h 329"/>
                <a:gd name="T6" fmla="*/ 0 w 636"/>
                <a:gd name="T7" fmla="*/ 0 h 329"/>
                <a:gd name="T8" fmla="*/ 309 w 636"/>
                <a:gd name="T9" fmla="*/ 0 h 329"/>
                <a:gd name="T10" fmla="*/ 636 w 636"/>
                <a:gd name="T11" fmla="*/ 327 h 329"/>
                <a:gd name="T12" fmla="*/ 636 w 636"/>
                <a:gd name="T13" fmla="*/ 329 h 329"/>
                <a:gd name="T14" fmla="*/ 4 w 636"/>
                <a:gd name="T15" fmla="*/ 4 h 329"/>
                <a:gd name="T16" fmla="*/ 327 w 636"/>
                <a:gd name="T17" fmla="*/ 325 h 329"/>
                <a:gd name="T18" fmla="*/ 632 w 636"/>
                <a:gd name="T19" fmla="*/ 325 h 329"/>
                <a:gd name="T20" fmla="*/ 309 w 636"/>
                <a:gd name="T21" fmla="*/ 4 h 329"/>
                <a:gd name="T22" fmla="*/ 4 w 636"/>
                <a:gd name="T23" fmla="*/ 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6" h="329">
                  <a:moveTo>
                    <a:pt x="636" y="329"/>
                  </a:moveTo>
                  <a:cubicBezTo>
                    <a:pt x="327" y="329"/>
                    <a:pt x="327" y="329"/>
                    <a:pt x="327" y="329"/>
                  </a:cubicBezTo>
                  <a:cubicBezTo>
                    <a:pt x="146" y="329"/>
                    <a:pt x="0" y="182"/>
                    <a:pt x="0" y="2"/>
                  </a:cubicBezTo>
                  <a:cubicBezTo>
                    <a:pt x="0" y="0"/>
                    <a:pt x="0" y="0"/>
                    <a:pt x="0" y="0"/>
                  </a:cubicBezTo>
                  <a:cubicBezTo>
                    <a:pt x="309" y="0"/>
                    <a:pt x="309" y="0"/>
                    <a:pt x="309" y="0"/>
                  </a:cubicBezTo>
                  <a:cubicBezTo>
                    <a:pt x="489" y="0"/>
                    <a:pt x="636" y="147"/>
                    <a:pt x="636" y="327"/>
                  </a:cubicBezTo>
                  <a:lnTo>
                    <a:pt x="636" y="329"/>
                  </a:lnTo>
                  <a:close/>
                  <a:moveTo>
                    <a:pt x="4" y="4"/>
                  </a:moveTo>
                  <a:cubicBezTo>
                    <a:pt x="5" y="181"/>
                    <a:pt x="149" y="325"/>
                    <a:pt x="327" y="325"/>
                  </a:cubicBezTo>
                  <a:cubicBezTo>
                    <a:pt x="632" y="325"/>
                    <a:pt x="632" y="325"/>
                    <a:pt x="632" y="325"/>
                  </a:cubicBezTo>
                  <a:cubicBezTo>
                    <a:pt x="631" y="148"/>
                    <a:pt x="486" y="4"/>
                    <a:pt x="309"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椭圆 102">
              <a:extLst>
                <a:ext uri="{FF2B5EF4-FFF2-40B4-BE49-F238E27FC236}">
                  <a16:creationId xmlns:a16="http://schemas.microsoft.com/office/drawing/2014/main" id="{256348E8-26A9-45ED-A8F4-D8BAC940F889}"/>
                </a:ext>
              </a:extLst>
            </p:cNvPr>
            <p:cNvSpPr/>
            <p:nvPr/>
          </p:nvSpPr>
          <p:spPr bwMode="auto">
            <a:xfrm>
              <a:off x="3538538" y="5586413"/>
              <a:ext cx="5119688" cy="296863"/>
            </a:xfrm>
            <a:prstGeom prst="ellipse">
              <a:avLst/>
            </a:pr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任意多边形 234">
              <a:extLst>
                <a:ext uri="{FF2B5EF4-FFF2-40B4-BE49-F238E27FC236}">
                  <a16:creationId xmlns:a16="http://schemas.microsoft.com/office/drawing/2014/main" id="{1E9C41B8-F916-44CC-8A69-53AE3CFE2B27}"/>
                </a:ext>
              </a:extLst>
            </p:cNvPr>
            <p:cNvSpPr/>
            <p:nvPr/>
          </p:nvSpPr>
          <p:spPr bwMode="auto">
            <a:xfrm>
              <a:off x="4260851" y="2000250"/>
              <a:ext cx="4324350" cy="2860675"/>
            </a:xfrm>
            <a:custGeom>
              <a:avLst/>
              <a:gdLst>
                <a:gd name="T0" fmla="*/ 1287 w 1311"/>
                <a:gd name="T1" fmla="*/ 868 h 868"/>
                <a:gd name="T2" fmla="*/ 25 w 1311"/>
                <a:gd name="T3" fmla="*/ 868 h 868"/>
                <a:gd name="T4" fmla="*/ 0 w 1311"/>
                <a:gd name="T5" fmla="*/ 844 h 868"/>
                <a:gd name="T6" fmla="*/ 0 w 1311"/>
                <a:gd name="T7" fmla="*/ 24 h 868"/>
                <a:gd name="T8" fmla="*/ 25 w 1311"/>
                <a:gd name="T9" fmla="*/ 0 h 868"/>
                <a:gd name="T10" fmla="*/ 1287 w 1311"/>
                <a:gd name="T11" fmla="*/ 0 h 868"/>
                <a:gd name="T12" fmla="*/ 1311 w 1311"/>
                <a:gd name="T13" fmla="*/ 24 h 868"/>
                <a:gd name="T14" fmla="*/ 1311 w 1311"/>
                <a:gd name="T15" fmla="*/ 844 h 868"/>
                <a:gd name="T16" fmla="*/ 1287 w 1311"/>
                <a:gd name="T17"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1" h="868">
                  <a:moveTo>
                    <a:pt x="1287" y="868"/>
                  </a:moveTo>
                  <a:cubicBezTo>
                    <a:pt x="25" y="868"/>
                    <a:pt x="25" y="868"/>
                    <a:pt x="25" y="868"/>
                  </a:cubicBezTo>
                  <a:cubicBezTo>
                    <a:pt x="11" y="868"/>
                    <a:pt x="0" y="857"/>
                    <a:pt x="0" y="844"/>
                  </a:cubicBezTo>
                  <a:cubicBezTo>
                    <a:pt x="0" y="24"/>
                    <a:pt x="0" y="24"/>
                    <a:pt x="0" y="24"/>
                  </a:cubicBezTo>
                  <a:cubicBezTo>
                    <a:pt x="0" y="11"/>
                    <a:pt x="11" y="0"/>
                    <a:pt x="25" y="0"/>
                  </a:cubicBezTo>
                  <a:cubicBezTo>
                    <a:pt x="1287" y="0"/>
                    <a:pt x="1287" y="0"/>
                    <a:pt x="1287" y="0"/>
                  </a:cubicBezTo>
                  <a:cubicBezTo>
                    <a:pt x="1300" y="0"/>
                    <a:pt x="1311" y="11"/>
                    <a:pt x="1311" y="24"/>
                  </a:cubicBezTo>
                  <a:cubicBezTo>
                    <a:pt x="1311" y="844"/>
                    <a:pt x="1311" y="844"/>
                    <a:pt x="1311" y="844"/>
                  </a:cubicBezTo>
                  <a:cubicBezTo>
                    <a:pt x="1311" y="857"/>
                    <a:pt x="1300" y="868"/>
                    <a:pt x="1287" y="868"/>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任意多边形 235">
              <a:extLst>
                <a:ext uri="{FF2B5EF4-FFF2-40B4-BE49-F238E27FC236}">
                  <a16:creationId xmlns:a16="http://schemas.microsoft.com/office/drawing/2014/main" id="{512D6F16-813D-4CB6-8345-8F4E3A59B19C}"/>
                </a:ext>
              </a:extLst>
            </p:cNvPr>
            <p:cNvSpPr/>
            <p:nvPr/>
          </p:nvSpPr>
          <p:spPr bwMode="auto">
            <a:xfrm>
              <a:off x="5867401" y="3944938"/>
              <a:ext cx="1138238" cy="1697038"/>
            </a:xfrm>
            <a:custGeom>
              <a:avLst/>
              <a:gdLst>
                <a:gd name="T0" fmla="*/ 717 w 717"/>
                <a:gd name="T1" fmla="*/ 1069 h 1069"/>
                <a:gd name="T2" fmla="*/ 106 w 717"/>
                <a:gd name="T3" fmla="*/ 1069 h 1069"/>
                <a:gd name="T4" fmla="*/ 0 w 717"/>
                <a:gd name="T5" fmla="*/ 0 h 1069"/>
                <a:gd name="T6" fmla="*/ 613 w 717"/>
                <a:gd name="T7" fmla="*/ 0 h 1069"/>
                <a:gd name="T8" fmla="*/ 717 w 717"/>
                <a:gd name="T9" fmla="*/ 1069 h 1069"/>
              </a:gdLst>
              <a:ahLst/>
              <a:cxnLst>
                <a:cxn ang="0">
                  <a:pos x="T0" y="T1"/>
                </a:cxn>
                <a:cxn ang="0">
                  <a:pos x="T2" y="T3"/>
                </a:cxn>
                <a:cxn ang="0">
                  <a:pos x="T4" y="T5"/>
                </a:cxn>
                <a:cxn ang="0">
                  <a:pos x="T6" y="T7"/>
                </a:cxn>
                <a:cxn ang="0">
                  <a:pos x="T8" y="T9"/>
                </a:cxn>
              </a:cxnLst>
              <a:rect l="0" t="0" r="r" b="b"/>
              <a:pathLst>
                <a:path w="717" h="1069">
                  <a:moveTo>
                    <a:pt x="717" y="1069"/>
                  </a:moveTo>
                  <a:lnTo>
                    <a:pt x="106" y="1069"/>
                  </a:lnTo>
                  <a:lnTo>
                    <a:pt x="0" y="0"/>
                  </a:lnTo>
                  <a:lnTo>
                    <a:pt x="613" y="0"/>
                  </a:lnTo>
                  <a:lnTo>
                    <a:pt x="717" y="106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任意多边形 236">
              <a:extLst>
                <a:ext uri="{FF2B5EF4-FFF2-40B4-BE49-F238E27FC236}">
                  <a16:creationId xmlns:a16="http://schemas.microsoft.com/office/drawing/2014/main" id="{F2681E84-B557-44F7-9263-DDDDDDC5BF1E}"/>
                </a:ext>
              </a:extLst>
            </p:cNvPr>
            <p:cNvSpPr/>
            <p:nvPr/>
          </p:nvSpPr>
          <p:spPr bwMode="auto">
            <a:xfrm>
              <a:off x="5867401" y="3944938"/>
              <a:ext cx="1138238" cy="1697038"/>
            </a:xfrm>
            <a:custGeom>
              <a:avLst/>
              <a:gdLst>
                <a:gd name="T0" fmla="*/ 717 w 717"/>
                <a:gd name="T1" fmla="*/ 1069 h 1069"/>
                <a:gd name="T2" fmla="*/ 106 w 717"/>
                <a:gd name="T3" fmla="*/ 1069 h 1069"/>
                <a:gd name="T4" fmla="*/ 0 w 717"/>
                <a:gd name="T5" fmla="*/ 0 h 1069"/>
                <a:gd name="T6" fmla="*/ 613 w 717"/>
                <a:gd name="T7" fmla="*/ 0 h 1069"/>
                <a:gd name="T8" fmla="*/ 717 w 717"/>
                <a:gd name="T9" fmla="*/ 1069 h 1069"/>
              </a:gdLst>
              <a:ahLst/>
              <a:cxnLst>
                <a:cxn ang="0">
                  <a:pos x="T0" y="T1"/>
                </a:cxn>
                <a:cxn ang="0">
                  <a:pos x="T2" y="T3"/>
                </a:cxn>
                <a:cxn ang="0">
                  <a:pos x="T4" y="T5"/>
                </a:cxn>
                <a:cxn ang="0">
                  <a:pos x="T6" y="T7"/>
                </a:cxn>
                <a:cxn ang="0">
                  <a:pos x="T8" y="T9"/>
                </a:cxn>
              </a:cxnLst>
              <a:rect l="0" t="0" r="r" b="b"/>
              <a:pathLst>
                <a:path w="717" h="1069">
                  <a:moveTo>
                    <a:pt x="717" y="1069"/>
                  </a:moveTo>
                  <a:lnTo>
                    <a:pt x="106" y="1069"/>
                  </a:lnTo>
                  <a:lnTo>
                    <a:pt x="0" y="0"/>
                  </a:lnTo>
                  <a:lnTo>
                    <a:pt x="613" y="0"/>
                  </a:lnTo>
                  <a:lnTo>
                    <a:pt x="717" y="10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任意多边形 237">
              <a:extLst>
                <a:ext uri="{FF2B5EF4-FFF2-40B4-BE49-F238E27FC236}">
                  <a16:creationId xmlns:a16="http://schemas.microsoft.com/office/drawing/2014/main" id="{BA872EEC-B5D3-4BDE-9FAD-D1FD274F30AB}"/>
                </a:ext>
              </a:extLst>
            </p:cNvPr>
            <p:cNvSpPr/>
            <p:nvPr/>
          </p:nvSpPr>
          <p:spPr bwMode="auto">
            <a:xfrm>
              <a:off x="5840413" y="3944938"/>
              <a:ext cx="1141413" cy="1697038"/>
            </a:xfrm>
            <a:custGeom>
              <a:avLst/>
              <a:gdLst>
                <a:gd name="T0" fmla="*/ 719 w 719"/>
                <a:gd name="T1" fmla="*/ 1069 h 1069"/>
                <a:gd name="T2" fmla="*/ 106 w 719"/>
                <a:gd name="T3" fmla="*/ 1069 h 1069"/>
                <a:gd name="T4" fmla="*/ 0 w 719"/>
                <a:gd name="T5" fmla="*/ 0 h 1069"/>
                <a:gd name="T6" fmla="*/ 613 w 719"/>
                <a:gd name="T7" fmla="*/ 0 h 1069"/>
                <a:gd name="T8" fmla="*/ 719 w 719"/>
                <a:gd name="T9" fmla="*/ 1069 h 1069"/>
              </a:gdLst>
              <a:ahLst/>
              <a:cxnLst>
                <a:cxn ang="0">
                  <a:pos x="T0" y="T1"/>
                </a:cxn>
                <a:cxn ang="0">
                  <a:pos x="T2" y="T3"/>
                </a:cxn>
                <a:cxn ang="0">
                  <a:pos x="T4" y="T5"/>
                </a:cxn>
                <a:cxn ang="0">
                  <a:pos x="T6" y="T7"/>
                </a:cxn>
                <a:cxn ang="0">
                  <a:pos x="T8" y="T9"/>
                </a:cxn>
              </a:cxnLst>
              <a:rect l="0" t="0" r="r" b="b"/>
              <a:pathLst>
                <a:path w="719" h="1069">
                  <a:moveTo>
                    <a:pt x="719" y="1069"/>
                  </a:moveTo>
                  <a:lnTo>
                    <a:pt x="106" y="1069"/>
                  </a:lnTo>
                  <a:lnTo>
                    <a:pt x="0" y="0"/>
                  </a:lnTo>
                  <a:lnTo>
                    <a:pt x="613" y="0"/>
                  </a:lnTo>
                  <a:lnTo>
                    <a:pt x="719" y="106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任意多边形 238">
              <a:extLst>
                <a:ext uri="{FF2B5EF4-FFF2-40B4-BE49-F238E27FC236}">
                  <a16:creationId xmlns:a16="http://schemas.microsoft.com/office/drawing/2014/main" id="{A56E126C-B7A9-4422-A43D-D00A095ED7AA}"/>
                </a:ext>
              </a:extLst>
            </p:cNvPr>
            <p:cNvSpPr/>
            <p:nvPr/>
          </p:nvSpPr>
          <p:spPr bwMode="auto">
            <a:xfrm>
              <a:off x="5840413" y="3944938"/>
              <a:ext cx="1141413" cy="1697038"/>
            </a:xfrm>
            <a:custGeom>
              <a:avLst/>
              <a:gdLst>
                <a:gd name="T0" fmla="*/ 719 w 719"/>
                <a:gd name="T1" fmla="*/ 1069 h 1069"/>
                <a:gd name="T2" fmla="*/ 106 w 719"/>
                <a:gd name="T3" fmla="*/ 1069 h 1069"/>
                <a:gd name="T4" fmla="*/ 0 w 719"/>
                <a:gd name="T5" fmla="*/ 0 h 1069"/>
                <a:gd name="T6" fmla="*/ 613 w 719"/>
                <a:gd name="T7" fmla="*/ 0 h 1069"/>
                <a:gd name="T8" fmla="*/ 719 w 719"/>
                <a:gd name="T9" fmla="*/ 1069 h 1069"/>
              </a:gdLst>
              <a:ahLst/>
              <a:cxnLst>
                <a:cxn ang="0">
                  <a:pos x="T0" y="T1"/>
                </a:cxn>
                <a:cxn ang="0">
                  <a:pos x="T2" y="T3"/>
                </a:cxn>
                <a:cxn ang="0">
                  <a:pos x="T4" y="T5"/>
                </a:cxn>
                <a:cxn ang="0">
                  <a:pos x="T6" y="T7"/>
                </a:cxn>
                <a:cxn ang="0">
                  <a:pos x="T8" y="T9"/>
                </a:cxn>
              </a:cxnLst>
              <a:rect l="0" t="0" r="r" b="b"/>
              <a:pathLst>
                <a:path w="719" h="1069">
                  <a:moveTo>
                    <a:pt x="719" y="1069"/>
                  </a:moveTo>
                  <a:lnTo>
                    <a:pt x="106" y="1069"/>
                  </a:lnTo>
                  <a:lnTo>
                    <a:pt x="0" y="0"/>
                  </a:lnTo>
                  <a:lnTo>
                    <a:pt x="613" y="0"/>
                  </a:lnTo>
                  <a:lnTo>
                    <a:pt x="719" y="10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任意多边形 239">
              <a:extLst>
                <a:ext uri="{FF2B5EF4-FFF2-40B4-BE49-F238E27FC236}">
                  <a16:creationId xmlns:a16="http://schemas.microsoft.com/office/drawing/2014/main" id="{7ED8C517-24FE-4599-AD07-BA504171C1C6}"/>
                </a:ext>
              </a:extLst>
            </p:cNvPr>
            <p:cNvSpPr/>
            <p:nvPr/>
          </p:nvSpPr>
          <p:spPr bwMode="auto">
            <a:xfrm>
              <a:off x="5953126" y="5641975"/>
              <a:ext cx="1249363" cy="60325"/>
            </a:xfrm>
            <a:custGeom>
              <a:avLst/>
              <a:gdLst>
                <a:gd name="T0" fmla="*/ 377 w 379"/>
                <a:gd name="T1" fmla="*/ 18 h 18"/>
                <a:gd name="T2" fmla="*/ 0 w 379"/>
                <a:gd name="T3" fmla="*/ 18 h 18"/>
                <a:gd name="T4" fmla="*/ 4 w 379"/>
                <a:gd name="T5" fmla="*/ 0 h 18"/>
                <a:gd name="T6" fmla="*/ 363 w 379"/>
                <a:gd name="T7" fmla="*/ 0 h 18"/>
                <a:gd name="T8" fmla="*/ 377 w 379"/>
                <a:gd name="T9" fmla="*/ 18 h 18"/>
              </a:gdLst>
              <a:ahLst/>
              <a:cxnLst>
                <a:cxn ang="0">
                  <a:pos x="T0" y="T1"/>
                </a:cxn>
                <a:cxn ang="0">
                  <a:pos x="T2" y="T3"/>
                </a:cxn>
                <a:cxn ang="0">
                  <a:pos x="T4" y="T5"/>
                </a:cxn>
                <a:cxn ang="0">
                  <a:pos x="T6" y="T7"/>
                </a:cxn>
                <a:cxn ang="0">
                  <a:pos x="T8" y="T9"/>
                </a:cxn>
              </a:cxnLst>
              <a:rect l="0" t="0" r="r" b="b"/>
              <a:pathLst>
                <a:path w="379" h="18">
                  <a:moveTo>
                    <a:pt x="377" y="18"/>
                  </a:moveTo>
                  <a:cubicBezTo>
                    <a:pt x="0" y="18"/>
                    <a:pt x="0" y="18"/>
                    <a:pt x="0" y="18"/>
                  </a:cubicBezTo>
                  <a:cubicBezTo>
                    <a:pt x="4" y="0"/>
                    <a:pt x="4" y="0"/>
                    <a:pt x="4" y="0"/>
                  </a:cubicBezTo>
                  <a:cubicBezTo>
                    <a:pt x="363" y="0"/>
                    <a:pt x="363" y="0"/>
                    <a:pt x="363" y="0"/>
                  </a:cubicBezTo>
                  <a:cubicBezTo>
                    <a:pt x="372" y="0"/>
                    <a:pt x="379" y="9"/>
                    <a:pt x="377" y="1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任意多边形 240">
              <a:extLst>
                <a:ext uri="{FF2B5EF4-FFF2-40B4-BE49-F238E27FC236}">
                  <a16:creationId xmlns:a16="http://schemas.microsoft.com/office/drawing/2014/main" id="{D41F1837-E83D-4D2A-8EB4-02F8D4318C69}"/>
                </a:ext>
              </a:extLst>
            </p:cNvPr>
            <p:cNvSpPr/>
            <p:nvPr/>
          </p:nvSpPr>
          <p:spPr bwMode="auto">
            <a:xfrm>
              <a:off x="7091363" y="5641975"/>
              <a:ext cx="12700" cy="60325"/>
            </a:xfrm>
            <a:custGeom>
              <a:avLst/>
              <a:gdLst>
                <a:gd name="T0" fmla="*/ 8 w 8"/>
                <a:gd name="T1" fmla="*/ 38 h 38"/>
                <a:gd name="T2" fmla="*/ 0 w 8"/>
                <a:gd name="T3" fmla="*/ 0 h 38"/>
                <a:gd name="T4" fmla="*/ 8 w 8"/>
                <a:gd name="T5" fmla="*/ 38 h 38"/>
              </a:gdLst>
              <a:ahLst/>
              <a:cxnLst>
                <a:cxn ang="0">
                  <a:pos x="T0" y="T1"/>
                </a:cxn>
                <a:cxn ang="0">
                  <a:pos x="T2" y="T3"/>
                </a:cxn>
                <a:cxn ang="0">
                  <a:pos x="T4" y="T5"/>
                </a:cxn>
              </a:cxnLst>
              <a:rect l="0" t="0" r="r" b="b"/>
              <a:pathLst>
                <a:path w="8" h="38">
                  <a:moveTo>
                    <a:pt x="8" y="38"/>
                  </a:moveTo>
                  <a:lnTo>
                    <a:pt x="0" y="0"/>
                  </a:lnTo>
                  <a:lnTo>
                    <a:pt x="8" y="3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直接连接符 110">
              <a:extLst>
                <a:ext uri="{FF2B5EF4-FFF2-40B4-BE49-F238E27FC236}">
                  <a16:creationId xmlns:a16="http://schemas.microsoft.com/office/drawing/2014/main" id="{8C2807A9-3DAA-4C93-BDCE-78CB2DF51621}"/>
                </a:ext>
              </a:extLst>
            </p:cNvPr>
            <p:cNvSpPr/>
            <p:nvPr/>
          </p:nvSpPr>
          <p:spPr bwMode="auto">
            <a:xfrm flipH="1" flipV="1">
              <a:off x="7091363" y="5641975"/>
              <a:ext cx="12700" cy="60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任意多边形 242">
              <a:extLst>
                <a:ext uri="{FF2B5EF4-FFF2-40B4-BE49-F238E27FC236}">
                  <a16:creationId xmlns:a16="http://schemas.microsoft.com/office/drawing/2014/main" id="{67765E96-5768-47CA-ACEC-B261B50E20E8}"/>
                </a:ext>
              </a:extLst>
            </p:cNvPr>
            <p:cNvSpPr/>
            <p:nvPr/>
          </p:nvSpPr>
          <p:spPr bwMode="auto">
            <a:xfrm>
              <a:off x="5741988" y="5641975"/>
              <a:ext cx="1255713" cy="60325"/>
            </a:xfrm>
            <a:custGeom>
              <a:avLst/>
              <a:gdLst>
                <a:gd name="T0" fmla="*/ 377 w 381"/>
                <a:gd name="T1" fmla="*/ 18 h 18"/>
                <a:gd name="T2" fmla="*/ 0 w 381"/>
                <a:gd name="T3" fmla="*/ 18 h 18"/>
                <a:gd name="T4" fmla="*/ 22 w 381"/>
                <a:gd name="T5" fmla="*/ 0 h 18"/>
                <a:gd name="T6" fmla="*/ 381 w 381"/>
                <a:gd name="T7" fmla="*/ 0 h 18"/>
                <a:gd name="T8" fmla="*/ 377 w 381"/>
                <a:gd name="T9" fmla="*/ 18 h 18"/>
              </a:gdLst>
              <a:ahLst/>
              <a:cxnLst>
                <a:cxn ang="0">
                  <a:pos x="T0" y="T1"/>
                </a:cxn>
                <a:cxn ang="0">
                  <a:pos x="T2" y="T3"/>
                </a:cxn>
                <a:cxn ang="0">
                  <a:pos x="T4" y="T5"/>
                </a:cxn>
                <a:cxn ang="0">
                  <a:pos x="T6" y="T7"/>
                </a:cxn>
                <a:cxn ang="0">
                  <a:pos x="T8" y="T9"/>
                </a:cxn>
              </a:cxnLst>
              <a:rect l="0" t="0" r="r" b="b"/>
              <a:pathLst>
                <a:path w="381" h="18">
                  <a:moveTo>
                    <a:pt x="377" y="18"/>
                  </a:moveTo>
                  <a:cubicBezTo>
                    <a:pt x="0" y="18"/>
                    <a:pt x="0" y="18"/>
                    <a:pt x="0" y="18"/>
                  </a:cubicBezTo>
                  <a:cubicBezTo>
                    <a:pt x="2" y="8"/>
                    <a:pt x="11" y="0"/>
                    <a:pt x="22" y="0"/>
                  </a:cubicBezTo>
                  <a:cubicBezTo>
                    <a:pt x="381" y="0"/>
                    <a:pt x="381" y="0"/>
                    <a:pt x="381" y="0"/>
                  </a:cubicBezTo>
                  <a:lnTo>
                    <a:pt x="377" y="18"/>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任意多边形 243">
              <a:extLst>
                <a:ext uri="{FF2B5EF4-FFF2-40B4-BE49-F238E27FC236}">
                  <a16:creationId xmlns:a16="http://schemas.microsoft.com/office/drawing/2014/main" id="{52732DC7-C6A9-45EE-9051-8E056452D15F}"/>
                </a:ext>
              </a:extLst>
            </p:cNvPr>
            <p:cNvSpPr/>
            <p:nvPr/>
          </p:nvSpPr>
          <p:spPr bwMode="auto">
            <a:xfrm>
              <a:off x="6911976" y="5641975"/>
              <a:ext cx="192088" cy="60325"/>
            </a:xfrm>
            <a:custGeom>
              <a:avLst/>
              <a:gdLst>
                <a:gd name="T0" fmla="*/ 54 w 58"/>
                <a:gd name="T1" fmla="*/ 0 h 18"/>
                <a:gd name="T2" fmla="*/ 16 w 58"/>
                <a:gd name="T3" fmla="*/ 0 h 18"/>
                <a:gd name="T4" fmla="*/ 2 w 58"/>
                <a:gd name="T5" fmla="*/ 18 h 18"/>
                <a:gd name="T6" fmla="*/ 58 w 58"/>
                <a:gd name="T7" fmla="*/ 18 h 18"/>
              </a:gdLst>
              <a:ahLst/>
              <a:cxnLst>
                <a:cxn ang="0">
                  <a:pos x="T0" y="T1"/>
                </a:cxn>
                <a:cxn ang="0">
                  <a:pos x="T2" y="T3"/>
                </a:cxn>
                <a:cxn ang="0">
                  <a:pos x="T4" y="T5"/>
                </a:cxn>
                <a:cxn ang="0">
                  <a:pos x="T6" y="T7"/>
                </a:cxn>
              </a:cxnLst>
              <a:rect l="0" t="0" r="r" b="b"/>
              <a:pathLst>
                <a:path w="58" h="18">
                  <a:moveTo>
                    <a:pt x="54" y="0"/>
                  </a:moveTo>
                  <a:cubicBezTo>
                    <a:pt x="16" y="0"/>
                    <a:pt x="16" y="0"/>
                    <a:pt x="16" y="0"/>
                  </a:cubicBezTo>
                  <a:cubicBezTo>
                    <a:pt x="7" y="0"/>
                    <a:pt x="0" y="9"/>
                    <a:pt x="2" y="18"/>
                  </a:cubicBezTo>
                  <a:cubicBezTo>
                    <a:pt x="58" y="18"/>
                    <a:pt x="58" y="18"/>
                    <a:pt x="58" y="18"/>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任意多边形 244">
              <a:extLst>
                <a:ext uri="{FF2B5EF4-FFF2-40B4-BE49-F238E27FC236}">
                  <a16:creationId xmlns:a16="http://schemas.microsoft.com/office/drawing/2014/main" id="{17154BA1-D0A2-47F4-ABFD-091E61E5A25F}"/>
                </a:ext>
              </a:extLst>
            </p:cNvPr>
            <p:cNvSpPr/>
            <p:nvPr/>
          </p:nvSpPr>
          <p:spPr bwMode="auto">
            <a:xfrm>
              <a:off x="6902451" y="4860925"/>
              <a:ext cx="9525" cy="82550"/>
            </a:xfrm>
            <a:custGeom>
              <a:avLst/>
              <a:gdLst>
                <a:gd name="T0" fmla="*/ 0 w 6"/>
                <a:gd name="T1" fmla="*/ 0 h 52"/>
                <a:gd name="T2" fmla="*/ 0 w 6"/>
                <a:gd name="T3" fmla="*/ 0 h 52"/>
                <a:gd name="T4" fmla="*/ 6 w 6"/>
                <a:gd name="T5" fmla="*/ 52 h 52"/>
                <a:gd name="T6" fmla="*/ 6 w 6"/>
                <a:gd name="T7" fmla="*/ 52 h 52"/>
                <a:gd name="T8" fmla="*/ 0 w 6"/>
                <a:gd name="T9" fmla="*/ 0 h 52"/>
              </a:gdLst>
              <a:ahLst/>
              <a:cxnLst>
                <a:cxn ang="0">
                  <a:pos x="T0" y="T1"/>
                </a:cxn>
                <a:cxn ang="0">
                  <a:pos x="T2" y="T3"/>
                </a:cxn>
                <a:cxn ang="0">
                  <a:pos x="T4" y="T5"/>
                </a:cxn>
                <a:cxn ang="0">
                  <a:pos x="T6" y="T7"/>
                </a:cxn>
                <a:cxn ang="0">
                  <a:pos x="T8" y="T9"/>
                </a:cxn>
              </a:cxnLst>
              <a:rect l="0" t="0" r="r" b="b"/>
              <a:pathLst>
                <a:path w="6" h="52">
                  <a:moveTo>
                    <a:pt x="0" y="0"/>
                  </a:moveTo>
                  <a:lnTo>
                    <a:pt x="0" y="0"/>
                  </a:lnTo>
                  <a:lnTo>
                    <a:pt x="6" y="52"/>
                  </a:lnTo>
                  <a:lnTo>
                    <a:pt x="6" y="52"/>
                  </a:lnTo>
                  <a:lnTo>
                    <a:pt x="0" y="0"/>
                  </a:lnTo>
                  <a:close/>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任意多边形 245">
              <a:extLst>
                <a:ext uri="{FF2B5EF4-FFF2-40B4-BE49-F238E27FC236}">
                  <a16:creationId xmlns:a16="http://schemas.microsoft.com/office/drawing/2014/main" id="{13D90EED-BC02-4024-9245-9AEA2D9F7DBC}"/>
                </a:ext>
              </a:extLst>
            </p:cNvPr>
            <p:cNvSpPr/>
            <p:nvPr/>
          </p:nvSpPr>
          <p:spPr bwMode="auto">
            <a:xfrm>
              <a:off x="6902451" y="4860925"/>
              <a:ext cx="9525" cy="82550"/>
            </a:xfrm>
            <a:custGeom>
              <a:avLst/>
              <a:gdLst>
                <a:gd name="T0" fmla="*/ 0 w 6"/>
                <a:gd name="T1" fmla="*/ 0 h 52"/>
                <a:gd name="T2" fmla="*/ 0 w 6"/>
                <a:gd name="T3" fmla="*/ 0 h 52"/>
                <a:gd name="T4" fmla="*/ 6 w 6"/>
                <a:gd name="T5" fmla="*/ 52 h 52"/>
                <a:gd name="T6" fmla="*/ 6 w 6"/>
                <a:gd name="T7" fmla="*/ 52 h 52"/>
                <a:gd name="T8" fmla="*/ 0 w 6"/>
                <a:gd name="T9" fmla="*/ 0 h 52"/>
              </a:gdLst>
              <a:ahLst/>
              <a:cxnLst>
                <a:cxn ang="0">
                  <a:pos x="T0" y="T1"/>
                </a:cxn>
                <a:cxn ang="0">
                  <a:pos x="T2" y="T3"/>
                </a:cxn>
                <a:cxn ang="0">
                  <a:pos x="T4" y="T5"/>
                </a:cxn>
                <a:cxn ang="0">
                  <a:pos x="T6" y="T7"/>
                </a:cxn>
                <a:cxn ang="0">
                  <a:pos x="T8" y="T9"/>
                </a:cxn>
              </a:cxnLst>
              <a:rect l="0" t="0" r="r" b="b"/>
              <a:pathLst>
                <a:path w="6" h="52">
                  <a:moveTo>
                    <a:pt x="0" y="0"/>
                  </a:moveTo>
                  <a:lnTo>
                    <a:pt x="0" y="0"/>
                  </a:lnTo>
                  <a:lnTo>
                    <a:pt x="6" y="52"/>
                  </a:lnTo>
                  <a:lnTo>
                    <a:pt x="6" y="5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任意多边形 246">
              <a:extLst>
                <a:ext uri="{FF2B5EF4-FFF2-40B4-BE49-F238E27FC236}">
                  <a16:creationId xmlns:a16="http://schemas.microsoft.com/office/drawing/2014/main" id="{91536E16-A8EF-45D4-B8AC-48B80D93BC43}"/>
                </a:ext>
              </a:extLst>
            </p:cNvPr>
            <p:cNvSpPr/>
            <p:nvPr/>
          </p:nvSpPr>
          <p:spPr bwMode="auto">
            <a:xfrm>
              <a:off x="5932488" y="4860925"/>
              <a:ext cx="979488" cy="82550"/>
            </a:xfrm>
            <a:custGeom>
              <a:avLst/>
              <a:gdLst>
                <a:gd name="T0" fmla="*/ 611 w 617"/>
                <a:gd name="T1" fmla="*/ 0 h 52"/>
                <a:gd name="T2" fmla="*/ 0 w 617"/>
                <a:gd name="T3" fmla="*/ 0 h 52"/>
                <a:gd name="T4" fmla="*/ 4 w 617"/>
                <a:gd name="T5" fmla="*/ 52 h 52"/>
                <a:gd name="T6" fmla="*/ 617 w 617"/>
                <a:gd name="T7" fmla="*/ 52 h 52"/>
                <a:gd name="T8" fmla="*/ 611 w 617"/>
                <a:gd name="T9" fmla="*/ 0 h 52"/>
              </a:gdLst>
              <a:ahLst/>
              <a:cxnLst>
                <a:cxn ang="0">
                  <a:pos x="T0" y="T1"/>
                </a:cxn>
                <a:cxn ang="0">
                  <a:pos x="T2" y="T3"/>
                </a:cxn>
                <a:cxn ang="0">
                  <a:pos x="T4" y="T5"/>
                </a:cxn>
                <a:cxn ang="0">
                  <a:pos x="T6" y="T7"/>
                </a:cxn>
                <a:cxn ang="0">
                  <a:pos x="T8" y="T9"/>
                </a:cxn>
              </a:cxnLst>
              <a:rect l="0" t="0" r="r" b="b"/>
              <a:pathLst>
                <a:path w="617" h="52">
                  <a:moveTo>
                    <a:pt x="611" y="0"/>
                  </a:moveTo>
                  <a:lnTo>
                    <a:pt x="0" y="0"/>
                  </a:lnTo>
                  <a:lnTo>
                    <a:pt x="4" y="52"/>
                  </a:lnTo>
                  <a:lnTo>
                    <a:pt x="617" y="52"/>
                  </a:lnTo>
                  <a:lnTo>
                    <a:pt x="611" y="0"/>
                  </a:lnTo>
                  <a:close/>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任意多边形 247">
              <a:extLst>
                <a:ext uri="{FF2B5EF4-FFF2-40B4-BE49-F238E27FC236}">
                  <a16:creationId xmlns:a16="http://schemas.microsoft.com/office/drawing/2014/main" id="{5A3BF387-E83A-43AA-AAEC-02D8ADA74396}"/>
                </a:ext>
              </a:extLst>
            </p:cNvPr>
            <p:cNvSpPr/>
            <p:nvPr/>
          </p:nvSpPr>
          <p:spPr bwMode="auto">
            <a:xfrm>
              <a:off x="5932488" y="4860925"/>
              <a:ext cx="979488" cy="82550"/>
            </a:xfrm>
            <a:custGeom>
              <a:avLst/>
              <a:gdLst>
                <a:gd name="T0" fmla="*/ 611 w 617"/>
                <a:gd name="T1" fmla="*/ 0 h 52"/>
                <a:gd name="T2" fmla="*/ 0 w 617"/>
                <a:gd name="T3" fmla="*/ 0 h 52"/>
                <a:gd name="T4" fmla="*/ 4 w 617"/>
                <a:gd name="T5" fmla="*/ 52 h 52"/>
                <a:gd name="T6" fmla="*/ 617 w 617"/>
                <a:gd name="T7" fmla="*/ 52 h 52"/>
                <a:gd name="T8" fmla="*/ 611 w 617"/>
                <a:gd name="T9" fmla="*/ 0 h 52"/>
              </a:gdLst>
              <a:ahLst/>
              <a:cxnLst>
                <a:cxn ang="0">
                  <a:pos x="T0" y="T1"/>
                </a:cxn>
                <a:cxn ang="0">
                  <a:pos x="T2" y="T3"/>
                </a:cxn>
                <a:cxn ang="0">
                  <a:pos x="T4" y="T5"/>
                </a:cxn>
                <a:cxn ang="0">
                  <a:pos x="T6" y="T7"/>
                </a:cxn>
                <a:cxn ang="0">
                  <a:pos x="T8" y="T9"/>
                </a:cxn>
              </a:cxnLst>
              <a:rect l="0" t="0" r="r" b="b"/>
              <a:pathLst>
                <a:path w="617" h="52">
                  <a:moveTo>
                    <a:pt x="611" y="0"/>
                  </a:moveTo>
                  <a:lnTo>
                    <a:pt x="0" y="0"/>
                  </a:lnTo>
                  <a:lnTo>
                    <a:pt x="4" y="52"/>
                  </a:lnTo>
                  <a:lnTo>
                    <a:pt x="617" y="52"/>
                  </a:lnTo>
                  <a:lnTo>
                    <a:pt x="6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任意多边形 248">
              <a:extLst>
                <a:ext uri="{FF2B5EF4-FFF2-40B4-BE49-F238E27FC236}">
                  <a16:creationId xmlns:a16="http://schemas.microsoft.com/office/drawing/2014/main" id="{5828FC68-BF03-4B51-AA7E-E46DF00291CE}"/>
                </a:ext>
              </a:extLst>
            </p:cNvPr>
            <p:cNvSpPr/>
            <p:nvPr/>
          </p:nvSpPr>
          <p:spPr bwMode="auto">
            <a:xfrm>
              <a:off x="4237038" y="2000250"/>
              <a:ext cx="4324350" cy="2860675"/>
            </a:xfrm>
            <a:custGeom>
              <a:avLst/>
              <a:gdLst>
                <a:gd name="T0" fmla="*/ 1286 w 1311"/>
                <a:gd name="T1" fmla="*/ 868 h 868"/>
                <a:gd name="T2" fmla="*/ 25 w 1311"/>
                <a:gd name="T3" fmla="*/ 868 h 868"/>
                <a:gd name="T4" fmla="*/ 0 w 1311"/>
                <a:gd name="T5" fmla="*/ 844 h 868"/>
                <a:gd name="T6" fmla="*/ 0 w 1311"/>
                <a:gd name="T7" fmla="*/ 24 h 868"/>
                <a:gd name="T8" fmla="*/ 25 w 1311"/>
                <a:gd name="T9" fmla="*/ 0 h 868"/>
                <a:gd name="T10" fmla="*/ 1286 w 1311"/>
                <a:gd name="T11" fmla="*/ 0 h 868"/>
                <a:gd name="T12" fmla="*/ 1311 w 1311"/>
                <a:gd name="T13" fmla="*/ 24 h 868"/>
                <a:gd name="T14" fmla="*/ 1311 w 1311"/>
                <a:gd name="T15" fmla="*/ 844 h 868"/>
                <a:gd name="T16" fmla="*/ 1286 w 1311"/>
                <a:gd name="T17"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1" h="868">
                  <a:moveTo>
                    <a:pt x="1286" y="868"/>
                  </a:moveTo>
                  <a:cubicBezTo>
                    <a:pt x="25" y="868"/>
                    <a:pt x="25" y="868"/>
                    <a:pt x="25" y="868"/>
                  </a:cubicBezTo>
                  <a:cubicBezTo>
                    <a:pt x="11" y="868"/>
                    <a:pt x="0" y="857"/>
                    <a:pt x="0" y="844"/>
                  </a:cubicBezTo>
                  <a:cubicBezTo>
                    <a:pt x="0" y="24"/>
                    <a:pt x="0" y="24"/>
                    <a:pt x="0" y="24"/>
                  </a:cubicBezTo>
                  <a:cubicBezTo>
                    <a:pt x="0" y="11"/>
                    <a:pt x="11" y="0"/>
                    <a:pt x="25" y="0"/>
                  </a:cubicBezTo>
                  <a:cubicBezTo>
                    <a:pt x="1286" y="0"/>
                    <a:pt x="1286" y="0"/>
                    <a:pt x="1286" y="0"/>
                  </a:cubicBezTo>
                  <a:cubicBezTo>
                    <a:pt x="1300" y="0"/>
                    <a:pt x="1311" y="11"/>
                    <a:pt x="1311" y="24"/>
                  </a:cubicBezTo>
                  <a:cubicBezTo>
                    <a:pt x="1311" y="844"/>
                    <a:pt x="1311" y="844"/>
                    <a:pt x="1311" y="844"/>
                  </a:cubicBezTo>
                  <a:cubicBezTo>
                    <a:pt x="1311" y="857"/>
                    <a:pt x="1300" y="868"/>
                    <a:pt x="1286" y="86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椭圆 118">
              <a:extLst>
                <a:ext uri="{FF2B5EF4-FFF2-40B4-BE49-F238E27FC236}">
                  <a16:creationId xmlns:a16="http://schemas.microsoft.com/office/drawing/2014/main" id="{63A5F17A-CD87-48EB-BBD7-EFC6F67E02D2}"/>
                </a:ext>
              </a:extLst>
            </p:cNvPr>
            <p:cNvSpPr/>
            <p:nvPr/>
          </p:nvSpPr>
          <p:spPr bwMode="auto">
            <a:xfrm>
              <a:off x="6321426" y="4591050"/>
              <a:ext cx="155575" cy="152400"/>
            </a:xfrm>
            <a:prstGeom prst="ellipse">
              <a:avLst/>
            </a:pr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任意多边形 250">
              <a:extLst>
                <a:ext uri="{FF2B5EF4-FFF2-40B4-BE49-F238E27FC236}">
                  <a16:creationId xmlns:a16="http://schemas.microsoft.com/office/drawing/2014/main" id="{A8B72AFA-7C41-47DE-89B8-CAB6903BC416}"/>
                </a:ext>
              </a:extLst>
            </p:cNvPr>
            <p:cNvSpPr/>
            <p:nvPr/>
          </p:nvSpPr>
          <p:spPr bwMode="auto">
            <a:xfrm>
              <a:off x="4270376" y="2168525"/>
              <a:ext cx="4254500" cy="2284413"/>
            </a:xfrm>
            <a:custGeom>
              <a:avLst/>
              <a:gdLst>
                <a:gd name="T0" fmla="*/ 1279 w 1290"/>
                <a:gd name="T1" fmla="*/ 693 h 693"/>
                <a:gd name="T2" fmla="*/ 11 w 1290"/>
                <a:gd name="T3" fmla="*/ 693 h 693"/>
                <a:gd name="T4" fmla="*/ 0 w 1290"/>
                <a:gd name="T5" fmla="*/ 682 h 693"/>
                <a:gd name="T6" fmla="*/ 0 w 1290"/>
                <a:gd name="T7" fmla="*/ 10 h 693"/>
                <a:gd name="T8" fmla="*/ 11 w 1290"/>
                <a:gd name="T9" fmla="*/ 0 h 693"/>
                <a:gd name="T10" fmla="*/ 1279 w 1290"/>
                <a:gd name="T11" fmla="*/ 0 h 693"/>
                <a:gd name="T12" fmla="*/ 1290 w 1290"/>
                <a:gd name="T13" fmla="*/ 10 h 693"/>
                <a:gd name="T14" fmla="*/ 1290 w 1290"/>
                <a:gd name="T15" fmla="*/ 682 h 693"/>
                <a:gd name="T16" fmla="*/ 1279 w 1290"/>
                <a:gd name="T17" fmla="*/ 69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0" h="693">
                  <a:moveTo>
                    <a:pt x="1279" y="693"/>
                  </a:moveTo>
                  <a:cubicBezTo>
                    <a:pt x="11" y="693"/>
                    <a:pt x="11" y="693"/>
                    <a:pt x="11" y="693"/>
                  </a:cubicBezTo>
                  <a:cubicBezTo>
                    <a:pt x="5" y="693"/>
                    <a:pt x="0" y="688"/>
                    <a:pt x="0" y="682"/>
                  </a:cubicBezTo>
                  <a:cubicBezTo>
                    <a:pt x="0" y="10"/>
                    <a:pt x="0" y="10"/>
                    <a:pt x="0" y="10"/>
                  </a:cubicBezTo>
                  <a:cubicBezTo>
                    <a:pt x="0" y="4"/>
                    <a:pt x="5" y="0"/>
                    <a:pt x="11" y="0"/>
                  </a:cubicBezTo>
                  <a:cubicBezTo>
                    <a:pt x="1279" y="0"/>
                    <a:pt x="1279" y="0"/>
                    <a:pt x="1279" y="0"/>
                  </a:cubicBezTo>
                  <a:cubicBezTo>
                    <a:pt x="1285" y="0"/>
                    <a:pt x="1290" y="4"/>
                    <a:pt x="1290" y="10"/>
                  </a:cubicBezTo>
                  <a:cubicBezTo>
                    <a:pt x="1290" y="682"/>
                    <a:pt x="1290" y="682"/>
                    <a:pt x="1290" y="682"/>
                  </a:cubicBezTo>
                  <a:cubicBezTo>
                    <a:pt x="1290" y="688"/>
                    <a:pt x="1285" y="693"/>
                    <a:pt x="1279" y="693"/>
                  </a:cubicBezTo>
                </a:path>
              </a:pathLst>
            </a:custGeom>
            <a:solidFill>
              <a:srgbClr val="FFFFFF">
                <a:alpha val="90000"/>
              </a:srgbClr>
            </a:solidFill>
            <a:ln>
              <a:noFill/>
            </a:ln>
          </p:spPr>
          <p:txBody>
            <a:bodyPr anchor="ctr"/>
            <a:lstStyle/>
            <a:p>
              <a:pPr algn="ctr"/>
              <a:endParaRPr/>
            </a:p>
          </p:txBody>
        </p:sp>
        <p:sp>
          <p:nvSpPr>
            <p:cNvPr id="121" name="任意多边形 251">
              <a:extLst>
                <a:ext uri="{FF2B5EF4-FFF2-40B4-BE49-F238E27FC236}">
                  <a16:creationId xmlns:a16="http://schemas.microsoft.com/office/drawing/2014/main" id="{6B1473C3-C37F-41A4-BCD8-214759560874}"/>
                </a:ext>
              </a:extLst>
            </p:cNvPr>
            <p:cNvSpPr/>
            <p:nvPr/>
          </p:nvSpPr>
          <p:spPr bwMode="auto">
            <a:xfrm>
              <a:off x="5451476" y="2814638"/>
              <a:ext cx="1068388" cy="1196975"/>
            </a:xfrm>
            <a:custGeom>
              <a:avLst/>
              <a:gdLst>
                <a:gd name="T0" fmla="*/ 321 w 324"/>
                <a:gd name="T1" fmla="*/ 353 h 363"/>
                <a:gd name="T2" fmla="*/ 234 w 324"/>
                <a:gd name="T3" fmla="*/ 326 h 363"/>
                <a:gd name="T4" fmla="*/ 167 w 324"/>
                <a:gd name="T5" fmla="*/ 271 h 363"/>
                <a:gd name="T6" fmla="*/ 128 w 324"/>
                <a:gd name="T7" fmla="*/ 196 h 363"/>
                <a:gd name="T8" fmla="*/ 120 w 324"/>
                <a:gd name="T9" fmla="*/ 141 h 363"/>
                <a:gd name="T10" fmla="*/ 162 w 324"/>
                <a:gd name="T11" fmla="*/ 141 h 363"/>
                <a:gd name="T12" fmla="*/ 81 w 324"/>
                <a:gd name="T13" fmla="*/ 0 h 363"/>
                <a:gd name="T14" fmla="*/ 0 w 324"/>
                <a:gd name="T15" fmla="*/ 141 h 363"/>
                <a:gd name="T16" fmla="*/ 43 w 324"/>
                <a:gd name="T17" fmla="*/ 141 h 363"/>
                <a:gd name="T18" fmla="*/ 70 w 324"/>
                <a:gd name="T19" fmla="*/ 221 h 363"/>
                <a:gd name="T20" fmla="*/ 135 w 324"/>
                <a:gd name="T21" fmla="*/ 302 h 363"/>
                <a:gd name="T22" fmla="*/ 224 w 324"/>
                <a:gd name="T23" fmla="*/ 350 h 363"/>
                <a:gd name="T24" fmla="*/ 321 w 324"/>
                <a:gd name="T25" fmla="*/ 360 h 363"/>
                <a:gd name="T26" fmla="*/ 324 w 324"/>
                <a:gd name="T27" fmla="*/ 357 h 363"/>
                <a:gd name="T28" fmla="*/ 321 w 324"/>
                <a:gd name="T29" fmla="*/ 35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63">
                  <a:moveTo>
                    <a:pt x="321" y="353"/>
                  </a:moveTo>
                  <a:cubicBezTo>
                    <a:pt x="290" y="350"/>
                    <a:pt x="260" y="341"/>
                    <a:pt x="234" y="326"/>
                  </a:cubicBezTo>
                  <a:cubicBezTo>
                    <a:pt x="208" y="312"/>
                    <a:pt x="185" y="293"/>
                    <a:pt x="167" y="271"/>
                  </a:cubicBezTo>
                  <a:cubicBezTo>
                    <a:pt x="149" y="248"/>
                    <a:pt x="136" y="223"/>
                    <a:pt x="128" y="196"/>
                  </a:cubicBezTo>
                  <a:cubicBezTo>
                    <a:pt x="123" y="178"/>
                    <a:pt x="121" y="159"/>
                    <a:pt x="120" y="141"/>
                  </a:cubicBezTo>
                  <a:cubicBezTo>
                    <a:pt x="162" y="141"/>
                    <a:pt x="162" y="141"/>
                    <a:pt x="162" y="141"/>
                  </a:cubicBezTo>
                  <a:cubicBezTo>
                    <a:pt x="81" y="0"/>
                    <a:pt x="81" y="0"/>
                    <a:pt x="81" y="0"/>
                  </a:cubicBezTo>
                  <a:cubicBezTo>
                    <a:pt x="0" y="141"/>
                    <a:pt x="0" y="141"/>
                    <a:pt x="0" y="141"/>
                  </a:cubicBezTo>
                  <a:cubicBezTo>
                    <a:pt x="43" y="141"/>
                    <a:pt x="43" y="141"/>
                    <a:pt x="43" y="141"/>
                  </a:cubicBezTo>
                  <a:cubicBezTo>
                    <a:pt x="48" y="169"/>
                    <a:pt x="57" y="196"/>
                    <a:pt x="70" y="221"/>
                  </a:cubicBezTo>
                  <a:cubicBezTo>
                    <a:pt x="87" y="252"/>
                    <a:pt x="109" y="280"/>
                    <a:pt x="135" y="302"/>
                  </a:cubicBezTo>
                  <a:cubicBezTo>
                    <a:pt x="162" y="324"/>
                    <a:pt x="192" y="341"/>
                    <a:pt x="224" y="350"/>
                  </a:cubicBezTo>
                  <a:cubicBezTo>
                    <a:pt x="256" y="360"/>
                    <a:pt x="289" y="363"/>
                    <a:pt x="321" y="360"/>
                  </a:cubicBezTo>
                  <a:cubicBezTo>
                    <a:pt x="323" y="360"/>
                    <a:pt x="324" y="359"/>
                    <a:pt x="324" y="357"/>
                  </a:cubicBezTo>
                  <a:cubicBezTo>
                    <a:pt x="324" y="355"/>
                    <a:pt x="323" y="353"/>
                    <a:pt x="321" y="353"/>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任意多边形 252">
              <a:extLst>
                <a:ext uri="{FF2B5EF4-FFF2-40B4-BE49-F238E27FC236}">
                  <a16:creationId xmlns:a16="http://schemas.microsoft.com/office/drawing/2014/main" id="{CBC966E8-E852-4847-B6E7-8948D158F54D}"/>
                </a:ext>
              </a:extLst>
            </p:cNvPr>
            <p:cNvSpPr/>
            <p:nvPr/>
          </p:nvSpPr>
          <p:spPr bwMode="auto">
            <a:xfrm>
              <a:off x="6278563" y="2606675"/>
              <a:ext cx="1069975" cy="1200150"/>
            </a:xfrm>
            <a:custGeom>
              <a:avLst/>
              <a:gdLst>
                <a:gd name="T0" fmla="*/ 281 w 324"/>
                <a:gd name="T1" fmla="*/ 223 h 364"/>
                <a:gd name="T2" fmla="*/ 254 w 324"/>
                <a:gd name="T3" fmla="*/ 143 h 364"/>
                <a:gd name="T4" fmla="*/ 189 w 324"/>
                <a:gd name="T5" fmla="*/ 61 h 364"/>
                <a:gd name="T6" fmla="*/ 100 w 324"/>
                <a:gd name="T7" fmla="*/ 13 h 364"/>
                <a:gd name="T8" fmla="*/ 3 w 324"/>
                <a:gd name="T9" fmla="*/ 3 h 364"/>
                <a:gd name="T10" fmla="*/ 0 w 324"/>
                <a:gd name="T11" fmla="*/ 6 h 364"/>
                <a:gd name="T12" fmla="*/ 3 w 324"/>
                <a:gd name="T13" fmla="*/ 10 h 364"/>
                <a:gd name="T14" fmla="*/ 90 w 324"/>
                <a:gd name="T15" fmla="*/ 37 h 364"/>
                <a:gd name="T16" fmla="*/ 157 w 324"/>
                <a:gd name="T17" fmla="*/ 93 h 364"/>
                <a:gd name="T18" fmla="*/ 196 w 324"/>
                <a:gd name="T19" fmla="*/ 167 h 364"/>
                <a:gd name="T20" fmla="*/ 204 w 324"/>
                <a:gd name="T21" fmla="*/ 223 h 364"/>
                <a:gd name="T22" fmla="*/ 162 w 324"/>
                <a:gd name="T23" fmla="*/ 223 h 364"/>
                <a:gd name="T24" fmla="*/ 243 w 324"/>
                <a:gd name="T25" fmla="*/ 364 h 364"/>
                <a:gd name="T26" fmla="*/ 324 w 324"/>
                <a:gd name="T27" fmla="*/ 223 h 364"/>
                <a:gd name="T28" fmla="*/ 281 w 324"/>
                <a:gd name="T29" fmla="*/ 2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64">
                  <a:moveTo>
                    <a:pt x="281" y="223"/>
                  </a:moveTo>
                  <a:cubicBezTo>
                    <a:pt x="276" y="194"/>
                    <a:pt x="267" y="167"/>
                    <a:pt x="254" y="143"/>
                  </a:cubicBezTo>
                  <a:cubicBezTo>
                    <a:pt x="237" y="111"/>
                    <a:pt x="215" y="83"/>
                    <a:pt x="189" y="61"/>
                  </a:cubicBezTo>
                  <a:cubicBezTo>
                    <a:pt x="162" y="39"/>
                    <a:pt x="132" y="23"/>
                    <a:pt x="100" y="13"/>
                  </a:cubicBezTo>
                  <a:cubicBezTo>
                    <a:pt x="68" y="3"/>
                    <a:pt x="35" y="0"/>
                    <a:pt x="3" y="3"/>
                  </a:cubicBezTo>
                  <a:cubicBezTo>
                    <a:pt x="1" y="3"/>
                    <a:pt x="0" y="4"/>
                    <a:pt x="0" y="6"/>
                  </a:cubicBezTo>
                  <a:cubicBezTo>
                    <a:pt x="0" y="8"/>
                    <a:pt x="1" y="10"/>
                    <a:pt x="3" y="10"/>
                  </a:cubicBezTo>
                  <a:cubicBezTo>
                    <a:pt x="34" y="13"/>
                    <a:pt x="64" y="23"/>
                    <a:pt x="90" y="37"/>
                  </a:cubicBezTo>
                  <a:cubicBezTo>
                    <a:pt x="116" y="51"/>
                    <a:pt x="139" y="70"/>
                    <a:pt x="157" y="93"/>
                  </a:cubicBezTo>
                  <a:cubicBezTo>
                    <a:pt x="175" y="115"/>
                    <a:pt x="188" y="140"/>
                    <a:pt x="196" y="167"/>
                  </a:cubicBezTo>
                  <a:cubicBezTo>
                    <a:pt x="201" y="185"/>
                    <a:pt x="203" y="204"/>
                    <a:pt x="204" y="223"/>
                  </a:cubicBezTo>
                  <a:cubicBezTo>
                    <a:pt x="162" y="223"/>
                    <a:pt x="162" y="223"/>
                    <a:pt x="162" y="223"/>
                  </a:cubicBezTo>
                  <a:cubicBezTo>
                    <a:pt x="243" y="364"/>
                    <a:pt x="243" y="364"/>
                    <a:pt x="243" y="364"/>
                  </a:cubicBezTo>
                  <a:cubicBezTo>
                    <a:pt x="324" y="223"/>
                    <a:pt x="324" y="223"/>
                    <a:pt x="324" y="223"/>
                  </a:cubicBezTo>
                  <a:lnTo>
                    <a:pt x="281" y="223"/>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任意多边形 253">
              <a:extLst>
                <a:ext uri="{FF2B5EF4-FFF2-40B4-BE49-F238E27FC236}">
                  <a16:creationId xmlns:a16="http://schemas.microsoft.com/office/drawing/2014/main" id="{BBF45358-F9AA-4CD2-8AE0-4C4A4E5AF85C}"/>
                </a:ext>
              </a:extLst>
            </p:cNvPr>
            <p:cNvSpPr/>
            <p:nvPr/>
          </p:nvSpPr>
          <p:spPr bwMode="auto">
            <a:xfrm>
              <a:off x="4273551" y="2165350"/>
              <a:ext cx="1462088" cy="2174875"/>
            </a:xfrm>
            <a:custGeom>
              <a:avLst/>
              <a:gdLst>
                <a:gd name="T0" fmla="*/ 553 w 921"/>
                <a:gd name="T1" fmla="*/ 548 h 1370"/>
                <a:gd name="T2" fmla="*/ 921 w 921"/>
                <a:gd name="T3" fmla="*/ 0 h 1370"/>
                <a:gd name="T4" fmla="*/ 459 w 921"/>
                <a:gd name="T5" fmla="*/ 0 h 1370"/>
                <a:gd name="T6" fmla="*/ 98 w 921"/>
                <a:gd name="T7" fmla="*/ 538 h 1370"/>
                <a:gd name="T8" fmla="*/ 83 w 921"/>
                <a:gd name="T9" fmla="*/ 560 h 1370"/>
                <a:gd name="T10" fmla="*/ 0 w 921"/>
                <a:gd name="T11" fmla="*/ 683 h 1370"/>
                <a:gd name="T12" fmla="*/ 0 w 921"/>
                <a:gd name="T13" fmla="*/ 1370 h 1370"/>
                <a:gd name="T14" fmla="*/ 83 w 921"/>
                <a:gd name="T15" fmla="*/ 1248 h 1370"/>
                <a:gd name="T16" fmla="*/ 553 w 921"/>
                <a:gd name="T17" fmla="*/ 548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1370">
                  <a:moveTo>
                    <a:pt x="553" y="548"/>
                  </a:moveTo>
                  <a:lnTo>
                    <a:pt x="921" y="0"/>
                  </a:lnTo>
                  <a:lnTo>
                    <a:pt x="459" y="0"/>
                  </a:lnTo>
                  <a:lnTo>
                    <a:pt x="98" y="538"/>
                  </a:lnTo>
                  <a:lnTo>
                    <a:pt x="83" y="560"/>
                  </a:lnTo>
                  <a:lnTo>
                    <a:pt x="0" y="683"/>
                  </a:lnTo>
                  <a:lnTo>
                    <a:pt x="0" y="1370"/>
                  </a:lnTo>
                  <a:lnTo>
                    <a:pt x="83" y="1248"/>
                  </a:lnTo>
                  <a:lnTo>
                    <a:pt x="553" y="548"/>
                  </a:lnTo>
                  <a:close/>
                </a:path>
              </a:pathLst>
            </a:custGeom>
            <a:solidFill>
              <a:srgbClr val="FFFFFF">
                <a:alpha val="40000"/>
              </a:srgbClr>
            </a:solidFill>
            <a:ln>
              <a:noFill/>
            </a:ln>
          </p:spPr>
          <p:txBody>
            <a:bodyPr anchor="ctr"/>
            <a:lstStyle/>
            <a:p>
              <a:pPr algn="ctr"/>
              <a:endParaRPr/>
            </a:p>
          </p:txBody>
        </p:sp>
        <p:sp>
          <p:nvSpPr>
            <p:cNvPr id="124" name="任意多边形 254">
              <a:extLst>
                <a:ext uri="{FF2B5EF4-FFF2-40B4-BE49-F238E27FC236}">
                  <a16:creationId xmlns:a16="http://schemas.microsoft.com/office/drawing/2014/main" id="{13D22288-092F-472B-AE2D-9441965B63F5}"/>
                </a:ext>
              </a:extLst>
            </p:cNvPr>
            <p:cNvSpPr/>
            <p:nvPr/>
          </p:nvSpPr>
          <p:spPr bwMode="auto">
            <a:xfrm>
              <a:off x="4273551" y="2165350"/>
              <a:ext cx="1462088" cy="2174875"/>
            </a:xfrm>
            <a:custGeom>
              <a:avLst/>
              <a:gdLst>
                <a:gd name="T0" fmla="*/ 553 w 921"/>
                <a:gd name="T1" fmla="*/ 548 h 1370"/>
                <a:gd name="T2" fmla="*/ 921 w 921"/>
                <a:gd name="T3" fmla="*/ 0 h 1370"/>
                <a:gd name="T4" fmla="*/ 459 w 921"/>
                <a:gd name="T5" fmla="*/ 0 h 1370"/>
                <a:gd name="T6" fmla="*/ 98 w 921"/>
                <a:gd name="T7" fmla="*/ 538 h 1370"/>
                <a:gd name="T8" fmla="*/ 83 w 921"/>
                <a:gd name="T9" fmla="*/ 560 h 1370"/>
                <a:gd name="T10" fmla="*/ 0 w 921"/>
                <a:gd name="T11" fmla="*/ 683 h 1370"/>
                <a:gd name="T12" fmla="*/ 0 w 921"/>
                <a:gd name="T13" fmla="*/ 1370 h 1370"/>
                <a:gd name="T14" fmla="*/ 83 w 921"/>
                <a:gd name="T15" fmla="*/ 1248 h 1370"/>
                <a:gd name="T16" fmla="*/ 553 w 921"/>
                <a:gd name="T17" fmla="*/ 548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1370">
                  <a:moveTo>
                    <a:pt x="553" y="548"/>
                  </a:moveTo>
                  <a:lnTo>
                    <a:pt x="921" y="0"/>
                  </a:lnTo>
                  <a:lnTo>
                    <a:pt x="459" y="0"/>
                  </a:lnTo>
                  <a:lnTo>
                    <a:pt x="98" y="538"/>
                  </a:lnTo>
                  <a:lnTo>
                    <a:pt x="83" y="560"/>
                  </a:lnTo>
                  <a:lnTo>
                    <a:pt x="0" y="683"/>
                  </a:lnTo>
                  <a:lnTo>
                    <a:pt x="0" y="1370"/>
                  </a:lnTo>
                  <a:lnTo>
                    <a:pt x="83" y="1248"/>
                  </a:lnTo>
                  <a:lnTo>
                    <a:pt x="553" y="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任意多边形 255">
              <a:extLst>
                <a:ext uri="{FF2B5EF4-FFF2-40B4-BE49-F238E27FC236}">
                  <a16:creationId xmlns:a16="http://schemas.microsoft.com/office/drawing/2014/main" id="{B59A538D-3D9D-4A34-8403-3E0004F4D1AA}"/>
                </a:ext>
              </a:extLst>
            </p:cNvPr>
            <p:cNvSpPr/>
            <p:nvPr/>
          </p:nvSpPr>
          <p:spPr bwMode="auto">
            <a:xfrm>
              <a:off x="4891088" y="2165350"/>
              <a:ext cx="1900238" cy="2287588"/>
            </a:xfrm>
            <a:custGeom>
              <a:avLst/>
              <a:gdLst>
                <a:gd name="T0" fmla="*/ 970 w 1197"/>
                <a:gd name="T1" fmla="*/ 0 h 1441"/>
                <a:gd name="T2" fmla="*/ 500 w 1197"/>
                <a:gd name="T3" fmla="*/ 697 h 1441"/>
                <a:gd name="T4" fmla="*/ 27 w 1197"/>
                <a:gd name="T5" fmla="*/ 1401 h 1441"/>
                <a:gd name="T6" fmla="*/ 0 w 1197"/>
                <a:gd name="T7" fmla="*/ 1441 h 1441"/>
                <a:gd name="T8" fmla="*/ 226 w 1197"/>
                <a:gd name="T9" fmla="*/ 1441 h 1441"/>
                <a:gd name="T10" fmla="*/ 500 w 1197"/>
                <a:gd name="T11" fmla="*/ 1034 h 1441"/>
                <a:gd name="T12" fmla="*/ 1197 w 1197"/>
                <a:gd name="T13" fmla="*/ 0 h 1441"/>
                <a:gd name="T14" fmla="*/ 970 w 1197"/>
                <a:gd name="T15" fmla="*/ 0 h 1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1441">
                  <a:moveTo>
                    <a:pt x="970" y="0"/>
                  </a:moveTo>
                  <a:lnTo>
                    <a:pt x="500" y="697"/>
                  </a:lnTo>
                  <a:lnTo>
                    <a:pt x="27" y="1401"/>
                  </a:lnTo>
                  <a:lnTo>
                    <a:pt x="0" y="1441"/>
                  </a:lnTo>
                  <a:lnTo>
                    <a:pt x="226" y="1441"/>
                  </a:lnTo>
                  <a:lnTo>
                    <a:pt x="500" y="1034"/>
                  </a:lnTo>
                  <a:lnTo>
                    <a:pt x="1197" y="0"/>
                  </a:lnTo>
                  <a:lnTo>
                    <a:pt x="970" y="0"/>
                  </a:lnTo>
                  <a:close/>
                </a:path>
              </a:pathLst>
            </a:custGeom>
            <a:solidFill>
              <a:srgbClr val="FFFFFF">
                <a:alpha val="40000"/>
              </a:srgbClr>
            </a:solidFill>
            <a:ln>
              <a:noFill/>
            </a:ln>
          </p:spPr>
          <p:txBody>
            <a:bodyPr anchor="ctr"/>
            <a:lstStyle/>
            <a:p>
              <a:pPr algn="ctr"/>
              <a:endParaRPr/>
            </a:p>
          </p:txBody>
        </p:sp>
        <p:sp>
          <p:nvSpPr>
            <p:cNvPr id="126" name="任意多边形 256">
              <a:extLst>
                <a:ext uri="{FF2B5EF4-FFF2-40B4-BE49-F238E27FC236}">
                  <a16:creationId xmlns:a16="http://schemas.microsoft.com/office/drawing/2014/main" id="{C7505338-A038-44D7-AB0F-508EA0A7C75B}"/>
                </a:ext>
              </a:extLst>
            </p:cNvPr>
            <p:cNvSpPr/>
            <p:nvPr/>
          </p:nvSpPr>
          <p:spPr bwMode="auto">
            <a:xfrm>
              <a:off x="4891088" y="2165350"/>
              <a:ext cx="1900238" cy="2287588"/>
            </a:xfrm>
            <a:custGeom>
              <a:avLst/>
              <a:gdLst>
                <a:gd name="T0" fmla="*/ 970 w 1197"/>
                <a:gd name="T1" fmla="*/ 0 h 1441"/>
                <a:gd name="T2" fmla="*/ 500 w 1197"/>
                <a:gd name="T3" fmla="*/ 697 h 1441"/>
                <a:gd name="T4" fmla="*/ 27 w 1197"/>
                <a:gd name="T5" fmla="*/ 1401 h 1441"/>
                <a:gd name="T6" fmla="*/ 0 w 1197"/>
                <a:gd name="T7" fmla="*/ 1441 h 1441"/>
                <a:gd name="T8" fmla="*/ 226 w 1197"/>
                <a:gd name="T9" fmla="*/ 1441 h 1441"/>
                <a:gd name="T10" fmla="*/ 500 w 1197"/>
                <a:gd name="T11" fmla="*/ 1034 h 1441"/>
                <a:gd name="T12" fmla="*/ 1197 w 1197"/>
                <a:gd name="T13" fmla="*/ 0 h 1441"/>
                <a:gd name="T14" fmla="*/ 970 w 1197"/>
                <a:gd name="T15" fmla="*/ 0 h 1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1441">
                  <a:moveTo>
                    <a:pt x="970" y="0"/>
                  </a:moveTo>
                  <a:lnTo>
                    <a:pt x="500" y="697"/>
                  </a:lnTo>
                  <a:lnTo>
                    <a:pt x="27" y="1401"/>
                  </a:lnTo>
                  <a:lnTo>
                    <a:pt x="0" y="1441"/>
                  </a:lnTo>
                  <a:lnTo>
                    <a:pt x="226" y="1441"/>
                  </a:lnTo>
                  <a:lnTo>
                    <a:pt x="500" y="1034"/>
                  </a:lnTo>
                  <a:lnTo>
                    <a:pt x="1197" y="0"/>
                  </a:lnTo>
                  <a:lnTo>
                    <a:pt x="9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任意多边形 257">
              <a:extLst>
                <a:ext uri="{FF2B5EF4-FFF2-40B4-BE49-F238E27FC236}">
                  <a16:creationId xmlns:a16="http://schemas.microsoft.com/office/drawing/2014/main" id="{AE8FE4A2-2784-4EBA-8317-0D57498DEE7B}"/>
                </a:ext>
              </a:extLst>
            </p:cNvPr>
            <p:cNvSpPr/>
            <p:nvPr/>
          </p:nvSpPr>
          <p:spPr bwMode="auto">
            <a:xfrm>
              <a:off x="3652838" y="2851150"/>
              <a:ext cx="1416050" cy="2863850"/>
            </a:xfrm>
            <a:custGeom>
              <a:avLst/>
              <a:gdLst>
                <a:gd name="T0" fmla="*/ 386 w 429"/>
                <a:gd name="T1" fmla="*/ 869 h 869"/>
                <a:gd name="T2" fmla="*/ 44 w 429"/>
                <a:gd name="T3" fmla="*/ 869 h 869"/>
                <a:gd name="T4" fmla="*/ 0 w 429"/>
                <a:gd name="T5" fmla="*/ 825 h 869"/>
                <a:gd name="T6" fmla="*/ 0 w 429"/>
                <a:gd name="T7" fmla="*/ 43 h 869"/>
                <a:gd name="T8" fmla="*/ 44 w 429"/>
                <a:gd name="T9" fmla="*/ 0 h 869"/>
                <a:gd name="T10" fmla="*/ 386 w 429"/>
                <a:gd name="T11" fmla="*/ 0 h 869"/>
                <a:gd name="T12" fmla="*/ 429 w 429"/>
                <a:gd name="T13" fmla="*/ 43 h 869"/>
                <a:gd name="T14" fmla="*/ 429 w 429"/>
                <a:gd name="T15" fmla="*/ 825 h 869"/>
                <a:gd name="T16" fmla="*/ 386 w 429"/>
                <a:gd name="T17"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869">
                  <a:moveTo>
                    <a:pt x="386" y="869"/>
                  </a:moveTo>
                  <a:cubicBezTo>
                    <a:pt x="44" y="869"/>
                    <a:pt x="44" y="869"/>
                    <a:pt x="44" y="869"/>
                  </a:cubicBezTo>
                  <a:cubicBezTo>
                    <a:pt x="20" y="869"/>
                    <a:pt x="0" y="849"/>
                    <a:pt x="0" y="825"/>
                  </a:cubicBezTo>
                  <a:cubicBezTo>
                    <a:pt x="0" y="43"/>
                    <a:pt x="0" y="43"/>
                    <a:pt x="0" y="43"/>
                  </a:cubicBezTo>
                  <a:cubicBezTo>
                    <a:pt x="0" y="19"/>
                    <a:pt x="20" y="0"/>
                    <a:pt x="44" y="0"/>
                  </a:cubicBezTo>
                  <a:cubicBezTo>
                    <a:pt x="386" y="0"/>
                    <a:pt x="386" y="0"/>
                    <a:pt x="386" y="0"/>
                  </a:cubicBezTo>
                  <a:cubicBezTo>
                    <a:pt x="410" y="0"/>
                    <a:pt x="429" y="19"/>
                    <a:pt x="429" y="43"/>
                  </a:cubicBezTo>
                  <a:cubicBezTo>
                    <a:pt x="429" y="825"/>
                    <a:pt x="429" y="825"/>
                    <a:pt x="429" y="825"/>
                  </a:cubicBezTo>
                  <a:cubicBezTo>
                    <a:pt x="429" y="849"/>
                    <a:pt x="410" y="869"/>
                    <a:pt x="386" y="86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任意多边形 258">
              <a:extLst>
                <a:ext uri="{FF2B5EF4-FFF2-40B4-BE49-F238E27FC236}">
                  <a16:creationId xmlns:a16="http://schemas.microsoft.com/office/drawing/2014/main" id="{FF6F5B40-687F-4636-A1EB-0AEF51B10FF2}"/>
                </a:ext>
              </a:extLst>
            </p:cNvPr>
            <p:cNvSpPr/>
            <p:nvPr/>
          </p:nvSpPr>
          <p:spPr bwMode="auto">
            <a:xfrm>
              <a:off x="5011738" y="3351213"/>
              <a:ext cx="76200" cy="403225"/>
            </a:xfrm>
            <a:custGeom>
              <a:avLst/>
              <a:gdLst>
                <a:gd name="T0" fmla="*/ 14 w 23"/>
                <a:gd name="T1" fmla="*/ 122 h 122"/>
                <a:gd name="T2" fmla="*/ 9 w 23"/>
                <a:gd name="T3" fmla="*/ 122 h 122"/>
                <a:gd name="T4" fmla="*/ 0 w 23"/>
                <a:gd name="T5" fmla="*/ 114 h 122"/>
                <a:gd name="T6" fmla="*/ 0 w 23"/>
                <a:gd name="T7" fmla="*/ 9 h 122"/>
                <a:gd name="T8" fmla="*/ 9 w 23"/>
                <a:gd name="T9" fmla="*/ 0 h 122"/>
                <a:gd name="T10" fmla="*/ 14 w 23"/>
                <a:gd name="T11" fmla="*/ 0 h 122"/>
                <a:gd name="T12" fmla="*/ 23 w 23"/>
                <a:gd name="T13" fmla="*/ 9 h 122"/>
                <a:gd name="T14" fmla="*/ 23 w 23"/>
                <a:gd name="T15" fmla="*/ 114 h 122"/>
                <a:gd name="T16" fmla="*/ 14 w 23"/>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2">
                  <a:moveTo>
                    <a:pt x="14" y="122"/>
                  </a:moveTo>
                  <a:cubicBezTo>
                    <a:pt x="9" y="122"/>
                    <a:pt x="9" y="122"/>
                    <a:pt x="9" y="122"/>
                  </a:cubicBezTo>
                  <a:cubicBezTo>
                    <a:pt x="4" y="122"/>
                    <a:pt x="0" y="118"/>
                    <a:pt x="0" y="114"/>
                  </a:cubicBezTo>
                  <a:cubicBezTo>
                    <a:pt x="0" y="9"/>
                    <a:pt x="0" y="9"/>
                    <a:pt x="0" y="9"/>
                  </a:cubicBezTo>
                  <a:cubicBezTo>
                    <a:pt x="0" y="4"/>
                    <a:pt x="4" y="0"/>
                    <a:pt x="9" y="0"/>
                  </a:cubicBezTo>
                  <a:cubicBezTo>
                    <a:pt x="14" y="0"/>
                    <a:pt x="14" y="0"/>
                    <a:pt x="14" y="0"/>
                  </a:cubicBezTo>
                  <a:cubicBezTo>
                    <a:pt x="19" y="0"/>
                    <a:pt x="23" y="4"/>
                    <a:pt x="23" y="9"/>
                  </a:cubicBezTo>
                  <a:cubicBezTo>
                    <a:pt x="23" y="114"/>
                    <a:pt x="23" y="114"/>
                    <a:pt x="23" y="114"/>
                  </a:cubicBezTo>
                  <a:cubicBezTo>
                    <a:pt x="23" y="118"/>
                    <a:pt x="19" y="122"/>
                    <a:pt x="14" y="12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任意多边形 259">
              <a:extLst>
                <a:ext uri="{FF2B5EF4-FFF2-40B4-BE49-F238E27FC236}">
                  <a16:creationId xmlns:a16="http://schemas.microsoft.com/office/drawing/2014/main" id="{9242C7CB-33A8-4745-8E8E-D677998EFC8A}"/>
                </a:ext>
              </a:extLst>
            </p:cNvPr>
            <p:cNvSpPr/>
            <p:nvPr/>
          </p:nvSpPr>
          <p:spPr bwMode="auto">
            <a:xfrm>
              <a:off x="3609976" y="3351213"/>
              <a:ext cx="73025" cy="198438"/>
            </a:xfrm>
            <a:custGeom>
              <a:avLst/>
              <a:gdLst>
                <a:gd name="T0" fmla="*/ 14 w 22"/>
                <a:gd name="T1" fmla="*/ 60 h 60"/>
                <a:gd name="T2" fmla="*/ 7 w 22"/>
                <a:gd name="T3" fmla="*/ 60 h 60"/>
                <a:gd name="T4" fmla="*/ 0 w 22"/>
                <a:gd name="T5" fmla="*/ 52 h 60"/>
                <a:gd name="T6" fmla="*/ 0 w 22"/>
                <a:gd name="T7" fmla="*/ 8 h 60"/>
                <a:gd name="T8" fmla="*/ 7 w 22"/>
                <a:gd name="T9" fmla="*/ 0 h 60"/>
                <a:gd name="T10" fmla="*/ 14 w 22"/>
                <a:gd name="T11" fmla="*/ 0 h 60"/>
                <a:gd name="T12" fmla="*/ 22 w 22"/>
                <a:gd name="T13" fmla="*/ 8 h 60"/>
                <a:gd name="T14" fmla="*/ 22 w 22"/>
                <a:gd name="T15" fmla="*/ 52 h 60"/>
                <a:gd name="T16" fmla="*/ 14 w 22"/>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0">
                  <a:moveTo>
                    <a:pt x="14" y="60"/>
                  </a:moveTo>
                  <a:cubicBezTo>
                    <a:pt x="7" y="60"/>
                    <a:pt x="7" y="60"/>
                    <a:pt x="7" y="60"/>
                  </a:cubicBezTo>
                  <a:cubicBezTo>
                    <a:pt x="3" y="60"/>
                    <a:pt x="0" y="56"/>
                    <a:pt x="0" y="52"/>
                  </a:cubicBezTo>
                  <a:cubicBezTo>
                    <a:pt x="0" y="8"/>
                    <a:pt x="0" y="8"/>
                    <a:pt x="0" y="8"/>
                  </a:cubicBezTo>
                  <a:cubicBezTo>
                    <a:pt x="0" y="4"/>
                    <a:pt x="3" y="0"/>
                    <a:pt x="7" y="0"/>
                  </a:cubicBezTo>
                  <a:cubicBezTo>
                    <a:pt x="14" y="0"/>
                    <a:pt x="14" y="0"/>
                    <a:pt x="14" y="0"/>
                  </a:cubicBezTo>
                  <a:cubicBezTo>
                    <a:pt x="18" y="0"/>
                    <a:pt x="22" y="4"/>
                    <a:pt x="22" y="8"/>
                  </a:cubicBezTo>
                  <a:cubicBezTo>
                    <a:pt x="22" y="52"/>
                    <a:pt x="22" y="52"/>
                    <a:pt x="22" y="52"/>
                  </a:cubicBezTo>
                  <a:cubicBezTo>
                    <a:pt x="22" y="56"/>
                    <a:pt x="18" y="60"/>
                    <a:pt x="14" y="6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任意多边形 260">
              <a:extLst>
                <a:ext uri="{FF2B5EF4-FFF2-40B4-BE49-F238E27FC236}">
                  <a16:creationId xmlns:a16="http://schemas.microsoft.com/office/drawing/2014/main" id="{A61D3A03-D580-4CA5-94C1-94278059EB73}"/>
                </a:ext>
              </a:extLst>
            </p:cNvPr>
            <p:cNvSpPr/>
            <p:nvPr/>
          </p:nvSpPr>
          <p:spPr bwMode="auto">
            <a:xfrm>
              <a:off x="3609976" y="3611563"/>
              <a:ext cx="73025" cy="195263"/>
            </a:xfrm>
            <a:custGeom>
              <a:avLst/>
              <a:gdLst>
                <a:gd name="T0" fmla="*/ 14 w 22"/>
                <a:gd name="T1" fmla="*/ 59 h 59"/>
                <a:gd name="T2" fmla="*/ 7 w 22"/>
                <a:gd name="T3" fmla="*/ 59 h 59"/>
                <a:gd name="T4" fmla="*/ 0 w 22"/>
                <a:gd name="T5" fmla="*/ 52 h 59"/>
                <a:gd name="T6" fmla="*/ 0 w 22"/>
                <a:gd name="T7" fmla="*/ 8 h 59"/>
                <a:gd name="T8" fmla="*/ 7 w 22"/>
                <a:gd name="T9" fmla="*/ 0 h 59"/>
                <a:gd name="T10" fmla="*/ 14 w 22"/>
                <a:gd name="T11" fmla="*/ 0 h 59"/>
                <a:gd name="T12" fmla="*/ 22 w 22"/>
                <a:gd name="T13" fmla="*/ 8 h 59"/>
                <a:gd name="T14" fmla="*/ 22 w 22"/>
                <a:gd name="T15" fmla="*/ 52 h 59"/>
                <a:gd name="T16" fmla="*/ 14 w 2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14" y="59"/>
                  </a:moveTo>
                  <a:cubicBezTo>
                    <a:pt x="7" y="59"/>
                    <a:pt x="7" y="59"/>
                    <a:pt x="7" y="59"/>
                  </a:cubicBezTo>
                  <a:cubicBezTo>
                    <a:pt x="3" y="59"/>
                    <a:pt x="0" y="56"/>
                    <a:pt x="0" y="52"/>
                  </a:cubicBezTo>
                  <a:cubicBezTo>
                    <a:pt x="0" y="8"/>
                    <a:pt x="0" y="8"/>
                    <a:pt x="0" y="8"/>
                  </a:cubicBezTo>
                  <a:cubicBezTo>
                    <a:pt x="0" y="3"/>
                    <a:pt x="3" y="0"/>
                    <a:pt x="7" y="0"/>
                  </a:cubicBezTo>
                  <a:cubicBezTo>
                    <a:pt x="14" y="0"/>
                    <a:pt x="14" y="0"/>
                    <a:pt x="14" y="0"/>
                  </a:cubicBezTo>
                  <a:cubicBezTo>
                    <a:pt x="18" y="0"/>
                    <a:pt x="22" y="3"/>
                    <a:pt x="22" y="8"/>
                  </a:cubicBezTo>
                  <a:cubicBezTo>
                    <a:pt x="22" y="52"/>
                    <a:pt x="22" y="52"/>
                    <a:pt x="22" y="52"/>
                  </a:cubicBezTo>
                  <a:cubicBezTo>
                    <a:pt x="22" y="56"/>
                    <a:pt x="18" y="59"/>
                    <a:pt x="14" y="5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任意多边形 261">
              <a:extLst>
                <a:ext uri="{FF2B5EF4-FFF2-40B4-BE49-F238E27FC236}">
                  <a16:creationId xmlns:a16="http://schemas.microsoft.com/office/drawing/2014/main" id="{FA017032-4D6E-4423-97C8-5531385F39DE}"/>
                </a:ext>
              </a:extLst>
            </p:cNvPr>
            <p:cNvSpPr/>
            <p:nvPr/>
          </p:nvSpPr>
          <p:spPr bwMode="auto">
            <a:xfrm>
              <a:off x="3630613" y="2851150"/>
              <a:ext cx="1414463" cy="2863850"/>
            </a:xfrm>
            <a:custGeom>
              <a:avLst/>
              <a:gdLst>
                <a:gd name="T0" fmla="*/ 385 w 429"/>
                <a:gd name="T1" fmla="*/ 869 h 869"/>
                <a:gd name="T2" fmla="*/ 43 w 429"/>
                <a:gd name="T3" fmla="*/ 869 h 869"/>
                <a:gd name="T4" fmla="*/ 0 w 429"/>
                <a:gd name="T5" fmla="*/ 825 h 869"/>
                <a:gd name="T6" fmla="*/ 0 w 429"/>
                <a:gd name="T7" fmla="*/ 43 h 869"/>
                <a:gd name="T8" fmla="*/ 43 w 429"/>
                <a:gd name="T9" fmla="*/ 0 h 869"/>
                <a:gd name="T10" fmla="*/ 385 w 429"/>
                <a:gd name="T11" fmla="*/ 0 h 869"/>
                <a:gd name="T12" fmla="*/ 429 w 429"/>
                <a:gd name="T13" fmla="*/ 43 h 869"/>
                <a:gd name="T14" fmla="*/ 429 w 429"/>
                <a:gd name="T15" fmla="*/ 825 h 869"/>
                <a:gd name="T16" fmla="*/ 385 w 429"/>
                <a:gd name="T17"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869">
                  <a:moveTo>
                    <a:pt x="385" y="869"/>
                  </a:moveTo>
                  <a:cubicBezTo>
                    <a:pt x="43" y="869"/>
                    <a:pt x="43" y="869"/>
                    <a:pt x="43" y="869"/>
                  </a:cubicBezTo>
                  <a:cubicBezTo>
                    <a:pt x="20" y="869"/>
                    <a:pt x="0" y="849"/>
                    <a:pt x="0" y="825"/>
                  </a:cubicBezTo>
                  <a:cubicBezTo>
                    <a:pt x="0" y="43"/>
                    <a:pt x="0" y="43"/>
                    <a:pt x="0" y="43"/>
                  </a:cubicBezTo>
                  <a:cubicBezTo>
                    <a:pt x="0" y="19"/>
                    <a:pt x="20" y="0"/>
                    <a:pt x="43" y="0"/>
                  </a:cubicBezTo>
                  <a:cubicBezTo>
                    <a:pt x="385" y="0"/>
                    <a:pt x="385" y="0"/>
                    <a:pt x="385" y="0"/>
                  </a:cubicBezTo>
                  <a:cubicBezTo>
                    <a:pt x="409" y="0"/>
                    <a:pt x="429" y="19"/>
                    <a:pt x="429" y="43"/>
                  </a:cubicBezTo>
                  <a:cubicBezTo>
                    <a:pt x="429" y="825"/>
                    <a:pt x="429" y="825"/>
                    <a:pt x="429" y="825"/>
                  </a:cubicBezTo>
                  <a:cubicBezTo>
                    <a:pt x="429" y="849"/>
                    <a:pt x="409" y="869"/>
                    <a:pt x="385" y="869"/>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任意多边形 262">
              <a:extLst>
                <a:ext uri="{FF2B5EF4-FFF2-40B4-BE49-F238E27FC236}">
                  <a16:creationId xmlns:a16="http://schemas.microsoft.com/office/drawing/2014/main" id="{CE68CB22-FE83-4B73-9A4F-EA15D813947C}"/>
                </a:ext>
              </a:extLst>
            </p:cNvPr>
            <p:cNvSpPr/>
            <p:nvPr/>
          </p:nvSpPr>
          <p:spPr bwMode="auto">
            <a:xfrm>
              <a:off x="3649663" y="3019425"/>
              <a:ext cx="1376363" cy="2530475"/>
            </a:xfrm>
            <a:custGeom>
              <a:avLst/>
              <a:gdLst>
                <a:gd name="T0" fmla="*/ 406 w 417"/>
                <a:gd name="T1" fmla="*/ 0 h 768"/>
                <a:gd name="T2" fmla="*/ 10 w 417"/>
                <a:gd name="T3" fmla="*/ 0 h 768"/>
                <a:gd name="T4" fmla="*/ 0 w 417"/>
                <a:gd name="T5" fmla="*/ 10 h 768"/>
                <a:gd name="T6" fmla="*/ 0 w 417"/>
                <a:gd name="T7" fmla="*/ 758 h 768"/>
                <a:gd name="T8" fmla="*/ 10 w 417"/>
                <a:gd name="T9" fmla="*/ 768 h 768"/>
                <a:gd name="T10" fmla="*/ 406 w 417"/>
                <a:gd name="T11" fmla="*/ 768 h 768"/>
                <a:gd name="T12" fmla="*/ 417 w 417"/>
                <a:gd name="T13" fmla="*/ 758 h 768"/>
                <a:gd name="T14" fmla="*/ 417 w 417"/>
                <a:gd name="T15" fmla="*/ 10 h 768"/>
                <a:gd name="T16" fmla="*/ 406 w 417"/>
                <a:gd name="T17"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768">
                  <a:moveTo>
                    <a:pt x="406" y="0"/>
                  </a:moveTo>
                  <a:cubicBezTo>
                    <a:pt x="10" y="0"/>
                    <a:pt x="10" y="0"/>
                    <a:pt x="10" y="0"/>
                  </a:cubicBezTo>
                  <a:cubicBezTo>
                    <a:pt x="5" y="0"/>
                    <a:pt x="0" y="4"/>
                    <a:pt x="0" y="10"/>
                  </a:cubicBezTo>
                  <a:cubicBezTo>
                    <a:pt x="0" y="758"/>
                    <a:pt x="0" y="758"/>
                    <a:pt x="0" y="758"/>
                  </a:cubicBezTo>
                  <a:cubicBezTo>
                    <a:pt x="0" y="763"/>
                    <a:pt x="5" y="768"/>
                    <a:pt x="10" y="768"/>
                  </a:cubicBezTo>
                  <a:cubicBezTo>
                    <a:pt x="406" y="768"/>
                    <a:pt x="406" y="768"/>
                    <a:pt x="406" y="768"/>
                  </a:cubicBezTo>
                  <a:cubicBezTo>
                    <a:pt x="412" y="768"/>
                    <a:pt x="417" y="763"/>
                    <a:pt x="417" y="758"/>
                  </a:cubicBezTo>
                  <a:cubicBezTo>
                    <a:pt x="417" y="10"/>
                    <a:pt x="417" y="10"/>
                    <a:pt x="417" y="10"/>
                  </a:cubicBezTo>
                  <a:cubicBezTo>
                    <a:pt x="417" y="4"/>
                    <a:pt x="412" y="0"/>
                    <a:pt x="406" y="0"/>
                  </a:cubicBezTo>
                </a:path>
              </a:pathLst>
            </a:custGeom>
            <a:solidFill>
              <a:srgbClr val="ECF2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任意多边形 263">
              <a:extLst>
                <a:ext uri="{FF2B5EF4-FFF2-40B4-BE49-F238E27FC236}">
                  <a16:creationId xmlns:a16="http://schemas.microsoft.com/office/drawing/2014/main" id="{F1D037DC-C773-4BB3-B431-E2978A07B921}"/>
                </a:ext>
              </a:extLst>
            </p:cNvPr>
            <p:cNvSpPr/>
            <p:nvPr/>
          </p:nvSpPr>
          <p:spPr bwMode="auto">
            <a:xfrm>
              <a:off x="3857626" y="3994150"/>
              <a:ext cx="541338" cy="606425"/>
            </a:xfrm>
            <a:custGeom>
              <a:avLst/>
              <a:gdLst>
                <a:gd name="T0" fmla="*/ 162 w 164"/>
                <a:gd name="T1" fmla="*/ 179 h 184"/>
                <a:gd name="T2" fmla="*/ 118 w 164"/>
                <a:gd name="T3" fmla="*/ 165 h 184"/>
                <a:gd name="T4" fmla="*/ 85 w 164"/>
                <a:gd name="T5" fmla="*/ 137 h 184"/>
                <a:gd name="T6" fmla="*/ 65 w 164"/>
                <a:gd name="T7" fmla="*/ 100 h 184"/>
                <a:gd name="T8" fmla="*/ 61 w 164"/>
                <a:gd name="T9" fmla="*/ 71 h 184"/>
                <a:gd name="T10" fmla="*/ 82 w 164"/>
                <a:gd name="T11" fmla="*/ 71 h 184"/>
                <a:gd name="T12" fmla="*/ 41 w 164"/>
                <a:gd name="T13" fmla="*/ 0 h 184"/>
                <a:gd name="T14" fmla="*/ 0 w 164"/>
                <a:gd name="T15" fmla="*/ 71 h 184"/>
                <a:gd name="T16" fmla="*/ 22 w 164"/>
                <a:gd name="T17" fmla="*/ 71 h 184"/>
                <a:gd name="T18" fmla="*/ 36 w 164"/>
                <a:gd name="T19" fmla="*/ 112 h 184"/>
                <a:gd name="T20" fmla="*/ 69 w 164"/>
                <a:gd name="T21" fmla="*/ 153 h 184"/>
                <a:gd name="T22" fmla="*/ 113 w 164"/>
                <a:gd name="T23" fmla="*/ 177 h 184"/>
                <a:gd name="T24" fmla="*/ 162 w 164"/>
                <a:gd name="T25" fmla="*/ 182 h 184"/>
                <a:gd name="T26" fmla="*/ 164 w 164"/>
                <a:gd name="T27" fmla="*/ 181 h 184"/>
                <a:gd name="T28" fmla="*/ 162 w 164"/>
                <a:gd name="T29" fmla="*/ 17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184">
                  <a:moveTo>
                    <a:pt x="162" y="179"/>
                  </a:moveTo>
                  <a:cubicBezTo>
                    <a:pt x="147" y="177"/>
                    <a:pt x="132" y="172"/>
                    <a:pt x="118" y="165"/>
                  </a:cubicBezTo>
                  <a:cubicBezTo>
                    <a:pt x="105" y="158"/>
                    <a:pt x="94" y="148"/>
                    <a:pt x="85" y="137"/>
                  </a:cubicBezTo>
                  <a:cubicBezTo>
                    <a:pt x="76" y="126"/>
                    <a:pt x="69" y="113"/>
                    <a:pt x="65" y="100"/>
                  </a:cubicBezTo>
                  <a:cubicBezTo>
                    <a:pt x="62" y="90"/>
                    <a:pt x="61" y="81"/>
                    <a:pt x="61" y="71"/>
                  </a:cubicBezTo>
                  <a:cubicBezTo>
                    <a:pt x="82" y="71"/>
                    <a:pt x="82" y="71"/>
                    <a:pt x="82" y="71"/>
                  </a:cubicBezTo>
                  <a:cubicBezTo>
                    <a:pt x="41" y="0"/>
                    <a:pt x="41" y="0"/>
                    <a:pt x="41" y="0"/>
                  </a:cubicBezTo>
                  <a:cubicBezTo>
                    <a:pt x="0" y="71"/>
                    <a:pt x="0" y="71"/>
                    <a:pt x="0" y="71"/>
                  </a:cubicBezTo>
                  <a:cubicBezTo>
                    <a:pt x="22" y="71"/>
                    <a:pt x="22" y="71"/>
                    <a:pt x="22" y="71"/>
                  </a:cubicBezTo>
                  <a:cubicBezTo>
                    <a:pt x="25" y="86"/>
                    <a:pt x="29" y="99"/>
                    <a:pt x="36" y="112"/>
                  </a:cubicBezTo>
                  <a:cubicBezTo>
                    <a:pt x="44" y="128"/>
                    <a:pt x="55" y="142"/>
                    <a:pt x="69" y="153"/>
                  </a:cubicBezTo>
                  <a:cubicBezTo>
                    <a:pt x="82" y="164"/>
                    <a:pt x="97" y="172"/>
                    <a:pt x="113" y="177"/>
                  </a:cubicBezTo>
                  <a:cubicBezTo>
                    <a:pt x="129" y="182"/>
                    <a:pt x="146" y="184"/>
                    <a:pt x="162" y="182"/>
                  </a:cubicBezTo>
                  <a:cubicBezTo>
                    <a:pt x="163" y="182"/>
                    <a:pt x="164" y="182"/>
                    <a:pt x="164" y="181"/>
                  </a:cubicBezTo>
                  <a:cubicBezTo>
                    <a:pt x="164" y="180"/>
                    <a:pt x="163" y="179"/>
                    <a:pt x="162" y="179"/>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任意多边形 264">
              <a:extLst>
                <a:ext uri="{FF2B5EF4-FFF2-40B4-BE49-F238E27FC236}">
                  <a16:creationId xmlns:a16="http://schemas.microsoft.com/office/drawing/2014/main" id="{10B11EC2-B615-4542-8E4D-ED97EF2EA0CE}"/>
                </a:ext>
              </a:extLst>
            </p:cNvPr>
            <p:cNvSpPr/>
            <p:nvPr/>
          </p:nvSpPr>
          <p:spPr bwMode="auto">
            <a:xfrm>
              <a:off x="4276726" y="3889375"/>
              <a:ext cx="541338" cy="606425"/>
            </a:xfrm>
            <a:custGeom>
              <a:avLst/>
              <a:gdLst>
                <a:gd name="T0" fmla="*/ 142 w 164"/>
                <a:gd name="T1" fmla="*/ 113 h 184"/>
                <a:gd name="T2" fmla="*/ 128 w 164"/>
                <a:gd name="T3" fmla="*/ 73 h 184"/>
                <a:gd name="T4" fmla="*/ 95 w 164"/>
                <a:gd name="T5" fmla="*/ 31 h 184"/>
                <a:gd name="T6" fmla="*/ 50 w 164"/>
                <a:gd name="T7" fmla="*/ 7 h 184"/>
                <a:gd name="T8" fmla="*/ 2 w 164"/>
                <a:gd name="T9" fmla="*/ 2 h 184"/>
                <a:gd name="T10" fmla="*/ 0 w 164"/>
                <a:gd name="T11" fmla="*/ 4 h 184"/>
                <a:gd name="T12" fmla="*/ 2 w 164"/>
                <a:gd name="T13" fmla="*/ 6 h 184"/>
                <a:gd name="T14" fmla="*/ 45 w 164"/>
                <a:gd name="T15" fmla="*/ 19 h 184"/>
                <a:gd name="T16" fmla="*/ 79 w 164"/>
                <a:gd name="T17" fmla="*/ 47 h 184"/>
                <a:gd name="T18" fmla="*/ 99 w 164"/>
                <a:gd name="T19" fmla="*/ 85 h 184"/>
                <a:gd name="T20" fmla="*/ 103 w 164"/>
                <a:gd name="T21" fmla="*/ 113 h 184"/>
                <a:gd name="T22" fmla="*/ 82 w 164"/>
                <a:gd name="T23" fmla="*/ 113 h 184"/>
                <a:gd name="T24" fmla="*/ 123 w 164"/>
                <a:gd name="T25" fmla="*/ 184 h 184"/>
                <a:gd name="T26" fmla="*/ 164 w 164"/>
                <a:gd name="T27" fmla="*/ 113 h 184"/>
                <a:gd name="T28" fmla="*/ 142 w 164"/>
                <a:gd name="T29" fmla="*/ 11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184">
                  <a:moveTo>
                    <a:pt x="142" y="113"/>
                  </a:moveTo>
                  <a:cubicBezTo>
                    <a:pt x="139" y="99"/>
                    <a:pt x="135" y="85"/>
                    <a:pt x="128" y="73"/>
                  </a:cubicBezTo>
                  <a:cubicBezTo>
                    <a:pt x="120" y="57"/>
                    <a:pt x="109" y="43"/>
                    <a:pt x="95" y="31"/>
                  </a:cubicBezTo>
                  <a:cubicBezTo>
                    <a:pt x="82" y="20"/>
                    <a:pt x="66" y="12"/>
                    <a:pt x="50" y="7"/>
                  </a:cubicBezTo>
                  <a:cubicBezTo>
                    <a:pt x="34" y="2"/>
                    <a:pt x="18" y="0"/>
                    <a:pt x="2" y="2"/>
                  </a:cubicBezTo>
                  <a:cubicBezTo>
                    <a:pt x="1" y="2"/>
                    <a:pt x="0" y="3"/>
                    <a:pt x="0" y="4"/>
                  </a:cubicBezTo>
                  <a:cubicBezTo>
                    <a:pt x="0" y="5"/>
                    <a:pt x="1" y="6"/>
                    <a:pt x="2" y="6"/>
                  </a:cubicBezTo>
                  <a:cubicBezTo>
                    <a:pt x="17" y="7"/>
                    <a:pt x="32" y="12"/>
                    <a:pt x="45" y="19"/>
                  </a:cubicBezTo>
                  <a:cubicBezTo>
                    <a:pt x="59" y="26"/>
                    <a:pt x="70" y="36"/>
                    <a:pt x="79" y="47"/>
                  </a:cubicBezTo>
                  <a:cubicBezTo>
                    <a:pt x="88" y="59"/>
                    <a:pt x="95" y="71"/>
                    <a:pt x="99" y="85"/>
                  </a:cubicBezTo>
                  <a:cubicBezTo>
                    <a:pt x="101" y="94"/>
                    <a:pt x="103" y="104"/>
                    <a:pt x="103" y="113"/>
                  </a:cubicBezTo>
                  <a:cubicBezTo>
                    <a:pt x="82" y="113"/>
                    <a:pt x="82" y="113"/>
                    <a:pt x="82" y="113"/>
                  </a:cubicBezTo>
                  <a:cubicBezTo>
                    <a:pt x="123" y="184"/>
                    <a:pt x="123" y="184"/>
                    <a:pt x="123" y="184"/>
                  </a:cubicBezTo>
                  <a:cubicBezTo>
                    <a:pt x="164" y="113"/>
                    <a:pt x="164" y="113"/>
                    <a:pt x="164" y="113"/>
                  </a:cubicBezTo>
                  <a:lnTo>
                    <a:pt x="142" y="113"/>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任意多边形 265">
              <a:extLst>
                <a:ext uri="{FF2B5EF4-FFF2-40B4-BE49-F238E27FC236}">
                  <a16:creationId xmlns:a16="http://schemas.microsoft.com/office/drawing/2014/main" id="{5866E499-FD60-40F1-B061-05AB87B71F67}"/>
                </a:ext>
              </a:extLst>
            </p:cNvPr>
            <p:cNvSpPr/>
            <p:nvPr/>
          </p:nvSpPr>
          <p:spPr bwMode="auto">
            <a:xfrm>
              <a:off x="3649663" y="3019425"/>
              <a:ext cx="1370013" cy="2049463"/>
            </a:xfrm>
            <a:custGeom>
              <a:avLst/>
              <a:gdLst>
                <a:gd name="T0" fmla="*/ 415 w 415"/>
                <a:gd name="T1" fmla="*/ 5 h 622"/>
                <a:gd name="T2" fmla="*/ 406 w 415"/>
                <a:gd name="T3" fmla="*/ 0 h 622"/>
                <a:gd name="T4" fmla="*/ 196 w 415"/>
                <a:gd name="T5" fmla="*/ 0 h 622"/>
                <a:gd name="T6" fmla="*/ 189 w 415"/>
                <a:gd name="T7" fmla="*/ 11 h 622"/>
                <a:gd name="T8" fmla="*/ 0 w 415"/>
                <a:gd name="T9" fmla="*/ 292 h 622"/>
                <a:gd name="T10" fmla="*/ 0 w 415"/>
                <a:gd name="T11" fmla="*/ 622 h 622"/>
                <a:gd name="T12" fmla="*/ 189 w 415"/>
                <a:gd name="T13" fmla="*/ 342 h 622"/>
                <a:gd name="T14" fmla="*/ 415 w 415"/>
                <a:gd name="T15" fmla="*/ 5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5" h="622">
                  <a:moveTo>
                    <a:pt x="415" y="5"/>
                  </a:moveTo>
                  <a:cubicBezTo>
                    <a:pt x="414" y="2"/>
                    <a:pt x="410" y="0"/>
                    <a:pt x="406" y="0"/>
                  </a:cubicBezTo>
                  <a:cubicBezTo>
                    <a:pt x="196" y="0"/>
                    <a:pt x="196" y="0"/>
                    <a:pt x="196" y="0"/>
                  </a:cubicBezTo>
                  <a:cubicBezTo>
                    <a:pt x="189" y="11"/>
                    <a:pt x="189" y="11"/>
                    <a:pt x="189" y="11"/>
                  </a:cubicBezTo>
                  <a:cubicBezTo>
                    <a:pt x="0" y="292"/>
                    <a:pt x="0" y="292"/>
                    <a:pt x="0" y="292"/>
                  </a:cubicBezTo>
                  <a:cubicBezTo>
                    <a:pt x="0" y="622"/>
                    <a:pt x="0" y="622"/>
                    <a:pt x="0" y="622"/>
                  </a:cubicBezTo>
                  <a:cubicBezTo>
                    <a:pt x="189" y="342"/>
                    <a:pt x="189" y="342"/>
                    <a:pt x="189" y="342"/>
                  </a:cubicBezTo>
                  <a:lnTo>
                    <a:pt x="415" y="5"/>
                  </a:lnTo>
                  <a:close/>
                </a:path>
              </a:pathLst>
            </a:custGeom>
            <a:solidFill>
              <a:srgbClr val="FFFFFF">
                <a:alpha val="40000"/>
              </a:srgbClr>
            </a:solidFill>
            <a:ln>
              <a:noFill/>
            </a:ln>
          </p:spPr>
          <p:txBody>
            <a:bodyPr anchor="ctr"/>
            <a:lstStyle/>
            <a:p>
              <a:pPr algn="ctr"/>
              <a:endParaRPr/>
            </a:p>
          </p:txBody>
        </p:sp>
        <p:sp>
          <p:nvSpPr>
            <p:cNvPr id="136" name="任意多边形 266">
              <a:extLst>
                <a:ext uri="{FF2B5EF4-FFF2-40B4-BE49-F238E27FC236}">
                  <a16:creationId xmlns:a16="http://schemas.microsoft.com/office/drawing/2014/main" id="{7AE6799B-1DD9-4D64-9B78-01A6BB0491B7}"/>
                </a:ext>
              </a:extLst>
            </p:cNvPr>
            <p:cNvSpPr/>
            <p:nvPr/>
          </p:nvSpPr>
          <p:spPr bwMode="auto">
            <a:xfrm>
              <a:off x="3649663" y="3271838"/>
              <a:ext cx="1376363" cy="2278063"/>
            </a:xfrm>
            <a:custGeom>
              <a:avLst/>
              <a:gdLst>
                <a:gd name="T0" fmla="*/ 189 w 417"/>
                <a:gd name="T1" fmla="*/ 339 h 691"/>
                <a:gd name="T2" fmla="*/ 0 w 417"/>
                <a:gd name="T3" fmla="*/ 619 h 691"/>
                <a:gd name="T4" fmla="*/ 0 w 417"/>
                <a:gd name="T5" fmla="*/ 681 h 691"/>
                <a:gd name="T6" fmla="*/ 10 w 417"/>
                <a:gd name="T7" fmla="*/ 691 h 691"/>
                <a:gd name="T8" fmla="*/ 61 w 417"/>
                <a:gd name="T9" fmla="*/ 691 h 691"/>
                <a:gd name="T10" fmla="*/ 285 w 417"/>
                <a:gd name="T11" fmla="*/ 358 h 691"/>
                <a:gd name="T12" fmla="*/ 417 w 417"/>
                <a:gd name="T13" fmla="*/ 162 h 691"/>
                <a:gd name="T14" fmla="*/ 417 w 417"/>
                <a:gd name="T15" fmla="*/ 0 h 691"/>
                <a:gd name="T16" fmla="*/ 189 w 417"/>
                <a:gd name="T17" fmla="*/ 339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691">
                  <a:moveTo>
                    <a:pt x="189" y="339"/>
                  </a:moveTo>
                  <a:cubicBezTo>
                    <a:pt x="0" y="619"/>
                    <a:pt x="0" y="619"/>
                    <a:pt x="0" y="619"/>
                  </a:cubicBezTo>
                  <a:cubicBezTo>
                    <a:pt x="0" y="681"/>
                    <a:pt x="0" y="681"/>
                    <a:pt x="0" y="681"/>
                  </a:cubicBezTo>
                  <a:cubicBezTo>
                    <a:pt x="0" y="686"/>
                    <a:pt x="5" y="691"/>
                    <a:pt x="10" y="691"/>
                  </a:cubicBezTo>
                  <a:cubicBezTo>
                    <a:pt x="61" y="691"/>
                    <a:pt x="61" y="691"/>
                    <a:pt x="61" y="691"/>
                  </a:cubicBezTo>
                  <a:cubicBezTo>
                    <a:pt x="285" y="358"/>
                    <a:pt x="285" y="358"/>
                    <a:pt x="285" y="358"/>
                  </a:cubicBezTo>
                  <a:cubicBezTo>
                    <a:pt x="417" y="162"/>
                    <a:pt x="417" y="162"/>
                    <a:pt x="417" y="162"/>
                  </a:cubicBezTo>
                  <a:cubicBezTo>
                    <a:pt x="417" y="0"/>
                    <a:pt x="417" y="0"/>
                    <a:pt x="417" y="0"/>
                  </a:cubicBezTo>
                  <a:lnTo>
                    <a:pt x="189" y="339"/>
                  </a:lnTo>
                  <a:close/>
                </a:path>
              </a:pathLst>
            </a:custGeom>
            <a:solidFill>
              <a:srgbClr val="FFFFFF">
                <a:alpha val="40000"/>
              </a:srgbClr>
            </a:solidFill>
            <a:ln>
              <a:noFill/>
            </a:ln>
          </p:spPr>
          <p:txBody>
            <a:bodyPr anchor="ctr"/>
            <a:lstStyle/>
            <a:p>
              <a:pPr algn="ctr"/>
              <a:endParaRPr/>
            </a:p>
          </p:txBody>
        </p:sp>
        <p:sp>
          <p:nvSpPr>
            <p:cNvPr id="137" name="任意多边形 267">
              <a:extLst>
                <a:ext uri="{FF2B5EF4-FFF2-40B4-BE49-F238E27FC236}">
                  <a16:creationId xmlns:a16="http://schemas.microsoft.com/office/drawing/2014/main" id="{D59F4DC0-8A69-41C3-8165-7C7324D5A675}"/>
                </a:ext>
              </a:extLst>
            </p:cNvPr>
            <p:cNvSpPr/>
            <p:nvPr/>
          </p:nvSpPr>
          <p:spPr bwMode="auto">
            <a:xfrm>
              <a:off x="4184651" y="2916238"/>
              <a:ext cx="306388" cy="36513"/>
            </a:xfrm>
            <a:custGeom>
              <a:avLst/>
              <a:gdLst>
                <a:gd name="T0" fmla="*/ 88 w 93"/>
                <a:gd name="T1" fmla="*/ 0 h 11"/>
                <a:gd name="T2" fmla="*/ 5 w 93"/>
                <a:gd name="T3" fmla="*/ 0 h 11"/>
                <a:gd name="T4" fmla="*/ 0 w 93"/>
                <a:gd name="T5" fmla="*/ 5 h 11"/>
                <a:gd name="T6" fmla="*/ 5 w 93"/>
                <a:gd name="T7" fmla="*/ 11 h 11"/>
                <a:gd name="T8" fmla="*/ 88 w 93"/>
                <a:gd name="T9" fmla="*/ 11 h 11"/>
                <a:gd name="T10" fmla="*/ 93 w 93"/>
                <a:gd name="T11" fmla="*/ 5 h 11"/>
                <a:gd name="T12" fmla="*/ 88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8" y="0"/>
                  </a:moveTo>
                  <a:cubicBezTo>
                    <a:pt x="5" y="0"/>
                    <a:pt x="5" y="0"/>
                    <a:pt x="5" y="0"/>
                  </a:cubicBezTo>
                  <a:cubicBezTo>
                    <a:pt x="2" y="0"/>
                    <a:pt x="0" y="2"/>
                    <a:pt x="0" y="5"/>
                  </a:cubicBezTo>
                  <a:cubicBezTo>
                    <a:pt x="0" y="8"/>
                    <a:pt x="2" y="11"/>
                    <a:pt x="5" y="11"/>
                  </a:cubicBezTo>
                  <a:cubicBezTo>
                    <a:pt x="88" y="11"/>
                    <a:pt x="88" y="11"/>
                    <a:pt x="88" y="11"/>
                  </a:cubicBezTo>
                  <a:cubicBezTo>
                    <a:pt x="91" y="11"/>
                    <a:pt x="93" y="8"/>
                    <a:pt x="93" y="5"/>
                  </a:cubicBezTo>
                  <a:cubicBezTo>
                    <a:pt x="93" y="2"/>
                    <a:pt x="91" y="0"/>
                    <a:pt x="88"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任意多边形 268">
              <a:extLst>
                <a:ext uri="{FF2B5EF4-FFF2-40B4-BE49-F238E27FC236}">
                  <a16:creationId xmlns:a16="http://schemas.microsoft.com/office/drawing/2014/main" id="{6A167131-7F2B-444A-8D10-AE4582636057}"/>
                </a:ext>
              </a:extLst>
            </p:cNvPr>
            <p:cNvSpPr/>
            <p:nvPr/>
          </p:nvSpPr>
          <p:spPr bwMode="auto">
            <a:xfrm>
              <a:off x="7348538" y="1295400"/>
              <a:ext cx="101600" cy="3175"/>
            </a:xfrm>
            <a:custGeom>
              <a:avLst/>
              <a:gdLst>
                <a:gd name="T0" fmla="*/ 27 w 31"/>
                <a:gd name="T1" fmla="*/ 0 h 1"/>
                <a:gd name="T2" fmla="*/ 26 w 31"/>
                <a:gd name="T3" fmla="*/ 0 h 1"/>
                <a:gd name="T4" fmla="*/ 24 w 31"/>
                <a:gd name="T5" fmla="*/ 0 h 1"/>
                <a:gd name="T6" fmla="*/ 22 w 31"/>
                <a:gd name="T7" fmla="*/ 0 h 1"/>
                <a:gd name="T8" fmla="*/ 0 w 31"/>
                <a:gd name="T9" fmla="*/ 0 h 1"/>
                <a:gd name="T10" fmla="*/ 4 w 31"/>
                <a:gd name="T11" fmla="*/ 0 h 1"/>
                <a:gd name="T12" fmla="*/ 5 w 31"/>
                <a:gd name="T13" fmla="*/ 0 h 1"/>
                <a:gd name="T14" fmla="*/ 10 w 31"/>
                <a:gd name="T15" fmla="*/ 1 h 1"/>
                <a:gd name="T16" fmla="*/ 31 w 31"/>
                <a:gd name="T17" fmla="*/ 1 h 1"/>
                <a:gd name="T18" fmla="*/ 31 w 31"/>
                <a:gd name="T19" fmla="*/ 1 h 1"/>
                <a:gd name="T20" fmla="*/ 27 w 31"/>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
                  <a:moveTo>
                    <a:pt x="27" y="0"/>
                  </a:moveTo>
                  <a:cubicBezTo>
                    <a:pt x="26" y="0"/>
                    <a:pt x="26" y="0"/>
                    <a:pt x="26" y="0"/>
                  </a:cubicBezTo>
                  <a:cubicBezTo>
                    <a:pt x="25" y="0"/>
                    <a:pt x="25" y="0"/>
                    <a:pt x="24" y="0"/>
                  </a:cubicBezTo>
                  <a:cubicBezTo>
                    <a:pt x="23" y="0"/>
                    <a:pt x="23" y="0"/>
                    <a:pt x="22" y="0"/>
                  </a:cubicBezTo>
                  <a:cubicBezTo>
                    <a:pt x="0" y="0"/>
                    <a:pt x="0" y="0"/>
                    <a:pt x="0" y="0"/>
                  </a:cubicBezTo>
                  <a:cubicBezTo>
                    <a:pt x="2" y="0"/>
                    <a:pt x="3" y="0"/>
                    <a:pt x="4" y="0"/>
                  </a:cubicBezTo>
                  <a:cubicBezTo>
                    <a:pt x="5" y="0"/>
                    <a:pt x="5" y="0"/>
                    <a:pt x="5" y="0"/>
                  </a:cubicBezTo>
                  <a:cubicBezTo>
                    <a:pt x="7" y="0"/>
                    <a:pt x="8" y="1"/>
                    <a:pt x="10" y="1"/>
                  </a:cubicBezTo>
                  <a:cubicBezTo>
                    <a:pt x="31" y="1"/>
                    <a:pt x="31" y="1"/>
                    <a:pt x="31" y="1"/>
                  </a:cubicBezTo>
                  <a:cubicBezTo>
                    <a:pt x="31" y="1"/>
                    <a:pt x="31" y="1"/>
                    <a:pt x="31" y="1"/>
                  </a:cubicBezTo>
                  <a:cubicBezTo>
                    <a:pt x="29" y="1"/>
                    <a:pt x="28" y="0"/>
                    <a:pt x="27"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任意多边形 269">
              <a:extLst>
                <a:ext uri="{FF2B5EF4-FFF2-40B4-BE49-F238E27FC236}">
                  <a16:creationId xmlns:a16="http://schemas.microsoft.com/office/drawing/2014/main" id="{7EBBFD88-BCFA-474A-BF48-D4FE900BDEB9}"/>
                </a:ext>
              </a:extLst>
            </p:cNvPr>
            <p:cNvSpPr/>
            <p:nvPr/>
          </p:nvSpPr>
          <p:spPr bwMode="auto">
            <a:xfrm>
              <a:off x="7545388" y="1173163"/>
              <a:ext cx="593725" cy="542925"/>
            </a:xfrm>
            <a:custGeom>
              <a:avLst/>
              <a:gdLst>
                <a:gd name="T0" fmla="*/ 180 w 180"/>
                <a:gd name="T1" fmla="*/ 113 h 165"/>
                <a:gd name="T2" fmla="*/ 178 w 180"/>
                <a:gd name="T3" fmla="*/ 104 h 165"/>
                <a:gd name="T4" fmla="*/ 175 w 180"/>
                <a:gd name="T5" fmla="*/ 96 h 165"/>
                <a:gd name="T6" fmla="*/ 168 w 180"/>
                <a:gd name="T7" fmla="*/ 86 h 165"/>
                <a:gd name="T8" fmla="*/ 162 w 180"/>
                <a:gd name="T9" fmla="*/ 81 h 165"/>
                <a:gd name="T10" fmla="*/ 155 w 180"/>
                <a:gd name="T11" fmla="*/ 76 h 165"/>
                <a:gd name="T12" fmla="*/ 146 w 180"/>
                <a:gd name="T13" fmla="*/ 73 h 165"/>
                <a:gd name="T14" fmla="*/ 140 w 180"/>
                <a:gd name="T15" fmla="*/ 72 h 165"/>
                <a:gd name="T16" fmla="*/ 134 w 180"/>
                <a:gd name="T17" fmla="*/ 64 h 165"/>
                <a:gd name="T18" fmla="*/ 131 w 180"/>
                <a:gd name="T19" fmla="*/ 54 h 165"/>
                <a:gd name="T20" fmla="*/ 125 w 180"/>
                <a:gd name="T21" fmla="*/ 46 h 165"/>
                <a:gd name="T22" fmla="*/ 118 w 180"/>
                <a:gd name="T23" fmla="*/ 39 h 165"/>
                <a:gd name="T24" fmla="*/ 112 w 180"/>
                <a:gd name="T25" fmla="*/ 34 h 165"/>
                <a:gd name="T26" fmla="*/ 103 w 180"/>
                <a:gd name="T27" fmla="*/ 30 h 165"/>
                <a:gd name="T28" fmla="*/ 97 w 180"/>
                <a:gd name="T29" fmla="*/ 28 h 165"/>
                <a:gd name="T30" fmla="*/ 87 w 180"/>
                <a:gd name="T31" fmla="*/ 27 h 165"/>
                <a:gd name="T32" fmla="*/ 65 w 180"/>
                <a:gd name="T33" fmla="*/ 22 h 165"/>
                <a:gd name="T34" fmla="*/ 59 w 180"/>
                <a:gd name="T35" fmla="*/ 15 h 165"/>
                <a:gd name="T36" fmla="*/ 51 w 180"/>
                <a:gd name="T37" fmla="*/ 9 h 165"/>
                <a:gd name="T38" fmla="*/ 46 w 180"/>
                <a:gd name="T39" fmla="*/ 6 h 165"/>
                <a:gd name="T40" fmla="*/ 35 w 180"/>
                <a:gd name="T41" fmla="*/ 2 h 165"/>
                <a:gd name="T42" fmla="*/ 26 w 180"/>
                <a:gd name="T43" fmla="*/ 0 h 165"/>
                <a:gd name="T44" fmla="*/ 4 w 180"/>
                <a:gd name="T45" fmla="*/ 0 h 165"/>
                <a:gd name="T46" fmla="*/ 18 w 180"/>
                <a:gd name="T47" fmla="*/ 3 h 165"/>
                <a:gd name="T48" fmla="*/ 28 w 180"/>
                <a:gd name="T49" fmla="*/ 8 h 165"/>
                <a:gd name="T50" fmla="*/ 37 w 180"/>
                <a:gd name="T51" fmla="*/ 14 h 165"/>
                <a:gd name="T52" fmla="*/ 43 w 180"/>
                <a:gd name="T53" fmla="*/ 22 h 165"/>
                <a:gd name="T54" fmla="*/ 68 w 180"/>
                <a:gd name="T55" fmla="*/ 27 h 165"/>
                <a:gd name="T56" fmla="*/ 80 w 180"/>
                <a:gd name="T57" fmla="*/ 29 h 165"/>
                <a:gd name="T58" fmla="*/ 90 w 180"/>
                <a:gd name="T59" fmla="*/ 34 h 165"/>
                <a:gd name="T60" fmla="*/ 98 w 180"/>
                <a:gd name="T61" fmla="*/ 40 h 165"/>
                <a:gd name="T62" fmla="*/ 106 w 180"/>
                <a:gd name="T63" fmla="*/ 50 h 165"/>
                <a:gd name="T64" fmla="*/ 111 w 180"/>
                <a:gd name="T65" fmla="*/ 58 h 165"/>
                <a:gd name="T66" fmla="*/ 114 w 180"/>
                <a:gd name="T67" fmla="*/ 71 h 165"/>
                <a:gd name="T68" fmla="*/ 128 w 180"/>
                <a:gd name="T69" fmla="*/ 74 h 165"/>
                <a:gd name="T70" fmla="*/ 139 w 180"/>
                <a:gd name="T71" fmla="*/ 80 h 165"/>
                <a:gd name="T72" fmla="*/ 146 w 180"/>
                <a:gd name="T73" fmla="*/ 86 h 165"/>
                <a:gd name="T74" fmla="*/ 153 w 180"/>
                <a:gd name="T75" fmla="*/ 96 h 165"/>
                <a:gd name="T76" fmla="*/ 157 w 180"/>
                <a:gd name="T77" fmla="*/ 106 h 165"/>
                <a:gd name="T78" fmla="*/ 159 w 180"/>
                <a:gd name="T79" fmla="*/ 118 h 165"/>
                <a:gd name="T80" fmla="*/ 157 w 180"/>
                <a:gd name="T81" fmla="*/ 132 h 165"/>
                <a:gd name="T82" fmla="*/ 151 w 180"/>
                <a:gd name="T83" fmla="*/ 145 h 165"/>
                <a:gd name="T84" fmla="*/ 142 w 180"/>
                <a:gd name="T85" fmla="*/ 154 h 165"/>
                <a:gd name="T86" fmla="*/ 134 w 180"/>
                <a:gd name="T87" fmla="*/ 160 h 165"/>
                <a:gd name="T88" fmla="*/ 122 w 180"/>
                <a:gd name="T89" fmla="*/ 164 h 165"/>
                <a:gd name="T90" fmla="*/ 134 w 180"/>
                <a:gd name="T91" fmla="*/ 165 h 165"/>
                <a:gd name="T92" fmla="*/ 148 w 180"/>
                <a:gd name="T93" fmla="*/ 163 h 165"/>
                <a:gd name="T94" fmla="*/ 156 w 180"/>
                <a:gd name="T95" fmla="*/ 159 h 165"/>
                <a:gd name="T96" fmla="*/ 167 w 180"/>
                <a:gd name="T97" fmla="*/ 151 h 165"/>
                <a:gd name="T98" fmla="*/ 172 w 180"/>
                <a:gd name="T99" fmla="*/ 145 h 165"/>
                <a:gd name="T100" fmla="*/ 177 w 180"/>
                <a:gd name="T101" fmla="*/ 137 h 165"/>
                <a:gd name="T102" fmla="*/ 179 w 180"/>
                <a:gd name="T103" fmla="*/ 12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65">
                  <a:moveTo>
                    <a:pt x="180" y="123"/>
                  </a:moveTo>
                  <a:cubicBezTo>
                    <a:pt x="180" y="121"/>
                    <a:pt x="180" y="120"/>
                    <a:pt x="180" y="118"/>
                  </a:cubicBezTo>
                  <a:cubicBezTo>
                    <a:pt x="180" y="117"/>
                    <a:pt x="180" y="117"/>
                    <a:pt x="180" y="117"/>
                  </a:cubicBezTo>
                  <a:cubicBezTo>
                    <a:pt x="180" y="116"/>
                    <a:pt x="180" y="115"/>
                    <a:pt x="180" y="114"/>
                  </a:cubicBezTo>
                  <a:cubicBezTo>
                    <a:pt x="180" y="113"/>
                    <a:pt x="180" y="113"/>
                    <a:pt x="180" y="113"/>
                  </a:cubicBezTo>
                  <a:cubicBezTo>
                    <a:pt x="180" y="112"/>
                    <a:pt x="180" y="112"/>
                    <a:pt x="180" y="111"/>
                  </a:cubicBezTo>
                  <a:cubicBezTo>
                    <a:pt x="180" y="111"/>
                    <a:pt x="180" y="110"/>
                    <a:pt x="180" y="110"/>
                  </a:cubicBezTo>
                  <a:cubicBezTo>
                    <a:pt x="180" y="109"/>
                    <a:pt x="179" y="109"/>
                    <a:pt x="179" y="108"/>
                  </a:cubicBezTo>
                  <a:cubicBezTo>
                    <a:pt x="179" y="107"/>
                    <a:pt x="179" y="106"/>
                    <a:pt x="179" y="106"/>
                  </a:cubicBezTo>
                  <a:cubicBezTo>
                    <a:pt x="179" y="105"/>
                    <a:pt x="178" y="105"/>
                    <a:pt x="178" y="104"/>
                  </a:cubicBezTo>
                  <a:cubicBezTo>
                    <a:pt x="178" y="104"/>
                    <a:pt x="178" y="104"/>
                    <a:pt x="178" y="104"/>
                  </a:cubicBezTo>
                  <a:cubicBezTo>
                    <a:pt x="178" y="103"/>
                    <a:pt x="177" y="102"/>
                    <a:pt x="177" y="101"/>
                  </a:cubicBezTo>
                  <a:cubicBezTo>
                    <a:pt x="177" y="100"/>
                    <a:pt x="177" y="100"/>
                    <a:pt x="177" y="100"/>
                  </a:cubicBezTo>
                  <a:cubicBezTo>
                    <a:pt x="176" y="99"/>
                    <a:pt x="176" y="98"/>
                    <a:pt x="175" y="97"/>
                  </a:cubicBezTo>
                  <a:cubicBezTo>
                    <a:pt x="175" y="96"/>
                    <a:pt x="175" y="96"/>
                    <a:pt x="175" y="96"/>
                  </a:cubicBezTo>
                  <a:cubicBezTo>
                    <a:pt x="174" y="95"/>
                    <a:pt x="174" y="94"/>
                    <a:pt x="173" y="93"/>
                  </a:cubicBezTo>
                  <a:cubicBezTo>
                    <a:pt x="173" y="92"/>
                    <a:pt x="173" y="92"/>
                    <a:pt x="173" y="92"/>
                  </a:cubicBezTo>
                  <a:cubicBezTo>
                    <a:pt x="172" y="91"/>
                    <a:pt x="171" y="90"/>
                    <a:pt x="171" y="89"/>
                  </a:cubicBezTo>
                  <a:cubicBezTo>
                    <a:pt x="170" y="89"/>
                    <a:pt x="170" y="89"/>
                    <a:pt x="170" y="89"/>
                  </a:cubicBezTo>
                  <a:cubicBezTo>
                    <a:pt x="169" y="88"/>
                    <a:pt x="168" y="87"/>
                    <a:pt x="168" y="86"/>
                  </a:cubicBezTo>
                  <a:cubicBezTo>
                    <a:pt x="167" y="85"/>
                    <a:pt x="167" y="85"/>
                    <a:pt x="167" y="85"/>
                  </a:cubicBezTo>
                  <a:cubicBezTo>
                    <a:pt x="167" y="85"/>
                    <a:pt x="166" y="84"/>
                    <a:pt x="166" y="84"/>
                  </a:cubicBezTo>
                  <a:cubicBezTo>
                    <a:pt x="165" y="83"/>
                    <a:pt x="165" y="83"/>
                    <a:pt x="165" y="83"/>
                  </a:cubicBezTo>
                  <a:cubicBezTo>
                    <a:pt x="164" y="83"/>
                    <a:pt x="164" y="83"/>
                    <a:pt x="164" y="82"/>
                  </a:cubicBezTo>
                  <a:cubicBezTo>
                    <a:pt x="163" y="82"/>
                    <a:pt x="162" y="81"/>
                    <a:pt x="162" y="81"/>
                  </a:cubicBezTo>
                  <a:cubicBezTo>
                    <a:pt x="161" y="80"/>
                    <a:pt x="161" y="80"/>
                    <a:pt x="160" y="80"/>
                  </a:cubicBezTo>
                  <a:cubicBezTo>
                    <a:pt x="160" y="79"/>
                    <a:pt x="160" y="79"/>
                    <a:pt x="160" y="79"/>
                  </a:cubicBezTo>
                  <a:cubicBezTo>
                    <a:pt x="159" y="79"/>
                    <a:pt x="158" y="78"/>
                    <a:pt x="157" y="78"/>
                  </a:cubicBezTo>
                  <a:cubicBezTo>
                    <a:pt x="157" y="78"/>
                    <a:pt x="157" y="78"/>
                    <a:pt x="157" y="78"/>
                  </a:cubicBezTo>
                  <a:cubicBezTo>
                    <a:pt x="156" y="77"/>
                    <a:pt x="155" y="77"/>
                    <a:pt x="155" y="76"/>
                  </a:cubicBezTo>
                  <a:cubicBezTo>
                    <a:pt x="154" y="76"/>
                    <a:pt x="154" y="76"/>
                    <a:pt x="154" y="76"/>
                  </a:cubicBezTo>
                  <a:cubicBezTo>
                    <a:pt x="153" y="75"/>
                    <a:pt x="152" y="75"/>
                    <a:pt x="151" y="75"/>
                  </a:cubicBezTo>
                  <a:cubicBezTo>
                    <a:pt x="151" y="74"/>
                    <a:pt x="150" y="74"/>
                    <a:pt x="150" y="74"/>
                  </a:cubicBezTo>
                  <a:cubicBezTo>
                    <a:pt x="149" y="74"/>
                    <a:pt x="149" y="74"/>
                    <a:pt x="149" y="74"/>
                  </a:cubicBezTo>
                  <a:cubicBezTo>
                    <a:pt x="148" y="74"/>
                    <a:pt x="147" y="73"/>
                    <a:pt x="146" y="73"/>
                  </a:cubicBezTo>
                  <a:cubicBezTo>
                    <a:pt x="146" y="73"/>
                    <a:pt x="146" y="73"/>
                    <a:pt x="145" y="73"/>
                  </a:cubicBezTo>
                  <a:cubicBezTo>
                    <a:pt x="145" y="73"/>
                    <a:pt x="145" y="73"/>
                    <a:pt x="145" y="73"/>
                  </a:cubicBezTo>
                  <a:cubicBezTo>
                    <a:pt x="144" y="72"/>
                    <a:pt x="142" y="72"/>
                    <a:pt x="141" y="72"/>
                  </a:cubicBezTo>
                  <a:cubicBezTo>
                    <a:pt x="140" y="72"/>
                    <a:pt x="140" y="72"/>
                    <a:pt x="140" y="72"/>
                  </a:cubicBezTo>
                  <a:cubicBezTo>
                    <a:pt x="140" y="72"/>
                    <a:pt x="140" y="72"/>
                    <a:pt x="140" y="72"/>
                  </a:cubicBezTo>
                  <a:cubicBezTo>
                    <a:pt x="139" y="72"/>
                    <a:pt x="137" y="71"/>
                    <a:pt x="136" y="71"/>
                  </a:cubicBezTo>
                  <a:cubicBezTo>
                    <a:pt x="136" y="71"/>
                    <a:pt x="136" y="70"/>
                    <a:pt x="136" y="70"/>
                  </a:cubicBezTo>
                  <a:cubicBezTo>
                    <a:pt x="135" y="69"/>
                    <a:pt x="135" y="69"/>
                    <a:pt x="135" y="68"/>
                  </a:cubicBezTo>
                  <a:cubicBezTo>
                    <a:pt x="135" y="67"/>
                    <a:pt x="135" y="67"/>
                    <a:pt x="135" y="66"/>
                  </a:cubicBezTo>
                  <a:cubicBezTo>
                    <a:pt x="135" y="65"/>
                    <a:pt x="134" y="64"/>
                    <a:pt x="134" y="64"/>
                  </a:cubicBezTo>
                  <a:cubicBezTo>
                    <a:pt x="134" y="63"/>
                    <a:pt x="134" y="62"/>
                    <a:pt x="134" y="62"/>
                  </a:cubicBezTo>
                  <a:cubicBezTo>
                    <a:pt x="134" y="61"/>
                    <a:pt x="134" y="61"/>
                    <a:pt x="134" y="61"/>
                  </a:cubicBezTo>
                  <a:cubicBezTo>
                    <a:pt x="133" y="60"/>
                    <a:pt x="133" y="59"/>
                    <a:pt x="132" y="58"/>
                  </a:cubicBezTo>
                  <a:cubicBezTo>
                    <a:pt x="132" y="57"/>
                    <a:pt x="132" y="57"/>
                    <a:pt x="132" y="57"/>
                  </a:cubicBezTo>
                  <a:cubicBezTo>
                    <a:pt x="132" y="56"/>
                    <a:pt x="131" y="55"/>
                    <a:pt x="131" y="54"/>
                  </a:cubicBezTo>
                  <a:cubicBezTo>
                    <a:pt x="130" y="53"/>
                    <a:pt x="130" y="53"/>
                    <a:pt x="130" y="53"/>
                  </a:cubicBezTo>
                  <a:cubicBezTo>
                    <a:pt x="130" y="52"/>
                    <a:pt x="129" y="51"/>
                    <a:pt x="128" y="50"/>
                  </a:cubicBezTo>
                  <a:cubicBezTo>
                    <a:pt x="128" y="50"/>
                    <a:pt x="128" y="50"/>
                    <a:pt x="128" y="50"/>
                  </a:cubicBezTo>
                  <a:cubicBezTo>
                    <a:pt x="127" y="49"/>
                    <a:pt x="127" y="48"/>
                    <a:pt x="126" y="47"/>
                  </a:cubicBezTo>
                  <a:cubicBezTo>
                    <a:pt x="125" y="46"/>
                    <a:pt x="125" y="46"/>
                    <a:pt x="125" y="46"/>
                  </a:cubicBezTo>
                  <a:cubicBezTo>
                    <a:pt x="124" y="45"/>
                    <a:pt x="124" y="44"/>
                    <a:pt x="123" y="43"/>
                  </a:cubicBezTo>
                  <a:cubicBezTo>
                    <a:pt x="123" y="43"/>
                    <a:pt x="123" y="43"/>
                    <a:pt x="123" y="43"/>
                  </a:cubicBezTo>
                  <a:cubicBezTo>
                    <a:pt x="122" y="42"/>
                    <a:pt x="121" y="41"/>
                    <a:pt x="120" y="40"/>
                  </a:cubicBezTo>
                  <a:cubicBezTo>
                    <a:pt x="120" y="40"/>
                    <a:pt x="120" y="40"/>
                    <a:pt x="120" y="40"/>
                  </a:cubicBezTo>
                  <a:cubicBezTo>
                    <a:pt x="119" y="39"/>
                    <a:pt x="119" y="39"/>
                    <a:pt x="118" y="39"/>
                  </a:cubicBezTo>
                  <a:cubicBezTo>
                    <a:pt x="118" y="38"/>
                    <a:pt x="117" y="38"/>
                    <a:pt x="116" y="37"/>
                  </a:cubicBezTo>
                  <a:cubicBezTo>
                    <a:pt x="116" y="37"/>
                    <a:pt x="115" y="36"/>
                    <a:pt x="115" y="36"/>
                  </a:cubicBezTo>
                  <a:cubicBezTo>
                    <a:pt x="114" y="36"/>
                    <a:pt x="114" y="35"/>
                    <a:pt x="114" y="35"/>
                  </a:cubicBezTo>
                  <a:cubicBezTo>
                    <a:pt x="113" y="34"/>
                    <a:pt x="113" y="34"/>
                    <a:pt x="113" y="34"/>
                  </a:cubicBezTo>
                  <a:cubicBezTo>
                    <a:pt x="112" y="34"/>
                    <a:pt x="112" y="34"/>
                    <a:pt x="112" y="34"/>
                  </a:cubicBezTo>
                  <a:cubicBezTo>
                    <a:pt x="111" y="33"/>
                    <a:pt x="110" y="33"/>
                    <a:pt x="109" y="32"/>
                  </a:cubicBezTo>
                  <a:cubicBezTo>
                    <a:pt x="108" y="32"/>
                    <a:pt x="108" y="32"/>
                    <a:pt x="108" y="32"/>
                  </a:cubicBezTo>
                  <a:cubicBezTo>
                    <a:pt x="108" y="32"/>
                    <a:pt x="108" y="32"/>
                    <a:pt x="108" y="32"/>
                  </a:cubicBezTo>
                  <a:cubicBezTo>
                    <a:pt x="107" y="31"/>
                    <a:pt x="107" y="31"/>
                    <a:pt x="107" y="31"/>
                  </a:cubicBezTo>
                  <a:cubicBezTo>
                    <a:pt x="106" y="31"/>
                    <a:pt x="105" y="30"/>
                    <a:pt x="103" y="30"/>
                  </a:cubicBezTo>
                  <a:cubicBezTo>
                    <a:pt x="103" y="30"/>
                    <a:pt x="103" y="30"/>
                    <a:pt x="103" y="30"/>
                  </a:cubicBezTo>
                  <a:cubicBezTo>
                    <a:pt x="103" y="29"/>
                    <a:pt x="102" y="29"/>
                    <a:pt x="102" y="29"/>
                  </a:cubicBezTo>
                  <a:cubicBezTo>
                    <a:pt x="101" y="29"/>
                    <a:pt x="100" y="29"/>
                    <a:pt x="99" y="28"/>
                  </a:cubicBezTo>
                  <a:cubicBezTo>
                    <a:pt x="98" y="28"/>
                    <a:pt x="98" y="28"/>
                    <a:pt x="98" y="28"/>
                  </a:cubicBezTo>
                  <a:cubicBezTo>
                    <a:pt x="98" y="28"/>
                    <a:pt x="97" y="28"/>
                    <a:pt x="97" y="28"/>
                  </a:cubicBezTo>
                  <a:cubicBezTo>
                    <a:pt x="96" y="28"/>
                    <a:pt x="95" y="27"/>
                    <a:pt x="94" y="27"/>
                  </a:cubicBezTo>
                  <a:cubicBezTo>
                    <a:pt x="94" y="27"/>
                    <a:pt x="93" y="27"/>
                    <a:pt x="93" y="27"/>
                  </a:cubicBezTo>
                  <a:cubicBezTo>
                    <a:pt x="92" y="27"/>
                    <a:pt x="92" y="27"/>
                    <a:pt x="92" y="27"/>
                  </a:cubicBezTo>
                  <a:cubicBezTo>
                    <a:pt x="91" y="27"/>
                    <a:pt x="90" y="27"/>
                    <a:pt x="89" y="27"/>
                  </a:cubicBezTo>
                  <a:cubicBezTo>
                    <a:pt x="88" y="27"/>
                    <a:pt x="88" y="27"/>
                    <a:pt x="87" y="27"/>
                  </a:cubicBezTo>
                  <a:cubicBezTo>
                    <a:pt x="87" y="27"/>
                    <a:pt x="86" y="27"/>
                    <a:pt x="86" y="27"/>
                  </a:cubicBezTo>
                  <a:cubicBezTo>
                    <a:pt x="68" y="27"/>
                    <a:pt x="68" y="27"/>
                    <a:pt x="68" y="27"/>
                  </a:cubicBezTo>
                  <a:cubicBezTo>
                    <a:pt x="67" y="26"/>
                    <a:pt x="67" y="26"/>
                    <a:pt x="67" y="26"/>
                  </a:cubicBezTo>
                  <a:cubicBezTo>
                    <a:pt x="67" y="25"/>
                    <a:pt x="67" y="25"/>
                    <a:pt x="67" y="25"/>
                  </a:cubicBezTo>
                  <a:cubicBezTo>
                    <a:pt x="66" y="24"/>
                    <a:pt x="66" y="23"/>
                    <a:pt x="65" y="22"/>
                  </a:cubicBezTo>
                  <a:cubicBezTo>
                    <a:pt x="65" y="22"/>
                    <a:pt x="64" y="21"/>
                    <a:pt x="64" y="21"/>
                  </a:cubicBezTo>
                  <a:cubicBezTo>
                    <a:pt x="64" y="20"/>
                    <a:pt x="63" y="20"/>
                    <a:pt x="62" y="19"/>
                  </a:cubicBezTo>
                  <a:cubicBezTo>
                    <a:pt x="62" y="18"/>
                    <a:pt x="62" y="18"/>
                    <a:pt x="62" y="18"/>
                  </a:cubicBezTo>
                  <a:cubicBezTo>
                    <a:pt x="61" y="17"/>
                    <a:pt x="60" y="16"/>
                    <a:pt x="59" y="15"/>
                  </a:cubicBezTo>
                  <a:cubicBezTo>
                    <a:pt x="59" y="15"/>
                    <a:pt x="59" y="15"/>
                    <a:pt x="59" y="15"/>
                  </a:cubicBezTo>
                  <a:cubicBezTo>
                    <a:pt x="58" y="14"/>
                    <a:pt x="58" y="14"/>
                    <a:pt x="58" y="14"/>
                  </a:cubicBezTo>
                  <a:cubicBezTo>
                    <a:pt x="57" y="14"/>
                    <a:pt x="56" y="13"/>
                    <a:pt x="55" y="12"/>
                  </a:cubicBezTo>
                  <a:cubicBezTo>
                    <a:pt x="54" y="11"/>
                    <a:pt x="54" y="11"/>
                    <a:pt x="54" y="11"/>
                  </a:cubicBezTo>
                  <a:cubicBezTo>
                    <a:pt x="54" y="11"/>
                    <a:pt x="53" y="10"/>
                    <a:pt x="52" y="10"/>
                  </a:cubicBezTo>
                  <a:cubicBezTo>
                    <a:pt x="51" y="9"/>
                    <a:pt x="51" y="9"/>
                    <a:pt x="51" y="9"/>
                  </a:cubicBezTo>
                  <a:cubicBezTo>
                    <a:pt x="51" y="9"/>
                    <a:pt x="51" y="9"/>
                    <a:pt x="51" y="9"/>
                  </a:cubicBezTo>
                  <a:cubicBezTo>
                    <a:pt x="50" y="8"/>
                    <a:pt x="50" y="8"/>
                    <a:pt x="49" y="8"/>
                  </a:cubicBezTo>
                  <a:cubicBezTo>
                    <a:pt x="49" y="8"/>
                    <a:pt x="48" y="7"/>
                    <a:pt x="48" y="7"/>
                  </a:cubicBezTo>
                  <a:cubicBezTo>
                    <a:pt x="47" y="7"/>
                    <a:pt x="47" y="6"/>
                    <a:pt x="46" y="6"/>
                  </a:cubicBezTo>
                  <a:cubicBezTo>
                    <a:pt x="46" y="6"/>
                    <a:pt x="46" y="6"/>
                    <a:pt x="46" y="6"/>
                  </a:cubicBezTo>
                  <a:cubicBezTo>
                    <a:pt x="45" y="5"/>
                    <a:pt x="45" y="5"/>
                    <a:pt x="45" y="5"/>
                  </a:cubicBezTo>
                  <a:cubicBezTo>
                    <a:pt x="43" y="5"/>
                    <a:pt x="42" y="4"/>
                    <a:pt x="40" y="3"/>
                  </a:cubicBezTo>
                  <a:cubicBezTo>
                    <a:pt x="40" y="3"/>
                    <a:pt x="40" y="3"/>
                    <a:pt x="40" y="3"/>
                  </a:cubicBezTo>
                  <a:cubicBezTo>
                    <a:pt x="40" y="3"/>
                    <a:pt x="40" y="3"/>
                    <a:pt x="40" y="3"/>
                  </a:cubicBezTo>
                  <a:cubicBezTo>
                    <a:pt x="38" y="3"/>
                    <a:pt x="37" y="2"/>
                    <a:pt x="35" y="2"/>
                  </a:cubicBezTo>
                  <a:cubicBezTo>
                    <a:pt x="35" y="2"/>
                    <a:pt x="35" y="2"/>
                    <a:pt x="35" y="2"/>
                  </a:cubicBezTo>
                  <a:cubicBezTo>
                    <a:pt x="34" y="2"/>
                    <a:pt x="34" y="2"/>
                    <a:pt x="34" y="2"/>
                  </a:cubicBezTo>
                  <a:cubicBezTo>
                    <a:pt x="33" y="1"/>
                    <a:pt x="31" y="1"/>
                    <a:pt x="29" y="1"/>
                  </a:cubicBezTo>
                  <a:cubicBezTo>
                    <a:pt x="29" y="1"/>
                    <a:pt x="29" y="1"/>
                    <a:pt x="29" y="1"/>
                  </a:cubicBezTo>
                  <a:cubicBezTo>
                    <a:pt x="28" y="1"/>
                    <a:pt x="27" y="0"/>
                    <a:pt x="26" y="0"/>
                  </a:cubicBezTo>
                  <a:cubicBezTo>
                    <a:pt x="25" y="0"/>
                    <a:pt x="25" y="0"/>
                    <a:pt x="25" y="0"/>
                  </a:cubicBezTo>
                  <a:cubicBezTo>
                    <a:pt x="25" y="0"/>
                    <a:pt x="24" y="0"/>
                    <a:pt x="24" y="0"/>
                  </a:cubicBezTo>
                  <a:cubicBezTo>
                    <a:pt x="23" y="0"/>
                    <a:pt x="23" y="0"/>
                    <a:pt x="22" y="0"/>
                  </a:cubicBezTo>
                  <a:cubicBezTo>
                    <a:pt x="0" y="0"/>
                    <a:pt x="0" y="0"/>
                    <a:pt x="0" y="0"/>
                  </a:cubicBezTo>
                  <a:cubicBezTo>
                    <a:pt x="2" y="0"/>
                    <a:pt x="3" y="0"/>
                    <a:pt x="4" y="0"/>
                  </a:cubicBezTo>
                  <a:cubicBezTo>
                    <a:pt x="4" y="0"/>
                    <a:pt x="4" y="0"/>
                    <a:pt x="4" y="0"/>
                  </a:cubicBezTo>
                  <a:cubicBezTo>
                    <a:pt x="6" y="0"/>
                    <a:pt x="7" y="1"/>
                    <a:pt x="8" y="1"/>
                  </a:cubicBezTo>
                  <a:cubicBezTo>
                    <a:pt x="9" y="1"/>
                    <a:pt x="11" y="1"/>
                    <a:pt x="13" y="2"/>
                  </a:cubicBezTo>
                  <a:cubicBezTo>
                    <a:pt x="13" y="2"/>
                    <a:pt x="13" y="2"/>
                    <a:pt x="14" y="2"/>
                  </a:cubicBezTo>
                  <a:cubicBezTo>
                    <a:pt x="15" y="2"/>
                    <a:pt x="17" y="3"/>
                    <a:pt x="18" y="3"/>
                  </a:cubicBezTo>
                  <a:cubicBezTo>
                    <a:pt x="19" y="3"/>
                    <a:pt x="19" y="3"/>
                    <a:pt x="19" y="3"/>
                  </a:cubicBezTo>
                  <a:cubicBezTo>
                    <a:pt x="20" y="4"/>
                    <a:pt x="22" y="5"/>
                    <a:pt x="23" y="5"/>
                  </a:cubicBezTo>
                  <a:cubicBezTo>
                    <a:pt x="24" y="6"/>
                    <a:pt x="24" y="6"/>
                    <a:pt x="25" y="6"/>
                  </a:cubicBezTo>
                  <a:cubicBezTo>
                    <a:pt x="25" y="6"/>
                    <a:pt x="26" y="7"/>
                    <a:pt x="26" y="7"/>
                  </a:cubicBezTo>
                  <a:cubicBezTo>
                    <a:pt x="27" y="7"/>
                    <a:pt x="27" y="8"/>
                    <a:pt x="28" y="8"/>
                  </a:cubicBezTo>
                  <a:cubicBezTo>
                    <a:pt x="28" y="8"/>
                    <a:pt x="29" y="8"/>
                    <a:pt x="29" y="9"/>
                  </a:cubicBezTo>
                  <a:cubicBezTo>
                    <a:pt x="30" y="9"/>
                    <a:pt x="30" y="9"/>
                    <a:pt x="30" y="10"/>
                  </a:cubicBezTo>
                  <a:cubicBezTo>
                    <a:pt x="31" y="10"/>
                    <a:pt x="32" y="11"/>
                    <a:pt x="33" y="11"/>
                  </a:cubicBezTo>
                  <a:cubicBezTo>
                    <a:pt x="34" y="12"/>
                    <a:pt x="34" y="12"/>
                    <a:pt x="34" y="12"/>
                  </a:cubicBezTo>
                  <a:cubicBezTo>
                    <a:pt x="35" y="13"/>
                    <a:pt x="36" y="14"/>
                    <a:pt x="37" y="14"/>
                  </a:cubicBezTo>
                  <a:cubicBezTo>
                    <a:pt x="37" y="15"/>
                    <a:pt x="37" y="15"/>
                    <a:pt x="37" y="15"/>
                  </a:cubicBezTo>
                  <a:cubicBezTo>
                    <a:pt x="38" y="16"/>
                    <a:pt x="39" y="17"/>
                    <a:pt x="40" y="18"/>
                  </a:cubicBezTo>
                  <a:cubicBezTo>
                    <a:pt x="41" y="19"/>
                    <a:pt x="41" y="19"/>
                    <a:pt x="41" y="19"/>
                  </a:cubicBezTo>
                  <a:cubicBezTo>
                    <a:pt x="41" y="20"/>
                    <a:pt x="42" y="20"/>
                    <a:pt x="43" y="21"/>
                  </a:cubicBezTo>
                  <a:cubicBezTo>
                    <a:pt x="43" y="21"/>
                    <a:pt x="43" y="22"/>
                    <a:pt x="43" y="22"/>
                  </a:cubicBezTo>
                  <a:cubicBezTo>
                    <a:pt x="44" y="23"/>
                    <a:pt x="44" y="24"/>
                    <a:pt x="45" y="25"/>
                  </a:cubicBezTo>
                  <a:cubicBezTo>
                    <a:pt x="45" y="25"/>
                    <a:pt x="46" y="25"/>
                    <a:pt x="46" y="26"/>
                  </a:cubicBezTo>
                  <a:cubicBezTo>
                    <a:pt x="46" y="27"/>
                    <a:pt x="47" y="28"/>
                    <a:pt x="48" y="29"/>
                  </a:cubicBezTo>
                  <a:cubicBezTo>
                    <a:pt x="69" y="29"/>
                    <a:pt x="69" y="29"/>
                    <a:pt x="69" y="29"/>
                  </a:cubicBezTo>
                  <a:cubicBezTo>
                    <a:pt x="69" y="28"/>
                    <a:pt x="69" y="28"/>
                    <a:pt x="68" y="27"/>
                  </a:cubicBezTo>
                  <a:cubicBezTo>
                    <a:pt x="69" y="27"/>
                    <a:pt x="69" y="27"/>
                    <a:pt x="70" y="27"/>
                  </a:cubicBezTo>
                  <a:cubicBezTo>
                    <a:pt x="71" y="27"/>
                    <a:pt x="72" y="27"/>
                    <a:pt x="72" y="27"/>
                  </a:cubicBezTo>
                  <a:cubicBezTo>
                    <a:pt x="73" y="27"/>
                    <a:pt x="74" y="28"/>
                    <a:pt x="75" y="28"/>
                  </a:cubicBezTo>
                  <a:cubicBezTo>
                    <a:pt x="76" y="28"/>
                    <a:pt x="76" y="28"/>
                    <a:pt x="77" y="28"/>
                  </a:cubicBezTo>
                  <a:cubicBezTo>
                    <a:pt x="78" y="29"/>
                    <a:pt x="79" y="29"/>
                    <a:pt x="80" y="29"/>
                  </a:cubicBezTo>
                  <a:cubicBezTo>
                    <a:pt x="81" y="29"/>
                    <a:pt x="81" y="30"/>
                    <a:pt x="82" y="30"/>
                  </a:cubicBezTo>
                  <a:cubicBezTo>
                    <a:pt x="83" y="30"/>
                    <a:pt x="84" y="31"/>
                    <a:pt x="86" y="31"/>
                  </a:cubicBezTo>
                  <a:cubicBezTo>
                    <a:pt x="87" y="32"/>
                    <a:pt x="87" y="32"/>
                    <a:pt x="87" y="32"/>
                  </a:cubicBezTo>
                  <a:cubicBezTo>
                    <a:pt x="87" y="32"/>
                    <a:pt x="87" y="32"/>
                    <a:pt x="87" y="32"/>
                  </a:cubicBezTo>
                  <a:cubicBezTo>
                    <a:pt x="88" y="33"/>
                    <a:pt x="89" y="33"/>
                    <a:pt x="90" y="34"/>
                  </a:cubicBezTo>
                  <a:cubicBezTo>
                    <a:pt x="91" y="34"/>
                    <a:pt x="91" y="34"/>
                    <a:pt x="91" y="34"/>
                  </a:cubicBezTo>
                  <a:cubicBezTo>
                    <a:pt x="92" y="35"/>
                    <a:pt x="92" y="35"/>
                    <a:pt x="93" y="36"/>
                  </a:cubicBezTo>
                  <a:cubicBezTo>
                    <a:pt x="94" y="36"/>
                    <a:pt x="94" y="37"/>
                    <a:pt x="95" y="37"/>
                  </a:cubicBezTo>
                  <a:cubicBezTo>
                    <a:pt x="95" y="38"/>
                    <a:pt x="96" y="38"/>
                    <a:pt x="97" y="39"/>
                  </a:cubicBezTo>
                  <a:cubicBezTo>
                    <a:pt x="97" y="39"/>
                    <a:pt x="98" y="39"/>
                    <a:pt x="98" y="40"/>
                  </a:cubicBezTo>
                  <a:cubicBezTo>
                    <a:pt x="99" y="41"/>
                    <a:pt x="100" y="42"/>
                    <a:pt x="101" y="43"/>
                  </a:cubicBezTo>
                  <a:cubicBezTo>
                    <a:pt x="101" y="43"/>
                    <a:pt x="101" y="43"/>
                    <a:pt x="101" y="43"/>
                  </a:cubicBezTo>
                  <a:cubicBezTo>
                    <a:pt x="102" y="44"/>
                    <a:pt x="103" y="45"/>
                    <a:pt x="104" y="46"/>
                  </a:cubicBezTo>
                  <a:cubicBezTo>
                    <a:pt x="104" y="47"/>
                    <a:pt x="104" y="47"/>
                    <a:pt x="104" y="47"/>
                  </a:cubicBezTo>
                  <a:cubicBezTo>
                    <a:pt x="105" y="48"/>
                    <a:pt x="106" y="49"/>
                    <a:pt x="106" y="50"/>
                  </a:cubicBezTo>
                  <a:cubicBezTo>
                    <a:pt x="106" y="50"/>
                    <a:pt x="106" y="50"/>
                    <a:pt x="106" y="50"/>
                  </a:cubicBezTo>
                  <a:cubicBezTo>
                    <a:pt x="107" y="51"/>
                    <a:pt x="108" y="52"/>
                    <a:pt x="108" y="53"/>
                  </a:cubicBezTo>
                  <a:cubicBezTo>
                    <a:pt x="109" y="54"/>
                    <a:pt x="109" y="54"/>
                    <a:pt x="109" y="54"/>
                  </a:cubicBezTo>
                  <a:cubicBezTo>
                    <a:pt x="109" y="55"/>
                    <a:pt x="110" y="56"/>
                    <a:pt x="110" y="57"/>
                  </a:cubicBezTo>
                  <a:cubicBezTo>
                    <a:pt x="111" y="58"/>
                    <a:pt x="111" y="58"/>
                    <a:pt x="111" y="58"/>
                  </a:cubicBezTo>
                  <a:cubicBezTo>
                    <a:pt x="111" y="59"/>
                    <a:pt x="112" y="61"/>
                    <a:pt x="112" y="62"/>
                  </a:cubicBezTo>
                  <a:cubicBezTo>
                    <a:pt x="112" y="62"/>
                    <a:pt x="112" y="63"/>
                    <a:pt x="113" y="64"/>
                  </a:cubicBezTo>
                  <a:cubicBezTo>
                    <a:pt x="113" y="64"/>
                    <a:pt x="113" y="65"/>
                    <a:pt x="113" y="66"/>
                  </a:cubicBezTo>
                  <a:cubicBezTo>
                    <a:pt x="113" y="67"/>
                    <a:pt x="113" y="67"/>
                    <a:pt x="114" y="68"/>
                  </a:cubicBezTo>
                  <a:cubicBezTo>
                    <a:pt x="114" y="69"/>
                    <a:pt x="114" y="70"/>
                    <a:pt x="114" y="71"/>
                  </a:cubicBezTo>
                  <a:cubicBezTo>
                    <a:pt x="116" y="71"/>
                    <a:pt x="117" y="72"/>
                    <a:pt x="119" y="72"/>
                  </a:cubicBezTo>
                  <a:cubicBezTo>
                    <a:pt x="119" y="72"/>
                    <a:pt x="119" y="72"/>
                    <a:pt x="119" y="72"/>
                  </a:cubicBezTo>
                  <a:cubicBezTo>
                    <a:pt x="120" y="72"/>
                    <a:pt x="122" y="72"/>
                    <a:pt x="123" y="73"/>
                  </a:cubicBezTo>
                  <a:cubicBezTo>
                    <a:pt x="124" y="73"/>
                    <a:pt x="124" y="73"/>
                    <a:pt x="125" y="73"/>
                  </a:cubicBezTo>
                  <a:cubicBezTo>
                    <a:pt x="126" y="73"/>
                    <a:pt x="127" y="74"/>
                    <a:pt x="128" y="74"/>
                  </a:cubicBezTo>
                  <a:cubicBezTo>
                    <a:pt x="128" y="74"/>
                    <a:pt x="129" y="74"/>
                    <a:pt x="129" y="75"/>
                  </a:cubicBezTo>
                  <a:cubicBezTo>
                    <a:pt x="130" y="75"/>
                    <a:pt x="131" y="75"/>
                    <a:pt x="132" y="76"/>
                  </a:cubicBezTo>
                  <a:cubicBezTo>
                    <a:pt x="133" y="76"/>
                    <a:pt x="134" y="77"/>
                    <a:pt x="135" y="78"/>
                  </a:cubicBezTo>
                  <a:cubicBezTo>
                    <a:pt x="135" y="78"/>
                    <a:pt x="135" y="78"/>
                    <a:pt x="135" y="78"/>
                  </a:cubicBezTo>
                  <a:cubicBezTo>
                    <a:pt x="137" y="78"/>
                    <a:pt x="138" y="79"/>
                    <a:pt x="139" y="80"/>
                  </a:cubicBezTo>
                  <a:cubicBezTo>
                    <a:pt x="139" y="80"/>
                    <a:pt x="140" y="80"/>
                    <a:pt x="140" y="81"/>
                  </a:cubicBezTo>
                  <a:cubicBezTo>
                    <a:pt x="141" y="81"/>
                    <a:pt x="141" y="82"/>
                    <a:pt x="142" y="82"/>
                  </a:cubicBezTo>
                  <a:cubicBezTo>
                    <a:pt x="142" y="83"/>
                    <a:pt x="143" y="83"/>
                    <a:pt x="143" y="83"/>
                  </a:cubicBezTo>
                  <a:cubicBezTo>
                    <a:pt x="144" y="84"/>
                    <a:pt x="145" y="85"/>
                    <a:pt x="145" y="85"/>
                  </a:cubicBezTo>
                  <a:cubicBezTo>
                    <a:pt x="146" y="86"/>
                    <a:pt x="146" y="86"/>
                    <a:pt x="146" y="86"/>
                  </a:cubicBezTo>
                  <a:cubicBezTo>
                    <a:pt x="147" y="87"/>
                    <a:pt x="148" y="88"/>
                    <a:pt x="148" y="89"/>
                  </a:cubicBezTo>
                  <a:cubicBezTo>
                    <a:pt x="149" y="89"/>
                    <a:pt x="149" y="89"/>
                    <a:pt x="149" y="89"/>
                  </a:cubicBezTo>
                  <a:cubicBezTo>
                    <a:pt x="150" y="90"/>
                    <a:pt x="150" y="91"/>
                    <a:pt x="151" y="92"/>
                  </a:cubicBezTo>
                  <a:cubicBezTo>
                    <a:pt x="151" y="93"/>
                    <a:pt x="151" y="93"/>
                    <a:pt x="151" y="93"/>
                  </a:cubicBezTo>
                  <a:cubicBezTo>
                    <a:pt x="152" y="94"/>
                    <a:pt x="153" y="95"/>
                    <a:pt x="153" y="96"/>
                  </a:cubicBezTo>
                  <a:cubicBezTo>
                    <a:pt x="154" y="97"/>
                    <a:pt x="154" y="97"/>
                    <a:pt x="154" y="97"/>
                  </a:cubicBezTo>
                  <a:cubicBezTo>
                    <a:pt x="154" y="98"/>
                    <a:pt x="155" y="99"/>
                    <a:pt x="155" y="100"/>
                  </a:cubicBezTo>
                  <a:cubicBezTo>
                    <a:pt x="155" y="101"/>
                    <a:pt x="155" y="101"/>
                    <a:pt x="155" y="101"/>
                  </a:cubicBezTo>
                  <a:cubicBezTo>
                    <a:pt x="156" y="102"/>
                    <a:pt x="156" y="103"/>
                    <a:pt x="157" y="104"/>
                  </a:cubicBezTo>
                  <a:cubicBezTo>
                    <a:pt x="157" y="105"/>
                    <a:pt x="157" y="105"/>
                    <a:pt x="157" y="106"/>
                  </a:cubicBezTo>
                  <a:cubicBezTo>
                    <a:pt x="157" y="106"/>
                    <a:pt x="157" y="107"/>
                    <a:pt x="158" y="108"/>
                  </a:cubicBezTo>
                  <a:cubicBezTo>
                    <a:pt x="158" y="109"/>
                    <a:pt x="158" y="109"/>
                    <a:pt x="158" y="110"/>
                  </a:cubicBezTo>
                  <a:cubicBezTo>
                    <a:pt x="158" y="111"/>
                    <a:pt x="158" y="112"/>
                    <a:pt x="158" y="113"/>
                  </a:cubicBezTo>
                  <a:cubicBezTo>
                    <a:pt x="159" y="114"/>
                    <a:pt x="159" y="114"/>
                    <a:pt x="159" y="114"/>
                  </a:cubicBezTo>
                  <a:cubicBezTo>
                    <a:pt x="159" y="115"/>
                    <a:pt x="159" y="117"/>
                    <a:pt x="159" y="118"/>
                  </a:cubicBezTo>
                  <a:cubicBezTo>
                    <a:pt x="159" y="120"/>
                    <a:pt x="159" y="121"/>
                    <a:pt x="158" y="123"/>
                  </a:cubicBezTo>
                  <a:cubicBezTo>
                    <a:pt x="158" y="124"/>
                    <a:pt x="158" y="125"/>
                    <a:pt x="158" y="126"/>
                  </a:cubicBezTo>
                  <a:cubicBezTo>
                    <a:pt x="158" y="126"/>
                    <a:pt x="158" y="127"/>
                    <a:pt x="158" y="128"/>
                  </a:cubicBezTo>
                  <a:cubicBezTo>
                    <a:pt x="157" y="129"/>
                    <a:pt x="157" y="131"/>
                    <a:pt x="157" y="132"/>
                  </a:cubicBezTo>
                  <a:cubicBezTo>
                    <a:pt x="157" y="132"/>
                    <a:pt x="157" y="132"/>
                    <a:pt x="157" y="132"/>
                  </a:cubicBezTo>
                  <a:cubicBezTo>
                    <a:pt x="156" y="134"/>
                    <a:pt x="156" y="135"/>
                    <a:pt x="155" y="137"/>
                  </a:cubicBezTo>
                  <a:cubicBezTo>
                    <a:pt x="155" y="137"/>
                    <a:pt x="155" y="137"/>
                    <a:pt x="154" y="138"/>
                  </a:cubicBezTo>
                  <a:cubicBezTo>
                    <a:pt x="154" y="139"/>
                    <a:pt x="153" y="140"/>
                    <a:pt x="153" y="141"/>
                  </a:cubicBezTo>
                  <a:cubicBezTo>
                    <a:pt x="152" y="142"/>
                    <a:pt x="152" y="143"/>
                    <a:pt x="151" y="144"/>
                  </a:cubicBezTo>
                  <a:cubicBezTo>
                    <a:pt x="151" y="145"/>
                    <a:pt x="151" y="145"/>
                    <a:pt x="151" y="145"/>
                  </a:cubicBezTo>
                  <a:cubicBezTo>
                    <a:pt x="150" y="146"/>
                    <a:pt x="149" y="147"/>
                    <a:pt x="148" y="148"/>
                  </a:cubicBezTo>
                  <a:cubicBezTo>
                    <a:pt x="148" y="148"/>
                    <a:pt x="148" y="148"/>
                    <a:pt x="148" y="148"/>
                  </a:cubicBezTo>
                  <a:cubicBezTo>
                    <a:pt x="147" y="149"/>
                    <a:pt x="146" y="150"/>
                    <a:pt x="145" y="151"/>
                  </a:cubicBezTo>
                  <a:cubicBezTo>
                    <a:pt x="145" y="151"/>
                    <a:pt x="145" y="151"/>
                    <a:pt x="145" y="151"/>
                  </a:cubicBezTo>
                  <a:cubicBezTo>
                    <a:pt x="144" y="152"/>
                    <a:pt x="143" y="153"/>
                    <a:pt x="142" y="154"/>
                  </a:cubicBezTo>
                  <a:cubicBezTo>
                    <a:pt x="142" y="155"/>
                    <a:pt x="142" y="155"/>
                    <a:pt x="142" y="155"/>
                  </a:cubicBezTo>
                  <a:cubicBezTo>
                    <a:pt x="141" y="155"/>
                    <a:pt x="140" y="156"/>
                    <a:pt x="139" y="157"/>
                  </a:cubicBezTo>
                  <a:cubicBezTo>
                    <a:pt x="138" y="157"/>
                    <a:pt x="138" y="157"/>
                    <a:pt x="138" y="157"/>
                  </a:cubicBezTo>
                  <a:cubicBezTo>
                    <a:pt x="137" y="158"/>
                    <a:pt x="136" y="159"/>
                    <a:pt x="135" y="159"/>
                  </a:cubicBezTo>
                  <a:cubicBezTo>
                    <a:pt x="134" y="160"/>
                    <a:pt x="134" y="160"/>
                    <a:pt x="134" y="160"/>
                  </a:cubicBezTo>
                  <a:cubicBezTo>
                    <a:pt x="133" y="160"/>
                    <a:pt x="132" y="161"/>
                    <a:pt x="130" y="161"/>
                  </a:cubicBezTo>
                  <a:cubicBezTo>
                    <a:pt x="130" y="161"/>
                    <a:pt x="130" y="161"/>
                    <a:pt x="130" y="161"/>
                  </a:cubicBezTo>
                  <a:cubicBezTo>
                    <a:pt x="129" y="162"/>
                    <a:pt x="128" y="162"/>
                    <a:pt x="127" y="163"/>
                  </a:cubicBezTo>
                  <a:cubicBezTo>
                    <a:pt x="126" y="163"/>
                    <a:pt x="126" y="163"/>
                    <a:pt x="126" y="163"/>
                  </a:cubicBezTo>
                  <a:cubicBezTo>
                    <a:pt x="125" y="163"/>
                    <a:pt x="123" y="164"/>
                    <a:pt x="122" y="164"/>
                  </a:cubicBezTo>
                  <a:cubicBezTo>
                    <a:pt x="121" y="164"/>
                    <a:pt x="121" y="164"/>
                    <a:pt x="121" y="164"/>
                  </a:cubicBezTo>
                  <a:cubicBezTo>
                    <a:pt x="120" y="164"/>
                    <a:pt x="119" y="165"/>
                    <a:pt x="117" y="165"/>
                  </a:cubicBezTo>
                  <a:cubicBezTo>
                    <a:pt x="117" y="165"/>
                    <a:pt x="117" y="165"/>
                    <a:pt x="117" y="165"/>
                  </a:cubicBezTo>
                  <a:cubicBezTo>
                    <a:pt x="115" y="165"/>
                    <a:pt x="114" y="165"/>
                    <a:pt x="112" y="165"/>
                  </a:cubicBezTo>
                  <a:cubicBezTo>
                    <a:pt x="134" y="165"/>
                    <a:pt x="134" y="165"/>
                    <a:pt x="134" y="165"/>
                  </a:cubicBezTo>
                  <a:cubicBezTo>
                    <a:pt x="136" y="165"/>
                    <a:pt x="137" y="165"/>
                    <a:pt x="138" y="165"/>
                  </a:cubicBezTo>
                  <a:cubicBezTo>
                    <a:pt x="139" y="165"/>
                    <a:pt x="139" y="165"/>
                    <a:pt x="139" y="165"/>
                  </a:cubicBezTo>
                  <a:cubicBezTo>
                    <a:pt x="140" y="165"/>
                    <a:pt x="142" y="164"/>
                    <a:pt x="143" y="164"/>
                  </a:cubicBezTo>
                  <a:cubicBezTo>
                    <a:pt x="144" y="164"/>
                    <a:pt x="144" y="164"/>
                    <a:pt x="144" y="164"/>
                  </a:cubicBezTo>
                  <a:cubicBezTo>
                    <a:pt x="145" y="164"/>
                    <a:pt x="146" y="163"/>
                    <a:pt x="148" y="163"/>
                  </a:cubicBezTo>
                  <a:cubicBezTo>
                    <a:pt x="148" y="163"/>
                    <a:pt x="148" y="163"/>
                    <a:pt x="148" y="163"/>
                  </a:cubicBezTo>
                  <a:cubicBezTo>
                    <a:pt x="150" y="162"/>
                    <a:pt x="151" y="162"/>
                    <a:pt x="152" y="161"/>
                  </a:cubicBezTo>
                  <a:cubicBezTo>
                    <a:pt x="152" y="161"/>
                    <a:pt x="152" y="161"/>
                    <a:pt x="152" y="161"/>
                  </a:cubicBezTo>
                  <a:cubicBezTo>
                    <a:pt x="153" y="161"/>
                    <a:pt x="155" y="160"/>
                    <a:pt x="156" y="160"/>
                  </a:cubicBezTo>
                  <a:cubicBezTo>
                    <a:pt x="156" y="159"/>
                    <a:pt x="156" y="159"/>
                    <a:pt x="156" y="159"/>
                  </a:cubicBezTo>
                  <a:cubicBezTo>
                    <a:pt x="157" y="159"/>
                    <a:pt x="159" y="158"/>
                    <a:pt x="160" y="157"/>
                  </a:cubicBezTo>
                  <a:cubicBezTo>
                    <a:pt x="160" y="157"/>
                    <a:pt x="160" y="157"/>
                    <a:pt x="160" y="157"/>
                  </a:cubicBezTo>
                  <a:cubicBezTo>
                    <a:pt x="161" y="156"/>
                    <a:pt x="162" y="155"/>
                    <a:pt x="163" y="155"/>
                  </a:cubicBezTo>
                  <a:cubicBezTo>
                    <a:pt x="164" y="154"/>
                    <a:pt x="164" y="154"/>
                    <a:pt x="164" y="154"/>
                  </a:cubicBezTo>
                  <a:cubicBezTo>
                    <a:pt x="165" y="153"/>
                    <a:pt x="166" y="152"/>
                    <a:pt x="167" y="151"/>
                  </a:cubicBezTo>
                  <a:cubicBezTo>
                    <a:pt x="167" y="151"/>
                    <a:pt x="167" y="151"/>
                    <a:pt x="167" y="151"/>
                  </a:cubicBezTo>
                  <a:cubicBezTo>
                    <a:pt x="168" y="150"/>
                    <a:pt x="169" y="149"/>
                    <a:pt x="170" y="148"/>
                  </a:cubicBezTo>
                  <a:cubicBezTo>
                    <a:pt x="170" y="148"/>
                    <a:pt x="170" y="148"/>
                    <a:pt x="170" y="148"/>
                  </a:cubicBezTo>
                  <a:cubicBezTo>
                    <a:pt x="170" y="148"/>
                    <a:pt x="170" y="148"/>
                    <a:pt x="170" y="148"/>
                  </a:cubicBezTo>
                  <a:cubicBezTo>
                    <a:pt x="171" y="147"/>
                    <a:pt x="172" y="146"/>
                    <a:pt x="172" y="145"/>
                  </a:cubicBezTo>
                  <a:cubicBezTo>
                    <a:pt x="173" y="144"/>
                    <a:pt x="173" y="144"/>
                    <a:pt x="173" y="144"/>
                  </a:cubicBezTo>
                  <a:cubicBezTo>
                    <a:pt x="173" y="143"/>
                    <a:pt x="174" y="143"/>
                    <a:pt x="174" y="142"/>
                  </a:cubicBezTo>
                  <a:cubicBezTo>
                    <a:pt x="174" y="141"/>
                    <a:pt x="174" y="141"/>
                    <a:pt x="174" y="141"/>
                  </a:cubicBezTo>
                  <a:cubicBezTo>
                    <a:pt x="175" y="140"/>
                    <a:pt x="176" y="139"/>
                    <a:pt x="176" y="138"/>
                  </a:cubicBezTo>
                  <a:cubicBezTo>
                    <a:pt x="177" y="137"/>
                    <a:pt x="177" y="137"/>
                    <a:pt x="177" y="137"/>
                  </a:cubicBezTo>
                  <a:cubicBezTo>
                    <a:pt x="177" y="137"/>
                    <a:pt x="177" y="137"/>
                    <a:pt x="177" y="137"/>
                  </a:cubicBezTo>
                  <a:cubicBezTo>
                    <a:pt x="177" y="135"/>
                    <a:pt x="178" y="134"/>
                    <a:pt x="178" y="132"/>
                  </a:cubicBezTo>
                  <a:cubicBezTo>
                    <a:pt x="178" y="132"/>
                    <a:pt x="178" y="132"/>
                    <a:pt x="178" y="132"/>
                  </a:cubicBezTo>
                  <a:cubicBezTo>
                    <a:pt x="178" y="132"/>
                    <a:pt x="178" y="132"/>
                    <a:pt x="178" y="132"/>
                  </a:cubicBezTo>
                  <a:cubicBezTo>
                    <a:pt x="179" y="131"/>
                    <a:pt x="179" y="129"/>
                    <a:pt x="179" y="128"/>
                  </a:cubicBezTo>
                  <a:cubicBezTo>
                    <a:pt x="179" y="127"/>
                    <a:pt x="179" y="127"/>
                    <a:pt x="179" y="127"/>
                  </a:cubicBezTo>
                  <a:cubicBezTo>
                    <a:pt x="180" y="127"/>
                    <a:pt x="180" y="126"/>
                    <a:pt x="180" y="126"/>
                  </a:cubicBezTo>
                  <a:cubicBezTo>
                    <a:pt x="180" y="125"/>
                    <a:pt x="180" y="124"/>
                    <a:pt x="180" y="123"/>
                  </a:cubicBezTo>
                  <a:cubicBezTo>
                    <a:pt x="180" y="123"/>
                    <a:pt x="180" y="123"/>
                    <a:pt x="180" y="12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任意多边形 270">
              <a:extLst>
                <a:ext uri="{FF2B5EF4-FFF2-40B4-BE49-F238E27FC236}">
                  <a16:creationId xmlns:a16="http://schemas.microsoft.com/office/drawing/2014/main" id="{5FB1D2E1-3D60-48A5-BE07-0374F325259A}"/>
                </a:ext>
              </a:extLst>
            </p:cNvPr>
            <p:cNvSpPr/>
            <p:nvPr/>
          </p:nvSpPr>
          <p:spPr bwMode="auto">
            <a:xfrm>
              <a:off x="7140576" y="1173163"/>
              <a:ext cx="930275" cy="542925"/>
            </a:xfrm>
            <a:custGeom>
              <a:avLst/>
              <a:gdLst>
                <a:gd name="T0" fmla="*/ 123 w 282"/>
                <a:gd name="T1" fmla="*/ 0 h 165"/>
                <a:gd name="T2" fmla="*/ 171 w 282"/>
                <a:gd name="T3" fmla="*/ 29 h 165"/>
                <a:gd name="T4" fmla="*/ 187 w 282"/>
                <a:gd name="T5" fmla="*/ 27 h 165"/>
                <a:gd name="T6" fmla="*/ 237 w 282"/>
                <a:gd name="T7" fmla="*/ 71 h 165"/>
                <a:gd name="T8" fmla="*/ 282 w 282"/>
                <a:gd name="T9" fmla="*/ 118 h 165"/>
                <a:gd name="T10" fmla="*/ 235 w 282"/>
                <a:gd name="T11" fmla="*/ 165 h 165"/>
                <a:gd name="T12" fmla="*/ 63 w 282"/>
                <a:gd name="T13" fmla="*/ 165 h 165"/>
                <a:gd name="T14" fmla="*/ 0 w 282"/>
                <a:gd name="T15" fmla="*/ 101 h 165"/>
                <a:gd name="T16" fmla="*/ 63 w 282"/>
                <a:gd name="T17" fmla="*/ 37 h 165"/>
                <a:gd name="T18" fmla="*/ 73 w 282"/>
                <a:gd name="T19" fmla="*/ 38 h 165"/>
                <a:gd name="T20" fmla="*/ 123 w 282"/>
                <a:gd name="T2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165">
                  <a:moveTo>
                    <a:pt x="123" y="0"/>
                  </a:moveTo>
                  <a:cubicBezTo>
                    <a:pt x="144" y="0"/>
                    <a:pt x="162" y="12"/>
                    <a:pt x="171" y="29"/>
                  </a:cubicBezTo>
                  <a:cubicBezTo>
                    <a:pt x="176" y="28"/>
                    <a:pt x="182" y="27"/>
                    <a:pt x="187" y="27"/>
                  </a:cubicBezTo>
                  <a:cubicBezTo>
                    <a:pt x="213" y="27"/>
                    <a:pt x="234" y="46"/>
                    <a:pt x="237" y="71"/>
                  </a:cubicBezTo>
                  <a:cubicBezTo>
                    <a:pt x="262" y="72"/>
                    <a:pt x="282" y="93"/>
                    <a:pt x="282" y="118"/>
                  </a:cubicBezTo>
                  <a:cubicBezTo>
                    <a:pt x="282" y="144"/>
                    <a:pt x="261" y="165"/>
                    <a:pt x="235" y="165"/>
                  </a:cubicBezTo>
                  <a:cubicBezTo>
                    <a:pt x="63" y="165"/>
                    <a:pt x="63" y="165"/>
                    <a:pt x="63" y="165"/>
                  </a:cubicBezTo>
                  <a:cubicBezTo>
                    <a:pt x="29" y="165"/>
                    <a:pt x="0" y="136"/>
                    <a:pt x="0" y="101"/>
                  </a:cubicBezTo>
                  <a:cubicBezTo>
                    <a:pt x="0" y="66"/>
                    <a:pt x="29" y="37"/>
                    <a:pt x="63" y="37"/>
                  </a:cubicBezTo>
                  <a:cubicBezTo>
                    <a:pt x="67" y="37"/>
                    <a:pt x="70" y="37"/>
                    <a:pt x="73" y="38"/>
                  </a:cubicBezTo>
                  <a:cubicBezTo>
                    <a:pt x="79" y="16"/>
                    <a:pt x="100" y="0"/>
                    <a:pt x="123"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任意多边形 271">
              <a:extLst>
                <a:ext uri="{FF2B5EF4-FFF2-40B4-BE49-F238E27FC236}">
                  <a16:creationId xmlns:a16="http://schemas.microsoft.com/office/drawing/2014/main" id="{2284E260-63E0-425C-B81B-B92230DE81FA}"/>
                </a:ext>
              </a:extLst>
            </p:cNvPr>
            <p:cNvSpPr/>
            <p:nvPr/>
          </p:nvSpPr>
          <p:spPr bwMode="auto">
            <a:xfrm>
              <a:off x="7380288" y="1216025"/>
              <a:ext cx="53975" cy="79375"/>
            </a:xfrm>
            <a:custGeom>
              <a:avLst/>
              <a:gdLst>
                <a:gd name="T0" fmla="*/ 16 w 16"/>
                <a:gd name="T1" fmla="*/ 0 h 24"/>
                <a:gd name="T2" fmla="*/ 0 w 16"/>
                <a:gd name="T3" fmla="*/ 24 h 24"/>
                <a:gd name="T4" fmla="*/ 0 w 16"/>
                <a:gd name="T5" fmla="*/ 24 h 24"/>
                <a:gd name="T6" fmla="*/ 16 w 16"/>
                <a:gd name="T7" fmla="*/ 0 h 24"/>
              </a:gdLst>
              <a:ahLst/>
              <a:cxnLst>
                <a:cxn ang="0">
                  <a:pos x="T0" y="T1"/>
                </a:cxn>
                <a:cxn ang="0">
                  <a:pos x="T2" y="T3"/>
                </a:cxn>
                <a:cxn ang="0">
                  <a:pos x="T4" y="T5"/>
                </a:cxn>
                <a:cxn ang="0">
                  <a:pos x="T6" y="T7"/>
                </a:cxn>
              </a:cxnLst>
              <a:rect l="0" t="0" r="r" b="b"/>
              <a:pathLst>
                <a:path w="16" h="24">
                  <a:moveTo>
                    <a:pt x="16" y="0"/>
                  </a:moveTo>
                  <a:cubicBezTo>
                    <a:pt x="9" y="6"/>
                    <a:pt x="3" y="14"/>
                    <a:pt x="0" y="24"/>
                  </a:cubicBezTo>
                  <a:cubicBezTo>
                    <a:pt x="0" y="24"/>
                    <a:pt x="0" y="24"/>
                    <a:pt x="0" y="24"/>
                  </a:cubicBezTo>
                  <a:cubicBezTo>
                    <a:pt x="3" y="14"/>
                    <a:pt x="9" y="6"/>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任意多边形 272">
              <a:extLst>
                <a:ext uri="{FF2B5EF4-FFF2-40B4-BE49-F238E27FC236}">
                  <a16:creationId xmlns:a16="http://schemas.microsoft.com/office/drawing/2014/main" id="{F724E69B-588B-433F-AC99-4DB731CA9CD9}"/>
                </a:ext>
              </a:extLst>
            </p:cNvPr>
            <p:cNvSpPr/>
            <p:nvPr/>
          </p:nvSpPr>
          <p:spPr bwMode="auto">
            <a:xfrm>
              <a:off x="7370763" y="1295400"/>
              <a:ext cx="9525" cy="3175"/>
            </a:xfrm>
            <a:custGeom>
              <a:avLst/>
              <a:gdLst>
                <a:gd name="T0" fmla="*/ 3 w 3"/>
                <a:gd name="T1" fmla="*/ 0 h 1"/>
                <a:gd name="T2" fmla="*/ 3 w 3"/>
                <a:gd name="T3" fmla="*/ 0 h 1"/>
                <a:gd name="T4" fmla="*/ 3 w 3"/>
                <a:gd name="T5" fmla="*/ 1 h 1"/>
                <a:gd name="T6" fmla="*/ 0 w 3"/>
                <a:gd name="T7" fmla="*/ 0 h 1"/>
                <a:gd name="T8" fmla="*/ 3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cubicBezTo>
                    <a:pt x="3" y="0"/>
                    <a:pt x="3" y="0"/>
                    <a:pt x="3" y="0"/>
                  </a:cubicBezTo>
                  <a:cubicBezTo>
                    <a:pt x="3" y="0"/>
                    <a:pt x="3" y="1"/>
                    <a:pt x="3" y="1"/>
                  </a:cubicBezTo>
                  <a:cubicBezTo>
                    <a:pt x="2" y="1"/>
                    <a:pt x="1" y="1"/>
                    <a:pt x="0" y="0"/>
                  </a:cubicBezTo>
                  <a:cubicBezTo>
                    <a:pt x="1" y="1"/>
                    <a:pt x="2" y="1"/>
                    <a:pt x="3" y="1"/>
                  </a:cubicBezTo>
                  <a:cubicBezTo>
                    <a:pt x="3" y="1"/>
                    <a:pt x="3" y="0"/>
                    <a:pt x="3" y="0"/>
                  </a:cubicBezTo>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任意多边形 273">
              <a:extLst>
                <a:ext uri="{FF2B5EF4-FFF2-40B4-BE49-F238E27FC236}">
                  <a16:creationId xmlns:a16="http://schemas.microsoft.com/office/drawing/2014/main" id="{C0954262-9C56-4818-BD67-F522356991D3}"/>
                </a:ext>
              </a:extLst>
            </p:cNvPr>
            <p:cNvSpPr/>
            <p:nvPr/>
          </p:nvSpPr>
          <p:spPr bwMode="auto">
            <a:xfrm>
              <a:off x="7248526" y="1690688"/>
              <a:ext cx="100013" cy="25400"/>
            </a:xfrm>
            <a:custGeom>
              <a:avLst/>
              <a:gdLst>
                <a:gd name="T0" fmla="*/ 30 w 30"/>
                <a:gd name="T1" fmla="*/ 8 h 8"/>
                <a:gd name="T2" fmla="*/ 30 w 30"/>
                <a:gd name="T3" fmla="*/ 8 h 8"/>
                <a:gd name="T4" fmla="*/ 30 w 30"/>
                <a:gd name="T5" fmla="*/ 8 h 8"/>
                <a:gd name="T6" fmla="*/ 29 w 30"/>
                <a:gd name="T7" fmla="*/ 8 h 8"/>
                <a:gd name="T8" fmla="*/ 29 w 30"/>
                <a:gd name="T9" fmla="*/ 8 h 8"/>
                <a:gd name="T10" fmla="*/ 29 w 30"/>
                <a:gd name="T11" fmla="*/ 8 h 8"/>
                <a:gd name="T12" fmla="*/ 22 w 30"/>
                <a:gd name="T13" fmla="*/ 7 h 8"/>
                <a:gd name="T14" fmla="*/ 22 w 30"/>
                <a:gd name="T15" fmla="*/ 7 h 8"/>
                <a:gd name="T16" fmla="*/ 22 w 30"/>
                <a:gd name="T17" fmla="*/ 7 h 8"/>
                <a:gd name="T18" fmla="*/ 21 w 30"/>
                <a:gd name="T19" fmla="*/ 7 h 8"/>
                <a:gd name="T20" fmla="*/ 21 w 30"/>
                <a:gd name="T21" fmla="*/ 7 h 8"/>
                <a:gd name="T22" fmla="*/ 21 w 30"/>
                <a:gd name="T23" fmla="*/ 7 h 8"/>
                <a:gd name="T24" fmla="*/ 20 w 30"/>
                <a:gd name="T25" fmla="*/ 7 h 8"/>
                <a:gd name="T26" fmla="*/ 20 w 30"/>
                <a:gd name="T27" fmla="*/ 7 h 8"/>
                <a:gd name="T28" fmla="*/ 20 w 30"/>
                <a:gd name="T29" fmla="*/ 7 h 8"/>
                <a:gd name="T30" fmla="*/ 20 w 30"/>
                <a:gd name="T31" fmla="*/ 7 h 8"/>
                <a:gd name="T32" fmla="*/ 20 w 30"/>
                <a:gd name="T33" fmla="*/ 7 h 8"/>
                <a:gd name="T34" fmla="*/ 20 w 30"/>
                <a:gd name="T35" fmla="*/ 7 h 8"/>
                <a:gd name="T36" fmla="*/ 19 w 30"/>
                <a:gd name="T37" fmla="*/ 7 h 8"/>
                <a:gd name="T38" fmla="*/ 19 w 30"/>
                <a:gd name="T39" fmla="*/ 7 h 8"/>
                <a:gd name="T40" fmla="*/ 19 w 30"/>
                <a:gd name="T41" fmla="*/ 7 h 8"/>
                <a:gd name="T42" fmla="*/ 19 w 30"/>
                <a:gd name="T43" fmla="*/ 7 h 8"/>
                <a:gd name="T44" fmla="*/ 19 w 30"/>
                <a:gd name="T45" fmla="*/ 7 h 8"/>
                <a:gd name="T46" fmla="*/ 19 w 30"/>
                <a:gd name="T47" fmla="*/ 7 h 8"/>
                <a:gd name="T48" fmla="*/ 0 w 30"/>
                <a:gd name="T49" fmla="*/ 0 h 8"/>
                <a:gd name="T50" fmla="*/ 0 w 30"/>
                <a:gd name="T51" fmla="*/ 0 h 8"/>
                <a:gd name="T52" fmla="*/ 18 w 30"/>
                <a:gd name="T53" fmla="*/ 7 h 8"/>
                <a:gd name="T54" fmla="*/ 0 w 30"/>
                <a:gd name="T5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 h="8">
                  <a:moveTo>
                    <a:pt x="30" y="8"/>
                  </a:moveTo>
                  <a:cubicBezTo>
                    <a:pt x="30" y="8"/>
                    <a:pt x="30" y="8"/>
                    <a:pt x="30" y="8"/>
                  </a:cubicBezTo>
                  <a:cubicBezTo>
                    <a:pt x="30" y="8"/>
                    <a:pt x="30" y="8"/>
                    <a:pt x="30" y="8"/>
                  </a:cubicBezTo>
                  <a:moveTo>
                    <a:pt x="29" y="8"/>
                  </a:moveTo>
                  <a:cubicBezTo>
                    <a:pt x="29" y="8"/>
                    <a:pt x="29" y="8"/>
                    <a:pt x="29" y="8"/>
                  </a:cubicBezTo>
                  <a:cubicBezTo>
                    <a:pt x="29" y="8"/>
                    <a:pt x="29" y="8"/>
                    <a:pt x="29" y="8"/>
                  </a:cubicBezTo>
                  <a:moveTo>
                    <a:pt x="22" y="7"/>
                  </a:moveTo>
                  <a:cubicBezTo>
                    <a:pt x="22" y="7"/>
                    <a:pt x="22" y="7"/>
                    <a:pt x="22" y="7"/>
                  </a:cubicBezTo>
                  <a:cubicBezTo>
                    <a:pt x="22" y="7"/>
                    <a:pt x="22" y="7"/>
                    <a:pt x="22" y="7"/>
                  </a:cubicBezTo>
                  <a:moveTo>
                    <a:pt x="21" y="7"/>
                  </a:moveTo>
                  <a:cubicBezTo>
                    <a:pt x="21" y="7"/>
                    <a:pt x="21" y="7"/>
                    <a:pt x="21" y="7"/>
                  </a:cubicBezTo>
                  <a:cubicBezTo>
                    <a:pt x="21" y="7"/>
                    <a:pt x="21" y="7"/>
                    <a:pt x="21" y="7"/>
                  </a:cubicBezTo>
                  <a:moveTo>
                    <a:pt x="20" y="7"/>
                  </a:moveTo>
                  <a:cubicBezTo>
                    <a:pt x="20" y="7"/>
                    <a:pt x="20" y="7"/>
                    <a:pt x="20" y="7"/>
                  </a:cubicBezTo>
                  <a:cubicBezTo>
                    <a:pt x="20" y="7"/>
                    <a:pt x="20" y="7"/>
                    <a:pt x="20" y="7"/>
                  </a:cubicBezTo>
                  <a:moveTo>
                    <a:pt x="20" y="7"/>
                  </a:moveTo>
                  <a:cubicBezTo>
                    <a:pt x="20" y="7"/>
                    <a:pt x="20" y="7"/>
                    <a:pt x="20" y="7"/>
                  </a:cubicBezTo>
                  <a:cubicBezTo>
                    <a:pt x="20" y="7"/>
                    <a:pt x="20" y="7"/>
                    <a:pt x="20" y="7"/>
                  </a:cubicBezTo>
                  <a:moveTo>
                    <a:pt x="19" y="7"/>
                  </a:moveTo>
                  <a:cubicBezTo>
                    <a:pt x="19" y="7"/>
                    <a:pt x="19" y="7"/>
                    <a:pt x="19" y="7"/>
                  </a:cubicBezTo>
                  <a:cubicBezTo>
                    <a:pt x="19" y="7"/>
                    <a:pt x="19" y="7"/>
                    <a:pt x="19" y="7"/>
                  </a:cubicBezTo>
                  <a:moveTo>
                    <a:pt x="19" y="7"/>
                  </a:moveTo>
                  <a:cubicBezTo>
                    <a:pt x="19" y="7"/>
                    <a:pt x="19" y="7"/>
                    <a:pt x="19" y="7"/>
                  </a:cubicBezTo>
                  <a:cubicBezTo>
                    <a:pt x="19" y="7"/>
                    <a:pt x="19" y="7"/>
                    <a:pt x="19" y="7"/>
                  </a:cubicBezTo>
                  <a:moveTo>
                    <a:pt x="0" y="0"/>
                  </a:moveTo>
                  <a:cubicBezTo>
                    <a:pt x="0" y="0"/>
                    <a:pt x="0" y="0"/>
                    <a:pt x="0" y="0"/>
                  </a:cubicBezTo>
                  <a:cubicBezTo>
                    <a:pt x="6" y="3"/>
                    <a:pt x="12" y="6"/>
                    <a:pt x="18" y="7"/>
                  </a:cubicBezTo>
                  <a:cubicBezTo>
                    <a:pt x="12" y="6"/>
                    <a:pt x="6" y="3"/>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任意多边形 274">
              <a:extLst>
                <a:ext uri="{FF2B5EF4-FFF2-40B4-BE49-F238E27FC236}">
                  <a16:creationId xmlns:a16="http://schemas.microsoft.com/office/drawing/2014/main" id="{FA4F8857-5DF0-42B1-AD2A-CD3478C84664}"/>
                </a:ext>
              </a:extLst>
            </p:cNvPr>
            <p:cNvSpPr/>
            <p:nvPr/>
          </p:nvSpPr>
          <p:spPr bwMode="auto">
            <a:xfrm>
              <a:off x="7248526" y="1173163"/>
              <a:ext cx="350838" cy="542925"/>
            </a:xfrm>
            <a:custGeom>
              <a:avLst/>
              <a:gdLst>
                <a:gd name="T0" fmla="*/ 90 w 106"/>
                <a:gd name="T1" fmla="*/ 0 h 165"/>
                <a:gd name="T2" fmla="*/ 56 w 106"/>
                <a:gd name="T3" fmla="*/ 13 h 165"/>
                <a:gd name="T4" fmla="*/ 40 w 106"/>
                <a:gd name="T5" fmla="*/ 37 h 165"/>
                <a:gd name="T6" fmla="*/ 40 w 106"/>
                <a:gd name="T7" fmla="*/ 38 h 165"/>
                <a:gd name="T8" fmla="*/ 37 w 106"/>
                <a:gd name="T9" fmla="*/ 37 h 165"/>
                <a:gd name="T10" fmla="*/ 35 w 106"/>
                <a:gd name="T11" fmla="*/ 37 h 165"/>
                <a:gd name="T12" fmla="*/ 0 w 106"/>
                <a:gd name="T13" fmla="*/ 157 h 165"/>
                <a:gd name="T14" fmla="*/ 18 w 106"/>
                <a:gd name="T15" fmla="*/ 164 h 165"/>
                <a:gd name="T16" fmla="*/ 19 w 106"/>
                <a:gd name="T17" fmla="*/ 164 h 165"/>
                <a:gd name="T18" fmla="*/ 19 w 106"/>
                <a:gd name="T19" fmla="*/ 164 h 165"/>
                <a:gd name="T20" fmla="*/ 19 w 106"/>
                <a:gd name="T21" fmla="*/ 164 h 165"/>
                <a:gd name="T22" fmla="*/ 19 w 106"/>
                <a:gd name="T23" fmla="*/ 164 h 165"/>
                <a:gd name="T24" fmla="*/ 20 w 106"/>
                <a:gd name="T25" fmla="*/ 164 h 165"/>
                <a:gd name="T26" fmla="*/ 20 w 106"/>
                <a:gd name="T27" fmla="*/ 164 h 165"/>
                <a:gd name="T28" fmla="*/ 20 w 106"/>
                <a:gd name="T29" fmla="*/ 164 h 165"/>
                <a:gd name="T30" fmla="*/ 20 w 106"/>
                <a:gd name="T31" fmla="*/ 164 h 165"/>
                <a:gd name="T32" fmla="*/ 21 w 106"/>
                <a:gd name="T33" fmla="*/ 164 h 165"/>
                <a:gd name="T34" fmla="*/ 21 w 106"/>
                <a:gd name="T35" fmla="*/ 164 h 165"/>
                <a:gd name="T36" fmla="*/ 22 w 106"/>
                <a:gd name="T37" fmla="*/ 164 h 165"/>
                <a:gd name="T38" fmla="*/ 22 w 106"/>
                <a:gd name="T39" fmla="*/ 164 h 165"/>
                <a:gd name="T40" fmla="*/ 29 w 106"/>
                <a:gd name="T41" fmla="*/ 165 h 165"/>
                <a:gd name="T42" fmla="*/ 29 w 106"/>
                <a:gd name="T43" fmla="*/ 165 h 165"/>
                <a:gd name="T44" fmla="*/ 30 w 106"/>
                <a:gd name="T45" fmla="*/ 165 h 165"/>
                <a:gd name="T46" fmla="*/ 30 w 106"/>
                <a:gd name="T47" fmla="*/ 165 h 165"/>
                <a:gd name="T48" fmla="*/ 30 w 106"/>
                <a:gd name="T49" fmla="*/ 165 h 165"/>
                <a:gd name="T50" fmla="*/ 59 w 106"/>
                <a:gd name="T51" fmla="*/ 165 h 165"/>
                <a:gd name="T52" fmla="*/ 106 w 106"/>
                <a:gd name="T53" fmla="*/ 3 h 165"/>
                <a:gd name="T54" fmla="*/ 90 w 106"/>
                <a:gd name="T5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65">
                  <a:moveTo>
                    <a:pt x="90" y="0"/>
                  </a:moveTo>
                  <a:cubicBezTo>
                    <a:pt x="77" y="0"/>
                    <a:pt x="66" y="5"/>
                    <a:pt x="56" y="13"/>
                  </a:cubicBezTo>
                  <a:cubicBezTo>
                    <a:pt x="49" y="19"/>
                    <a:pt x="43" y="27"/>
                    <a:pt x="40" y="37"/>
                  </a:cubicBezTo>
                  <a:cubicBezTo>
                    <a:pt x="40" y="37"/>
                    <a:pt x="40" y="38"/>
                    <a:pt x="40" y="38"/>
                  </a:cubicBezTo>
                  <a:cubicBezTo>
                    <a:pt x="39" y="38"/>
                    <a:pt x="38" y="38"/>
                    <a:pt x="37" y="37"/>
                  </a:cubicBezTo>
                  <a:cubicBezTo>
                    <a:pt x="36" y="37"/>
                    <a:pt x="35" y="37"/>
                    <a:pt x="35" y="37"/>
                  </a:cubicBezTo>
                  <a:cubicBezTo>
                    <a:pt x="0" y="157"/>
                    <a:pt x="0" y="157"/>
                    <a:pt x="0" y="157"/>
                  </a:cubicBezTo>
                  <a:cubicBezTo>
                    <a:pt x="6" y="160"/>
                    <a:pt x="12" y="163"/>
                    <a:pt x="18" y="164"/>
                  </a:cubicBezTo>
                  <a:cubicBezTo>
                    <a:pt x="18" y="164"/>
                    <a:pt x="19" y="164"/>
                    <a:pt x="19" y="164"/>
                  </a:cubicBezTo>
                  <a:cubicBezTo>
                    <a:pt x="19" y="164"/>
                    <a:pt x="19" y="164"/>
                    <a:pt x="19" y="164"/>
                  </a:cubicBezTo>
                  <a:cubicBezTo>
                    <a:pt x="19" y="164"/>
                    <a:pt x="19" y="164"/>
                    <a:pt x="19" y="164"/>
                  </a:cubicBezTo>
                  <a:cubicBezTo>
                    <a:pt x="19" y="164"/>
                    <a:pt x="19" y="164"/>
                    <a:pt x="19" y="164"/>
                  </a:cubicBezTo>
                  <a:cubicBezTo>
                    <a:pt x="20" y="164"/>
                    <a:pt x="20" y="164"/>
                    <a:pt x="20" y="164"/>
                  </a:cubicBezTo>
                  <a:cubicBezTo>
                    <a:pt x="20" y="164"/>
                    <a:pt x="20" y="164"/>
                    <a:pt x="20" y="164"/>
                  </a:cubicBezTo>
                  <a:cubicBezTo>
                    <a:pt x="20" y="164"/>
                    <a:pt x="20" y="164"/>
                    <a:pt x="20" y="164"/>
                  </a:cubicBezTo>
                  <a:cubicBezTo>
                    <a:pt x="20" y="164"/>
                    <a:pt x="20" y="164"/>
                    <a:pt x="20" y="164"/>
                  </a:cubicBezTo>
                  <a:cubicBezTo>
                    <a:pt x="20" y="164"/>
                    <a:pt x="21" y="164"/>
                    <a:pt x="21" y="164"/>
                  </a:cubicBezTo>
                  <a:cubicBezTo>
                    <a:pt x="21" y="164"/>
                    <a:pt x="21" y="164"/>
                    <a:pt x="21" y="164"/>
                  </a:cubicBezTo>
                  <a:cubicBezTo>
                    <a:pt x="21" y="164"/>
                    <a:pt x="21" y="164"/>
                    <a:pt x="22" y="164"/>
                  </a:cubicBezTo>
                  <a:cubicBezTo>
                    <a:pt x="22" y="164"/>
                    <a:pt x="22" y="164"/>
                    <a:pt x="22" y="164"/>
                  </a:cubicBezTo>
                  <a:cubicBezTo>
                    <a:pt x="24" y="165"/>
                    <a:pt x="27" y="165"/>
                    <a:pt x="29" y="165"/>
                  </a:cubicBezTo>
                  <a:cubicBezTo>
                    <a:pt x="29" y="165"/>
                    <a:pt x="29" y="165"/>
                    <a:pt x="29" y="165"/>
                  </a:cubicBezTo>
                  <a:cubicBezTo>
                    <a:pt x="30" y="165"/>
                    <a:pt x="30" y="165"/>
                    <a:pt x="30" y="165"/>
                  </a:cubicBezTo>
                  <a:cubicBezTo>
                    <a:pt x="30" y="165"/>
                    <a:pt x="30" y="165"/>
                    <a:pt x="30" y="165"/>
                  </a:cubicBezTo>
                  <a:cubicBezTo>
                    <a:pt x="30" y="165"/>
                    <a:pt x="30" y="165"/>
                    <a:pt x="30" y="165"/>
                  </a:cubicBezTo>
                  <a:cubicBezTo>
                    <a:pt x="59" y="165"/>
                    <a:pt x="59" y="165"/>
                    <a:pt x="59" y="165"/>
                  </a:cubicBezTo>
                  <a:cubicBezTo>
                    <a:pt x="106" y="3"/>
                    <a:pt x="106" y="3"/>
                    <a:pt x="106" y="3"/>
                  </a:cubicBezTo>
                  <a:cubicBezTo>
                    <a:pt x="101" y="1"/>
                    <a:pt x="96" y="0"/>
                    <a:pt x="90"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任意多边形 275">
              <a:extLst>
                <a:ext uri="{FF2B5EF4-FFF2-40B4-BE49-F238E27FC236}">
                  <a16:creationId xmlns:a16="http://schemas.microsoft.com/office/drawing/2014/main" id="{735D8723-59E8-4DDC-81C2-42800AD5EEF2}"/>
                </a:ext>
              </a:extLst>
            </p:cNvPr>
            <p:cNvSpPr/>
            <p:nvPr/>
          </p:nvSpPr>
          <p:spPr bwMode="auto">
            <a:xfrm>
              <a:off x="7648576" y="1204913"/>
              <a:ext cx="111125" cy="60325"/>
            </a:xfrm>
            <a:custGeom>
              <a:avLst/>
              <a:gdLst>
                <a:gd name="T0" fmla="*/ 30 w 34"/>
                <a:gd name="T1" fmla="*/ 17 h 18"/>
                <a:gd name="T2" fmla="*/ 21 w 34"/>
                <a:gd name="T3" fmla="*/ 18 h 18"/>
                <a:gd name="T4" fmla="*/ 30 w 34"/>
                <a:gd name="T5" fmla="*/ 17 h 18"/>
                <a:gd name="T6" fmla="*/ 31 w 34"/>
                <a:gd name="T7" fmla="*/ 17 h 18"/>
                <a:gd name="T8" fmla="*/ 31 w 34"/>
                <a:gd name="T9" fmla="*/ 17 h 18"/>
                <a:gd name="T10" fmla="*/ 31 w 34"/>
                <a:gd name="T11" fmla="*/ 17 h 18"/>
                <a:gd name="T12" fmla="*/ 33 w 34"/>
                <a:gd name="T13" fmla="*/ 17 h 18"/>
                <a:gd name="T14" fmla="*/ 33 w 34"/>
                <a:gd name="T15" fmla="*/ 17 h 18"/>
                <a:gd name="T16" fmla="*/ 34 w 34"/>
                <a:gd name="T17" fmla="*/ 17 h 18"/>
                <a:gd name="T18" fmla="*/ 33 w 34"/>
                <a:gd name="T19" fmla="*/ 17 h 18"/>
                <a:gd name="T20" fmla="*/ 12 w 34"/>
                <a:gd name="T21" fmla="*/ 12 h 18"/>
                <a:gd name="T22" fmla="*/ 12 w 34"/>
                <a:gd name="T23" fmla="*/ 12 h 18"/>
                <a:gd name="T24" fmla="*/ 12 w 34"/>
                <a:gd name="T25" fmla="*/ 12 h 18"/>
                <a:gd name="T26" fmla="*/ 0 w 34"/>
                <a:gd name="T27" fmla="*/ 0 h 18"/>
                <a:gd name="T28" fmla="*/ 12 w 34"/>
                <a:gd name="T29" fmla="*/ 12 h 18"/>
                <a:gd name="T30" fmla="*/ 0 w 34"/>
                <a:gd name="T31" fmla="*/ 0 h 18"/>
                <a:gd name="T32" fmla="*/ 0 w 34"/>
                <a:gd name="T33" fmla="*/ 0 h 18"/>
                <a:gd name="T34" fmla="*/ 0 w 34"/>
                <a:gd name="T35" fmla="*/ 0 h 18"/>
                <a:gd name="T36" fmla="*/ 0 w 34"/>
                <a:gd name="T37" fmla="*/ 0 h 18"/>
                <a:gd name="T38" fmla="*/ 0 w 34"/>
                <a:gd name="T39" fmla="*/ 0 h 18"/>
                <a:gd name="T40" fmla="*/ 0 w 34"/>
                <a:gd name="T41" fmla="*/ 0 h 18"/>
                <a:gd name="T42" fmla="*/ 0 w 34"/>
                <a:gd name="T4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18">
                  <a:moveTo>
                    <a:pt x="30" y="17"/>
                  </a:moveTo>
                  <a:cubicBezTo>
                    <a:pt x="27" y="17"/>
                    <a:pt x="24" y="17"/>
                    <a:pt x="21" y="18"/>
                  </a:cubicBezTo>
                  <a:cubicBezTo>
                    <a:pt x="24" y="17"/>
                    <a:pt x="27" y="17"/>
                    <a:pt x="30" y="17"/>
                  </a:cubicBezTo>
                  <a:moveTo>
                    <a:pt x="31" y="17"/>
                  </a:moveTo>
                  <a:cubicBezTo>
                    <a:pt x="31" y="17"/>
                    <a:pt x="31" y="17"/>
                    <a:pt x="31" y="17"/>
                  </a:cubicBezTo>
                  <a:cubicBezTo>
                    <a:pt x="31" y="17"/>
                    <a:pt x="31" y="17"/>
                    <a:pt x="31" y="17"/>
                  </a:cubicBezTo>
                  <a:moveTo>
                    <a:pt x="33" y="17"/>
                  </a:moveTo>
                  <a:cubicBezTo>
                    <a:pt x="33" y="17"/>
                    <a:pt x="33" y="17"/>
                    <a:pt x="33" y="17"/>
                  </a:cubicBezTo>
                  <a:cubicBezTo>
                    <a:pt x="34" y="17"/>
                    <a:pt x="34" y="17"/>
                    <a:pt x="34" y="17"/>
                  </a:cubicBezTo>
                  <a:cubicBezTo>
                    <a:pt x="34" y="17"/>
                    <a:pt x="34" y="17"/>
                    <a:pt x="33" y="17"/>
                  </a:cubicBezTo>
                  <a:moveTo>
                    <a:pt x="12" y="12"/>
                  </a:moveTo>
                  <a:cubicBezTo>
                    <a:pt x="12" y="12"/>
                    <a:pt x="12" y="12"/>
                    <a:pt x="12" y="12"/>
                  </a:cubicBezTo>
                  <a:cubicBezTo>
                    <a:pt x="12" y="12"/>
                    <a:pt x="12" y="12"/>
                    <a:pt x="12" y="12"/>
                  </a:cubicBezTo>
                  <a:moveTo>
                    <a:pt x="0" y="0"/>
                  </a:moveTo>
                  <a:cubicBezTo>
                    <a:pt x="5" y="3"/>
                    <a:pt x="9" y="7"/>
                    <a:pt x="12" y="12"/>
                  </a:cubicBezTo>
                  <a:cubicBezTo>
                    <a:pt x="9" y="7"/>
                    <a:pt x="5" y="3"/>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任意多边形 276">
              <a:extLst>
                <a:ext uri="{FF2B5EF4-FFF2-40B4-BE49-F238E27FC236}">
                  <a16:creationId xmlns:a16="http://schemas.microsoft.com/office/drawing/2014/main" id="{BCA41AC9-5F6F-47A8-B866-64FABAD9413B}"/>
                </a:ext>
              </a:extLst>
            </p:cNvPr>
            <p:cNvSpPr/>
            <p:nvPr/>
          </p:nvSpPr>
          <p:spPr bwMode="auto">
            <a:xfrm>
              <a:off x="7477126" y="1192213"/>
              <a:ext cx="296863" cy="523875"/>
            </a:xfrm>
            <a:custGeom>
              <a:avLst/>
              <a:gdLst>
                <a:gd name="T0" fmla="*/ 46 w 90"/>
                <a:gd name="T1" fmla="*/ 0 h 159"/>
                <a:gd name="T2" fmla="*/ 0 w 90"/>
                <a:gd name="T3" fmla="*/ 159 h 159"/>
                <a:gd name="T4" fmla="*/ 50 w 90"/>
                <a:gd name="T5" fmla="*/ 159 h 159"/>
                <a:gd name="T6" fmla="*/ 90 w 90"/>
                <a:gd name="T7" fmla="*/ 21 h 159"/>
                <a:gd name="T8" fmla="*/ 86 w 90"/>
                <a:gd name="T9" fmla="*/ 21 h 159"/>
                <a:gd name="T10" fmla="*/ 85 w 90"/>
                <a:gd name="T11" fmla="*/ 21 h 159"/>
                <a:gd name="T12" fmla="*/ 83 w 90"/>
                <a:gd name="T13" fmla="*/ 21 h 159"/>
                <a:gd name="T14" fmla="*/ 83 w 90"/>
                <a:gd name="T15" fmla="*/ 21 h 159"/>
                <a:gd name="T16" fmla="*/ 82 w 90"/>
                <a:gd name="T17" fmla="*/ 21 h 159"/>
                <a:gd name="T18" fmla="*/ 73 w 90"/>
                <a:gd name="T19" fmla="*/ 22 h 159"/>
                <a:gd name="T20" fmla="*/ 69 w 90"/>
                <a:gd name="T21" fmla="*/ 23 h 159"/>
                <a:gd name="T22" fmla="*/ 64 w 90"/>
                <a:gd name="T23" fmla="*/ 16 h 159"/>
                <a:gd name="T24" fmla="*/ 64 w 90"/>
                <a:gd name="T25" fmla="*/ 16 h 159"/>
                <a:gd name="T26" fmla="*/ 64 w 90"/>
                <a:gd name="T27" fmla="*/ 16 h 159"/>
                <a:gd name="T28" fmla="*/ 52 w 90"/>
                <a:gd name="T29" fmla="*/ 4 h 159"/>
                <a:gd name="T30" fmla="*/ 52 w 90"/>
                <a:gd name="T31" fmla="*/ 4 h 159"/>
                <a:gd name="T32" fmla="*/ 52 w 90"/>
                <a:gd name="T33" fmla="*/ 4 h 159"/>
                <a:gd name="T34" fmla="*/ 52 w 90"/>
                <a:gd name="T35" fmla="*/ 4 h 159"/>
                <a:gd name="T36" fmla="*/ 52 w 90"/>
                <a:gd name="T37" fmla="*/ 4 h 159"/>
                <a:gd name="T38" fmla="*/ 46 w 90"/>
                <a:gd name="T3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159">
                  <a:moveTo>
                    <a:pt x="46" y="0"/>
                  </a:moveTo>
                  <a:cubicBezTo>
                    <a:pt x="0" y="159"/>
                    <a:pt x="0" y="159"/>
                    <a:pt x="0" y="159"/>
                  </a:cubicBezTo>
                  <a:cubicBezTo>
                    <a:pt x="50" y="159"/>
                    <a:pt x="50" y="159"/>
                    <a:pt x="50" y="159"/>
                  </a:cubicBezTo>
                  <a:cubicBezTo>
                    <a:pt x="90" y="21"/>
                    <a:pt x="90" y="21"/>
                    <a:pt x="90" y="21"/>
                  </a:cubicBezTo>
                  <a:cubicBezTo>
                    <a:pt x="89" y="21"/>
                    <a:pt x="88" y="21"/>
                    <a:pt x="86" y="21"/>
                  </a:cubicBezTo>
                  <a:cubicBezTo>
                    <a:pt x="86" y="21"/>
                    <a:pt x="86" y="21"/>
                    <a:pt x="85" y="21"/>
                  </a:cubicBezTo>
                  <a:cubicBezTo>
                    <a:pt x="84" y="21"/>
                    <a:pt x="84" y="21"/>
                    <a:pt x="83" y="21"/>
                  </a:cubicBezTo>
                  <a:cubicBezTo>
                    <a:pt x="83" y="21"/>
                    <a:pt x="83" y="21"/>
                    <a:pt x="83" y="21"/>
                  </a:cubicBezTo>
                  <a:cubicBezTo>
                    <a:pt x="83" y="21"/>
                    <a:pt x="83" y="21"/>
                    <a:pt x="82" y="21"/>
                  </a:cubicBezTo>
                  <a:cubicBezTo>
                    <a:pt x="79" y="21"/>
                    <a:pt x="76" y="21"/>
                    <a:pt x="73" y="22"/>
                  </a:cubicBezTo>
                  <a:cubicBezTo>
                    <a:pt x="71" y="23"/>
                    <a:pt x="70" y="23"/>
                    <a:pt x="69" y="23"/>
                  </a:cubicBezTo>
                  <a:cubicBezTo>
                    <a:pt x="67" y="21"/>
                    <a:pt x="66" y="18"/>
                    <a:pt x="64" y="16"/>
                  </a:cubicBezTo>
                  <a:cubicBezTo>
                    <a:pt x="64" y="16"/>
                    <a:pt x="64" y="16"/>
                    <a:pt x="64" y="16"/>
                  </a:cubicBezTo>
                  <a:cubicBezTo>
                    <a:pt x="64" y="16"/>
                    <a:pt x="64" y="16"/>
                    <a:pt x="64" y="16"/>
                  </a:cubicBezTo>
                  <a:cubicBezTo>
                    <a:pt x="61" y="11"/>
                    <a:pt x="57" y="7"/>
                    <a:pt x="52" y="4"/>
                  </a:cubicBezTo>
                  <a:cubicBezTo>
                    <a:pt x="52" y="4"/>
                    <a:pt x="52" y="4"/>
                    <a:pt x="52" y="4"/>
                  </a:cubicBezTo>
                  <a:cubicBezTo>
                    <a:pt x="52" y="4"/>
                    <a:pt x="52" y="4"/>
                    <a:pt x="52" y="4"/>
                  </a:cubicBezTo>
                  <a:cubicBezTo>
                    <a:pt x="52" y="4"/>
                    <a:pt x="52" y="4"/>
                    <a:pt x="52" y="4"/>
                  </a:cubicBezTo>
                  <a:cubicBezTo>
                    <a:pt x="52" y="4"/>
                    <a:pt x="52" y="4"/>
                    <a:pt x="52" y="4"/>
                  </a:cubicBezTo>
                  <a:cubicBezTo>
                    <a:pt x="50" y="2"/>
                    <a:pt x="48" y="1"/>
                    <a:pt x="46"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任意多边形 277">
              <a:extLst>
                <a:ext uri="{FF2B5EF4-FFF2-40B4-BE49-F238E27FC236}">
                  <a16:creationId xmlns:a16="http://schemas.microsoft.com/office/drawing/2014/main" id="{2563F338-0B67-4EA9-9D31-3262A443249E}"/>
                </a:ext>
              </a:extLst>
            </p:cNvPr>
            <p:cNvSpPr/>
            <p:nvPr/>
          </p:nvSpPr>
          <p:spPr bwMode="auto">
            <a:xfrm>
              <a:off x="7061201" y="1519238"/>
              <a:ext cx="26988" cy="25400"/>
            </a:xfrm>
            <a:custGeom>
              <a:avLst/>
              <a:gdLst>
                <a:gd name="T0" fmla="*/ 4 w 8"/>
                <a:gd name="T1" fmla="*/ 8 h 8"/>
                <a:gd name="T2" fmla="*/ 1 w 8"/>
                <a:gd name="T3" fmla="*/ 7 h 8"/>
                <a:gd name="T4" fmla="*/ 0 w 8"/>
                <a:gd name="T5" fmla="*/ 4 h 8"/>
                <a:gd name="T6" fmla="*/ 1 w 8"/>
                <a:gd name="T7" fmla="*/ 2 h 8"/>
                <a:gd name="T8" fmla="*/ 7 w 8"/>
                <a:gd name="T9" fmla="*/ 2 h 8"/>
                <a:gd name="T10" fmla="*/ 8 w 8"/>
                <a:gd name="T11" fmla="*/ 4 h 8"/>
                <a:gd name="T12" fmla="*/ 7 w 8"/>
                <a:gd name="T13" fmla="*/ 7 h 8"/>
                <a:gd name="T14" fmla="*/ 4 w 8"/>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3" y="8"/>
                    <a:pt x="2" y="8"/>
                    <a:pt x="1" y="7"/>
                  </a:cubicBezTo>
                  <a:cubicBezTo>
                    <a:pt x="0" y="7"/>
                    <a:pt x="0" y="6"/>
                    <a:pt x="0" y="4"/>
                  </a:cubicBezTo>
                  <a:cubicBezTo>
                    <a:pt x="0" y="3"/>
                    <a:pt x="0" y="2"/>
                    <a:pt x="1" y="2"/>
                  </a:cubicBezTo>
                  <a:cubicBezTo>
                    <a:pt x="3" y="0"/>
                    <a:pt x="5" y="0"/>
                    <a:pt x="7" y="2"/>
                  </a:cubicBezTo>
                  <a:cubicBezTo>
                    <a:pt x="8" y="2"/>
                    <a:pt x="8" y="3"/>
                    <a:pt x="8" y="4"/>
                  </a:cubicBezTo>
                  <a:cubicBezTo>
                    <a:pt x="8" y="6"/>
                    <a:pt x="8" y="7"/>
                    <a:pt x="7" y="7"/>
                  </a:cubicBezTo>
                  <a:cubicBezTo>
                    <a:pt x="6" y="8"/>
                    <a:pt x="5" y="8"/>
                    <a:pt x="4"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任意多边形 278">
              <a:extLst>
                <a:ext uri="{FF2B5EF4-FFF2-40B4-BE49-F238E27FC236}">
                  <a16:creationId xmlns:a16="http://schemas.microsoft.com/office/drawing/2014/main" id="{01FCED66-D7EF-4992-9D82-B7FB9CB8E863}"/>
                </a:ext>
              </a:extLst>
            </p:cNvPr>
            <p:cNvSpPr/>
            <p:nvPr/>
          </p:nvSpPr>
          <p:spPr bwMode="auto">
            <a:xfrm>
              <a:off x="3903663" y="1519238"/>
              <a:ext cx="3130550" cy="1216025"/>
            </a:xfrm>
            <a:custGeom>
              <a:avLst/>
              <a:gdLst>
                <a:gd name="T0" fmla="*/ 4 w 949"/>
                <a:gd name="T1" fmla="*/ 345 h 369"/>
                <a:gd name="T2" fmla="*/ 4 w 949"/>
                <a:gd name="T3" fmla="*/ 337 h 369"/>
                <a:gd name="T4" fmla="*/ 0 w 949"/>
                <a:gd name="T5" fmla="*/ 301 h 369"/>
                <a:gd name="T6" fmla="*/ 8 w 949"/>
                <a:gd name="T7" fmla="*/ 285 h 369"/>
                <a:gd name="T8" fmla="*/ 0 w 949"/>
                <a:gd name="T9" fmla="*/ 269 h 369"/>
                <a:gd name="T10" fmla="*/ 4 w 949"/>
                <a:gd name="T11" fmla="*/ 233 h 369"/>
                <a:gd name="T12" fmla="*/ 4 w 949"/>
                <a:gd name="T13" fmla="*/ 224 h 369"/>
                <a:gd name="T14" fmla="*/ 0 w 949"/>
                <a:gd name="T15" fmla="*/ 188 h 369"/>
                <a:gd name="T16" fmla="*/ 8 w 949"/>
                <a:gd name="T17" fmla="*/ 172 h 369"/>
                <a:gd name="T18" fmla="*/ 0 w 949"/>
                <a:gd name="T19" fmla="*/ 156 h 369"/>
                <a:gd name="T20" fmla="*/ 4 w 949"/>
                <a:gd name="T21" fmla="*/ 120 h 369"/>
                <a:gd name="T22" fmla="*/ 4 w 949"/>
                <a:gd name="T23" fmla="*/ 112 h 369"/>
                <a:gd name="T24" fmla="*/ 4 w 949"/>
                <a:gd name="T25" fmla="*/ 80 h 369"/>
                <a:gd name="T26" fmla="*/ 7 w 949"/>
                <a:gd name="T27" fmla="*/ 56 h 369"/>
                <a:gd name="T28" fmla="*/ 13 w 949"/>
                <a:gd name="T29" fmla="*/ 41 h 369"/>
                <a:gd name="T30" fmla="*/ 23 w 949"/>
                <a:gd name="T31" fmla="*/ 34 h 369"/>
                <a:gd name="T32" fmla="*/ 34 w 949"/>
                <a:gd name="T33" fmla="*/ 23 h 369"/>
                <a:gd name="T34" fmla="*/ 45 w 949"/>
                <a:gd name="T35" fmla="*/ 16 h 369"/>
                <a:gd name="T36" fmla="*/ 57 w 949"/>
                <a:gd name="T37" fmla="*/ 7 h 369"/>
                <a:gd name="T38" fmla="*/ 929 w 949"/>
                <a:gd name="T39" fmla="*/ 0 h 369"/>
                <a:gd name="T40" fmla="*/ 913 w 949"/>
                <a:gd name="T41" fmla="*/ 8 h 369"/>
                <a:gd name="T42" fmla="*/ 877 w 949"/>
                <a:gd name="T43" fmla="*/ 4 h 369"/>
                <a:gd name="T44" fmla="*/ 869 w 949"/>
                <a:gd name="T45" fmla="*/ 4 h 369"/>
                <a:gd name="T46" fmla="*/ 844 w 949"/>
                <a:gd name="T47" fmla="*/ 4 h 369"/>
                <a:gd name="T48" fmla="*/ 816 w 949"/>
                <a:gd name="T49" fmla="*/ 0 h 369"/>
                <a:gd name="T50" fmla="*/ 800 w 949"/>
                <a:gd name="T51" fmla="*/ 8 h 369"/>
                <a:gd name="T52" fmla="*/ 764 w 949"/>
                <a:gd name="T53" fmla="*/ 4 h 369"/>
                <a:gd name="T54" fmla="*/ 756 w 949"/>
                <a:gd name="T55" fmla="*/ 4 h 369"/>
                <a:gd name="T56" fmla="*/ 732 w 949"/>
                <a:gd name="T57" fmla="*/ 4 h 369"/>
                <a:gd name="T58" fmla="*/ 704 w 949"/>
                <a:gd name="T59" fmla="*/ 0 h 369"/>
                <a:gd name="T60" fmla="*/ 688 w 949"/>
                <a:gd name="T61" fmla="*/ 8 h 369"/>
                <a:gd name="T62" fmla="*/ 651 w 949"/>
                <a:gd name="T63" fmla="*/ 4 h 369"/>
                <a:gd name="T64" fmla="*/ 643 w 949"/>
                <a:gd name="T65" fmla="*/ 4 h 369"/>
                <a:gd name="T66" fmla="*/ 619 w 949"/>
                <a:gd name="T67" fmla="*/ 4 h 369"/>
                <a:gd name="T68" fmla="*/ 591 w 949"/>
                <a:gd name="T69" fmla="*/ 0 h 369"/>
                <a:gd name="T70" fmla="*/ 575 w 949"/>
                <a:gd name="T71" fmla="*/ 8 h 369"/>
                <a:gd name="T72" fmla="*/ 539 w 949"/>
                <a:gd name="T73" fmla="*/ 4 h 369"/>
                <a:gd name="T74" fmla="*/ 531 w 949"/>
                <a:gd name="T75" fmla="*/ 4 h 369"/>
                <a:gd name="T76" fmla="*/ 507 w 949"/>
                <a:gd name="T77" fmla="*/ 4 h 369"/>
                <a:gd name="T78" fmla="*/ 479 w 949"/>
                <a:gd name="T79" fmla="*/ 0 h 369"/>
                <a:gd name="T80" fmla="*/ 462 w 949"/>
                <a:gd name="T81" fmla="*/ 8 h 369"/>
                <a:gd name="T82" fmla="*/ 426 w 949"/>
                <a:gd name="T83" fmla="*/ 4 h 369"/>
                <a:gd name="T84" fmla="*/ 418 w 949"/>
                <a:gd name="T85" fmla="*/ 4 h 369"/>
                <a:gd name="T86" fmla="*/ 394 w 949"/>
                <a:gd name="T87" fmla="*/ 4 h 369"/>
                <a:gd name="T88" fmla="*/ 366 w 949"/>
                <a:gd name="T89" fmla="*/ 0 h 369"/>
                <a:gd name="T90" fmla="*/ 350 w 949"/>
                <a:gd name="T91" fmla="*/ 8 h 369"/>
                <a:gd name="T92" fmla="*/ 314 w 949"/>
                <a:gd name="T93" fmla="*/ 4 h 369"/>
                <a:gd name="T94" fmla="*/ 306 w 949"/>
                <a:gd name="T95" fmla="*/ 4 h 369"/>
                <a:gd name="T96" fmla="*/ 282 w 949"/>
                <a:gd name="T97" fmla="*/ 4 h 369"/>
                <a:gd name="T98" fmla="*/ 253 w 949"/>
                <a:gd name="T99" fmla="*/ 0 h 369"/>
                <a:gd name="T100" fmla="*/ 237 w 949"/>
                <a:gd name="T101" fmla="*/ 8 h 369"/>
                <a:gd name="T102" fmla="*/ 201 w 949"/>
                <a:gd name="T103" fmla="*/ 4 h 369"/>
                <a:gd name="T104" fmla="*/ 193 w 949"/>
                <a:gd name="T105" fmla="*/ 4 h 369"/>
                <a:gd name="T106" fmla="*/ 169 w 949"/>
                <a:gd name="T107" fmla="*/ 4 h 369"/>
                <a:gd name="T108" fmla="*/ 141 w 949"/>
                <a:gd name="T109" fmla="*/ 0 h 369"/>
                <a:gd name="T110" fmla="*/ 125 w 949"/>
                <a:gd name="T111" fmla="*/ 8 h 369"/>
                <a:gd name="T112" fmla="*/ 89 w 949"/>
                <a:gd name="T113" fmla="*/ 4 h 369"/>
                <a:gd name="T114" fmla="*/ 80 w 949"/>
                <a:gd name="T115" fmla="*/ 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49" h="369">
                  <a:moveTo>
                    <a:pt x="0" y="365"/>
                  </a:moveTo>
                  <a:cubicBezTo>
                    <a:pt x="0" y="363"/>
                    <a:pt x="2" y="361"/>
                    <a:pt x="4" y="361"/>
                  </a:cubicBezTo>
                  <a:cubicBezTo>
                    <a:pt x="6" y="361"/>
                    <a:pt x="8" y="363"/>
                    <a:pt x="8" y="365"/>
                  </a:cubicBezTo>
                  <a:cubicBezTo>
                    <a:pt x="8" y="367"/>
                    <a:pt x="6" y="369"/>
                    <a:pt x="4" y="369"/>
                  </a:cubicBezTo>
                  <a:cubicBezTo>
                    <a:pt x="2" y="369"/>
                    <a:pt x="0" y="367"/>
                    <a:pt x="0" y="365"/>
                  </a:cubicBezTo>
                  <a:close/>
                  <a:moveTo>
                    <a:pt x="0" y="349"/>
                  </a:moveTo>
                  <a:cubicBezTo>
                    <a:pt x="0" y="347"/>
                    <a:pt x="2" y="345"/>
                    <a:pt x="4" y="345"/>
                  </a:cubicBezTo>
                  <a:cubicBezTo>
                    <a:pt x="6" y="345"/>
                    <a:pt x="8" y="347"/>
                    <a:pt x="8" y="349"/>
                  </a:cubicBezTo>
                  <a:cubicBezTo>
                    <a:pt x="8" y="351"/>
                    <a:pt x="6" y="353"/>
                    <a:pt x="4" y="353"/>
                  </a:cubicBezTo>
                  <a:cubicBezTo>
                    <a:pt x="2" y="353"/>
                    <a:pt x="0" y="351"/>
                    <a:pt x="0" y="349"/>
                  </a:cubicBezTo>
                  <a:close/>
                  <a:moveTo>
                    <a:pt x="0" y="333"/>
                  </a:moveTo>
                  <a:cubicBezTo>
                    <a:pt x="0" y="331"/>
                    <a:pt x="2" y="329"/>
                    <a:pt x="4" y="329"/>
                  </a:cubicBezTo>
                  <a:cubicBezTo>
                    <a:pt x="6" y="329"/>
                    <a:pt x="8" y="331"/>
                    <a:pt x="8" y="333"/>
                  </a:cubicBezTo>
                  <a:cubicBezTo>
                    <a:pt x="8" y="335"/>
                    <a:pt x="6" y="337"/>
                    <a:pt x="4" y="337"/>
                  </a:cubicBezTo>
                  <a:cubicBezTo>
                    <a:pt x="2" y="337"/>
                    <a:pt x="0" y="335"/>
                    <a:pt x="0" y="333"/>
                  </a:cubicBezTo>
                  <a:close/>
                  <a:moveTo>
                    <a:pt x="0" y="317"/>
                  </a:moveTo>
                  <a:cubicBezTo>
                    <a:pt x="0" y="315"/>
                    <a:pt x="2" y="313"/>
                    <a:pt x="4" y="313"/>
                  </a:cubicBezTo>
                  <a:cubicBezTo>
                    <a:pt x="6" y="313"/>
                    <a:pt x="8" y="315"/>
                    <a:pt x="8" y="317"/>
                  </a:cubicBezTo>
                  <a:cubicBezTo>
                    <a:pt x="8" y="319"/>
                    <a:pt x="6" y="321"/>
                    <a:pt x="4" y="321"/>
                  </a:cubicBezTo>
                  <a:cubicBezTo>
                    <a:pt x="2" y="321"/>
                    <a:pt x="0" y="319"/>
                    <a:pt x="0" y="317"/>
                  </a:cubicBezTo>
                  <a:close/>
                  <a:moveTo>
                    <a:pt x="0" y="301"/>
                  </a:moveTo>
                  <a:cubicBezTo>
                    <a:pt x="0" y="299"/>
                    <a:pt x="2" y="297"/>
                    <a:pt x="4" y="297"/>
                  </a:cubicBezTo>
                  <a:cubicBezTo>
                    <a:pt x="6" y="297"/>
                    <a:pt x="8" y="299"/>
                    <a:pt x="8" y="301"/>
                  </a:cubicBezTo>
                  <a:cubicBezTo>
                    <a:pt x="8" y="303"/>
                    <a:pt x="6" y="305"/>
                    <a:pt x="4" y="305"/>
                  </a:cubicBezTo>
                  <a:cubicBezTo>
                    <a:pt x="2" y="305"/>
                    <a:pt x="0" y="303"/>
                    <a:pt x="0" y="301"/>
                  </a:cubicBezTo>
                  <a:close/>
                  <a:moveTo>
                    <a:pt x="0" y="285"/>
                  </a:moveTo>
                  <a:cubicBezTo>
                    <a:pt x="0" y="283"/>
                    <a:pt x="2" y="281"/>
                    <a:pt x="4" y="281"/>
                  </a:cubicBezTo>
                  <a:cubicBezTo>
                    <a:pt x="6" y="281"/>
                    <a:pt x="8" y="283"/>
                    <a:pt x="8" y="285"/>
                  </a:cubicBezTo>
                  <a:cubicBezTo>
                    <a:pt x="8" y="287"/>
                    <a:pt x="6" y="289"/>
                    <a:pt x="4" y="289"/>
                  </a:cubicBezTo>
                  <a:cubicBezTo>
                    <a:pt x="2" y="289"/>
                    <a:pt x="0" y="287"/>
                    <a:pt x="0" y="285"/>
                  </a:cubicBezTo>
                  <a:close/>
                  <a:moveTo>
                    <a:pt x="0" y="269"/>
                  </a:moveTo>
                  <a:cubicBezTo>
                    <a:pt x="0" y="267"/>
                    <a:pt x="2" y="265"/>
                    <a:pt x="4" y="265"/>
                  </a:cubicBezTo>
                  <a:cubicBezTo>
                    <a:pt x="6" y="265"/>
                    <a:pt x="8" y="267"/>
                    <a:pt x="8" y="269"/>
                  </a:cubicBezTo>
                  <a:cubicBezTo>
                    <a:pt x="8" y="271"/>
                    <a:pt x="6" y="273"/>
                    <a:pt x="4" y="273"/>
                  </a:cubicBezTo>
                  <a:cubicBezTo>
                    <a:pt x="2" y="273"/>
                    <a:pt x="0" y="271"/>
                    <a:pt x="0" y="269"/>
                  </a:cubicBezTo>
                  <a:close/>
                  <a:moveTo>
                    <a:pt x="0" y="253"/>
                  </a:moveTo>
                  <a:cubicBezTo>
                    <a:pt x="0" y="250"/>
                    <a:pt x="2" y="249"/>
                    <a:pt x="4" y="249"/>
                  </a:cubicBezTo>
                  <a:cubicBezTo>
                    <a:pt x="6" y="249"/>
                    <a:pt x="8" y="250"/>
                    <a:pt x="8" y="253"/>
                  </a:cubicBezTo>
                  <a:cubicBezTo>
                    <a:pt x="8" y="255"/>
                    <a:pt x="6" y="257"/>
                    <a:pt x="4" y="257"/>
                  </a:cubicBezTo>
                  <a:cubicBezTo>
                    <a:pt x="2" y="257"/>
                    <a:pt x="0" y="255"/>
                    <a:pt x="0" y="253"/>
                  </a:cubicBezTo>
                  <a:close/>
                  <a:moveTo>
                    <a:pt x="0" y="237"/>
                  </a:moveTo>
                  <a:cubicBezTo>
                    <a:pt x="0" y="234"/>
                    <a:pt x="2" y="233"/>
                    <a:pt x="4" y="233"/>
                  </a:cubicBezTo>
                  <a:cubicBezTo>
                    <a:pt x="6" y="233"/>
                    <a:pt x="8" y="234"/>
                    <a:pt x="8" y="237"/>
                  </a:cubicBezTo>
                  <a:cubicBezTo>
                    <a:pt x="8" y="239"/>
                    <a:pt x="6" y="241"/>
                    <a:pt x="4" y="241"/>
                  </a:cubicBezTo>
                  <a:cubicBezTo>
                    <a:pt x="2" y="241"/>
                    <a:pt x="0" y="239"/>
                    <a:pt x="0" y="237"/>
                  </a:cubicBezTo>
                  <a:close/>
                  <a:moveTo>
                    <a:pt x="0" y="220"/>
                  </a:moveTo>
                  <a:cubicBezTo>
                    <a:pt x="0" y="218"/>
                    <a:pt x="2" y="216"/>
                    <a:pt x="4" y="216"/>
                  </a:cubicBezTo>
                  <a:cubicBezTo>
                    <a:pt x="6" y="216"/>
                    <a:pt x="8" y="218"/>
                    <a:pt x="8" y="220"/>
                  </a:cubicBezTo>
                  <a:cubicBezTo>
                    <a:pt x="8" y="223"/>
                    <a:pt x="6" y="224"/>
                    <a:pt x="4" y="224"/>
                  </a:cubicBezTo>
                  <a:cubicBezTo>
                    <a:pt x="2" y="224"/>
                    <a:pt x="0" y="223"/>
                    <a:pt x="0" y="220"/>
                  </a:cubicBezTo>
                  <a:close/>
                  <a:moveTo>
                    <a:pt x="0" y="204"/>
                  </a:moveTo>
                  <a:cubicBezTo>
                    <a:pt x="0" y="202"/>
                    <a:pt x="2" y="200"/>
                    <a:pt x="4" y="200"/>
                  </a:cubicBezTo>
                  <a:cubicBezTo>
                    <a:pt x="6" y="200"/>
                    <a:pt x="8" y="202"/>
                    <a:pt x="8" y="204"/>
                  </a:cubicBezTo>
                  <a:cubicBezTo>
                    <a:pt x="8" y="207"/>
                    <a:pt x="6" y="208"/>
                    <a:pt x="4" y="208"/>
                  </a:cubicBezTo>
                  <a:cubicBezTo>
                    <a:pt x="2" y="208"/>
                    <a:pt x="0" y="207"/>
                    <a:pt x="0" y="204"/>
                  </a:cubicBezTo>
                  <a:close/>
                  <a:moveTo>
                    <a:pt x="0" y="188"/>
                  </a:moveTo>
                  <a:cubicBezTo>
                    <a:pt x="0" y="186"/>
                    <a:pt x="2" y="184"/>
                    <a:pt x="4" y="184"/>
                  </a:cubicBezTo>
                  <a:cubicBezTo>
                    <a:pt x="6" y="184"/>
                    <a:pt x="8" y="186"/>
                    <a:pt x="8" y="188"/>
                  </a:cubicBezTo>
                  <a:cubicBezTo>
                    <a:pt x="8" y="191"/>
                    <a:pt x="6" y="192"/>
                    <a:pt x="4" y="192"/>
                  </a:cubicBezTo>
                  <a:cubicBezTo>
                    <a:pt x="2" y="192"/>
                    <a:pt x="0" y="191"/>
                    <a:pt x="0" y="188"/>
                  </a:cubicBezTo>
                  <a:close/>
                  <a:moveTo>
                    <a:pt x="0" y="172"/>
                  </a:moveTo>
                  <a:cubicBezTo>
                    <a:pt x="0" y="170"/>
                    <a:pt x="2" y="168"/>
                    <a:pt x="4" y="168"/>
                  </a:cubicBezTo>
                  <a:cubicBezTo>
                    <a:pt x="6" y="168"/>
                    <a:pt x="8" y="170"/>
                    <a:pt x="8" y="172"/>
                  </a:cubicBezTo>
                  <a:cubicBezTo>
                    <a:pt x="8" y="174"/>
                    <a:pt x="6" y="176"/>
                    <a:pt x="4" y="176"/>
                  </a:cubicBezTo>
                  <a:cubicBezTo>
                    <a:pt x="2" y="176"/>
                    <a:pt x="0" y="174"/>
                    <a:pt x="0" y="172"/>
                  </a:cubicBezTo>
                  <a:close/>
                  <a:moveTo>
                    <a:pt x="0" y="156"/>
                  </a:moveTo>
                  <a:cubicBezTo>
                    <a:pt x="0" y="154"/>
                    <a:pt x="2" y="152"/>
                    <a:pt x="4" y="152"/>
                  </a:cubicBezTo>
                  <a:cubicBezTo>
                    <a:pt x="6" y="152"/>
                    <a:pt x="8" y="154"/>
                    <a:pt x="8" y="156"/>
                  </a:cubicBezTo>
                  <a:cubicBezTo>
                    <a:pt x="8" y="158"/>
                    <a:pt x="6" y="160"/>
                    <a:pt x="4" y="160"/>
                  </a:cubicBezTo>
                  <a:cubicBezTo>
                    <a:pt x="2" y="160"/>
                    <a:pt x="0" y="158"/>
                    <a:pt x="0" y="156"/>
                  </a:cubicBezTo>
                  <a:close/>
                  <a:moveTo>
                    <a:pt x="0" y="140"/>
                  </a:moveTo>
                  <a:cubicBezTo>
                    <a:pt x="0" y="138"/>
                    <a:pt x="2" y="136"/>
                    <a:pt x="4" y="136"/>
                  </a:cubicBezTo>
                  <a:cubicBezTo>
                    <a:pt x="6" y="136"/>
                    <a:pt x="8" y="138"/>
                    <a:pt x="8" y="140"/>
                  </a:cubicBezTo>
                  <a:cubicBezTo>
                    <a:pt x="8" y="142"/>
                    <a:pt x="6" y="144"/>
                    <a:pt x="4" y="144"/>
                  </a:cubicBezTo>
                  <a:cubicBezTo>
                    <a:pt x="2" y="144"/>
                    <a:pt x="0" y="142"/>
                    <a:pt x="0" y="140"/>
                  </a:cubicBezTo>
                  <a:close/>
                  <a:moveTo>
                    <a:pt x="0" y="124"/>
                  </a:moveTo>
                  <a:cubicBezTo>
                    <a:pt x="0" y="122"/>
                    <a:pt x="2" y="120"/>
                    <a:pt x="4" y="120"/>
                  </a:cubicBezTo>
                  <a:cubicBezTo>
                    <a:pt x="6" y="120"/>
                    <a:pt x="8" y="122"/>
                    <a:pt x="8" y="124"/>
                  </a:cubicBezTo>
                  <a:cubicBezTo>
                    <a:pt x="8" y="126"/>
                    <a:pt x="6" y="128"/>
                    <a:pt x="4" y="128"/>
                  </a:cubicBezTo>
                  <a:cubicBezTo>
                    <a:pt x="2" y="128"/>
                    <a:pt x="0" y="126"/>
                    <a:pt x="0" y="124"/>
                  </a:cubicBezTo>
                  <a:close/>
                  <a:moveTo>
                    <a:pt x="0" y="108"/>
                  </a:moveTo>
                  <a:cubicBezTo>
                    <a:pt x="0" y="106"/>
                    <a:pt x="2" y="104"/>
                    <a:pt x="4" y="104"/>
                  </a:cubicBezTo>
                  <a:cubicBezTo>
                    <a:pt x="6" y="104"/>
                    <a:pt x="8" y="106"/>
                    <a:pt x="8" y="108"/>
                  </a:cubicBezTo>
                  <a:cubicBezTo>
                    <a:pt x="8" y="110"/>
                    <a:pt x="6" y="112"/>
                    <a:pt x="4" y="112"/>
                  </a:cubicBezTo>
                  <a:cubicBezTo>
                    <a:pt x="2" y="112"/>
                    <a:pt x="0" y="110"/>
                    <a:pt x="0" y="108"/>
                  </a:cubicBezTo>
                  <a:close/>
                  <a:moveTo>
                    <a:pt x="0" y="92"/>
                  </a:moveTo>
                  <a:cubicBezTo>
                    <a:pt x="0" y="90"/>
                    <a:pt x="2" y="88"/>
                    <a:pt x="4" y="88"/>
                  </a:cubicBezTo>
                  <a:cubicBezTo>
                    <a:pt x="6" y="88"/>
                    <a:pt x="8" y="90"/>
                    <a:pt x="8" y="92"/>
                  </a:cubicBezTo>
                  <a:cubicBezTo>
                    <a:pt x="8" y="94"/>
                    <a:pt x="6" y="96"/>
                    <a:pt x="4" y="96"/>
                  </a:cubicBezTo>
                  <a:cubicBezTo>
                    <a:pt x="2" y="96"/>
                    <a:pt x="0" y="94"/>
                    <a:pt x="0" y="92"/>
                  </a:cubicBezTo>
                  <a:close/>
                  <a:moveTo>
                    <a:pt x="4" y="80"/>
                  </a:moveTo>
                  <a:cubicBezTo>
                    <a:pt x="2" y="80"/>
                    <a:pt x="0" y="78"/>
                    <a:pt x="0" y="76"/>
                  </a:cubicBezTo>
                  <a:cubicBezTo>
                    <a:pt x="0" y="73"/>
                    <a:pt x="2" y="72"/>
                    <a:pt x="4" y="72"/>
                  </a:cubicBezTo>
                  <a:cubicBezTo>
                    <a:pt x="6" y="72"/>
                    <a:pt x="8" y="74"/>
                    <a:pt x="8" y="76"/>
                  </a:cubicBezTo>
                  <a:cubicBezTo>
                    <a:pt x="8" y="78"/>
                    <a:pt x="6" y="80"/>
                    <a:pt x="4" y="80"/>
                  </a:cubicBezTo>
                  <a:close/>
                  <a:moveTo>
                    <a:pt x="5" y="64"/>
                  </a:moveTo>
                  <a:cubicBezTo>
                    <a:pt x="3" y="63"/>
                    <a:pt x="2" y="61"/>
                    <a:pt x="2" y="59"/>
                  </a:cubicBezTo>
                  <a:cubicBezTo>
                    <a:pt x="3" y="57"/>
                    <a:pt x="5" y="55"/>
                    <a:pt x="7" y="56"/>
                  </a:cubicBezTo>
                  <a:cubicBezTo>
                    <a:pt x="9" y="56"/>
                    <a:pt x="11" y="59"/>
                    <a:pt x="10" y="61"/>
                  </a:cubicBezTo>
                  <a:cubicBezTo>
                    <a:pt x="10" y="61"/>
                    <a:pt x="10" y="61"/>
                    <a:pt x="10" y="61"/>
                  </a:cubicBezTo>
                  <a:cubicBezTo>
                    <a:pt x="10" y="63"/>
                    <a:pt x="8" y="64"/>
                    <a:pt x="6" y="64"/>
                  </a:cubicBezTo>
                  <a:lnTo>
                    <a:pt x="5" y="64"/>
                  </a:lnTo>
                  <a:close/>
                  <a:moveTo>
                    <a:pt x="10" y="48"/>
                  </a:moveTo>
                  <a:cubicBezTo>
                    <a:pt x="8" y="47"/>
                    <a:pt x="7" y="45"/>
                    <a:pt x="8" y="43"/>
                  </a:cubicBezTo>
                  <a:cubicBezTo>
                    <a:pt x="9" y="41"/>
                    <a:pt x="11" y="40"/>
                    <a:pt x="13" y="41"/>
                  </a:cubicBezTo>
                  <a:cubicBezTo>
                    <a:pt x="15" y="42"/>
                    <a:pt x="16" y="45"/>
                    <a:pt x="15" y="47"/>
                  </a:cubicBezTo>
                  <a:cubicBezTo>
                    <a:pt x="15" y="48"/>
                    <a:pt x="13" y="49"/>
                    <a:pt x="12" y="49"/>
                  </a:cubicBezTo>
                  <a:cubicBezTo>
                    <a:pt x="11" y="49"/>
                    <a:pt x="10" y="49"/>
                    <a:pt x="10" y="48"/>
                  </a:cubicBezTo>
                  <a:close/>
                  <a:moveTo>
                    <a:pt x="18" y="34"/>
                  </a:moveTo>
                  <a:cubicBezTo>
                    <a:pt x="16" y="33"/>
                    <a:pt x="16" y="30"/>
                    <a:pt x="17" y="29"/>
                  </a:cubicBezTo>
                  <a:cubicBezTo>
                    <a:pt x="19" y="27"/>
                    <a:pt x="21" y="27"/>
                    <a:pt x="23" y="28"/>
                  </a:cubicBezTo>
                  <a:cubicBezTo>
                    <a:pt x="25" y="30"/>
                    <a:pt x="25" y="32"/>
                    <a:pt x="23" y="34"/>
                  </a:cubicBezTo>
                  <a:cubicBezTo>
                    <a:pt x="23" y="35"/>
                    <a:pt x="21" y="35"/>
                    <a:pt x="20" y="35"/>
                  </a:cubicBezTo>
                  <a:cubicBezTo>
                    <a:pt x="19" y="35"/>
                    <a:pt x="19" y="35"/>
                    <a:pt x="18" y="34"/>
                  </a:cubicBezTo>
                  <a:close/>
                  <a:moveTo>
                    <a:pt x="29" y="22"/>
                  </a:moveTo>
                  <a:cubicBezTo>
                    <a:pt x="27" y="21"/>
                    <a:pt x="28" y="18"/>
                    <a:pt x="29" y="17"/>
                  </a:cubicBezTo>
                  <a:cubicBezTo>
                    <a:pt x="31" y="15"/>
                    <a:pt x="34" y="16"/>
                    <a:pt x="35" y="18"/>
                  </a:cubicBezTo>
                  <a:cubicBezTo>
                    <a:pt x="36" y="19"/>
                    <a:pt x="36" y="22"/>
                    <a:pt x="34" y="23"/>
                  </a:cubicBezTo>
                  <a:cubicBezTo>
                    <a:pt x="34" y="23"/>
                    <a:pt x="34" y="23"/>
                    <a:pt x="34" y="23"/>
                  </a:cubicBezTo>
                  <a:cubicBezTo>
                    <a:pt x="33" y="24"/>
                    <a:pt x="33" y="24"/>
                    <a:pt x="32" y="24"/>
                  </a:cubicBezTo>
                  <a:cubicBezTo>
                    <a:pt x="31" y="24"/>
                    <a:pt x="29" y="23"/>
                    <a:pt x="29" y="22"/>
                  </a:cubicBezTo>
                  <a:close/>
                  <a:moveTo>
                    <a:pt x="42" y="13"/>
                  </a:moveTo>
                  <a:cubicBezTo>
                    <a:pt x="41" y="11"/>
                    <a:pt x="42" y="9"/>
                    <a:pt x="44" y="8"/>
                  </a:cubicBezTo>
                  <a:cubicBezTo>
                    <a:pt x="46" y="7"/>
                    <a:pt x="48" y="8"/>
                    <a:pt x="49" y="10"/>
                  </a:cubicBezTo>
                  <a:cubicBezTo>
                    <a:pt x="50" y="12"/>
                    <a:pt x="49" y="14"/>
                    <a:pt x="47" y="15"/>
                  </a:cubicBezTo>
                  <a:cubicBezTo>
                    <a:pt x="47" y="15"/>
                    <a:pt x="46" y="16"/>
                    <a:pt x="45" y="16"/>
                  </a:cubicBezTo>
                  <a:cubicBezTo>
                    <a:pt x="44" y="16"/>
                    <a:pt x="42" y="15"/>
                    <a:pt x="42" y="13"/>
                  </a:cubicBezTo>
                  <a:close/>
                  <a:moveTo>
                    <a:pt x="57" y="7"/>
                  </a:moveTo>
                  <a:cubicBezTo>
                    <a:pt x="56" y="5"/>
                    <a:pt x="57" y="3"/>
                    <a:pt x="60" y="2"/>
                  </a:cubicBezTo>
                  <a:cubicBezTo>
                    <a:pt x="62" y="2"/>
                    <a:pt x="64" y="3"/>
                    <a:pt x="64" y="5"/>
                  </a:cubicBezTo>
                  <a:cubicBezTo>
                    <a:pt x="65" y="8"/>
                    <a:pt x="64" y="10"/>
                    <a:pt x="61" y="10"/>
                  </a:cubicBezTo>
                  <a:cubicBezTo>
                    <a:pt x="61" y="10"/>
                    <a:pt x="61" y="10"/>
                    <a:pt x="61" y="10"/>
                  </a:cubicBezTo>
                  <a:cubicBezTo>
                    <a:pt x="59" y="10"/>
                    <a:pt x="57" y="9"/>
                    <a:pt x="57" y="7"/>
                  </a:cubicBezTo>
                  <a:close/>
                  <a:moveTo>
                    <a:pt x="941" y="4"/>
                  </a:moveTo>
                  <a:cubicBezTo>
                    <a:pt x="941" y="2"/>
                    <a:pt x="943" y="0"/>
                    <a:pt x="945" y="0"/>
                  </a:cubicBezTo>
                  <a:cubicBezTo>
                    <a:pt x="947" y="0"/>
                    <a:pt x="949" y="2"/>
                    <a:pt x="949" y="4"/>
                  </a:cubicBezTo>
                  <a:cubicBezTo>
                    <a:pt x="949" y="7"/>
                    <a:pt x="947" y="8"/>
                    <a:pt x="945" y="8"/>
                  </a:cubicBezTo>
                  <a:cubicBezTo>
                    <a:pt x="943" y="8"/>
                    <a:pt x="941" y="7"/>
                    <a:pt x="941" y="4"/>
                  </a:cubicBezTo>
                  <a:close/>
                  <a:moveTo>
                    <a:pt x="925" y="4"/>
                  </a:moveTo>
                  <a:cubicBezTo>
                    <a:pt x="925" y="2"/>
                    <a:pt x="927" y="0"/>
                    <a:pt x="929" y="0"/>
                  </a:cubicBezTo>
                  <a:cubicBezTo>
                    <a:pt x="931" y="0"/>
                    <a:pt x="933" y="2"/>
                    <a:pt x="933" y="4"/>
                  </a:cubicBezTo>
                  <a:cubicBezTo>
                    <a:pt x="933" y="7"/>
                    <a:pt x="931" y="8"/>
                    <a:pt x="929" y="8"/>
                  </a:cubicBezTo>
                  <a:cubicBezTo>
                    <a:pt x="927" y="8"/>
                    <a:pt x="925" y="7"/>
                    <a:pt x="925" y="4"/>
                  </a:cubicBezTo>
                  <a:close/>
                  <a:moveTo>
                    <a:pt x="909" y="4"/>
                  </a:moveTo>
                  <a:cubicBezTo>
                    <a:pt x="909" y="2"/>
                    <a:pt x="911" y="0"/>
                    <a:pt x="913" y="0"/>
                  </a:cubicBezTo>
                  <a:cubicBezTo>
                    <a:pt x="915" y="0"/>
                    <a:pt x="917" y="2"/>
                    <a:pt x="917" y="4"/>
                  </a:cubicBezTo>
                  <a:cubicBezTo>
                    <a:pt x="917" y="7"/>
                    <a:pt x="915" y="8"/>
                    <a:pt x="913" y="8"/>
                  </a:cubicBezTo>
                  <a:cubicBezTo>
                    <a:pt x="911" y="8"/>
                    <a:pt x="909" y="7"/>
                    <a:pt x="909" y="4"/>
                  </a:cubicBezTo>
                  <a:close/>
                  <a:moveTo>
                    <a:pt x="893" y="4"/>
                  </a:moveTo>
                  <a:cubicBezTo>
                    <a:pt x="893" y="2"/>
                    <a:pt x="894" y="0"/>
                    <a:pt x="897" y="0"/>
                  </a:cubicBezTo>
                  <a:cubicBezTo>
                    <a:pt x="899" y="0"/>
                    <a:pt x="901" y="2"/>
                    <a:pt x="901" y="4"/>
                  </a:cubicBezTo>
                  <a:cubicBezTo>
                    <a:pt x="901" y="7"/>
                    <a:pt x="899" y="8"/>
                    <a:pt x="897" y="8"/>
                  </a:cubicBezTo>
                  <a:cubicBezTo>
                    <a:pt x="894" y="8"/>
                    <a:pt x="893" y="7"/>
                    <a:pt x="893" y="4"/>
                  </a:cubicBezTo>
                  <a:close/>
                  <a:moveTo>
                    <a:pt x="877" y="4"/>
                  </a:moveTo>
                  <a:cubicBezTo>
                    <a:pt x="877" y="2"/>
                    <a:pt x="878" y="0"/>
                    <a:pt x="881" y="0"/>
                  </a:cubicBezTo>
                  <a:cubicBezTo>
                    <a:pt x="883" y="0"/>
                    <a:pt x="885" y="2"/>
                    <a:pt x="885" y="4"/>
                  </a:cubicBezTo>
                  <a:cubicBezTo>
                    <a:pt x="885" y="7"/>
                    <a:pt x="883" y="8"/>
                    <a:pt x="881" y="8"/>
                  </a:cubicBezTo>
                  <a:cubicBezTo>
                    <a:pt x="878" y="8"/>
                    <a:pt x="877" y="7"/>
                    <a:pt x="877" y="4"/>
                  </a:cubicBezTo>
                  <a:close/>
                  <a:moveTo>
                    <a:pt x="861" y="4"/>
                  </a:moveTo>
                  <a:cubicBezTo>
                    <a:pt x="861" y="2"/>
                    <a:pt x="862" y="0"/>
                    <a:pt x="865" y="0"/>
                  </a:cubicBezTo>
                  <a:cubicBezTo>
                    <a:pt x="867" y="0"/>
                    <a:pt x="869" y="2"/>
                    <a:pt x="869" y="4"/>
                  </a:cubicBezTo>
                  <a:cubicBezTo>
                    <a:pt x="869" y="7"/>
                    <a:pt x="867" y="8"/>
                    <a:pt x="865" y="8"/>
                  </a:cubicBezTo>
                  <a:cubicBezTo>
                    <a:pt x="862" y="8"/>
                    <a:pt x="861" y="7"/>
                    <a:pt x="861" y="4"/>
                  </a:cubicBezTo>
                  <a:close/>
                  <a:moveTo>
                    <a:pt x="844" y="4"/>
                  </a:moveTo>
                  <a:cubicBezTo>
                    <a:pt x="844" y="2"/>
                    <a:pt x="846" y="0"/>
                    <a:pt x="848" y="0"/>
                  </a:cubicBezTo>
                  <a:cubicBezTo>
                    <a:pt x="851" y="0"/>
                    <a:pt x="852" y="2"/>
                    <a:pt x="852" y="4"/>
                  </a:cubicBezTo>
                  <a:cubicBezTo>
                    <a:pt x="852" y="7"/>
                    <a:pt x="851" y="8"/>
                    <a:pt x="848" y="8"/>
                  </a:cubicBezTo>
                  <a:cubicBezTo>
                    <a:pt x="846" y="8"/>
                    <a:pt x="844" y="7"/>
                    <a:pt x="844" y="4"/>
                  </a:cubicBezTo>
                  <a:close/>
                  <a:moveTo>
                    <a:pt x="828" y="4"/>
                  </a:moveTo>
                  <a:cubicBezTo>
                    <a:pt x="828" y="2"/>
                    <a:pt x="830" y="0"/>
                    <a:pt x="832" y="0"/>
                  </a:cubicBezTo>
                  <a:cubicBezTo>
                    <a:pt x="835" y="0"/>
                    <a:pt x="836" y="2"/>
                    <a:pt x="836" y="4"/>
                  </a:cubicBezTo>
                  <a:cubicBezTo>
                    <a:pt x="836" y="7"/>
                    <a:pt x="835" y="8"/>
                    <a:pt x="832" y="8"/>
                  </a:cubicBezTo>
                  <a:cubicBezTo>
                    <a:pt x="830" y="8"/>
                    <a:pt x="828" y="7"/>
                    <a:pt x="828" y="4"/>
                  </a:cubicBezTo>
                  <a:close/>
                  <a:moveTo>
                    <a:pt x="812" y="4"/>
                  </a:moveTo>
                  <a:cubicBezTo>
                    <a:pt x="812" y="2"/>
                    <a:pt x="814" y="0"/>
                    <a:pt x="816" y="0"/>
                  </a:cubicBezTo>
                  <a:cubicBezTo>
                    <a:pt x="818" y="0"/>
                    <a:pt x="820" y="2"/>
                    <a:pt x="820" y="4"/>
                  </a:cubicBezTo>
                  <a:cubicBezTo>
                    <a:pt x="820" y="7"/>
                    <a:pt x="818" y="8"/>
                    <a:pt x="816" y="8"/>
                  </a:cubicBezTo>
                  <a:cubicBezTo>
                    <a:pt x="814" y="8"/>
                    <a:pt x="812" y="7"/>
                    <a:pt x="812" y="4"/>
                  </a:cubicBezTo>
                  <a:close/>
                  <a:moveTo>
                    <a:pt x="796" y="4"/>
                  </a:moveTo>
                  <a:cubicBezTo>
                    <a:pt x="796" y="2"/>
                    <a:pt x="798" y="0"/>
                    <a:pt x="800" y="0"/>
                  </a:cubicBezTo>
                  <a:cubicBezTo>
                    <a:pt x="802" y="0"/>
                    <a:pt x="804" y="2"/>
                    <a:pt x="804" y="4"/>
                  </a:cubicBezTo>
                  <a:cubicBezTo>
                    <a:pt x="804" y="7"/>
                    <a:pt x="802" y="8"/>
                    <a:pt x="800" y="8"/>
                  </a:cubicBezTo>
                  <a:cubicBezTo>
                    <a:pt x="798" y="8"/>
                    <a:pt x="796" y="7"/>
                    <a:pt x="796" y="4"/>
                  </a:cubicBezTo>
                  <a:close/>
                  <a:moveTo>
                    <a:pt x="780" y="4"/>
                  </a:moveTo>
                  <a:cubicBezTo>
                    <a:pt x="780" y="2"/>
                    <a:pt x="782" y="0"/>
                    <a:pt x="784" y="0"/>
                  </a:cubicBezTo>
                  <a:cubicBezTo>
                    <a:pt x="786" y="0"/>
                    <a:pt x="788" y="2"/>
                    <a:pt x="788" y="4"/>
                  </a:cubicBezTo>
                  <a:cubicBezTo>
                    <a:pt x="788" y="7"/>
                    <a:pt x="786" y="8"/>
                    <a:pt x="784" y="8"/>
                  </a:cubicBezTo>
                  <a:cubicBezTo>
                    <a:pt x="782" y="8"/>
                    <a:pt x="780" y="7"/>
                    <a:pt x="780" y="4"/>
                  </a:cubicBezTo>
                  <a:close/>
                  <a:moveTo>
                    <a:pt x="764" y="4"/>
                  </a:moveTo>
                  <a:cubicBezTo>
                    <a:pt x="764" y="2"/>
                    <a:pt x="766" y="0"/>
                    <a:pt x="768" y="0"/>
                  </a:cubicBezTo>
                  <a:cubicBezTo>
                    <a:pt x="770" y="0"/>
                    <a:pt x="772" y="2"/>
                    <a:pt x="772" y="4"/>
                  </a:cubicBezTo>
                  <a:cubicBezTo>
                    <a:pt x="772" y="7"/>
                    <a:pt x="770" y="8"/>
                    <a:pt x="768" y="8"/>
                  </a:cubicBezTo>
                  <a:cubicBezTo>
                    <a:pt x="766" y="8"/>
                    <a:pt x="764" y="7"/>
                    <a:pt x="764" y="4"/>
                  </a:cubicBezTo>
                  <a:close/>
                  <a:moveTo>
                    <a:pt x="748" y="4"/>
                  </a:moveTo>
                  <a:cubicBezTo>
                    <a:pt x="748" y="2"/>
                    <a:pt x="750" y="0"/>
                    <a:pt x="752" y="0"/>
                  </a:cubicBezTo>
                  <a:cubicBezTo>
                    <a:pt x="754" y="0"/>
                    <a:pt x="756" y="2"/>
                    <a:pt x="756" y="4"/>
                  </a:cubicBezTo>
                  <a:cubicBezTo>
                    <a:pt x="756" y="7"/>
                    <a:pt x="754" y="8"/>
                    <a:pt x="752" y="8"/>
                  </a:cubicBezTo>
                  <a:cubicBezTo>
                    <a:pt x="750" y="8"/>
                    <a:pt x="748" y="7"/>
                    <a:pt x="748" y="4"/>
                  </a:cubicBezTo>
                  <a:close/>
                  <a:moveTo>
                    <a:pt x="732" y="4"/>
                  </a:moveTo>
                  <a:cubicBezTo>
                    <a:pt x="732" y="2"/>
                    <a:pt x="734" y="0"/>
                    <a:pt x="736" y="0"/>
                  </a:cubicBezTo>
                  <a:cubicBezTo>
                    <a:pt x="738" y="0"/>
                    <a:pt x="740" y="2"/>
                    <a:pt x="740" y="4"/>
                  </a:cubicBezTo>
                  <a:cubicBezTo>
                    <a:pt x="740" y="7"/>
                    <a:pt x="738" y="8"/>
                    <a:pt x="736" y="8"/>
                  </a:cubicBezTo>
                  <a:cubicBezTo>
                    <a:pt x="734" y="8"/>
                    <a:pt x="732" y="7"/>
                    <a:pt x="732" y="4"/>
                  </a:cubicBezTo>
                  <a:close/>
                  <a:moveTo>
                    <a:pt x="716" y="4"/>
                  </a:moveTo>
                  <a:cubicBezTo>
                    <a:pt x="716" y="2"/>
                    <a:pt x="718" y="0"/>
                    <a:pt x="720" y="0"/>
                  </a:cubicBezTo>
                  <a:cubicBezTo>
                    <a:pt x="722" y="0"/>
                    <a:pt x="724" y="2"/>
                    <a:pt x="724" y="4"/>
                  </a:cubicBezTo>
                  <a:cubicBezTo>
                    <a:pt x="724" y="7"/>
                    <a:pt x="722" y="8"/>
                    <a:pt x="720" y="8"/>
                  </a:cubicBezTo>
                  <a:cubicBezTo>
                    <a:pt x="718" y="8"/>
                    <a:pt x="716" y="7"/>
                    <a:pt x="716" y="4"/>
                  </a:cubicBezTo>
                  <a:close/>
                  <a:moveTo>
                    <a:pt x="700" y="4"/>
                  </a:moveTo>
                  <a:cubicBezTo>
                    <a:pt x="700" y="2"/>
                    <a:pt x="701" y="0"/>
                    <a:pt x="704" y="0"/>
                  </a:cubicBezTo>
                  <a:cubicBezTo>
                    <a:pt x="706" y="0"/>
                    <a:pt x="708" y="2"/>
                    <a:pt x="708" y="4"/>
                  </a:cubicBezTo>
                  <a:cubicBezTo>
                    <a:pt x="708" y="7"/>
                    <a:pt x="706" y="8"/>
                    <a:pt x="704" y="8"/>
                  </a:cubicBezTo>
                  <a:cubicBezTo>
                    <a:pt x="701" y="8"/>
                    <a:pt x="700" y="7"/>
                    <a:pt x="700" y="4"/>
                  </a:cubicBezTo>
                  <a:close/>
                  <a:moveTo>
                    <a:pt x="684" y="4"/>
                  </a:moveTo>
                  <a:cubicBezTo>
                    <a:pt x="684" y="2"/>
                    <a:pt x="685" y="0"/>
                    <a:pt x="688" y="0"/>
                  </a:cubicBezTo>
                  <a:cubicBezTo>
                    <a:pt x="690" y="0"/>
                    <a:pt x="692" y="2"/>
                    <a:pt x="692" y="4"/>
                  </a:cubicBezTo>
                  <a:cubicBezTo>
                    <a:pt x="692" y="7"/>
                    <a:pt x="690" y="8"/>
                    <a:pt x="688" y="8"/>
                  </a:cubicBezTo>
                  <a:cubicBezTo>
                    <a:pt x="685" y="8"/>
                    <a:pt x="684" y="7"/>
                    <a:pt x="684" y="4"/>
                  </a:cubicBezTo>
                  <a:close/>
                  <a:moveTo>
                    <a:pt x="668" y="4"/>
                  </a:moveTo>
                  <a:cubicBezTo>
                    <a:pt x="668" y="2"/>
                    <a:pt x="669" y="0"/>
                    <a:pt x="672" y="0"/>
                  </a:cubicBezTo>
                  <a:cubicBezTo>
                    <a:pt x="674" y="0"/>
                    <a:pt x="676" y="2"/>
                    <a:pt x="676" y="4"/>
                  </a:cubicBezTo>
                  <a:cubicBezTo>
                    <a:pt x="676" y="7"/>
                    <a:pt x="674" y="8"/>
                    <a:pt x="672" y="8"/>
                  </a:cubicBezTo>
                  <a:cubicBezTo>
                    <a:pt x="669" y="8"/>
                    <a:pt x="668" y="7"/>
                    <a:pt x="668" y="4"/>
                  </a:cubicBezTo>
                  <a:close/>
                  <a:moveTo>
                    <a:pt x="651" y="4"/>
                  </a:moveTo>
                  <a:cubicBezTo>
                    <a:pt x="651" y="2"/>
                    <a:pt x="653" y="0"/>
                    <a:pt x="655" y="0"/>
                  </a:cubicBezTo>
                  <a:cubicBezTo>
                    <a:pt x="658" y="0"/>
                    <a:pt x="659" y="2"/>
                    <a:pt x="659" y="4"/>
                  </a:cubicBezTo>
                  <a:cubicBezTo>
                    <a:pt x="659" y="7"/>
                    <a:pt x="658" y="8"/>
                    <a:pt x="655" y="8"/>
                  </a:cubicBezTo>
                  <a:cubicBezTo>
                    <a:pt x="653" y="8"/>
                    <a:pt x="651" y="7"/>
                    <a:pt x="651" y="4"/>
                  </a:cubicBezTo>
                  <a:close/>
                  <a:moveTo>
                    <a:pt x="635" y="4"/>
                  </a:moveTo>
                  <a:cubicBezTo>
                    <a:pt x="635" y="2"/>
                    <a:pt x="637" y="0"/>
                    <a:pt x="639" y="0"/>
                  </a:cubicBezTo>
                  <a:cubicBezTo>
                    <a:pt x="642" y="0"/>
                    <a:pt x="643" y="2"/>
                    <a:pt x="643" y="4"/>
                  </a:cubicBezTo>
                  <a:cubicBezTo>
                    <a:pt x="643" y="7"/>
                    <a:pt x="642" y="8"/>
                    <a:pt x="639" y="8"/>
                  </a:cubicBezTo>
                  <a:cubicBezTo>
                    <a:pt x="637" y="8"/>
                    <a:pt x="635" y="7"/>
                    <a:pt x="635" y="4"/>
                  </a:cubicBezTo>
                  <a:close/>
                  <a:moveTo>
                    <a:pt x="619" y="4"/>
                  </a:moveTo>
                  <a:cubicBezTo>
                    <a:pt x="619" y="2"/>
                    <a:pt x="621" y="0"/>
                    <a:pt x="623" y="0"/>
                  </a:cubicBezTo>
                  <a:cubicBezTo>
                    <a:pt x="625" y="0"/>
                    <a:pt x="627" y="2"/>
                    <a:pt x="627" y="4"/>
                  </a:cubicBezTo>
                  <a:cubicBezTo>
                    <a:pt x="627" y="7"/>
                    <a:pt x="625" y="8"/>
                    <a:pt x="623" y="8"/>
                  </a:cubicBezTo>
                  <a:cubicBezTo>
                    <a:pt x="621" y="8"/>
                    <a:pt x="619" y="7"/>
                    <a:pt x="619" y="4"/>
                  </a:cubicBezTo>
                  <a:close/>
                  <a:moveTo>
                    <a:pt x="603" y="4"/>
                  </a:moveTo>
                  <a:cubicBezTo>
                    <a:pt x="603" y="2"/>
                    <a:pt x="605" y="0"/>
                    <a:pt x="607" y="0"/>
                  </a:cubicBezTo>
                  <a:cubicBezTo>
                    <a:pt x="609" y="0"/>
                    <a:pt x="611" y="2"/>
                    <a:pt x="611" y="4"/>
                  </a:cubicBezTo>
                  <a:cubicBezTo>
                    <a:pt x="611" y="7"/>
                    <a:pt x="609" y="8"/>
                    <a:pt x="607" y="8"/>
                  </a:cubicBezTo>
                  <a:cubicBezTo>
                    <a:pt x="605" y="8"/>
                    <a:pt x="603" y="7"/>
                    <a:pt x="603" y="4"/>
                  </a:cubicBezTo>
                  <a:close/>
                  <a:moveTo>
                    <a:pt x="587" y="4"/>
                  </a:moveTo>
                  <a:cubicBezTo>
                    <a:pt x="587" y="2"/>
                    <a:pt x="589" y="0"/>
                    <a:pt x="591" y="0"/>
                  </a:cubicBezTo>
                  <a:cubicBezTo>
                    <a:pt x="593" y="0"/>
                    <a:pt x="595" y="2"/>
                    <a:pt x="595" y="4"/>
                  </a:cubicBezTo>
                  <a:cubicBezTo>
                    <a:pt x="595" y="7"/>
                    <a:pt x="593" y="8"/>
                    <a:pt x="591" y="8"/>
                  </a:cubicBezTo>
                  <a:cubicBezTo>
                    <a:pt x="589" y="8"/>
                    <a:pt x="587" y="7"/>
                    <a:pt x="587" y="4"/>
                  </a:cubicBezTo>
                  <a:close/>
                  <a:moveTo>
                    <a:pt x="571" y="4"/>
                  </a:moveTo>
                  <a:cubicBezTo>
                    <a:pt x="571" y="2"/>
                    <a:pt x="573" y="0"/>
                    <a:pt x="575" y="0"/>
                  </a:cubicBezTo>
                  <a:cubicBezTo>
                    <a:pt x="577" y="0"/>
                    <a:pt x="579" y="2"/>
                    <a:pt x="579" y="4"/>
                  </a:cubicBezTo>
                  <a:cubicBezTo>
                    <a:pt x="579" y="7"/>
                    <a:pt x="577" y="8"/>
                    <a:pt x="575" y="8"/>
                  </a:cubicBezTo>
                  <a:cubicBezTo>
                    <a:pt x="573" y="8"/>
                    <a:pt x="571" y="7"/>
                    <a:pt x="571" y="4"/>
                  </a:cubicBezTo>
                  <a:close/>
                  <a:moveTo>
                    <a:pt x="555" y="4"/>
                  </a:moveTo>
                  <a:cubicBezTo>
                    <a:pt x="555" y="2"/>
                    <a:pt x="557" y="0"/>
                    <a:pt x="559" y="0"/>
                  </a:cubicBezTo>
                  <a:cubicBezTo>
                    <a:pt x="561" y="0"/>
                    <a:pt x="563" y="2"/>
                    <a:pt x="563" y="4"/>
                  </a:cubicBezTo>
                  <a:cubicBezTo>
                    <a:pt x="563" y="7"/>
                    <a:pt x="561" y="8"/>
                    <a:pt x="559" y="8"/>
                  </a:cubicBezTo>
                  <a:cubicBezTo>
                    <a:pt x="557" y="8"/>
                    <a:pt x="555" y="7"/>
                    <a:pt x="555" y="4"/>
                  </a:cubicBezTo>
                  <a:close/>
                  <a:moveTo>
                    <a:pt x="539" y="4"/>
                  </a:moveTo>
                  <a:cubicBezTo>
                    <a:pt x="539" y="2"/>
                    <a:pt x="541" y="0"/>
                    <a:pt x="543" y="0"/>
                  </a:cubicBezTo>
                  <a:cubicBezTo>
                    <a:pt x="545" y="0"/>
                    <a:pt x="547" y="2"/>
                    <a:pt x="547" y="4"/>
                  </a:cubicBezTo>
                  <a:cubicBezTo>
                    <a:pt x="547" y="7"/>
                    <a:pt x="545" y="8"/>
                    <a:pt x="543" y="8"/>
                  </a:cubicBezTo>
                  <a:cubicBezTo>
                    <a:pt x="541" y="8"/>
                    <a:pt x="539" y="7"/>
                    <a:pt x="539" y="4"/>
                  </a:cubicBezTo>
                  <a:close/>
                  <a:moveTo>
                    <a:pt x="523" y="4"/>
                  </a:moveTo>
                  <a:cubicBezTo>
                    <a:pt x="523" y="2"/>
                    <a:pt x="525" y="0"/>
                    <a:pt x="527" y="0"/>
                  </a:cubicBezTo>
                  <a:cubicBezTo>
                    <a:pt x="529" y="0"/>
                    <a:pt x="531" y="2"/>
                    <a:pt x="531" y="4"/>
                  </a:cubicBezTo>
                  <a:cubicBezTo>
                    <a:pt x="531" y="7"/>
                    <a:pt x="529" y="8"/>
                    <a:pt x="527" y="8"/>
                  </a:cubicBezTo>
                  <a:cubicBezTo>
                    <a:pt x="525" y="8"/>
                    <a:pt x="523" y="7"/>
                    <a:pt x="523" y="4"/>
                  </a:cubicBezTo>
                  <a:close/>
                  <a:moveTo>
                    <a:pt x="507" y="4"/>
                  </a:moveTo>
                  <a:cubicBezTo>
                    <a:pt x="507" y="2"/>
                    <a:pt x="508" y="0"/>
                    <a:pt x="511" y="0"/>
                  </a:cubicBezTo>
                  <a:cubicBezTo>
                    <a:pt x="513" y="0"/>
                    <a:pt x="515" y="2"/>
                    <a:pt x="515" y="4"/>
                  </a:cubicBezTo>
                  <a:cubicBezTo>
                    <a:pt x="515" y="7"/>
                    <a:pt x="513" y="8"/>
                    <a:pt x="511" y="8"/>
                  </a:cubicBezTo>
                  <a:cubicBezTo>
                    <a:pt x="508" y="8"/>
                    <a:pt x="507" y="7"/>
                    <a:pt x="507" y="4"/>
                  </a:cubicBezTo>
                  <a:close/>
                  <a:moveTo>
                    <a:pt x="491" y="4"/>
                  </a:moveTo>
                  <a:cubicBezTo>
                    <a:pt x="491" y="2"/>
                    <a:pt x="492" y="0"/>
                    <a:pt x="495" y="0"/>
                  </a:cubicBezTo>
                  <a:cubicBezTo>
                    <a:pt x="497" y="0"/>
                    <a:pt x="499" y="2"/>
                    <a:pt x="499" y="4"/>
                  </a:cubicBezTo>
                  <a:cubicBezTo>
                    <a:pt x="499" y="7"/>
                    <a:pt x="497" y="8"/>
                    <a:pt x="495" y="8"/>
                  </a:cubicBezTo>
                  <a:cubicBezTo>
                    <a:pt x="492" y="8"/>
                    <a:pt x="491" y="7"/>
                    <a:pt x="491" y="4"/>
                  </a:cubicBezTo>
                  <a:close/>
                  <a:moveTo>
                    <a:pt x="475" y="4"/>
                  </a:moveTo>
                  <a:cubicBezTo>
                    <a:pt x="475" y="2"/>
                    <a:pt x="476" y="0"/>
                    <a:pt x="479" y="0"/>
                  </a:cubicBezTo>
                  <a:cubicBezTo>
                    <a:pt x="481" y="0"/>
                    <a:pt x="483" y="2"/>
                    <a:pt x="483" y="4"/>
                  </a:cubicBezTo>
                  <a:cubicBezTo>
                    <a:pt x="483" y="7"/>
                    <a:pt x="481" y="8"/>
                    <a:pt x="479" y="8"/>
                  </a:cubicBezTo>
                  <a:cubicBezTo>
                    <a:pt x="476" y="8"/>
                    <a:pt x="475" y="7"/>
                    <a:pt x="475" y="4"/>
                  </a:cubicBezTo>
                  <a:close/>
                  <a:moveTo>
                    <a:pt x="458" y="4"/>
                  </a:moveTo>
                  <a:cubicBezTo>
                    <a:pt x="458" y="2"/>
                    <a:pt x="460" y="0"/>
                    <a:pt x="462" y="0"/>
                  </a:cubicBezTo>
                  <a:cubicBezTo>
                    <a:pt x="465" y="0"/>
                    <a:pt x="466" y="2"/>
                    <a:pt x="466" y="4"/>
                  </a:cubicBezTo>
                  <a:cubicBezTo>
                    <a:pt x="466" y="7"/>
                    <a:pt x="465" y="8"/>
                    <a:pt x="462" y="8"/>
                  </a:cubicBezTo>
                  <a:cubicBezTo>
                    <a:pt x="460" y="8"/>
                    <a:pt x="458" y="7"/>
                    <a:pt x="458" y="4"/>
                  </a:cubicBezTo>
                  <a:close/>
                  <a:moveTo>
                    <a:pt x="442" y="4"/>
                  </a:moveTo>
                  <a:cubicBezTo>
                    <a:pt x="442" y="2"/>
                    <a:pt x="444" y="0"/>
                    <a:pt x="446" y="0"/>
                  </a:cubicBezTo>
                  <a:cubicBezTo>
                    <a:pt x="449" y="0"/>
                    <a:pt x="450" y="2"/>
                    <a:pt x="450" y="4"/>
                  </a:cubicBezTo>
                  <a:cubicBezTo>
                    <a:pt x="450" y="7"/>
                    <a:pt x="449" y="8"/>
                    <a:pt x="446" y="8"/>
                  </a:cubicBezTo>
                  <a:cubicBezTo>
                    <a:pt x="444" y="8"/>
                    <a:pt x="442" y="7"/>
                    <a:pt x="442" y="4"/>
                  </a:cubicBezTo>
                  <a:close/>
                  <a:moveTo>
                    <a:pt x="426" y="4"/>
                  </a:moveTo>
                  <a:cubicBezTo>
                    <a:pt x="426" y="2"/>
                    <a:pt x="428" y="0"/>
                    <a:pt x="430" y="0"/>
                  </a:cubicBezTo>
                  <a:cubicBezTo>
                    <a:pt x="432" y="0"/>
                    <a:pt x="434" y="2"/>
                    <a:pt x="434" y="4"/>
                  </a:cubicBezTo>
                  <a:cubicBezTo>
                    <a:pt x="434" y="7"/>
                    <a:pt x="432" y="8"/>
                    <a:pt x="430" y="8"/>
                  </a:cubicBezTo>
                  <a:cubicBezTo>
                    <a:pt x="428" y="8"/>
                    <a:pt x="426" y="7"/>
                    <a:pt x="426" y="4"/>
                  </a:cubicBezTo>
                  <a:close/>
                  <a:moveTo>
                    <a:pt x="410" y="4"/>
                  </a:moveTo>
                  <a:cubicBezTo>
                    <a:pt x="410" y="2"/>
                    <a:pt x="412" y="0"/>
                    <a:pt x="414" y="0"/>
                  </a:cubicBezTo>
                  <a:cubicBezTo>
                    <a:pt x="416" y="0"/>
                    <a:pt x="418" y="2"/>
                    <a:pt x="418" y="4"/>
                  </a:cubicBezTo>
                  <a:cubicBezTo>
                    <a:pt x="418" y="7"/>
                    <a:pt x="416" y="8"/>
                    <a:pt x="414" y="8"/>
                  </a:cubicBezTo>
                  <a:cubicBezTo>
                    <a:pt x="412" y="8"/>
                    <a:pt x="410" y="7"/>
                    <a:pt x="410" y="4"/>
                  </a:cubicBezTo>
                  <a:close/>
                  <a:moveTo>
                    <a:pt x="394" y="4"/>
                  </a:moveTo>
                  <a:cubicBezTo>
                    <a:pt x="394" y="2"/>
                    <a:pt x="396" y="0"/>
                    <a:pt x="398" y="0"/>
                  </a:cubicBezTo>
                  <a:cubicBezTo>
                    <a:pt x="400" y="0"/>
                    <a:pt x="402" y="2"/>
                    <a:pt x="402" y="4"/>
                  </a:cubicBezTo>
                  <a:cubicBezTo>
                    <a:pt x="402" y="7"/>
                    <a:pt x="400" y="8"/>
                    <a:pt x="398" y="8"/>
                  </a:cubicBezTo>
                  <a:cubicBezTo>
                    <a:pt x="396" y="8"/>
                    <a:pt x="394" y="7"/>
                    <a:pt x="394" y="4"/>
                  </a:cubicBezTo>
                  <a:close/>
                  <a:moveTo>
                    <a:pt x="378" y="4"/>
                  </a:moveTo>
                  <a:cubicBezTo>
                    <a:pt x="378" y="2"/>
                    <a:pt x="380" y="0"/>
                    <a:pt x="382" y="0"/>
                  </a:cubicBezTo>
                  <a:cubicBezTo>
                    <a:pt x="384" y="0"/>
                    <a:pt x="386" y="2"/>
                    <a:pt x="386" y="4"/>
                  </a:cubicBezTo>
                  <a:cubicBezTo>
                    <a:pt x="386" y="7"/>
                    <a:pt x="384" y="8"/>
                    <a:pt x="382" y="8"/>
                  </a:cubicBezTo>
                  <a:cubicBezTo>
                    <a:pt x="380" y="8"/>
                    <a:pt x="378" y="7"/>
                    <a:pt x="378" y="4"/>
                  </a:cubicBezTo>
                  <a:close/>
                  <a:moveTo>
                    <a:pt x="362" y="4"/>
                  </a:moveTo>
                  <a:cubicBezTo>
                    <a:pt x="362" y="2"/>
                    <a:pt x="364" y="0"/>
                    <a:pt x="366" y="0"/>
                  </a:cubicBezTo>
                  <a:cubicBezTo>
                    <a:pt x="368" y="0"/>
                    <a:pt x="370" y="2"/>
                    <a:pt x="370" y="4"/>
                  </a:cubicBezTo>
                  <a:cubicBezTo>
                    <a:pt x="370" y="7"/>
                    <a:pt x="368" y="8"/>
                    <a:pt x="366" y="8"/>
                  </a:cubicBezTo>
                  <a:cubicBezTo>
                    <a:pt x="364" y="8"/>
                    <a:pt x="362" y="7"/>
                    <a:pt x="362" y="4"/>
                  </a:cubicBezTo>
                  <a:close/>
                  <a:moveTo>
                    <a:pt x="346" y="4"/>
                  </a:moveTo>
                  <a:cubicBezTo>
                    <a:pt x="346" y="2"/>
                    <a:pt x="348" y="0"/>
                    <a:pt x="350" y="0"/>
                  </a:cubicBezTo>
                  <a:cubicBezTo>
                    <a:pt x="352" y="0"/>
                    <a:pt x="354" y="2"/>
                    <a:pt x="354" y="4"/>
                  </a:cubicBezTo>
                  <a:cubicBezTo>
                    <a:pt x="354" y="7"/>
                    <a:pt x="352" y="8"/>
                    <a:pt x="350" y="8"/>
                  </a:cubicBezTo>
                  <a:cubicBezTo>
                    <a:pt x="348" y="8"/>
                    <a:pt x="346" y="7"/>
                    <a:pt x="346" y="4"/>
                  </a:cubicBezTo>
                  <a:close/>
                  <a:moveTo>
                    <a:pt x="330" y="4"/>
                  </a:moveTo>
                  <a:cubicBezTo>
                    <a:pt x="330" y="2"/>
                    <a:pt x="332" y="0"/>
                    <a:pt x="334" y="0"/>
                  </a:cubicBezTo>
                  <a:cubicBezTo>
                    <a:pt x="336" y="0"/>
                    <a:pt x="338" y="2"/>
                    <a:pt x="338" y="4"/>
                  </a:cubicBezTo>
                  <a:cubicBezTo>
                    <a:pt x="338" y="7"/>
                    <a:pt x="336" y="8"/>
                    <a:pt x="334" y="8"/>
                  </a:cubicBezTo>
                  <a:cubicBezTo>
                    <a:pt x="332" y="8"/>
                    <a:pt x="330" y="7"/>
                    <a:pt x="330" y="4"/>
                  </a:cubicBezTo>
                  <a:close/>
                  <a:moveTo>
                    <a:pt x="314" y="4"/>
                  </a:moveTo>
                  <a:cubicBezTo>
                    <a:pt x="314" y="2"/>
                    <a:pt x="316" y="0"/>
                    <a:pt x="318" y="0"/>
                  </a:cubicBezTo>
                  <a:cubicBezTo>
                    <a:pt x="320" y="0"/>
                    <a:pt x="322" y="2"/>
                    <a:pt x="322" y="4"/>
                  </a:cubicBezTo>
                  <a:cubicBezTo>
                    <a:pt x="322" y="7"/>
                    <a:pt x="320" y="8"/>
                    <a:pt x="318" y="8"/>
                  </a:cubicBezTo>
                  <a:cubicBezTo>
                    <a:pt x="316" y="8"/>
                    <a:pt x="314" y="7"/>
                    <a:pt x="314" y="4"/>
                  </a:cubicBezTo>
                  <a:close/>
                  <a:moveTo>
                    <a:pt x="298" y="4"/>
                  </a:moveTo>
                  <a:cubicBezTo>
                    <a:pt x="298" y="2"/>
                    <a:pt x="299" y="0"/>
                    <a:pt x="302" y="0"/>
                  </a:cubicBezTo>
                  <a:cubicBezTo>
                    <a:pt x="304" y="0"/>
                    <a:pt x="306" y="2"/>
                    <a:pt x="306" y="4"/>
                  </a:cubicBezTo>
                  <a:cubicBezTo>
                    <a:pt x="306" y="7"/>
                    <a:pt x="304" y="8"/>
                    <a:pt x="302" y="8"/>
                  </a:cubicBezTo>
                  <a:cubicBezTo>
                    <a:pt x="299" y="8"/>
                    <a:pt x="298" y="7"/>
                    <a:pt x="298" y="4"/>
                  </a:cubicBezTo>
                  <a:close/>
                  <a:moveTo>
                    <a:pt x="282" y="4"/>
                  </a:moveTo>
                  <a:cubicBezTo>
                    <a:pt x="282" y="2"/>
                    <a:pt x="283" y="0"/>
                    <a:pt x="286" y="0"/>
                  </a:cubicBezTo>
                  <a:cubicBezTo>
                    <a:pt x="288" y="0"/>
                    <a:pt x="290" y="2"/>
                    <a:pt x="290" y="4"/>
                  </a:cubicBezTo>
                  <a:cubicBezTo>
                    <a:pt x="290" y="7"/>
                    <a:pt x="288" y="8"/>
                    <a:pt x="286" y="8"/>
                  </a:cubicBezTo>
                  <a:cubicBezTo>
                    <a:pt x="283" y="8"/>
                    <a:pt x="282" y="7"/>
                    <a:pt x="282" y="4"/>
                  </a:cubicBezTo>
                  <a:close/>
                  <a:moveTo>
                    <a:pt x="265" y="4"/>
                  </a:moveTo>
                  <a:cubicBezTo>
                    <a:pt x="265" y="2"/>
                    <a:pt x="267" y="0"/>
                    <a:pt x="269" y="0"/>
                  </a:cubicBezTo>
                  <a:cubicBezTo>
                    <a:pt x="272" y="0"/>
                    <a:pt x="273" y="2"/>
                    <a:pt x="273" y="4"/>
                  </a:cubicBezTo>
                  <a:cubicBezTo>
                    <a:pt x="273" y="7"/>
                    <a:pt x="272" y="8"/>
                    <a:pt x="269" y="8"/>
                  </a:cubicBezTo>
                  <a:cubicBezTo>
                    <a:pt x="267" y="8"/>
                    <a:pt x="265" y="7"/>
                    <a:pt x="265" y="4"/>
                  </a:cubicBezTo>
                  <a:close/>
                  <a:moveTo>
                    <a:pt x="249" y="4"/>
                  </a:moveTo>
                  <a:cubicBezTo>
                    <a:pt x="249" y="2"/>
                    <a:pt x="251" y="0"/>
                    <a:pt x="253" y="0"/>
                  </a:cubicBezTo>
                  <a:cubicBezTo>
                    <a:pt x="256" y="0"/>
                    <a:pt x="257" y="2"/>
                    <a:pt x="257" y="4"/>
                  </a:cubicBezTo>
                  <a:cubicBezTo>
                    <a:pt x="257" y="7"/>
                    <a:pt x="256" y="8"/>
                    <a:pt x="253" y="8"/>
                  </a:cubicBezTo>
                  <a:cubicBezTo>
                    <a:pt x="251" y="8"/>
                    <a:pt x="249" y="7"/>
                    <a:pt x="249" y="4"/>
                  </a:cubicBezTo>
                  <a:close/>
                  <a:moveTo>
                    <a:pt x="233" y="4"/>
                  </a:moveTo>
                  <a:cubicBezTo>
                    <a:pt x="233" y="2"/>
                    <a:pt x="235" y="0"/>
                    <a:pt x="237" y="0"/>
                  </a:cubicBezTo>
                  <a:cubicBezTo>
                    <a:pt x="240" y="0"/>
                    <a:pt x="241" y="2"/>
                    <a:pt x="241" y="4"/>
                  </a:cubicBezTo>
                  <a:cubicBezTo>
                    <a:pt x="241" y="7"/>
                    <a:pt x="240" y="8"/>
                    <a:pt x="237" y="8"/>
                  </a:cubicBezTo>
                  <a:cubicBezTo>
                    <a:pt x="235" y="8"/>
                    <a:pt x="233" y="7"/>
                    <a:pt x="233" y="4"/>
                  </a:cubicBezTo>
                  <a:close/>
                  <a:moveTo>
                    <a:pt x="217" y="4"/>
                  </a:moveTo>
                  <a:cubicBezTo>
                    <a:pt x="217" y="2"/>
                    <a:pt x="219" y="0"/>
                    <a:pt x="221" y="0"/>
                  </a:cubicBezTo>
                  <a:cubicBezTo>
                    <a:pt x="223" y="0"/>
                    <a:pt x="225" y="2"/>
                    <a:pt x="225" y="4"/>
                  </a:cubicBezTo>
                  <a:cubicBezTo>
                    <a:pt x="225" y="7"/>
                    <a:pt x="223" y="8"/>
                    <a:pt x="221" y="8"/>
                  </a:cubicBezTo>
                  <a:cubicBezTo>
                    <a:pt x="219" y="8"/>
                    <a:pt x="217" y="7"/>
                    <a:pt x="217" y="4"/>
                  </a:cubicBezTo>
                  <a:close/>
                  <a:moveTo>
                    <a:pt x="201" y="4"/>
                  </a:moveTo>
                  <a:cubicBezTo>
                    <a:pt x="201" y="2"/>
                    <a:pt x="203" y="0"/>
                    <a:pt x="205" y="0"/>
                  </a:cubicBezTo>
                  <a:cubicBezTo>
                    <a:pt x="207" y="0"/>
                    <a:pt x="209" y="2"/>
                    <a:pt x="209" y="4"/>
                  </a:cubicBezTo>
                  <a:cubicBezTo>
                    <a:pt x="209" y="7"/>
                    <a:pt x="207" y="8"/>
                    <a:pt x="205" y="8"/>
                  </a:cubicBezTo>
                  <a:cubicBezTo>
                    <a:pt x="203" y="8"/>
                    <a:pt x="201" y="7"/>
                    <a:pt x="201" y="4"/>
                  </a:cubicBezTo>
                  <a:close/>
                  <a:moveTo>
                    <a:pt x="185" y="4"/>
                  </a:moveTo>
                  <a:cubicBezTo>
                    <a:pt x="185" y="2"/>
                    <a:pt x="187" y="0"/>
                    <a:pt x="189" y="0"/>
                  </a:cubicBezTo>
                  <a:cubicBezTo>
                    <a:pt x="191" y="0"/>
                    <a:pt x="193" y="2"/>
                    <a:pt x="193" y="4"/>
                  </a:cubicBezTo>
                  <a:cubicBezTo>
                    <a:pt x="193" y="7"/>
                    <a:pt x="191" y="8"/>
                    <a:pt x="189" y="8"/>
                  </a:cubicBezTo>
                  <a:cubicBezTo>
                    <a:pt x="187" y="8"/>
                    <a:pt x="185" y="7"/>
                    <a:pt x="185" y="4"/>
                  </a:cubicBezTo>
                  <a:close/>
                  <a:moveTo>
                    <a:pt x="169" y="4"/>
                  </a:moveTo>
                  <a:cubicBezTo>
                    <a:pt x="169" y="2"/>
                    <a:pt x="171" y="0"/>
                    <a:pt x="173" y="0"/>
                  </a:cubicBezTo>
                  <a:cubicBezTo>
                    <a:pt x="175" y="0"/>
                    <a:pt x="177" y="2"/>
                    <a:pt x="177" y="4"/>
                  </a:cubicBezTo>
                  <a:cubicBezTo>
                    <a:pt x="177" y="7"/>
                    <a:pt x="175" y="8"/>
                    <a:pt x="173" y="8"/>
                  </a:cubicBezTo>
                  <a:cubicBezTo>
                    <a:pt x="171" y="8"/>
                    <a:pt x="169" y="7"/>
                    <a:pt x="169" y="4"/>
                  </a:cubicBezTo>
                  <a:close/>
                  <a:moveTo>
                    <a:pt x="153" y="4"/>
                  </a:moveTo>
                  <a:cubicBezTo>
                    <a:pt x="153" y="2"/>
                    <a:pt x="155" y="0"/>
                    <a:pt x="157" y="0"/>
                  </a:cubicBezTo>
                  <a:cubicBezTo>
                    <a:pt x="159" y="0"/>
                    <a:pt x="161" y="2"/>
                    <a:pt x="161" y="4"/>
                  </a:cubicBezTo>
                  <a:cubicBezTo>
                    <a:pt x="161" y="7"/>
                    <a:pt x="159" y="8"/>
                    <a:pt x="157" y="8"/>
                  </a:cubicBezTo>
                  <a:cubicBezTo>
                    <a:pt x="155" y="8"/>
                    <a:pt x="153" y="7"/>
                    <a:pt x="153" y="4"/>
                  </a:cubicBezTo>
                  <a:close/>
                  <a:moveTo>
                    <a:pt x="137" y="4"/>
                  </a:moveTo>
                  <a:cubicBezTo>
                    <a:pt x="137" y="2"/>
                    <a:pt x="139" y="0"/>
                    <a:pt x="141" y="0"/>
                  </a:cubicBezTo>
                  <a:cubicBezTo>
                    <a:pt x="143" y="0"/>
                    <a:pt x="145" y="2"/>
                    <a:pt x="145" y="4"/>
                  </a:cubicBezTo>
                  <a:cubicBezTo>
                    <a:pt x="145" y="7"/>
                    <a:pt x="143" y="8"/>
                    <a:pt x="141" y="8"/>
                  </a:cubicBezTo>
                  <a:cubicBezTo>
                    <a:pt x="139" y="8"/>
                    <a:pt x="137" y="7"/>
                    <a:pt x="137" y="4"/>
                  </a:cubicBezTo>
                  <a:close/>
                  <a:moveTo>
                    <a:pt x="121" y="4"/>
                  </a:moveTo>
                  <a:cubicBezTo>
                    <a:pt x="121" y="2"/>
                    <a:pt x="123" y="0"/>
                    <a:pt x="125" y="0"/>
                  </a:cubicBezTo>
                  <a:cubicBezTo>
                    <a:pt x="127" y="0"/>
                    <a:pt x="129" y="2"/>
                    <a:pt x="129" y="4"/>
                  </a:cubicBezTo>
                  <a:cubicBezTo>
                    <a:pt x="129" y="7"/>
                    <a:pt x="127" y="8"/>
                    <a:pt x="125" y="8"/>
                  </a:cubicBezTo>
                  <a:cubicBezTo>
                    <a:pt x="123" y="8"/>
                    <a:pt x="121" y="7"/>
                    <a:pt x="121" y="4"/>
                  </a:cubicBezTo>
                  <a:close/>
                  <a:moveTo>
                    <a:pt x="105" y="4"/>
                  </a:moveTo>
                  <a:cubicBezTo>
                    <a:pt x="105" y="2"/>
                    <a:pt x="106" y="0"/>
                    <a:pt x="109" y="0"/>
                  </a:cubicBezTo>
                  <a:cubicBezTo>
                    <a:pt x="111" y="0"/>
                    <a:pt x="113" y="2"/>
                    <a:pt x="113" y="4"/>
                  </a:cubicBezTo>
                  <a:cubicBezTo>
                    <a:pt x="113" y="7"/>
                    <a:pt x="111" y="8"/>
                    <a:pt x="109" y="8"/>
                  </a:cubicBezTo>
                  <a:cubicBezTo>
                    <a:pt x="106" y="8"/>
                    <a:pt x="105" y="7"/>
                    <a:pt x="105" y="4"/>
                  </a:cubicBezTo>
                  <a:close/>
                  <a:moveTo>
                    <a:pt x="89" y="4"/>
                  </a:moveTo>
                  <a:cubicBezTo>
                    <a:pt x="89" y="2"/>
                    <a:pt x="90" y="0"/>
                    <a:pt x="93" y="0"/>
                  </a:cubicBezTo>
                  <a:cubicBezTo>
                    <a:pt x="95" y="0"/>
                    <a:pt x="97" y="2"/>
                    <a:pt x="97" y="4"/>
                  </a:cubicBezTo>
                  <a:cubicBezTo>
                    <a:pt x="97" y="7"/>
                    <a:pt x="95" y="8"/>
                    <a:pt x="93" y="8"/>
                  </a:cubicBezTo>
                  <a:cubicBezTo>
                    <a:pt x="90" y="8"/>
                    <a:pt x="89" y="7"/>
                    <a:pt x="89" y="4"/>
                  </a:cubicBezTo>
                  <a:close/>
                  <a:moveTo>
                    <a:pt x="72" y="4"/>
                  </a:moveTo>
                  <a:cubicBezTo>
                    <a:pt x="72" y="2"/>
                    <a:pt x="74" y="0"/>
                    <a:pt x="76" y="0"/>
                  </a:cubicBezTo>
                  <a:cubicBezTo>
                    <a:pt x="79" y="0"/>
                    <a:pt x="80" y="2"/>
                    <a:pt x="80" y="4"/>
                  </a:cubicBezTo>
                  <a:cubicBezTo>
                    <a:pt x="80" y="7"/>
                    <a:pt x="79" y="8"/>
                    <a:pt x="76" y="8"/>
                  </a:cubicBezTo>
                  <a:cubicBezTo>
                    <a:pt x="74" y="8"/>
                    <a:pt x="72" y="7"/>
                    <a:pt x="72" y="4"/>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任意多边形 279">
              <a:extLst>
                <a:ext uri="{FF2B5EF4-FFF2-40B4-BE49-F238E27FC236}">
                  <a16:creationId xmlns:a16="http://schemas.microsoft.com/office/drawing/2014/main" id="{2AF4E28B-9DF7-4A5B-A502-26EF6EF5CD3C}"/>
                </a:ext>
              </a:extLst>
            </p:cNvPr>
            <p:cNvSpPr/>
            <p:nvPr/>
          </p:nvSpPr>
          <p:spPr bwMode="auto">
            <a:xfrm>
              <a:off x="3903663" y="2762250"/>
              <a:ext cx="26988" cy="25400"/>
            </a:xfrm>
            <a:custGeom>
              <a:avLst/>
              <a:gdLst>
                <a:gd name="T0" fmla="*/ 4 w 8"/>
                <a:gd name="T1" fmla="*/ 8 h 8"/>
                <a:gd name="T2" fmla="*/ 1 w 8"/>
                <a:gd name="T3" fmla="*/ 7 h 8"/>
                <a:gd name="T4" fmla="*/ 0 w 8"/>
                <a:gd name="T5" fmla="*/ 4 h 8"/>
                <a:gd name="T6" fmla="*/ 1 w 8"/>
                <a:gd name="T7" fmla="*/ 2 h 8"/>
                <a:gd name="T8" fmla="*/ 7 w 8"/>
                <a:gd name="T9" fmla="*/ 2 h 8"/>
                <a:gd name="T10" fmla="*/ 8 w 8"/>
                <a:gd name="T11" fmla="*/ 4 h 8"/>
                <a:gd name="T12" fmla="*/ 7 w 8"/>
                <a:gd name="T13" fmla="*/ 7 h 8"/>
                <a:gd name="T14" fmla="*/ 4 w 8"/>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3" y="8"/>
                    <a:pt x="2" y="8"/>
                    <a:pt x="1" y="7"/>
                  </a:cubicBezTo>
                  <a:cubicBezTo>
                    <a:pt x="1" y="6"/>
                    <a:pt x="0" y="5"/>
                    <a:pt x="0" y="4"/>
                  </a:cubicBezTo>
                  <a:cubicBezTo>
                    <a:pt x="0" y="3"/>
                    <a:pt x="1" y="2"/>
                    <a:pt x="1" y="2"/>
                  </a:cubicBezTo>
                  <a:cubicBezTo>
                    <a:pt x="3" y="0"/>
                    <a:pt x="5" y="0"/>
                    <a:pt x="7" y="2"/>
                  </a:cubicBezTo>
                  <a:cubicBezTo>
                    <a:pt x="8" y="2"/>
                    <a:pt x="8" y="3"/>
                    <a:pt x="8" y="4"/>
                  </a:cubicBezTo>
                  <a:cubicBezTo>
                    <a:pt x="8" y="5"/>
                    <a:pt x="8" y="6"/>
                    <a:pt x="7" y="7"/>
                  </a:cubicBezTo>
                  <a:cubicBezTo>
                    <a:pt x="6" y="8"/>
                    <a:pt x="5" y="8"/>
                    <a:pt x="4"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任意多边形 280">
              <a:extLst>
                <a:ext uri="{FF2B5EF4-FFF2-40B4-BE49-F238E27FC236}">
                  <a16:creationId xmlns:a16="http://schemas.microsoft.com/office/drawing/2014/main" id="{42C7BFF3-DA2D-43CB-BED6-A90A42200FAA}"/>
                </a:ext>
              </a:extLst>
            </p:cNvPr>
            <p:cNvSpPr/>
            <p:nvPr/>
          </p:nvSpPr>
          <p:spPr bwMode="auto">
            <a:xfrm>
              <a:off x="7608888" y="1917700"/>
              <a:ext cx="25400" cy="26988"/>
            </a:xfrm>
            <a:custGeom>
              <a:avLst/>
              <a:gdLst>
                <a:gd name="T0" fmla="*/ 4 w 8"/>
                <a:gd name="T1" fmla="*/ 8 h 8"/>
                <a:gd name="T2" fmla="*/ 2 w 8"/>
                <a:gd name="T3" fmla="*/ 7 h 8"/>
                <a:gd name="T4" fmla="*/ 0 w 8"/>
                <a:gd name="T5" fmla="*/ 4 h 8"/>
                <a:gd name="T6" fmla="*/ 2 w 8"/>
                <a:gd name="T7" fmla="*/ 2 h 8"/>
                <a:gd name="T8" fmla="*/ 7 w 8"/>
                <a:gd name="T9" fmla="*/ 2 h 8"/>
                <a:gd name="T10" fmla="*/ 8 w 8"/>
                <a:gd name="T11" fmla="*/ 4 h 8"/>
                <a:gd name="T12" fmla="*/ 7 w 8"/>
                <a:gd name="T13" fmla="*/ 7 h 8"/>
                <a:gd name="T14" fmla="*/ 4 w 8"/>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3" y="8"/>
                    <a:pt x="2" y="8"/>
                    <a:pt x="2" y="7"/>
                  </a:cubicBezTo>
                  <a:cubicBezTo>
                    <a:pt x="1" y="6"/>
                    <a:pt x="0" y="5"/>
                    <a:pt x="0" y="4"/>
                  </a:cubicBezTo>
                  <a:cubicBezTo>
                    <a:pt x="0" y="3"/>
                    <a:pt x="1" y="2"/>
                    <a:pt x="2" y="2"/>
                  </a:cubicBezTo>
                  <a:cubicBezTo>
                    <a:pt x="3" y="0"/>
                    <a:pt x="6" y="0"/>
                    <a:pt x="7" y="2"/>
                  </a:cubicBezTo>
                  <a:cubicBezTo>
                    <a:pt x="8" y="2"/>
                    <a:pt x="8" y="3"/>
                    <a:pt x="8" y="4"/>
                  </a:cubicBezTo>
                  <a:cubicBezTo>
                    <a:pt x="8" y="5"/>
                    <a:pt x="8" y="6"/>
                    <a:pt x="7" y="7"/>
                  </a:cubicBezTo>
                  <a:cubicBezTo>
                    <a:pt x="6" y="8"/>
                    <a:pt x="5" y="8"/>
                    <a:pt x="4"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任意多边形 281">
              <a:extLst>
                <a:ext uri="{FF2B5EF4-FFF2-40B4-BE49-F238E27FC236}">
                  <a16:creationId xmlns:a16="http://schemas.microsoft.com/office/drawing/2014/main" id="{4FCFCC54-660A-46D8-B355-A225364ED2B3}"/>
                </a:ext>
              </a:extLst>
            </p:cNvPr>
            <p:cNvSpPr/>
            <p:nvPr/>
          </p:nvSpPr>
          <p:spPr bwMode="auto">
            <a:xfrm>
              <a:off x="7608888" y="1819275"/>
              <a:ext cx="25400" cy="74613"/>
            </a:xfrm>
            <a:custGeom>
              <a:avLst/>
              <a:gdLst>
                <a:gd name="T0" fmla="*/ 0 w 8"/>
                <a:gd name="T1" fmla="*/ 19 h 23"/>
                <a:gd name="T2" fmla="*/ 4 w 8"/>
                <a:gd name="T3" fmla="*/ 15 h 23"/>
                <a:gd name="T4" fmla="*/ 8 w 8"/>
                <a:gd name="T5" fmla="*/ 19 h 23"/>
                <a:gd name="T6" fmla="*/ 4 w 8"/>
                <a:gd name="T7" fmla="*/ 23 h 23"/>
                <a:gd name="T8" fmla="*/ 0 w 8"/>
                <a:gd name="T9" fmla="*/ 19 h 23"/>
                <a:gd name="T10" fmla="*/ 0 w 8"/>
                <a:gd name="T11" fmla="*/ 4 h 23"/>
                <a:gd name="T12" fmla="*/ 4 w 8"/>
                <a:gd name="T13" fmla="*/ 0 h 23"/>
                <a:gd name="T14" fmla="*/ 8 w 8"/>
                <a:gd name="T15" fmla="*/ 4 h 23"/>
                <a:gd name="T16" fmla="*/ 4 w 8"/>
                <a:gd name="T17" fmla="*/ 8 h 23"/>
                <a:gd name="T18" fmla="*/ 0 w 8"/>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0" y="19"/>
                  </a:moveTo>
                  <a:cubicBezTo>
                    <a:pt x="0" y="17"/>
                    <a:pt x="2" y="15"/>
                    <a:pt x="4" y="15"/>
                  </a:cubicBezTo>
                  <a:cubicBezTo>
                    <a:pt x="7" y="15"/>
                    <a:pt x="8" y="17"/>
                    <a:pt x="8" y="19"/>
                  </a:cubicBezTo>
                  <a:cubicBezTo>
                    <a:pt x="8" y="21"/>
                    <a:pt x="7" y="23"/>
                    <a:pt x="4" y="23"/>
                  </a:cubicBezTo>
                  <a:cubicBezTo>
                    <a:pt x="2" y="23"/>
                    <a:pt x="0" y="21"/>
                    <a:pt x="0" y="19"/>
                  </a:cubicBezTo>
                  <a:close/>
                  <a:moveTo>
                    <a:pt x="0" y="4"/>
                  </a:moveTo>
                  <a:cubicBezTo>
                    <a:pt x="0" y="2"/>
                    <a:pt x="2" y="0"/>
                    <a:pt x="4" y="0"/>
                  </a:cubicBezTo>
                  <a:cubicBezTo>
                    <a:pt x="7" y="0"/>
                    <a:pt x="8" y="2"/>
                    <a:pt x="8" y="4"/>
                  </a:cubicBezTo>
                  <a:cubicBezTo>
                    <a:pt x="8" y="6"/>
                    <a:pt x="7" y="8"/>
                    <a:pt x="4" y="8"/>
                  </a:cubicBezTo>
                  <a:cubicBezTo>
                    <a:pt x="2" y="8"/>
                    <a:pt x="0" y="6"/>
                    <a:pt x="0" y="4"/>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任意多边形 282">
              <a:extLst>
                <a:ext uri="{FF2B5EF4-FFF2-40B4-BE49-F238E27FC236}">
                  <a16:creationId xmlns:a16="http://schemas.microsoft.com/office/drawing/2014/main" id="{23874CCB-DF97-4B3C-B448-DCB0A019B5C6}"/>
                </a:ext>
              </a:extLst>
            </p:cNvPr>
            <p:cNvSpPr/>
            <p:nvPr/>
          </p:nvSpPr>
          <p:spPr bwMode="auto">
            <a:xfrm>
              <a:off x="7608888" y="1765300"/>
              <a:ext cx="25400" cy="30163"/>
            </a:xfrm>
            <a:custGeom>
              <a:avLst/>
              <a:gdLst>
                <a:gd name="T0" fmla="*/ 4 w 8"/>
                <a:gd name="T1" fmla="*/ 9 h 9"/>
                <a:gd name="T2" fmla="*/ 2 w 8"/>
                <a:gd name="T3" fmla="*/ 7 h 9"/>
                <a:gd name="T4" fmla="*/ 0 w 8"/>
                <a:gd name="T5" fmla="*/ 5 h 9"/>
                <a:gd name="T6" fmla="*/ 2 w 8"/>
                <a:gd name="T7" fmla="*/ 2 h 9"/>
                <a:gd name="T8" fmla="*/ 7 w 8"/>
                <a:gd name="T9" fmla="*/ 2 h 9"/>
                <a:gd name="T10" fmla="*/ 8 w 8"/>
                <a:gd name="T11" fmla="*/ 5 h 9"/>
                <a:gd name="T12" fmla="*/ 7 w 8"/>
                <a:gd name="T13" fmla="*/ 7 h 9"/>
                <a:gd name="T14" fmla="*/ 4 w 8"/>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4" y="9"/>
                  </a:moveTo>
                  <a:cubicBezTo>
                    <a:pt x="3" y="9"/>
                    <a:pt x="2" y="8"/>
                    <a:pt x="2" y="7"/>
                  </a:cubicBezTo>
                  <a:cubicBezTo>
                    <a:pt x="1" y="7"/>
                    <a:pt x="0" y="6"/>
                    <a:pt x="0" y="5"/>
                  </a:cubicBezTo>
                  <a:cubicBezTo>
                    <a:pt x="0" y="4"/>
                    <a:pt x="1" y="3"/>
                    <a:pt x="2" y="2"/>
                  </a:cubicBezTo>
                  <a:cubicBezTo>
                    <a:pt x="3" y="0"/>
                    <a:pt x="6" y="0"/>
                    <a:pt x="7" y="2"/>
                  </a:cubicBezTo>
                  <a:cubicBezTo>
                    <a:pt x="8" y="3"/>
                    <a:pt x="8" y="4"/>
                    <a:pt x="8" y="5"/>
                  </a:cubicBezTo>
                  <a:cubicBezTo>
                    <a:pt x="8" y="6"/>
                    <a:pt x="8" y="7"/>
                    <a:pt x="7" y="7"/>
                  </a:cubicBezTo>
                  <a:cubicBezTo>
                    <a:pt x="6" y="8"/>
                    <a:pt x="5" y="9"/>
                    <a:pt x="4" y="9"/>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任意多边形 283">
              <a:extLst>
                <a:ext uri="{FF2B5EF4-FFF2-40B4-BE49-F238E27FC236}">
                  <a16:creationId xmlns:a16="http://schemas.microsoft.com/office/drawing/2014/main" id="{5A647347-15BD-4962-9996-ED4685F056B8}"/>
                </a:ext>
              </a:extLst>
            </p:cNvPr>
            <p:cNvSpPr/>
            <p:nvPr/>
          </p:nvSpPr>
          <p:spPr bwMode="auto">
            <a:xfrm>
              <a:off x="7431088" y="3028950"/>
              <a:ext cx="71438" cy="98425"/>
            </a:xfrm>
            <a:custGeom>
              <a:avLst/>
              <a:gdLst>
                <a:gd name="T0" fmla="*/ 31 w 45"/>
                <a:gd name="T1" fmla="*/ 0 h 62"/>
                <a:gd name="T2" fmla="*/ 0 w 45"/>
                <a:gd name="T3" fmla="*/ 14 h 62"/>
                <a:gd name="T4" fmla="*/ 16 w 45"/>
                <a:gd name="T5" fmla="*/ 62 h 62"/>
                <a:gd name="T6" fmla="*/ 45 w 45"/>
                <a:gd name="T7" fmla="*/ 45 h 62"/>
                <a:gd name="T8" fmla="*/ 31 w 45"/>
                <a:gd name="T9" fmla="*/ 0 h 62"/>
              </a:gdLst>
              <a:ahLst/>
              <a:cxnLst>
                <a:cxn ang="0">
                  <a:pos x="T0" y="T1"/>
                </a:cxn>
                <a:cxn ang="0">
                  <a:pos x="T2" y="T3"/>
                </a:cxn>
                <a:cxn ang="0">
                  <a:pos x="T4" y="T5"/>
                </a:cxn>
                <a:cxn ang="0">
                  <a:pos x="T6" y="T7"/>
                </a:cxn>
                <a:cxn ang="0">
                  <a:pos x="T8" y="T9"/>
                </a:cxn>
              </a:cxnLst>
              <a:rect l="0" t="0" r="r" b="b"/>
              <a:pathLst>
                <a:path w="45" h="62">
                  <a:moveTo>
                    <a:pt x="31" y="0"/>
                  </a:moveTo>
                  <a:lnTo>
                    <a:pt x="0" y="14"/>
                  </a:lnTo>
                  <a:lnTo>
                    <a:pt x="16" y="62"/>
                  </a:lnTo>
                  <a:lnTo>
                    <a:pt x="45" y="45"/>
                  </a:lnTo>
                  <a:lnTo>
                    <a:pt x="31" y="0"/>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任意多边形 284">
              <a:extLst>
                <a:ext uri="{FF2B5EF4-FFF2-40B4-BE49-F238E27FC236}">
                  <a16:creationId xmlns:a16="http://schemas.microsoft.com/office/drawing/2014/main" id="{B78CE46B-A957-4376-963E-DF8B01C47B8D}"/>
                </a:ext>
              </a:extLst>
            </p:cNvPr>
            <p:cNvSpPr/>
            <p:nvPr/>
          </p:nvSpPr>
          <p:spPr bwMode="auto">
            <a:xfrm>
              <a:off x="7431088" y="3028950"/>
              <a:ext cx="71438" cy="98425"/>
            </a:xfrm>
            <a:custGeom>
              <a:avLst/>
              <a:gdLst>
                <a:gd name="T0" fmla="*/ 31 w 45"/>
                <a:gd name="T1" fmla="*/ 0 h 62"/>
                <a:gd name="T2" fmla="*/ 0 w 45"/>
                <a:gd name="T3" fmla="*/ 14 h 62"/>
                <a:gd name="T4" fmla="*/ 16 w 45"/>
                <a:gd name="T5" fmla="*/ 62 h 62"/>
                <a:gd name="T6" fmla="*/ 45 w 45"/>
                <a:gd name="T7" fmla="*/ 45 h 62"/>
                <a:gd name="T8" fmla="*/ 31 w 45"/>
                <a:gd name="T9" fmla="*/ 0 h 62"/>
              </a:gdLst>
              <a:ahLst/>
              <a:cxnLst>
                <a:cxn ang="0">
                  <a:pos x="T0" y="T1"/>
                </a:cxn>
                <a:cxn ang="0">
                  <a:pos x="T2" y="T3"/>
                </a:cxn>
                <a:cxn ang="0">
                  <a:pos x="T4" y="T5"/>
                </a:cxn>
                <a:cxn ang="0">
                  <a:pos x="T6" y="T7"/>
                </a:cxn>
                <a:cxn ang="0">
                  <a:pos x="T8" y="T9"/>
                </a:cxn>
              </a:cxnLst>
              <a:rect l="0" t="0" r="r" b="b"/>
              <a:pathLst>
                <a:path w="45" h="62">
                  <a:moveTo>
                    <a:pt x="31" y="0"/>
                  </a:moveTo>
                  <a:lnTo>
                    <a:pt x="0" y="14"/>
                  </a:lnTo>
                  <a:lnTo>
                    <a:pt x="16" y="62"/>
                  </a:lnTo>
                  <a:lnTo>
                    <a:pt x="45" y="45"/>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任意多边形 285">
              <a:extLst>
                <a:ext uri="{FF2B5EF4-FFF2-40B4-BE49-F238E27FC236}">
                  <a16:creationId xmlns:a16="http://schemas.microsoft.com/office/drawing/2014/main" id="{B4085607-D38C-4A2C-93F9-277044B2255E}"/>
                </a:ext>
              </a:extLst>
            </p:cNvPr>
            <p:cNvSpPr/>
            <p:nvPr/>
          </p:nvSpPr>
          <p:spPr bwMode="auto">
            <a:xfrm>
              <a:off x="7410451" y="2897188"/>
              <a:ext cx="309563" cy="382588"/>
            </a:xfrm>
            <a:custGeom>
              <a:avLst/>
              <a:gdLst>
                <a:gd name="T0" fmla="*/ 29 w 94"/>
                <a:gd name="T1" fmla="*/ 116 h 116"/>
                <a:gd name="T2" fmla="*/ 89 w 94"/>
                <a:gd name="T3" fmla="*/ 109 h 116"/>
                <a:gd name="T4" fmla="*/ 94 w 94"/>
                <a:gd name="T5" fmla="*/ 103 h 116"/>
                <a:gd name="T6" fmla="*/ 72 w 94"/>
                <a:gd name="T7" fmla="*/ 5 h 116"/>
                <a:gd name="T8" fmla="*/ 65 w 94"/>
                <a:gd name="T9" fmla="*/ 1 h 116"/>
                <a:gd name="T10" fmla="*/ 5 w 94"/>
                <a:gd name="T11" fmla="*/ 7 h 116"/>
                <a:gd name="T12" fmla="*/ 0 w 94"/>
                <a:gd name="T13" fmla="*/ 13 h 116"/>
                <a:gd name="T14" fmla="*/ 22 w 94"/>
                <a:gd name="T15" fmla="*/ 111 h 116"/>
                <a:gd name="T16" fmla="*/ 29 w 9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6">
                  <a:moveTo>
                    <a:pt x="29" y="116"/>
                  </a:moveTo>
                  <a:cubicBezTo>
                    <a:pt x="89" y="109"/>
                    <a:pt x="89" y="109"/>
                    <a:pt x="89" y="109"/>
                  </a:cubicBezTo>
                  <a:cubicBezTo>
                    <a:pt x="92" y="109"/>
                    <a:pt x="94" y="106"/>
                    <a:pt x="94" y="103"/>
                  </a:cubicBezTo>
                  <a:cubicBezTo>
                    <a:pt x="72" y="5"/>
                    <a:pt x="72" y="5"/>
                    <a:pt x="72" y="5"/>
                  </a:cubicBezTo>
                  <a:cubicBezTo>
                    <a:pt x="71" y="2"/>
                    <a:pt x="68" y="0"/>
                    <a:pt x="65" y="1"/>
                  </a:cubicBezTo>
                  <a:cubicBezTo>
                    <a:pt x="5" y="7"/>
                    <a:pt x="5" y="7"/>
                    <a:pt x="5" y="7"/>
                  </a:cubicBezTo>
                  <a:cubicBezTo>
                    <a:pt x="2" y="7"/>
                    <a:pt x="0" y="10"/>
                    <a:pt x="0" y="13"/>
                  </a:cubicBezTo>
                  <a:cubicBezTo>
                    <a:pt x="22" y="111"/>
                    <a:pt x="22" y="111"/>
                    <a:pt x="22" y="111"/>
                  </a:cubicBezTo>
                  <a:cubicBezTo>
                    <a:pt x="23" y="114"/>
                    <a:pt x="26" y="116"/>
                    <a:pt x="29" y="11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任意多边形 286">
              <a:extLst>
                <a:ext uri="{FF2B5EF4-FFF2-40B4-BE49-F238E27FC236}">
                  <a16:creationId xmlns:a16="http://schemas.microsoft.com/office/drawing/2014/main" id="{5F95FAB4-44DD-468C-89B9-8D74877FD6C8}"/>
                </a:ext>
              </a:extLst>
            </p:cNvPr>
            <p:cNvSpPr/>
            <p:nvPr/>
          </p:nvSpPr>
          <p:spPr bwMode="auto">
            <a:xfrm>
              <a:off x="7413626" y="2897188"/>
              <a:ext cx="311150" cy="382588"/>
            </a:xfrm>
            <a:custGeom>
              <a:avLst/>
              <a:gdLst>
                <a:gd name="T0" fmla="*/ 29 w 94"/>
                <a:gd name="T1" fmla="*/ 116 h 116"/>
                <a:gd name="T2" fmla="*/ 89 w 94"/>
                <a:gd name="T3" fmla="*/ 109 h 116"/>
                <a:gd name="T4" fmla="*/ 94 w 94"/>
                <a:gd name="T5" fmla="*/ 103 h 116"/>
                <a:gd name="T6" fmla="*/ 72 w 94"/>
                <a:gd name="T7" fmla="*/ 5 h 116"/>
                <a:gd name="T8" fmla="*/ 65 w 94"/>
                <a:gd name="T9" fmla="*/ 0 h 116"/>
                <a:gd name="T10" fmla="*/ 5 w 94"/>
                <a:gd name="T11" fmla="*/ 7 h 116"/>
                <a:gd name="T12" fmla="*/ 0 w 94"/>
                <a:gd name="T13" fmla="*/ 13 h 116"/>
                <a:gd name="T14" fmla="*/ 22 w 94"/>
                <a:gd name="T15" fmla="*/ 111 h 116"/>
                <a:gd name="T16" fmla="*/ 29 w 9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6">
                  <a:moveTo>
                    <a:pt x="29" y="116"/>
                  </a:moveTo>
                  <a:cubicBezTo>
                    <a:pt x="89" y="109"/>
                    <a:pt x="89" y="109"/>
                    <a:pt x="89" y="109"/>
                  </a:cubicBezTo>
                  <a:cubicBezTo>
                    <a:pt x="92" y="109"/>
                    <a:pt x="94" y="106"/>
                    <a:pt x="94" y="103"/>
                  </a:cubicBezTo>
                  <a:cubicBezTo>
                    <a:pt x="72" y="5"/>
                    <a:pt x="72" y="5"/>
                    <a:pt x="72" y="5"/>
                  </a:cubicBezTo>
                  <a:cubicBezTo>
                    <a:pt x="71" y="2"/>
                    <a:pt x="68" y="0"/>
                    <a:pt x="65" y="0"/>
                  </a:cubicBezTo>
                  <a:cubicBezTo>
                    <a:pt x="5" y="7"/>
                    <a:pt x="5" y="7"/>
                    <a:pt x="5" y="7"/>
                  </a:cubicBezTo>
                  <a:cubicBezTo>
                    <a:pt x="2" y="7"/>
                    <a:pt x="0" y="10"/>
                    <a:pt x="0" y="13"/>
                  </a:cubicBezTo>
                  <a:cubicBezTo>
                    <a:pt x="22" y="111"/>
                    <a:pt x="22" y="111"/>
                    <a:pt x="22" y="111"/>
                  </a:cubicBezTo>
                  <a:cubicBezTo>
                    <a:pt x="23" y="114"/>
                    <a:pt x="26" y="116"/>
                    <a:pt x="29" y="116"/>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任意多边形 287">
              <a:extLst>
                <a:ext uri="{FF2B5EF4-FFF2-40B4-BE49-F238E27FC236}">
                  <a16:creationId xmlns:a16="http://schemas.microsoft.com/office/drawing/2014/main" id="{98D2871C-1D9E-4579-88A6-6FF8371EE0C4}"/>
                </a:ext>
              </a:extLst>
            </p:cNvPr>
            <p:cNvSpPr/>
            <p:nvPr/>
          </p:nvSpPr>
          <p:spPr bwMode="auto">
            <a:xfrm>
              <a:off x="7416801" y="2916238"/>
              <a:ext cx="247650" cy="342900"/>
            </a:xfrm>
            <a:custGeom>
              <a:avLst/>
              <a:gdLst>
                <a:gd name="T0" fmla="*/ 24 w 75"/>
                <a:gd name="T1" fmla="*/ 104 h 104"/>
                <a:gd name="T2" fmla="*/ 24 w 75"/>
                <a:gd name="T3" fmla="*/ 104 h 104"/>
                <a:gd name="T4" fmla="*/ 24 w 75"/>
                <a:gd name="T5" fmla="*/ 104 h 104"/>
                <a:gd name="T6" fmla="*/ 24 w 75"/>
                <a:gd name="T7" fmla="*/ 104 h 104"/>
                <a:gd name="T8" fmla="*/ 36 w 75"/>
                <a:gd name="T9" fmla="*/ 60 h 104"/>
                <a:gd name="T10" fmla="*/ 31 w 75"/>
                <a:gd name="T11" fmla="*/ 103 h 104"/>
                <a:gd name="T12" fmla="*/ 38 w 75"/>
                <a:gd name="T13" fmla="*/ 102 h 104"/>
                <a:gd name="T14" fmla="*/ 38 w 75"/>
                <a:gd name="T15" fmla="*/ 102 h 104"/>
                <a:gd name="T16" fmla="*/ 37 w 75"/>
                <a:gd name="T17" fmla="*/ 102 h 104"/>
                <a:gd name="T18" fmla="*/ 37 w 75"/>
                <a:gd name="T19" fmla="*/ 101 h 104"/>
                <a:gd name="T20" fmla="*/ 37 w 75"/>
                <a:gd name="T21" fmla="*/ 101 h 104"/>
                <a:gd name="T22" fmla="*/ 37 w 75"/>
                <a:gd name="T23" fmla="*/ 101 h 104"/>
                <a:gd name="T24" fmla="*/ 37 w 75"/>
                <a:gd name="T25" fmla="*/ 101 h 104"/>
                <a:gd name="T26" fmla="*/ 42 w 75"/>
                <a:gd name="T27" fmla="*/ 63 h 104"/>
                <a:gd name="T28" fmla="*/ 38 w 75"/>
                <a:gd name="T29" fmla="*/ 61 h 104"/>
                <a:gd name="T30" fmla="*/ 36 w 75"/>
                <a:gd name="T31" fmla="*/ 60 h 104"/>
                <a:gd name="T32" fmla="*/ 57 w 75"/>
                <a:gd name="T33" fmla="*/ 54 h 104"/>
                <a:gd name="T34" fmla="*/ 55 w 75"/>
                <a:gd name="T35" fmla="*/ 70 h 104"/>
                <a:gd name="T36" fmla="*/ 61 w 75"/>
                <a:gd name="T37" fmla="*/ 58 h 104"/>
                <a:gd name="T38" fmla="*/ 57 w 75"/>
                <a:gd name="T39" fmla="*/ 54 h 104"/>
                <a:gd name="T40" fmla="*/ 17 w 75"/>
                <a:gd name="T41" fmla="*/ 6 h 104"/>
                <a:gd name="T42" fmla="*/ 2 w 75"/>
                <a:gd name="T43" fmla="*/ 8 h 104"/>
                <a:gd name="T44" fmla="*/ 1 w 75"/>
                <a:gd name="T45" fmla="*/ 9 h 104"/>
                <a:gd name="T46" fmla="*/ 11 w 75"/>
                <a:gd name="T47" fmla="*/ 57 h 104"/>
                <a:gd name="T48" fmla="*/ 17 w 75"/>
                <a:gd name="T49" fmla="*/ 6 h 104"/>
                <a:gd name="T50" fmla="*/ 69 w 75"/>
                <a:gd name="T51" fmla="*/ 0 h 104"/>
                <a:gd name="T52" fmla="*/ 69 w 75"/>
                <a:gd name="T53" fmla="*/ 0 h 104"/>
                <a:gd name="T54" fmla="*/ 42 w 75"/>
                <a:gd name="T55" fmla="*/ 3 h 104"/>
                <a:gd name="T56" fmla="*/ 37 w 75"/>
                <a:gd name="T57" fmla="*/ 50 h 104"/>
                <a:gd name="T58" fmla="*/ 38 w 75"/>
                <a:gd name="T59" fmla="*/ 51 h 104"/>
                <a:gd name="T60" fmla="*/ 37 w 75"/>
                <a:gd name="T61" fmla="*/ 51 h 104"/>
                <a:gd name="T62" fmla="*/ 36 w 75"/>
                <a:gd name="T63" fmla="*/ 55 h 104"/>
                <a:gd name="T64" fmla="*/ 40 w 75"/>
                <a:gd name="T65" fmla="*/ 59 h 104"/>
                <a:gd name="T66" fmla="*/ 42 w 75"/>
                <a:gd name="T67" fmla="*/ 61 h 104"/>
                <a:gd name="T68" fmla="*/ 45 w 75"/>
                <a:gd name="T69" fmla="*/ 39 h 104"/>
                <a:gd name="T70" fmla="*/ 41 w 75"/>
                <a:gd name="T71" fmla="*/ 38 h 104"/>
                <a:gd name="T72" fmla="*/ 41 w 75"/>
                <a:gd name="T73" fmla="*/ 38 h 104"/>
                <a:gd name="T74" fmla="*/ 40 w 75"/>
                <a:gd name="T75" fmla="*/ 38 h 104"/>
                <a:gd name="T76" fmla="*/ 41 w 75"/>
                <a:gd name="T77" fmla="*/ 38 h 104"/>
                <a:gd name="T78" fmla="*/ 44 w 75"/>
                <a:gd name="T79" fmla="*/ 37 h 104"/>
                <a:gd name="T80" fmla="*/ 45 w 75"/>
                <a:gd name="T81" fmla="*/ 37 h 104"/>
                <a:gd name="T82" fmla="*/ 49 w 75"/>
                <a:gd name="T83" fmla="*/ 3 h 104"/>
                <a:gd name="T84" fmla="*/ 64 w 75"/>
                <a:gd name="T85" fmla="*/ 1 h 104"/>
                <a:gd name="T86" fmla="*/ 58 w 75"/>
                <a:gd name="T87" fmla="*/ 44 h 104"/>
                <a:gd name="T88" fmla="*/ 59 w 75"/>
                <a:gd name="T89" fmla="*/ 45 h 104"/>
                <a:gd name="T90" fmla="*/ 61 w 75"/>
                <a:gd name="T91" fmla="*/ 50 h 104"/>
                <a:gd name="T92" fmla="*/ 64 w 75"/>
                <a:gd name="T93" fmla="*/ 49 h 104"/>
                <a:gd name="T94" fmla="*/ 63 w 75"/>
                <a:gd name="T95" fmla="*/ 52 h 104"/>
                <a:gd name="T96" fmla="*/ 69 w 75"/>
                <a:gd name="T97" fmla="*/ 37 h 104"/>
                <a:gd name="T98" fmla="*/ 75 w 75"/>
                <a:gd name="T99" fmla="*/ 23 h 104"/>
                <a:gd name="T100" fmla="*/ 70 w 75"/>
                <a:gd name="T101" fmla="*/ 2 h 104"/>
                <a:gd name="T102" fmla="*/ 69 w 75"/>
                <a:gd name="T10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 h="104">
                  <a:moveTo>
                    <a:pt x="24" y="104"/>
                  </a:moveTo>
                  <a:cubicBezTo>
                    <a:pt x="24" y="104"/>
                    <a:pt x="24" y="104"/>
                    <a:pt x="24" y="104"/>
                  </a:cubicBezTo>
                  <a:cubicBezTo>
                    <a:pt x="24" y="104"/>
                    <a:pt x="24" y="104"/>
                    <a:pt x="24" y="104"/>
                  </a:cubicBezTo>
                  <a:cubicBezTo>
                    <a:pt x="24" y="104"/>
                    <a:pt x="24" y="104"/>
                    <a:pt x="24" y="104"/>
                  </a:cubicBezTo>
                  <a:moveTo>
                    <a:pt x="36" y="60"/>
                  </a:moveTo>
                  <a:cubicBezTo>
                    <a:pt x="31" y="103"/>
                    <a:pt x="31" y="103"/>
                    <a:pt x="31" y="103"/>
                  </a:cubicBezTo>
                  <a:cubicBezTo>
                    <a:pt x="38" y="102"/>
                    <a:pt x="38" y="102"/>
                    <a:pt x="38" y="102"/>
                  </a:cubicBezTo>
                  <a:cubicBezTo>
                    <a:pt x="38" y="102"/>
                    <a:pt x="38" y="102"/>
                    <a:pt x="38" y="102"/>
                  </a:cubicBezTo>
                  <a:cubicBezTo>
                    <a:pt x="37" y="102"/>
                    <a:pt x="37" y="102"/>
                    <a:pt x="37" y="102"/>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42" y="63"/>
                    <a:pt x="42" y="63"/>
                    <a:pt x="42" y="63"/>
                  </a:cubicBezTo>
                  <a:cubicBezTo>
                    <a:pt x="41" y="63"/>
                    <a:pt x="39" y="62"/>
                    <a:pt x="38" y="61"/>
                  </a:cubicBezTo>
                  <a:cubicBezTo>
                    <a:pt x="37" y="61"/>
                    <a:pt x="37" y="60"/>
                    <a:pt x="36" y="60"/>
                  </a:cubicBezTo>
                  <a:moveTo>
                    <a:pt x="57" y="54"/>
                  </a:moveTo>
                  <a:cubicBezTo>
                    <a:pt x="55" y="70"/>
                    <a:pt x="55" y="70"/>
                    <a:pt x="55" y="70"/>
                  </a:cubicBezTo>
                  <a:cubicBezTo>
                    <a:pt x="57" y="66"/>
                    <a:pt x="59" y="62"/>
                    <a:pt x="61" y="58"/>
                  </a:cubicBezTo>
                  <a:cubicBezTo>
                    <a:pt x="57" y="54"/>
                    <a:pt x="57" y="54"/>
                    <a:pt x="57" y="54"/>
                  </a:cubicBezTo>
                  <a:moveTo>
                    <a:pt x="17" y="6"/>
                  </a:moveTo>
                  <a:cubicBezTo>
                    <a:pt x="2" y="8"/>
                    <a:pt x="2" y="8"/>
                    <a:pt x="2" y="8"/>
                  </a:cubicBezTo>
                  <a:cubicBezTo>
                    <a:pt x="1" y="8"/>
                    <a:pt x="0" y="8"/>
                    <a:pt x="1" y="9"/>
                  </a:cubicBezTo>
                  <a:cubicBezTo>
                    <a:pt x="11" y="57"/>
                    <a:pt x="11" y="57"/>
                    <a:pt x="11" y="57"/>
                  </a:cubicBezTo>
                  <a:cubicBezTo>
                    <a:pt x="17" y="6"/>
                    <a:pt x="17" y="6"/>
                    <a:pt x="17" y="6"/>
                  </a:cubicBezTo>
                  <a:moveTo>
                    <a:pt x="69" y="0"/>
                  </a:moveTo>
                  <a:cubicBezTo>
                    <a:pt x="69" y="0"/>
                    <a:pt x="69" y="0"/>
                    <a:pt x="69" y="0"/>
                  </a:cubicBezTo>
                  <a:cubicBezTo>
                    <a:pt x="42" y="3"/>
                    <a:pt x="42" y="3"/>
                    <a:pt x="42" y="3"/>
                  </a:cubicBezTo>
                  <a:cubicBezTo>
                    <a:pt x="37" y="50"/>
                    <a:pt x="37" y="50"/>
                    <a:pt x="37" y="50"/>
                  </a:cubicBezTo>
                  <a:cubicBezTo>
                    <a:pt x="38" y="51"/>
                    <a:pt x="38" y="51"/>
                    <a:pt x="38" y="51"/>
                  </a:cubicBezTo>
                  <a:cubicBezTo>
                    <a:pt x="37" y="51"/>
                    <a:pt x="37" y="51"/>
                    <a:pt x="37" y="51"/>
                  </a:cubicBezTo>
                  <a:cubicBezTo>
                    <a:pt x="36" y="55"/>
                    <a:pt x="36" y="55"/>
                    <a:pt x="36" y="55"/>
                  </a:cubicBezTo>
                  <a:cubicBezTo>
                    <a:pt x="37" y="56"/>
                    <a:pt x="38" y="58"/>
                    <a:pt x="40" y="59"/>
                  </a:cubicBezTo>
                  <a:cubicBezTo>
                    <a:pt x="40" y="60"/>
                    <a:pt x="41" y="60"/>
                    <a:pt x="42" y="61"/>
                  </a:cubicBezTo>
                  <a:cubicBezTo>
                    <a:pt x="45" y="39"/>
                    <a:pt x="45" y="39"/>
                    <a:pt x="45" y="39"/>
                  </a:cubicBezTo>
                  <a:cubicBezTo>
                    <a:pt x="43" y="38"/>
                    <a:pt x="42" y="38"/>
                    <a:pt x="41" y="38"/>
                  </a:cubicBezTo>
                  <a:cubicBezTo>
                    <a:pt x="41" y="38"/>
                    <a:pt x="41" y="38"/>
                    <a:pt x="41" y="38"/>
                  </a:cubicBezTo>
                  <a:cubicBezTo>
                    <a:pt x="40" y="38"/>
                    <a:pt x="40" y="38"/>
                    <a:pt x="40" y="38"/>
                  </a:cubicBezTo>
                  <a:cubicBezTo>
                    <a:pt x="41" y="38"/>
                    <a:pt x="41" y="38"/>
                    <a:pt x="41" y="38"/>
                  </a:cubicBezTo>
                  <a:cubicBezTo>
                    <a:pt x="42" y="37"/>
                    <a:pt x="43" y="37"/>
                    <a:pt x="44" y="37"/>
                  </a:cubicBezTo>
                  <a:cubicBezTo>
                    <a:pt x="44" y="37"/>
                    <a:pt x="44" y="37"/>
                    <a:pt x="45" y="37"/>
                  </a:cubicBezTo>
                  <a:cubicBezTo>
                    <a:pt x="49" y="3"/>
                    <a:pt x="49" y="3"/>
                    <a:pt x="49" y="3"/>
                  </a:cubicBezTo>
                  <a:cubicBezTo>
                    <a:pt x="64" y="1"/>
                    <a:pt x="64" y="1"/>
                    <a:pt x="64" y="1"/>
                  </a:cubicBezTo>
                  <a:cubicBezTo>
                    <a:pt x="58" y="44"/>
                    <a:pt x="58" y="44"/>
                    <a:pt x="58" y="44"/>
                  </a:cubicBezTo>
                  <a:cubicBezTo>
                    <a:pt x="58" y="44"/>
                    <a:pt x="58" y="44"/>
                    <a:pt x="59" y="45"/>
                  </a:cubicBezTo>
                  <a:cubicBezTo>
                    <a:pt x="60" y="46"/>
                    <a:pt x="61" y="48"/>
                    <a:pt x="61" y="50"/>
                  </a:cubicBezTo>
                  <a:cubicBezTo>
                    <a:pt x="64" y="49"/>
                    <a:pt x="64" y="49"/>
                    <a:pt x="64" y="49"/>
                  </a:cubicBezTo>
                  <a:cubicBezTo>
                    <a:pt x="63" y="52"/>
                    <a:pt x="63" y="52"/>
                    <a:pt x="63" y="52"/>
                  </a:cubicBezTo>
                  <a:cubicBezTo>
                    <a:pt x="66" y="47"/>
                    <a:pt x="67" y="42"/>
                    <a:pt x="69" y="37"/>
                  </a:cubicBezTo>
                  <a:cubicBezTo>
                    <a:pt x="71" y="32"/>
                    <a:pt x="73" y="27"/>
                    <a:pt x="75" y="23"/>
                  </a:cubicBezTo>
                  <a:cubicBezTo>
                    <a:pt x="70" y="2"/>
                    <a:pt x="70" y="2"/>
                    <a:pt x="70" y="2"/>
                  </a:cubicBezTo>
                  <a:cubicBezTo>
                    <a:pt x="70" y="1"/>
                    <a:pt x="70" y="0"/>
                    <a:pt x="69" y="0"/>
                  </a:cubicBezTo>
                </a:path>
              </a:pathLst>
            </a:custGeom>
            <a:solidFill>
              <a:srgbClr val="ECF2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任意多边形 288">
              <a:extLst>
                <a:ext uri="{FF2B5EF4-FFF2-40B4-BE49-F238E27FC236}">
                  <a16:creationId xmlns:a16="http://schemas.microsoft.com/office/drawing/2014/main" id="{A76D4096-6CE2-4C94-AE26-71DD7C197750}"/>
                </a:ext>
              </a:extLst>
            </p:cNvPr>
            <p:cNvSpPr/>
            <p:nvPr/>
          </p:nvSpPr>
          <p:spPr bwMode="auto">
            <a:xfrm>
              <a:off x="7505701" y="3057525"/>
              <a:ext cx="79375" cy="69850"/>
            </a:xfrm>
            <a:custGeom>
              <a:avLst/>
              <a:gdLst>
                <a:gd name="T0" fmla="*/ 24 w 24"/>
                <a:gd name="T1" fmla="*/ 20 h 21"/>
                <a:gd name="T2" fmla="*/ 18 w 24"/>
                <a:gd name="T3" fmla="*/ 19 h 21"/>
                <a:gd name="T4" fmla="*/ 13 w 24"/>
                <a:gd name="T5" fmla="*/ 16 h 21"/>
                <a:gd name="T6" fmla="*/ 9 w 24"/>
                <a:gd name="T7" fmla="*/ 12 h 21"/>
                <a:gd name="T8" fmla="*/ 8 w 24"/>
                <a:gd name="T9" fmla="*/ 8 h 21"/>
                <a:gd name="T10" fmla="*/ 11 w 24"/>
                <a:gd name="T11" fmla="*/ 8 h 21"/>
                <a:gd name="T12" fmla="*/ 3 w 24"/>
                <a:gd name="T13" fmla="*/ 0 h 21"/>
                <a:gd name="T14" fmla="*/ 0 w 24"/>
                <a:gd name="T15" fmla="*/ 9 h 21"/>
                <a:gd name="T16" fmla="*/ 3 w 24"/>
                <a:gd name="T17" fmla="*/ 9 h 21"/>
                <a:gd name="T18" fmla="*/ 6 w 24"/>
                <a:gd name="T19" fmla="*/ 14 h 21"/>
                <a:gd name="T20" fmla="*/ 11 w 24"/>
                <a:gd name="T21" fmla="*/ 18 h 21"/>
                <a:gd name="T22" fmla="*/ 17 w 24"/>
                <a:gd name="T23" fmla="*/ 21 h 21"/>
                <a:gd name="T24" fmla="*/ 24 w 24"/>
                <a:gd name="T25" fmla="*/ 21 h 21"/>
                <a:gd name="T26" fmla="*/ 24 w 24"/>
                <a:gd name="T27" fmla="*/ 20 h 21"/>
                <a:gd name="T28" fmla="*/ 24 w 24"/>
                <a:gd name="T29"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1">
                  <a:moveTo>
                    <a:pt x="24" y="20"/>
                  </a:moveTo>
                  <a:cubicBezTo>
                    <a:pt x="22" y="20"/>
                    <a:pt x="20" y="20"/>
                    <a:pt x="18" y="19"/>
                  </a:cubicBezTo>
                  <a:cubicBezTo>
                    <a:pt x="16" y="18"/>
                    <a:pt x="14" y="17"/>
                    <a:pt x="13" y="16"/>
                  </a:cubicBezTo>
                  <a:cubicBezTo>
                    <a:pt x="11" y="15"/>
                    <a:pt x="10" y="13"/>
                    <a:pt x="9" y="12"/>
                  </a:cubicBezTo>
                  <a:cubicBezTo>
                    <a:pt x="9" y="11"/>
                    <a:pt x="8" y="9"/>
                    <a:pt x="8" y="8"/>
                  </a:cubicBezTo>
                  <a:cubicBezTo>
                    <a:pt x="11" y="8"/>
                    <a:pt x="11" y="8"/>
                    <a:pt x="11" y="8"/>
                  </a:cubicBezTo>
                  <a:cubicBezTo>
                    <a:pt x="3" y="0"/>
                    <a:pt x="3" y="0"/>
                    <a:pt x="3" y="0"/>
                  </a:cubicBezTo>
                  <a:cubicBezTo>
                    <a:pt x="0" y="9"/>
                    <a:pt x="0" y="9"/>
                    <a:pt x="0" y="9"/>
                  </a:cubicBezTo>
                  <a:cubicBezTo>
                    <a:pt x="3" y="9"/>
                    <a:pt x="3" y="9"/>
                    <a:pt x="3" y="9"/>
                  </a:cubicBezTo>
                  <a:cubicBezTo>
                    <a:pt x="4" y="10"/>
                    <a:pt x="5" y="12"/>
                    <a:pt x="6" y="14"/>
                  </a:cubicBezTo>
                  <a:cubicBezTo>
                    <a:pt x="7" y="15"/>
                    <a:pt x="9" y="17"/>
                    <a:pt x="11" y="18"/>
                  </a:cubicBezTo>
                  <a:cubicBezTo>
                    <a:pt x="13" y="19"/>
                    <a:pt x="15" y="20"/>
                    <a:pt x="17" y="21"/>
                  </a:cubicBezTo>
                  <a:cubicBezTo>
                    <a:pt x="20" y="21"/>
                    <a:pt x="22" y="21"/>
                    <a:pt x="24" y="21"/>
                  </a:cubicBezTo>
                  <a:cubicBezTo>
                    <a:pt x="24" y="20"/>
                    <a:pt x="24" y="20"/>
                    <a:pt x="24" y="20"/>
                  </a:cubicBezTo>
                  <a:cubicBezTo>
                    <a:pt x="24" y="20"/>
                    <a:pt x="24" y="20"/>
                    <a:pt x="24" y="2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任意多边形 289">
              <a:extLst>
                <a:ext uri="{FF2B5EF4-FFF2-40B4-BE49-F238E27FC236}">
                  <a16:creationId xmlns:a16="http://schemas.microsoft.com/office/drawing/2014/main" id="{542EED5C-701D-4517-92E6-852565D51A2E}"/>
                </a:ext>
              </a:extLst>
            </p:cNvPr>
            <p:cNvSpPr/>
            <p:nvPr/>
          </p:nvSpPr>
          <p:spPr bwMode="auto">
            <a:xfrm>
              <a:off x="7548563" y="3038475"/>
              <a:ext cx="79375" cy="73025"/>
            </a:xfrm>
            <a:custGeom>
              <a:avLst/>
              <a:gdLst>
                <a:gd name="T0" fmla="*/ 21 w 24"/>
                <a:gd name="T1" fmla="*/ 13 h 22"/>
                <a:gd name="T2" fmla="*/ 19 w 24"/>
                <a:gd name="T3" fmla="*/ 8 h 22"/>
                <a:gd name="T4" fmla="*/ 13 w 24"/>
                <a:gd name="T5" fmla="*/ 3 h 22"/>
                <a:gd name="T6" fmla="*/ 7 w 24"/>
                <a:gd name="T7" fmla="*/ 1 h 22"/>
                <a:gd name="T8" fmla="*/ 1 w 24"/>
                <a:gd name="T9" fmla="*/ 1 h 22"/>
                <a:gd name="T10" fmla="*/ 0 w 24"/>
                <a:gd name="T11" fmla="*/ 1 h 22"/>
                <a:gd name="T12" fmla="*/ 1 w 24"/>
                <a:gd name="T13" fmla="*/ 1 h 22"/>
                <a:gd name="T14" fmla="*/ 7 w 24"/>
                <a:gd name="T15" fmla="*/ 2 h 22"/>
                <a:gd name="T16" fmla="*/ 12 w 24"/>
                <a:gd name="T17" fmla="*/ 5 h 22"/>
                <a:gd name="T18" fmla="*/ 15 w 24"/>
                <a:gd name="T19" fmla="*/ 10 h 22"/>
                <a:gd name="T20" fmla="*/ 17 w 24"/>
                <a:gd name="T21" fmla="*/ 13 h 22"/>
                <a:gd name="T22" fmla="*/ 14 w 24"/>
                <a:gd name="T23" fmla="*/ 13 h 22"/>
                <a:gd name="T24" fmla="*/ 21 w 24"/>
                <a:gd name="T25" fmla="*/ 22 h 22"/>
                <a:gd name="T26" fmla="*/ 24 w 24"/>
                <a:gd name="T27" fmla="*/ 12 h 22"/>
                <a:gd name="T28" fmla="*/ 21 w 24"/>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2">
                  <a:moveTo>
                    <a:pt x="21" y="13"/>
                  </a:moveTo>
                  <a:cubicBezTo>
                    <a:pt x="21" y="11"/>
                    <a:pt x="20" y="9"/>
                    <a:pt x="19" y="8"/>
                  </a:cubicBezTo>
                  <a:cubicBezTo>
                    <a:pt x="17" y="6"/>
                    <a:pt x="15" y="4"/>
                    <a:pt x="13" y="3"/>
                  </a:cubicBezTo>
                  <a:cubicBezTo>
                    <a:pt x="11" y="2"/>
                    <a:pt x="9" y="1"/>
                    <a:pt x="7" y="1"/>
                  </a:cubicBezTo>
                  <a:cubicBezTo>
                    <a:pt x="5" y="0"/>
                    <a:pt x="3" y="0"/>
                    <a:pt x="1" y="1"/>
                  </a:cubicBezTo>
                  <a:cubicBezTo>
                    <a:pt x="0" y="1"/>
                    <a:pt x="0" y="1"/>
                    <a:pt x="0" y="1"/>
                  </a:cubicBezTo>
                  <a:cubicBezTo>
                    <a:pt x="1" y="1"/>
                    <a:pt x="1" y="1"/>
                    <a:pt x="1" y="1"/>
                  </a:cubicBezTo>
                  <a:cubicBezTo>
                    <a:pt x="3" y="1"/>
                    <a:pt x="5" y="1"/>
                    <a:pt x="7" y="2"/>
                  </a:cubicBezTo>
                  <a:cubicBezTo>
                    <a:pt x="8" y="3"/>
                    <a:pt x="10" y="4"/>
                    <a:pt x="12" y="5"/>
                  </a:cubicBezTo>
                  <a:cubicBezTo>
                    <a:pt x="13" y="6"/>
                    <a:pt x="14" y="8"/>
                    <a:pt x="15" y="10"/>
                  </a:cubicBezTo>
                  <a:cubicBezTo>
                    <a:pt x="16" y="11"/>
                    <a:pt x="16" y="12"/>
                    <a:pt x="17" y="13"/>
                  </a:cubicBezTo>
                  <a:cubicBezTo>
                    <a:pt x="14" y="13"/>
                    <a:pt x="14" y="13"/>
                    <a:pt x="14" y="13"/>
                  </a:cubicBezTo>
                  <a:cubicBezTo>
                    <a:pt x="21" y="22"/>
                    <a:pt x="21" y="22"/>
                    <a:pt x="21" y="22"/>
                  </a:cubicBezTo>
                  <a:cubicBezTo>
                    <a:pt x="24" y="12"/>
                    <a:pt x="24" y="12"/>
                    <a:pt x="24" y="12"/>
                  </a:cubicBezTo>
                  <a:cubicBezTo>
                    <a:pt x="21" y="13"/>
                    <a:pt x="21" y="13"/>
                    <a:pt x="21" y="13"/>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任意多边形 290">
              <a:extLst>
                <a:ext uri="{FF2B5EF4-FFF2-40B4-BE49-F238E27FC236}">
                  <a16:creationId xmlns:a16="http://schemas.microsoft.com/office/drawing/2014/main" id="{665DCFC9-52A1-461A-98EF-44CC7874D2C9}"/>
                </a:ext>
              </a:extLst>
            </p:cNvPr>
            <p:cNvSpPr/>
            <p:nvPr/>
          </p:nvSpPr>
          <p:spPr bwMode="auto">
            <a:xfrm>
              <a:off x="7453313" y="2925763"/>
              <a:ext cx="103188" cy="333375"/>
            </a:xfrm>
            <a:custGeom>
              <a:avLst/>
              <a:gdLst>
                <a:gd name="T0" fmla="*/ 42 w 65"/>
                <a:gd name="T1" fmla="*/ 208 h 210"/>
                <a:gd name="T2" fmla="*/ 27 w 65"/>
                <a:gd name="T3" fmla="*/ 210 h 210"/>
                <a:gd name="T4" fmla="*/ 42 w 65"/>
                <a:gd name="T5" fmla="*/ 208 h 210"/>
                <a:gd name="T6" fmla="*/ 42 w 65"/>
                <a:gd name="T7" fmla="*/ 208 h 210"/>
                <a:gd name="T8" fmla="*/ 0 w 65"/>
                <a:gd name="T9" fmla="*/ 113 h 210"/>
                <a:gd name="T10" fmla="*/ 0 w 65"/>
                <a:gd name="T11" fmla="*/ 113 h 210"/>
                <a:gd name="T12" fmla="*/ 0 w 65"/>
                <a:gd name="T13" fmla="*/ 113 h 210"/>
                <a:gd name="T14" fmla="*/ 6 w 65"/>
                <a:gd name="T15" fmla="*/ 135 h 210"/>
                <a:gd name="T16" fmla="*/ 6 w 65"/>
                <a:gd name="T17" fmla="*/ 135 h 210"/>
                <a:gd name="T18" fmla="*/ 0 w 65"/>
                <a:gd name="T19" fmla="*/ 113 h 210"/>
                <a:gd name="T20" fmla="*/ 65 w 65"/>
                <a:gd name="T21" fmla="*/ 0 h 210"/>
                <a:gd name="T22" fmla="*/ 13 w 65"/>
                <a:gd name="T23" fmla="*/ 7 h 210"/>
                <a:gd name="T24" fmla="*/ 13 w 65"/>
                <a:gd name="T25" fmla="*/ 7 h 210"/>
                <a:gd name="T26" fmla="*/ 65 w 65"/>
                <a:gd name="T27" fmla="*/ 0 h 210"/>
                <a:gd name="T28" fmla="*/ 65 w 65"/>
                <a:gd name="T2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210">
                  <a:moveTo>
                    <a:pt x="42" y="208"/>
                  </a:moveTo>
                  <a:lnTo>
                    <a:pt x="27" y="210"/>
                  </a:lnTo>
                  <a:lnTo>
                    <a:pt x="42" y="208"/>
                  </a:lnTo>
                  <a:lnTo>
                    <a:pt x="42" y="208"/>
                  </a:lnTo>
                  <a:close/>
                  <a:moveTo>
                    <a:pt x="0" y="113"/>
                  </a:moveTo>
                  <a:lnTo>
                    <a:pt x="0" y="113"/>
                  </a:lnTo>
                  <a:lnTo>
                    <a:pt x="0" y="113"/>
                  </a:lnTo>
                  <a:lnTo>
                    <a:pt x="6" y="135"/>
                  </a:lnTo>
                  <a:lnTo>
                    <a:pt x="6" y="135"/>
                  </a:lnTo>
                  <a:lnTo>
                    <a:pt x="0" y="113"/>
                  </a:lnTo>
                  <a:close/>
                  <a:moveTo>
                    <a:pt x="65" y="0"/>
                  </a:moveTo>
                  <a:lnTo>
                    <a:pt x="13" y="7"/>
                  </a:lnTo>
                  <a:lnTo>
                    <a:pt x="13" y="7"/>
                  </a:lnTo>
                  <a:lnTo>
                    <a:pt x="65" y="0"/>
                  </a:lnTo>
                  <a:lnTo>
                    <a:pt x="65" y="0"/>
                  </a:lnTo>
                  <a:close/>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任意多边形 291">
              <a:extLst>
                <a:ext uri="{FF2B5EF4-FFF2-40B4-BE49-F238E27FC236}">
                  <a16:creationId xmlns:a16="http://schemas.microsoft.com/office/drawing/2014/main" id="{EC50ED91-A964-4EBB-AA1E-91D3D904449D}"/>
                </a:ext>
              </a:extLst>
            </p:cNvPr>
            <p:cNvSpPr/>
            <p:nvPr/>
          </p:nvSpPr>
          <p:spPr bwMode="auto">
            <a:xfrm>
              <a:off x="7453313" y="2925763"/>
              <a:ext cx="103188" cy="333375"/>
            </a:xfrm>
            <a:custGeom>
              <a:avLst/>
              <a:gdLst>
                <a:gd name="T0" fmla="*/ 42 w 65"/>
                <a:gd name="T1" fmla="*/ 208 h 210"/>
                <a:gd name="T2" fmla="*/ 27 w 65"/>
                <a:gd name="T3" fmla="*/ 210 h 210"/>
                <a:gd name="T4" fmla="*/ 42 w 65"/>
                <a:gd name="T5" fmla="*/ 208 h 210"/>
                <a:gd name="T6" fmla="*/ 42 w 65"/>
                <a:gd name="T7" fmla="*/ 208 h 210"/>
                <a:gd name="T8" fmla="*/ 0 w 65"/>
                <a:gd name="T9" fmla="*/ 113 h 210"/>
                <a:gd name="T10" fmla="*/ 0 w 65"/>
                <a:gd name="T11" fmla="*/ 113 h 210"/>
                <a:gd name="T12" fmla="*/ 0 w 65"/>
                <a:gd name="T13" fmla="*/ 113 h 210"/>
                <a:gd name="T14" fmla="*/ 6 w 65"/>
                <a:gd name="T15" fmla="*/ 135 h 210"/>
                <a:gd name="T16" fmla="*/ 6 w 65"/>
                <a:gd name="T17" fmla="*/ 135 h 210"/>
                <a:gd name="T18" fmla="*/ 0 w 65"/>
                <a:gd name="T19" fmla="*/ 113 h 210"/>
                <a:gd name="T20" fmla="*/ 65 w 65"/>
                <a:gd name="T21" fmla="*/ 0 h 210"/>
                <a:gd name="T22" fmla="*/ 13 w 65"/>
                <a:gd name="T23" fmla="*/ 7 h 210"/>
                <a:gd name="T24" fmla="*/ 13 w 65"/>
                <a:gd name="T25" fmla="*/ 7 h 210"/>
                <a:gd name="T26" fmla="*/ 65 w 65"/>
                <a:gd name="T27" fmla="*/ 0 h 210"/>
                <a:gd name="T28" fmla="*/ 65 w 65"/>
                <a:gd name="T2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210">
                  <a:moveTo>
                    <a:pt x="42" y="208"/>
                  </a:moveTo>
                  <a:lnTo>
                    <a:pt x="27" y="210"/>
                  </a:lnTo>
                  <a:lnTo>
                    <a:pt x="42" y="208"/>
                  </a:lnTo>
                  <a:lnTo>
                    <a:pt x="42" y="208"/>
                  </a:lnTo>
                  <a:moveTo>
                    <a:pt x="0" y="113"/>
                  </a:moveTo>
                  <a:lnTo>
                    <a:pt x="0" y="113"/>
                  </a:lnTo>
                  <a:lnTo>
                    <a:pt x="0" y="113"/>
                  </a:lnTo>
                  <a:lnTo>
                    <a:pt x="6" y="135"/>
                  </a:lnTo>
                  <a:lnTo>
                    <a:pt x="6" y="135"/>
                  </a:lnTo>
                  <a:lnTo>
                    <a:pt x="0" y="113"/>
                  </a:lnTo>
                  <a:moveTo>
                    <a:pt x="65" y="0"/>
                  </a:moveTo>
                  <a:lnTo>
                    <a:pt x="13" y="7"/>
                  </a:lnTo>
                  <a:lnTo>
                    <a:pt x="13" y="7"/>
                  </a:lnTo>
                  <a:lnTo>
                    <a:pt x="65" y="0"/>
                  </a:lnTo>
                  <a:lnTo>
                    <a:pt x="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任意多边形 292">
              <a:extLst>
                <a:ext uri="{FF2B5EF4-FFF2-40B4-BE49-F238E27FC236}">
                  <a16:creationId xmlns:a16="http://schemas.microsoft.com/office/drawing/2014/main" id="{A29563CB-7534-47BD-A62E-8E98C6AE5ECA}"/>
                </a:ext>
              </a:extLst>
            </p:cNvPr>
            <p:cNvSpPr/>
            <p:nvPr/>
          </p:nvSpPr>
          <p:spPr bwMode="auto">
            <a:xfrm>
              <a:off x="7453313" y="2925763"/>
              <a:ext cx="103188" cy="333375"/>
            </a:xfrm>
            <a:custGeom>
              <a:avLst/>
              <a:gdLst>
                <a:gd name="T0" fmla="*/ 26 w 31"/>
                <a:gd name="T1" fmla="*/ 48 h 101"/>
                <a:gd name="T2" fmla="*/ 24 w 31"/>
                <a:gd name="T3" fmla="*/ 48 h 101"/>
                <a:gd name="T4" fmla="*/ 25 w 31"/>
                <a:gd name="T5" fmla="*/ 52 h 101"/>
                <a:gd name="T6" fmla="*/ 25 w 31"/>
                <a:gd name="T7" fmla="*/ 52 h 101"/>
                <a:gd name="T8" fmla="*/ 26 w 31"/>
                <a:gd name="T9" fmla="*/ 48 h 101"/>
                <a:gd name="T10" fmla="*/ 31 w 31"/>
                <a:gd name="T11" fmla="*/ 0 h 101"/>
                <a:gd name="T12" fmla="*/ 6 w 31"/>
                <a:gd name="T13" fmla="*/ 3 h 101"/>
                <a:gd name="T14" fmla="*/ 0 w 31"/>
                <a:gd name="T15" fmla="*/ 54 h 101"/>
                <a:gd name="T16" fmla="*/ 3 w 31"/>
                <a:gd name="T17" fmla="*/ 65 h 101"/>
                <a:gd name="T18" fmla="*/ 14 w 31"/>
                <a:gd name="T19" fmla="*/ 68 h 101"/>
                <a:gd name="T20" fmla="*/ 13 w 31"/>
                <a:gd name="T21" fmla="*/ 87 h 101"/>
                <a:gd name="T22" fmla="*/ 13 w 31"/>
                <a:gd name="T23" fmla="*/ 101 h 101"/>
                <a:gd name="T24" fmla="*/ 13 w 31"/>
                <a:gd name="T25" fmla="*/ 101 h 101"/>
                <a:gd name="T26" fmla="*/ 20 w 31"/>
                <a:gd name="T27" fmla="*/ 100 h 101"/>
                <a:gd name="T28" fmla="*/ 25 w 31"/>
                <a:gd name="T29" fmla="*/ 57 h 101"/>
                <a:gd name="T30" fmla="*/ 22 w 31"/>
                <a:gd name="T31" fmla="*/ 54 h 101"/>
                <a:gd name="T32" fmla="*/ 19 w 31"/>
                <a:gd name="T33" fmla="*/ 49 h 101"/>
                <a:gd name="T34" fmla="*/ 16 w 31"/>
                <a:gd name="T35" fmla="*/ 49 h 101"/>
                <a:gd name="T36" fmla="*/ 19 w 31"/>
                <a:gd name="T37" fmla="*/ 40 h 101"/>
                <a:gd name="T38" fmla="*/ 26 w 31"/>
                <a:gd name="T39" fmla="*/ 47 h 101"/>
                <a:gd name="T40" fmla="*/ 31 w 31"/>
                <a:gd name="T4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01">
                  <a:moveTo>
                    <a:pt x="26" y="48"/>
                  </a:moveTo>
                  <a:cubicBezTo>
                    <a:pt x="24" y="48"/>
                    <a:pt x="24" y="48"/>
                    <a:pt x="24" y="48"/>
                  </a:cubicBezTo>
                  <a:cubicBezTo>
                    <a:pt x="24" y="49"/>
                    <a:pt x="25" y="51"/>
                    <a:pt x="25" y="52"/>
                  </a:cubicBezTo>
                  <a:cubicBezTo>
                    <a:pt x="25" y="52"/>
                    <a:pt x="25" y="52"/>
                    <a:pt x="25" y="52"/>
                  </a:cubicBezTo>
                  <a:cubicBezTo>
                    <a:pt x="26" y="48"/>
                    <a:pt x="26" y="48"/>
                    <a:pt x="26" y="48"/>
                  </a:cubicBezTo>
                  <a:moveTo>
                    <a:pt x="31" y="0"/>
                  </a:moveTo>
                  <a:cubicBezTo>
                    <a:pt x="6" y="3"/>
                    <a:pt x="6" y="3"/>
                    <a:pt x="6" y="3"/>
                  </a:cubicBezTo>
                  <a:cubicBezTo>
                    <a:pt x="0" y="54"/>
                    <a:pt x="0" y="54"/>
                    <a:pt x="0" y="54"/>
                  </a:cubicBezTo>
                  <a:cubicBezTo>
                    <a:pt x="3" y="65"/>
                    <a:pt x="3" y="65"/>
                    <a:pt x="3" y="65"/>
                  </a:cubicBezTo>
                  <a:cubicBezTo>
                    <a:pt x="14" y="68"/>
                    <a:pt x="14" y="68"/>
                    <a:pt x="14" y="68"/>
                  </a:cubicBezTo>
                  <a:cubicBezTo>
                    <a:pt x="14" y="74"/>
                    <a:pt x="13" y="81"/>
                    <a:pt x="13" y="87"/>
                  </a:cubicBezTo>
                  <a:cubicBezTo>
                    <a:pt x="13" y="92"/>
                    <a:pt x="13" y="96"/>
                    <a:pt x="13" y="101"/>
                  </a:cubicBezTo>
                  <a:cubicBezTo>
                    <a:pt x="13" y="101"/>
                    <a:pt x="13" y="101"/>
                    <a:pt x="13" y="101"/>
                  </a:cubicBezTo>
                  <a:cubicBezTo>
                    <a:pt x="20" y="100"/>
                    <a:pt x="20" y="100"/>
                    <a:pt x="20" y="100"/>
                  </a:cubicBezTo>
                  <a:cubicBezTo>
                    <a:pt x="25" y="57"/>
                    <a:pt x="25" y="57"/>
                    <a:pt x="25" y="57"/>
                  </a:cubicBezTo>
                  <a:cubicBezTo>
                    <a:pt x="24" y="56"/>
                    <a:pt x="23" y="55"/>
                    <a:pt x="22" y="54"/>
                  </a:cubicBezTo>
                  <a:cubicBezTo>
                    <a:pt x="21" y="52"/>
                    <a:pt x="20" y="50"/>
                    <a:pt x="19" y="49"/>
                  </a:cubicBezTo>
                  <a:cubicBezTo>
                    <a:pt x="16" y="49"/>
                    <a:pt x="16" y="49"/>
                    <a:pt x="16" y="49"/>
                  </a:cubicBezTo>
                  <a:cubicBezTo>
                    <a:pt x="19" y="40"/>
                    <a:pt x="19" y="40"/>
                    <a:pt x="19" y="40"/>
                  </a:cubicBezTo>
                  <a:cubicBezTo>
                    <a:pt x="26" y="47"/>
                    <a:pt x="26" y="47"/>
                    <a:pt x="26" y="47"/>
                  </a:cubicBezTo>
                  <a:cubicBezTo>
                    <a:pt x="31" y="0"/>
                    <a:pt x="31" y="0"/>
                    <a:pt x="31" y="0"/>
                  </a:cubicBezTo>
                </a:path>
              </a:pathLst>
            </a:custGeom>
            <a:solidFill>
              <a:srgbClr val="F2F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任意多边形 293">
              <a:extLst>
                <a:ext uri="{FF2B5EF4-FFF2-40B4-BE49-F238E27FC236}">
                  <a16:creationId xmlns:a16="http://schemas.microsoft.com/office/drawing/2014/main" id="{C735AB27-CDDF-4EB6-9183-183DB736C9E8}"/>
                </a:ext>
              </a:extLst>
            </p:cNvPr>
            <p:cNvSpPr/>
            <p:nvPr/>
          </p:nvSpPr>
          <p:spPr bwMode="auto">
            <a:xfrm>
              <a:off x="7505701" y="3057525"/>
              <a:ext cx="33338" cy="57150"/>
            </a:xfrm>
            <a:custGeom>
              <a:avLst/>
              <a:gdLst>
                <a:gd name="T0" fmla="*/ 3 w 10"/>
                <a:gd name="T1" fmla="*/ 0 h 17"/>
                <a:gd name="T2" fmla="*/ 0 w 10"/>
                <a:gd name="T3" fmla="*/ 9 h 17"/>
                <a:gd name="T4" fmla="*/ 3 w 10"/>
                <a:gd name="T5" fmla="*/ 9 h 17"/>
                <a:gd name="T6" fmla="*/ 6 w 10"/>
                <a:gd name="T7" fmla="*/ 14 h 17"/>
                <a:gd name="T8" fmla="*/ 9 w 10"/>
                <a:gd name="T9" fmla="*/ 17 h 17"/>
                <a:gd name="T10" fmla="*/ 9 w 10"/>
                <a:gd name="T11" fmla="*/ 12 h 17"/>
                <a:gd name="T12" fmla="*/ 9 w 10"/>
                <a:gd name="T13" fmla="*/ 12 h 17"/>
                <a:gd name="T14" fmla="*/ 8 w 10"/>
                <a:gd name="T15" fmla="*/ 8 h 17"/>
                <a:gd name="T16" fmla="*/ 10 w 10"/>
                <a:gd name="T17" fmla="*/ 8 h 17"/>
                <a:gd name="T18" fmla="*/ 10 w 10"/>
                <a:gd name="T19" fmla="*/ 7 h 17"/>
                <a:gd name="T20" fmla="*/ 3 w 10"/>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7">
                  <a:moveTo>
                    <a:pt x="3" y="0"/>
                  </a:moveTo>
                  <a:cubicBezTo>
                    <a:pt x="0" y="9"/>
                    <a:pt x="0" y="9"/>
                    <a:pt x="0" y="9"/>
                  </a:cubicBezTo>
                  <a:cubicBezTo>
                    <a:pt x="3" y="9"/>
                    <a:pt x="3" y="9"/>
                    <a:pt x="3" y="9"/>
                  </a:cubicBezTo>
                  <a:cubicBezTo>
                    <a:pt x="4" y="10"/>
                    <a:pt x="5" y="12"/>
                    <a:pt x="6" y="14"/>
                  </a:cubicBezTo>
                  <a:cubicBezTo>
                    <a:pt x="7" y="15"/>
                    <a:pt x="8" y="16"/>
                    <a:pt x="9" y="17"/>
                  </a:cubicBezTo>
                  <a:cubicBezTo>
                    <a:pt x="9" y="12"/>
                    <a:pt x="9" y="12"/>
                    <a:pt x="9" y="12"/>
                  </a:cubicBezTo>
                  <a:cubicBezTo>
                    <a:pt x="9" y="12"/>
                    <a:pt x="9" y="12"/>
                    <a:pt x="9" y="12"/>
                  </a:cubicBezTo>
                  <a:cubicBezTo>
                    <a:pt x="9" y="11"/>
                    <a:pt x="8" y="9"/>
                    <a:pt x="8" y="8"/>
                  </a:cubicBezTo>
                  <a:cubicBezTo>
                    <a:pt x="10" y="8"/>
                    <a:pt x="10" y="8"/>
                    <a:pt x="10" y="8"/>
                  </a:cubicBezTo>
                  <a:cubicBezTo>
                    <a:pt x="10" y="7"/>
                    <a:pt x="10" y="7"/>
                    <a:pt x="10" y="7"/>
                  </a:cubicBezTo>
                  <a:cubicBezTo>
                    <a:pt x="3" y="0"/>
                    <a:pt x="3" y="0"/>
                    <a:pt x="3"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任意多边形 294">
              <a:extLst>
                <a:ext uri="{FF2B5EF4-FFF2-40B4-BE49-F238E27FC236}">
                  <a16:creationId xmlns:a16="http://schemas.microsoft.com/office/drawing/2014/main" id="{6140B29C-AE71-4463-B240-C86B53E84F70}"/>
                </a:ext>
              </a:extLst>
            </p:cNvPr>
            <p:cNvSpPr/>
            <p:nvPr/>
          </p:nvSpPr>
          <p:spPr bwMode="auto">
            <a:xfrm>
              <a:off x="7539038" y="2919413"/>
              <a:ext cx="88900" cy="333375"/>
            </a:xfrm>
            <a:custGeom>
              <a:avLst/>
              <a:gdLst>
                <a:gd name="T0" fmla="*/ 0 w 27"/>
                <a:gd name="T1" fmla="*/ 100 h 101"/>
                <a:gd name="T2" fmla="*/ 0 w 27"/>
                <a:gd name="T3" fmla="*/ 101 h 101"/>
                <a:gd name="T4" fmla="*/ 1 w 27"/>
                <a:gd name="T5" fmla="*/ 101 h 101"/>
                <a:gd name="T6" fmla="*/ 0 w 27"/>
                <a:gd name="T7" fmla="*/ 100 h 101"/>
                <a:gd name="T8" fmla="*/ 8 w 27"/>
                <a:gd name="T9" fmla="*/ 38 h 101"/>
                <a:gd name="T10" fmla="*/ 5 w 27"/>
                <a:gd name="T11" fmla="*/ 60 h 101"/>
                <a:gd name="T12" fmla="*/ 8 w 27"/>
                <a:gd name="T13" fmla="*/ 61 h 101"/>
                <a:gd name="T14" fmla="*/ 14 w 27"/>
                <a:gd name="T15" fmla="*/ 62 h 101"/>
                <a:gd name="T16" fmla="*/ 14 w 27"/>
                <a:gd name="T17" fmla="*/ 62 h 101"/>
                <a:gd name="T18" fmla="*/ 14 w 27"/>
                <a:gd name="T19" fmla="*/ 62 h 101"/>
                <a:gd name="T20" fmla="*/ 14 w 27"/>
                <a:gd name="T21" fmla="*/ 63 h 101"/>
                <a:gd name="T22" fmla="*/ 11 w 27"/>
                <a:gd name="T23" fmla="*/ 63 h 101"/>
                <a:gd name="T24" fmla="*/ 7 w 27"/>
                <a:gd name="T25" fmla="*/ 63 h 101"/>
                <a:gd name="T26" fmla="*/ 5 w 27"/>
                <a:gd name="T27" fmla="*/ 62 h 101"/>
                <a:gd name="T28" fmla="*/ 0 w 27"/>
                <a:gd name="T29" fmla="*/ 100 h 101"/>
                <a:gd name="T30" fmla="*/ 18 w 27"/>
                <a:gd name="T31" fmla="*/ 69 h 101"/>
                <a:gd name="T32" fmla="*/ 20 w 27"/>
                <a:gd name="T33" fmla="*/ 53 h 101"/>
                <a:gd name="T34" fmla="*/ 17 w 27"/>
                <a:gd name="T35" fmla="*/ 49 h 101"/>
                <a:gd name="T36" fmla="*/ 20 w 27"/>
                <a:gd name="T37" fmla="*/ 49 h 101"/>
                <a:gd name="T38" fmla="*/ 18 w 27"/>
                <a:gd name="T39" fmla="*/ 46 h 101"/>
                <a:gd name="T40" fmla="*/ 15 w 27"/>
                <a:gd name="T41" fmla="*/ 41 h 101"/>
                <a:gd name="T42" fmla="*/ 10 w 27"/>
                <a:gd name="T43" fmla="*/ 38 h 101"/>
                <a:gd name="T44" fmla="*/ 8 w 27"/>
                <a:gd name="T45" fmla="*/ 38 h 101"/>
                <a:gd name="T46" fmla="*/ 27 w 27"/>
                <a:gd name="T47" fmla="*/ 0 h 101"/>
                <a:gd name="T48" fmla="*/ 12 w 27"/>
                <a:gd name="T49" fmla="*/ 2 h 101"/>
                <a:gd name="T50" fmla="*/ 8 w 27"/>
                <a:gd name="T51" fmla="*/ 36 h 101"/>
                <a:gd name="T52" fmla="*/ 10 w 27"/>
                <a:gd name="T53" fmla="*/ 37 h 101"/>
                <a:gd name="T54" fmla="*/ 16 w 27"/>
                <a:gd name="T55" fmla="*/ 39 h 101"/>
                <a:gd name="T56" fmla="*/ 21 w 27"/>
                <a:gd name="T57" fmla="*/ 43 h 101"/>
                <a:gd name="T58" fmla="*/ 27 w 27"/>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 h="101">
                  <a:moveTo>
                    <a:pt x="0" y="100"/>
                  </a:moveTo>
                  <a:cubicBezTo>
                    <a:pt x="0" y="101"/>
                    <a:pt x="0" y="101"/>
                    <a:pt x="0" y="101"/>
                  </a:cubicBezTo>
                  <a:cubicBezTo>
                    <a:pt x="1" y="101"/>
                    <a:pt x="1" y="101"/>
                    <a:pt x="1" y="101"/>
                  </a:cubicBezTo>
                  <a:cubicBezTo>
                    <a:pt x="0" y="100"/>
                    <a:pt x="0" y="100"/>
                    <a:pt x="0" y="100"/>
                  </a:cubicBezTo>
                  <a:moveTo>
                    <a:pt x="8" y="38"/>
                  </a:moveTo>
                  <a:cubicBezTo>
                    <a:pt x="5" y="60"/>
                    <a:pt x="5" y="60"/>
                    <a:pt x="5" y="60"/>
                  </a:cubicBezTo>
                  <a:cubicBezTo>
                    <a:pt x="6" y="60"/>
                    <a:pt x="7" y="61"/>
                    <a:pt x="8" y="61"/>
                  </a:cubicBezTo>
                  <a:cubicBezTo>
                    <a:pt x="10" y="62"/>
                    <a:pt x="12" y="62"/>
                    <a:pt x="14" y="62"/>
                  </a:cubicBezTo>
                  <a:cubicBezTo>
                    <a:pt x="14" y="62"/>
                    <a:pt x="14" y="62"/>
                    <a:pt x="14" y="62"/>
                  </a:cubicBezTo>
                  <a:cubicBezTo>
                    <a:pt x="14" y="62"/>
                    <a:pt x="14" y="62"/>
                    <a:pt x="14" y="62"/>
                  </a:cubicBezTo>
                  <a:cubicBezTo>
                    <a:pt x="14" y="63"/>
                    <a:pt x="14" y="63"/>
                    <a:pt x="14" y="63"/>
                  </a:cubicBezTo>
                  <a:cubicBezTo>
                    <a:pt x="13" y="63"/>
                    <a:pt x="12" y="63"/>
                    <a:pt x="11" y="63"/>
                  </a:cubicBezTo>
                  <a:cubicBezTo>
                    <a:pt x="10" y="63"/>
                    <a:pt x="9" y="63"/>
                    <a:pt x="7" y="63"/>
                  </a:cubicBezTo>
                  <a:cubicBezTo>
                    <a:pt x="7" y="63"/>
                    <a:pt x="6" y="62"/>
                    <a:pt x="5" y="62"/>
                  </a:cubicBezTo>
                  <a:cubicBezTo>
                    <a:pt x="0" y="100"/>
                    <a:pt x="0" y="100"/>
                    <a:pt x="0" y="100"/>
                  </a:cubicBezTo>
                  <a:cubicBezTo>
                    <a:pt x="2" y="98"/>
                    <a:pt x="10" y="85"/>
                    <a:pt x="18" y="69"/>
                  </a:cubicBezTo>
                  <a:cubicBezTo>
                    <a:pt x="20" y="53"/>
                    <a:pt x="20" y="53"/>
                    <a:pt x="20" y="53"/>
                  </a:cubicBezTo>
                  <a:cubicBezTo>
                    <a:pt x="17" y="49"/>
                    <a:pt x="17" y="49"/>
                    <a:pt x="17" y="49"/>
                  </a:cubicBezTo>
                  <a:cubicBezTo>
                    <a:pt x="20" y="49"/>
                    <a:pt x="20" y="49"/>
                    <a:pt x="20" y="49"/>
                  </a:cubicBezTo>
                  <a:cubicBezTo>
                    <a:pt x="19" y="48"/>
                    <a:pt x="19" y="47"/>
                    <a:pt x="18" y="46"/>
                  </a:cubicBezTo>
                  <a:cubicBezTo>
                    <a:pt x="17" y="44"/>
                    <a:pt x="16" y="42"/>
                    <a:pt x="15" y="41"/>
                  </a:cubicBezTo>
                  <a:cubicBezTo>
                    <a:pt x="13" y="40"/>
                    <a:pt x="11" y="39"/>
                    <a:pt x="10" y="38"/>
                  </a:cubicBezTo>
                  <a:cubicBezTo>
                    <a:pt x="9" y="38"/>
                    <a:pt x="8" y="38"/>
                    <a:pt x="8" y="38"/>
                  </a:cubicBezTo>
                  <a:moveTo>
                    <a:pt x="27" y="0"/>
                  </a:moveTo>
                  <a:cubicBezTo>
                    <a:pt x="12" y="2"/>
                    <a:pt x="12" y="2"/>
                    <a:pt x="12" y="2"/>
                  </a:cubicBezTo>
                  <a:cubicBezTo>
                    <a:pt x="8" y="36"/>
                    <a:pt x="8" y="36"/>
                    <a:pt x="8" y="36"/>
                  </a:cubicBezTo>
                  <a:cubicBezTo>
                    <a:pt x="8" y="36"/>
                    <a:pt x="9" y="36"/>
                    <a:pt x="10" y="37"/>
                  </a:cubicBezTo>
                  <a:cubicBezTo>
                    <a:pt x="12" y="37"/>
                    <a:pt x="14" y="38"/>
                    <a:pt x="16" y="39"/>
                  </a:cubicBezTo>
                  <a:cubicBezTo>
                    <a:pt x="18" y="40"/>
                    <a:pt x="20" y="41"/>
                    <a:pt x="21" y="43"/>
                  </a:cubicBezTo>
                  <a:cubicBezTo>
                    <a:pt x="27" y="0"/>
                    <a:pt x="27" y="0"/>
                    <a:pt x="27" y="0"/>
                  </a:cubicBezTo>
                </a:path>
              </a:pathLst>
            </a:custGeom>
            <a:solidFill>
              <a:srgbClr val="F2F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任意多边形 295">
              <a:extLst>
                <a:ext uri="{FF2B5EF4-FFF2-40B4-BE49-F238E27FC236}">
                  <a16:creationId xmlns:a16="http://schemas.microsoft.com/office/drawing/2014/main" id="{D34C937D-5A34-4F42-80B6-DB254EEC72A0}"/>
                </a:ext>
              </a:extLst>
            </p:cNvPr>
            <p:cNvSpPr/>
            <p:nvPr/>
          </p:nvSpPr>
          <p:spPr bwMode="auto">
            <a:xfrm>
              <a:off x="7556501" y="3117850"/>
              <a:ext cx="28575" cy="9525"/>
            </a:xfrm>
            <a:custGeom>
              <a:avLst/>
              <a:gdLst>
                <a:gd name="T0" fmla="*/ 0 w 9"/>
                <a:gd name="T1" fmla="*/ 0 h 3"/>
                <a:gd name="T2" fmla="*/ 0 w 9"/>
                <a:gd name="T3" fmla="*/ 2 h 3"/>
                <a:gd name="T4" fmla="*/ 2 w 9"/>
                <a:gd name="T5" fmla="*/ 3 h 3"/>
                <a:gd name="T6" fmla="*/ 6 w 9"/>
                <a:gd name="T7" fmla="*/ 3 h 3"/>
                <a:gd name="T8" fmla="*/ 9 w 9"/>
                <a:gd name="T9" fmla="*/ 3 h 3"/>
                <a:gd name="T10" fmla="*/ 9 w 9"/>
                <a:gd name="T11" fmla="*/ 2 h 3"/>
                <a:gd name="T12" fmla="*/ 9 w 9"/>
                <a:gd name="T13" fmla="*/ 2 h 3"/>
                <a:gd name="T14" fmla="*/ 9 w 9"/>
                <a:gd name="T15" fmla="*/ 2 h 3"/>
                <a:gd name="T16" fmla="*/ 3 w 9"/>
                <a:gd name="T17" fmla="*/ 1 h 3"/>
                <a:gd name="T18" fmla="*/ 0 w 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0" y="0"/>
                  </a:moveTo>
                  <a:cubicBezTo>
                    <a:pt x="0" y="2"/>
                    <a:pt x="0" y="2"/>
                    <a:pt x="0" y="2"/>
                  </a:cubicBezTo>
                  <a:cubicBezTo>
                    <a:pt x="1" y="2"/>
                    <a:pt x="2" y="3"/>
                    <a:pt x="2" y="3"/>
                  </a:cubicBezTo>
                  <a:cubicBezTo>
                    <a:pt x="4" y="3"/>
                    <a:pt x="5" y="3"/>
                    <a:pt x="6" y="3"/>
                  </a:cubicBezTo>
                  <a:cubicBezTo>
                    <a:pt x="7" y="3"/>
                    <a:pt x="8" y="3"/>
                    <a:pt x="9" y="3"/>
                  </a:cubicBezTo>
                  <a:cubicBezTo>
                    <a:pt x="9" y="2"/>
                    <a:pt x="9" y="2"/>
                    <a:pt x="9" y="2"/>
                  </a:cubicBezTo>
                  <a:cubicBezTo>
                    <a:pt x="9" y="2"/>
                    <a:pt x="9" y="2"/>
                    <a:pt x="9" y="2"/>
                  </a:cubicBezTo>
                  <a:cubicBezTo>
                    <a:pt x="9" y="2"/>
                    <a:pt x="9" y="2"/>
                    <a:pt x="9" y="2"/>
                  </a:cubicBezTo>
                  <a:cubicBezTo>
                    <a:pt x="7" y="2"/>
                    <a:pt x="5" y="2"/>
                    <a:pt x="3" y="1"/>
                  </a:cubicBezTo>
                  <a:cubicBezTo>
                    <a:pt x="2" y="1"/>
                    <a:pt x="1" y="0"/>
                    <a:pt x="0"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任意多边形 296">
              <a:extLst>
                <a:ext uri="{FF2B5EF4-FFF2-40B4-BE49-F238E27FC236}">
                  <a16:creationId xmlns:a16="http://schemas.microsoft.com/office/drawing/2014/main" id="{E56B5F89-14C5-4FDE-B2CA-446CC5E9AA5E}"/>
                </a:ext>
              </a:extLst>
            </p:cNvPr>
            <p:cNvSpPr/>
            <p:nvPr/>
          </p:nvSpPr>
          <p:spPr bwMode="auto">
            <a:xfrm>
              <a:off x="7566026" y="3038475"/>
              <a:ext cx="42863" cy="55563"/>
            </a:xfrm>
            <a:custGeom>
              <a:avLst/>
              <a:gdLst>
                <a:gd name="T0" fmla="*/ 0 w 13"/>
                <a:gd name="T1" fmla="*/ 0 h 17"/>
                <a:gd name="T2" fmla="*/ 0 w 13"/>
                <a:gd name="T3" fmla="*/ 2 h 17"/>
                <a:gd name="T4" fmla="*/ 2 w 13"/>
                <a:gd name="T5" fmla="*/ 2 h 17"/>
                <a:gd name="T6" fmla="*/ 7 w 13"/>
                <a:gd name="T7" fmla="*/ 5 h 17"/>
                <a:gd name="T8" fmla="*/ 10 w 13"/>
                <a:gd name="T9" fmla="*/ 10 h 17"/>
                <a:gd name="T10" fmla="*/ 12 w 13"/>
                <a:gd name="T11" fmla="*/ 13 h 17"/>
                <a:gd name="T12" fmla="*/ 9 w 13"/>
                <a:gd name="T13" fmla="*/ 13 h 17"/>
                <a:gd name="T14" fmla="*/ 12 w 13"/>
                <a:gd name="T15" fmla="*/ 17 h 17"/>
                <a:gd name="T16" fmla="*/ 13 w 13"/>
                <a:gd name="T17" fmla="*/ 7 h 17"/>
                <a:gd name="T18" fmla="*/ 8 w 13"/>
                <a:gd name="T19" fmla="*/ 3 h 17"/>
                <a:gd name="T20" fmla="*/ 2 w 13"/>
                <a:gd name="T21" fmla="*/ 1 h 17"/>
                <a:gd name="T22" fmla="*/ 0 w 13"/>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0" y="0"/>
                  </a:moveTo>
                  <a:cubicBezTo>
                    <a:pt x="0" y="2"/>
                    <a:pt x="0" y="2"/>
                    <a:pt x="0" y="2"/>
                  </a:cubicBezTo>
                  <a:cubicBezTo>
                    <a:pt x="0" y="2"/>
                    <a:pt x="1" y="2"/>
                    <a:pt x="2" y="2"/>
                  </a:cubicBezTo>
                  <a:cubicBezTo>
                    <a:pt x="3" y="3"/>
                    <a:pt x="5" y="4"/>
                    <a:pt x="7" y="5"/>
                  </a:cubicBezTo>
                  <a:cubicBezTo>
                    <a:pt x="8" y="6"/>
                    <a:pt x="9" y="8"/>
                    <a:pt x="10" y="10"/>
                  </a:cubicBezTo>
                  <a:cubicBezTo>
                    <a:pt x="11" y="11"/>
                    <a:pt x="11" y="12"/>
                    <a:pt x="12" y="13"/>
                  </a:cubicBezTo>
                  <a:cubicBezTo>
                    <a:pt x="9" y="13"/>
                    <a:pt x="9" y="13"/>
                    <a:pt x="9" y="13"/>
                  </a:cubicBezTo>
                  <a:cubicBezTo>
                    <a:pt x="12" y="17"/>
                    <a:pt x="12" y="17"/>
                    <a:pt x="12" y="17"/>
                  </a:cubicBezTo>
                  <a:cubicBezTo>
                    <a:pt x="13" y="7"/>
                    <a:pt x="13" y="7"/>
                    <a:pt x="13" y="7"/>
                  </a:cubicBezTo>
                  <a:cubicBezTo>
                    <a:pt x="12" y="5"/>
                    <a:pt x="10" y="4"/>
                    <a:pt x="8" y="3"/>
                  </a:cubicBezTo>
                  <a:cubicBezTo>
                    <a:pt x="6" y="2"/>
                    <a:pt x="4" y="1"/>
                    <a:pt x="2" y="1"/>
                  </a:cubicBezTo>
                  <a:cubicBezTo>
                    <a:pt x="1" y="0"/>
                    <a:pt x="0" y="0"/>
                    <a:pt x="0"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任意多边形 297">
              <a:extLst>
                <a:ext uri="{FF2B5EF4-FFF2-40B4-BE49-F238E27FC236}">
                  <a16:creationId xmlns:a16="http://schemas.microsoft.com/office/drawing/2014/main" id="{8AE23377-AE61-400C-A392-A403C1D68463}"/>
                </a:ext>
              </a:extLst>
            </p:cNvPr>
            <p:cNvSpPr/>
            <p:nvPr/>
          </p:nvSpPr>
          <p:spPr bwMode="auto">
            <a:xfrm>
              <a:off x="7513638" y="2916238"/>
              <a:ext cx="34925" cy="6350"/>
            </a:xfrm>
            <a:custGeom>
              <a:avLst/>
              <a:gdLst>
                <a:gd name="T0" fmla="*/ 11 w 11"/>
                <a:gd name="T1" fmla="*/ 0 h 2"/>
                <a:gd name="T2" fmla="*/ 11 w 11"/>
                <a:gd name="T3" fmla="*/ 0 h 2"/>
                <a:gd name="T4" fmla="*/ 0 w 11"/>
                <a:gd name="T5" fmla="*/ 1 h 2"/>
                <a:gd name="T6" fmla="*/ 0 w 11"/>
                <a:gd name="T7" fmla="*/ 1 h 2"/>
                <a:gd name="T8" fmla="*/ 0 w 11"/>
                <a:gd name="T9" fmla="*/ 2 h 2"/>
                <a:gd name="T10" fmla="*/ 0 w 11"/>
                <a:gd name="T11" fmla="*/ 2 h 2"/>
                <a:gd name="T12" fmla="*/ 11 w 11"/>
                <a:gd name="T13" fmla="*/ 1 h 2"/>
                <a:gd name="T14" fmla="*/ 11 w 11"/>
                <a:gd name="T15" fmla="*/ 0 h 2"/>
                <a:gd name="T16" fmla="*/ 11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1" y="0"/>
                  </a:moveTo>
                  <a:cubicBezTo>
                    <a:pt x="11" y="0"/>
                    <a:pt x="11" y="0"/>
                    <a:pt x="11" y="0"/>
                  </a:cubicBezTo>
                  <a:cubicBezTo>
                    <a:pt x="0" y="1"/>
                    <a:pt x="0" y="1"/>
                    <a:pt x="0" y="1"/>
                  </a:cubicBezTo>
                  <a:cubicBezTo>
                    <a:pt x="0" y="1"/>
                    <a:pt x="0" y="1"/>
                    <a:pt x="0" y="1"/>
                  </a:cubicBezTo>
                  <a:cubicBezTo>
                    <a:pt x="0" y="2"/>
                    <a:pt x="0" y="2"/>
                    <a:pt x="0" y="2"/>
                  </a:cubicBezTo>
                  <a:cubicBezTo>
                    <a:pt x="0" y="2"/>
                    <a:pt x="0" y="2"/>
                    <a:pt x="0" y="2"/>
                  </a:cubicBezTo>
                  <a:cubicBezTo>
                    <a:pt x="11" y="1"/>
                    <a:pt x="11" y="1"/>
                    <a:pt x="11" y="1"/>
                  </a:cubicBezTo>
                  <a:cubicBezTo>
                    <a:pt x="11" y="1"/>
                    <a:pt x="11" y="1"/>
                    <a:pt x="11" y="0"/>
                  </a:cubicBezTo>
                  <a:cubicBezTo>
                    <a:pt x="11" y="0"/>
                    <a:pt x="11" y="0"/>
                    <a:pt x="11"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任意多边形 298">
              <a:extLst>
                <a:ext uri="{FF2B5EF4-FFF2-40B4-BE49-F238E27FC236}">
                  <a16:creationId xmlns:a16="http://schemas.microsoft.com/office/drawing/2014/main" id="{EDF7EA46-9305-4C77-A9A8-76C54E79D93D}"/>
                </a:ext>
              </a:extLst>
            </p:cNvPr>
            <p:cNvSpPr/>
            <p:nvPr/>
          </p:nvSpPr>
          <p:spPr bwMode="auto">
            <a:xfrm>
              <a:off x="8047038" y="3014663"/>
              <a:ext cx="306388" cy="455613"/>
            </a:xfrm>
            <a:custGeom>
              <a:avLst/>
              <a:gdLst>
                <a:gd name="T0" fmla="*/ 40 w 93"/>
                <a:gd name="T1" fmla="*/ 0 h 138"/>
                <a:gd name="T2" fmla="*/ 65 w 93"/>
                <a:gd name="T3" fmla="*/ 44 h 138"/>
                <a:gd name="T4" fmla="*/ 86 w 93"/>
                <a:gd name="T5" fmla="*/ 91 h 138"/>
                <a:gd name="T6" fmla="*/ 90 w 93"/>
                <a:gd name="T7" fmla="*/ 103 h 138"/>
                <a:gd name="T8" fmla="*/ 91 w 93"/>
                <a:gd name="T9" fmla="*/ 106 h 138"/>
                <a:gd name="T10" fmla="*/ 91 w 93"/>
                <a:gd name="T11" fmla="*/ 108 h 138"/>
                <a:gd name="T12" fmla="*/ 92 w 93"/>
                <a:gd name="T13" fmla="*/ 109 h 138"/>
                <a:gd name="T14" fmla="*/ 92 w 93"/>
                <a:gd name="T15" fmla="*/ 111 h 138"/>
                <a:gd name="T16" fmla="*/ 92 w 93"/>
                <a:gd name="T17" fmla="*/ 121 h 138"/>
                <a:gd name="T18" fmla="*/ 86 w 93"/>
                <a:gd name="T19" fmla="*/ 133 h 138"/>
                <a:gd name="T20" fmla="*/ 77 w 93"/>
                <a:gd name="T21" fmla="*/ 137 h 138"/>
                <a:gd name="T22" fmla="*/ 71 w 93"/>
                <a:gd name="T23" fmla="*/ 138 h 138"/>
                <a:gd name="T24" fmla="*/ 62 w 93"/>
                <a:gd name="T25" fmla="*/ 138 h 138"/>
                <a:gd name="T26" fmla="*/ 48 w 93"/>
                <a:gd name="T27" fmla="*/ 135 h 138"/>
                <a:gd name="T28" fmla="*/ 0 w 93"/>
                <a:gd name="T29" fmla="*/ 115 h 138"/>
                <a:gd name="T30" fmla="*/ 7 w 93"/>
                <a:gd name="T31" fmla="*/ 98 h 138"/>
                <a:gd name="T32" fmla="*/ 54 w 93"/>
                <a:gd name="T33" fmla="*/ 107 h 138"/>
                <a:gd name="T34" fmla="*/ 64 w 93"/>
                <a:gd name="T35" fmla="*/ 107 h 138"/>
                <a:gd name="T36" fmla="*/ 68 w 93"/>
                <a:gd name="T37" fmla="*/ 107 h 138"/>
                <a:gd name="T38" fmla="*/ 67 w 93"/>
                <a:gd name="T39" fmla="*/ 107 h 138"/>
                <a:gd name="T40" fmla="*/ 64 w 93"/>
                <a:gd name="T41" fmla="*/ 108 h 138"/>
                <a:gd name="T42" fmla="*/ 61 w 93"/>
                <a:gd name="T43" fmla="*/ 115 h 138"/>
                <a:gd name="T44" fmla="*/ 60 w 93"/>
                <a:gd name="T45" fmla="*/ 119 h 138"/>
                <a:gd name="T46" fmla="*/ 60 w 93"/>
                <a:gd name="T47" fmla="*/ 119 h 138"/>
                <a:gd name="T48" fmla="*/ 61 w 93"/>
                <a:gd name="T49" fmla="*/ 119 h 138"/>
                <a:gd name="T50" fmla="*/ 60 w 93"/>
                <a:gd name="T51" fmla="*/ 119 h 138"/>
                <a:gd name="T52" fmla="*/ 60 w 93"/>
                <a:gd name="T53" fmla="*/ 117 h 138"/>
                <a:gd name="T54" fmla="*/ 59 w 93"/>
                <a:gd name="T55" fmla="*/ 115 h 138"/>
                <a:gd name="T56" fmla="*/ 54 w 93"/>
                <a:gd name="T57" fmla="*/ 104 h 138"/>
                <a:gd name="T58" fmla="*/ 32 w 93"/>
                <a:gd name="T59" fmla="*/ 61 h 138"/>
                <a:gd name="T60" fmla="*/ 9 w 93"/>
                <a:gd name="T61" fmla="*/ 19 h 138"/>
                <a:gd name="T62" fmla="*/ 40 w 93"/>
                <a:gd name="T6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138">
                  <a:moveTo>
                    <a:pt x="40" y="0"/>
                  </a:moveTo>
                  <a:cubicBezTo>
                    <a:pt x="49" y="15"/>
                    <a:pt x="57" y="29"/>
                    <a:pt x="65" y="44"/>
                  </a:cubicBezTo>
                  <a:cubicBezTo>
                    <a:pt x="72" y="59"/>
                    <a:pt x="79" y="75"/>
                    <a:pt x="86" y="91"/>
                  </a:cubicBezTo>
                  <a:cubicBezTo>
                    <a:pt x="87" y="95"/>
                    <a:pt x="89" y="99"/>
                    <a:pt x="90" y="103"/>
                  </a:cubicBezTo>
                  <a:cubicBezTo>
                    <a:pt x="91" y="106"/>
                    <a:pt x="91" y="106"/>
                    <a:pt x="91" y="106"/>
                  </a:cubicBezTo>
                  <a:cubicBezTo>
                    <a:pt x="91" y="108"/>
                    <a:pt x="91" y="108"/>
                    <a:pt x="91" y="108"/>
                  </a:cubicBezTo>
                  <a:cubicBezTo>
                    <a:pt x="92" y="109"/>
                    <a:pt x="92" y="109"/>
                    <a:pt x="92" y="109"/>
                  </a:cubicBezTo>
                  <a:cubicBezTo>
                    <a:pt x="92" y="111"/>
                    <a:pt x="92" y="111"/>
                    <a:pt x="92" y="111"/>
                  </a:cubicBezTo>
                  <a:cubicBezTo>
                    <a:pt x="93" y="113"/>
                    <a:pt x="93" y="117"/>
                    <a:pt x="92" y="121"/>
                  </a:cubicBezTo>
                  <a:cubicBezTo>
                    <a:pt x="92" y="125"/>
                    <a:pt x="89" y="130"/>
                    <a:pt x="86" y="133"/>
                  </a:cubicBezTo>
                  <a:cubicBezTo>
                    <a:pt x="82" y="135"/>
                    <a:pt x="79" y="136"/>
                    <a:pt x="77" y="137"/>
                  </a:cubicBezTo>
                  <a:cubicBezTo>
                    <a:pt x="75" y="138"/>
                    <a:pt x="73" y="138"/>
                    <a:pt x="71" y="138"/>
                  </a:cubicBezTo>
                  <a:cubicBezTo>
                    <a:pt x="68" y="138"/>
                    <a:pt x="65" y="138"/>
                    <a:pt x="62" y="138"/>
                  </a:cubicBezTo>
                  <a:cubicBezTo>
                    <a:pt x="57" y="137"/>
                    <a:pt x="52" y="136"/>
                    <a:pt x="48" y="135"/>
                  </a:cubicBezTo>
                  <a:cubicBezTo>
                    <a:pt x="31" y="130"/>
                    <a:pt x="15" y="123"/>
                    <a:pt x="0" y="115"/>
                  </a:cubicBezTo>
                  <a:cubicBezTo>
                    <a:pt x="7" y="98"/>
                    <a:pt x="7" y="98"/>
                    <a:pt x="7" y="98"/>
                  </a:cubicBezTo>
                  <a:cubicBezTo>
                    <a:pt x="23" y="101"/>
                    <a:pt x="39" y="105"/>
                    <a:pt x="54" y="107"/>
                  </a:cubicBezTo>
                  <a:cubicBezTo>
                    <a:pt x="57" y="107"/>
                    <a:pt x="61" y="107"/>
                    <a:pt x="64" y="107"/>
                  </a:cubicBezTo>
                  <a:cubicBezTo>
                    <a:pt x="66" y="107"/>
                    <a:pt x="67" y="107"/>
                    <a:pt x="68" y="107"/>
                  </a:cubicBezTo>
                  <a:cubicBezTo>
                    <a:pt x="68" y="107"/>
                    <a:pt x="68" y="107"/>
                    <a:pt x="67" y="107"/>
                  </a:cubicBezTo>
                  <a:cubicBezTo>
                    <a:pt x="67" y="107"/>
                    <a:pt x="66" y="107"/>
                    <a:pt x="64" y="108"/>
                  </a:cubicBezTo>
                  <a:cubicBezTo>
                    <a:pt x="63" y="110"/>
                    <a:pt x="61" y="113"/>
                    <a:pt x="61" y="115"/>
                  </a:cubicBezTo>
                  <a:cubicBezTo>
                    <a:pt x="60" y="117"/>
                    <a:pt x="60" y="118"/>
                    <a:pt x="60" y="119"/>
                  </a:cubicBezTo>
                  <a:cubicBezTo>
                    <a:pt x="60" y="119"/>
                    <a:pt x="60" y="119"/>
                    <a:pt x="60" y="119"/>
                  </a:cubicBezTo>
                  <a:cubicBezTo>
                    <a:pt x="61" y="119"/>
                    <a:pt x="61" y="119"/>
                    <a:pt x="61" y="119"/>
                  </a:cubicBezTo>
                  <a:cubicBezTo>
                    <a:pt x="60" y="119"/>
                    <a:pt x="60" y="119"/>
                    <a:pt x="60" y="119"/>
                  </a:cubicBezTo>
                  <a:cubicBezTo>
                    <a:pt x="60" y="117"/>
                    <a:pt x="60" y="117"/>
                    <a:pt x="60" y="117"/>
                  </a:cubicBezTo>
                  <a:cubicBezTo>
                    <a:pt x="59" y="115"/>
                    <a:pt x="59" y="115"/>
                    <a:pt x="59" y="115"/>
                  </a:cubicBezTo>
                  <a:cubicBezTo>
                    <a:pt x="57" y="111"/>
                    <a:pt x="56" y="108"/>
                    <a:pt x="54" y="104"/>
                  </a:cubicBezTo>
                  <a:cubicBezTo>
                    <a:pt x="48" y="90"/>
                    <a:pt x="40" y="75"/>
                    <a:pt x="32" y="61"/>
                  </a:cubicBezTo>
                  <a:cubicBezTo>
                    <a:pt x="25" y="47"/>
                    <a:pt x="17" y="33"/>
                    <a:pt x="9" y="19"/>
                  </a:cubicBezTo>
                  <a:cubicBezTo>
                    <a:pt x="40" y="0"/>
                    <a:pt x="40" y="0"/>
                    <a:pt x="40" y="0"/>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任意多边形 299">
              <a:extLst>
                <a:ext uri="{FF2B5EF4-FFF2-40B4-BE49-F238E27FC236}">
                  <a16:creationId xmlns:a16="http://schemas.microsoft.com/office/drawing/2014/main" id="{38F8C933-F39A-4D2D-A61F-A2262EA1C338}"/>
                </a:ext>
              </a:extLst>
            </p:cNvPr>
            <p:cNvSpPr/>
            <p:nvPr/>
          </p:nvSpPr>
          <p:spPr bwMode="auto">
            <a:xfrm>
              <a:off x="8007351" y="3314700"/>
              <a:ext cx="76200" cy="100013"/>
            </a:xfrm>
            <a:custGeom>
              <a:avLst/>
              <a:gdLst>
                <a:gd name="T0" fmla="*/ 21 w 23"/>
                <a:gd name="T1" fmla="*/ 6 h 30"/>
                <a:gd name="T2" fmla="*/ 5 w 23"/>
                <a:gd name="T3" fmla="*/ 0 h 30"/>
                <a:gd name="T4" fmla="*/ 0 w 23"/>
                <a:gd name="T5" fmla="*/ 27 h 30"/>
                <a:gd name="T6" fmla="*/ 23 w 23"/>
                <a:gd name="T7" fmla="*/ 23 h 30"/>
                <a:gd name="T8" fmla="*/ 21 w 23"/>
                <a:gd name="T9" fmla="*/ 6 h 30"/>
              </a:gdLst>
              <a:ahLst/>
              <a:cxnLst>
                <a:cxn ang="0">
                  <a:pos x="T0" y="T1"/>
                </a:cxn>
                <a:cxn ang="0">
                  <a:pos x="T2" y="T3"/>
                </a:cxn>
                <a:cxn ang="0">
                  <a:pos x="T4" y="T5"/>
                </a:cxn>
                <a:cxn ang="0">
                  <a:pos x="T6" y="T7"/>
                </a:cxn>
                <a:cxn ang="0">
                  <a:pos x="T8" y="T9"/>
                </a:cxn>
              </a:cxnLst>
              <a:rect l="0" t="0" r="r" b="b"/>
              <a:pathLst>
                <a:path w="23" h="30">
                  <a:moveTo>
                    <a:pt x="21" y="6"/>
                  </a:moveTo>
                  <a:cubicBezTo>
                    <a:pt x="5" y="0"/>
                    <a:pt x="5" y="0"/>
                    <a:pt x="5" y="0"/>
                  </a:cubicBezTo>
                  <a:cubicBezTo>
                    <a:pt x="0" y="27"/>
                    <a:pt x="0" y="27"/>
                    <a:pt x="0" y="27"/>
                  </a:cubicBezTo>
                  <a:cubicBezTo>
                    <a:pt x="0" y="27"/>
                    <a:pt x="14" y="30"/>
                    <a:pt x="23" y="23"/>
                  </a:cubicBezTo>
                  <a:cubicBezTo>
                    <a:pt x="21" y="6"/>
                    <a:pt x="21" y="6"/>
                    <a:pt x="21" y="6"/>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任意多边形 300">
              <a:extLst>
                <a:ext uri="{FF2B5EF4-FFF2-40B4-BE49-F238E27FC236}">
                  <a16:creationId xmlns:a16="http://schemas.microsoft.com/office/drawing/2014/main" id="{8E467809-61BA-4F1F-8B6B-24B4FBB904F3}"/>
                </a:ext>
              </a:extLst>
            </p:cNvPr>
            <p:cNvSpPr/>
            <p:nvPr/>
          </p:nvSpPr>
          <p:spPr bwMode="auto">
            <a:xfrm>
              <a:off x="7945438" y="3289300"/>
              <a:ext cx="79375" cy="114300"/>
            </a:xfrm>
            <a:custGeom>
              <a:avLst/>
              <a:gdLst>
                <a:gd name="T0" fmla="*/ 0 w 50"/>
                <a:gd name="T1" fmla="*/ 0 h 72"/>
                <a:gd name="T2" fmla="*/ 2 w 50"/>
                <a:gd name="T3" fmla="*/ 52 h 72"/>
                <a:gd name="T4" fmla="*/ 39 w 50"/>
                <a:gd name="T5" fmla="*/ 72 h 72"/>
                <a:gd name="T6" fmla="*/ 50 w 50"/>
                <a:gd name="T7" fmla="*/ 16 h 72"/>
                <a:gd name="T8" fmla="*/ 0 w 50"/>
                <a:gd name="T9" fmla="*/ 0 h 72"/>
              </a:gdLst>
              <a:ahLst/>
              <a:cxnLst>
                <a:cxn ang="0">
                  <a:pos x="T0" y="T1"/>
                </a:cxn>
                <a:cxn ang="0">
                  <a:pos x="T2" y="T3"/>
                </a:cxn>
                <a:cxn ang="0">
                  <a:pos x="T4" y="T5"/>
                </a:cxn>
                <a:cxn ang="0">
                  <a:pos x="T6" y="T7"/>
                </a:cxn>
                <a:cxn ang="0">
                  <a:pos x="T8" y="T9"/>
                </a:cxn>
              </a:cxnLst>
              <a:rect l="0" t="0" r="r" b="b"/>
              <a:pathLst>
                <a:path w="50" h="72">
                  <a:moveTo>
                    <a:pt x="0" y="0"/>
                  </a:moveTo>
                  <a:lnTo>
                    <a:pt x="2" y="52"/>
                  </a:lnTo>
                  <a:lnTo>
                    <a:pt x="39" y="72"/>
                  </a:lnTo>
                  <a:lnTo>
                    <a:pt x="50" y="16"/>
                  </a:lnTo>
                  <a:lnTo>
                    <a:pt x="0" y="0"/>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任意多边形 301">
              <a:extLst>
                <a:ext uri="{FF2B5EF4-FFF2-40B4-BE49-F238E27FC236}">
                  <a16:creationId xmlns:a16="http://schemas.microsoft.com/office/drawing/2014/main" id="{B78E67A2-7089-4645-B526-DF7545240F4A}"/>
                </a:ext>
              </a:extLst>
            </p:cNvPr>
            <p:cNvSpPr/>
            <p:nvPr/>
          </p:nvSpPr>
          <p:spPr bwMode="auto">
            <a:xfrm>
              <a:off x="7945438" y="3289300"/>
              <a:ext cx="79375" cy="114300"/>
            </a:xfrm>
            <a:custGeom>
              <a:avLst/>
              <a:gdLst>
                <a:gd name="T0" fmla="*/ 0 w 50"/>
                <a:gd name="T1" fmla="*/ 0 h 72"/>
                <a:gd name="T2" fmla="*/ 2 w 50"/>
                <a:gd name="T3" fmla="*/ 52 h 72"/>
                <a:gd name="T4" fmla="*/ 39 w 50"/>
                <a:gd name="T5" fmla="*/ 72 h 72"/>
                <a:gd name="T6" fmla="*/ 50 w 50"/>
                <a:gd name="T7" fmla="*/ 16 h 72"/>
                <a:gd name="T8" fmla="*/ 0 w 50"/>
                <a:gd name="T9" fmla="*/ 0 h 72"/>
              </a:gdLst>
              <a:ahLst/>
              <a:cxnLst>
                <a:cxn ang="0">
                  <a:pos x="T0" y="T1"/>
                </a:cxn>
                <a:cxn ang="0">
                  <a:pos x="T2" y="T3"/>
                </a:cxn>
                <a:cxn ang="0">
                  <a:pos x="T4" y="T5"/>
                </a:cxn>
                <a:cxn ang="0">
                  <a:pos x="T6" y="T7"/>
                </a:cxn>
                <a:cxn ang="0">
                  <a:pos x="T8" y="T9"/>
                </a:cxn>
              </a:cxnLst>
              <a:rect l="0" t="0" r="r" b="b"/>
              <a:pathLst>
                <a:path w="50" h="72">
                  <a:moveTo>
                    <a:pt x="0" y="0"/>
                  </a:moveTo>
                  <a:lnTo>
                    <a:pt x="2" y="52"/>
                  </a:lnTo>
                  <a:lnTo>
                    <a:pt x="39" y="72"/>
                  </a:lnTo>
                  <a:lnTo>
                    <a:pt x="50"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任意多边形 302">
              <a:extLst>
                <a:ext uri="{FF2B5EF4-FFF2-40B4-BE49-F238E27FC236}">
                  <a16:creationId xmlns:a16="http://schemas.microsoft.com/office/drawing/2014/main" id="{073F13A0-9906-41EC-8F30-BAA8F22968AA}"/>
                </a:ext>
              </a:extLst>
            </p:cNvPr>
            <p:cNvSpPr/>
            <p:nvPr/>
          </p:nvSpPr>
          <p:spPr bwMode="auto">
            <a:xfrm>
              <a:off x="7756526" y="2716213"/>
              <a:ext cx="17463" cy="22225"/>
            </a:xfrm>
            <a:custGeom>
              <a:avLst/>
              <a:gdLst>
                <a:gd name="T0" fmla="*/ 5 w 5"/>
                <a:gd name="T1" fmla="*/ 3 h 7"/>
                <a:gd name="T2" fmla="*/ 3 w 5"/>
                <a:gd name="T3" fmla="*/ 7 h 7"/>
                <a:gd name="T4" fmla="*/ 0 w 5"/>
                <a:gd name="T5" fmla="*/ 4 h 7"/>
                <a:gd name="T6" fmla="*/ 1 w 5"/>
                <a:gd name="T7" fmla="*/ 0 h 7"/>
                <a:gd name="T8" fmla="*/ 5 w 5"/>
                <a:gd name="T9" fmla="*/ 3 h 7"/>
              </a:gdLst>
              <a:ahLst/>
              <a:cxnLst>
                <a:cxn ang="0">
                  <a:pos x="T0" y="T1"/>
                </a:cxn>
                <a:cxn ang="0">
                  <a:pos x="T2" y="T3"/>
                </a:cxn>
                <a:cxn ang="0">
                  <a:pos x="T4" y="T5"/>
                </a:cxn>
                <a:cxn ang="0">
                  <a:pos x="T6" y="T7"/>
                </a:cxn>
                <a:cxn ang="0">
                  <a:pos x="T8" y="T9"/>
                </a:cxn>
              </a:cxnLst>
              <a:rect l="0" t="0" r="r" b="b"/>
              <a:pathLst>
                <a:path w="5" h="7">
                  <a:moveTo>
                    <a:pt x="5" y="3"/>
                  </a:moveTo>
                  <a:cubicBezTo>
                    <a:pt x="5" y="5"/>
                    <a:pt x="4" y="7"/>
                    <a:pt x="3" y="7"/>
                  </a:cubicBezTo>
                  <a:cubicBezTo>
                    <a:pt x="2" y="7"/>
                    <a:pt x="1" y="6"/>
                    <a:pt x="0" y="4"/>
                  </a:cubicBezTo>
                  <a:cubicBezTo>
                    <a:pt x="0" y="2"/>
                    <a:pt x="0" y="0"/>
                    <a:pt x="1" y="0"/>
                  </a:cubicBezTo>
                  <a:cubicBezTo>
                    <a:pt x="3" y="0"/>
                    <a:pt x="4" y="1"/>
                    <a:pt x="5"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任意多边形 303">
              <a:extLst>
                <a:ext uri="{FF2B5EF4-FFF2-40B4-BE49-F238E27FC236}">
                  <a16:creationId xmlns:a16="http://schemas.microsoft.com/office/drawing/2014/main" id="{304CD674-C236-46A8-9E31-6971904466CE}"/>
                </a:ext>
              </a:extLst>
            </p:cNvPr>
            <p:cNvSpPr/>
            <p:nvPr/>
          </p:nvSpPr>
          <p:spPr bwMode="auto">
            <a:xfrm>
              <a:off x="7756526" y="2735263"/>
              <a:ext cx="30163" cy="69850"/>
            </a:xfrm>
            <a:custGeom>
              <a:avLst/>
              <a:gdLst>
                <a:gd name="T0" fmla="*/ 5 w 9"/>
                <a:gd name="T1" fmla="*/ 0 h 21"/>
                <a:gd name="T2" fmla="*/ 0 w 9"/>
                <a:gd name="T3" fmla="*/ 19 h 21"/>
                <a:gd name="T4" fmla="*/ 9 w 9"/>
                <a:gd name="T5" fmla="*/ 18 h 21"/>
                <a:gd name="T6" fmla="*/ 5 w 9"/>
                <a:gd name="T7" fmla="*/ 0 h 21"/>
              </a:gdLst>
              <a:ahLst/>
              <a:cxnLst>
                <a:cxn ang="0">
                  <a:pos x="T0" y="T1"/>
                </a:cxn>
                <a:cxn ang="0">
                  <a:pos x="T2" y="T3"/>
                </a:cxn>
                <a:cxn ang="0">
                  <a:pos x="T4" y="T5"/>
                </a:cxn>
                <a:cxn ang="0">
                  <a:pos x="T6" y="T7"/>
                </a:cxn>
              </a:cxnLst>
              <a:rect l="0" t="0" r="r" b="b"/>
              <a:pathLst>
                <a:path w="9" h="21">
                  <a:moveTo>
                    <a:pt x="5" y="0"/>
                  </a:moveTo>
                  <a:cubicBezTo>
                    <a:pt x="5" y="0"/>
                    <a:pt x="3" y="12"/>
                    <a:pt x="0" y="19"/>
                  </a:cubicBezTo>
                  <a:cubicBezTo>
                    <a:pt x="4" y="21"/>
                    <a:pt x="9" y="18"/>
                    <a:pt x="9" y="18"/>
                  </a:cubicBezTo>
                  <a:lnTo>
                    <a:pt x="5"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任意多边形 304">
              <a:extLst>
                <a:ext uri="{FF2B5EF4-FFF2-40B4-BE49-F238E27FC236}">
                  <a16:creationId xmlns:a16="http://schemas.microsoft.com/office/drawing/2014/main" id="{5F5DC06D-8878-4945-8980-595484927CE1}"/>
                </a:ext>
              </a:extLst>
            </p:cNvPr>
            <p:cNvSpPr/>
            <p:nvPr/>
          </p:nvSpPr>
          <p:spPr bwMode="auto">
            <a:xfrm>
              <a:off x="7750176" y="2668588"/>
              <a:ext cx="39688" cy="20638"/>
            </a:xfrm>
            <a:custGeom>
              <a:avLst/>
              <a:gdLst>
                <a:gd name="T0" fmla="*/ 11 w 12"/>
                <a:gd name="T1" fmla="*/ 5 h 6"/>
                <a:gd name="T2" fmla="*/ 11 w 12"/>
                <a:gd name="T3" fmla="*/ 4 h 6"/>
                <a:gd name="T4" fmla="*/ 11 w 12"/>
                <a:gd name="T5" fmla="*/ 3 h 6"/>
                <a:gd name="T6" fmla="*/ 0 w 12"/>
                <a:gd name="T7" fmla="*/ 3 h 6"/>
                <a:gd name="T8" fmla="*/ 0 w 12"/>
                <a:gd name="T9" fmla="*/ 5 h 6"/>
                <a:gd name="T10" fmla="*/ 2 w 12"/>
                <a:gd name="T11" fmla="*/ 5 h 6"/>
                <a:gd name="T12" fmla="*/ 10 w 12"/>
                <a:gd name="T13" fmla="*/ 5 h 6"/>
                <a:gd name="T14" fmla="*/ 11 w 12"/>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6">
                  <a:moveTo>
                    <a:pt x="11" y="5"/>
                  </a:moveTo>
                  <a:cubicBezTo>
                    <a:pt x="11" y="4"/>
                    <a:pt x="11" y="4"/>
                    <a:pt x="11" y="4"/>
                  </a:cubicBezTo>
                  <a:cubicBezTo>
                    <a:pt x="12" y="4"/>
                    <a:pt x="11" y="3"/>
                    <a:pt x="11" y="3"/>
                  </a:cubicBezTo>
                  <a:cubicBezTo>
                    <a:pt x="5" y="0"/>
                    <a:pt x="1" y="3"/>
                    <a:pt x="0" y="3"/>
                  </a:cubicBezTo>
                  <a:cubicBezTo>
                    <a:pt x="0" y="4"/>
                    <a:pt x="0" y="5"/>
                    <a:pt x="0" y="5"/>
                  </a:cubicBezTo>
                  <a:cubicBezTo>
                    <a:pt x="0" y="6"/>
                    <a:pt x="1" y="6"/>
                    <a:pt x="2" y="5"/>
                  </a:cubicBezTo>
                  <a:cubicBezTo>
                    <a:pt x="2" y="5"/>
                    <a:pt x="5" y="3"/>
                    <a:pt x="10" y="5"/>
                  </a:cubicBezTo>
                  <a:lnTo>
                    <a:pt x="11" y="5"/>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任意多边形 305">
              <a:extLst>
                <a:ext uri="{FF2B5EF4-FFF2-40B4-BE49-F238E27FC236}">
                  <a16:creationId xmlns:a16="http://schemas.microsoft.com/office/drawing/2014/main" id="{D63A7934-D7B8-4855-B22A-42FB6EDB7FA3}"/>
                </a:ext>
              </a:extLst>
            </p:cNvPr>
            <p:cNvSpPr/>
            <p:nvPr/>
          </p:nvSpPr>
          <p:spPr bwMode="auto">
            <a:xfrm>
              <a:off x="7789863" y="2759075"/>
              <a:ext cx="231775" cy="236538"/>
            </a:xfrm>
            <a:custGeom>
              <a:avLst/>
              <a:gdLst>
                <a:gd name="T0" fmla="*/ 52 w 70"/>
                <a:gd name="T1" fmla="*/ 0 h 72"/>
                <a:gd name="T2" fmla="*/ 70 w 70"/>
                <a:gd name="T3" fmla="*/ 55 h 72"/>
                <a:gd name="T4" fmla="*/ 36 w 70"/>
                <a:gd name="T5" fmla="*/ 72 h 72"/>
                <a:gd name="T6" fmla="*/ 15 w 70"/>
                <a:gd name="T7" fmla="*/ 55 h 72"/>
                <a:gd name="T8" fmla="*/ 24 w 70"/>
                <a:gd name="T9" fmla="*/ 22 h 72"/>
                <a:gd name="T10" fmla="*/ 52 w 70"/>
                <a:gd name="T11" fmla="*/ 0 h 72"/>
              </a:gdLst>
              <a:ahLst/>
              <a:cxnLst>
                <a:cxn ang="0">
                  <a:pos x="T0" y="T1"/>
                </a:cxn>
                <a:cxn ang="0">
                  <a:pos x="T2" y="T3"/>
                </a:cxn>
                <a:cxn ang="0">
                  <a:pos x="T4" y="T5"/>
                </a:cxn>
                <a:cxn ang="0">
                  <a:pos x="T6" y="T7"/>
                </a:cxn>
                <a:cxn ang="0">
                  <a:pos x="T8" y="T9"/>
                </a:cxn>
                <a:cxn ang="0">
                  <a:pos x="T10" y="T11"/>
                </a:cxn>
              </a:cxnLst>
              <a:rect l="0" t="0" r="r" b="b"/>
              <a:pathLst>
                <a:path w="70" h="72">
                  <a:moveTo>
                    <a:pt x="52" y="0"/>
                  </a:moveTo>
                  <a:cubicBezTo>
                    <a:pt x="57" y="18"/>
                    <a:pt x="55" y="43"/>
                    <a:pt x="70" y="55"/>
                  </a:cubicBezTo>
                  <a:cubicBezTo>
                    <a:pt x="70" y="55"/>
                    <a:pt x="68" y="72"/>
                    <a:pt x="36" y="72"/>
                  </a:cubicBezTo>
                  <a:cubicBezTo>
                    <a:pt x="0" y="72"/>
                    <a:pt x="15" y="55"/>
                    <a:pt x="15" y="55"/>
                  </a:cubicBezTo>
                  <a:cubicBezTo>
                    <a:pt x="34" y="50"/>
                    <a:pt x="30" y="35"/>
                    <a:pt x="24" y="22"/>
                  </a:cubicBezTo>
                  <a:cubicBezTo>
                    <a:pt x="52" y="0"/>
                    <a:pt x="52" y="0"/>
                    <a:pt x="52" y="0"/>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任意多边形 306">
              <a:extLst>
                <a:ext uri="{FF2B5EF4-FFF2-40B4-BE49-F238E27FC236}">
                  <a16:creationId xmlns:a16="http://schemas.microsoft.com/office/drawing/2014/main" id="{E978B2B3-DCF8-4177-8D7B-F665B577C9BF}"/>
                </a:ext>
              </a:extLst>
            </p:cNvPr>
            <p:cNvSpPr/>
            <p:nvPr/>
          </p:nvSpPr>
          <p:spPr bwMode="auto">
            <a:xfrm>
              <a:off x="7802563" y="2913063"/>
              <a:ext cx="238125" cy="39688"/>
            </a:xfrm>
            <a:custGeom>
              <a:avLst/>
              <a:gdLst>
                <a:gd name="T0" fmla="*/ 67 w 72"/>
                <a:gd name="T1" fmla="*/ 12 h 12"/>
                <a:gd name="T2" fmla="*/ 66 w 72"/>
                <a:gd name="T3" fmla="*/ 3 h 12"/>
                <a:gd name="T4" fmla="*/ 12 w 72"/>
                <a:gd name="T5" fmla="*/ 3 h 12"/>
                <a:gd name="T6" fmla="*/ 3 w 72"/>
                <a:gd name="T7" fmla="*/ 12 h 12"/>
                <a:gd name="T8" fmla="*/ 67 w 72"/>
                <a:gd name="T9" fmla="*/ 12 h 12"/>
              </a:gdLst>
              <a:ahLst/>
              <a:cxnLst>
                <a:cxn ang="0">
                  <a:pos x="T0" y="T1"/>
                </a:cxn>
                <a:cxn ang="0">
                  <a:pos x="T2" y="T3"/>
                </a:cxn>
                <a:cxn ang="0">
                  <a:pos x="T4" y="T5"/>
                </a:cxn>
                <a:cxn ang="0">
                  <a:pos x="T6" y="T7"/>
                </a:cxn>
                <a:cxn ang="0">
                  <a:pos x="T8" y="T9"/>
                </a:cxn>
              </a:cxnLst>
              <a:rect l="0" t="0" r="r" b="b"/>
              <a:pathLst>
                <a:path w="72" h="12">
                  <a:moveTo>
                    <a:pt x="67" y="12"/>
                  </a:moveTo>
                  <a:cubicBezTo>
                    <a:pt x="69" y="8"/>
                    <a:pt x="72" y="4"/>
                    <a:pt x="66" y="3"/>
                  </a:cubicBezTo>
                  <a:cubicBezTo>
                    <a:pt x="60" y="2"/>
                    <a:pt x="24" y="0"/>
                    <a:pt x="12" y="3"/>
                  </a:cubicBezTo>
                  <a:cubicBezTo>
                    <a:pt x="0" y="5"/>
                    <a:pt x="3" y="12"/>
                    <a:pt x="3" y="12"/>
                  </a:cubicBezTo>
                  <a:cubicBezTo>
                    <a:pt x="67" y="12"/>
                    <a:pt x="67" y="12"/>
                    <a:pt x="67" y="1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任意多边形 307">
              <a:extLst>
                <a:ext uri="{FF2B5EF4-FFF2-40B4-BE49-F238E27FC236}">
                  <a16:creationId xmlns:a16="http://schemas.microsoft.com/office/drawing/2014/main" id="{99222882-F873-4BA5-80A2-8554360EC94E}"/>
                </a:ext>
              </a:extLst>
            </p:cNvPr>
            <p:cNvSpPr/>
            <p:nvPr/>
          </p:nvSpPr>
          <p:spPr bwMode="auto">
            <a:xfrm>
              <a:off x="8343901" y="5599113"/>
              <a:ext cx="42863" cy="23813"/>
            </a:xfrm>
            <a:custGeom>
              <a:avLst/>
              <a:gdLst>
                <a:gd name="T0" fmla="*/ 7 w 13"/>
                <a:gd name="T1" fmla="*/ 6 h 7"/>
                <a:gd name="T2" fmla="*/ 1 w 13"/>
                <a:gd name="T3" fmla="*/ 6 h 7"/>
                <a:gd name="T4" fmla="*/ 0 w 13"/>
                <a:gd name="T5" fmla="*/ 3 h 7"/>
                <a:gd name="T6" fmla="*/ 2 w 13"/>
                <a:gd name="T7" fmla="*/ 1 h 7"/>
                <a:gd name="T8" fmla="*/ 13 w 13"/>
                <a:gd name="T9" fmla="*/ 3 h 7"/>
                <a:gd name="T10" fmla="*/ 13 w 13"/>
                <a:gd name="T11" fmla="*/ 3 h 7"/>
                <a:gd name="T12" fmla="*/ 13 w 13"/>
                <a:gd name="T13" fmla="*/ 4 h 7"/>
                <a:gd name="T14" fmla="*/ 7 w 13"/>
                <a:gd name="T15" fmla="*/ 6 h 7"/>
                <a:gd name="T16" fmla="*/ 3 w 13"/>
                <a:gd name="T17" fmla="*/ 2 h 7"/>
                <a:gd name="T18" fmla="*/ 2 w 13"/>
                <a:gd name="T19" fmla="*/ 2 h 7"/>
                <a:gd name="T20" fmla="*/ 1 w 13"/>
                <a:gd name="T21" fmla="*/ 3 h 7"/>
                <a:gd name="T22" fmla="*/ 2 w 13"/>
                <a:gd name="T23" fmla="*/ 5 h 7"/>
                <a:gd name="T24" fmla="*/ 11 w 13"/>
                <a:gd name="T25" fmla="*/ 3 h 7"/>
                <a:gd name="T26" fmla="*/ 3 w 13"/>
                <a:gd name="T2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7" y="6"/>
                  </a:moveTo>
                  <a:cubicBezTo>
                    <a:pt x="4" y="6"/>
                    <a:pt x="2" y="7"/>
                    <a:pt x="1" y="6"/>
                  </a:cubicBezTo>
                  <a:cubicBezTo>
                    <a:pt x="0" y="5"/>
                    <a:pt x="0" y="4"/>
                    <a:pt x="0" y="3"/>
                  </a:cubicBezTo>
                  <a:cubicBezTo>
                    <a:pt x="0" y="2"/>
                    <a:pt x="1" y="2"/>
                    <a:pt x="2" y="1"/>
                  </a:cubicBezTo>
                  <a:cubicBezTo>
                    <a:pt x="5" y="0"/>
                    <a:pt x="12" y="3"/>
                    <a:pt x="13" y="3"/>
                  </a:cubicBezTo>
                  <a:cubicBezTo>
                    <a:pt x="13" y="3"/>
                    <a:pt x="13" y="3"/>
                    <a:pt x="13" y="3"/>
                  </a:cubicBezTo>
                  <a:cubicBezTo>
                    <a:pt x="13" y="4"/>
                    <a:pt x="13" y="4"/>
                    <a:pt x="13" y="4"/>
                  </a:cubicBezTo>
                  <a:cubicBezTo>
                    <a:pt x="12" y="5"/>
                    <a:pt x="9" y="5"/>
                    <a:pt x="7" y="6"/>
                  </a:cubicBezTo>
                  <a:close/>
                  <a:moveTo>
                    <a:pt x="3" y="2"/>
                  </a:moveTo>
                  <a:cubicBezTo>
                    <a:pt x="2" y="2"/>
                    <a:pt x="2" y="2"/>
                    <a:pt x="2" y="2"/>
                  </a:cubicBezTo>
                  <a:cubicBezTo>
                    <a:pt x="2" y="3"/>
                    <a:pt x="1" y="3"/>
                    <a:pt x="1" y="3"/>
                  </a:cubicBezTo>
                  <a:cubicBezTo>
                    <a:pt x="1" y="4"/>
                    <a:pt x="1" y="5"/>
                    <a:pt x="2" y="5"/>
                  </a:cubicBezTo>
                  <a:cubicBezTo>
                    <a:pt x="3" y="6"/>
                    <a:pt x="8" y="5"/>
                    <a:pt x="11" y="3"/>
                  </a:cubicBezTo>
                  <a:cubicBezTo>
                    <a:pt x="9" y="3"/>
                    <a:pt x="5" y="2"/>
                    <a:pt x="3"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任意多边形 308">
              <a:extLst>
                <a:ext uri="{FF2B5EF4-FFF2-40B4-BE49-F238E27FC236}">
                  <a16:creationId xmlns:a16="http://schemas.microsoft.com/office/drawing/2014/main" id="{4404BF2E-D002-4623-9D7D-E72E05F8854C}"/>
                </a:ext>
              </a:extLst>
            </p:cNvPr>
            <p:cNvSpPr/>
            <p:nvPr/>
          </p:nvSpPr>
          <p:spPr bwMode="auto">
            <a:xfrm>
              <a:off x="8358188" y="5580063"/>
              <a:ext cx="28575" cy="33338"/>
            </a:xfrm>
            <a:custGeom>
              <a:avLst/>
              <a:gdLst>
                <a:gd name="T0" fmla="*/ 9 w 9"/>
                <a:gd name="T1" fmla="*/ 10 h 10"/>
                <a:gd name="T2" fmla="*/ 8 w 9"/>
                <a:gd name="T3" fmla="*/ 10 h 10"/>
                <a:gd name="T4" fmla="*/ 0 w 9"/>
                <a:gd name="T5" fmla="*/ 2 h 10"/>
                <a:gd name="T6" fmla="*/ 1 w 9"/>
                <a:gd name="T7" fmla="*/ 1 h 10"/>
                <a:gd name="T8" fmla="*/ 4 w 9"/>
                <a:gd name="T9" fmla="*/ 1 h 10"/>
                <a:gd name="T10" fmla="*/ 9 w 9"/>
                <a:gd name="T11" fmla="*/ 9 h 10"/>
                <a:gd name="T12" fmla="*/ 9 w 9"/>
                <a:gd name="T13" fmla="*/ 10 h 10"/>
                <a:gd name="T14" fmla="*/ 2 w 9"/>
                <a:gd name="T15" fmla="*/ 2 h 10"/>
                <a:gd name="T16" fmla="*/ 2 w 9"/>
                <a:gd name="T17" fmla="*/ 2 h 10"/>
                <a:gd name="T18" fmla="*/ 1 w 9"/>
                <a:gd name="T19" fmla="*/ 2 h 10"/>
                <a:gd name="T20" fmla="*/ 8 w 9"/>
                <a:gd name="T21" fmla="*/ 8 h 10"/>
                <a:gd name="T22" fmla="*/ 3 w 9"/>
                <a:gd name="T23" fmla="*/ 2 h 10"/>
                <a:gd name="T24" fmla="*/ 2 w 9"/>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9" y="10"/>
                  </a:moveTo>
                  <a:cubicBezTo>
                    <a:pt x="8" y="10"/>
                    <a:pt x="8" y="10"/>
                    <a:pt x="8" y="10"/>
                  </a:cubicBezTo>
                  <a:cubicBezTo>
                    <a:pt x="6" y="9"/>
                    <a:pt x="0" y="5"/>
                    <a:pt x="0" y="2"/>
                  </a:cubicBezTo>
                  <a:cubicBezTo>
                    <a:pt x="0" y="2"/>
                    <a:pt x="0" y="1"/>
                    <a:pt x="1" y="1"/>
                  </a:cubicBezTo>
                  <a:cubicBezTo>
                    <a:pt x="2" y="0"/>
                    <a:pt x="3" y="0"/>
                    <a:pt x="4" y="1"/>
                  </a:cubicBezTo>
                  <a:cubicBezTo>
                    <a:pt x="7" y="2"/>
                    <a:pt x="9" y="9"/>
                    <a:pt x="9" y="9"/>
                  </a:cubicBezTo>
                  <a:cubicBezTo>
                    <a:pt x="9" y="10"/>
                    <a:pt x="9" y="10"/>
                    <a:pt x="9" y="10"/>
                  </a:cubicBezTo>
                  <a:close/>
                  <a:moveTo>
                    <a:pt x="2" y="2"/>
                  </a:moveTo>
                  <a:cubicBezTo>
                    <a:pt x="2" y="2"/>
                    <a:pt x="2" y="2"/>
                    <a:pt x="2" y="2"/>
                  </a:cubicBezTo>
                  <a:cubicBezTo>
                    <a:pt x="1" y="2"/>
                    <a:pt x="1" y="2"/>
                    <a:pt x="1" y="2"/>
                  </a:cubicBezTo>
                  <a:cubicBezTo>
                    <a:pt x="1" y="4"/>
                    <a:pt x="5" y="7"/>
                    <a:pt x="8" y="8"/>
                  </a:cubicBezTo>
                  <a:cubicBezTo>
                    <a:pt x="7" y="7"/>
                    <a:pt x="5" y="3"/>
                    <a:pt x="3" y="2"/>
                  </a:cubicBezTo>
                  <a:cubicBezTo>
                    <a:pt x="3" y="2"/>
                    <a:pt x="2" y="1"/>
                    <a:pt x="2"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任意多边形 309">
              <a:extLst>
                <a:ext uri="{FF2B5EF4-FFF2-40B4-BE49-F238E27FC236}">
                  <a16:creationId xmlns:a16="http://schemas.microsoft.com/office/drawing/2014/main" id="{C41FB35C-5F08-4CF6-8FA6-1CE1D83874B2}"/>
                </a:ext>
              </a:extLst>
            </p:cNvPr>
            <p:cNvSpPr/>
            <p:nvPr/>
          </p:nvSpPr>
          <p:spPr bwMode="auto">
            <a:xfrm>
              <a:off x="7770813" y="5635625"/>
              <a:ext cx="52388" cy="23813"/>
            </a:xfrm>
            <a:custGeom>
              <a:avLst/>
              <a:gdLst>
                <a:gd name="T0" fmla="*/ 8 w 16"/>
                <a:gd name="T1" fmla="*/ 7 h 7"/>
                <a:gd name="T2" fmla="*/ 1 w 16"/>
                <a:gd name="T3" fmla="*/ 5 h 7"/>
                <a:gd name="T4" fmla="*/ 1 w 16"/>
                <a:gd name="T5" fmla="*/ 2 h 7"/>
                <a:gd name="T6" fmla="*/ 3 w 16"/>
                <a:gd name="T7" fmla="*/ 1 h 7"/>
                <a:gd name="T8" fmla="*/ 16 w 16"/>
                <a:gd name="T9" fmla="*/ 5 h 7"/>
                <a:gd name="T10" fmla="*/ 16 w 16"/>
                <a:gd name="T11" fmla="*/ 6 h 7"/>
                <a:gd name="T12" fmla="*/ 15 w 16"/>
                <a:gd name="T13" fmla="*/ 6 h 7"/>
                <a:gd name="T14" fmla="*/ 8 w 16"/>
                <a:gd name="T15" fmla="*/ 7 h 7"/>
                <a:gd name="T16" fmla="*/ 4 w 16"/>
                <a:gd name="T17" fmla="*/ 2 h 7"/>
                <a:gd name="T18" fmla="*/ 3 w 16"/>
                <a:gd name="T19" fmla="*/ 2 h 7"/>
                <a:gd name="T20" fmla="*/ 2 w 16"/>
                <a:gd name="T21" fmla="*/ 3 h 7"/>
                <a:gd name="T22" fmla="*/ 2 w 16"/>
                <a:gd name="T23" fmla="*/ 4 h 7"/>
                <a:gd name="T24" fmla="*/ 14 w 16"/>
                <a:gd name="T25" fmla="*/ 5 h 7"/>
                <a:gd name="T26" fmla="*/ 4 w 16"/>
                <a:gd name="T2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8" y="7"/>
                  </a:moveTo>
                  <a:cubicBezTo>
                    <a:pt x="5" y="7"/>
                    <a:pt x="2" y="6"/>
                    <a:pt x="1" y="5"/>
                  </a:cubicBezTo>
                  <a:cubicBezTo>
                    <a:pt x="1" y="4"/>
                    <a:pt x="0" y="4"/>
                    <a:pt x="1" y="2"/>
                  </a:cubicBezTo>
                  <a:cubicBezTo>
                    <a:pt x="2" y="2"/>
                    <a:pt x="2" y="1"/>
                    <a:pt x="3" y="1"/>
                  </a:cubicBezTo>
                  <a:cubicBezTo>
                    <a:pt x="7" y="0"/>
                    <a:pt x="15" y="5"/>
                    <a:pt x="16" y="5"/>
                  </a:cubicBezTo>
                  <a:cubicBezTo>
                    <a:pt x="16" y="6"/>
                    <a:pt x="16" y="6"/>
                    <a:pt x="16" y="6"/>
                  </a:cubicBezTo>
                  <a:cubicBezTo>
                    <a:pt x="15" y="6"/>
                    <a:pt x="15" y="6"/>
                    <a:pt x="15" y="6"/>
                  </a:cubicBezTo>
                  <a:cubicBezTo>
                    <a:pt x="14" y="6"/>
                    <a:pt x="11" y="7"/>
                    <a:pt x="8" y="7"/>
                  </a:cubicBezTo>
                  <a:close/>
                  <a:moveTo>
                    <a:pt x="4" y="2"/>
                  </a:moveTo>
                  <a:cubicBezTo>
                    <a:pt x="4" y="2"/>
                    <a:pt x="4" y="2"/>
                    <a:pt x="3" y="2"/>
                  </a:cubicBezTo>
                  <a:cubicBezTo>
                    <a:pt x="3" y="2"/>
                    <a:pt x="2" y="3"/>
                    <a:pt x="2" y="3"/>
                  </a:cubicBezTo>
                  <a:cubicBezTo>
                    <a:pt x="2" y="4"/>
                    <a:pt x="2" y="4"/>
                    <a:pt x="2" y="4"/>
                  </a:cubicBezTo>
                  <a:cubicBezTo>
                    <a:pt x="3" y="6"/>
                    <a:pt x="9" y="6"/>
                    <a:pt x="14" y="5"/>
                  </a:cubicBezTo>
                  <a:cubicBezTo>
                    <a:pt x="11" y="4"/>
                    <a:pt x="7" y="2"/>
                    <a:pt x="4"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任意多边形 310">
              <a:extLst>
                <a:ext uri="{FF2B5EF4-FFF2-40B4-BE49-F238E27FC236}">
                  <a16:creationId xmlns:a16="http://schemas.microsoft.com/office/drawing/2014/main" id="{A22526FE-AACE-4BFE-8C27-C7AC902699F1}"/>
                </a:ext>
              </a:extLst>
            </p:cNvPr>
            <p:cNvSpPr/>
            <p:nvPr/>
          </p:nvSpPr>
          <p:spPr bwMode="auto">
            <a:xfrm>
              <a:off x="7793038" y="5619750"/>
              <a:ext cx="30163" cy="36513"/>
            </a:xfrm>
            <a:custGeom>
              <a:avLst/>
              <a:gdLst>
                <a:gd name="T0" fmla="*/ 8 w 9"/>
                <a:gd name="T1" fmla="*/ 11 h 11"/>
                <a:gd name="T2" fmla="*/ 8 w 9"/>
                <a:gd name="T3" fmla="*/ 11 h 11"/>
                <a:gd name="T4" fmla="*/ 0 w 9"/>
                <a:gd name="T5" fmla="*/ 2 h 11"/>
                <a:gd name="T6" fmla="*/ 2 w 9"/>
                <a:gd name="T7" fmla="*/ 0 h 11"/>
                <a:gd name="T8" fmla="*/ 5 w 9"/>
                <a:gd name="T9" fmla="*/ 1 h 11"/>
                <a:gd name="T10" fmla="*/ 9 w 9"/>
                <a:gd name="T11" fmla="*/ 10 h 11"/>
                <a:gd name="T12" fmla="*/ 9 w 9"/>
                <a:gd name="T13" fmla="*/ 11 h 11"/>
                <a:gd name="T14" fmla="*/ 8 w 9"/>
                <a:gd name="T15" fmla="*/ 11 h 11"/>
                <a:gd name="T16" fmla="*/ 3 w 9"/>
                <a:gd name="T17" fmla="*/ 1 h 11"/>
                <a:gd name="T18" fmla="*/ 2 w 9"/>
                <a:gd name="T19" fmla="*/ 1 h 11"/>
                <a:gd name="T20" fmla="*/ 1 w 9"/>
                <a:gd name="T21" fmla="*/ 2 h 11"/>
                <a:gd name="T22" fmla="*/ 8 w 9"/>
                <a:gd name="T23" fmla="*/ 9 h 11"/>
                <a:gd name="T24" fmla="*/ 4 w 9"/>
                <a:gd name="T25" fmla="*/ 2 h 11"/>
                <a:gd name="T26" fmla="*/ 3 w 9"/>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8" y="11"/>
                  </a:moveTo>
                  <a:cubicBezTo>
                    <a:pt x="8" y="11"/>
                    <a:pt x="8" y="11"/>
                    <a:pt x="8" y="11"/>
                  </a:cubicBezTo>
                  <a:cubicBezTo>
                    <a:pt x="5" y="10"/>
                    <a:pt x="0" y="5"/>
                    <a:pt x="0" y="2"/>
                  </a:cubicBezTo>
                  <a:cubicBezTo>
                    <a:pt x="0" y="1"/>
                    <a:pt x="1" y="0"/>
                    <a:pt x="2" y="0"/>
                  </a:cubicBezTo>
                  <a:cubicBezTo>
                    <a:pt x="3" y="0"/>
                    <a:pt x="4" y="0"/>
                    <a:pt x="5" y="1"/>
                  </a:cubicBezTo>
                  <a:cubicBezTo>
                    <a:pt x="8" y="4"/>
                    <a:pt x="9" y="10"/>
                    <a:pt x="9" y="10"/>
                  </a:cubicBezTo>
                  <a:cubicBezTo>
                    <a:pt x="9" y="11"/>
                    <a:pt x="9" y="11"/>
                    <a:pt x="9" y="11"/>
                  </a:cubicBezTo>
                  <a:lnTo>
                    <a:pt x="8" y="11"/>
                  </a:lnTo>
                  <a:close/>
                  <a:moveTo>
                    <a:pt x="3" y="1"/>
                  </a:moveTo>
                  <a:cubicBezTo>
                    <a:pt x="2" y="1"/>
                    <a:pt x="2" y="1"/>
                    <a:pt x="2" y="1"/>
                  </a:cubicBezTo>
                  <a:cubicBezTo>
                    <a:pt x="1" y="1"/>
                    <a:pt x="1" y="2"/>
                    <a:pt x="1" y="2"/>
                  </a:cubicBezTo>
                  <a:cubicBezTo>
                    <a:pt x="1" y="4"/>
                    <a:pt x="5" y="8"/>
                    <a:pt x="8" y="9"/>
                  </a:cubicBezTo>
                  <a:cubicBezTo>
                    <a:pt x="7" y="8"/>
                    <a:pt x="7" y="4"/>
                    <a:pt x="4" y="2"/>
                  </a:cubicBezTo>
                  <a:cubicBezTo>
                    <a:pt x="4" y="2"/>
                    <a:pt x="3" y="1"/>
                    <a:pt x="3" y="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任意多边形 311">
              <a:extLst>
                <a:ext uri="{FF2B5EF4-FFF2-40B4-BE49-F238E27FC236}">
                  <a16:creationId xmlns:a16="http://schemas.microsoft.com/office/drawing/2014/main" id="{CD6E9682-B1C3-47F1-A076-52907A558945}"/>
                </a:ext>
              </a:extLst>
            </p:cNvPr>
            <p:cNvSpPr/>
            <p:nvPr/>
          </p:nvSpPr>
          <p:spPr bwMode="auto">
            <a:xfrm>
              <a:off x="7820026" y="5470525"/>
              <a:ext cx="88900" cy="182563"/>
            </a:xfrm>
            <a:custGeom>
              <a:avLst/>
              <a:gdLst>
                <a:gd name="T0" fmla="*/ 56 w 56"/>
                <a:gd name="T1" fmla="*/ 115 h 115"/>
                <a:gd name="T2" fmla="*/ 6 w 56"/>
                <a:gd name="T3" fmla="*/ 115 h 115"/>
                <a:gd name="T4" fmla="*/ 0 w 56"/>
                <a:gd name="T5" fmla="*/ 0 h 115"/>
                <a:gd name="T6" fmla="*/ 50 w 56"/>
                <a:gd name="T7" fmla="*/ 0 h 115"/>
                <a:gd name="T8" fmla="*/ 56 w 56"/>
                <a:gd name="T9" fmla="*/ 115 h 115"/>
              </a:gdLst>
              <a:ahLst/>
              <a:cxnLst>
                <a:cxn ang="0">
                  <a:pos x="T0" y="T1"/>
                </a:cxn>
                <a:cxn ang="0">
                  <a:pos x="T2" y="T3"/>
                </a:cxn>
                <a:cxn ang="0">
                  <a:pos x="T4" y="T5"/>
                </a:cxn>
                <a:cxn ang="0">
                  <a:pos x="T6" y="T7"/>
                </a:cxn>
                <a:cxn ang="0">
                  <a:pos x="T8" y="T9"/>
                </a:cxn>
              </a:cxnLst>
              <a:rect l="0" t="0" r="r" b="b"/>
              <a:pathLst>
                <a:path w="56" h="115">
                  <a:moveTo>
                    <a:pt x="56" y="115"/>
                  </a:moveTo>
                  <a:lnTo>
                    <a:pt x="6" y="115"/>
                  </a:lnTo>
                  <a:lnTo>
                    <a:pt x="0" y="0"/>
                  </a:lnTo>
                  <a:lnTo>
                    <a:pt x="50" y="0"/>
                  </a:lnTo>
                  <a:lnTo>
                    <a:pt x="56" y="115"/>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任意多边形 312">
              <a:extLst>
                <a:ext uri="{FF2B5EF4-FFF2-40B4-BE49-F238E27FC236}">
                  <a16:creationId xmlns:a16="http://schemas.microsoft.com/office/drawing/2014/main" id="{51685B3D-DF7E-443C-994C-8D4ED5C65D63}"/>
                </a:ext>
              </a:extLst>
            </p:cNvPr>
            <p:cNvSpPr/>
            <p:nvPr/>
          </p:nvSpPr>
          <p:spPr bwMode="auto">
            <a:xfrm>
              <a:off x="7820026" y="5470525"/>
              <a:ext cx="88900" cy="182563"/>
            </a:xfrm>
            <a:custGeom>
              <a:avLst/>
              <a:gdLst>
                <a:gd name="T0" fmla="*/ 56 w 56"/>
                <a:gd name="T1" fmla="*/ 115 h 115"/>
                <a:gd name="T2" fmla="*/ 6 w 56"/>
                <a:gd name="T3" fmla="*/ 115 h 115"/>
                <a:gd name="T4" fmla="*/ 0 w 56"/>
                <a:gd name="T5" fmla="*/ 0 h 115"/>
                <a:gd name="T6" fmla="*/ 50 w 56"/>
                <a:gd name="T7" fmla="*/ 0 h 115"/>
                <a:gd name="T8" fmla="*/ 56 w 56"/>
                <a:gd name="T9" fmla="*/ 115 h 115"/>
              </a:gdLst>
              <a:ahLst/>
              <a:cxnLst>
                <a:cxn ang="0">
                  <a:pos x="T0" y="T1"/>
                </a:cxn>
                <a:cxn ang="0">
                  <a:pos x="T2" y="T3"/>
                </a:cxn>
                <a:cxn ang="0">
                  <a:pos x="T4" y="T5"/>
                </a:cxn>
                <a:cxn ang="0">
                  <a:pos x="T6" y="T7"/>
                </a:cxn>
                <a:cxn ang="0">
                  <a:pos x="T8" y="T9"/>
                </a:cxn>
              </a:cxnLst>
              <a:rect l="0" t="0" r="r" b="b"/>
              <a:pathLst>
                <a:path w="56" h="115">
                  <a:moveTo>
                    <a:pt x="56" y="115"/>
                  </a:moveTo>
                  <a:lnTo>
                    <a:pt x="6" y="115"/>
                  </a:lnTo>
                  <a:lnTo>
                    <a:pt x="0" y="0"/>
                  </a:lnTo>
                  <a:lnTo>
                    <a:pt x="50" y="0"/>
                  </a:lnTo>
                  <a:lnTo>
                    <a:pt x="56" y="1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任意多边形 313">
              <a:extLst>
                <a:ext uri="{FF2B5EF4-FFF2-40B4-BE49-F238E27FC236}">
                  <a16:creationId xmlns:a16="http://schemas.microsoft.com/office/drawing/2014/main" id="{68A93A5B-429C-43BD-9198-AF9D5DB34DA3}"/>
                </a:ext>
              </a:extLst>
            </p:cNvPr>
            <p:cNvSpPr/>
            <p:nvPr/>
          </p:nvSpPr>
          <p:spPr bwMode="auto">
            <a:xfrm>
              <a:off x="8318501" y="5421313"/>
              <a:ext cx="153988" cy="188913"/>
            </a:xfrm>
            <a:custGeom>
              <a:avLst/>
              <a:gdLst>
                <a:gd name="T0" fmla="*/ 97 w 97"/>
                <a:gd name="T1" fmla="*/ 108 h 119"/>
                <a:gd name="T2" fmla="*/ 49 w 97"/>
                <a:gd name="T3" fmla="*/ 119 h 119"/>
                <a:gd name="T4" fmla="*/ 0 w 97"/>
                <a:gd name="T5" fmla="*/ 11 h 119"/>
                <a:gd name="T6" fmla="*/ 49 w 97"/>
                <a:gd name="T7" fmla="*/ 0 h 119"/>
                <a:gd name="T8" fmla="*/ 97 w 97"/>
                <a:gd name="T9" fmla="*/ 108 h 119"/>
              </a:gdLst>
              <a:ahLst/>
              <a:cxnLst>
                <a:cxn ang="0">
                  <a:pos x="T0" y="T1"/>
                </a:cxn>
                <a:cxn ang="0">
                  <a:pos x="T2" y="T3"/>
                </a:cxn>
                <a:cxn ang="0">
                  <a:pos x="T4" y="T5"/>
                </a:cxn>
                <a:cxn ang="0">
                  <a:pos x="T6" y="T7"/>
                </a:cxn>
                <a:cxn ang="0">
                  <a:pos x="T8" y="T9"/>
                </a:cxn>
              </a:cxnLst>
              <a:rect l="0" t="0" r="r" b="b"/>
              <a:pathLst>
                <a:path w="97" h="119">
                  <a:moveTo>
                    <a:pt x="97" y="108"/>
                  </a:moveTo>
                  <a:lnTo>
                    <a:pt x="49" y="119"/>
                  </a:lnTo>
                  <a:lnTo>
                    <a:pt x="0" y="11"/>
                  </a:lnTo>
                  <a:lnTo>
                    <a:pt x="49" y="0"/>
                  </a:lnTo>
                  <a:lnTo>
                    <a:pt x="97" y="108"/>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任意多边形 314">
              <a:extLst>
                <a:ext uri="{FF2B5EF4-FFF2-40B4-BE49-F238E27FC236}">
                  <a16:creationId xmlns:a16="http://schemas.microsoft.com/office/drawing/2014/main" id="{50F9AE7B-F271-452E-B9CA-D6968B60EA57}"/>
                </a:ext>
              </a:extLst>
            </p:cNvPr>
            <p:cNvSpPr/>
            <p:nvPr/>
          </p:nvSpPr>
          <p:spPr bwMode="auto">
            <a:xfrm>
              <a:off x="8318501" y="5421313"/>
              <a:ext cx="153988" cy="188913"/>
            </a:xfrm>
            <a:custGeom>
              <a:avLst/>
              <a:gdLst>
                <a:gd name="T0" fmla="*/ 97 w 97"/>
                <a:gd name="T1" fmla="*/ 108 h 119"/>
                <a:gd name="T2" fmla="*/ 49 w 97"/>
                <a:gd name="T3" fmla="*/ 119 h 119"/>
                <a:gd name="T4" fmla="*/ 0 w 97"/>
                <a:gd name="T5" fmla="*/ 11 h 119"/>
                <a:gd name="T6" fmla="*/ 49 w 97"/>
                <a:gd name="T7" fmla="*/ 0 h 119"/>
                <a:gd name="T8" fmla="*/ 97 w 97"/>
                <a:gd name="T9" fmla="*/ 108 h 119"/>
              </a:gdLst>
              <a:ahLst/>
              <a:cxnLst>
                <a:cxn ang="0">
                  <a:pos x="T0" y="T1"/>
                </a:cxn>
                <a:cxn ang="0">
                  <a:pos x="T2" y="T3"/>
                </a:cxn>
                <a:cxn ang="0">
                  <a:pos x="T4" y="T5"/>
                </a:cxn>
                <a:cxn ang="0">
                  <a:pos x="T6" y="T7"/>
                </a:cxn>
                <a:cxn ang="0">
                  <a:pos x="T8" y="T9"/>
                </a:cxn>
              </a:cxnLst>
              <a:rect l="0" t="0" r="r" b="b"/>
              <a:pathLst>
                <a:path w="97" h="119">
                  <a:moveTo>
                    <a:pt x="97" y="108"/>
                  </a:moveTo>
                  <a:lnTo>
                    <a:pt x="49" y="119"/>
                  </a:lnTo>
                  <a:lnTo>
                    <a:pt x="0" y="11"/>
                  </a:lnTo>
                  <a:lnTo>
                    <a:pt x="49" y="0"/>
                  </a:lnTo>
                  <a:lnTo>
                    <a:pt x="97" y="1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任意多边形 315">
              <a:extLst>
                <a:ext uri="{FF2B5EF4-FFF2-40B4-BE49-F238E27FC236}">
                  <a16:creationId xmlns:a16="http://schemas.microsoft.com/office/drawing/2014/main" id="{8EED17AC-2EBF-468B-8E12-913ACFE24831}"/>
                </a:ext>
              </a:extLst>
            </p:cNvPr>
            <p:cNvSpPr/>
            <p:nvPr/>
          </p:nvSpPr>
          <p:spPr bwMode="auto">
            <a:xfrm>
              <a:off x="8267701" y="5580063"/>
              <a:ext cx="247650" cy="134938"/>
            </a:xfrm>
            <a:custGeom>
              <a:avLst/>
              <a:gdLst>
                <a:gd name="T0" fmla="*/ 37 w 75"/>
                <a:gd name="T1" fmla="*/ 6 h 41"/>
                <a:gd name="T2" fmla="*/ 63 w 75"/>
                <a:gd name="T3" fmla="*/ 1 h 41"/>
                <a:gd name="T4" fmla="*/ 65 w 75"/>
                <a:gd name="T5" fmla="*/ 2 h 41"/>
                <a:gd name="T6" fmla="*/ 74 w 75"/>
                <a:gd name="T7" fmla="*/ 22 h 41"/>
                <a:gd name="T8" fmla="*/ 72 w 75"/>
                <a:gd name="T9" fmla="*/ 27 h 41"/>
                <a:gd name="T10" fmla="*/ 47 w 75"/>
                <a:gd name="T11" fmla="*/ 31 h 41"/>
                <a:gd name="T12" fmla="*/ 14 w 75"/>
                <a:gd name="T13" fmla="*/ 39 h 41"/>
                <a:gd name="T14" fmla="*/ 4 w 75"/>
                <a:gd name="T15" fmla="*/ 30 h 41"/>
                <a:gd name="T16" fmla="*/ 33 w 75"/>
                <a:gd name="T17" fmla="*/ 9 h 41"/>
                <a:gd name="T18" fmla="*/ 37 w 75"/>
                <a:gd name="T19"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41">
                  <a:moveTo>
                    <a:pt x="37" y="6"/>
                  </a:moveTo>
                  <a:cubicBezTo>
                    <a:pt x="63" y="1"/>
                    <a:pt x="63" y="1"/>
                    <a:pt x="63" y="1"/>
                  </a:cubicBezTo>
                  <a:cubicBezTo>
                    <a:pt x="64" y="0"/>
                    <a:pt x="65" y="1"/>
                    <a:pt x="65" y="2"/>
                  </a:cubicBezTo>
                  <a:cubicBezTo>
                    <a:pt x="74" y="22"/>
                    <a:pt x="74" y="22"/>
                    <a:pt x="74" y="22"/>
                  </a:cubicBezTo>
                  <a:cubicBezTo>
                    <a:pt x="75" y="24"/>
                    <a:pt x="74" y="26"/>
                    <a:pt x="72" y="27"/>
                  </a:cubicBezTo>
                  <a:cubicBezTo>
                    <a:pt x="63" y="28"/>
                    <a:pt x="58" y="29"/>
                    <a:pt x="47" y="31"/>
                  </a:cubicBezTo>
                  <a:cubicBezTo>
                    <a:pt x="39" y="33"/>
                    <a:pt x="23" y="37"/>
                    <a:pt x="14" y="39"/>
                  </a:cubicBezTo>
                  <a:cubicBezTo>
                    <a:pt x="4" y="41"/>
                    <a:pt x="0" y="32"/>
                    <a:pt x="4" y="30"/>
                  </a:cubicBezTo>
                  <a:cubicBezTo>
                    <a:pt x="21" y="22"/>
                    <a:pt x="29" y="15"/>
                    <a:pt x="33" y="9"/>
                  </a:cubicBezTo>
                  <a:cubicBezTo>
                    <a:pt x="34" y="7"/>
                    <a:pt x="35" y="7"/>
                    <a:pt x="37"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任意多边形 316">
              <a:extLst>
                <a:ext uri="{FF2B5EF4-FFF2-40B4-BE49-F238E27FC236}">
                  <a16:creationId xmlns:a16="http://schemas.microsoft.com/office/drawing/2014/main" id="{BF4DC2CA-AAC5-40A6-8A40-1A602054C23A}"/>
                </a:ext>
              </a:extLst>
            </p:cNvPr>
            <p:cNvSpPr/>
            <p:nvPr/>
          </p:nvSpPr>
          <p:spPr bwMode="auto">
            <a:xfrm>
              <a:off x="7631113" y="5646738"/>
              <a:ext cx="307975" cy="88900"/>
            </a:xfrm>
            <a:custGeom>
              <a:avLst/>
              <a:gdLst>
                <a:gd name="T0" fmla="*/ 60 w 93"/>
                <a:gd name="T1" fmla="*/ 0 h 27"/>
                <a:gd name="T2" fmla="*/ 86 w 93"/>
                <a:gd name="T3" fmla="*/ 0 h 27"/>
                <a:gd name="T4" fmla="*/ 88 w 93"/>
                <a:gd name="T5" fmla="*/ 1 h 27"/>
                <a:gd name="T6" fmla="*/ 93 w 93"/>
                <a:gd name="T7" fmla="*/ 23 h 27"/>
                <a:gd name="T8" fmla="*/ 89 w 93"/>
                <a:gd name="T9" fmla="*/ 27 h 27"/>
                <a:gd name="T10" fmla="*/ 54 w 93"/>
                <a:gd name="T11" fmla="*/ 26 h 27"/>
                <a:gd name="T12" fmla="*/ 12 w 93"/>
                <a:gd name="T13" fmla="*/ 27 h 27"/>
                <a:gd name="T14" fmla="*/ 4 w 93"/>
                <a:gd name="T15" fmla="*/ 16 h 27"/>
                <a:gd name="T16" fmla="*/ 54 w 93"/>
                <a:gd name="T17" fmla="*/ 2 h 27"/>
                <a:gd name="T18" fmla="*/ 60 w 9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27">
                  <a:moveTo>
                    <a:pt x="60" y="0"/>
                  </a:moveTo>
                  <a:cubicBezTo>
                    <a:pt x="86" y="0"/>
                    <a:pt x="86" y="0"/>
                    <a:pt x="86" y="0"/>
                  </a:cubicBezTo>
                  <a:cubicBezTo>
                    <a:pt x="87" y="0"/>
                    <a:pt x="88" y="0"/>
                    <a:pt x="88" y="1"/>
                  </a:cubicBezTo>
                  <a:cubicBezTo>
                    <a:pt x="93" y="23"/>
                    <a:pt x="93" y="23"/>
                    <a:pt x="93" y="23"/>
                  </a:cubicBezTo>
                  <a:cubicBezTo>
                    <a:pt x="93" y="25"/>
                    <a:pt x="92" y="27"/>
                    <a:pt x="89" y="27"/>
                  </a:cubicBezTo>
                  <a:cubicBezTo>
                    <a:pt x="80" y="27"/>
                    <a:pt x="66" y="26"/>
                    <a:pt x="54" y="26"/>
                  </a:cubicBezTo>
                  <a:cubicBezTo>
                    <a:pt x="41" y="26"/>
                    <a:pt x="29" y="27"/>
                    <a:pt x="12" y="27"/>
                  </a:cubicBezTo>
                  <a:cubicBezTo>
                    <a:pt x="2" y="27"/>
                    <a:pt x="0" y="17"/>
                    <a:pt x="4" y="16"/>
                  </a:cubicBezTo>
                  <a:cubicBezTo>
                    <a:pt x="23" y="12"/>
                    <a:pt x="38" y="12"/>
                    <a:pt x="54" y="2"/>
                  </a:cubicBezTo>
                  <a:cubicBezTo>
                    <a:pt x="56" y="0"/>
                    <a:pt x="58" y="0"/>
                    <a:pt x="6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任意多边形 317">
              <a:extLst>
                <a:ext uri="{FF2B5EF4-FFF2-40B4-BE49-F238E27FC236}">
                  <a16:creationId xmlns:a16="http://schemas.microsoft.com/office/drawing/2014/main" id="{B6EA348B-5D77-4167-9409-47ECDA83499C}"/>
                </a:ext>
              </a:extLst>
            </p:cNvPr>
            <p:cNvSpPr/>
            <p:nvPr/>
          </p:nvSpPr>
          <p:spPr bwMode="auto">
            <a:xfrm>
              <a:off x="7400926" y="2998788"/>
              <a:ext cx="406400" cy="441325"/>
            </a:xfrm>
            <a:custGeom>
              <a:avLst/>
              <a:gdLst>
                <a:gd name="T0" fmla="*/ 123 w 123"/>
                <a:gd name="T1" fmla="*/ 15 h 134"/>
                <a:gd name="T2" fmla="*/ 107 w 123"/>
                <a:gd name="T3" fmla="*/ 47 h 134"/>
                <a:gd name="T4" fmla="*/ 89 w 123"/>
                <a:gd name="T5" fmla="*/ 79 h 134"/>
                <a:gd name="T6" fmla="*/ 66 w 123"/>
                <a:gd name="T7" fmla="*/ 109 h 134"/>
                <a:gd name="T8" fmla="*/ 51 w 123"/>
                <a:gd name="T9" fmla="*/ 123 h 134"/>
                <a:gd name="T10" fmla="*/ 28 w 123"/>
                <a:gd name="T11" fmla="*/ 133 h 134"/>
                <a:gd name="T12" fmla="*/ 23 w 123"/>
                <a:gd name="T13" fmla="*/ 134 h 134"/>
                <a:gd name="T14" fmla="*/ 18 w 123"/>
                <a:gd name="T15" fmla="*/ 132 h 134"/>
                <a:gd name="T16" fmla="*/ 9 w 123"/>
                <a:gd name="T17" fmla="*/ 125 h 134"/>
                <a:gd name="T18" fmla="*/ 4 w 123"/>
                <a:gd name="T19" fmla="*/ 117 h 134"/>
                <a:gd name="T20" fmla="*/ 1 w 123"/>
                <a:gd name="T21" fmla="*/ 103 h 134"/>
                <a:gd name="T22" fmla="*/ 2 w 123"/>
                <a:gd name="T23" fmla="*/ 81 h 134"/>
                <a:gd name="T24" fmla="*/ 6 w 123"/>
                <a:gd name="T25" fmla="*/ 61 h 134"/>
                <a:gd name="T26" fmla="*/ 13 w 123"/>
                <a:gd name="T27" fmla="*/ 42 h 134"/>
                <a:gd name="T28" fmla="*/ 30 w 123"/>
                <a:gd name="T29" fmla="*/ 46 h 134"/>
                <a:gd name="T30" fmla="*/ 29 w 123"/>
                <a:gd name="T31" fmla="*/ 65 h 134"/>
                <a:gd name="T32" fmla="*/ 29 w 123"/>
                <a:gd name="T33" fmla="*/ 83 h 134"/>
                <a:gd name="T34" fmla="*/ 31 w 123"/>
                <a:gd name="T35" fmla="*/ 99 h 134"/>
                <a:gd name="T36" fmla="*/ 33 w 123"/>
                <a:gd name="T37" fmla="*/ 103 h 134"/>
                <a:gd name="T38" fmla="*/ 32 w 123"/>
                <a:gd name="T39" fmla="*/ 102 h 134"/>
                <a:gd name="T40" fmla="*/ 22 w 123"/>
                <a:gd name="T41" fmla="*/ 101 h 134"/>
                <a:gd name="T42" fmla="*/ 30 w 123"/>
                <a:gd name="T43" fmla="*/ 96 h 134"/>
                <a:gd name="T44" fmla="*/ 40 w 123"/>
                <a:gd name="T45" fmla="*/ 86 h 134"/>
                <a:gd name="T46" fmla="*/ 58 w 123"/>
                <a:gd name="T47" fmla="*/ 59 h 134"/>
                <a:gd name="T48" fmla="*/ 74 w 123"/>
                <a:gd name="T49" fmla="*/ 30 h 134"/>
                <a:gd name="T50" fmla="*/ 89 w 123"/>
                <a:gd name="T51" fmla="*/ 0 h 134"/>
                <a:gd name="T52" fmla="*/ 123 w 123"/>
                <a:gd name="T53" fmla="*/ 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4">
                  <a:moveTo>
                    <a:pt x="123" y="15"/>
                  </a:moveTo>
                  <a:cubicBezTo>
                    <a:pt x="118" y="26"/>
                    <a:pt x="112" y="36"/>
                    <a:pt x="107" y="47"/>
                  </a:cubicBezTo>
                  <a:cubicBezTo>
                    <a:pt x="101" y="58"/>
                    <a:pt x="95" y="68"/>
                    <a:pt x="89" y="79"/>
                  </a:cubicBezTo>
                  <a:cubicBezTo>
                    <a:pt x="82" y="89"/>
                    <a:pt x="75" y="99"/>
                    <a:pt x="66" y="109"/>
                  </a:cubicBezTo>
                  <a:cubicBezTo>
                    <a:pt x="62" y="113"/>
                    <a:pt x="57" y="118"/>
                    <a:pt x="51" y="123"/>
                  </a:cubicBezTo>
                  <a:cubicBezTo>
                    <a:pt x="45" y="127"/>
                    <a:pt x="38" y="131"/>
                    <a:pt x="28" y="133"/>
                  </a:cubicBezTo>
                  <a:cubicBezTo>
                    <a:pt x="23" y="134"/>
                    <a:pt x="23" y="134"/>
                    <a:pt x="23" y="134"/>
                  </a:cubicBezTo>
                  <a:cubicBezTo>
                    <a:pt x="18" y="132"/>
                    <a:pt x="18" y="132"/>
                    <a:pt x="18" y="132"/>
                  </a:cubicBezTo>
                  <a:cubicBezTo>
                    <a:pt x="15" y="130"/>
                    <a:pt x="12" y="128"/>
                    <a:pt x="9" y="125"/>
                  </a:cubicBezTo>
                  <a:cubicBezTo>
                    <a:pt x="7" y="123"/>
                    <a:pt x="5" y="120"/>
                    <a:pt x="4" y="117"/>
                  </a:cubicBezTo>
                  <a:cubicBezTo>
                    <a:pt x="2" y="112"/>
                    <a:pt x="1" y="108"/>
                    <a:pt x="1" y="103"/>
                  </a:cubicBezTo>
                  <a:cubicBezTo>
                    <a:pt x="0" y="95"/>
                    <a:pt x="1" y="88"/>
                    <a:pt x="2" y="81"/>
                  </a:cubicBezTo>
                  <a:cubicBezTo>
                    <a:pt x="3" y="74"/>
                    <a:pt x="4" y="67"/>
                    <a:pt x="6" y="61"/>
                  </a:cubicBezTo>
                  <a:cubicBezTo>
                    <a:pt x="8" y="54"/>
                    <a:pt x="10" y="48"/>
                    <a:pt x="13" y="42"/>
                  </a:cubicBezTo>
                  <a:cubicBezTo>
                    <a:pt x="30" y="46"/>
                    <a:pt x="30" y="46"/>
                    <a:pt x="30" y="46"/>
                  </a:cubicBezTo>
                  <a:cubicBezTo>
                    <a:pt x="30" y="52"/>
                    <a:pt x="29" y="59"/>
                    <a:pt x="29" y="65"/>
                  </a:cubicBezTo>
                  <a:cubicBezTo>
                    <a:pt x="29" y="71"/>
                    <a:pt x="29" y="77"/>
                    <a:pt x="29" y="83"/>
                  </a:cubicBezTo>
                  <a:cubicBezTo>
                    <a:pt x="29" y="89"/>
                    <a:pt x="30" y="94"/>
                    <a:pt x="31" y="99"/>
                  </a:cubicBezTo>
                  <a:cubicBezTo>
                    <a:pt x="31" y="101"/>
                    <a:pt x="32" y="103"/>
                    <a:pt x="33" y="103"/>
                  </a:cubicBezTo>
                  <a:cubicBezTo>
                    <a:pt x="33" y="104"/>
                    <a:pt x="33" y="103"/>
                    <a:pt x="32" y="102"/>
                  </a:cubicBezTo>
                  <a:cubicBezTo>
                    <a:pt x="22" y="101"/>
                    <a:pt x="22" y="101"/>
                    <a:pt x="22" y="101"/>
                  </a:cubicBezTo>
                  <a:cubicBezTo>
                    <a:pt x="24" y="100"/>
                    <a:pt x="27" y="99"/>
                    <a:pt x="30" y="96"/>
                  </a:cubicBezTo>
                  <a:cubicBezTo>
                    <a:pt x="33" y="93"/>
                    <a:pt x="37" y="90"/>
                    <a:pt x="40" y="86"/>
                  </a:cubicBezTo>
                  <a:cubicBezTo>
                    <a:pt x="46" y="78"/>
                    <a:pt x="52" y="69"/>
                    <a:pt x="58" y="59"/>
                  </a:cubicBezTo>
                  <a:cubicBezTo>
                    <a:pt x="64" y="50"/>
                    <a:pt x="69" y="40"/>
                    <a:pt x="74" y="30"/>
                  </a:cubicBezTo>
                  <a:cubicBezTo>
                    <a:pt x="80" y="20"/>
                    <a:pt x="85" y="10"/>
                    <a:pt x="89" y="0"/>
                  </a:cubicBezTo>
                  <a:cubicBezTo>
                    <a:pt x="123" y="15"/>
                    <a:pt x="123" y="15"/>
                    <a:pt x="123" y="15"/>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任意多边形 318">
              <a:extLst>
                <a:ext uri="{FF2B5EF4-FFF2-40B4-BE49-F238E27FC236}">
                  <a16:creationId xmlns:a16="http://schemas.microsoft.com/office/drawing/2014/main" id="{A0468054-50C4-4D5F-A710-969D71051A1A}"/>
                </a:ext>
              </a:extLst>
            </p:cNvPr>
            <p:cNvSpPr/>
            <p:nvPr/>
          </p:nvSpPr>
          <p:spPr bwMode="auto">
            <a:xfrm>
              <a:off x="8016876" y="2940050"/>
              <a:ext cx="330200" cy="441325"/>
            </a:xfrm>
            <a:custGeom>
              <a:avLst/>
              <a:gdLst>
                <a:gd name="T0" fmla="*/ 40 w 100"/>
                <a:gd name="T1" fmla="*/ 5 h 134"/>
                <a:gd name="T2" fmla="*/ 100 w 100"/>
                <a:gd name="T3" fmla="*/ 122 h 134"/>
                <a:gd name="T4" fmla="*/ 63 w 100"/>
                <a:gd name="T5" fmla="*/ 134 h 134"/>
                <a:gd name="T6" fmla="*/ 13 w 100"/>
                <a:gd name="T7" fmla="*/ 52 h 134"/>
                <a:gd name="T8" fmla="*/ 40 w 100"/>
                <a:gd name="T9" fmla="*/ 5 h 134"/>
              </a:gdLst>
              <a:ahLst/>
              <a:cxnLst>
                <a:cxn ang="0">
                  <a:pos x="T0" y="T1"/>
                </a:cxn>
                <a:cxn ang="0">
                  <a:pos x="T2" y="T3"/>
                </a:cxn>
                <a:cxn ang="0">
                  <a:pos x="T4" y="T5"/>
                </a:cxn>
                <a:cxn ang="0">
                  <a:pos x="T6" y="T7"/>
                </a:cxn>
                <a:cxn ang="0">
                  <a:pos x="T8" y="T9"/>
                </a:cxn>
              </a:cxnLst>
              <a:rect l="0" t="0" r="r" b="b"/>
              <a:pathLst>
                <a:path w="100" h="134">
                  <a:moveTo>
                    <a:pt x="40" y="5"/>
                  </a:moveTo>
                  <a:cubicBezTo>
                    <a:pt x="62" y="10"/>
                    <a:pt x="100" y="122"/>
                    <a:pt x="100" y="122"/>
                  </a:cubicBezTo>
                  <a:cubicBezTo>
                    <a:pt x="63" y="134"/>
                    <a:pt x="63" y="134"/>
                    <a:pt x="63" y="134"/>
                  </a:cubicBezTo>
                  <a:cubicBezTo>
                    <a:pt x="63" y="134"/>
                    <a:pt x="26" y="78"/>
                    <a:pt x="13" y="52"/>
                  </a:cubicBezTo>
                  <a:cubicBezTo>
                    <a:pt x="0" y="24"/>
                    <a:pt x="17" y="0"/>
                    <a:pt x="40"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任意多边形 319">
              <a:extLst>
                <a:ext uri="{FF2B5EF4-FFF2-40B4-BE49-F238E27FC236}">
                  <a16:creationId xmlns:a16="http://schemas.microsoft.com/office/drawing/2014/main" id="{C867F7E0-157B-424C-ACF2-03E740B3E862}"/>
                </a:ext>
              </a:extLst>
            </p:cNvPr>
            <p:cNvSpPr/>
            <p:nvPr/>
          </p:nvSpPr>
          <p:spPr bwMode="auto">
            <a:xfrm>
              <a:off x="8116888" y="2955925"/>
              <a:ext cx="230188" cy="425450"/>
            </a:xfrm>
            <a:custGeom>
              <a:avLst/>
              <a:gdLst>
                <a:gd name="T0" fmla="*/ 10 w 70"/>
                <a:gd name="T1" fmla="*/ 0 h 129"/>
                <a:gd name="T2" fmla="*/ 3 w 70"/>
                <a:gd name="T3" fmla="*/ 44 h 129"/>
                <a:gd name="T4" fmla="*/ 3 w 70"/>
                <a:gd name="T5" fmla="*/ 82 h 129"/>
                <a:gd name="T6" fmla="*/ 0 w 70"/>
                <a:gd name="T7" fmla="*/ 77 h 129"/>
                <a:gd name="T8" fmla="*/ 0 w 70"/>
                <a:gd name="T9" fmla="*/ 77 h 129"/>
                <a:gd name="T10" fmla="*/ 33 w 70"/>
                <a:gd name="T11" fmla="*/ 129 h 129"/>
                <a:gd name="T12" fmla="*/ 70 w 70"/>
                <a:gd name="T13" fmla="*/ 117 h 129"/>
                <a:gd name="T14" fmla="*/ 10 w 70"/>
                <a:gd name="T15" fmla="*/ 0 h 129"/>
                <a:gd name="T16" fmla="*/ 10 w 70"/>
                <a:gd name="T17" fmla="*/ 0 h 129"/>
                <a:gd name="T18" fmla="*/ 8 w 70"/>
                <a:gd name="T19" fmla="*/ 0 h 129"/>
                <a:gd name="T20" fmla="*/ 10 w 70"/>
                <a:gd name="T21" fmla="*/ 0 h 129"/>
                <a:gd name="T22" fmla="*/ 8 w 70"/>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29">
                  <a:moveTo>
                    <a:pt x="10" y="0"/>
                  </a:moveTo>
                  <a:cubicBezTo>
                    <a:pt x="7" y="15"/>
                    <a:pt x="5" y="30"/>
                    <a:pt x="3" y="44"/>
                  </a:cubicBezTo>
                  <a:cubicBezTo>
                    <a:pt x="7" y="53"/>
                    <a:pt x="7" y="65"/>
                    <a:pt x="3" y="82"/>
                  </a:cubicBezTo>
                  <a:cubicBezTo>
                    <a:pt x="2" y="80"/>
                    <a:pt x="1" y="79"/>
                    <a:pt x="0" y="77"/>
                  </a:cubicBezTo>
                  <a:cubicBezTo>
                    <a:pt x="0" y="77"/>
                    <a:pt x="0" y="77"/>
                    <a:pt x="0" y="77"/>
                  </a:cubicBezTo>
                  <a:cubicBezTo>
                    <a:pt x="16" y="103"/>
                    <a:pt x="33" y="129"/>
                    <a:pt x="33" y="129"/>
                  </a:cubicBezTo>
                  <a:cubicBezTo>
                    <a:pt x="70" y="117"/>
                    <a:pt x="70" y="117"/>
                    <a:pt x="70" y="117"/>
                  </a:cubicBezTo>
                  <a:cubicBezTo>
                    <a:pt x="70" y="117"/>
                    <a:pt x="32" y="5"/>
                    <a:pt x="10" y="0"/>
                  </a:cubicBezTo>
                  <a:cubicBezTo>
                    <a:pt x="10" y="0"/>
                    <a:pt x="10" y="0"/>
                    <a:pt x="10" y="0"/>
                  </a:cubicBezTo>
                  <a:moveTo>
                    <a:pt x="8" y="0"/>
                  </a:moveTo>
                  <a:cubicBezTo>
                    <a:pt x="9" y="0"/>
                    <a:pt x="10" y="0"/>
                    <a:pt x="10" y="0"/>
                  </a:cubicBezTo>
                  <a:cubicBezTo>
                    <a:pt x="9" y="0"/>
                    <a:pt x="8" y="0"/>
                    <a:pt x="8"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任意多边形 320">
              <a:extLst>
                <a:ext uri="{FF2B5EF4-FFF2-40B4-BE49-F238E27FC236}">
                  <a16:creationId xmlns:a16="http://schemas.microsoft.com/office/drawing/2014/main" id="{4A704FE9-037B-4758-A1D6-42DC4CEE1E15}"/>
                </a:ext>
              </a:extLst>
            </p:cNvPr>
            <p:cNvSpPr/>
            <p:nvPr/>
          </p:nvSpPr>
          <p:spPr bwMode="auto">
            <a:xfrm>
              <a:off x="8116888" y="3100388"/>
              <a:ext cx="22225" cy="125413"/>
            </a:xfrm>
            <a:custGeom>
              <a:avLst/>
              <a:gdLst>
                <a:gd name="T0" fmla="*/ 3 w 7"/>
                <a:gd name="T1" fmla="*/ 0 h 38"/>
                <a:gd name="T2" fmla="*/ 0 w 7"/>
                <a:gd name="T3" fmla="*/ 33 h 38"/>
                <a:gd name="T4" fmla="*/ 3 w 7"/>
                <a:gd name="T5" fmla="*/ 38 h 38"/>
                <a:gd name="T6" fmla="*/ 3 w 7"/>
                <a:gd name="T7" fmla="*/ 0 h 38"/>
              </a:gdLst>
              <a:ahLst/>
              <a:cxnLst>
                <a:cxn ang="0">
                  <a:pos x="T0" y="T1"/>
                </a:cxn>
                <a:cxn ang="0">
                  <a:pos x="T2" y="T3"/>
                </a:cxn>
                <a:cxn ang="0">
                  <a:pos x="T4" y="T5"/>
                </a:cxn>
                <a:cxn ang="0">
                  <a:pos x="T6" y="T7"/>
                </a:cxn>
              </a:cxnLst>
              <a:rect l="0" t="0" r="r" b="b"/>
              <a:pathLst>
                <a:path w="7" h="38">
                  <a:moveTo>
                    <a:pt x="3" y="0"/>
                  </a:moveTo>
                  <a:cubicBezTo>
                    <a:pt x="2" y="12"/>
                    <a:pt x="1" y="23"/>
                    <a:pt x="0" y="33"/>
                  </a:cubicBezTo>
                  <a:cubicBezTo>
                    <a:pt x="1" y="35"/>
                    <a:pt x="2" y="36"/>
                    <a:pt x="3" y="38"/>
                  </a:cubicBezTo>
                  <a:cubicBezTo>
                    <a:pt x="7" y="21"/>
                    <a:pt x="7" y="9"/>
                    <a:pt x="3" y="0"/>
                  </a:cubicBezTo>
                </a:path>
              </a:pathLst>
            </a:custGeom>
            <a:solidFill>
              <a:srgbClr val="557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任意多边形 321">
              <a:extLst>
                <a:ext uri="{FF2B5EF4-FFF2-40B4-BE49-F238E27FC236}">
                  <a16:creationId xmlns:a16="http://schemas.microsoft.com/office/drawing/2014/main" id="{0C0D221F-B095-41AF-B05E-B22CED5280A4}"/>
                </a:ext>
              </a:extLst>
            </p:cNvPr>
            <p:cNvSpPr/>
            <p:nvPr/>
          </p:nvSpPr>
          <p:spPr bwMode="auto">
            <a:xfrm>
              <a:off x="8205788" y="3325813"/>
              <a:ext cx="165100" cy="111125"/>
            </a:xfrm>
            <a:custGeom>
              <a:avLst/>
              <a:gdLst>
                <a:gd name="T0" fmla="*/ 4 w 50"/>
                <a:gd name="T1" fmla="*/ 10 h 34"/>
                <a:gd name="T2" fmla="*/ 41 w 50"/>
                <a:gd name="T3" fmla="*/ 0 h 34"/>
                <a:gd name="T4" fmla="*/ 46 w 50"/>
                <a:gd name="T5" fmla="*/ 3 h 34"/>
                <a:gd name="T6" fmla="*/ 48 w 50"/>
                <a:gd name="T7" fmla="*/ 23 h 34"/>
                <a:gd name="T8" fmla="*/ 8 w 50"/>
                <a:gd name="T9" fmla="*/ 32 h 34"/>
                <a:gd name="T10" fmla="*/ 1 w 50"/>
                <a:gd name="T11" fmla="*/ 16 h 34"/>
                <a:gd name="T12" fmla="*/ 4 w 50"/>
                <a:gd name="T13" fmla="*/ 10 h 34"/>
              </a:gdLst>
              <a:ahLst/>
              <a:cxnLst>
                <a:cxn ang="0">
                  <a:pos x="T0" y="T1"/>
                </a:cxn>
                <a:cxn ang="0">
                  <a:pos x="T2" y="T3"/>
                </a:cxn>
                <a:cxn ang="0">
                  <a:pos x="T4" y="T5"/>
                </a:cxn>
                <a:cxn ang="0">
                  <a:pos x="T6" y="T7"/>
                </a:cxn>
                <a:cxn ang="0">
                  <a:pos x="T8" y="T9"/>
                </a:cxn>
                <a:cxn ang="0">
                  <a:pos x="T10" y="T11"/>
                </a:cxn>
                <a:cxn ang="0">
                  <a:pos x="T12" y="T13"/>
                </a:cxn>
              </a:cxnLst>
              <a:rect l="0" t="0" r="r" b="b"/>
              <a:pathLst>
                <a:path w="50" h="34">
                  <a:moveTo>
                    <a:pt x="4" y="10"/>
                  </a:moveTo>
                  <a:cubicBezTo>
                    <a:pt x="11" y="7"/>
                    <a:pt x="27" y="2"/>
                    <a:pt x="41" y="0"/>
                  </a:cubicBezTo>
                  <a:cubicBezTo>
                    <a:pt x="43" y="0"/>
                    <a:pt x="45" y="1"/>
                    <a:pt x="46" y="3"/>
                  </a:cubicBezTo>
                  <a:cubicBezTo>
                    <a:pt x="48" y="9"/>
                    <a:pt x="50" y="20"/>
                    <a:pt x="48" y="23"/>
                  </a:cubicBezTo>
                  <a:cubicBezTo>
                    <a:pt x="46" y="28"/>
                    <a:pt x="12" y="34"/>
                    <a:pt x="8" y="32"/>
                  </a:cubicBezTo>
                  <a:cubicBezTo>
                    <a:pt x="5" y="30"/>
                    <a:pt x="2" y="21"/>
                    <a:pt x="1" y="16"/>
                  </a:cubicBezTo>
                  <a:cubicBezTo>
                    <a:pt x="0" y="13"/>
                    <a:pt x="2" y="11"/>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任意多边形 322">
              <a:extLst>
                <a:ext uri="{FF2B5EF4-FFF2-40B4-BE49-F238E27FC236}">
                  <a16:creationId xmlns:a16="http://schemas.microsoft.com/office/drawing/2014/main" id="{1FFCE0A0-6F43-46E0-813C-18874EE24770}"/>
                </a:ext>
              </a:extLst>
            </p:cNvPr>
            <p:cNvSpPr/>
            <p:nvPr/>
          </p:nvSpPr>
          <p:spPr bwMode="auto">
            <a:xfrm>
              <a:off x="7621588" y="2933700"/>
              <a:ext cx="528638" cy="711200"/>
            </a:xfrm>
            <a:custGeom>
              <a:avLst/>
              <a:gdLst>
                <a:gd name="T0" fmla="*/ 26 w 160"/>
                <a:gd name="T1" fmla="*/ 8 h 216"/>
                <a:gd name="T2" fmla="*/ 24 w 160"/>
                <a:gd name="T3" fmla="*/ 216 h 216"/>
                <a:gd name="T4" fmla="*/ 152 w 160"/>
                <a:gd name="T5" fmla="*/ 216 h 216"/>
                <a:gd name="T6" fmla="*/ 160 w 160"/>
                <a:gd name="T7" fmla="*/ 7 h 216"/>
                <a:gd name="T8" fmla="*/ 117 w 160"/>
                <a:gd name="T9" fmla="*/ 2 h 216"/>
                <a:gd name="T10" fmla="*/ 62 w 160"/>
                <a:gd name="T11" fmla="*/ 2 h 216"/>
                <a:gd name="T12" fmla="*/ 26 w 160"/>
                <a:gd name="T13" fmla="*/ 8 h 216"/>
              </a:gdLst>
              <a:ahLst/>
              <a:cxnLst>
                <a:cxn ang="0">
                  <a:pos x="T0" y="T1"/>
                </a:cxn>
                <a:cxn ang="0">
                  <a:pos x="T2" y="T3"/>
                </a:cxn>
                <a:cxn ang="0">
                  <a:pos x="T4" y="T5"/>
                </a:cxn>
                <a:cxn ang="0">
                  <a:pos x="T6" y="T7"/>
                </a:cxn>
                <a:cxn ang="0">
                  <a:pos x="T8" y="T9"/>
                </a:cxn>
                <a:cxn ang="0">
                  <a:pos x="T10" y="T11"/>
                </a:cxn>
                <a:cxn ang="0">
                  <a:pos x="T12" y="T13"/>
                </a:cxn>
              </a:cxnLst>
              <a:rect l="0" t="0" r="r" b="b"/>
              <a:pathLst>
                <a:path w="160" h="216">
                  <a:moveTo>
                    <a:pt x="26" y="8"/>
                  </a:moveTo>
                  <a:cubicBezTo>
                    <a:pt x="26" y="8"/>
                    <a:pt x="0" y="37"/>
                    <a:pt x="24" y="216"/>
                  </a:cubicBezTo>
                  <a:cubicBezTo>
                    <a:pt x="63" y="216"/>
                    <a:pt x="134" y="216"/>
                    <a:pt x="152" y="216"/>
                  </a:cubicBezTo>
                  <a:cubicBezTo>
                    <a:pt x="153" y="196"/>
                    <a:pt x="141" y="100"/>
                    <a:pt x="160" y="7"/>
                  </a:cubicBezTo>
                  <a:cubicBezTo>
                    <a:pt x="160" y="7"/>
                    <a:pt x="138" y="3"/>
                    <a:pt x="117" y="2"/>
                  </a:cubicBezTo>
                  <a:cubicBezTo>
                    <a:pt x="101" y="1"/>
                    <a:pt x="77" y="0"/>
                    <a:pt x="62" y="2"/>
                  </a:cubicBezTo>
                  <a:cubicBezTo>
                    <a:pt x="43" y="3"/>
                    <a:pt x="26" y="8"/>
                    <a:pt x="26"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任意多边形 323">
              <a:extLst>
                <a:ext uri="{FF2B5EF4-FFF2-40B4-BE49-F238E27FC236}">
                  <a16:creationId xmlns:a16="http://schemas.microsoft.com/office/drawing/2014/main" id="{CAFE8854-3155-46BE-A91B-5358BDEEBBEC}"/>
                </a:ext>
              </a:extLst>
            </p:cNvPr>
            <p:cNvSpPr/>
            <p:nvPr/>
          </p:nvSpPr>
          <p:spPr bwMode="auto">
            <a:xfrm>
              <a:off x="7670801" y="2936875"/>
              <a:ext cx="479425" cy="708025"/>
            </a:xfrm>
            <a:custGeom>
              <a:avLst/>
              <a:gdLst>
                <a:gd name="T0" fmla="*/ 11 w 145"/>
                <a:gd name="T1" fmla="*/ 7 h 215"/>
                <a:gd name="T2" fmla="*/ 11 w 145"/>
                <a:gd name="T3" fmla="*/ 7 h 215"/>
                <a:gd name="T4" fmla="*/ 11 w 145"/>
                <a:gd name="T5" fmla="*/ 7 h 215"/>
                <a:gd name="T6" fmla="*/ 11 w 145"/>
                <a:gd name="T7" fmla="*/ 7 h 215"/>
                <a:gd name="T8" fmla="*/ 70 w 145"/>
                <a:gd name="T9" fmla="*/ 0 h 215"/>
                <a:gd name="T10" fmla="*/ 47 w 145"/>
                <a:gd name="T11" fmla="*/ 1 h 215"/>
                <a:gd name="T12" fmla="*/ 13 w 145"/>
                <a:gd name="T13" fmla="*/ 7 h 215"/>
                <a:gd name="T14" fmla="*/ 16 w 145"/>
                <a:gd name="T15" fmla="*/ 6 h 215"/>
                <a:gd name="T16" fmla="*/ 40 w 145"/>
                <a:gd name="T17" fmla="*/ 25 h 215"/>
                <a:gd name="T18" fmla="*/ 42 w 145"/>
                <a:gd name="T19" fmla="*/ 34 h 215"/>
                <a:gd name="T20" fmla="*/ 26 w 145"/>
                <a:gd name="T21" fmla="*/ 78 h 215"/>
                <a:gd name="T22" fmla="*/ 0 w 145"/>
                <a:gd name="T23" fmla="*/ 132 h 215"/>
                <a:gd name="T24" fmla="*/ 0 w 145"/>
                <a:gd name="T25" fmla="*/ 118 h 215"/>
                <a:gd name="T26" fmla="*/ 0 w 145"/>
                <a:gd name="T27" fmla="*/ 118 h 215"/>
                <a:gd name="T28" fmla="*/ 9 w 145"/>
                <a:gd name="T29" fmla="*/ 215 h 215"/>
                <a:gd name="T30" fmla="*/ 9 w 145"/>
                <a:gd name="T31" fmla="*/ 215 h 215"/>
                <a:gd name="T32" fmla="*/ 9 w 145"/>
                <a:gd name="T33" fmla="*/ 215 h 215"/>
                <a:gd name="T34" fmla="*/ 93 w 145"/>
                <a:gd name="T35" fmla="*/ 215 h 215"/>
                <a:gd name="T36" fmla="*/ 93 w 145"/>
                <a:gd name="T37" fmla="*/ 215 h 215"/>
                <a:gd name="T38" fmla="*/ 93 w 145"/>
                <a:gd name="T39" fmla="*/ 215 h 215"/>
                <a:gd name="T40" fmla="*/ 137 w 145"/>
                <a:gd name="T41" fmla="*/ 215 h 215"/>
                <a:gd name="T42" fmla="*/ 137 w 145"/>
                <a:gd name="T43" fmla="*/ 215 h 215"/>
                <a:gd name="T44" fmla="*/ 137 w 145"/>
                <a:gd name="T45" fmla="*/ 212 h 215"/>
                <a:gd name="T46" fmla="*/ 134 w 145"/>
                <a:gd name="T47" fmla="*/ 124 h 215"/>
                <a:gd name="T48" fmla="*/ 145 w 145"/>
                <a:gd name="T49" fmla="*/ 6 h 215"/>
                <a:gd name="T50" fmla="*/ 102 w 145"/>
                <a:gd name="T51" fmla="*/ 1 h 215"/>
                <a:gd name="T52" fmla="*/ 70 w 145"/>
                <a:gd name="T5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5" h="215">
                  <a:moveTo>
                    <a:pt x="11" y="7"/>
                  </a:moveTo>
                  <a:cubicBezTo>
                    <a:pt x="11" y="7"/>
                    <a:pt x="11" y="7"/>
                    <a:pt x="11" y="7"/>
                  </a:cubicBezTo>
                  <a:cubicBezTo>
                    <a:pt x="11" y="7"/>
                    <a:pt x="11" y="7"/>
                    <a:pt x="11" y="7"/>
                  </a:cubicBezTo>
                  <a:cubicBezTo>
                    <a:pt x="11" y="7"/>
                    <a:pt x="11" y="7"/>
                    <a:pt x="11" y="7"/>
                  </a:cubicBezTo>
                  <a:moveTo>
                    <a:pt x="70" y="0"/>
                  </a:moveTo>
                  <a:cubicBezTo>
                    <a:pt x="62" y="0"/>
                    <a:pt x="54" y="0"/>
                    <a:pt x="47" y="1"/>
                  </a:cubicBezTo>
                  <a:cubicBezTo>
                    <a:pt x="33" y="2"/>
                    <a:pt x="19" y="5"/>
                    <a:pt x="13" y="7"/>
                  </a:cubicBezTo>
                  <a:cubicBezTo>
                    <a:pt x="14" y="6"/>
                    <a:pt x="15" y="6"/>
                    <a:pt x="16" y="6"/>
                  </a:cubicBezTo>
                  <a:cubicBezTo>
                    <a:pt x="25" y="6"/>
                    <a:pt x="34" y="13"/>
                    <a:pt x="40" y="25"/>
                  </a:cubicBezTo>
                  <a:cubicBezTo>
                    <a:pt x="41" y="27"/>
                    <a:pt x="42" y="31"/>
                    <a:pt x="42" y="34"/>
                  </a:cubicBezTo>
                  <a:cubicBezTo>
                    <a:pt x="42" y="47"/>
                    <a:pt x="35" y="63"/>
                    <a:pt x="26" y="78"/>
                  </a:cubicBezTo>
                  <a:cubicBezTo>
                    <a:pt x="24" y="99"/>
                    <a:pt x="8" y="128"/>
                    <a:pt x="0" y="132"/>
                  </a:cubicBezTo>
                  <a:cubicBezTo>
                    <a:pt x="0" y="127"/>
                    <a:pt x="0" y="122"/>
                    <a:pt x="0" y="118"/>
                  </a:cubicBezTo>
                  <a:cubicBezTo>
                    <a:pt x="0" y="118"/>
                    <a:pt x="0" y="118"/>
                    <a:pt x="0" y="118"/>
                  </a:cubicBezTo>
                  <a:cubicBezTo>
                    <a:pt x="1" y="144"/>
                    <a:pt x="4" y="176"/>
                    <a:pt x="9" y="215"/>
                  </a:cubicBezTo>
                  <a:cubicBezTo>
                    <a:pt x="9" y="215"/>
                    <a:pt x="9" y="215"/>
                    <a:pt x="9" y="215"/>
                  </a:cubicBezTo>
                  <a:cubicBezTo>
                    <a:pt x="9" y="215"/>
                    <a:pt x="9" y="215"/>
                    <a:pt x="9" y="215"/>
                  </a:cubicBezTo>
                  <a:cubicBezTo>
                    <a:pt x="93" y="215"/>
                    <a:pt x="93" y="215"/>
                    <a:pt x="93" y="215"/>
                  </a:cubicBezTo>
                  <a:cubicBezTo>
                    <a:pt x="93" y="215"/>
                    <a:pt x="93" y="215"/>
                    <a:pt x="93" y="215"/>
                  </a:cubicBezTo>
                  <a:cubicBezTo>
                    <a:pt x="93" y="215"/>
                    <a:pt x="93" y="215"/>
                    <a:pt x="93" y="215"/>
                  </a:cubicBezTo>
                  <a:cubicBezTo>
                    <a:pt x="137" y="215"/>
                    <a:pt x="137" y="215"/>
                    <a:pt x="137" y="215"/>
                  </a:cubicBezTo>
                  <a:cubicBezTo>
                    <a:pt x="137" y="215"/>
                    <a:pt x="137" y="215"/>
                    <a:pt x="137" y="215"/>
                  </a:cubicBezTo>
                  <a:cubicBezTo>
                    <a:pt x="137" y="214"/>
                    <a:pt x="137" y="213"/>
                    <a:pt x="137" y="212"/>
                  </a:cubicBezTo>
                  <a:cubicBezTo>
                    <a:pt x="137" y="199"/>
                    <a:pt x="134" y="166"/>
                    <a:pt x="134" y="124"/>
                  </a:cubicBezTo>
                  <a:cubicBezTo>
                    <a:pt x="134" y="89"/>
                    <a:pt x="136" y="47"/>
                    <a:pt x="145" y="6"/>
                  </a:cubicBezTo>
                  <a:cubicBezTo>
                    <a:pt x="145" y="6"/>
                    <a:pt x="123" y="2"/>
                    <a:pt x="102" y="1"/>
                  </a:cubicBezTo>
                  <a:cubicBezTo>
                    <a:pt x="93" y="0"/>
                    <a:pt x="81" y="0"/>
                    <a:pt x="70"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任意多边形 324">
              <a:extLst>
                <a:ext uri="{FF2B5EF4-FFF2-40B4-BE49-F238E27FC236}">
                  <a16:creationId xmlns:a16="http://schemas.microsoft.com/office/drawing/2014/main" id="{69253B08-2A3C-4C0E-B453-B5BE1CB07D0D}"/>
                </a:ext>
              </a:extLst>
            </p:cNvPr>
            <p:cNvSpPr/>
            <p:nvPr/>
          </p:nvSpPr>
          <p:spPr bwMode="auto">
            <a:xfrm>
              <a:off x="7670801" y="3194050"/>
              <a:ext cx="85725" cy="177800"/>
            </a:xfrm>
            <a:custGeom>
              <a:avLst/>
              <a:gdLst>
                <a:gd name="T0" fmla="*/ 26 w 26"/>
                <a:gd name="T1" fmla="*/ 0 h 54"/>
                <a:gd name="T2" fmla="*/ 0 w 26"/>
                <a:gd name="T3" fmla="*/ 40 h 54"/>
                <a:gd name="T4" fmla="*/ 0 w 26"/>
                <a:gd name="T5" fmla="*/ 54 h 54"/>
                <a:gd name="T6" fmla="*/ 26 w 26"/>
                <a:gd name="T7" fmla="*/ 0 h 54"/>
              </a:gdLst>
              <a:ahLst/>
              <a:cxnLst>
                <a:cxn ang="0">
                  <a:pos x="T0" y="T1"/>
                </a:cxn>
                <a:cxn ang="0">
                  <a:pos x="T2" y="T3"/>
                </a:cxn>
                <a:cxn ang="0">
                  <a:pos x="T4" y="T5"/>
                </a:cxn>
                <a:cxn ang="0">
                  <a:pos x="T6" y="T7"/>
                </a:cxn>
              </a:cxnLst>
              <a:rect l="0" t="0" r="r" b="b"/>
              <a:pathLst>
                <a:path w="26" h="54">
                  <a:moveTo>
                    <a:pt x="26" y="0"/>
                  </a:moveTo>
                  <a:cubicBezTo>
                    <a:pt x="18" y="15"/>
                    <a:pt x="8" y="29"/>
                    <a:pt x="0" y="40"/>
                  </a:cubicBezTo>
                  <a:cubicBezTo>
                    <a:pt x="0" y="44"/>
                    <a:pt x="0" y="49"/>
                    <a:pt x="0" y="54"/>
                  </a:cubicBezTo>
                  <a:cubicBezTo>
                    <a:pt x="8" y="50"/>
                    <a:pt x="24" y="21"/>
                    <a:pt x="26" y="0"/>
                  </a:cubicBezTo>
                </a:path>
              </a:pathLst>
            </a:custGeom>
            <a:solidFill>
              <a:srgbClr val="557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任意多边形 325">
              <a:extLst>
                <a:ext uri="{FF2B5EF4-FFF2-40B4-BE49-F238E27FC236}">
                  <a16:creationId xmlns:a16="http://schemas.microsoft.com/office/drawing/2014/main" id="{DCD4E341-F174-4987-8525-952E20E3B220}"/>
                </a:ext>
              </a:extLst>
            </p:cNvPr>
            <p:cNvSpPr/>
            <p:nvPr/>
          </p:nvSpPr>
          <p:spPr bwMode="auto">
            <a:xfrm>
              <a:off x="7539038" y="2922588"/>
              <a:ext cx="314325" cy="461963"/>
            </a:xfrm>
            <a:custGeom>
              <a:avLst/>
              <a:gdLst>
                <a:gd name="T0" fmla="*/ 80 w 95"/>
                <a:gd name="T1" fmla="*/ 29 h 140"/>
                <a:gd name="T2" fmla="*/ 25 w 95"/>
                <a:gd name="T3" fmla="*/ 140 h 140"/>
                <a:gd name="T4" fmla="*/ 0 w 95"/>
                <a:gd name="T5" fmla="*/ 99 h 140"/>
                <a:gd name="T6" fmla="*/ 32 w 95"/>
                <a:gd name="T7" fmla="*/ 35 h 140"/>
                <a:gd name="T8" fmla="*/ 80 w 95"/>
                <a:gd name="T9" fmla="*/ 29 h 140"/>
              </a:gdLst>
              <a:ahLst/>
              <a:cxnLst>
                <a:cxn ang="0">
                  <a:pos x="T0" y="T1"/>
                </a:cxn>
                <a:cxn ang="0">
                  <a:pos x="T2" y="T3"/>
                </a:cxn>
                <a:cxn ang="0">
                  <a:pos x="T4" y="T5"/>
                </a:cxn>
                <a:cxn ang="0">
                  <a:pos x="T6" y="T7"/>
                </a:cxn>
                <a:cxn ang="0">
                  <a:pos x="T8" y="T9"/>
                </a:cxn>
              </a:cxnLst>
              <a:rect l="0" t="0" r="r" b="b"/>
              <a:pathLst>
                <a:path w="95" h="140">
                  <a:moveTo>
                    <a:pt x="80" y="29"/>
                  </a:moveTo>
                  <a:cubicBezTo>
                    <a:pt x="95" y="58"/>
                    <a:pt x="25" y="140"/>
                    <a:pt x="25" y="140"/>
                  </a:cubicBezTo>
                  <a:cubicBezTo>
                    <a:pt x="0" y="99"/>
                    <a:pt x="0" y="99"/>
                    <a:pt x="0" y="99"/>
                  </a:cubicBezTo>
                  <a:cubicBezTo>
                    <a:pt x="0" y="99"/>
                    <a:pt x="23" y="63"/>
                    <a:pt x="32" y="35"/>
                  </a:cubicBezTo>
                  <a:cubicBezTo>
                    <a:pt x="43" y="0"/>
                    <a:pt x="69" y="6"/>
                    <a:pt x="80" y="29"/>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任意多边形 326">
              <a:extLst>
                <a:ext uri="{FF2B5EF4-FFF2-40B4-BE49-F238E27FC236}">
                  <a16:creationId xmlns:a16="http://schemas.microsoft.com/office/drawing/2014/main" id="{9DDC7F76-307C-4CC5-861E-D3555F043789}"/>
                </a:ext>
              </a:extLst>
            </p:cNvPr>
            <p:cNvSpPr/>
            <p:nvPr/>
          </p:nvSpPr>
          <p:spPr bwMode="auto">
            <a:xfrm>
              <a:off x="7539038" y="2955925"/>
              <a:ext cx="271463" cy="428625"/>
            </a:xfrm>
            <a:custGeom>
              <a:avLst/>
              <a:gdLst>
                <a:gd name="T0" fmla="*/ 56 w 82"/>
                <a:gd name="T1" fmla="*/ 0 h 130"/>
                <a:gd name="T2" fmla="*/ 32 w 82"/>
                <a:gd name="T3" fmla="*/ 25 h 130"/>
                <a:gd name="T4" fmla="*/ 26 w 82"/>
                <a:gd name="T5" fmla="*/ 40 h 130"/>
                <a:gd name="T6" fmla="*/ 24 w 82"/>
                <a:gd name="T7" fmla="*/ 46 h 130"/>
                <a:gd name="T8" fmla="*/ 18 w 82"/>
                <a:gd name="T9" fmla="*/ 58 h 130"/>
                <a:gd name="T10" fmla="*/ 0 w 82"/>
                <a:gd name="T11" fmla="*/ 89 h 130"/>
                <a:gd name="T12" fmla="*/ 0 w 82"/>
                <a:gd name="T13" fmla="*/ 89 h 130"/>
                <a:gd name="T14" fmla="*/ 25 w 82"/>
                <a:gd name="T15" fmla="*/ 130 h 130"/>
                <a:gd name="T16" fmla="*/ 82 w 82"/>
                <a:gd name="T17" fmla="*/ 28 h 130"/>
                <a:gd name="T18" fmla="*/ 80 w 82"/>
                <a:gd name="T19" fmla="*/ 19 h 130"/>
                <a:gd name="T20" fmla="*/ 56 w 82"/>
                <a:gd name="T2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30">
                  <a:moveTo>
                    <a:pt x="56" y="0"/>
                  </a:moveTo>
                  <a:cubicBezTo>
                    <a:pt x="47" y="0"/>
                    <a:pt x="38" y="8"/>
                    <a:pt x="32" y="25"/>
                  </a:cubicBezTo>
                  <a:cubicBezTo>
                    <a:pt x="30" y="30"/>
                    <a:pt x="29" y="35"/>
                    <a:pt x="26" y="40"/>
                  </a:cubicBezTo>
                  <a:cubicBezTo>
                    <a:pt x="25" y="42"/>
                    <a:pt x="25" y="44"/>
                    <a:pt x="24" y="46"/>
                  </a:cubicBezTo>
                  <a:cubicBezTo>
                    <a:pt x="22" y="50"/>
                    <a:pt x="20" y="54"/>
                    <a:pt x="18" y="58"/>
                  </a:cubicBezTo>
                  <a:cubicBezTo>
                    <a:pt x="10" y="74"/>
                    <a:pt x="2" y="87"/>
                    <a:pt x="0" y="89"/>
                  </a:cubicBezTo>
                  <a:cubicBezTo>
                    <a:pt x="0" y="89"/>
                    <a:pt x="0" y="89"/>
                    <a:pt x="0" y="89"/>
                  </a:cubicBezTo>
                  <a:cubicBezTo>
                    <a:pt x="25" y="130"/>
                    <a:pt x="25" y="130"/>
                    <a:pt x="25" y="130"/>
                  </a:cubicBezTo>
                  <a:cubicBezTo>
                    <a:pt x="25" y="130"/>
                    <a:pt x="82" y="63"/>
                    <a:pt x="82" y="28"/>
                  </a:cubicBezTo>
                  <a:cubicBezTo>
                    <a:pt x="82" y="25"/>
                    <a:pt x="81" y="21"/>
                    <a:pt x="80" y="19"/>
                  </a:cubicBezTo>
                  <a:cubicBezTo>
                    <a:pt x="74" y="7"/>
                    <a:pt x="65" y="0"/>
                    <a:pt x="5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任意多边形 327">
              <a:extLst>
                <a:ext uri="{FF2B5EF4-FFF2-40B4-BE49-F238E27FC236}">
                  <a16:creationId xmlns:a16="http://schemas.microsoft.com/office/drawing/2014/main" id="{5CA46A42-3925-44DA-86A2-1AEA1CE0387B}"/>
                </a:ext>
              </a:extLst>
            </p:cNvPr>
            <p:cNvSpPr/>
            <p:nvPr/>
          </p:nvSpPr>
          <p:spPr bwMode="auto">
            <a:xfrm>
              <a:off x="7483476" y="3233738"/>
              <a:ext cx="165100" cy="184150"/>
            </a:xfrm>
            <a:custGeom>
              <a:avLst/>
              <a:gdLst>
                <a:gd name="T0" fmla="*/ 20 w 50"/>
                <a:gd name="T1" fmla="*/ 1 h 56"/>
                <a:gd name="T2" fmla="*/ 49 w 50"/>
                <a:gd name="T3" fmla="*/ 39 h 56"/>
                <a:gd name="T4" fmla="*/ 49 w 50"/>
                <a:gd name="T5" fmla="*/ 42 h 56"/>
                <a:gd name="T6" fmla="*/ 30 w 50"/>
                <a:gd name="T7" fmla="*/ 56 h 56"/>
                <a:gd name="T8" fmla="*/ 0 w 50"/>
                <a:gd name="T9" fmla="*/ 22 h 56"/>
                <a:gd name="T10" fmla="*/ 16 w 50"/>
                <a:gd name="T11" fmla="*/ 1 h 56"/>
                <a:gd name="T12" fmla="*/ 20 w 50"/>
                <a:gd name="T13" fmla="*/ 1 h 56"/>
              </a:gdLst>
              <a:ahLst/>
              <a:cxnLst>
                <a:cxn ang="0">
                  <a:pos x="T0" y="T1"/>
                </a:cxn>
                <a:cxn ang="0">
                  <a:pos x="T2" y="T3"/>
                </a:cxn>
                <a:cxn ang="0">
                  <a:pos x="T4" y="T5"/>
                </a:cxn>
                <a:cxn ang="0">
                  <a:pos x="T6" y="T7"/>
                </a:cxn>
                <a:cxn ang="0">
                  <a:pos x="T8" y="T9"/>
                </a:cxn>
                <a:cxn ang="0">
                  <a:pos x="T10" y="T11"/>
                </a:cxn>
                <a:cxn ang="0">
                  <a:pos x="T12" y="T13"/>
                </a:cxn>
              </a:cxnLst>
              <a:rect l="0" t="0" r="r" b="b"/>
              <a:pathLst>
                <a:path w="50" h="56">
                  <a:moveTo>
                    <a:pt x="20" y="1"/>
                  </a:moveTo>
                  <a:cubicBezTo>
                    <a:pt x="26" y="9"/>
                    <a:pt x="44" y="29"/>
                    <a:pt x="49" y="39"/>
                  </a:cubicBezTo>
                  <a:cubicBezTo>
                    <a:pt x="50" y="40"/>
                    <a:pt x="50" y="42"/>
                    <a:pt x="49" y="42"/>
                  </a:cubicBezTo>
                  <a:cubicBezTo>
                    <a:pt x="45" y="47"/>
                    <a:pt x="35" y="56"/>
                    <a:pt x="30" y="56"/>
                  </a:cubicBezTo>
                  <a:cubicBezTo>
                    <a:pt x="25" y="56"/>
                    <a:pt x="0" y="27"/>
                    <a:pt x="0" y="22"/>
                  </a:cubicBezTo>
                  <a:cubicBezTo>
                    <a:pt x="0" y="18"/>
                    <a:pt x="11" y="6"/>
                    <a:pt x="16" y="1"/>
                  </a:cubicBezTo>
                  <a:cubicBezTo>
                    <a:pt x="17" y="0"/>
                    <a:pt x="19" y="0"/>
                    <a:pt x="2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任意多边形 328">
              <a:extLst>
                <a:ext uri="{FF2B5EF4-FFF2-40B4-BE49-F238E27FC236}">
                  <a16:creationId xmlns:a16="http://schemas.microsoft.com/office/drawing/2014/main" id="{4E16E4DB-C880-46B8-9CC8-27A0E5D89EE6}"/>
                </a:ext>
              </a:extLst>
            </p:cNvPr>
            <p:cNvSpPr/>
            <p:nvPr/>
          </p:nvSpPr>
          <p:spPr bwMode="auto">
            <a:xfrm>
              <a:off x="7404101" y="3051175"/>
              <a:ext cx="101600" cy="134938"/>
            </a:xfrm>
            <a:custGeom>
              <a:avLst/>
              <a:gdLst>
                <a:gd name="T0" fmla="*/ 28 w 31"/>
                <a:gd name="T1" fmla="*/ 36 h 41"/>
                <a:gd name="T2" fmla="*/ 29 w 31"/>
                <a:gd name="T3" fmla="*/ 32 h 41"/>
                <a:gd name="T4" fmla="*/ 24 w 31"/>
                <a:gd name="T5" fmla="*/ 14 h 41"/>
                <a:gd name="T6" fmla="*/ 8 w 31"/>
                <a:gd name="T7" fmla="*/ 0 h 41"/>
                <a:gd name="T8" fmla="*/ 14 w 31"/>
                <a:gd name="T9" fmla="*/ 41 h 41"/>
                <a:gd name="T10" fmla="*/ 28 w 31"/>
                <a:gd name="T11" fmla="*/ 36 h 41"/>
              </a:gdLst>
              <a:ahLst/>
              <a:cxnLst>
                <a:cxn ang="0">
                  <a:pos x="T0" y="T1"/>
                </a:cxn>
                <a:cxn ang="0">
                  <a:pos x="T2" y="T3"/>
                </a:cxn>
                <a:cxn ang="0">
                  <a:pos x="T4" y="T5"/>
                </a:cxn>
                <a:cxn ang="0">
                  <a:pos x="T6" y="T7"/>
                </a:cxn>
                <a:cxn ang="0">
                  <a:pos x="T8" y="T9"/>
                </a:cxn>
                <a:cxn ang="0">
                  <a:pos x="T10" y="T11"/>
                </a:cxn>
              </a:cxnLst>
              <a:rect l="0" t="0" r="r" b="b"/>
              <a:pathLst>
                <a:path w="31" h="41">
                  <a:moveTo>
                    <a:pt x="28" y="36"/>
                  </a:moveTo>
                  <a:cubicBezTo>
                    <a:pt x="29" y="32"/>
                    <a:pt x="29" y="32"/>
                    <a:pt x="29" y="32"/>
                  </a:cubicBezTo>
                  <a:cubicBezTo>
                    <a:pt x="31" y="25"/>
                    <a:pt x="29" y="18"/>
                    <a:pt x="24" y="14"/>
                  </a:cubicBezTo>
                  <a:cubicBezTo>
                    <a:pt x="8" y="0"/>
                    <a:pt x="8" y="0"/>
                    <a:pt x="8" y="0"/>
                  </a:cubicBezTo>
                  <a:cubicBezTo>
                    <a:pt x="8" y="0"/>
                    <a:pt x="0" y="30"/>
                    <a:pt x="14" y="41"/>
                  </a:cubicBezTo>
                  <a:lnTo>
                    <a:pt x="28" y="36"/>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任意多边形 329">
              <a:extLst>
                <a:ext uri="{FF2B5EF4-FFF2-40B4-BE49-F238E27FC236}">
                  <a16:creationId xmlns:a16="http://schemas.microsoft.com/office/drawing/2014/main" id="{12A06B8B-41F6-48F7-AAB1-4BAB7E1098AF}"/>
                </a:ext>
              </a:extLst>
            </p:cNvPr>
            <p:cNvSpPr/>
            <p:nvPr/>
          </p:nvSpPr>
          <p:spPr bwMode="auto">
            <a:xfrm>
              <a:off x="7456488" y="3038475"/>
              <a:ext cx="46038" cy="98425"/>
            </a:xfrm>
            <a:custGeom>
              <a:avLst/>
              <a:gdLst>
                <a:gd name="T0" fmla="*/ 0 w 14"/>
                <a:gd name="T1" fmla="*/ 17 h 30"/>
                <a:gd name="T2" fmla="*/ 4 w 14"/>
                <a:gd name="T3" fmla="*/ 14 h 30"/>
                <a:gd name="T4" fmla="*/ 4 w 14"/>
                <a:gd name="T5" fmla="*/ 5 h 30"/>
                <a:gd name="T6" fmla="*/ 6 w 14"/>
                <a:gd name="T7" fmla="*/ 0 h 30"/>
                <a:gd name="T8" fmla="*/ 9 w 14"/>
                <a:gd name="T9" fmla="*/ 7 h 30"/>
                <a:gd name="T10" fmla="*/ 13 w 14"/>
                <a:gd name="T11" fmla="*/ 15 h 30"/>
                <a:gd name="T12" fmla="*/ 14 w 14"/>
                <a:gd name="T13" fmla="*/ 21 h 30"/>
                <a:gd name="T14" fmla="*/ 14 w 14"/>
                <a:gd name="T15" fmla="*/ 30 h 30"/>
                <a:gd name="T16" fmla="*/ 0 w 14"/>
                <a:gd name="T17"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0">
                  <a:moveTo>
                    <a:pt x="0" y="17"/>
                  </a:moveTo>
                  <a:cubicBezTo>
                    <a:pt x="4" y="14"/>
                    <a:pt x="4" y="14"/>
                    <a:pt x="4" y="14"/>
                  </a:cubicBezTo>
                  <a:cubicBezTo>
                    <a:pt x="4" y="5"/>
                    <a:pt x="4" y="5"/>
                    <a:pt x="4" y="5"/>
                  </a:cubicBezTo>
                  <a:cubicBezTo>
                    <a:pt x="6" y="0"/>
                    <a:pt x="6" y="0"/>
                    <a:pt x="6" y="0"/>
                  </a:cubicBezTo>
                  <a:cubicBezTo>
                    <a:pt x="9" y="7"/>
                    <a:pt x="9" y="7"/>
                    <a:pt x="9" y="7"/>
                  </a:cubicBezTo>
                  <a:cubicBezTo>
                    <a:pt x="13" y="15"/>
                    <a:pt x="13" y="15"/>
                    <a:pt x="13" y="15"/>
                  </a:cubicBezTo>
                  <a:cubicBezTo>
                    <a:pt x="14" y="17"/>
                    <a:pt x="14" y="19"/>
                    <a:pt x="14" y="21"/>
                  </a:cubicBezTo>
                  <a:cubicBezTo>
                    <a:pt x="14" y="30"/>
                    <a:pt x="14" y="30"/>
                    <a:pt x="14" y="30"/>
                  </a:cubicBezTo>
                  <a:lnTo>
                    <a:pt x="0" y="17"/>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任意多边形 330">
              <a:extLst>
                <a:ext uri="{FF2B5EF4-FFF2-40B4-BE49-F238E27FC236}">
                  <a16:creationId xmlns:a16="http://schemas.microsoft.com/office/drawing/2014/main" id="{5290EA57-4E9E-4528-88D8-2394E138DD33}"/>
                </a:ext>
              </a:extLst>
            </p:cNvPr>
            <p:cNvSpPr/>
            <p:nvPr/>
          </p:nvSpPr>
          <p:spPr bwMode="auto">
            <a:xfrm>
              <a:off x="7902576" y="5546725"/>
              <a:ext cx="3175" cy="20638"/>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任意多边形 331">
              <a:extLst>
                <a:ext uri="{FF2B5EF4-FFF2-40B4-BE49-F238E27FC236}">
                  <a16:creationId xmlns:a16="http://schemas.microsoft.com/office/drawing/2014/main" id="{00E47633-3E16-4AF5-9339-E00C7E34AEC8}"/>
                </a:ext>
              </a:extLst>
            </p:cNvPr>
            <p:cNvSpPr/>
            <p:nvPr/>
          </p:nvSpPr>
          <p:spPr bwMode="auto">
            <a:xfrm>
              <a:off x="7902576" y="5546725"/>
              <a:ext cx="3175" cy="20638"/>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任意多边形 332">
              <a:extLst>
                <a:ext uri="{FF2B5EF4-FFF2-40B4-BE49-F238E27FC236}">
                  <a16:creationId xmlns:a16="http://schemas.microsoft.com/office/drawing/2014/main" id="{4BA04412-50BE-4874-839F-9CD0ABAB094B}"/>
                </a:ext>
              </a:extLst>
            </p:cNvPr>
            <p:cNvSpPr/>
            <p:nvPr/>
          </p:nvSpPr>
          <p:spPr bwMode="auto">
            <a:xfrm>
              <a:off x="7823201" y="5546725"/>
              <a:ext cx="82550" cy="20638"/>
            </a:xfrm>
            <a:custGeom>
              <a:avLst/>
              <a:gdLst>
                <a:gd name="T0" fmla="*/ 50 w 52"/>
                <a:gd name="T1" fmla="*/ 0 h 13"/>
                <a:gd name="T2" fmla="*/ 0 w 52"/>
                <a:gd name="T3" fmla="*/ 0 h 13"/>
                <a:gd name="T4" fmla="*/ 2 w 52"/>
                <a:gd name="T5" fmla="*/ 13 h 13"/>
                <a:gd name="T6" fmla="*/ 52 w 52"/>
                <a:gd name="T7" fmla="*/ 13 h 13"/>
                <a:gd name="T8" fmla="*/ 50 w 52"/>
                <a:gd name="T9" fmla="*/ 0 h 13"/>
              </a:gdLst>
              <a:ahLst/>
              <a:cxnLst>
                <a:cxn ang="0">
                  <a:pos x="T0" y="T1"/>
                </a:cxn>
                <a:cxn ang="0">
                  <a:pos x="T2" y="T3"/>
                </a:cxn>
                <a:cxn ang="0">
                  <a:pos x="T4" y="T5"/>
                </a:cxn>
                <a:cxn ang="0">
                  <a:pos x="T6" y="T7"/>
                </a:cxn>
                <a:cxn ang="0">
                  <a:pos x="T8" y="T9"/>
                </a:cxn>
              </a:cxnLst>
              <a:rect l="0" t="0" r="r" b="b"/>
              <a:pathLst>
                <a:path w="52" h="13">
                  <a:moveTo>
                    <a:pt x="50" y="0"/>
                  </a:moveTo>
                  <a:lnTo>
                    <a:pt x="0" y="0"/>
                  </a:lnTo>
                  <a:lnTo>
                    <a:pt x="2" y="13"/>
                  </a:lnTo>
                  <a:lnTo>
                    <a:pt x="52" y="13"/>
                  </a:lnTo>
                  <a:lnTo>
                    <a:pt x="50" y="0"/>
                  </a:lnTo>
                  <a:close/>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任意多边形 333">
              <a:extLst>
                <a:ext uri="{FF2B5EF4-FFF2-40B4-BE49-F238E27FC236}">
                  <a16:creationId xmlns:a16="http://schemas.microsoft.com/office/drawing/2014/main" id="{FB1F37E2-763F-4A59-BC12-E3E91C34FCEE}"/>
                </a:ext>
              </a:extLst>
            </p:cNvPr>
            <p:cNvSpPr/>
            <p:nvPr/>
          </p:nvSpPr>
          <p:spPr bwMode="auto">
            <a:xfrm>
              <a:off x="7823201" y="5546725"/>
              <a:ext cx="82550" cy="20638"/>
            </a:xfrm>
            <a:custGeom>
              <a:avLst/>
              <a:gdLst>
                <a:gd name="T0" fmla="*/ 50 w 52"/>
                <a:gd name="T1" fmla="*/ 0 h 13"/>
                <a:gd name="T2" fmla="*/ 0 w 52"/>
                <a:gd name="T3" fmla="*/ 0 h 13"/>
                <a:gd name="T4" fmla="*/ 2 w 52"/>
                <a:gd name="T5" fmla="*/ 13 h 13"/>
                <a:gd name="T6" fmla="*/ 52 w 52"/>
                <a:gd name="T7" fmla="*/ 13 h 13"/>
                <a:gd name="T8" fmla="*/ 50 w 52"/>
                <a:gd name="T9" fmla="*/ 0 h 13"/>
              </a:gdLst>
              <a:ahLst/>
              <a:cxnLst>
                <a:cxn ang="0">
                  <a:pos x="T0" y="T1"/>
                </a:cxn>
                <a:cxn ang="0">
                  <a:pos x="T2" y="T3"/>
                </a:cxn>
                <a:cxn ang="0">
                  <a:pos x="T4" y="T5"/>
                </a:cxn>
                <a:cxn ang="0">
                  <a:pos x="T6" y="T7"/>
                </a:cxn>
                <a:cxn ang="0">
                  <a:pos x="T8" y="T9"/>
                </a:cxn>
              </a:cxnLst>
              <a:rect l="0" t="0" r="r" b="b"/>
              <a:pathLst>
                <a:path w="52" h="13">
                  <a:moveTo>
                    <a:pt x="50" y="0"/>
                  </a:moveTo>
                  <a:lnTo>
                    <a:pt x="0" y="0"/>
                  </a:lnTo>
                  <a:lnTo>
                    <a:pt x="2" y="13"/>
                  </a:lnTo>
                  <a:lnTo>
                    <a:pt x="52" y="13"/>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任意多边形 334">
              <a:extLst>
                <a:ext uri="{FF2B5EF4-FFF2-40B4-BE49-F238E27FC236}">
                  <a16:creationId xmlns:a16="http://schemas.microsoft.com/office/drawing/2014/main" id="{0C5EBB06-9A54-4C3E-AEBF-FF6A170073CC}"/>
                </a:ext>
              </a:extLst>
            </p:cNvPr>
            <p:cNvSpPr/>
            <p:nvPr/>
          </p:nvSpPr>
          <p:spPr bwMode="auto">
            <a:xfrm>
              <a:off x="8429626" y="5491163"/>
              <a:ext cx="6350" cy="19050"/>
            </a:xfrm>
            <a:custGeom>
              <a:avLst/>
              <a:gdLst>
                <a:gd name="T0" fmla="*/ 2 w 4"/>
                <a:gd name="T1" fmla="*/ 8 h 12"/>
                <a:gd name="T2" fmla="*/ 2 w 4"/>
                <a:gd name="T3" fmla="*/ 8 h 12"/>
                <a:gd name="T4" fmla="*/ 4 w 4"/>
                <a:gd name="T5" fmla="*/ 12 h 12"/>
                <a:gd name="T6" fmla="*/ 4 w 4"/>
                <a:gd name="T7" fmla="*/ 12 h 12"/>
                <a:gd name="T8" fmla="*/ 2 w 4"/>
                <a:gd name="T9" fmla="*/ 8 h 12"/>
                <a:gd name="T10" fmla="*/ 0 w 4"/>
                <a:gd name="T11" fmla="*/ 0 h 12"/>
                <a:gd name="T12" fmla="*/ 0 w 4"/>
                <a:gd name="T13" fmla="*/ 0 h 12"/>
                <a:gd name="T14" fmla="*/ 2 w 4"/>
                <a:gd name="T15" fmla="*/ 6 h 12"/>
                <a:gd name="T16" fmla="*/ 2 w 4"/>
                <a:gd name="T17" fmla="*/ 6 h 12"/>
                <a:gd name="T18" fmla="*/ 0 w 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2">
                  <a:moveTo>
                    <a:pt x="2" y="8"/>
                  </a:moveTo>
                  <a:lnTo>
                    <a:pt x="2" y="8"/>
                  </a:lnTo>
                  <a:lnTo>
                    <a:pt x="4" y="12"/>
                  </a:lnTo>
                  <a:lnTo>
                    <a:pt x="4" y="12"/>
                  </a:lnTo>
                  <a:lnTo>
                    <a:pt x="2" y="8"/>
                  </a:lnTo>
                  <a:close/>
                  <a:moveTo>
                    <a:pt x="0" y="0"/>
                  </a:moveTo>
                  <a:lnTo>
                    <a:pt x="0" y="0"/>
                  </a:lnTo>
                  <a:lnTo>
                    <a:pt x="2" y="6"/>
                  </a:lnTo>
                  <a:lnTo>
                    <a:pt x="2" y="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任意多边形 335">
              <a:extLst>
                <a:ext uri="{FF2B5EF4-FFF2-40B4-BE49-F238E27FC236}">
                  <a16:creationId xmlns:a16="http://schemas.microsoft.com/office/drawing/2014/main" id="{0F195439-84C8-4D24-B74D-D02B0A737F8D}"/>
                </a:ext>
              </a:extLst>
            </p:cNvPr>
            <p:cNvSpPr/>
            <p:nvPr/>
          </p:nvSpPr>
          <p:spPr bwMode="auto">
            <a:xfrm>
              <a:off x="8429626" y="5491163"/>
              <a:ext cx="6350" cy="19050"/>
            </a:xfrm>
            <a:custGeom>
              <a:avLst/>
              <a:gdLst>
                <a:gd name="T0" fmla="*/ 2 w 4"/>
                <a:gd name="T1" fmla="*/ 8 h 12"/>
                <a:gd name="T2" fmla="*/ 2 w 4"/>
                <a:gd name="T3" fmla="*/ 8 h 12"/>
                <a:gd name="T4" fmla="*/ 4 w 4"/>
                <a:gd name="T5" fmla="*/ 12 h 12"/>
                <a:gd name="T6" fmla="*/ 4 w 4"/>
                <a:gd name="T7" fmla="*/ 12 h 12"/>
                <a:gd name="T8" fmla="*/ 2 w 4"/>
                <a:gd name="T9" fmla="*/ 8 h 12"/>
                <a:gd name="T10" fmla="*/ 0 w 4"/>
                <a:gd name="T11" fmla="*/ 0 h 12"/>
                <a:gd name="T12" fmla="*/ 0 w 4"/>
                <a:gd name="T13" fmla="*/ 0 h 12"/>
                <a:gd name="T14" fmla="*/ 2 w 4"/>
                <a:gd name="T15" fmla="*/ 6 h 12"/>
                <a:gd name="T16" fmla="*/ 2 w 4"/>
                <a:gd name="T17" fmla="*/ 6 h 12"/>
                <a:gd name="T18" fmla="*/ 0 w 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2">
                  <a:moveTo>
                    <a:pt x="2" y="8"/>
                  </a:moveTo>
                  <a:lnTo>
                    <a:pt x="2" y="8"/>
                  </a:lnTo>
                  <a:lnTo>
                    <a:pt x="4" y="12"/>
                  </a:lnTo>
                  <a:lnTo>
                    <a:pt x="4" y="12"/>
                  </a:lnTo>
                  <a:lnTo>
                    <a:pt x="2" y="8"/>
                  </a:lnTo>
                  <a:moveTo>
                    <a:pt x="0" y="0"/>
                  </a:moveTo>
                  <a:lnTo>
                    <a:pt x="0" y="0"/>
                  </a:lnTo>
                  <a:lnTo>
                    <a:pt x="2" y="6"/>
                  </a:lnTo>
                  <a:lnTo>
                    <a:pt x="2"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矩形 205">
              <a:extLst>
                <a:ext uri="{FF2B5EF4-FFF2-40B4-BE49-F238E27FC236}">
                  <a16:creationId xmlns:a16="http://schemas.microsoft.com/office/drawing/2014/main" id="{57D8562C-5185-4B3F-8D44-33C856F68CA4}"/>
                </a:ext>
              </a:extLst>
            </p:cNvPr>
            <p:cNvSpPr/>
            <p:nvPr/>
          </p:nvSpPr>
          <p:spPr bwMode="auto">
            <a:xfrm>
              <a:off x="8432801" y="5500688"/>
              <a:ext cx="1588" cy="317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7" name="矩形 206">
              <a:extLst>
                <a:ext uri="{FF2B5EF4-FFF2-40B4-BE49-F238E27FC236}">
                  <a16:creationId xmlns:a16="http://schemas.microsoft.com/office/drawing/2014/main" id="{249278A0-62DE-4A93-9FA1-206288FCA87C}"/>
                </a:ext>
              </a:extLst>
            </p:cNvPr>
            <p:cNvSpPr/>
            <p:nvPr/>
          </p:nvSpPr>
          <p:spPr bwMode="auto">
            <a:xfrm>
              <a:off x="8432801" y="5500688"/>
              <a:ext cx="15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8" name="任意多边形 338">
              <a:extLst>
                <a:ext uri="{FF2B5EF4-FFF2-40B4-BE49-F238E27FC236}">
                  <a16:creationId xmlns:a16="http://schemas.microsoft.com/office/drawing/2014/main" id="{8A4662E9-A996-4089-83B2-928879092D13}"/>
                </a:ext>
              </a:extLst>
            </p:cNvPr>
            <p:cNvSpPr/>
            <p:nvPr/>
          </p:nvSpPr>
          <p:spPr bwMode="auto">
            <a:xfrm>
              <a:off x="8350251" y="5491163"/>
              <a:ext cx="85725" cy="36513"/>
            </a:xfrm>
            <a:custGeom>
              <a:avLst/>
              <a:gdLst>
                <a:gd name="T0" fmla="*/ 50 w 54"/>
                <a:gd name="T1" fmla="*/ 0 h 23"/>
                <a:gd name="T2" fmla="*/ 0 w 54"/>
                <a:gd name="T3" fmla="*/ 12 h 23"/>
                <a:gd name="T4" fmla="*/ 7 w 54"/>
                <a:gd name="T5" fmla="*/ 23 h 23"/>
                <a:gd name="T6" fmla="*/ 54 w 54"/>
                <a:gd name="T7" fmla="*/ 12 h 23"/>
                <a:gd name="T8" fmla="*/ 52 w 54"/>
                <a:gd name="T9" fmla="*/ 8 h 23"/>
                <a:gd name="T10" fmla="*/ 52 w 54"/>
                <a:gd name="T11" fmla="*/ 6 h 23"/>
                <a:gd name="T12" fmla="*/ 50 w 5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4" h="23">
                  <a:moveTo>
                    <a:pt x="50" y="0"/>
                  </a:moveTo>
                  <a:lnTo>
                    <a:pt x="0" y="12"/>
                  </a:lnTo>
                  <a:lnTo>
                    <a:pt x="7" y="23"/>
                  </a:lnTo>
                  <a:lnTo>
                    <a:pt x="54" y="12"/>
                  </a:lnTo>
                  <a:lnTo>
                    <a:pt x="52" y="8"/>
                  </a:lnTo>
                  <a:lnTo>
                    <a:pt x="52" y="6"/>
                  </a:lnTo>
                  <a:lnTo>
                    <a:pt x="50" y="0"/>
                  </a:lnTo>
                  <a:close/>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任意多边形 339">
              <a:extLst>
                <a:ext uri="{FF2B5EF4-FFF2-40B4-BE49-F238E27FC236}">
                  <a16:creationId xmlns:a16="http://schemas.microsoft.com/office/drawing/2014/main" id="{159BDC8D-72F2-46DA-BEDB-97B07390F9DA}"/>
                </a:ext>
              </a:extLst>
            </p:cNvPr>
            <p:cNvSpPr/>
            <p:nvPr/>
          </p:nvSpPr>
          <p:spPr bwMode="auto">
            <a:xfrm>
              <a:off x="8350251" y="5491163"/>
              <a:ext cx="85725" cy="36513"/>
            </a:xfrm>
            <a:custGeom>
              <a:avLst/>
              <a:gdLst>
                <a:gd name="T0" fmla="*/ 50 w 54"/>
                <a:gd name="T1" fmla="*/ 0 h 23"/>
                <a:gd name="T2" fmla="*/ 0 w 54"/>
                <a:gd name="T3" fmla="*/ 12 h 23"/>
                <a:gd name="T4" fmla="*/ 7 w 54"/>
                <a:gd name="T5" fmla="*/ 23 h 23"/>
                <a:gd name="T6" fmla="*/ 54 w 54"/>
                <a:gd name="T7" fmla="*/ 12 h 23"/>
                <a:gd name="T8" fmla="*/ 52 w 54"/>
                <a:gd name="T9" fmla="*/ 8 h 23"/>
                <a:gd name="T10" fmla="*/ 52 w 54"/>
                <a:gd name="T11" fmla="*/ 6 h 23"/>
                <a:gd name="T12" fmla="*/ 50 w 5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4" h="23">
                  <a:moveTo>
                    <a:pt x="50" y="0"/>
                  </a:moveTo>
                  <a:lnTo>
                    <a:pt x="0" y="12"/>
                  </a:lnTo>
                  <a:lnTo>
                    <a:pt x="7" y="23"/>
                  </a:lnTo>
                  <a:lnTo>
                    <a:pt x="54" y="12"/>
                  </a:lnTo>
                  <a:lnTo>
                    <a:pt x="52" y="8"/>
                  </a:lnTo>
                  <a:lnTo>
                    <a:pt x="52" y="6"/>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任意多边形 340">
              <a:extLst>
                <a:ext uri="{FF2B5EF4-FFF2-40B4-BE49-F238E27FC236}">
                  <a16:creationId xmlns:a16="http://schemas.microsoft.com/office/drawing/2014/main" id="{04724472-15A8-4C45-8905-6FF701BFA701}"/>
                </a:ext>
              </a:extLst>
            </p:cNvPr>
            <p:cNvSpPr/>
            <p:nvPr/>
          </p:nvSpPr>
          <p:spPr bwMode="auto">
            <a:xfrm>
              <a:off x="7737476" y="2544763"/>
              <a:ext cx="263525" cy="358775"/>
            </a:xfrm>
            <a:custGeom>
              <a:avLst/>
              <a:gdLst>
                <a:gd name="T0" fmla="*/ 72 w 80"/>
                <a:gd name="T1" fmla="*/ 35 h 109"/>
                <a:gd name="T2" fmla="*/ 72 w 80"/>
                <a:gd name="T3" fmla="*/ 87 h 109"/>
                <a:gd name="T4" fmla="*/ 16 w 80"/>
                <a:gd name="T5" fmla="*/ 84 h 109"/>
                <a:gd name="T6" fmla="*/ 21 w 80"/>
                <a:gd name="T7" fmla="*/ 15 h 109"/>
                <a:gd name="T8" fmla="*/ 72 w 80"/>
                <a:gd name="T9" fmla="*/ 35 h 109"/>
              </a:gdLst>
              <a:ahLst/>
              <a:cxnLst>
                <a:cxn ang="0">
                  <a:pos x="T0" y="T1"/>
                </a:cxn>
                <a:cxn ang="0">
                  <a:pos x="T2" y="T3"/>
                </a:cxn>
                <a:cxn ang="0">
                  <a:pos x="T4" y="T5"/>
                </a:cxn>
                <a:cxn ang="0">
                  <a:pos x="T6" y="T7"/>
                </a:cxn>
                <a:cxn ang="0">
                  <a:pos x="T8" y="T9"/>
                </a:cxn>
              </a:cxnLst>
              <a:rect l="0" t="0" r="r" b="b"/>
              <a:pathLst>
                <a:path w="80" h="109">
                  <a:moveTo>
                    <a:pt x="72" y="35"/>
                  </a:moveTo>
                  <a:cubicBezTo>
                    <a:pt x="76" y="58"/>
                    <a:pt x="80" y="72"/>
                    <a:pt x="72" y="87"/>
                  </a:cubicBezTo>
                  <a:cubicBezTo>
                    <a:pt x="59" y="109"/>
                    <a:pt x="28" y="106"/>
                    <a:pt x="16" y="84"/>
                  </a:cubicBezTo>
                  <a:cubicBezTo>
                    <a:pt x="6" y="65"/>
                    <a:pt x="0" y="30"/>
                    <a:pt x="21" y="15"/>
                  </a:cubicBezTo>
                  <a:cubicBezTo>
                    <a:pt x="41" y="0"/>
                    <a:pt x="68" y="12"/>
                    <a:pt x="72" y="3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任意多边形 341">
              <a:extLst>
                <a:ext uri="{FF2B5EF4-FFF2-40B4-BE49-F238E27FC236}">
                  <a16:creationId xmlns:a16="http://schemas.microsoft.com/office/drawing/2014/main" id="{4C9F7C94-FE93-421B-8E24-4BD2BABD6D62}"/>
                </a:ext>
              </a:extLst>
            </p:cNvPr>
            <p:cNvSpPr/>
            <p:nvPr/>
          </p:nvSpPr>
          <p:spPr bwMode="auto">
            <a:xfrm>
              <a:off x="7737476" y="2505075"/>
              <a:ext cx="306388" cy="342900"/>
            </a:xfrm>
            <a:custGeom>
              <a:avLst/>
              <a:gdLst>
                <a:gd name="T0" fmla="*/ 26 w 93"/>
                <a:gd name="T1" fmla="*/ 66 h 104"/>
                <a:gd name="T2" fmla="*/ 2 w 93"/>
                <a:gd name="T3" fmla="*/ 39 h 104"/>
                <a:gd name="T4" fmla="*/ 26 w 93"/>
                <a:gd name="T5" fmla="*/ 8 h 104"/>
                <a:gd name="T6" fmla="*/ 76 w 93"/>
                <a:gd name="T7" fmla="*/ 17 h 104"/>
                <a:gd name="T8" fmla="*/ 87 w 93"/>
                <a:gd name="T9" fmla="*/ 43 h 104"/>
                <a:gd name="T10" fmla="*/ 77 w 93"/>
                <a:gd name="T11" fmla="*/ 94 h 104"/>
                <a:gd name="T12" fmla="*/ 39 w 93"/>
                <a:gd name="T13" fmla="*/ 90 h 104"/>
                <a:gd name="T14" fmla="*/ 26 w 93"/>
                <a:gd name="T15" fmla="*/ 6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04">
                  <a:moveTo>
                    <a:pt x="26" y="66"/>
                  </a:moveTo>
                  <a:cubicBezTo>
                    <a:pt x="19" y="58"/>
                    <a:pt x="4" y="56"/>
                    <a:pt x="2" y="39"/>
                  </a:cubicBezTo>
                  <a:cubicBezTo>
                    <a:pt x="0" y="23"/>
                    <a:pt x="10" y="13"/>
                    <a:pt x="26" y="8"/>
                  </a:cubicBezTo>
                  <a:cubicBezTo>
                    <a:pt x="43" y="3"/>
                    <a:pt x="77" y="0"/>
                    <a:pt x="76" y="17"/>
                  </a:cubicBezTo>
                  <a:cubicBezTo>
                    <a:pt x="88" y="17"/>
                    <a:pt x="93" y="29"/>
                    <a:pt x="87" y="43"/>
                  </a:cubicBezTo>
                  <a:cubicBezTo>
                    <a:pt x="80" y="58"/>
                    <a:pt x="73" y="81"/>
                    <a:pt x="77" y="94"/>
                  </a:cubicBezTo>
                  <a:cubicBezTo>
                    <a:pt x="70" y="104"/>
                    <a:pt x="43" y="103"/>
                    <a:pt x="39" y="90"/>
                  </a:cubicBezTo>
                  <a:cubicBezTo>
                    <a:pt x="35" y="76"/>
                    <a:pt x="31" y="70"/>
                    <a:pt x="26" y="6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任意多边形 342">
              <a:extLst>
                <a:ext uri="{FF2B5EF4-FFF2-40B4-BE49-F238E27FC236}">
                  <a16:creationId xmlns:a16="http://schemas.microsoft.com/office/drawing/2014/main" id="{B4E2812B-F211-4CF4-8B98-5E3DC1B220BB}"/>
                </a:ext>
              </a:extLst>
            </p:cNvPr>
            <p:cNvSpPr/>
            <p:nvPr/>
          </p:nvSpPr>
          <p:spPr bwMode="auto">
            <a:xfrm>
              <a:off x="7700963" y="2517775"/>
              <a:ext cx="79375" cy="155575"/>
            </a:xfrm>
            <a:custGeom>
              <a:avLst/>
              <a:gdLst>
                <a:gd name="T0" fmla="*/ 19 w 24"/>
                <a:gd name="T1" fmla="*/ 0 h 47"/>
                <a:gd name="T2" fmla="*/ 3 w 24"/>
                <a:gd name="T3" fmla="*/ 24 h 47"/>
                <a:gd name="T4" fmla="*/ 23 w 24"/>
                <a:gd name="T5" fmla="*/ 43 h 47"/>
                <a:gd name="T6" fmla="*/ 24 w 24"/>
                <a:gd name="T7" fmla="*/ 19 h 47"/>
                <a:gd name="T8" fmla="*/ 19 w 24"/>
                <a:gd name="T9" fmla="*/ 0 h 47"/>
              </a:gdLst>
              <a:ahLst/>
              <a:cxnLst>
                <a:cxn ang="0">
                  <a:pos x="T0" y="T1"/>
                </a:cxn>
                <a:cxn ang="0">
                  <a:pos x="T2" y="T3"/>
                </a:cxn>
                <a:cxn ang="0">
                  <a:pos x="T4" y="T5"/>
                </a:cxn>
                <a:cxn ang="0">
                  <a:pos x="T6" y="T7"/>
                </a:cxn>
                <a:cxn ang="0">
                  <a:pos x="T8" y="T9"/>
                </a:cxn>
              </a:cxnLst>
              <a:rect l="0" t="0" r="r" b="b"/>
              <a:pathLst>
                <a:path w="24" h="47">
                  <a:moveTo>
                    <a:pt x="19" y="0"/>
                  </a:moveTo>
                  <a:cubicBezTo>
                    <a:pt x="19" y="0"/>
                    <a:pt x="5" y="5"/>
                    <a:pt x="3" y="24"/>
                  </a:cubicBezTo>
                  <a:cubicBezTo>
                    <a:pt x="0" y="44"/>
                    <a:pt x="15" y="47"/>
                    <a:pt x="23" y="43"/>
                  </a:cubicBezTo>
                  <a:cubicBezTo>
                    <a:pt x="24" y="19"/>
                    <a:pt x="24" y="19"/>
                    <a:pt x="24" y="19"/>
                  </a:cubicBezTo>
                  <a:cubicBezTo>
                    <a:pt x="14" y="20"/>
                    <a:pt x="19" y="0"/>
                    <a:pt x="1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任意多边形 343">
              <a:extLst>
                <a:ext uri="{FF2B5EF4-FFF2-40B4-BE49-F238E27FC236}">
                  <a16:creationId xmlns:a16="http://schemas.microsoft.com/office/drawing/2014/main" id="{62FCF1EE-0F11-4E8F-9324-D50C1990ED7E}"/>
                </a:ext>
              </a:extLst>
            </p:cNvPr>
            <p:cNvSpPr/>
            <p:nvPr/>
          </p:nvSpPr>
          <p:spPr bwMode="auto">
            <a:xfrm>
              <a:off x="7716838" y="2508250"/>
              <a:ext cx="115888" cy="138113"/>
            </a:xfrm>
            <a:custGeom>
              <a:avLst/>
              <a:gdLst>
                <a:gd name="T0" fmla="*/ 35 w 35"/>
                <a:gd name="T1" fmla="*/ 1 h 42"/>
                <a:gd name="T2" fmla="*/ 10 w 35"/>
                <a:gd name="T3" fmla="*/ 17 h 42"/>
                <a:gd name="T4" fmla="*/ 22 w 35"/>
                <a:gd name="T5" fmla="*/ 42 h 42"/>
                <a:gd name="T6" fmla="*/ 32 w 35"/>
                <a:gd name="T7" fmla="*/ 21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cubicBezTo>
                    <a:pt x="35" y="1"/>
                    <a:pt x="20" y="0"/>
                    <a:pt x="10" y="17"/>
                  </a:cubicBezTo>
                  <a:cubicBezTo>
                    <a:pt x="0" y="34"/>
                    <a:pt x="13" y="42"/>
                    <a:pt x="22" y="42"/>
                  </a:cubicBezTo>
                  <a:cubicBezTo>
                    <a:pt x="32" y="21"/>
                    <a:pt x="32" y="21"/>
                    <a:pt x="32" y="21"/>
                  </a:cubicBezTo>
                  <a:cubicBezTo>
                    <a:pt x="23" y="17"/>
                    <a:pt x="35" y="1"/>
                    <a:pt x="35"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任意多边形 344">
              <a:extLst>
                <a:ext uri="{FF2B5EF4-FFF2-40B4-BE49-F238E27FC236}">
                  <a16:creationId xmlns:a16="http://schemas.microsoft.com/office/drawing/2014/main" id="{0A1E6AA7-CAE5-4A1D-B2C5-F775FB18B4A2}"/>
                </a:ext>
              </a:extLst>
            </p:cNvPr>
            <p:cNvSpPr/>
            <p:nvPr/>
          </p:nvSpPr>
          <p:spPr bwMode="auto">
            <a:xfrm>
              <a:off x="7974013" y="2527300"/>
              <a:ext cx="63500" cy="39688"/>
            </a:xfrm>
            <a:custGeom>
              <a:avLst/>
              <a:gdLst>
                <a:gd name="T0" fmla="*/ 0 w 19"/>
                <a:gd name="T1" fmla="*/ 12 h 12"/>
                <a:gd name="T2" fmla="*/ 19 w 19"/>
                <a:gd name="T3" fmla="*/ 7 h 12"/>
                <a:gd name="T4" fmla="*/ 0 w 19"/>
                <a:gd name="T5" fmla="*/ 12 h 12"/>
              </a:gdLst>
              <a:ahLst/>
              <a:cxnLst>
                <a:cxn ang="0">
                  <a:pos x="T0" y="T1"/>
                </a:cxn>
                <a:cxn ang="0">
                  <a:pos x="T2" y="T3"/>
                </a:cxn>
                <a:cxn ang="0">
                  <a:pos x="T4" y="T5"/>
                </a:cxn>
              </a:cxnLst>
              <a:rect l="0" t="0" r="r" b="b"/>
              <a:pathLst>
                <a:path w="19" h="12">
                  <a:moveTo>
                    <a:pt x="0" y="12"/>
                  </a:moveTo>
                  <a:cubicBezTo>
                    <a:pt x="0" y="12"/>
                    <a:pt x="11" y="0"/>
                    <a:pt x="19" y="7"/>
                  </a:cubicBezTo>
                  <a:cubicBezTo>
                    <a:pt x="15" y="7"/>
                    <a:pt x="5" y="9"/>
                    <a:pt x="0" y="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任意多边形 345">
              <a:extLst>
                <a:ext uri="{FF2B5EF4-FFF2-40B4-BE49-F238E27FC236}">
                  <a16:creationId xmlns:a16="http://schemas.microsoft.com/office/drawing/2014/main" id="{6271BA0E-D4AE-4AA2-9B21-6E42A011BF27}"/>
                </a:ext>
              </a:extLst>
            </p:cNvPr>
            <p:cNvSpPr/>
            <p:nvPr/>
          </p:nvSpPr>
          <p:spPr bwMode="auto">
            <a:xfrm>
              <a:off x="7796213" y="2686050"/>
              <a:ext cx="63500" cy="115888"/>
            </a:xfrm>
            <a:custGeom>
              <a:avLst/>
              <a:gdLst>
                <a:gd name="T0" fmla="*/ 18 w 19"/>
                <a:gd name="T1" fmla="*/ 11 h 35"/>
                <a:gd name="T2" fmla="*/ 16 w 19"/>
                <a:gd name="T3" fmla="*/ 28 h 35"/>
                <a:gd name="T4" fmla="*/ 3 w 19"/>
                <a:gd name="T5" fmla="*/ 26 h 35"/>
                <a:gd name="T6" fmla="*/ 5 w 19"/>
                <a:gd name="T7" fmla="*/ 5 h 35"/>
                <a:gd name="T8" fmla="*/ 18 w 19"/>
                <a:gd name="T9" fmla="*/ 11 h 35"/>
              </a:gdLst>
              <a:ahLst/>
              <a:cxnLst>
                <a:cxn ang="0">
                  <a:pos x="T0" y="T1"/>
                </a:cxn>
                <a:cxn ang="0">
                  <a:pos x="T2" y="T3"/>
                </a:cxn>
                <a:cxn ang="0">
                  <a:pos x="T4" y="T5"/>
                </a:cxn>
                <a:cxn ang="0">
                  <a:pos x="T6" y="T7"/>
                </a:cxn>
                <a:cxn ang="0">
                  <a:pos x="T8" y="T9"/>
                </a:cxn>
              </a:cxnLst>
              <a:rect l="0" t="0" r="r" b="b"/>
              <a:pathLst>
                <a:path w="19" h="35">
                  <a:moveTo>
                    <a:pt x="18" y="11"/>
                  </a:moveTo>
                  <a:cubicBezTo>
                    <a:pt x="19" y="17"/>
                    <a:pt x="18" y="23"/>
                    <a:pt x="16" y="28"/>
                  </a:cubicBezTo>
                  <a:cubicBezTo>
                    <a:pt x="12" y="35"/>
                    <a:pt x="6" y="32"/>
                    <a:pt x="3" y="26"/>
                  </a:cubicBezTo>
                  <a:cubicBezTo>
                    <a:pt x="1" y="20"/>
                    <a:pt x="0" y="9"/>
                    <a:pt x="5" y="5"/>
                  </a:cubicBezTo>
                  <a:cubicBezTo>
                    <a:pt x="10" y="0"/>
                    <a:pt x="17" y="4"/>
                    <a:pt x="18" y="11"/>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任意多边形 346">
              <a:extLst>
                <a:ext uri="{FF2B5EF4-FFF2-40B4-BE49-F238E27FC236}">
                  <a16:creationId xmlns:a16="http://schemas.microsoft.com/office/drawing/2014/main" id="{A03A81E7-262B-4D45-91CF-21D1450332ED}"/>
                </a:ext>
              </a:extLst>
            </p:cNvPr>
            <p:cNvSpPr/>
            <p:nvPr/>
          </p:nvSpPr>
          <p:spPr bwMode="auto">
            <a:xfrm>
              <a:off x="7853363" y="3644900"/>
              <a:ext cx="606425" cy="1873250"/>
            </a:xfrm>
            <a:custGeom>
              <a:avLst/>
              <a:gdLst>
                <a:gd name="T0" fmla="*/ 0 w 184"/>
                <a:gd name="T1" fmla="*/ 0 h 568"/>
                <a:gd name="T2" fmla="*/ 42 w 184"/>
                <a:gd name="T3" fmla="*/ 251 h 568"/>
                <a:gd name="T4" fmla="*/ 141 w 184"/>
                <a:gd name="T5" fmla="*/ 568 h 568"/>
                <a:gd name="T6" fmla="*/ 184 w 184"/>
                <a:gd name="T7" fmla="*/ 558 h 568"/>
                <a:gd name="T8" fmla="*/ 114 w 184"/>
                <a:gd name="T9" fmla="*/ 258 h 568"/>
                <a:gd name="T10" fmla="*/ 82 w 184"/>
                <a:gd name="T11" fmla="*/ 0 h 568"/>
                <a:gd name="T12" fmla="*/ 0 w 184"/>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184" h="568">
                  <a:moveTo>
                    <a:pt x="0" y="0"/>
                  </a:moveTo>
                  <a:cubicBezTo>
                    <a:pt x="0" y="0"/>
                    <a:pt x="27" y="183"/>
                    <a:pt x="42" y="251"/>
                  </a:cubicBezTo>
                  <a:cubicBezTo>
                    <a:pt x="58" y="327"/>
                    <a:pt x="141" y="568"/>
                    <a:pt x="141" y="568"/>
                  </a:cubicBezTo>
                  <a:cubicBezTo>
                    <a:pt x="184" y="558"/>
                    <a:pt x="184" y="558"/>
                    <a:pt x="184" y="558"/>
                  </a:cubicBezTo>
                  <a:cubicBezTo>
                    <a:pt x="184" y="558"/>
                    <a:pt x="123" y="333"/>
                    <a:pt x="114" y="258"/>
                  </a:cubicBezTo>
                  <a:cubicBezTo>
                    <a:pt x="104" y="177"/>
                    <a:pt x="82" y="0"/>
                    <a:pt x="82" y="0"/>
                  </a:cubicBezTo>
                  <a:cubicBezTo>
                    <a:pt x="0" y="0"/>
                    <a:pt x="0" y="0"/>
                    <a:pt x="0"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任意多边形 347">
              <a:extLst>
                <a:ext uri="{FF2B5EF4-FFF2-40B4-BE49-F238E27FC236}">
                  <a16:creationId xmlns:a16="http://schemas.microsoft.com/office/drawing/2014/main" id="{455EB6D9-A7FD-4C40-8A8E-128FCDB692CA}"/>
                </a:ext>
              </a:extLst>
            </p:cNvPr>
            <p:cNvSpPr/>
            <p:nvPr/>
          </p:nvSpPr>
          <p:spPr bwMode="auto">
            <a:xfrm>
              <a:off x="8285163" y="5438775"/>
              <a:ext cx="184150" cy="82550"/>
            </a:xfrm>
            <a:custGeom>
              <a:avLst/>
              <a:gdLst>
                <a:gd name="T0" fmla="*/ 0 w 116"/>
                <a:gd name="T1" fmla="*/ 18 h 52"/>
                <a:gd name="T2" fmla="*/ 16 w 116"/>
                <a:gd name="T3" fmla="*/ 52 h 52"/>
                <a:gd name="T4" fmla="*/ 116 w 116"/>
                <a:gd name="T5" fmla="*/ 29 h 52"/>
                <a:gd name="T6" fmla="*/ 108 w 116"/>
                <a:gd name="T7" fmla="*/ 0 h 52"/>
                <a:gd name="T8" fmla="*/ 0 w 116"/>
                <a:gd name="T9" fmla="*/ 18 h 52"/>
              </a:gdLst>
              <a:ahLst/>
              <a:cxnLst>
                <a:cxn ang="0">
                  <a:pos x="T0" y="T1"/>
                </a:cxn>
                <a:cxn ang="0">
                  <a:pos x="T2" y="T3"/>
                </a:cxn>
                <a:cxn ang="0">
                  <a:pos x="T4" y="T5"/>
                </a:cxn>
                <a:cxn ang="0">
                  <a:pos x="T6" y="T7"/>
                </a:cxn>
                <a:cxn ang="0">
                  <a:pos x="T8" y="T9"/>
                </a:cxn>
              </a:cxnLst>
              <a:rect l="0" t="0" r="r" b="b"/>
              <a:pathLst>
                <a:path w="116" h="52">
                  <a:moveTo>
                    <a:pt x="0" y="18"/>
                  </a:moveTo>
                  <a:lnTo>
                    <a:pt x="16" y="52"/>
                  </a:lnTo>
                  <a:lnTo>
                    <a:pt x="116" y="29"/>
                  </a:lnTo>
                  <a:lnTo>
                    <a:pt x="108" y="0"/>
                  </a:lnTo>
                  <a:lnTo>
                    <a:pt x="0" y="18"/>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任意多边形 348">
              <a:extLst>
                <a:ext uri="{FF2B5EF4-FFF2-40B4-BE49-F238E27FC236}">
                  <a16:creationId xmlns:a16="http://schemas.microsoft.com/office/drawing/2014/main" id="{488849F2-E091-46DE-84B4-2FF2FEE21836}"/>
                </a:ext>
              </a:extLst>
            </p:cNvPr>
            <p:cNvSpPr/>
            <p:nvPr/>
          </p:nvSpPr>
          <p:spPr bwMode="auto">
            <a:xfrm>
              <a:off x="7985126" y="4452938"/>
              <a:ext cx="3175" cy="12700"/>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1" y="1"/>
                    <a:pt x="1" y="2"/>
                    <a:pt x="1" y="4"/>
                  </a:cubicBezTo>
                  <a:cubicBezTo>
                    <a:pt x="1" y="4"/>
                    <a:pt x="1" y="4"/>
                    <a:pt x="1" y="4"/>
                  </a:cubicBezTo>
                  <a:cubicBezTo>
                    <a:pt x="1" y="2"/>
                    <a:pt x="1" y="1"/>
                    <a:pt x="0" y="0"/>
                  </a:cubicBezTo>
                </a:path>
              </a:pathLst>
            </a:custGeom>
            <a:solidFill>
              <a:srgbClr val="2D56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任意多边形 349">
              <a:extLst>
                <a:ext uri="{FF2B5EF4-FFF2-40B4-BE49-F238E27FC236}">
                  <a16:creationId xmlns:a16="http://schemas.microsoft.com/office/drawing/2014/main" id="{436646F9-1B69-43B8-9E64-8E62B355E6A1}"/>
                </a:ext>
              </a:extLst>
            </p:cNvPr>
            <p:cNvSpPr/>
            <p:nvPr/>
          </p:nvSpPr>
          <p:spPr bwMode="auto">
            <a:xfrm>
              <a:off x="7948613" y="4254500"/>
              <a:ext cx="36513" cy="198438"/>
            </a:xfrm>
            <a:custGeom>
              <a:avLst/>
              <a:gdLst>
                <a:gd name="T0" fmla="*/ 0 w 11"/>
                <a:gd name="T1" fmla="*/ 0 h 60"/>
                <a:gd name="T2" fmla="*/ 0 w 11"/>
                <a:gd name="T3" fmla="*/ 0 h 60"/>
                <a:gd name="T4" fmla="*/ 11 w 11"/>
                <a:gd name="T5" fmla="*/ 60 h 60"/>
                <a:gd name="T6" fmla="*/ 11 w 11"/>
                <a:gd name="T7" fmla="*/ 60 h 60"/>
                <a:gd name="T8" fmla="*/ 0 w 11"/>
                <a:gd name="T9" fmla="*/ 0 h 60"/>
              </a:gdLst>
              <a:ahLst/>
              <a:cxnLst>
                <a:cxn ang="0">
                  <a:pos x="T0" y="T1"/>
                </a:cxn>
                <a:cxn ang="0">
                  <a:pos x="T2" y="T3"/>
                </a:cxn>
                <a:cxn ang="0">
                  <a:pos x="T4" y="T5"/>
                </a:cxn>
                <a:cxn ang="0">
                  <a:pos x="T6" y="T7"/>
                </a:cxn>
                <a:cxn ang="0">
                  <a:pos x="T8" y="T9"/>
                </a:cxn>
              </a:cxnLst>
              <a:rect l="0" t="0" r="r" b="b"/>
              <a:pathLst>
                <a:path w="11" h="60">
                  <a:moveTo>
                    <a:pt x="0" y="0"/>
                  </a:moveTo>
                  <a:cubicBezTo>
                    <a:pt x="0" y="0"/>
                    <a:pt x="0" y="0"/>
                    <a:pt x="0" y="0"/>
                  </a:cubicBezTo>
                  <a:cubicBezTo>
                    <a:pt x="4" y="23"/>
                    <a:pt x="8" y="44"/>
                    <a:pt x="11" y="60"/>
                  </a:cubicBezTo>
                  <a:cubicBezTo>
                    <a:pt x="11" y="60"/>
                    <a:pt x="11" y="60"/>
                    <a:pt x="11" y="60"/>
                  </a:cubicBezTo>
                  <a:cubicBezTo>
                    <a:pt x="8" y="44"/>
                    <a:pt x="4" y="23"/>
                    <a:pt x="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任意多边形 350">
              <a:extLst>
                <a:ext uri="{FF2B5EF4-FFF2-40B4-BE49-F238E27FC236}">
                  <a16:creationId xmlns:a16="http://schemas.microsoft.com/office/drawing/2014/main" id="{A1FA09EC-64D9-4881-9899-B1B92655763D}"/>
                </a:ext>
              </a:extLst>
            </p:cNvPr>
            <p:cNvSpPr/>
            <p:nvPr/>
          </p:nvSpPr>
          <p:spPr bwMode="auto">
            <a:xfrm>
              <a:off x="7948613" y="3929063"/>
              <a:ext cx="58738" cy="536575"/>
            </a:xfrm>
            <a:custGeom>
              <a:avLst/>
              <a:gdLst>
                <a:gd name="T0" fmla="*/ 5 w 18"/>
                <a:gd name="T1" fmla="*/ 0 h 163"/>
                <a:gd name="T2" fmla="*/ 0 w 18"/>
                <a:gd name="T3" fmla="*/ 99 h 163"/>
                <a:gd name="T4" fmla="*/ 11 w 18"/>
                <a:gd name="T5" fmla="*/ 159 h 163"/>
                <a:gd name="T6" fmla="*/ 12 w 18"/>
                <a:gd name="T7" fmla="*/ 163 h 163"/>
                <a:gd name="T8" fmla="*/ 5 w 18"/>
                <a:gd name="T9" fmla="*/ 0 h 163"/>
              </a:gdLst>
              <a:ahLst/>
              <a:cxnLst>
                <a:cxn ang="0">
                  <a:pos x="T0" y="T1"/>
                </a:cxn>
                <a:cxn ang="0">
                  <a:pos x="T2" y="T3"/>
                </a:cxn>
                <a:cxn ang="0">
                  <a:pos x="T4" y="T5"/>
                </a:cxn>
                <a:cxn ang="0">
                  <a:pos x="T6" y="T7"/>
                </a:cxn>
                <a:cxn ang="0">
                  <a:pos x="T8" y="T9"/>
                </a:cxn>
              </a:cxnLst>
              <a:rect l="0" t="0" r="r" b="b"/>
              <a:pathLst>
                <a:path w="18" h="163">
                  <a:moveTo>
                    <a:pt x="5" y="0"/>
                  </a:moveTo>
                  <a:cubicBezTo>
                    <a:pt x="3" y="31"/>
                    <a:pt x="2" y="66"/>
                    <a:pt x="0" y="99"/>
                  </a:cubicBezTo>
                  <a:cubicBezTo>
                    <a:pt x="4" y="122"/>
                    <a:pt x="8" y="143"/>
                    <a:pt x="11" y="159"/>
                  </a:cubicBezTo>
                  <a:cubicBezTo>
                    <a:pt x="12" y="160"/>
                    <a:pt x="12" y="161"/>
                    <a:pt x="12" y="163"/>
                  </a:cubicBezTo>
                  <a:cubicBezTo>
                    <a:pt x="15" y="117"/>
                    <a:pt x="18" y="38"/>
                    <a:pt x="5"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任意多边形 351">
              <a:extLst>
                <a:ext uri="{FF2B5EF4-FFF2-40B4-BE49-F238E27FC236}">
                  <a16:creationId xmlns:a16="http://schemas.microsoft.com/office/drawing/2014/main" id="{2B886DD8-8C3C-4855-92B0-042AF9849422}"/>
                </a:ext>
              </a:extLst>
            </p:cNvPr>
            <p:cNvSpPr/>
            <p:nvPr/>
          </p:nvSpPr>
          <p:spPr bwMode="auto">
            <a:xfrm>
              <a:off x="7691438" y="3644900"/>
              <a:ext cx="287338" cy="1901825"/>
            </a:xfrm>
            <a:custGeom>
              <a:avLst/>
              <a:gdLst>
                <a:gd name="T0" fmla="*/ 3 w 87"/>
                <a:gd name="T1" fmla="*/ 0 h 577"/>
                <a:gd name="T2" fmla="*/ 2 w 87"/>
                <a:gd name="T3" fmla="*/ 252 h 577"/>
                <a:gd name="T4" fmla="*/ 32 w 87"/>
                <a:gd name="T5" fmla="*/ 577 h 577"/>
                <a:gd name="T6" fmla="*/ 72 w 87"/>
                <a:gd name="T7" fmla="*/ 577 h 577"/>
                <a:gd name="T8" fmla="*/ 76 w 87"/>
                <a:gd name="T9" fmla="*/ 258 h 577"/>
                <a:gd name="T10" fmla="*/ 87 w 87"/>
                <a:gd name="T11" fmla="*/ 0 h 577"/>
                <a:gd name="T12" fmla="*/ 3 w 87"/>
                <a:gd name="T13" fmla="*/ 0 h 577"/>
              </a:gdLst>
              <a:ahLst/>
              <a:cxnLst>
                <a:cxn ang="0">
                  <a:pos x="T0" y="T1"/>
                </a:cxn>
                <a:cxn ang="0">
                  <a:pos x="T2" y="T3"/>
                </a:cxn>
                <a:cxn ang="0">
                  <a:pos x="T4" y="T5"/>
                </a:cxn>
                <a:cxn ang="0">
                  <a:pos x="T6" y="T7"/>
                </a:cxn>
                <a:cxn ang="0">
                  <a:pos x="T8" y="T9"/>
                </a:cxn>
                <a:cxn ang="0">
                  <a:pos x="T10" y="T11"/>
                </a:cxn>
                <a:cxn ang="0">
                  <a:pos x="T12" y="T13"/>
                </a:cxn>
              </a:cxnLst>
              <a:rect l="0" t="0" r="r" b="b"/>
              <a:pathLst>
                <a:path w="87" h="577">
                  <a:moveTo>
                    <a:pt x="3" y="0"/>
                  </a:moveTo>
                  <a:cubicBezTo>
                    <a:pt x="3" y="0"/>
                    <a:pt x="0" y="179"/>
                    <a:pt x="2" y="252"/>
                  </a:cubicBezTo>
                  <a:cubicBezTo>
                    <a:pt x="5" y="328"/>
                    <a:pt x="32" y="577"/>
                    <a:pt x="32" y="577"/>
                  </a:cubicBezTo>
                  <a:cubicBezTo>
                    <a:pt x="72" y="577"/>
                    <a:pt x="72" y="577"/>
                    <a:pt x="72" y="577"/>
                  </a:cubicBezTo>
                  <a:cubicBezTo>
                    <a:pt x="72" y="577"/>
                    <a:pt x="74" y="332"/>
                    <a:pt x="76" y="258"/>
                  </a:cubicBezTo>
                  <a:cubicBezTo>
                    <a:pt x="78" y="176"/>
                    <a:pt x="87" y="0"/>
                    <a:pt x="87" y="0"/>
                  </a:cubicBezTo>
                  <a:cubicBezTo>
                    <a:pt x="3" y="0"/>
                    <a:pt x="3" y="0"/>
                    <a:pt x="3"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任意多边形 352">
              <a:extLst>
                <a:ext uri="{FF2B5EF4-FFF2-40B4-BE49-F238E27FC236}">
                  <a16:creationId xmlns:a16="http://schemas.microsoft.com/office/drawing/2014/main" id="{07853E8C-DBD3-4294-96C1-CB8151D86D0B}"/>
                </a:ext>
              </a:extLst>
            </p:cNvPr>
            <p:cNvSpPr/>
            <p:nvPr/>
          </p:nvSpPr>
          <p:spPr bwMode="auto">
            <a:xfrm>
              <a:off x="7727951" y="3687763"/>
              <a:ext cx="98425" cy="1763713"/>
            </a:xfrm>
            <a:custGeom>
              <a:avLst/>
              <a:gdLst>
                <a:gd name="T0" fmla="*/ 3 w 30"/>
                <a:gd name="T1" fmla="*/ 0 h 535"/>
                <a:gd name="T2" fmla="*/ 3 w 30"/>
                <a:gd name="T3" fmla="*/ 0 h 535"/>
                <a:gd name="T4" fmla="*/ 3 w 30"/>
                <a:gd name="T5" fmla="*/ 239 h 535"/>
                <a:gd name="T6" fmla="*/ 29 w 30"/>
                <a:gd name="T7" fmla="*/ 534 h 535"/>
                <a:gd name="T8" fmla="*/ 29 w 30"/>
                <a:gd name="T9" fmla="*/ 535 h 535"/>
                <a:gd name="T10" fmla="*/ 29 w 30"/>
                <a:gd name="T11" fmla="*/ 535 h 535"/>
                <a:gd name="T12" fmla="*/ 30 w 30"/>
                <a:gd name="T13" fmla="*/ 534 h 535"/>
                <a:gd name="T14" fmla="*/ 3 w 30"/>
                <a:gd name="T15" fmla="*/ 239 h 535"/>
                <a:gd name="T16" fmla="*/ 4 w 30"/>
                <a:gd name="T17" fmla="*/ 0 h 535"/>
                <a:gd name="T18" fmla="*/ 3 w 30"/>
                <a:gd name="T19"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535">
                  <a:moveTo>
                    <a:pt x="3" y="0"/>
                  </a:moveTo>
                  <a:cubicBezTo>
                    <a:pt x="3" y="0"/>
                    <a:pt x="3" y="0"/>
                    <a:pt x="3" y="0"/>
                  </a:cubicBezTo>
                  <a:cubicBezTo>
                    <a:pt x="2" y="41"/>
                    <a:pt x="0" y="178"/>
                    <a:pt x="3" y="239"/>
                  </a:cubicBezTo>
                  <a:cubicBezTo>
                    <a:pt x="5" y="299"/>
                    <a:pt x="22" y="466"/>
                    <a:pt x="29" y="534"/>
                  </a:cubicBezTo>
                  <a:cubicBezTo>
                    <a:pt x="29" y="535"/>
                    <a:pt x="29" y="535"/>
                    <a:pt x="29" y="535"/>
                  </a:cubicBezTo>
                  <a:cubicBezTo>
                    <a:pt x="29" y="535"/>
                    <a:pt x="29" y="535"/>
                    <a:pt x="29" y="535"/>
                  </a:cubicBezTo>
                  <a:cubicBezTo>
                    <a:pt x="30" y="534"/>
                    <a:pt x="30" y="534"/>
                    <a:pt x="30" y="534"/>
                  </a:cubicBezTo>
                  <a:cubicBezTo>
                    <a:pt x="22" y="466"/>
                    <a:pt x="6" y="299"/>
                    <a:pt x="3" y="239"/>
                  </a:cubicBezTo>
                  <a:cubicBezTo>
                    <a:pt x="1" y="178"/>
                    <a:pt x="3" y="41"/>
                    <a:pt x="4" y="0"/>
                  </a:cubicBezTo>
                  <a:cubicBezTo>
                    <a:pt x="3" y="0"/>
                    <a:pt x="3" y="0"/>
                    <a:pt x="3"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任意多边形 353">
              <a:extLst>
                <a:ext uri="{FF2B5EF4-FFF2-40B4-BE49-F238E27FC236}">
                  <a16:creationId xmlns:a16="http://schemas.microsoft.com/office/drawing/2014/main" id="{A3E8A1AE-73E1-4ED1-BE6D-78B77DD7184F}"/>
                </a:ext>
              </a:extLst>
            </p:cNvPr>
            <p:cNvSpPr/>
            <p:nvPr/>
          </p:nvSpPr>
          <p:spPr bwMode="auto">
            <a:xfrm>
              <a:off x="7770813" y="5494338"/>
              <a:ext cx="174625" cy="55563"/>
            </a:xfrm>
            <a:custGeom>
              <a:avLst/>
              <a:gdLst>
                <a:gd name="T0" fmla="*/ 0 w 110"/>
                <a:gd name="T1" fmla="*/ 0 h 35"/>
                <a:gd name="T2" fmla="*/ 4 w 110"/>
                <a:gd name="T3" fmla="*/ 35 h 35"/>
                <a:gd name="T4" fmla="*/ 108 w 110"/>
                <a:gd name="T5" fmla="*/ 35 h 35"/>
                <a:gd name="T6" fmla="*/ 110 w 110"/>
                <a:gd name="T7" fmla="*/ 4 h 35"/>
                <a:gd name="T8" fmla="*/ 0 w 110"/>
                <a:gd name="T9" fmla="*/ 0 h 35"/>
              </a:gdLst>
              <a:ahLst/>
              <a:cxnLst>
                <a:cxn ang="0">
                  <a:pos x="T0" y="T1"/>
                </a:cxn>
                <a:cxn ang="0">
                  <a:pos x="T2" y="T3"/>
                </a:cxn>
                <a:cxn ang="0">
                  <a:pos x="T4" y="T5"/>
                </a:cxn>
                <a:cxn ang="0">
                  <a:pos x="T6" y="T7"/>
                </a:cxn>
                <a:cxn ang="0">
                  <a:pos x="T8" y="T9"/>
                </a:cxn>
              </a:cxnLst>
              <a:rect l="0" t="0" r="r" b="b"/>
              <a:pathLst>
                <a:path w="110" h="35">
                  <a:moveTo>
                    <a:pt x="0" y="0"/>
                  </a:moveTo>
                  <a:lnTo>
                    <a:pt x="4" y="35"/>
                  </a:lnTo>
                  <a:lnTo>
                    <a:pt x="108" y="35"/>
                  </a:lnTo>
                  <a:lnTo>
                    <a:pt x="110" y="4"/>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208834613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ïṥliḍê"/>
        <p:cNvGrpSpPr/>
        <p:nvPr/>
      </p:nvGrpSpPr>
      <p:grpSpPr>
        <a:xfrm>
          <a:off x="0" y="0"/>
          <a:ext cx="0" cy="0"/>
          <a:chOff x="0" y="0"/>
          <a:chExt cx="0" cy="0"/>
        </a:xfrm>
      </p:grpSpPr>
      <p:sp>
        <p:nvSpPr>
          <p:cNvPr id="69" name="文本框 68">
            <a:extLst>
              <a:ext uri="{FF2B5EF4-FFF2-40B4-BE49-F238E27FC236}">
                <a16:creationId xmlns:a16="http://schemas.microsoft.com/office/drawing/2014/main" id="{130F73CE-E900-4BC2-940B-6042419BE736}"/>
              </a:ext>
            </a:extLst>
          </p:cNvPr>
          <p:cNvSpPr txBox="1"/>
          <p:nvPr/>
        </p:nvSpPr>
        <p:spPr>
          <a:xfrm rot="20603876">
            <a:off x="4557301" y="-1330815"/>
            <a:ext cx="2227179" cy="4247317"/>
          </a:xfrm>
          <a:prstGeom prst="rect">
            <a:avLst/>
          </a:prstGeom>
          <a:noFill/>
        </p:spPr>
        <p:txBody>
          <a:bodyPr wrap="square">
            <a:spAutoFit/>
          </a:bodyPr>
          <a:lstStyle/>
          <a:p>
            <a:pPr algn="just" latinLnBrk="1"/>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you smile when you really need </a:t>
            </a:r>
            <a:r>
              <a:rPr lang="en-US" altLang="zh-CN" sz="1800" dirty="0" err="1">
                <a:solidFill>
                  <a:schemeClr val="tx2">
                    <a:lumMod val="60000"/>
                    <a:lumOff val="40000"/>
                  </a:schemeClr>
                </a:solidFill>
                <a:latin typeface="Microsoft YaHei" panose="020B0503020204020204" pitchFamily="34" charset="-122"/>
                <a:ea typeface="Microsoft YaHei" panose="020B0503020204020204" pitchFamily="34" charset="-122"/>
              </a:rPr>
              <a:t>it,to</a:t>
            </a:r>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 those that make you see the brighter side of thing you smile when you really need </a:t>
            </a:r>
            <a:r>
              <a:rPr lang="en-US" altLang="zh-CN" sz="1800" dirty="0" err="1">
                <a:solidFill>
                  <a:schemeClr val="tx2">
                    <a:lumMod val="60000"/>
                    <a:lumOff val="40000"/>
                  </a:schemeClr>
                </a:solidFill>
                <a:latin typeface="Microsoft YaHei" panose="020B0503020204020204" pitchFamily="34" charset="-122"/>
                <a:ea typeface="Microsoft YaHei" panose="020B0503020204020204" pitchFamily="34" charset="-122"/>
              </a:rPr>
              <a:t>it,to</a:t>
            </a:r>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 those that make you see you smile when you really need </a:t>
            </a:r>
            <a:r>
              <a:rPr lang="en-US" altLang="zh-CN" sz="1800" dirty="0" err="1">
                <a:solidFill>
                  <a:schemeClr val="tx2">
                    <a:lumMod val="60000"/>
                    <a:lumOff val="40000"/>
                  </a:schemeClr>
                </a:solidFill>
                <a:latin typeface="Microsoft YaHei" panose="020B0503020204020204" pitchFamily="34" charset="-122"/>
                <a:ea typeface="Microsoft YaHei" panose="020B0503020204020204" pitchFamily="34" charset="-122"/>
              </a:rPr>
              <a:t>it,to</a:t>
            </a:r>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 those that make you see the brighter side of things when you are really down,</a:t>
            </a:r>
          </a:p>
        </p:txBody>
      </p:sp>
      <p:sp>
        <p:nvSpPr>
          <p:cNvPr id="2" name="文本框 1">
            <a:extLst>
              <a:ext uri="{FF2B5EF4-FFF2-40B4-BE49-F238E27FC236}">
                <a16:creationId xmlns:a16="http://schemas.microsoft.com/office/drawing/2014/main" id="{3593FADB-D37C-4F64-AB98-4E1CFF1B4DB2}"/>
              </a:ext>
            </a:extLst>
          </p:cNvPr>
          <p:cNvSpPr txBox="1"/>
          <p:nvPr/>
        </p:nvSpPr>
        <p:spPr>
          <a:xfrm rot="20931682">
            <a:off x="-556518" y="279273"/>
            <a:ext cx="5756446" cy="7478970"/>
          </a:xfrm>
          <a:prstGeom prst="rect">
            <a:avLst/>
          </a:prstGeom>
          <a:noFill/>
        </p:spPr>
        <p:txBody>
          <a:bodyPr wrap="square" rtlCol="0">
            <a:spAutoFit/>
          </a:bodyPr>
          <a:lstStyle/>
          <a:p>
            <a:pPr algn="just" latinLnBrk="1"/>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There are moments in life when you miss someone so much that you just want to pick them from your dreams and hug them for real! Dream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dream;go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where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go;be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be,because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have only one life and one chance to do all the things you want to do.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May you have enough happiness to make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sweet,enough</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trials to make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strong,enough</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sorrow to keep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human,enough</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hope to make you happy? Always put yourself in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others’shoes.If</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feel that it hurts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you,it</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probably hurts the other person, too.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 happiest of people don’t necessarily have the best of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everything;they</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just make the most of everything that comes along their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way.Happiness</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lies for those who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cry,those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who hurt, those who have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searched,and</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those who have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tried,for</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only they can appreciate the importance of people who have touched their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lives.Love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begins with a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smile,grows</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with a kiss and ends with a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tear.The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brightest future will always be based on a forgotten past, you can’t go on well in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lifeuntil</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let go of your past failures and heartaches.</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When you were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born,you</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were crying and everyone around you was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smiling.Live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your life so that when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die,you're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the one who is smiling and everyone around you is crying.</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Please send this message to those people who mean something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you,to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those who have touched your life in one way or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another,to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those who make</a:t>
            </a:r>
            <a:b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br>
            <a:endPar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endParaRPr>
          </a:p>
          <a:p>
            <a:endPar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B79A6C31-0562-4543-8FCA-4EE3A2C61FFF}"/>
              </a:ext>
            </a:extLst>
          </p:cNvPr>
          <p:cNvSpPr txBox="1"/>
          <p:nvPr/>
        </p:nvSpPr>
        <p:spPr>
          <a:xfrm rot="4009884">
            <a:off x="-1245320" y="-864420"/>
            <a:ext cx="5616115" cy="6298303"/>
          </a:xfrm>
          <a:prstGeom prst="rect">
            <a:avLst/>
          </a:prstGeom>
          <a:solidFill>
            <a:schemeClr val="bg1"/>
          </a:solidFill>
        </p:spPr>
        <p:txBody>
          <a:bodyPr wrap="square" rtlCol="0">
            <a:spAutoFit/>
          </a:bodyPr>
          <a:lstStyle/>
          <a:p>
            <a:endParaRPr lang="zh-CN" altLang="en-US" dirty="0"/>
          </a:p>
        </p:txBody>
      </p:sp>
      <p:sp>
        <p:nvSpPr>
          <p:cNvPr id="9" name="îŝľiďê">
            <a:extLst>
              <a:ext uri="{FF2B5EF4-FFF2-40B4-BE49-F238E27FC236}">
                <a16:creationId xmlns:a16="http://schemas.microsoft.com/office/drawing/2014/main" id="{04F69230-F3A6-4586-9371-A858F4763E9F}"/>
              </a:ext>
            </a:extLst>
          </p:cNvPr>
          <p:cNvSpPr txBox="1"/>
          <p:nvPr/>
        </p:nvSpPr>
        <p:spPr>
          <a:xfrm>
            <a:off x="637810" y="282441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8" name="PA-文本框 10">
            <a:extLst>
              <a:ext uri="{FF2B5EF4-FFF2-40B4-BE49-F238E27FC236}">
                <a16:creationId xmlns:a16="http://schemas.microsoft.com/office/drawing/2014/main" id="{244233A1-BA2A-42A3-91BB-660D25B68D04}"/>
              </a:ext>
            </a:extLst>
          </p:cNvPr>
          <p:cNvSpPr txBox="1"/>
          <p:nvPr>
            <p:custDataLst>
              <p:tags r:id="rId2"/>
            </p:custDataLst>
          </p:nvPr>
        </p:nvSpPr>
        <p:spPr>
          <a:xfrm>
            <a:off x="598105" y="627903"/>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sp>
        <p:nvSpPr>
          <p:cNvPr id="71" name="文本框 70">
            <a:extLst>
              <a:ext uri="{FF2B5EF4-FFF2-40B4-BE49-F238E27FC236}">
                <a16:creationId xmlns:a16="http://schemas.microsoft.com/office/drawing/2014/main" id="{D6C6C427-3596-4F7A-88B1-A96F9C786ED7}"/>
              </a:ext>
            </a:extLst>
          </p:cNvPr>
          <p:cNvSpPr txBox="1"/>
          <p:nvPr/>
        </p:nvSpPr>
        <p:spPr>
          <a:xfrm rot="4019446">
            <a:off x="2961866" y="4149826"/>
            <a:ext cx="272003" cy="767374"/>
          </a:xfrm>
          <a:prstGeom prst="rect">
            <a:avLst/>
          </a:prstGeom>
          <a:solidFill>
            <a:schemeClr val="bg1"/>
          </a:solidFill>
        </p:spPr>
        <p:txBody>
          <a:bodyPr wrap="square" rtlCol="0">
            <a:spAutoFit/>
          </a:bodyPr>
          <a:lstStyle/>
          <a:p>
            <a:endParaRPr lang="zh-CN" altLang="en-US" dirty="0"/>
          </a:p>
        </p:txBody>
      </p:sp>
      <p:cxnSp>
        <p:nvCxnSpPr>
          <p:cNvPr id="70" name="直接连接符 69">
            <a:extLst>
              <a:ext uri="{FF2B5EF4-FFF2-40B4-BE49-F238E27FC236}">
                <a16:creationId xmlns:a16="http://schemas.microsoft.com/office/drawing/2014/main" id="{2A68BC07-8AD2-4F81-96D6-7A9342BD3B07}"/>
              </a:ext>
            </a:extLst>
          </p:cNvPr>
          <p:cNvCxnSpPr>
            <a:cxnSpLocks/>
          </p:cNvCxnSpPr>
          <p:nvPr/>
        </p:nvCxnSpPr>
        <p:spPr>
          <a:xfrm flipV="1">
            <a:off x="-186858" y="3627122"/>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5ED076EA-2F7F-4555-A9B2-395030850B3B}"/>
              </a:ext>
            </a:extLst>
          </p:cNvPr>
          <p:cNvCxnSpPr>
            <a:cxnSpLocks/>
          </p:cNvCxnSpPr>
          <p:nvPr/>
        </p:nvCxnSpPr>
        <p:spPr>
          <a:xfrm>
            <a:off x="3990390" y="-12291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PA-îśľidé">
            <a:extLst>
              <a:ext uri="{FF2B5EF4-FFF2-40B4-BE49-F238E27FC236}">
                <a16:creationId xmlns:a16="http://schemas.microsoft.com/office/drawing/2014/main" id="{46058FF3-E898-424A-AF9F-0F79ECC26902}"/>
              </a:ext>
            </a:extLst>
          </p:cNvPr>
          <p:cNvSpPr txBox="1"/>
          <p:nvPr>
            <p:custDataLst>
              <p:tags r:id="rId3"/>
            </p:custDataLst>
          </p:nvPr>
        </p:nvSpPr>
        <p:spPr bwMode="auto">
          <a:xfrm>
            <a:off x="1877685" y="2623807"/>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开发方案</a:t>
            </a:r>
            <a:endParaRPr lang="en-US" altLang="zh-CN" sz="5400" dirty="0">
              <a:solidFill>
                <a:schemeClr val="tx2">
                  <a:lumMod val="50000"/>
                </a:schemeClr>
              </a:solidFill>
              <a:latin typeface="+mn-lt"/>
              <a:ea typeface="+mn-ea"/>
              <a:sym typeface="+mn-lt"/>
            </a:endParaRPr>
          </a:p>
        </p:txBody>
      </p:sp>
      <p:sp>
        <p:nvSpPr>
          <p:cNvPr id="72" name="文本框 71">
            <a:extLst>
              <a:ext uri="{FF2B5EF4-FFF2-40B4-BE49-F238E27FC236}">
                <a16:creationId xmlns:a16="http://schemas.microsoft.com/office/drawing/2014/main" id="{0AD38846-EABD-4A8E-8998-0A255458FD66}"/>
              </a:ext>
            </a:extLst>
          </p:cNvPr>
          <p:cNvSpPr txBox="1"/>
          <p:nvPr/>
        </p:nvSpPr>
        <p:spPr>
          <a:xfrm rot="20931682">
            <a:off x="5846652" y="5489205"/>
            <a:ext cx="2120284" cy="4278094"/>
          </a:xfrm>
          <a:prstGeom prst="rect">
            <a:avLst/>
          </a:prstGeom>
          <a:noFill/>
        </p:spPr>
        <p:txBody>
          <a:bodyPr wrap="square" rtlCol="0">
            <a:spAutoFit/>
          </a:bodyPr>
          <a:lstStyle/>
          <a:p>
            <a:pPr algn="just" latinLnBrk="1"/>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There are moments in life when you miss someone so much that you just want to pick them from your dreams and hug them for real! Dream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dream;go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where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go;be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be,because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have only one life and one chance to do all the things you want to do.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p>
        </p:txBody>
      </p:sp>
      <p:sp>
        <p:nvSpPr>
          <p:cNvPr id="73" name="文本框 72">
            <a:extLst>
              <a:ext uri="{FF2B5EF4-FFF2-40B4-BE49-F238E27FC236}">
                <a16:creationId xmlns:a16="http://schemas.microsoft.com/office/drawing/2014/main" id="{BCC93722-F5AD-4F0F-BBA7-BE09EB73FD79}"/>
              </a:ext>
            </a:extLst>
          </p:cNvPr>
          <p:cNvSpPr txBox="1"/>
          <p:nvPr/>
        </p:nvSpPr>
        <p:spPr>
          <a:xfrm rot="20931682">
            <a:off x="7763367" y="5483202"/>
            <a:ext cx="1906591" cy="3046988"/>
          </a:xfrm>
          <a:prstGeom prst="rect">
            <a:avLst/>
          </a:prstGeom>
          <a:noFill/>
        </p:spPr>
        <p:txBody>
          <a:bodyPr wrap="square" rtlCol="0">
            <a:spAutoFit/>
          </a:bodyPr>
          <a:lstStyle/>
          <a:p>
            <a:pPr algn="just" latinLnBrk="1"/>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them for real! Dream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dream;go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where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go;be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be,because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have only one life and one chance to do all the things you want to do.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p>
        </p:txBody>
      </p:sp>
      <p:sp>
        <p:nvSpPr>
          <p:cNvPr id="13" name="文本框 12">
            <a:extLst>
              <a:ext uri="{FF2B5EF4-FFF2-40B4-BE49-F238E27FC236}">
                <a16:creationId xmlns:a16="http://schemas.microsoft.com/office/drawing/2014/main" id="{3C3AA958-D680-4768-936C-2D77CE0F6277}"/>
              </a:ext>
            </a:extLst>
          </p:cNvPr>
          <p:cNvSpPr txBox="1"/>
          <p:nvPr/>
        </p:nvSpPr>
        <p:spPr>
          <a:xfrm>
            <a:off x="818388" y="-12899687"/>
            <a:ext cx="10030175" cy="1289456"/>
          </a:xfrm>
          <a:prstGeom prst="rect">
            <a:avLst/>
          </a:prstGeom>
          <a:noFill/>
        </p:spPr>
        <p:txBody>
          <a:bodyPr wrap="square" rtlCol="0">
            <a:spAutoFit/>
          </a:bodyPr>
          <a:lstStyle/>
          <a:p>
            <a:pPr indent="266700" algn="just">
              <a:lnSpc>
                <a:spcPct val="150000"/>
              </a:lnSpc>
            </a:pPr>
            <a:r>
              <a:rPr kumimoji="0" lang="zh-CN" altLang="zh-CN" b="0" i="0" u="sng"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平台管理员的账号可对用户发布的内容进行审核</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a:t>
            </a:r>
            <a:r>
              <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通过即可直接</a:t>
            </a:r>
            <a:r>
              <a:rPr kumimoji="0" lang="zh-CN" altLang="zh-CN"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发布到</a:t>
            </a:r>
            <a:r>
              <a:rPr kumimoji="0" lang="zh-CN" altLang="en-US"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“西柚知事”校园论坛</a:t>
            </a:r>
            <a:r>
              <a:rPr kumimoji="0" lang="zh-CN" altLang="zh-CN"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平台</a:t>
            </a:r>
            <a:r>
              <a:rPr kumimoji="0" lang="zh-CN" altLang="en-US"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just">
              <a:lnSpc>
                <a:spcPct val="150000"/>
              </a:lnSpc>
            </a:pPr>
            <a:r>
              <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 </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拒绝则需用户对本次提交修改或者撤销</a:t>
            </a:r>
            <a:r>
              <a:rPr kumimoji="0" lang="zh-CN" altLang="en-US"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a:t>
            </a:r>
            <a:endParaRPr lang="zh-CN" altLang="en-US" dirty="0"/>
          </a:p>
        </p:txBody>
      </p:sp>
      <p:sp>
        <p:nvSpPr>
          <p:cNvPr id="14" name="文本框 13">
            <a:extLst>
              <a:ext uri="{FF2B5EF4-FFF2-40B4-BE49-F238E27FC236}">
                <a16:creationId xmlns:a16="http://schemas.microsoft.com/office/drawing/2014/main" id="{6F5B1AC6-1F2D-4FF0-8324-C66712C080CB}"/>
              </a:ext>
            </a:extLst>
          </p:cNvPr>
          <p:cNvSpPr txBox="1"/>
          <p:nvPr/>
        </p:nvSpPr>
        <p:spPr>
          <a:xfrm>
            <a:off x="818388" y="-9415767"/>
            <a:ext cx="10030171" cy="2120452"/>
          </a:xfrm>
          <a:prstGeom prst="rect">
            <a:avLst/>
          </a:prstGeom>
          <a:noFill/>
        </p:spPr>
        <p:txBody>
          <a:bodyPr wrap="square" rtlCol="0">
            <a:spAutoFit/>
          </a:bodyPr>
          <a:lstStyle/>
          <a:p>
            <a:pPr indent="266700" algn="just">
              <a:lnSpc>
                <a:spcPct val="150000"/>
              </a:lnSpc>
            </a:pPr>
            <a:r>
              <a:rPr kumimoji="0" lang="zh-CN" altLang="zh-CN" b="0" i="0" u="sng"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涉及到二手交易与有偿互助的内容需要发布者与接收者均已通过学校学号的方法实名认证</a:t>
            </a:r>
            <a:endParaRPr kumimoji="0" lang="en-US" altLang="zh-CN" b="0" i="0" u="sng"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交易过程中，平台会记录下交易双方的信息并要求双方对交易进行相片等方式的记录，</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确保交易的正常进行。</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若有违规情况，双方均可向平台方提交举报，</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核实后会将违规消息记录到违规方的账号信息中，并暂时禁止其进行交易行为。</a:t>
            </a:r>
            <a:endParaRPr lang="zh-CN" altLang="en-US" dirty="0"/>
          </a:p>
        </p:txBody>
      </p:sp>
      <p:cxnSp>
        <p:nvCxnSpPr>
          <p:cNvPr id="15" name="直接箭头连接符 14">
            <a:extLst>
              <a:ext uri="{FF2B5EF4-FFF2-40B4-BE49-F238E27FC236}">
                <a16:creationId xmlns:a16="http://schemas.microsoft.com/office/drawing/2014/main" id="{BAD3C251-5503-44FC-8A4D-3D34C7C0B1F6}"/>
              </a:ext>
            </a:extLst>
          </p:cNvPr>
          <p:cNvCxnSpPr/>
          <p:nvPr/>
        </p:nvCxnSpPr>
        <p:spPr>
          <a:xfrm>
            <a:off x="669924" y="-5781039"/>
            <a:ext cx="0" cy="4673600"/>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61F36E2-C82D-4DF8-8868-F59F4D3A6E22}"/>
              </a:ext>
            </a:extLst>
          </p:cNvPr>
          <p:cNvCxnSpPr/>
          <p:nvPr/>
        </p:nvCxnSpPr>
        <p:spPr>
          <a:xfrm>
            <a:off x="669924" y="-9008799"/>
            <a:ext cx="37655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7" name="直接连接符 16">
            <a:extLst>
              <a:ext uri="{FF2B5EF4-FFF2-40B4-BE49-F238E27FC236}">
                <a16:creationId xmlns:a16="http://schemas.microsoft.com/office/drawing/2014/main" id="{6569370F-59F8-4987-8A45-483A4799198D}"/>
              </a:ext>
            </a:extLst>
          </p:cNvPr>
          <p:cNvCxnSpPr/>
          <p:nvPr/>
        </p:nvCxnSpPr>
        <p:spPr>
          <a:xfrm>
            <a:off x="669924" y="-6416541"/>
            <a:ext cx="376556"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8" name="iš1îḓê">
            <a:extLst>
              <a:ext uri="{FF2B5EF4-FFF2-40B4-BE49-F238E27FC236}">
                <a16:creationId xmlns:a16="http://schemas.microsoft.com/office/drawing/2014/main" id="{A8B711D0-4EEA-4B2D-B7EB-1730E293BA5F}"/>
              </a:ext>
            </a:extLst>
          </p:cNvPr>
          <p:cNvSpPr/>
          <p:nvPr/>
        </p:nvSpPr>
        <p:spPr bwMode="auto">
          <a:xfrm>
            <a:off x="12740643" y="4843366"/>
            <a:ext cx="3097032" cy="1397097"/>
          </a:xfrm>
          <a:custGeom>
            <a:avLst/>
            <a:gdLst>
              <a:gd name="T0" fmla="*/ 0 w 1710"/>
              <a:gd name="T1" fmla="*/ 285 h 895"/>
              <a:gd name="T2" fmla="*/ 1710 w 1710"/>
              <a:gd name="T3" fmla="*/ 0 h 895"/>
              <a:gd name="T4" fmla="*/ 1710 w 1710"/>
              <a:gd name="T5" fmla="*/ 840 h 895"/>
              <a:gd name="T6" fmla="*/ 0 w 1710"/>
              <a:gd name="T7" fmla="*/ 895 h 895"/>
              <a:gd name="T8" fmla="*/ 0 w 1710"/>
              <a:gd name="T9" fmla="*/ 285 h 895"/>
            </a:gdLst>
            <a:ahLst/>
            <a:cxnLst>
              <a:cxn ang="0">
                <a:pos x="T0" y="T1"/>
              </a:cxn>
              <a:cxn ang="0">
                <a:pos x="T2" y="T3"/>
              </a:cxn>
              <a:cxn ang="0">
                <a:pos x="T4" y="T5"/>
              </a:cxn>
              <a:cxn ang="0">
                <a:pos x="T6" y="T7"/>
              </a:cxn>
              <a:cxn ang="0">
                <a:pos x="T8" y="T9"/>
              </a:cxn>
            </a:cxnLst>
            <a:rect l="0" t="0" r="r" b="b"/>
            <a:pathLst>
              <a:path w="1710" h="895">
                <a:moveTo>
                  <a:pt x="0" y="285"/>
                </a:moveTo>
                <a:lnTo>
                  <a:pt x="1710" y="0"/>
                </a:lnTo>
                <a:lnTo>
                  <a:pt x="1710" y="840"/>
                </a:lnTo>
                <a:lnTo>
                  <a:pt x="0" y="895"/>
                </a:lnTo>
                <a:lnTo>
                  <a:pt x="0" y="285"/>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šļiḋè">
            <a:extLst>
              <a:ext uri="{FF2B5EF4-FFF2-40B4-BE49-F238E27FC236}">
                <a16:creationId xmlns:a16="http://schemas.microsoft.com/office/drawing/2014/main" id="{7F404D66-B409-4471-8312-0BE13D00F719}"/>
              </a:ext>
            </a:extLst>
          </p:cNvPr>
          <p:cNvSpPr/>
          <p:nvPr/>
        </p:nvSpPr>
        <p:spPr bwMode="auto">
          <a:xfrm>
            <a:off x="13638491" y="5274964"/>
            <a:ext cx="1854597" cy="293468"/>
          </a:xfrm>
          <a:custGeom>
            <a:avLst/>
            <a:gdLst>
              <a:gd name="T0" fmla="*/ 1024 w 1024"/>
              <a:gd name="T1" fmla="*/ 75 h 188"/>
              <a:gd name="T2" fmla="*/ 0 w 1024"/>
              <a:gd name="T3" fmla="*/ 188 h 188"/>
              <a:gd name="T4" fmla="*/ 0 w 1024"/>
              <a:gd name="T5" fmla="*/ 124 h 188"/>
              <a:gd name="T6" fmla="*/ 1024 w 1024"/>
              <a:gd name="T7" fmla="*/ 0 h 188"/>
              <a:gd name="T8" fmla="*/ 1024 w 1024"/>
              <a:gd name="T9" fmla="*/ 75 h 188"/>
            </a:gdLst>
            <a:ahLst/>
            <a:cxnLst>
              <a:cxn ang="0">
                <a:pos x="T0" y="T1"/>
              </a:cxn>
              <a:cxn ang="0">
                <a:pos x="T2" y="T3"/>
              </a:cxn>
              <a:cxn ang="0">
                <a:pos x="T4" y="T5"/>
              </a:cxn>
              <a:cxn ang="0">
                <a:pos x="T6" y="T7"/>
              </a:cxn>
              <a:cxn ang="0">
                <a:pos x="T8" y="T9"/>
              </a:cxn>
            </a:cxnLst>
            <a:rect l="0" t="0" r="r" b="b"/>
            <a:pathLst>
              <a:path w="1024" h="188">
                <a:moveTo>
                  <a:pt x="1024" y="75"/>
                </a:moveTo>
                <a:lnTo>
                  <a:pt x="0" y="188"/>
                </a:lnTo>
                <a:lnTo>
                  <a:pt x="0" y="124"/>
                </a:lnTo>
                <a:lnTo>
                  <a:pt x="1024" y="0"/>
                </a:lnTo>
                <a:lnTo>
                  <a:pt x="1024"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ṡlïdê">
            <a:extLst>
              <a:ext uri="{FF2B5EF4-FFF2-40B4-BE49-F238E27FC236}">
                <a16:creationId xmlns:a16="http://schemas.microsoft.com/office/drawing/2014/main" id="{241B62C8-26B6-40B6-AF80-9ABB3A18595C}"/>
              </a:ext>
            </a:extLst>
          </p:cNvPr>
          <p:cNvSpPr/>
          <p:nvPr/>
        </p:nvSpPr>
        <p:spPr bwMode="auto">
          <a:xfrm>
            <a:off x="13638491" y="5494834"/>
            <a:ext cx="1854597" cy="295030"/>
          </a:xfrm>
          <a:custGeom>
            <a:avLst/>
            <a:gdLst>
              <a:gd name="T0" fmla="*/ 1024 w 1024"/>
              <a:gd name="T1" fmla="*/ 76 h 189"/>
              <a:gd name="T2" fmla="*/ 0 w 1024"/>
              <a:gd name="T3" fmla="*/ 189 h 189"/>
              <a:gd name="T4" fmla="*/ 0 w 1024"/>
              <a:gd name="T5" fmla="*/ 126 h 189"/>
              <a:gd name="T6" fmla="*/ 1024 w 1024"/>
              <a:gd name="T7" fmla="*/ 0 h 189"/>
              <a:gd name="T8" fmla="*/ 1024 w 1024"/>
              <a:gd name="T9" fmla="*/ 76 h 189"/>
            </a:gdLst>
            <a:ahLst/>
            <a:cxnLst>
              <a:cxn ang="0">
                <a:pos x="T0" y="T1"/>
              </a:cxn>
              <a:cxn ang="0">
                <a:pos x="T2" y="T3"/>
              </a:cxn>
              <a:cxn ang="0">
                <a:pos x="T4" y="T5"/>
              </a:cxn>
              <a:cxn ang="0">
                <a:pos x="T6" y="T7"/>
              </a:cxn>
              <a:cxn ang="0">
                <a:pos x="T8" y="T9"/>
              </a:cxn>
            </a:cxnLst>
            <a:rect l="0" t="0" r="r" b="b"/>
            <a:pathLst>
              <a:path w="1024" h="189">
                <a:moveTo>
                  <a:pt x="1024" y="76"/>
                </a:moveTo>
                <a:lnTo>
                  <a:pt x="0" y="189"/>
                </a:lnTo>
                <a:lnTo>
                  <a:pt x="0" y="126"/>
                </a:lnTo>
                <a:lnTo>
                  <a:pt x="1024" y="0"/>
                </a:lnTo>
                <a:lnTo>
                  <a:pt x="1024"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ṥľîdè">
            <a:extLst>
              <a:ext uri="{FF2B5EF4-FFF2-40B4-BE49-F238E27FC236}">
                <a16:creationId xmlns:a16="http://schemas.microsoft.com/office/drawing/2014/main" id="{AB31C559-0B46-43E1-A6C3-263356C9AA31}"/>
              </a:ext>
            </a:extLst>
          </p:cNvPr>
          <p:cNvSpPr/>
          <p:nvPr/>
        </p:nvSpPr>
        <p:spPr bwMode="auto">
          <a:xfrm>
            <a:off x="13340889" y="5543693"/>
            <a:ext cx="300648" cy="177955"/>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ïṥľîdè">
            <a:extLst>
              <a:ext uri="{FF2B5EF4-FFF2-40B4-BE49-F238E27FC236}">
                <a16:creationId xmlns:a16="http://schemas.microsoft.com/office/drawing/2014/main" id="{75FAB2B2-7164-4208-87D3-90F547D5CF3D}"/>
              </a:ext>
            </a:extLst>
          </p:cNvPr>
          <p:cNvSpPr/>
          <p:nvPr/>
        </p:nvSpPr>
        <p:spPr bwMode="auto">
          <a:xfrm>
            <a:off x="13791855" y="4493261"/>
            <a:ext cx="263600" cy="154724"/>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ṥ1îďè">
            <a:extLst>
              <a:ext uri="{FF2B5EF4-FFF2-40B4-BE49-F238E27FC236}">
                <a16:creationId xmlns:a16="http://schemas.microsoft.com/office/drawing/2014/main" id="{A5B2E89F-A16C-422D-AAE9-662AECA9BBBB}"/>
              </a:ext>
            </a:extLst>
          </p:cNvPr>
          <p:cNvSpPr/>
          <p:nvPr/>
        </p:nvSpPr>
        <p:spPr bwMode="auto">
          <a:xfrm>
            <a:off x="12996302" y="5494834"/>
            <a:ext cx="425058" cy="475028"/>
          </a:xfrm>
          <a:custGeom>
            <a:avLst/>
            <a:gdLst>
              <a:gd name="T0" fmla="*/ 194 w 194"/>
              <a:gd name="T1" fmla="*/ 174 h 364"/>
              <a:gd name="T2" fmla="*/ 96 w 194"/>
              <a:gd name="T3" fmla="*/ 7 h 364"/>
              <a:gd name="T4" fmla="*/ 0 w 194"/>
              <a:gd name="T5" fmla="*/ 194 h 364"/>
              <a:gd name="T6" fmla="*/ 96 w 194"/>
              <a:gd name="T7" fmla="*/ 361 h 364"/>
              <a:gd name="T8" fmla="*/ 194 w 194"/>
              <a:gd name="T9" fmla="*/ 174 h 364"/>
            </a:gdLst>
            <a:ahLst/>
            <a:cxnLst>
              <a:cxn ang="0">
                <a:pos x="T0" y="T1"/>
              </a:cxn>
              <a:cxn ang="0">
                <a:pos x="T2" y="T3"/>
              </a:cxn>
              <a:cxn ang="0">
                <a:pos x="T4" y="T5"/>
              </a:cxn>
              <a:cxn ang="0">
                <a:pos x="T6" y="T7"/>
              </a:cxn>
              <a:cxn ang="0">
                <a:pos x="T8" y="T9"/>
              </a:cxn>
            </a:cxnLst>
            <a:rect l="0" t="0" r="r" b="b"/>
            <a:pathLst>
              <a:path w="194" h="364">
                <a:moveTo>
                  <a:pt x="194" y="174"/>
                </a:moveTo>
                <a:cubicBezTo>
                  <a:pt x="194" y="74"/>
                  <a:pt x="150" y="0"/>
                  <a:pt x="96" y="7"/>
                </a:cubicBezTo>
                <a:cubicBezTo>
                  <a:pt x="43" y="15"/>
                  <a:pt x="0" y="98"/>
                  <a:pt x="0" y="194"/>
                </a:cubicBezTo>
                <a:cubicBezTo>
                  <a:pt x="0" y="290"/>
                  <a:pt x="43" y="364"/>
                  <a:pt x="96" y="361"/>
                </a:cubicBezTo>
                <a:cubicBezTo>
                  <a:pt x="150" y="357"/>
                  <a:pt x="194" y="273"/>
                  <a:pt x="194" y="1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FF0000"/>
              </a:solidFill>
            </a:endParaRPr>
          </a:p>
        </p:txBody>
      </p:sp>
      <p:sp>
        <p:nvSpPr>
          <p:cNvPr id="24" name="ïṥľîdè">
            <a:extLst>
              <a:ext uri="{FF2B5EF4-FFF2-40B4-BE49-F238E27FC236}">
                <a16:creationId xmlns:a16="http://schemas.microsoft.com/office/drawing/2014/main" id="{27047BD4-069B-44A1-8975-ACFD1B3A4275}"/>
              </a:ext>
            </a:extLst>
          </p:cNvPr>
          <p:cNvSpPr/>
          <p:nvPr/>
        </p:nvSpPr>
        <p:spPr bwMode="auto">
          <a:xfrm>
            <a:off x="13010592" y="5663130"/>
            <a:ext cx="379353" cy="154724"/>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FF0000"/>
              </a:solidFill>
            </a:endParaRPr>
          </a:p>
        </p:txBody>
      </p:sp>
      <p:sp>
        <p:nvSpPr>
          <p:cNvPr id="25" name="íŝļîḓé">
            <a:extLst>
              <a:ext uri="{FF2B5EF4-FFF2-40B4-BE49-F238E27FC236}">
                <a16:creationId xmlns:a16="http://schemas.microsoft.com/office/drawing/2014/main" id="{EA0418AE-CF04-4593-B664-812FB470AC77}"/>
              </a:ext>
            </a:extLst>
          </p:cNvPr>
          <p:cNvSpPr/>
          <p:nvPr/>
        </p:nvSpPr>
        <p:spPr bwMode="auto">
          <a:xfrm>
            <a:off x="13077289" y="5661772"/>
            <a:ext cx="263600" cy="154724"/>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close/>
              </a:path>
            </a:pathLst>
          </a:custGeom>
          <a:solidFill>
            <a:srgbClr val="564F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Tree>
    <p:custDataLst>
      <p:tags r:id="rId1"/>
    </p:custDataLst>
    <p:extLst>
      <p:ext uri="{BB962C8B-B14F-4D97-AF65-F5344CB8AC3E}">
        <p14:creationId xmlns:p14="http://schemas.microsoft.com/office/powerpoint/2010/main" val="299701427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dirty="0"/>
              <a:t>3.1 </a:t>
            </a:r>
            <a:r>
              <a:rPr lang="zh-CN" altLang="en-US" sz="3200" spc="300" dirty="0"/>
              <a:t>处理方案</a:t>
            </a:r>
          </a:p>
        </p:txBody>
      </p:sp>
      <p:sp>
        <p:nvSpPr>
          <p:cNvPr id="4" name="íṣḻïdè"/>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p:txBody>
          <a:bodyPr/>
          <a:lstStyle/>
          <a:p>
            <a:r>
              <a:rPr lang="zh-CN" altLang="en-US"/>
              <a:t>“西柚知事”</a:t>
            </a:r>
            <a:endParaRPr lang="zh-CN" altLang="en-US" dirty="0"/>
          </a:p>
        </p:txBody>
      </p:sp>
      <p:sp>
        <p:nvSpPr>
          <p:cNvPr id="10" name="文本框 9">
            <a:extLst>
              <a:ext uri="{FF2B5EF4-FFF2-40B4-BE49-F238E27FC236}">
                <a16:creationId xmlns:a16="http://schemas.microsoft.com/office/drawing/2014/main" id="{19D6F656-5892-4686-BEC7-95336CCF6066}"/>
              </a:ext>
            </a:extLst>
          </p:cNvPr>
          <p:cNvSpPr txBox="1"/>
          <p:nvPr/>
        </p:nvSpPr>
        <p:spPr>
          <a:xfrm rot="4009884">
            <a:off x="-8712920" y="-7143300"/>
            <a:ext cx="5616115" cy="6298303"/>
          </a:xfrm>
          <a:prstGeom prst="rect">
            <a:avLst/>
          </a:prstGeom>
          <a:solidFill>
            <a:schemeClr val="bg1"/>
          </a:solidFill>
        </p:spPr>
        <p:txBody>
          <a:bodyPr wrap="square" rtlCol="0">
            <a:spAutoFit/>
          </a:bodyPr>
          <a:lstStyle/>
          <a:p>
            <a:endParaRPr lang="zh-CN" altLang="en-US" dirty="0"/>
          </a:p>
        </p:txBody>
      </p:sp>
      <p:sp>
        <p:nvSpPr>
          <p:cNvPr id="16" name="îŝľiďê">
            <a:extLst>
              <a:ext uri="{FF2B5EF4-FFF2-40B4-BE49-F238E27FC236}">
                <a16:creationId xmlns:a16="http://schemas.microsoft.com/office/drawing/2014/main" id="{B208CFA6-B709-454A-8045-02804E7F6D19}"/>
              </a:ext>
            </a:extLst>
          </p:cNvPr>
          <p:cNvSpPr txBox="1"/>
          <p:nvPr/>
        </p:nvSpPr>
        <p:spPr>
          <a:xfrm>
            <a:off x="-6829790" y="-34544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17" name="PA-文本框 10">
            <a:extLst>
              <a:ext uri="{FF2B5EF4-FFF2-40B4-BE49-F238E27FC236}">
                <a16:creationId xmlns:a16="http://schemas.microsoft.com/office/drawing/2014/main" id="{047C0E8C-72A6-4930-8F1D-53B44A458821}"/>
              </a:ext>
            </a:extLst>
          </p:cNvPr>
          <p:cNvSpPr txBox="1"/>
          <p:nvPr>
            <p:custDataLst>
              <p:tags r:id="rId2"/>
            </p:custDataLst>
          </p:nvPr>
        </p:nvSpPr>
        <p:spPr>
          <a:xfrm>
            <a:off x="-6869495" y="-5650977"/>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sp>
        <p:nvSpPr>
          <p:cNvPr id="18" name="文本框 17">
            <a:extLst>
              <a:ext uri="{FF2B5EF4-FFF2-40B4-BE49-F238E27FC236}">
                <a16:creationId xmlns:a16="http://schemas.microsoft.com/office/drawing/2014/main" id="{243505F9-2547-4E80-AD4A-6A371B15CB82}"/>
              </a:ext>
            </a:extLst>
          </p:cNvPr>
          <p:cNvSpPr txBox="1"/>
          <p:nvPr/>
        </p:nvSpPr>
        <p:spPr>
          <a:xfrm rot="4019446">
            <a:off x="-4505734" y="-2129054"/>
            <a:ext cx="272003" cy="767374"/>
          </a:xfrm>
          <a:prstGeom prst="rect">
            <a:avLst/>
          </a:prstGeom>
          <a:solidFill>
            <a:schemeClr val="bg1"/>
          </a:solidFill>
        </p:spPr>
        <p:txBody>
          <a:bodyPr wrap="square" rtlCol="0">
            <a:spAutoFit/>
          </a:bodyPr>
          <a:lstStyle/>
          <a:p>
            <a:endParaRPr lang="zh-CN" altLang="en-US" dirty="0"/>
          </a:p>
        </p:txBody>
      </p:sp>
      <p:cxnSp>
        <p:nvCxnSpPr>
          <p:cNvPr id="19" name="直接连接符 18">
            <a:extLst>
              <a:ext uri="{FF2B5EF4-FFF2-40B4-BE49-F238E27FC236}">
                <a16:creationId xmlns:a16="http://schemas.microsoft.com/office/drawing/2014/main" id="{61188A69-4434-4BE1-8063-7099A56589A9}"/>
              </a:ext>
            </a:extLst>
          </p:cNvPr>
          <p:cNvCxnSpPr>
            <a:cxnSpLocks/>
          </p:cNvCxnSpPr>
          <p:nvPr/>
        </p:nvCxnSpPr>
        <p:spPr>
          <a:xfrm flipV="1">
            <a:off x="-7654458" y="-2651758"/>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16FBF1C-F097-483C-81D6-975157D17CBE}"/>
              </a:ext>
            </a:extLst>
          </p:cNvPr>
          <p:cNvCxnSpPr>
            <a:cxnSpLocks/>
          </p:cNvCxnSpPr>
          <p:nvPr/>
        </p:nvCxnSpPr>
        <p:spPr>
          <a:xfrm>
            <a:off x="-3477210" y="-640179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PA-îśľidé">
            <a:extLst>
              <a:ext uri="{FF2B5EF4-FFF2-40B4-BE49-F238E27FC236}">
                <a16:creationId xmlns:a16="http://schemas.microsoft.com/office/drawing/2014/main" id="{A98FAC5E-99FE-4951-B3BD-89C74D0E54EE}"/>
              </a:ext>
            </a:extLst>
          </p:cNvPr>
          <p:cNvSpPr txBox="1"/>
          <p:nvPr>
            <p:custDataLst>
              <p:tags r:id="rId3"/>
            </p:custDataLst>
          </p:nvPr>
        </p:nvSpPr>
        <p:spPr bwMode="auto">
          <a:xfrm>
            <a:off x="-5589915" y="-3655073"/>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开发方案</a:t>
            </a:r>
            <a:endParaRPr lang="en-US" altLang="zh-CN" sz="5400" dirty="0">
              <a:solidFill>
                <a:schemeClr val="tx2">
                  <a:lumMod val="50000"/>
                </a:schemeClr>
              </a:solidFill>
              <a:latin typeface="+mn-lt"/>
              <a:ea typeface="+mn-ea"/>
              <a:sym typeface="+mn-lt"/>
            </a:endParaRPr>
          </a:p>
        </p:txBody>
      </p:sp>
      <p:sp>
        <p:nvSpPr>
          <p:cNvPr id="14" name="文本框 13">
            <a:extLst>
              <a:ext uri="{FF2B5EF4-FFF2-40B4-BE49-F238E27FC236}">
                <a16:creationId xmlns:a16="http://schemas.microsoft.com/office/drawing/2014/main" id="{A69C446C-EFB2-4BE8-937A-D9B76DBBBBB8}"/>
              </a:ext>
            </a:extLst>
          </p:cNvPr>
          <p:cNvSpPr txBox="1"/>
          <p:nvPr/>
        </p:nvSpPr>
        <p:spPr>
          <a:xfrm>
            <a:off x="818388" y="1318059"/>
            <a:ext cx="10030175" cy="1289456"/>
          </a:xfrm>
          <a:prstGeom prst="rect">
            <a:avLst/>
          </a:prstGeom>
          <a:noFill/>
        </p:spPr>
        <p:txBody>
          <a:bodyPr wrap="square" rtlCol="0">
            <a:spAutoFit/>
          </a:bodyPr>
          <a:lstStyle/>
          <a:p>
            <a:pPr indent="266700" algn="just">
              <a:lnSpc>
                <a:spcPct val="150000"/>
              </a:lnSpc>
            </a:pPr>
            <a:r>
              <a:rPr kumimoji="0" lang="zh-CN" altLang="zh-CN" b="0" i="0" u="sng"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平台管理员的账号可对用户发布的内容进行审核</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a:t>
            </a:r>
            <a:r>
              <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通过即可直接</a:t>
            </a:r>
            <a:r>
              <a:rPr kumimoji="0" lang="zh-CN" altLang="zh-CN"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发布到</a:t>
            </a:r>
            <a:r>
              <a:rPr kumimoji="0" lang="zh-CN" altLang="en-US"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“西柚知事”校园论坛</a:t>
            </a:r>
            <a:r>
              <a:rPr kumimoji="0" lang="zh-CN" altLang="zh-CN"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平台</a:t>
            </a:r>
            <a:r>
              <a:rPr kumimoji="0" lang="zh-CN" altLang="en-US"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just">
              <a:lnSpc>
                <a:spcPct val="150000"/>
              </a:lnSpc>
            </a:pPr>
            <a:r>
              <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 </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拒绝则需用户对本次提交修改或者撤销</a:t>
            </a:r>
            <a:r>
              <a:rPr kumimoji="0" lang="zh-CN" altLang="en-US"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a:t>
            </a:r>
            <a:endParaRPr lang="zh-CN" altLang="en-US" dirty="0"/>
          </a:p>
        </p:txBody>
      </p:sp>
      <p:sp>
        <p:nvSpPr>
          <p:cNvPr id="22" name="文本框 21">
            <a:extLst>
              <a:ext uri="{FF2B5EF4-FFF2-40B4-BE49-F238E27FC236}">
                <a16:creationId xmlns:a16="http://schemas.microsoft.com/office/drawing/2014/main" id="{C4777459-D82D-4444-9E0E-622CE18B6CC0}"/>
              </a:ext>
            </a:extLst>
          </p:cNvPr>
          <p:cNvSpPr txBox="1"/>
          <p:nvPr/>
        </p:nvSpPr>
        <p:spPr>
          <a:xfrm>
            <a:off x="818388" y="2668379"/>
            <a:ext cx="10030171" cy="2120452"/>
          </a:xfrm>
          <a:prstGeom prst="rect">
            <a:avLst/>
          </a:prstGeom>
          <a:noFill/>
        </p:spPr>
        <p:txBody>
          <a:bodyPr wrap="square" rtlCol="0">
            <a:spAutoFit/>
          </a:bodyPr>
          <a:lstStyle/>
          <a:p>
            <a:pPr indent="266700" algn="just">
              <a:lnSpc>
                <a:spcPct val="150000"/>
              </a:lnSpc>
            </a:pPr>
            <a:r>
              <a:rPr kumimoji="0" lang="zh-CN" altLang="zh-CN" b="0" i="0" u="sng"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涉及到二手交易与有偿互助的内容需要发布者与接收者均已通过学校学号的方法实名认证</a:t>
            </a:r>
            <a:endParaRPr kumimoji="0" lang="en-US" altLang="zh-CN" b="0" i="0" u="sng"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交易过程中，平台会记录下交易双方的信息并要求双方对交易进行相片等方式的记录，</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确保交易的正常进行。</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若有违规情况，双方均可向平台方提交举报，</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核实后会将违规消息记录到违规方的账号信息中，并暂时禁止其进行交易行为。</a:t>
            </a:r>
            <a:endParaRPr lang="zh-CN" altLang="en-US" dirty="0"/>
          </a:p>
        </p:txBody>
      </p:sp>
      <p:cxnSp>
        <p:nvCxnSpPr>
          <p:cNvPr id="11" name="直接箭头连接符 10">
            <a:extLst>
              <a:ext uri="{FF2B5EF4-FFF2-40B4-BE49-F238E27FC236}">
                <a16:creationId xmlns:a16="http://schemas.microsoft.com/office/drawing/2014/main" id="{AD579BA2-C513-4979-9C48-45E6A9B5E41D}"/>
              </a:ext>
            </a:extLst>
          </p:cNvPr>
          <p:cNvCxnSpPr/>
          <p:nvPr/>
        </p:nvCxnSpPr>
        <p:spPr>
          <a:xfrm>
            <a:off x="669924" y="1168400"/>
            <a:ext cx="0" cy="4673600"/>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E497A67-3414-4B49-9774-17FDC1B6C824}"/>
              </a:ext>
            </a:extLst>
          </p:cNvPr>
          <p:cNvCxnSpPr/>
          <p:nvPr/>
        </p:nvCxnSpPr>
        <p:spPr>
          <a:xfrm>
            <a:off x="669924" y="1574800"/>
            <a:ext cx="37655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4" name="直接连接符 23">
            <a:extLst>
              <a:ext uri="{FF2B5EF4-FFF2-40B4-BE49-F238E27FC236}">
                <a16:creationId xmlns:a16="http://schemas.microsoft.com/office/drawing/2014/main" id="{107DA7AC-255C-484C-A668-90616F04E99F}"/>
              </a:ext>
            </a:extLst>
          </p:cNvPr>
          <p:cNvCxnSpPr/>
          <p:nvPr/>
        </p:nvCxnSpPr>
        <p:spPr>
          <a:xfrm>
            <a:off x="669924" y="2924404"/>
            <a:ext cx="376556"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6" name="iš1îḓê">
            <a:extLst>
              <a:ext uri="{FF2B5EF4-FFF2-40B4-BE49-F238E27FC236}">
                <a16:creationId xmlns:a16="http://schemas.microsoft.com/office/drawing/2014/main" id="{DBE777C2-B0CE-452D-B74E-20F9DCA71B47}"/>
              </a:ext>
            </a:extLst>
          </p:cNvPr>
          <p:cNvSpPr/>
          <p:nvPr/>
        </p:nvSpPr>
        <p:spPr bwMode="auto">
          <a:xfrm>
            <a:off x="7193283" y="4843366"/>
            <a:ext cx="3097032" cy="1397097"/>
          </a:xfrm>
          <a:custGeom>
            <a:avLst/>
            <a:gdLst>
              <a:gd name="T0" fmla="*/ 0 w 1710"/>
              <a:gd name="T1" fmla="*/ 285 h 895"/>
              <a:gd name="T2" fmla="*/ 1710 w 1710"/>
              <a:gd name="T3" fmla="*/ 0 h 895"/>
              <a:gd name="T4" fmla="*/ 1710 w 1710"/>
              <a:gd name="T5" fmla="*/ 840 h 895"/>
              <a:gd name="T6" fmla="*/ 0 w 1710"/>
              <a:gd name="T7" fmla="*/ 895 h 895"/>
              <a:gd name="T8" fmla="*/ 0 w 1710"/>
              <a:gd name="T9" fmla="*/ 285 h 895"/>
            </a:gdLst>
            <a:ahLst/>
            <a:cxnLst>
              <a:cxn ang="0">
                <a:pos x="T0" y="T1"/>
              </a:cxn>
              <a:cxn ang="0">
                <a:pos x="T2" y="T3"/>
              </a:cxn>
              <a:cxn ang="0">
                <a:pos x="T4" y="T5"/>
              </a:cxn>
              <a:cxn ang="0">
                <a:pos x="T6" y="T7"/>
              </a:cxn>
              <a:cxn ang="0">
                <a:pos x="T8" y="T9"/>
              </a:cxn>
            </a:cxnLst>
            <a:rect l="0" t="0" r="r" b="b"/>
            <a:pathLst>
              <a:path w="1710" h="895">
                <a:moveTo>
                  <a:pt x="0" y="285"/>
                </a:moveTo>
                <a:lnTo>
                  <a:pt x="1710" y="0"/>
                </a:lnTo>
                <a:lnTo>
                  <a:pt x="1710" y="840"/>
                </a:lnTo>
                <a:lnTo>
                  <a:pt x="0" y="895"/>
                </a:lnTo>
                <a:lnTo>
                  <a:pt x="0" y="285"/>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šļiḋè">
            <a:extLst>
              <a:ext uri="{FF2B5EF4-FFF2-40B4-BE49-F238E27FC236}">
                <a16:creationId xmlns:a16="http://schemas.microsoft.com/office/drawing/2014/main" id="{82D0FD39-3A44-43FC-AF93-7D894FD70CC4}"/>
              </a:ext>
            </a:extLst>
          </p:cNvPr>
          <p:cNvSpPr/>
          <p:nvPr/>
        </p:nvSpPr>
        <p:spPr bwMode="auto">
          <a:xfrm>
            <a:off x="8091131" y="5274964"/>
            <a:ext cx="1854597" cy="293468"/>
          </a:xfrm>
          <a:custGeom>
            <a:avLst/>
            <a:gdLst>
              <a:gd name="T0" fmla="*/ 1024 w 1024"/>
              <a:gd name="T1" fmla="*/ 75 h 188"/>
              <a:gd name="T2" fmla="*/ 0 w 1024"/>
              <a:gd name="T3" fmla="*/ 188 h 188"/>
              <a:gd name="T4" fmla="*/ 0 w 1024"/>
              <a:gd name="T5" fmla="*/ 124 h 188"/>
              <a:gd name="T6" fmla="*/ 1024 w 1024"/>
              <a:gd name="T7" fmla="*/ 0 h 188"/>
              <a:gd name="T8" fmla="*/ 1024 w 1024"/>
              <a:gd name="T9" fmla="*/ 75 h 188"/>
            </a:gdLst>
            <a:ahLst/>
            <a:cxnLst>
              <a:cxn ang="0">
                <a:pos x="T0" y="T1"/>
              </a:cxn>
              <a:cxn ang="0">
                <a:pos x="T2" y="T3"/>
              </a:cxn>
              <a:cxn ang="0">
                <a:pos x="T4" y="T5"/>
              </a:cxn>
              <a:cxn ang="0">
                <a:pos x="T6" y="T7"/>
              </a:cxn>
              <a:cxn ang="0">
                <a:pos x="T8" y="T9"/>
              </a:cxn>
            </a:cxnLst>
            <a:rect l="0" t="0" r="r" b="b"/>
            <a:pathLst>
              <a:path w="1024" h="188">
                <a:moveTo>
                  <a:pt x="1024" y="75"/>
                </a:moveTo>
                <a:lnTo>
                  <a:pt x="0" y="188"/>
                </a:lnTo>
                <a:lnTo>
                  <a:pt x="0" y="124"/>
                </a:lnTo>
                <a:lnTo>
                  <a:pt x="1024" y="0"/>
                </a:lnTo>
                <a:lnTo>
                  <a:pt x="1024"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ṡlïdê">
            <a:extLst>
              <a:ext uri="{FF2B5EF4-FFF2-40B4-BE49-F238E27FC236}">
                <a16:creationId xmlns:a16="http://schemas.microsoft.com/office/drawing/2014/main" id="{6909EBE7-486A-435E-97F1-66936EB5976C}"/>
              </a:ext>
            </a:extLst>
          </p:cNvPr>
          <p:cNvSpPr/>
          <p:nvPr/>
        </p:nvSpPr>
        <p:spPr bwMode="auto">
          <a:xfrm>
            <a:off x="8091131" y="5494834"/>
            <a:ext cx="1854597" cy="295030"/>
          </a:xfrm>
          <a:custGeom>
            <a:avLst/>
            <a:gdLst>
              <a:gd name="T0" fmla="*/ 1024 w 1024"/>
              <a:gd name="T1" fmla="*/ 76 h 189"/>
              <a:gd name="T2" fmla="*/ 0 w 1024"/>
              <a:gd name="T3" fmla="*/ 189 h 189"/>
              <a:gd name="T4" fmla="*/ 0 w 1024"/>
              <a:gd name="T5" fmla="*/ 126 h 189"/>
              <a:gd name="T6" fmla="*/ 1024 w 1024"/>
              <a:gd name="T7" fmla="*/ 0 h 189"/>
              <a:gd name="T8" fmla="*/ 1024 w 1024"/>
              <a:gd name="T9" fmla="*/ 76 h 189"/>
            </a:gdLst>
            <a:ahLst/>
            <a:cxnLst>
              <a:cxn ang="0">
                <a:pos x="T0" y="T1"/>
              </a:cxn>
              <a:cxn ang="0">
                <a:pos x="T2" y="T3"/>
              </a:cxn>
              <a:cxn ang="0">
                <a:pos x="T4" y="T5"/>
              </a:cxn>
              <a:cxn ang="0">
                <a:pos x="T6" y="T7"/>
              </a:cxn>
              <a:cxn ang="0">
                <a:pos x="T8" y="T9"/>
              </a:cxn>
            </a:cxnLst>
            <a:rect l="0" t="0" r="r" b="b"/>
            <a:pathLst>
              <a:path w="1024" h="189">
                <a:moveTo>
                  <a:pt x="1024" y="76"/>
                </a:moveTo>
                <a:lnTo>
                  <a:pt x="0" y="189"/>
                </a:lnTo>
                <a:lnTo>
                  <a:pt x="0" y="126"/>
                </a:lnTo>
                <a:lnTo>
                  <a:pt x="1024" y="0"/>
                </a:lnTo>
                <a:lnTo>
                  <a:pt x="1024"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ṥľîdè">
            <a:extLst>
              <a:ext uri="{FF2B5EF4-FFF2-40B4-BE49-F238E27FC236}">
                <a16:creationId xmlns:a16="http://schemas.microsoft.com/office/drawing/2014/main" id="{FDA8BD8F-9F0B-426E-AB1D-C0B29958A953}"/>
              </a:ext>
            </a:extLst>
          </p:cNvPr>
          <p:cNvSpPr/>
          <p:nvPr/>
        </p:nvSpPr>
        <p:spPr bwMode="auto">
          <a:xfrm>
            <a:off x="7793529" y="5543693"/>
            <a:ext cx="300648" cy="177955"/>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ṥľîdè">
            <a:extLst>
              <a:ext uri="{FF2B5EF4-FFF2-40B4-BE49-F238E27FC236}">
                <a16:creationId xmlns:a16="http://schemas.microsoft.com/office/drawing/2014/main" id="{E0014125-B6BE-49A2-ADBF-0CD5B30D4C40}"/>
              </a:ext>
            </a:extLst>
          </p:cNvPr>
          <p:cNvSpPr/>
          <p:nvPr/>
        </p:nvSpPr>
        <p:spPr bwMode="auto">
          <a:xfrm>
            <a:off x="8244495" y="4493261"/>
            <a:ext cx="263600" cy="154724"/>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ṥ1îďè">
            <a:extLst>
              <a:ext uri="{FF2B5EF4-FFF2-40B4-BE49-F238E27FC236}">
                <a16:creationId xmlns:a16="http://schemas.microsoft.com/office/drawing/2014/main" id="{41270F38-DD9B-477C-9BEB-CB50270696EC}"/>
              </a:ext>
            </a:extLst>
          </p:cNvPr>
          <p:cNvSpPr/>
          <p:nvPr/>
        </p:nvSpPr>
        <p:spPr bwMode="auto">
          <a:xfrm>
            <a:off x="7448942" y="5494834"/>
            <a:ext cx="425058" cy="475028"/>
          </a:xfrm>
          <a:custGeom>
            <a:avLst/>
            <a:gdLst>
              <a:gd name="T0" fmla="*/ 194 w 194"/>
              <a:gd name="T1" fmla="*/ 174 h 364"/>
              <a:gd name="T2" fmla="*/ 96 w 194"/>
              <a:gd name="T3" fmla="*/ 7 h 364"/>
              <a:gd name="T4" fmla="*/ 0 w 194"/>
              <a:gd name="T5" fmla="*/ 194 h 364"/>
              <a:gd name="T6" fmla="*/ 96 w 194"/>
              <a:gd name="T7" fmla="*/ 361 h 364"/>
              <a:gd name="T8" fmla="*/ 194 w 194"/>
              <a:gd name="T9" fmla="*/ 174 h 364"/>
            </a:gdLst>
            <a:ahLst/>
            <a:cxnLst>
              <a:cxn ang="0">
                <a:pos x="T0" y="T1"/>
              </a:cxn>
              <a:cxn ang="0">
                <a:pos x="T2" y="T3"/>
              </a:cxn>
              <a:cxn ang="0">
                <a:pos x="T4" y="T5"/>
              </a:cxn>
              <a:cxn ang="0">
                <a:pos x="T6" y="T7"/>
              </a:cxn>
              <a:cxn ang="0">
                <a:pos x="T8" y="T9"/>
              </a:cxn>
            </a:cxnLst>
            <a:rect l="0" t="0" r="r" b="b"/>
            <a:pathLst>
              <a:path w="194" h="364">
                <a:moveTo>
                  <a:pt x="194" y="174"/>
                </a:moveTo>
                <a:cubicBezTo>
                  <a:pt x="194" y="74"/>
                  <a:pt x="150" y="0"/>
                  <a:pt x="96" y="7"/>
                </a:cubicBezTo>
                <a:cubicBezTo>
                  <a:pt x="43" y="15"/>
                  <a:pt x="0" y="98"/>
                  <a:pt x="0" y="194"/>
                </a:cubicBezTo>
                <a:cubicBezTo>
                  <a:pt x="0" y="290"/>
                  <a:pt x="43" y="364"/>
                  <a:pt x="96" y="361"/>
                </a:cubicBezTo>
                <a:cubicBezTo>
                  <a:pt x="150" y="357"/>
                  <a:pt x="194" y="273"/>
                  <a:pt x="194" y="1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FF0000"/>
              </a:solidFill>
            </a:endParaRPr>
          </a:p>
        </p:txBody>
      </p:sp>
      <p:sp>
        <p:nvSpPr>
          <p:cNvPr id="32" name="ïṥľîdè">
            <a:extLst>
              <a:ext uri="{FF2B5EF4-FFF2-40B4-BE49-F238E27FC236}">
                <a16:creationId xmlns:a16="http://schemas.microsoft.com/office/drawing/2014/main" id="{AAA99D1D-D9C7-4F77-B4B5-077AADD6DFC1}"/>
              </a:ext>
            </a:extLst>
          </p:cNvPr>
          <p:cNvSpPr/>
          <p:nvPr/>
        </p:nvSpPr>
        <p:spPr bwMode="auto">
          <a:xfrm>
            <a:off x="7463232" y="5663130"/>
            <a:ext cx="379353" cy="154724"/>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FF0000"/>
              </a:solidFill>
            </a:endParaRPr>
          </a:p>
        </p:txBody>
      </p:sp>
      <p:sp>
        <p:nvSpPr>
          <p:cNvPr id="33" name="íŝļîḓé">
            <a:extLst>
              <a:ext uri="{FF2B5EF4-FFF2-40B4-BE49-F238E27FC236}">
                <a16:creationId xmlns:a16="http://schemas.microsoft.com/office/drawing/2014/main" id="{5052E393-6FAF-4CFD-BD60-98CC8F6DD022}"/>
              </a:ext>
            </a:extLst>
          </p:cNvPr>
          <p:cNvSpPr/>
          <p:nvPr/>
        </p:nvSpPr>
        <p:spPr bwMode="auto">
          <a:xfrm>
            <a:off x="7529929" y="5661772"/>
            <a:ext cx="263600" cy="154724"/>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close/>
              </a:path>
            </a:pathLst>
          </a:custGeom>
          <a:solidFill>
            <a:srgbClr val="564F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文本框 33">
            <a:extLst>
              <a:ext uri="{FF2B5EF4-FFF2-40B4-BE49-F238E27FC236}">
                <a16:creationId xmlns:a16="http://schemas.microsoft.com/office/drawing/2014/main" id="{FFFEE7F4-958C-4310-A98E-646F3458FB55}"/>
              </a:ext>
            </a:extLst>
          </p:cNvPr>
          <p:cNvSpPr txBox="1"/>
          <p:nvPr/>
        </p:nvSpPr>
        <p:spPr>
          <a:xfrm>
            <a:off x="1999432" y="-2522408"/>
            <a:ext cx="7422481" cy="874407"/>
          </a:xfrm>
          <a:prstGeom prst="rect">
            <a:avLst/>
          </a:prstGeom>
          <a:solidFill>
            <a:schemeClr val="bg1"/>
          </a:solidFill>
          <a:ln w="28575">
            <a:solidFill>
              <a:srgbClr val="8B6BF4"/>
            </a:solidFill>
          </a:ln>
          <a:effectLst>
            <a:outerShdw blurRad="50800" dist="38100" dir="16200000" rotWithShape="0">
              <a:prstClr val="black">
                <a:alpha val="40000"/>
              </a:prstClr>
            </a:outerShdw>
          </a:effectLst>
        </p:spPr>
        <p:txBody>
          <a:bodyPr wrap="square">
            <a:spAutoFit/>
          </a:bodyPr>
          <a:lstStyle/>
          <a:p>
            <a:pPr marL="266700" indent="266700" algn="ctr">
              <a:lnSpc>
                <a:spcPct val="150000"/>
              </a:lnSpc>
            </a:pPr>
            <a:r>
              <a:rPr lang="en-US" altLang="zh-CN" i="1" kern="100" dirty="0">
                <a:effectLst/>
                <a:latin typeface="+mn-ea"/>
                <a:cs typeface="宋体" panose="02010600030101010101" pitchFamily="2" charset="-122"/>
              </a:rPr>
              <a:t>Java web</a:t>
            </a:r>
            <a:r>
              <a:rPr lang="zh-CN" altLang="zh-CN" i="1" kern="100" dirty="0">
                <a:effectLst/>
                <a:latin typeface="+mn-ea"/>
                <a:cs typeface="宋体" panose="02010600030101010101" pitchFamily="2" charset="-122"/>
              </a:rPr>
              <a:t>框架</a:t>
            </a:r>
            <a:r>
              <a:rPr lang="en-US" altLang="zh-CN" i="1" kern="100" dirty="0">
                <a:effectLst/>
                <a:latin typeface="+mn-ea"/>
                <a:cs typeface="宋体" panose="02010600030101010101" pitchFamily="2" charset="-122"/>
              </a:rPr>
              <a:t>Spring</a:t>
            </a:r>
            <a:r>
              <a:rPr lang="en-US" altLang="zh-CN" i="1" kern="100" dirty="0">
                <a:latin typeface="+mn-ea"/>
                <a:cs typeface="宋体" panose="02010600030101010101" pitchFamily="2" charset="-122"/>
              </a:rPr>
              <a:t> </a:t>
            </a:r>
            <a:r>
              <a:rPr lang="zh-CN" altLang="zh-CN" i="1" kern="100" dirty="0">
                <a:effectLst/>
                <a:latin typeface="+mn-ea"/>
                <a:cs typeface="宋体" panose="02010600030101010101" pitchFamily="2" charset="-122"/>
              </a:rPr>
              <a:t>消息中间件数据库</a:t>
            </a:r>
            <a:r>
              <a:rPr lang="en-US" altLang="zh-CN" i="1" kern="100" dirty="0" err="1">
                <a:effectLst/>
                <a:latin typeface="+mn-ea"/>
                <a:cs typeface="宋体" panose="02010600030101010101" pitchFamily="2" charset="-122"/>
              </a:rPr>
              <a:t>redis</a:t>
            </a:r>
            <a:endParaRPr lang="en-US" altLang="zh-CN" i="1" kern="100" dirty="0">
              <a:effectLst/>
              <a:latin typeface="+mn-ea"/>
              <a:cs typeface="宋体" panose="02010600030101010101" pitchFamily="2" charset="-122"/>
            </a:endParaRPr>
          </a:p>
          <a:p>
            <a:pPr marL="266700" indent="266700" algn="ctr">
              <a:lnSpc>
                <a:spcPct val="150000"/>
              </a:lnSpc>
            </a:pPr>
            <a:r>
              <a:rPr lang="en-US" altLang="zh-CN" i="1" kern="100" dirty="0">
                <a:effectLst/>
                <a:latin typeface="+mn-ea"/>
                <a:cs typeface="宋体" panose="02010600030101010101" pitchFamily="2" charset="-122"/>
              </a:rPr>
              <a:t>web</a:t>
            </a:r>
            <a:r>
              <a:rPr lang="zh-CN" altLang="zh-CN" i="1" kern="100" dirty="0">
                <a:effectLst/>
                <a:latin typeface="+mn-ea"/>
                <a:cs typeface="宋体" panose="02010600030101010101" pitchFamily="2" charset="-122"/>
              </a:rPr>
              <a:t>前端</a:t>
            </a:r>
            <a:r>
              <a:rPr lang="en-US" altLang="zh-CN" i="1" kern="100" dirty="0">
                <a:effectLst/>
                <a:latin typeface="+mn-ea"/>
                <a:cs typeface="宋体" panose="02010600030101010101" pitchFamily="2" charset="-122"/>
              </a:rPr>
              <a:t>Vue</a:t>
            </a:r>
            <a:r>
              <a:rPr lang="zh-CN" altLang="en-US" i="1" kern="100" dirty="0">
                <a:latin typeface="+mn-ea"/>
                <a:cs typeface="宋体" panose="02010600030101010101" pitchFamily="2" charset="-122"/>
              </a:rPr>
              <a:t>框架</a:t>
            </a:r>
            <a:r>
              <a:rPr lang="zh-CN" altLang="zh-CN" i="1" kern="100" dirty="0">
                <a:effectLst/>
                <a:latin typeface="+mn-ea"/>
                <a:cs typeface="宋体" panose="02010600030101010101" pitchFamily="2" charset="-122"/>
              </a:rPr>
              <a:t>及其结合</a:t>
            </a:r>
            <a:r>
              <a:rPr lang="en-US" altLang="zh-CN" i="1" kern="100" dirty="0">
                <a:effectLst/>
                <a:latin typeface="+mn-ea"/>
                <a:cs typeface="宋体" panose="02010600030101010101" pitchFamily="2" charset="-122"/>
              </a:rPr>
              <a:t>HTML</a:t>
            </a:r>
            <a:r>
              <a:rPr lang="zh-CN" altLang="zh-CN" i="1" kern="100" dirty="0">
                <a:effectLst/>
                <a:latin typeface="+mn-ea"/>
                <a:cs typeface="宋体" panose="02010600030101010101" pitchFamily="2" charset="-122"/>
              </a:rPr>
              <a:t>，</a:t>
            </a:r>
            <a:r>
              <a:rPr lang="en-US" altLang="zh-CN" i="1" kern="100" dirty="0">
                <a:effectLst/>
                <a:latin typeface="+mn-ea"/>
                <a:cs typeface="宋体" panose="02010600030101010101" pitchFamily="2" charset="-122"/>
              </a:rPr>
              <a:t>CSS, JavaScript</a:t>
            </a:r>
            <a:r>
              <a:rPr lang="zh-CN" altLang="zh-CN" i="1" kern="100" dirty="0">
                <a:effectLst/>
                <a:latin typeface="+mn-ea"/>
                <a:cs typeface="宋体" panose="02010600030101010101" pitchFamily="2" charset="-122"/>
              </a:rPr>
              <a:t>的使用</a:t>
            </a:r>
            <a:endParaRPr lang="en-US" altLang="zh-CN" i="1" kern="100" dirty="0">
              <a:latin typeface="+mn-ea"/>
              <a:cs typeface="Times New Roman" panose="02020603050405020304" pitchFamily="18" charset="0"/>
            </a:endParaRPr>
          </a:p>
        </p:txBody>
      </p:sp>
      <p:sp>
        <p:nvSpPr>
          <p:cNvPr id="35" name="文本框 34">
            <a:extLst>
              <a:ext uri="{FF2B5EF4-FFF2-40B4-BE49-F238E27FC236}">
                <a16:creationId xmlns:a16="http://schemas.microsoft.com/office/drawing/2014/main" id="{C6B7F047-B89C-4676-B6BD-595E2E4D66FB}"/>
              </a:ext>
            </a:extLst>
          </p:cNvPr>
          <p:cNvSpPr txBox="1"/>
          <p:nvPr/>
        </p:nvSpPr>
        <p:spPr>
          <a:xfrm>
            <a:off x="-6069172" y="3861506"/>
            <a:ext cx="3569919" cy="1705403"/>
          </a:xfrm>
          <a:prstGeom prst="rect">
            <a:avLst/>
          </a:prstGeom>
          <a:solidFill>
            <a:schemeClr val="bg1"/>
          </a:solidFill>
          <a:ln w="28575">
            <a:solidFill>
              <a:srgbClr val="3DD8B5"/>
            </a:solidFill>
          </a:ln>
          <a:effectLst>
            <a:outerShdw blurRad="50800" dist="38100" dir="13500000" algn="br" rotWithShape="0">
              <a:prstClr val="black">
                <a:alpha val="40000"/>
              </a:prstClr>
            </a:outerShdw>
          </a:effectLst>
        </p:spPr>
        <p:txBody>
          <a:bodyPr wrap="square">
            <a:spAutoFit/>
          </a:bodyPr>
          <a:lstStyle/>
          <a:p>
            <a:pPr marL="266700" indent="266700" algn="r">
              <a:lnSpc>
                <a:spcPct val="150000"/>
              </a:lnSpc>
            </a:pPr>
            <a:r>
              <a:rPr lang="zh-CN" altLang="zh-CN" i="1" kern="100" dirty="0">
                <a:latin typeface="+mn-ea"/>
              </a:rPr>
              <a:t>并发，性能优化，</a:t>
            </a:r>
            <a:endParaRPr lang="en-US" altLang="zh-CN" i="1" kern="100" dirty="0">
              <a:latin typeface="+mn-ea"/>
            </a:endParaRPr>
          </a:p>
          <a:p>
            <a:pPr marL="266700" indent="266700" algn="r">
              <a:lnSpc>
                <a:spcPct val="150000"/>
              </a:lnSpc>
            </a:pPr>
            <a:r>
              <a:rPr lang="zh-CN" altLang="zh-CN" i="1" kern="100" dirty="0">
                <a:latin typeface="+mn-ea"/>
              </a:rPr>
              <a:t>架构设计领域知识，</a:t>
            </a:r>
            <a:endParaRPr lang="en-US" altLang="zh-CN" i="1" kern="100" dirty="0">
              <a:latin typeface="+mn-ea"/>
            </a:endParaRPr>
          </a:p>
          <a:p>
            <a:pPr marL="266700" indent="266700" algn="r">
              <a:lnSpc>
                <a:spcPct val="150000"/>
              </a:lnSpc>
            </a:pPr>
            <a:r>
              <a:rPr lang="zh-CN" altLang="zh-CN" i="1" kern="100" dirty="0">
                <a:latin typeface="+mn-ea"/>
              </a:rPr>
              <a:t>大型系统设计，</a:t>
            </a:r>
            <a:endParaRPr lang="en-US" altLang="zh-CN" i="1" kern="100" dirty="0">
              <a:latin typeface="+mn-ea"/>
            </a:endParaRPr>
          </a:p>
          <a:p>
            <a:pPr marL="266700" indent="266700" algn="r">
              <a:lnSpc>
                <a:spcPct val="150000"/>
              </a:lnSpc>
            </a:pPr>
            <a:r>
              <a:rPr lang="zh-CN" altLang="zh-CN" i="1" kern="100" dirty="0">
                <a:latin typeface="+mn-ea"/>
              </a:rPr>
              <a:t>稳定性方案，资金安全方案</a:t>
            </a:r>
          </a:p>
        </p:txBody>
      </p:sp>
      <p:sp>
        <p:nvSpPr>
          <p:cNvPr id="36" name="文本框 35">
            <a:extLst>
              <a:ext uri="{FF2B5EF4-FFF2-40B4-BE49-F238E27FC236}">
                <a16:creationId xmlns:a16="http://schemas.microsoft.com/office/drawing/2014/main" id="{1B7A0354-5AE2-46BC-8F8D-82F71ABC5092}"/>
              </a:ext>
            </a:extLst>
          </p:cNvPr>
          <p:cNvSpPr txBox="1"/>
          <p:nvPr/>
        </p:nvSpPr>
        <p:spPr>
          <a:xfrm>
            <a:off x="13923014" y="4277002"/>
            <a:ext cx="3162390" cy="874407"/>
          </a:xfrm>
          <a:prstGeom prst="rect">
            <a:avLst/>
          </a:prstGeom>
          <a:solidFill>
            <a:schemeClr val="bg1"/>
          </a:solidFill>
          <a:ln w="28575">
            <a:solidFill>
              <a:srgbClr val="FFC759"/>
            </a:solidFill>
          </a:ln>
          <a:effectLst>
            <a:outerShdw blurRad="50800" dist="38100" algn="l" rotWithShape="0">
              <a:prstClr val="black">
                <a:alpha val="40000"/>
              </a:prstClr>
            </a:outerShdw>
          </a:effectLst>
        </p:spPr>
        <p:txBody>
          <a:bodyPr wrap="square">
            <a:spAutoFit/>
          </a:bodyPr>
          <a:lstStyle/>
          <a:p>
            <a:pPr marL="266700" indent="266700">
              <a:lnSpc>
                <a:spcPct val="150000"/>
              </a:lnSpc>
            </a:pPr>
            <a:r>
              <a:rPr lang="zh-CN" altLang="en-US" i="1" kern="100" dirty="0">
                <a:latin typeface="+mn-ea"/>
              </a:rPr>
              <a:t>团队沟通能力</a:t>
            </a:r>
            <a:endParaRPr lang="en-US" altLang="zh-CN" i="1" kern="100" dirty="0">
              <a:latin typeface="+mn-ea"/>
            </a:endParaRPr>
          </a:p>
          <a:p>
            <a:pPr marL="266700" indent="266700">
              <a:lnSpc>
                <a:spcPct val="150000"/>
              </a:lnSpc>
            </a:pPr>
            <a:r>
              <a:rPr lang="zh-CN" altLang="en-US" i="1" kern="100" dirty="0">
                <a:latin typeface="+mn-ea"/>
              </a:rPr>
              <a:t>团队协作能力</a:t>
            </a:r>
            <a:endParaRPr lang="zh-CN" altLang="zh-CN" i="1" kern="100" dirty="0">
              <a:latin typeface="+mn-ea"/>
            </a:endParaRPr>
          </a:p>
        </p:txBody>
      </p:sp>
    </p:spTree>
    <p:custDataLst>
      <p:tags r:id="rId1"/>
    </p:custDataLst>
    <p:extLst>
      <p:ext uri="{BB962C8B-B14F-4D97-AF65-F5344CB8AC3E}">
        <p14:creationId xmlns:p14="http://schemas.microsoft.com/office/powerpoint/2010/main" val="51241151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dirty="0"/>
              <a:t>3.2 </a:t>
            </a:r>
            <a:r>
              <a:rPr lang="zh-CN" altLang="en-US" sz="3200" spc="300" dirty="0"/>
              <a:t>技术路线</a:t>
            </a:r>
          </a:p>
        </p:txBody>
      </p:sp>
      <p:sp>
        <p:nvSpPr>
          <p:cNvPr id="4" name="íṣḻïdè"/>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p:txBody>
          <a:bodyPr/>
          <a:lstStyle/>
          <a:p>
            <a:r>
              <a:rPr lang="zh-CN" altLang="en-US"/>
              <a:t>“西柚知事”</a:t>
            </a:r>
            <a:endParaRPr lang="zh-CN" altLang="en-US" dirty="0"/>
          </a:p>
        </p:txBody>
      </p:sp>
      <p:sp>
        <p:nvSpPr>
          <p:cNvPr id="10" name="文本框 9">
            <a:extLst>
              <a:ext uri="{FF2B5EF4-FFF2-40B4-BE49-F238E27FC236}">
                <a16:creationId xmlns:a16="http://schemas.microsoft.com/office/drawing/2014/main" id="{19D6F656-5892-4686-BEC7-95336CCF6066}"/>
              </a:ext>
            </a:extLst>
          </p:cNvPr>
          <p:cNvSpPr txBox="1"/>
          <p:nvPr/>
        </p:nvSpPr>
        <p:spPr>
          <a:xfrm rot="4009884">
            <a:off x="-8712920" y="-7143300"/>
            <a:ext cx="5616115" cy="6298303"/>
          </a:xfrm>
          <a:prstGeom prst="rect">
            <a:avLst/>
          </a:prstGeom>
          <a:solidFill>
            <a:schemeClr val="bg1"/>
          </a:solidFill>
        </p:spPr>
        <p:txBody>
          <a:bodyPr wrap="square" rtlCol="0">
            <a:spAutoFit/>
          </a:bodyPr>
          <a:lstStyle/>
          <a:p>
            <a:endParaRPr lang="zh-CN" altLang="en-US" dirty="0"/>
          </a:p>
        </p:txBody>
      </p:sp>
      <p:sp>
        <p:nvSpPr>
          <p:cNvPr id="16" name="îŝľiďê">
            <a:extLst>
              <a:ext uri="{FF2B5EF4-FFF2-40B4-BE49-F238E27FC236}">
                <a16:creationId xmlns:a16="http://schemas.microsoft.com/office/drawing/2014/main" id="{B208CFA6-B709-454A-8045-02804E7F6D19}"/>
              </a:ext>
            </a:extLst>
          </p:cNvPr>
          <p:cNvSpPr txBox="1"/>
          <p:nvPr/>
        </p:nvSpPr>
        <p:spPr>
          <a:xfrm>
            <a:off x="-6829790" y="-34544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17" name="PA-文本框 10">
            <a:extLst>
              <a:ext uri="{FF2B5EF4-FFF2-40B4-BE49-F238E27FC236}">
                <a16:creationId xmlns:a16="http://schemas.microsoft.com/office/drawing/2014/main" id="{047C0E8C-72A6-4930-8F1D-53B44A458821}"/>
              </a:ext>
            </a:extLst>
          </p:cNvPr>
          <p:cNvSpPr txBox="1"/>
          <p:nvPr>
            <p:custDataLst>
              <p:tags r:id="rId2"/>
            </p:custDataLst>
          </p:nvPr>
        </p:nvSpPr>
        <p:spPr>
          <a:xfrm>
            <a:off x="-6869495" y="-5650977"/>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sp>
        <p:nvSpPr>
          <p:cNvPr id="18" name="文本框 17">
            <a:extLst>
              <a:ext uri="{FF2B5EF4-FFF2-40B4-BE49-F238E27FC236}">
                <a16:creationId xmlns:a16="http://schemas.microsoft.com/office/drawing/2014/main" id="{243505F9-2547-4E80-AD4A-6A371B15CB82}"/>
              </a:ext>
            </a:extLst>
          </p:cNvPr>
          <p:cNvSpPr txBox="1"/>
          <p:nvPr/>
        </p:nvSpPr>
        <p:spPr>
          <a:xfrm rot="4019446">
            <a:off x="-4505734" y="-2129054"/>
            <a:ext cx="272003" cy="767374"/>
          </a:xfrm>
          <a:prstGeom prst="rect">
            <a:avLst/>
          </a:prstGeom>
          <a:solidFill>
            <a:schemeClr val="bg1"/>
          </a:solidFill>
        </p:spPr>
        <p:txBody>
          <a:bodyPr wrap="square" rtlCol="0">
            <a:spAutoFit/>
          </a:bodyPr>
          <a:lstStyle/>
          <a:p>
            <a:endParaRPr lang="zh-CN" altLang="en-US" dirty="0"/>
          </a:p>
        </p:txBody>
      </p:sp>
      <p:cxnSp>
        <p:nvCxnSpPr>
          <p:cNvPr id="19" name="直接连接符 18">
            <a:extLst>
              <a:ext uri="{FF2B5EF4-FFF2-40B4-BE49-F238E27FC236}">
                <a16:creationId xmlns:a16="http://schemas.microsoft.com/office/drawing/2014/main" id="{61188A69-4434-4BE1-8063-7099A56589A9}"/>
              </a:ext>
            </a:extLst>
          </p:cNvPr>
          <p:cNvCxnSpPr>
            <a:cxnSpLocks/>
          </p:cNvCxnSpPr>
          <p:nvPr/>
        </p:nvCxnSpPr>
        <p:spPr>
          <a:xfrm flipV="1">
            <a:off x="-7654458" y="-2651758"/>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16FBF1C-F097-483C-81D6-975157D17CBE}"/>
              </a:ext>
            </a:extLst>
          </p:cNvPr>
          <p:cNvCxnSpPr>
            <a:cxnSpLocks/>
          </p:cNvCxnSpPr>
          <p:nvPr/>
        </p:nvCxnSpPr>
        <p:spPr>
          <a:xfrm>
            <a:off x="-3477210" y="-640179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PA-îśľidé">
            <a:extLst>
              <a:ext uri="{FF2B5EF4-FFF2-40B4-BE49-F238E27FC236}">
                <a16:creationId xmlns:a16="http://schemas.microsoft.com/office/drawing/2014/main" id="{A98FAC5E-99FE-4951-B3BD-89C74D0E54EE}"/>
              </a:ext>
            </a:extLst>
          </p:cNvPr>
          <p:cNvSpPr txBox="1"/>
          <p:nvPr>
            <p:custDataLst>
              <p:tags r:id="rId3"/>
            </p:custDataLst>
          </p:nvPr>
        </p:nvSpPr>
        <p:spPr bwMode="auto">
          <a:xfrm>
            <a:off x="-5589915" y="-3655073"/>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开发方案</a:t>
            </a:r>
            <a:endParaRPr lang="en-US" altLang="zh-CN" sz="5400" dirty="0">
              <a:solidFill>
                <a:schemeClr val="tx2">
                  <a:lumMod val="50000"/>
                </a:schemeClr>
              </a:solidFill>
              <a:latin typeface="+mn-lt"/>
              <a:ea typeface="+mn-ea"/>
              <a:sym typeface="+mn-lt"/>
            </a:endParaRPr>
          </a:p>
        </p:txBody>
      </p:sp>
      <p:sp>
        <p:nvSpPr>
          <p:cNvPr id="13" name="文本框 12">
            <a:extLst>
              <a:ext uri="{FF2B5EF4-FFF2-40B4-BE49-F238E27FC236}">
                <a16:creationId xmlns:a16="http://schemas.microsoft.com/office/drawing/2014/main" id="{F32587DE-B270-47D7-8C50-474032105B7C}"/>
              </a:ext>
            </a:extLst>
          </p:cNvPr>
          <p:cNvSpPr txBox="1"/>
          <p:nvPr/>
        </p:nvSpPr>
        <p:spPr>
          <a:xfrm>
            <a:off x="1999432" y="1379032"/>
            <a:ext cx="7422481" cy="874407"/>
          </a:xfrm>
          <a:prstGeom prst="rect">
            <a:avLst/>
          </a:prstGeom>
          <a:solidFill>
            <a:schemeClr val="bg1"/>
          </a:solidFill>
          <a:ln w="28575">
            <a:solidFill>
              <a:srgbClr val="8B6BF4"/>
            </a:solidFill>
          </a:ln>
          <a:effectLst>
            <a:outerShdw blurRad="50800" dist="38100" dir="16200000" rotWithShape="0">
              <a:prstClr val="black">
                <a:alpha val="40000"/>
              </a:prstClr>
            </a:outerShdw>
          </a:effectLst>
        </p:spPr>
        <p:txBody>
          <a:bodyPr wrap="square">
            <a:spAutoFit/>
          </a:bodyPr>
          <a:lstStyle/>
          <a:p>
            <a:pPr marL="266700" indent="266700" algn="ctr">
              <a:lnSpc>
                <a:spcPct val="150000"/>
              </a:lnSpc>
            </a:pPr>
            <a:r>
              <a:rPr lang="en-US" altLang="zh-CN" i="1" kern="100" dirty="0">
                <a:effectLst/>
                <a:latin typeface="+mn-ea"/>
                <a:cs typeface="宋体" panose="02010600030101010101" pitchFamily="2" charset="-122"/>
              </a:rPr>
              <a:t>Java </a:t>
            </a:r>
            <a:r>
              <a:rPr lang="en-US" altLang="zh-CN" i="1" kern="100">
                <a:effectLst/>
                <a:latin typeface="+mn-ea"/>
                <a:cs typeface="宋体" panose="02010600030101010101" pitchFamily="2" charset="-122"/>
              </a:rPr>
              <a:t>web</a:t>
            </a:r>
            <a:r>
              <a:rPr lang="zh-CN" altLang="zh-CN" i="1" kern="100">
                <a:effectLst/>
                <a:latin typeface="+mn-ea"/>
                <a:cs typeface="宋体" panose="02010600030101010101" pitchFamily="2" charset="-122"/>
              </a:rPr>
              <a:t>框架</a:t>
            </a:r>
            <a:r>
              <a:rPr lang="en-US" altLang="zh-CN" i="1" kern="100">
                <a:effectLst/>
                <a:latin typeface="+mn-ea"/>
                <a:cs typeface="宋体" panose="02010600030101010101" pitchFamily="2" charset="-122"/>
              </a:rPr>
              <a:t> SpringBoot +</a:t>
            </a:r>
            <a:r>
              <a:rPr lang="en-US" altLang="zh-CN" i="1" kern="100">
                <a:latin typeface="+mn-ea"/>
                <a:cs typeface="宋体" panose="02010600030101010101" pitchFamily="2" charset="-122"/>
              </a:rPr>
              <a:t> mybatisPlus</a:t>
            </a:r>
            <a:endParaRPr lang="en-US" altLang="zh-CN" i="1" kern="100" dirty="0">
              <a:effectLst/>
              <a:latin typeface="+mn-ea"/>
              <a:cs typeface="宋体" panose="02010600030101010101" pitchFamily="2" charset="-122"/>
            </a:endParaRPr>
          </a:p>
          <a:p>
            <a:pPr marL="266700" indent="266700" algn="ctr">
              <a:lnSpc>
                <a:spcPct val="150000"/>
              </a:lnSpc>
            </a:pPr>
            <a:r>
              <a:rPr lang="en-US" altLang="zh-CN" i="1" kern="100" dirty="0">
                <a:effectLst/>
                <a:latin typeface="+mn-ea"/>
                <a:cs typeface="宋体" panose="02010600030101010101" pitchFamily="2" charset="-122"/>
              </a:rPr>
              <a:t>web</a:t>
            </a:r>
            <a:r>
              <a:rPr lang="zh-CN" altLang="zh-CN" i="1" kern="100" dirty="0">
                <a:effectLst/>
                <a:latin typeface="+mn-ea"/>
                <a:cs typeface="宋体" panose="02010600030101010101" pitchFamily="2" charset="-122"/>
              </a:rPr>
              <a:t>前端</a:t>
            </a:r>
            <a:r>
              <a:rPr lang="en-US" altLang="zh-CN" i="1" kern="100" dirty="0">
                <a:effectLst/>
                <a:latin typeface="+mn-ea"/>
                <a:cs typeface="宋体" panose="02010600030101010101" pitchFamily="2" charset="-122"/>
              </a:rPr>
              <a:t>Vue</a:t>
            </a:r>
            <a:r>
              <a:rPr lang="zh-CN" altLang="en-US" i="1" kern="100" dirty="0">
                <a:latin typeface="+mn-ea"/>
                <a:cs typeface="宋体" panose="02010600030101010101" pitchFamily="2" charset="-122"/>
              </a:rPr>
              <a:t>框架</a:t>
            </a:r>
            <a:r>
              <a:rPr lang="zh-CN" altLang="zh-CN" i="1" kern="100">
                <a:effectLst/>
                <a:latin typeface="+mn-ea"/>
                <a:cs typeface="宋体" panose="02010600030101010101" pitchFamily="2" charset="-122"/>
              </a:rPr>
              <a:t>及其结合</a:t>
            </a:r>
            <a:r>
              <a:rPr lang="zh-CN" altLang="en-US" i="1" kern="100">
                <a:latin typeface="+mn-ea"/>
                <a:cs typeface="宋体" panose="02010600030101010101" pitchFamily="2" charset="-122"/>
              </a:rPr>
              <a:t>微信小程序</a:t>
            </a:r>
            <a:r>
              <a:rPr lang="zh-CN" altLang="zh-CN" i="1" kern="100">
                <a:effectLst/>
                <a:latin typeface="+mn-ea"/>
                <a:cs typeface="宋体" panose="02010600030101010101" pitchFamily="2" charset="-122"/>
              </a:rPr>
              <a:t>的</a:t>
            </a:r>
            <a:r>
              <a:rPr lang="zh-CN" altLang="zh-CN" i="1" kern="100" dirty="0">
                <a:effectLst/>
                <a:latin typeface="+mn-ea"/>
                <a:cs typeface="宋体" panose="02010600030101010101" pitchFamily="2" charset="-122"/>
              </a:rPr>
              <a:t>使用</a:t>
            </a:r>
            <a:endParaRPr lang="en-US" altLang="zh-CN" i="1" kern="100" dirty="0">
              <a:latin typeface="+mn-ea"/>
              <a:cs typeface="Times New Roman" panose="02020603050405020304" pitchFamily="18" charset="0"/>
            </a:endParaRPr>
          </a:p>
        </p:txBody>
      </p:sp>
      <p:grpSp>
        <p:nvGrpSpPr>
          <p:cNvPr id="14" name="组合 13">
            <a:extLst>
              <a:ext uri="{FF2B5EF4-FFF2-40B4-BE49-F238E27FC236}">
                <a16:creationId xmlns:a16="http://schemas.microsoft.com/office/drawing/2014/main" id="{6B4C5191-44CA-4B05-B67E-B8D11F05ACBC}"/>
              </a:ext>
            </a:extLst>
          </p:cNvPr>
          <p:cNvGrpSpPr/>
          <p:nvPr/>
        </p:nvGrpSpPr>
        <p:grpSpPr>
          <a:xfrm>
            <a:off x="4107544" y="2343401"/>
            <a:ext cx="3851673" cy="3382321"/>
            <a:chOff x="4107544" y="2343401"/>
            <a:chExt cx="3851673" cy="3382321"/>
          </a:xfrm>
        </p:grpSpPr>
        <p:sp>
          <p:nvSpPr>
            <p:cNvPr id="15" name="椭圆 14">
              <a:extLst>
                <a:ext uri="{FF2B5EF4-FFF2-40B4-BE49-F238E27FC236}">
                  <a16:creationId xmlns:a16="http://schemas.microsoft.com/office/drawing/2014/main" id="{7FFA572E-14AA-4BA3-ABC2-CD204AEF973C}"/>
                </a:ext>
              </a:extLst>
            </p:cNvPr>
            <p:cNvSpPr/>
            <p:nvPr/>
          </p:nvSpPr>
          <p:spPr>
            <a:xfrm>
              <a:off x="5970759" y="3737264"/>
              <a:ext cx="1988458" cy="1988458"/>
            </a:xfrm>
            <a:prstGeom prst="ellipse">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22" name="椭圆 21">
              <a:extLst>
                <a:ext uri="{FF2B5EF4-FFF2-40B4-BE49-F238E27FC236}">
                  <a16:creationId xmlns:a16="http://schemas.microsoft.com/office/drawing/2014/main" id="{61EABE8D-5352-4DEA-99B7-6E206819D995}"/>
                </a:ext>
              </a:extLst>
            </p:cNvPr>
            <p:cNvSpPr/>
            <p:nvPr/>
          </p:nvSpPr>
          <p:spPr>
            <a:xfrm>
              <a:off x="5101771" y="2343401"/>
              <a:ext cx="1988458" cy="1988458"/>
            </a:xfrm>
            <a:prstGeom prst="ellipse">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3" name="椭圆 22">
              <a:extLst>
                <a:ext uri="{FF2B5EF4-FFF2-40B4-BE49-F238E27FC236}">
                  <a16:creationId xmlns:a16="http://schemas.microsoft.com/office/drawing/2014/main" id="{6BB5C900-11C1-40D3-AC10-EC8D65DDEE1F}"/>
                </a:ext>
              </a:extLst>
            </p:cNvPr>
            <p:cNvSpPr/>
            <p:nvPr/>
          </p:nvSpPr>
          <p:spPr>
            <a:xfrm>
              <a:off x="4107544" y="3737264"/>
              <a:ext cx="1988458" cy="1988458"/>
            </a:xfrm>
            <a:prstGeom prst="ellipse">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37" name="文本框 36">
              <a:extLst>
                <a:ext uri="{FF2B5EF4-FFF2-40B4-BE49-F238E27FC236}">
                  <a16:creationId xmlns:a16="http://schemas.microsoft.com/office/drawing/2014/main" id="{61F3E354-7689-4DC4-A9AE-622D1BFD9B62}"/>
                </a:ext>
              </a:extLst>
            </p:cNvPr>
            <p:cNvSpPr txBox="1"/>
            <p:nvPr/>
          </p:nvSpPr>
          <p:spPr>
            <a:xfrm>
              <a:off x="5138845" y="3032968"/>
              <a:ext cx="1826142" cy="584775"/>
            </a:xfrm>
            <a:prstGeom prst="rect">
              <a:avLst/>
            </a:prstGeom>
            <a:noFill/>
          </p:spPr>
          <p:txBody>
            <a:bodyPr wrap="none" rtlCol="0">
              <a:spAutoFit/>
            </a:bodyPr>
            <a:lstStyle/>
            <a:p>
              <a:pPr algn="ctr"/>
              <a:r>
                <a:rPr lang="zh-CN" altLang="en-US" sz="3200" b="1" i="1" dirty="0">
                  <a:solidFill>
                    <a:schemeClr val="accent1"/>
                  </a:solidFill>
                </a:rPr>
                <a:t>基本技能</a:t>
              </a:r>
            </a:p>
          </p:txBody>
        </p:sp>
        <p:sp>
          <p:nvSpPr>
            <p:cNvPr id="35" name="文本框 34">
              <a:extLst>
                <a:ext uri="{FF2B5EF4-FFF2-40B4-BE49-F238E27FC236}">
                  <a16:creationId xmlns:a16="http://schemas.microsoft.com/office/drawing/2014/main" id="{DA194105-300A-4D44-9CC9-19D39116AFB3}"/>
                </a:ext>
              </a:extLst>
            </p:cNvPr>
            <p:cNvSpPr txBox="1"/>
            <p:nvPr/>
          </p:nvSpPr>
          <p:spPr>
            <a:xfrm>
              <a:off x="6051916" y="4421819"/>
              <a:ext cx="1826141" cy="584775"/>
            </a:xfrm>
            <a:prstGeom prst="rect">
              <a:avLst/>
            </a:prstGeom>
            <a:noFill/>
          </p:spPr>
          <p:txBody>
            <a:bodyPr wrap="none" rtlCol="0">
              <a:spAutoFit/>
            </a:bodyPr>
            <a:lstStyle/>
            <a:p>
              <a:pPr algn="ctr"/>
              <a:r>
                <a:rPr lang="zh-CN" altLang="en-US" sz="3200" b="1" i="1" dirty="0">
                  <a:solidFill>
                    <a:schemeClr val="accent4"/>
                  </a:solidFill>
                </a:rPr>
                <a:t>团队技能</a:t>
              </a:r>
            </a:p>
          </p:txBody>
        </p:sp>
        <p:sp>
          <p:nvSpPr>
            <p:cNvPr id="33" name="文本框 32">
              <a:extLst>
                <a:ext uri="{FF2B5EF4-FFF2-40B4-BE49-F238E27FC236}">
                  <a16:creationId xmlns:a16="http://schemas.microsoft.com/office/drawing/2014/main" id="{04BD94A2-3EA0-4218-9C57-3A7F2DD29FD4}"/>
                </a:ext>
              </a:extLst>
            </p:cNvPr>
            <p:cNvSpPr txBox="1"/>
            <p:nvPr/>
          </p:nvSpPr>
          <p:spPr>
            <a:xfrm>
              <a:off x="4115588" y="4421821"/>
              <a:ext cx="1826141" cy="584775"/>
            </a:xfrm>
            <a:prstGeom prst="rect">
              <a:avLst/>
            </a:prstGeom>
            <a:noFill/>
          </p:spPr>
          <p:txBody>
            <a:bodyPr wrap="none" rtlCol="0">
              <a:spAutoFit/>
            </a:bodyPr>
            <a:lstStyle/>
            <a:p>
              <a:pPr algn="ctr"/>
              <a:r>
                <a:rPr lang="zh-CN" altLang="en-US" sz="3200" b="1" i="1" dirty="0">
                  <a:solidFill>
                    <a:schemeClr val="accent3"/>
                  </a:solidFill>
                </a:rPr>
                <a:t>进阶技能</a:t>
              </a:r>
            </a:p>
          </p:txBody>
        </p:sp>
      </p:grpSp>
      <p:sp>
        <p:nvSpPr>
          <p:cNvPr id="39" name="文本框 38">
            <a:extLst>
              <a:ext uri="{FF2B5EF4-FFF2-40B4-BE49-F238E27FC236}">
                <a16:creationId xmlns:a16="http://schemas.microsoft.com/office/drawing/2014/main" id="{4780A60D-AAC9-4CEB-866D-059E8E7EFBC9}"/>
              </a:ext>
            </a:extLst>
          </p:cNvPr>
          <p:cNvSpPr txBox="1"/>
          <p:nvPr/>
        </p:nvSpPr>
        <p:spPr>
          <a:xfrm>
            <a:off x="423068" y="3861506"/>
            <a:ext cx="3569919" cy="1705403"/>
          </a:xfrm>
          <a:prstGeom prst="rect">
            <a:avLst/>
          </a:prstGeom>
          <a:solidFill>
            <a:schemeClr val="bg1"/>
          </a:solidFill>
          <a:ln w="28575">
            <a:solidFill>
              <a:srgbClr val="3DD8B5"/>
            </a:solidFill>
          </a:ln>
          <a:effectLst>
            <a:outerShdw blurRad="50800" dist="38100" dir="13500000" algn="br" rotWithShape="0">
              <a:prstClr val="black">
                <a:alpha val="40000"/>
              </a:prstClr>
            </a:outerShdw>
          </a:effectLst>
        </p:spPr>
        <p:txBody>
          <a:bodyPr wrap="square">
            <a:spAutoFit/>
          </a:bodyPr>
          <a:lstStyle/>
          <a:p>
            <a:pPr marL="266700" indent="266700" algn="r">
              <a:lnSpc>
                <a:spcPct val="150000"/>
              </a:lnSpc>
            </a:pPr>
            <a:r>
              <a:rPr lang="zh-CN" altLang="zh-CN" i="1" kern="100" dirty="0">
                <a:latin typeface="+mn-ea"/>
              </a:rPr>
              <a:t>并发，性能优化，</a:t>
            </a:r>
            <a:endParaRPr lang="en-US" altLang="zh-CN" i="1" kern="100" dirty="0">
              <a:latin typeface="+mn-ea"/>
            </a:endParaRPr>
          </a:p>
          <a:p>
            <a:pPr marL="266700" indent="266700" algn="r">
              <a:lnSpc>
                <a:spcPct val="150000"/>
              </a:lnSpc>
            </a:pPr>
            <a:r>
              <a:rPr lang="zh-CN" altLang="zh-CN" i="1" kern="100" dirty="0">
                <a:latin typeface="+mn-ea"/>
              </a:rPr>
              <a:t>架构设计领域知识，</a:t>
            </a:r>
            <a:endParaRPr lang="en-US" altLang="zh-CN" i="1" kern="100" dirty="0">
              <a:latin typeface="+mn-ea"/>
            </a:endParaRPr>
          </a:p>
          <a:p>
            <a:pPr marL="266700" indent="266700" algn="r">
              <a:lnSpc>
                <a:spcPct val="150000"/>
              </a:lnSpc>
            </a:pPr>
            <a:r>
              <a:rPr lang="zh-CN" altLang="zh-CN" i="1" kern="100" dirty="0">
                <a:latin typeface="+mn-ea"/>
              </a:rPr>
              <a:t>大型系统设计，</a:t>
            </a:r>
            <a:endParaRPr lang="en-US" altLang="zh-CN" i="1" kern="100" dirty="0">
              <a:latin typeface="+mn-ea"/>
            </a:endParaRPr>
          </a:p>
          <a:p>
            <a:pPr marL="266700" indent="266700" algn="r">
              <a:lnSpc>
                <a:spcPct val="150000"/>
              </a:lnSpc>
            </a:pPr>
            <a:r>
              <a:rPr lang="zh-CN" altLang="zh-CN" i="1" kern="100" dirty="0">
                <a:latin typeface="+mn-ea"/>
              </a:rPr>
              <a:t>稳定性方案，资金安全方案</a:t>
            </a:r>
          </a:p>
        </p:txBody>
      </p:sp>
      <p:sp>
        <p:nvSpPr>
          <p:cNvPr id="40" name="文本框 39">
            <a:extLst>
              <a:ext uri="{FF2B5EF4-FFF2-40B4-BE49-F238E27FC236}">
                <a16:creationId xmlns:a16="http://schemas.microsoft.com/office/drawing/2014/main" id="{1FD51C4B-CB57-4244-A6C5-A2BC650CA075}"/>
              </a:ext>
            </a:extLst>
          </p:cNvPr>
          <p:cNvSpPr txBox="1"/>
          <p:nvPr/>
        </p:nvSpPr>
        <p:spPr>
          <a:xfrm>
            <a:off x="8040374" y="4277002"/>
            <a:ext cx="3162390" cy="874407"/>
          </a:xfrm>
          <a:prstGeom prst="rect">
            <a:avLst/>
          </a:prstGeom>
          <a:solidFill>
            <a:schemeClr val="bg1"/>
          </a:solidFill>
          <a:ln w="28575">
            <a:solidFill>
              <a:srgbClr val="FFC759"/>
            </a:solidFill>
          </a:ln>
          <a:effectLst>
            <a:outerShdw blurRad="50800" dist="38100" algn="l" rotWithShape="0">
              <a:prstClr val="black">
                <a:alpha val="40000"/>
              </a:prstClr>
            </a:outerShdw>
          </a:effectLst>
        </p:spPr>
        <p:txBody>
          <a:bodyPr wrap="square">
            <a:spAutoFit/>
          </a:bodyPr>
          <a:lstStyle/>
          <a:p>
            <a:pPr marL="266700" indent="266700">
              <a:lnSpc>
                <a:spcPct val="150000"/>
              </a:lnSpc>
            </a:pPr>
            <a:r>
              <a:rPr lang="zh-CN" altLang="en-US" i="1" kern="100" dirty="0">
                <a:latin typeface="+mn-ea"/>
              </a:rPr>
              <a:t>团队沟通能力</a:t>
            </a:r>
            <a:endParaRPr lang="en-US" altLang="zh-CN" i="1" kern="100" dirty="0">
              <a:latin typeface="+mn-ea"/>
            </a:endParaRPr>
          </a:p>
          <a:p>
            <a:pPr marL="266700" indent="266700">
              <a:lnSpc>
                <a:spcPct val="150000"/>
              </a:lnSpc>
            </a:pPr>
            <a:r>
              <a:rPr lang="zh-CN" altLang="en-US" i="1" kern="100" dirty="0">
                <a:latin typeface="+mn-ea"/>
              </a:rPr>
              <a:t>团队协作能力</a:t>
            </a:r>
            <a:endParaRPr lang="zh-CN" altLang="zh-CN" i="1" kern="100" dirty="0">
              <a:latin typeface="+mn-ea"/>
            </a:endParaRPr>
          </a:p>
        </p:txBody>
      </p:sp>
      <p:cxnSp>
        <p:nvCxnSpPr>
          <p:cNvPr id="41" name="直接箭头连接符 40">
            <a:extLst>
              <a:ext uri="{FF2B5EF4-FFF2-40B4-BE49-F238E27FC236}">
                <a16:creationId xmlns:a16="http://schemas.microsoft.com/office/drawing/2014/main" id="{21448A57-024E-4156-9FAC-D44536FDD0D3}"/>
              </a:ext>
            </a:extLst>
          </p:cNvPr>
          <p:cNvCxnSpPr/>
          <p:nvPr/>
        </p:nvCxnSpPr>
        <p:spPr>
          <a:xfrm>
            <a:off x="-9327516" y="1168400"/>
            <a:ext cx="0" cy="4673600"/>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8F210628-67D6-4E5B-AF6F-CA4F1C7DC044}"/>
              </a:ext>
            </a:extLst>
          </p:cNvPr>
          <p:cNvCxnSpPr/>
          <p:nvPr/>
        </p:nvCxnSpPr>
        <p:spPr>
          <a:xfrm>
            <a:off x="-9327516" y="1574800"/>
            <a:ext cx="37655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43" name="直接连接符 42">
            <a:extLst>
              <a:ext uri="{FF2B5EF4-FFF2-40B4-BE49-F238E27FC236}">
                <a16:creationId xmlns:a16="http://schemas.microsoft.com/office/drawing/2014/main" id="{72CDEE6B-9316-4910-A82F-9F32A830CBFF}"/>
              </a:ext>
            </a:extLst>
          </p:cNvPr>
          <p:cNvCxnSpPr/>
          <p:nvPr/>
        </p:nvCxnSpPr>
        <p:spPr>
          <a:xfrm>
            <a:off x="-9327516" y="2924404"/>
            <a:ext cx="376556"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44" name="íšļiḋè">
            <a:extLst>
              <a:ext uri="{FF2B5EF4-FFF2-40B4-BE49-F238E27FC236}">
                <a16:creationId xmlns:a16="http://schemas.microsoft.com/office/drawing/2014/main" id="{AE3EB8BB-6E66-4254-944B-8F394906E536}"/>
              </a:ext>
            </a:extLst>
          </p:cNvPr>
          <p:cNvSpPr/>
          <p:nvPr/>
        </p:nvSpPr>
        <p:spPr bwMode="auto">
          <a:xfrm>
            <a:off x="-4588549" y="5274964"/>
            <a:ext cx="1854597" cy="293468"/>
          </a:xfrm>
          <a:custGeom>
            <a:avLst/>
            <a:gdLst>
              <a:gd name="T0" fmla="*/ 1024 w 1024"/>
              <a:gd name="T1" fmla="*/ 75 h 188"/>
              <a:gd name="T2" fmla="*/ 0 w 1024"/>
              <a:gd name="T3" fmla="*/ 188 h 188"/>
              <a:gd name="T4" fmla="*/ 0 w 1024"/>
              <a:gd name="T5" fmla="*/ 124 h 188"/>
              <a:gd name="T6" fmla="*/ 1024 w 1024"/>
              <a:gd name="T7" fmla="*/ 0 h 188"/>
              <a:gd name="T8" fmla="*/ 1024 w 1024"/>
              <a:gd name="T9" fmla="*/ 75 h 188"/>
            </a:gdLst>
            <a:ahLst/>
            <a:cxnLst>
              <a:cxn ang="0">
                <a:pos x="T0" y="T1"/>
              </a:cxn>
              <a:cxn ang="0">
                <a:pos x="T2" y="T3"/>
              </a:cxn>
              <a:cxn ang="0">
                <a:pos x="T4" y="T5"/>
              </a:cxn>
              <a:cxn ang="0">
                <a:pos x="T6" y="T7"/>
              </a:cxn>
              <a:cxn ang="0">
                <a:pos x="T8" y="T9"/>
              </a:cxn>
            </a:cxnLst>
            <a:rect l="0" t="0" r="r" b="b"/>
            <a:pathLst>
              <a:path w="1024" h="188">
                <a:moveTo>
                  <a:pt x="1024" y="75"/>
                </a:moveTo>
                <a:lnTo>
                  <a:pt x="0" y="188"/>
                </a:lnTo>
                <a:lnTo>
                  <a:pt x="0" y="124"/>
                </a:lnTo>
                <a:lnTo>
                  <a:pt x="1024" y="0"/>
                </a:lnTo>
                <a:lnTo>
                  <a:pt x="1024"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ṡlïdê">
            <a:extLst>
              <a:ext uri="{FF2B5EF4-FFF2-40B4-BE49-F238E27FC236}">
                <a16:creationId xmlns:a16="http://schemas.microsoft.com/office/drawing/2014/main" id="{B86175A1-8133-4C2C-BC20-480A4AEF6427}"/>
              </a:ext>
            </a:extLst>
          </p:cNvPr>
          <p:cNvSpPr/>
          <p:nvPr/>
        </p:nvSpPr>
        <p:spPr bwMode="auto">
          <a:xfrm>
            <a:off x="-4588549" y="5494834"/>
            <a:ext cx="1854597" cy="295030"/>
          </a:xfrm>
          <a:custGeom>
            <a:avLst/>
            <a:gdLst>
              <a:gd name="T0" fmla="*/ 1024 w 1024"/>
              <a:gd name="T1" fmla="*/ 76 h 189"/>
              <a:gd name="T2" fmla="*/ 0 w 1024"/>
              <a:gd name="T3" fmla="*/ 189 h 189"/>
              <a:gd name="T4" fmla="*/ 0 w 1024"/>
              <a:gd name="T5" fmla="*/ 126 h 189"/>
              <a:gd name="T6" fmla="*/ 1024 w 1024"/>
              <a:gd name="T7" fmla="*/ 0 h 189"/>
              <a:gd name="T8" fmla="*/ 1024 w 1024"/>
              <a:gd name="T9" fmla="*/ 76 h 189"/>
            </a:gdLst>
            <a:ahLst/>
            <a:cxnLst>
              <a:cxn ang="0">
                <a:pos x="T0" y="T1"/>
              </a:cxn>
              <a:cxn ang="0">
                <a:pos x="T2" y="T3"/>
              </a:cxn>
              <a:cxn ang="0">
                <a:pos x="T4" y="T5"/>
              </a:cxn>
              <a:cxn ang="0">
                <a:pos x="T6" y="T7"/>
              </a:cxn>
              <a:cxn ang="0">
                <a:pos x="T8" y="T9"/>
              </a:cxn>
            </a:cxnLst>
            <a:rect l="0" t="0" r="r" b="b"/>
            <a:pathLst>
              <a:path w="1024" h="189">
                <a:moveTo>
                  <a:pt x="1024" y="76"/>
                </a:moveTo>
                <a:lnTo>
                  <a:pt x="0" y="189"/>
                </a:lnTo>
                <a:lnTo>
                  <a:pt x="0" y="126"/>
                </a:lnTo>
                <a:lnTo>
                  <a:pt x="1024" y="0"/>
                </a:lnTo>
                <a:lnTo>
                  <a:pt x="1024"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ṥľîdè">
            <a:extLst>
              <a:ext uri="{FF2B5EF4-FFF2-40B4-BE49-F238E27FC236}">
                <a16:creationId xmlns:a16="http://schemas.microsoft.com/office/drawing/2014/main" id="{00AA066E-90FC-4FF4-8F08-F38DD9419F3B}"/>
              </a:ext>
            </a:extLst>
          </p:cNvPr>
          <p:cNvSpPr/>
          <p:nvPr/>
        </p:nvSpPr>
        <p:spPr bwMode="auto">
          <a:xfrm>
            <a:off x="-4886151" y="5543693"/>
            <a:ext cx="300648" cy="177955"/>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ṥľîdè">
            <a:extLst>
              <a:ext uri="{FF2B5EF4-FFF2-40B4-BE49-F238E27FC236}">
                <a16:creationId xmlns:a16="http://schemas.microsoft.com/office/drawing/2014/main" id="{4AC73340-9801-4F36-AB0D-CEBC18193232}"/>
              </a:ext>
            </a:extLst>
          </p:cNvPr>
          <p:cNvSpPr/>
          <p:nvPr/>
        </p:nvSpPr>
        <p:spPr bwMode="auto">
          <a:xfrm>
            <a:off x="-4435185" y="4493261"/>
            <a:ext cx="263600" cy="154724"/>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ṥľîdè">
            <a:extLst>
              <a:ext uri="{FF2B5EF4-FFF2-40B4-BE49-F238E27FC236}">
                <a16:creationId xmlns:a16="http://schemas.microsoft.com/office/drawing/2014/main" id="{680C5324-6104-4E1B-B6BC-FD7A3ED0BBF8}"/>
              </a:ext>
            </a:extLst>
          </p:cNvPr>
          <p:cNvSpPr/>
          <p:nvPr/>
        </p:nvSpPr>
        <p:spPr bwMode="auto">
          <a:xfrm>
            <a:off x="-5216448" y="5663130"/>
            <a:ext cx="379353" cy="154724"/>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FF0000"/>
              </a:solidFill>
            </a:endParaRPr>
          </a:p>
        </p:txBody>
      </p:sp>
      <p:sp>
        <p:nvSpPr>
          <p:cNvPr id="49" name="íŝļîḓé">
            <a:extLst>
              <a:ext uri="{FF2B5EF4-FFF2-40B4-BE49-F238E27FC236}">
                <a16:creationId xmlns:a16="http://schemas.microsoft.com/office/drawing/2014/main" id="{0334B54C-2F01-42C6-89DA-A036ABBC8321}"/>
              </a:ext>
            </a:extLst>
          </p:cNvPr>
          <p:cNvSpPr/>
          <p:nvPr/>
        </p:nvSpPr>
        <p:spPr bwMode="auto">
          <a:xfrm>
            <a:off x="-5149751" y="5661772"/>
            <a:ext cx="263600" cy="154724"/>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close/>
              </a:path>
            </a:pathLst>
          </a:custGeom>
          <a:solidFill>
            <a:srgbClr val="564F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文本框 49">
            <a:extLst>
              <a:ext uri="{FF2B5EF4-FFF2-40B4-BE49-F238E27FC236}">
                <a16:creationId xmlns:a16="http://schemas.microsoft.com/office/drawing/2014/main" id="{8FFD5A4C-A4A7-4E5A-8007-CB424FE59C1E}"/>
              </a:ext>
            </a:extLst>
          </p:cNvPr>
          <p:cNvSpPr txBox="1"/>
          <p:nvPr/>
        </p:nvSpPr>
        <p:spPr>
          <a:xfrm>
            <a:off x="818388" y="-5936181"/>
            <a:ext cx="10030175" cy="1289456"/>
          </a:xfrm>
          <a:prstGeom prst="rect">
            <a:avLst/>
          </a:prstGeom>
          <a:noFill/>
        </p:spPr>
        <p:txBody>
          <a:bodyPr wrap="square" rtlCol="0">
            <a:spAutoFit/>
          </a:bodyPr>
          <a:lstStyle/>
          <a:p>
            <a:pPr indent="266700" algn="just">
              <a:lnSpc>
                <a:spcPct val="150000"/>
              </a:lnSpc>
            </a:pPr>
            <a:r>
              <a:rPr kumimoji="0" lang="zh-CN" altLang="zh-CN" b="0" i="0" u="sng"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平台管理员的账号可对用户发布的内容进行审核</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a:t>
            </a:r>
            <a:r>
              <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通过即可直接</a:t>
            </a:r>
            <a:r>
              <a:rPr kumimoji="0" lang="zh-CN" altLang="zh-CN"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发布到</a:t>
            </a:r>
            <a:r>
              <a:rPr kumimoji="0" lang="zh-CN" altLang="en-US"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“西柚知事”校园论坛</a:t>
            </a:r>
            <a:r>
              <a:rPr kumimoji="0" lang="zh-CN" altLang="zh-CN"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平台</a:t>
            </a:r>
            <a:r>
              <a:rPr kumimoji="0" lang="zh-CN" altLang="en-US"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just">
              <a:lnSpc>
                <a:spcPct val="150000"/>
              </a:lnSpc>
            </a:pPr>
            <a:r>
              <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 </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拒绝则需用户对本次提交修改或者撤销</a:t>
            </a:r>
            <a:r>
              <a:rPr kumimoji="0" lang="zh-CN" altLang="en-US"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a:t>
            </a:r>
            <a:endParaRPr lang="zh-CN" altLang="en-US" dirty="0"/>
          </a:p>
        </p:txBody>
      </p:sp>
      <p:sp>
        <p:nvSpPr>
          <p:cNvPr id="51" name="文本框 50">
            <a:extLst>
              <a:ext uri="{FF2B5EF4-FFF2-40B4-BE49-F238E27FC236}">
                <a16:creationId xmlns:a16="http://schemas.microsoft.com/office/drawing/2014/main" id="{A490CB41-1D32-4F89-BDEB-D7FD954431DA}"/>
              </a:ext>
            </a:extLst>
          </p:cNvPr>
          <p:cNvSpPr txBox="1"/>
          <p:nvPr/>
        </p:nvSpPr>
        <p:spPr>
          <a:xfrm>
            <a:off x="818388" y="-4585861"/>
            <a:ext cx="10030171" cy="2120452"/>
          </a:xfrm>
          <a:prstGeom prst="rect">
            <a:avLst/>
          </a:prstGeom>
          <a:noFill/>
        </p:spPr>
        <p:txBody>
          <a:bodyPr wrap="square" rtlCol="0">
            <a:spAutoFit/>
          </a:bodyPr>
          <a:lstStyle/>
          <a:p>
            <a:pPr indent="266700" algn="just">
              <a:lnSpc>
                <a:spcPct val="150000"/>
              </a:lnSpc>
            </a:pPr>
            <a:r>
              <a:rPr kumimoji="0" lang="zh-CN" altLang="zh-CN" b="0" i="0" u="sng"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涉及到二手交易与有偿互助的内容需要发布者与接收者均已通过学校学号的方法实名认证</a:t>
            </a:r>
            <a:endParaRPr kumimoji="0" lang="en-US" altLang="zh-CN" b="0" i="0" u="sng"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a:t>
            </a: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交易过程中，平台会记录下交易双方的信息并要求双方对交易进行相片等方式的记录，</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确保交易的正常进行。</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若有违规情况，双方均可向平台方提交举报，</a:t>
            </a:r>
            <a:endParaRPr kumimoji="0" lang="en-US"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indent="266700" algn="r">
              <a:lnSpc>
                <a:spcPct val="150000"/>
              </a:lnSpc>
            </a:pPr>
            <a:r>
              <a:rPr kumimoji="0" lang="zh-CN" altLang="zh-CN"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核实后会将违规消息记录到违规方的账号信息中，并暂时禁止其进行交易行为。</a:t>
            </a:r>
            <a:endParaRPr lang="zh-CN" altLang="en-US" dirty="0"/>
          </a:p>
        </p:txBody>
      </p:sp>
      <p:sp>
        <p:nvSpPr>
          <p:cNvPr id="52" name="iš1îḓê">
            <a:extLst>
              <a:ext uri="{FF2B5EF4-FFF2-40B4-BE49-F238E27FC236}">
                <a16:creationId xmlns:a16="http://schemas.microsoft.com/office/drawing/2014/main" id="{15FA732C-520A-4E89-A9D9-AC7DC6817C8E}"/>
              </a:ext>
            </a:extLst>
          </p:cNvPr>
          <p:cNvSpPr/>
          <p:nvPr/>
        </p:nvSpPr>
        <p:spPr bwMode="auto">
          <a:xfrm>
            <a:off x="-5547357" y="4843366"/>
            <a:ext cx="3097032" cy="1397097"/>
          </a:xfrm>
          <a:custGeom>
            <a:avLst/>
            <a:gdLst>
              <a:gd name="T0" fmla="*/ 0 w 1710"/>
              <a:gd name="T1" fmla="*/ 285 h 895"/>
              <a:gd name="T2" fmla="*/ 1710 w 1710"/>
              <a:gd name="T3" fmla="*/ 0 h 895"/>
              <a:gd name="T4" fmla="*/ 1710 w 1710"/>
              <a:gd name="T5" fmla="*/ 840 h 895"/>
              <a:gd name="T6" fmla="*/ 0 w 1710"/>
              <a:gd name="T7" fmla="*/ 895 h 895"/>
              <a:gd name="T8" fmla="*/ 0 w 1710"/>
              <a:gd name="T9" fmla="*/ 285 h 895"/>
            </a:gdLst>
            <a:ahLst/>
            <a:cxnLst>
              <a:cxn ang="0">
                <a:pos x="T0" y="T1"/>
              </a:cxn>
              <a:cxn ang="0">
                <a:pos x="T2" y="T3"/>
              </a:cxn>
              <a:cxn ang="0">
                <a:pos x="T4" y="T5"/>
              </a:cxn>
              <a:cxn ang="0">
                <a:pos x="T6" y="T7"/>
              </a:cxn>
              <a:cxn ang="0">
                <a:pos x="T8" y="T9"/>
              </a:cxn>
            </a:cxnLst>
            <a:rect l="0" t="0" r="r" b="b"/>
            <a:pathLst>
              <a:path w="1710" h="895">
                <a:moveTo>
                  <a:pt x="0" y="285"/>
                </a:moveTo>
                <a:lnTo>
                  <a:pt x="1710" y="0"/>
                </a:lnTo>
                <a:lnTo>
                  <a:pt x="1710" y="840"/>
                </a:lnTo>
                <a:lnTo>
                  <a:pt x="0" y="895"/>
                </a:lnTo>
                <a:lnTo>
                  <a:pt x="0" y="285"/>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Tree>
    <p:custDataLst>
      <p:tags r:id="rId1"/>
    </p:custDataLst>
    <p:extLst>
      <p:ext uri="{BB962C8B-B14F-4D97-AF65-F5344CB8AC3E}">
        <p14:creationId xmlns:p14="http://schemas.microsoft.com/office/powerpoint/2010/main" val="341202037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S1îdê"/>
        <p:cNvGrpSpPr/>
        <p:nvPr/>
      </p:nvGrpSpPr>
      <p:grpSpPr>
        <a:xfrm>
          <a:off x="0" y="0"/>
          <a:ext cx="0" cy="0"/>
          <a:chOff x="0" y="0"/>
          <a:chExt cx="0" cy="0"/>
        </a:xfrm>
      </p:grpSpPr>
      <p:graphicFrame>
        <p:nvGraphicFramePr>
          <p:cNvPr id="3" name="iŝḷíḑé" hidden="1">
            <a:extLst>
              <a:ext uri="{FF2B5EF4-FFF2-40B4-BE49-F238E27FC236}">
                <a16:creationId xmlns:a16="http://schemas.microsoft.com/office/drawing/2014/main" id="{3C326D0B-7DAB-41B6-8030-2E4A18CC949B}"/>
              </a:ext>
            </a:extLst>
          </p:cNvPr>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2" imgW="347" imgH="348" progId="TCLayout.ActiveDocument.1">
                  <p:embed/>
                </p:oleObj>
              </mc:Choice>
              <mc:Fallback>
                <p:oleObj name="think-cell Slide" r:id="rId52" imgW="347" imgH="348" progId="TCLayout.ActiveDocument.1">
                  <p:embed/>
                  <p:pic>
                    <p:nvPicPr>
                      <p:cNvPr id="3" name="iŝḷíḑé" hidden="1">
                        <a:extLst>
                          <a:ext uri="{FF2B5EF4-FFF2-40B4-BE49-F238E27FC236}">
                            <a16:creationId xmlns:a16="http://schemas.microsoft.com/office/drawing/2014/main" id="{3C326D0B-7DAB-41B6-8030-2E4A18CC949B}"/>
                          </a:ext>
                        </a:extLst>
                      </p:cNvPr>
                      <p:cNvPicPr/>
                      <p:nvPr/>
                    </p:nvPicPr>
                    <p:blipFill>
                      <a:blip r:embed="rId53"/>
                      <a:stretch>
                        <a:fillRect/>
                      </a:stretch>
                    </p:blipFill>
                    <p:spPr>
                      <a:xfrm>
                        <a:off x="1588" y="1588"/>
                        <a:ext cx="1588" cy="1588"/>
                      </a:xfrm>
                      <a:prstGeom prst="rect">
                        <a:avLst/>
                      </a:prstGeom>
                    </p:spPr>
                  </p:pic>
                </p:oleObj>
              </mc:Fallback>
            </mc:AlternateContent>
          </a:graphicData>
        </a:graphic>
      </p:graphicFrame>
      <p:sp>
        <p:nvSpPr>
          <p:cNvPr id="2" name="îṡ1iḑé"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ïSḷíḓe"/>
          <p:cNvSpPr>
            <a:spLocks noGrp="1"/>
          </p:cNvSpPr>
          <p:nvPr>
            <p:ph type="subTitle" idx="4294967295"/>
          </p:nvPr>
        </p:nvSpPr>
        <p:spPr>
          <a:xfrm>
            <a:off x="660778" y="3927852"/>
            <a:ext cx="4856102" cy="1020068"/>
          </a:xfrm>
          <a:prstGeom prst="rect">
            <a:avLst/>
          </a:prstGeom>
        </p:spPr>
        <p:txBody>
          <a:bodyPr>
            <a:normAutofit/>
          </a:bodyPr>
          <a:lstStyle/>
          <a:p>
            <a:pPr marL="0" indent="0">
              <a:lnSpc>
                <a:spcPct val="100000"/>
              </a:lnSpc>
              <a:buNone/>
            </a:pPr>
            <a:r>
              <a:rPr lang="zh-CN" altLang="en-US" sz="1600" b="1">
                <a:solidFill>
                  <a:schemeClr val="tx2">
                    <a:lumMod val="75000"/>
                  </a:schemeClr>
                </a:solidFill>
              </a:rPr>
              <a:t>项目</a:t>
            </a:r>
            <a:r>
              <a:rPr lang="zh-CN" altLang="en-US" sz="1600" b="1" dirty="0">
                <a:solidFill>
                  <a:schemeClr val="tx2">
                    <a:lumMod val="75000"/>
                  </a:schemeClr>
                </a:solidFill>
              </a:rPr>
              <a:t>团队</a:t>
            </a:r>
            <a:r>
              <a:rPr lang="zh-CN" altLang="en-US" sz="1600" b="1">
                <a:solidFill>
                  <a:schemeClr val="tx2">
                    <a:lumMod val="75000"/>
                  </a:schemeClr>
                </a:solidFill>
              </a:rPr>
              <a:t>：  </a:t>
            </a:r>
            <a:endParaRPr lang="en-US" altLang="zh-CN" sz="1600" b="1">
              <a:solidFill>
                <a:schemeClr val="tx2">
                  <a:lumMod val="75000"/>
                </a:schemeClr>
              </a:solidFill>
            </a:endParaRPr>
          </a:p>
          <a:p>
            <a:pPr marL="0" indent="0">
              <a:lnSpc>
                <a:spcPct val="100000"/>
              </a:lnSpc>
              <a:buNone/>
            </a:pPr>
            <a:r>
              <a:rPr lang="zh-CN" altLang="en-US" sz="1600">
                <a:solidFill>
                  <a:schemeClr val="tx2">
                    <a:lumMod val="75000"/>
                  </a:schemeClr>
                </a:solidFill>
              </a:rPr>
              <a:t>何宗欣   黄  淳   段  飞  </a:t>
            </a:r>
            <a:r>
              <a:rPr lang="en-US" altLang="zh-CN" sz="1600">
                <a:solidFill>
                  <a:schemeClr val="tx2">
                    <a:lumMod val="75000"/>
                  </a:schemeClr>
                </a:solidFill>
              </a:rPr>
              <a:t> </a:t>
            </a:r>
            <a:r>
              <a:rPr lang="zh-CN" altLang="en-US" sz="1600">
                <a:solidFill>
                  <a:schemeClr val="tx2">
                    <a:lumMod val="75000"/>
                  </a:schemeClr>
                </a:solidFill>
              </a:rPr>
              <a:t>钟佳豪   江  昕</a:t>
            </a:r>
            <a:endParaRPr lang="en-US" altLang="zh-CN" sz="1600" dirty="0">
              <a:solidFill>
                <a:schemeClr val="tx2">
                  <a:lumMod val="75000"/>
                </a:schemeClr>
              </a:solidFill>
            </a:endParaRPr>
          </a:p>
        </p:txBody>
      </p:sp>
      <p:sp>
        <p:nvSpPr>
          <p:cNvPr id="6" name="ïS1îḍè"/>
          <p:cNvSpPr>
            <a:spLocks noGrp="1"/>
          </p:cNvSpPr>
          <p:nvPr>
            <p:ph type="body" sz="quarter" idx="10"/>
          </p:nvPr>
        </p:nvSpPr>
        <p:spPr>
          <a:xfrm>
            <a:off x="780158" y="5187889"/>
            <a:ext cx="2043150" cy="296271"/>
          </a:xfrm>
          <a:ln>
            <a:solidFill>
              <a:schemeClr val="accent1">
                <a:lumMod val="40000"/>
                <a:lumOff val="60000"/>
              </a:schemeClr>
            </a:solidFill>
          </a:ln>
        </p:spPr>
        <p:txBody>
          <a:bodyPr vert="horz" lIns="91440" tIns="45720" rIns="91440" bIns="45720" rtlCol="0" anchor="ctr">
            <a:noAutofit/>
          </a:bodyPr>
          <a:lstStyle/>
          <a:p>
            <a:pPr marL="0" indent="0">
              <a:buNone/>
            </a:pPr>
            <a:r>
              <a:rPr lang="zh-CN" altLang="en-US" dirty="0"/>
              <a:t>西南石油大学 </a:t>
            </a:r>
            <a:r>
              <a:rPr lang="en-US" altLang="zh-CN" dirty="0"/>
              <a:t>SWPU	</a:t>
            </a:r>
          </a:p>
        </p:txBody>
      </p:sp>
      <p:sp>
        <p:nvSpPr>
          <p:cNvPr id="7" name="îśľïḓe"/>
          <p:cNvSpPr>
            <a:spLocks noGrp="1"/>
          </p:cNvSpPr>
          <p:nvPr>
            <p:ph type="body" sz="quarter" idx="11"/>
          </p:nvPr>
        </p:nvSpPr>
        <p:spPr>
          <a:xfrm>
            <a:off x="780158" y="5519085"/>
            <a:ext cx="1258192" cy="296271"/>
          </a:xfrm>
          <a:solidFill>
            <a:schemeClr val="accent1">
              <a:lumMod val="40000"/>
              <a:lumOff val="60000"/>
            </a:schemeClr>
          </a:solidFill>
          <a:ln>
            <a:solidFill>
              <a:schemeClr val="accent1">
                <a:lumMod val="40000"/>
                <a:lumOff val="60000"/>
              </a:schemeClr>
            </a:solidFill>
          </a:ln>
        </p:spPr>
        <p:txBody>
          <a:bodyPr vert="horz" lIns="91440" tIns="45720" rIns="91440" bIns="45720" rtlCol="0" anchor="ctr">
            <a:noAutofit/>
          </a:bodyPr>
          <a:lstStyle/>
          <a:p>
            <a:pPr marL="0" indent="0">
              <a:buNone/>
            </a:pPr>
            <a:r>
              <a:rPr lang="zh-CN" altLang="en-US">
                <a:solidFill>
                  <a:schemeClr val="bg1"/>
                </a:solidFill>
              </a:rPr>
              <a:t>我们是浓汤队</a:t>
            </a:r>
            <a:endParaRPr lang="en-US" altLang="en-US" dirty="0">
              <a:solidFill>
                <a:schemeClr val="bg1"/>
              </a:solidFill>
            </a:endParaRPr>
          </a:p>
        </p:txBody>
      </p:sp>
      <p:sp>
        <p:nvSpPr>
          <p:cNvPr id="21" name="文本框 20">
            <a:extLst>
              <a:ext uri="{FF2B5EF4-FFF2-40B4-BE49-F238E27FC236}">
                <a16:creationId xmlns:a16="http://schemas.microsoft.com/office/drawing/2014/main" id="{787F6F13-7F56-436B-A285-5AA529E1A127}"/>
              </a:ext>
            </a:extLst>
          </p:cNvPr>
          <p:cNvSpPr txBox="1"/>
          <p:nvPr/>
        </p:nvSpPr>
        <p:spPr>
          <a:xfrm>
            <a:off x="0" y="1454586"/>
            <a:ext cx="4253230" cy="1015663"/>
          </a:xfrm>
          <a:prstGeom prst="rect">
            <a:avLst/>
          </a:prstGeom>
          <a:effectLst>
            <a:outerShdw blurRad="50800" dist="38100" dir="2700000" algn="tl" rotWithShape="0">
              <a:prstClr val="black">
                <a:alpha val="40000"/>
              </a:prstClr>
            </a:outerShdw>
          </a:effectLst>
        </p:spPr>
        <p:txBody>
          <a:bodyPr vert="horz" wrap="square" lIns="91440" tIns="45720" rIns="91440" bIns="45720" rtlCol="0" anchor="b">
            <a:spAutoFit/>
          </a:bodyPr>
          <a:lstStyle>
            <a:lvl1pPr defTabSz="914354">
              <a:lnSpc>
                <a:spcPct val="100000"/>
              </a:lnSpc>
              <a:spcBef>
                <a:spcPct val="0"/>
              </a:spcBef>
              <a:buNone/>
              <a:defRPr sz="6000" b="1">
                <a:solidFill>
                  <a:schemeClr val="accent1">
                    <a:lumMod val="50000"/>
                  </a:schemeClr>
                </a:solidFill>
                <a:latin typeface="+mj-lt"/>
                <a:ea typeface="+mj-ea"/>
                <a:cs typeface="+mj-cs"/>
              </a:defRPr>
            </a:lvl1pPr>
          </a:lstStyle>
          <a:p>
            <a:r>
              <a:rPr lang="zh-CN" altLang="en-US" sz="6000" b="1">
                <a:solidFill>
                  <a:srgbClr val="4815ED">
                    <a:lumMod val="50000"/>
                  </a:srgbClr>
                </a:solidFill>
                <a:latin typeface="Arial"/>
                <a:ea typeface="微软雅黑"/>
              </a:rPr>
              <a:t>“西柚知事”</a:t>
            </a:r>
            <a:endParaRPr lang="zh-CN" altLang="en-US" sz="8900" dirty="0"/>
          </a:p>
        </p:txBody>
      </p:sp>
      <p:sp>
        <p:nvSpPr>
          <p:cNvPr id="23" name="文本框 22">
            <a:extLst>
              <a:ext uri="{FF2B5EF4-FFF2-40B4-BE49-F238E27FC236}">
                <a16:creationId xmlns:a16="http://schemas.microsoft.com/office/drawing/2014/main" id="{F2BEA338-3F8B-47F9-9BC1-8CF674672C03}"/>
              </a:ext>
            </a:extLst>
          </p:cNvPr>
          <p:cNvSpPr txBox="1"/>
          <p:nvPr/>
        </p:nvSpPr>
        <p:spPr>
          <a:xfrm>
            <a:off x="660778" y="2364444"/>
            <a:ext cx="6423282" cy="1323439"/>
          </a:xfrm>
          <a:prstGeom prst="rect">
            <a:avLst/>
          </a:prstGeom>
          <a:noFill/>
          <a:effectLst>
            <a:outerShdw blurRad="50800" dist="38100" dir="18900000" algn="bl" rotWithShape="0">
              <a:prstClr val="black">
                <a:alpha val="40000"/>
              </a:prstClr>
            </a:outerShdw>
          </a:effectLst>
        </p:spPr>
        <p:txBody>
          <a:bodyPr wrap="square">
            <a:spAutoFit/>
          </a:bodyPr>
          <a:lstStyle/>
          <a:p>
            <a:r>
              <a:rPr lang="zh-CN" altLang="en-US" sz="8000" b="1">
                <a:solidFill>
                  <a:srgbClr val="4815ED">
                    <a:lumMod val="50000"/>
                  </a:srgbClr>
                </a:solidFill>
                <a:latin typeface="Arial"/>
                <a:ea typeface="微软雅黑"/>
              </a:rPr>
              <a:t>校园信息论坛</a:t>
            </a:r>
            <a:endParaRPr lang="zh-CN" altLang="en-US" sz="8000" b="1" dirty="0">
              <a:solidFill>
                <a:srgbClr val="4815ED">
                  <a:lumMod val="50000"/>
                </a:srgbClr>
              </a:solidFill>
              <a:latin typeface="Arial"/>
              <a:ea typeface="微软雅黑"/>
            </a:endParaRPr>
          </a:p>
        </p:txBody>
      </p:sp>
      <p:sp>
        <p:nvSpPr>
          <p:cNvPr id="24" name="íSlîḍé">
            <a:extLst>
              <a:ext uri="{FF2B5EF4-FFF2-40B4-BE49-F238E27FC236}">
                <a16:creationId xmlns:a16="http://schemas.microsoft.com/office/drawing/2014/main" id="{18CD26C4-1A89-4681-A9E3-281C9D7A1177}"/>
              </a:ext>
            </a:extLst>
          </p:cNvPr>
          <p:cNvSpPr txBox="1"/>
          <p:nvPr/>
        </p:nvSpPr>
        <p:spPr>
          <a:xfrm>
            <a:off x="-2717438"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sp>
        <p:nvSpPr>
          <p:cNvPr id="25" name="îśľidé">
            <a:extLst>
              <a:ext uri="{FF2B5EF4-FFF2-40B4-BE49-F238E27FC236}">
                <a16:creationId xmlns:a16="http://schemas.microsoft.com/office/drawing/2014/main" id="{72F13D7A-B1E9-4AC1-80D3-C6EA8E3935EC}"/>
              </a:ext>
            </a:extLst>
          </p:cNvPr>
          <p:cNvSpPr txBox="1"/>
          <p:nvPr/>
        </p:nvSpPr>
        <p:spPr bwMode="auto">
          <a:xfrm>
            <a:off x="-2807921" y="2320911"/>
            <a:ext cx="1757212" cy="534249"/>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sym typeface="+mn-lt"/>
              </a:rPr>
              <a:t>1. </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sym typeface="+mn-lt"/>
              </a:rPr>
              <a:t>项目简介</a:t>
            </a:r>
            <a:endParaRPr lang="en-US" altLang="zh-CN" sz="2400" b="0" dirty="0">
              <a:latin typeface="+mn-lt"/>
              <a:ea typeface="+mn-ea"/>
              <a:sym typeface="+mn-lt"/>
            </a:endParaRPr>
          </a:p>
        </p:txBody>
      </p:sp>
      <p:sp>
        <p:nvSpPr>
          <p:cNvPr id="26" name="îśľidé">
            <a:extLst>
              <a:ext uri="{FF2B5EF4-FFF2-40B4-BE49-F238E27FC236}">
                <a16:creationId xmlns:a16="http://schemas.microsoft.com/office/drawing/2014/main" id="{D9F82632-45C1-4C3C-AEE0-F7F7AE76FE23}"/>
              </a:ext>
            </a:extLst>
          </p:cNvPr>
          <p:cNvSpPr txBox="1"/>
          <p:nvPr/>
        </p:nvSpPr>
        <p:spPr bwMode="auto">
          <a:xfrm>
            <a:off x="-5154881" y="2977181"/>
            <a:ext cx="1757212" cy="534249"/>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400" b="0" dirty="0">
                <a:solidFill>
                  <a:srgbClr val="000000"/>
                </a:solidFill>
                <a:latin typeface="Arial"/>
                <a:ea typeface="微软雅黑"/>
                <a:cs typeface="+mn-cs"/>
                <a:sym typeface="+mn-lt"/>
              </a:rPr>
              <a:t>2. </a:t>
            </a:r>
            <a:r>
              <a:rPr lang="zh-CN" altLang="en-US" sz="2400" b="0" dirty="0">
                <a:solidFill>
                  <a:srgbClr val="000000"/>
                </a:solidFill>
                <a:latin typeface="Arial"/>
                <a:ea typeface="微软雅黑"/>
                <a:cs typeface="+mn-cs"/>
                <a:sym typeface="+mn-lt"/>
              </a:rPr>
              <a:t>需求分析</a:t>
            </a:r>
            <a:endParaRPr lang="en-US" altLang="zh-CN" sz="2400" b="0" dirty="0">
              <a:solidFill>
                <a:srgbClr val="000000"/>
              </a:solidFill>
              <a:latin typeface="Arial"/>
              <a:ea typeface="微软雅黑"/>
              <a:cs typeface="+mn-cs"/>
              <a:sym typeface="+mn-lt"/>
            </a:endParaRPr>
          </a:p>
        </p:txBody>
      </p:sp>
      <p:sp>
        <p:nvSpPr>
          <p:cNvPr id="27" name="îśľidé">
            <a:extLst>
              <a:ext uri="{FF2B5EF4-FFF2-40B4-BE49-F238E27FC236}">
                <a16:creationId xmlns:a16="http://schemas.microsoft.com/office/drawing/2014/main" id="{2698C3F0-C61D-46BA-8A5D-A0C5DCE19918}"/>
              </a:ext>
            </a:extLst>
          </p:cNvPr>
          <p:cNvSpPr txBox="1"/>
          <p:nvPr/>
        </p:nvSpPr>
        <p:spPr bwMode="auto">
          <a:xfrm>
            <a:off x="-6953201" y="3633451"/>
            <a:ext cx="1757212" cy="534249"/>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400" b="0" dirty="0">
                <a:solidFill>
                  <a:srgbClr val="000000"/>
                </a:solidFill>
                <a:latin typeface="Arial"/>
                <a:ea typeface="微软雅黑"/>
                <a:cs typeface="+mn-cs"/>
                <a:sym typeface="+mn-lt"/>
              </a:rPr>
              <a:t>3. </a:t>
            </a:r>
            <a:r>
              <a:rPr lang="zh-CN" altLang="en-US" sz="2400" b="0" dirty="0">
                <a:solidFill>
                  <a:srgbClr val="000000"/>
                </a:solidFill>
                <a:latin typeface="Arial"/>
                <a:ea typeface="微软雅黑"/>
                <a:cs typeface="+mn-cs"/>
                <a:sym typeface="+mn-lt"/>
              </a:rPr>
              <a:t>开发方案</a:t>
            </a:r>
            <a:endParaRPr lang="en-US" altLang="zh-CN" sz="2400" b="0" dirty="0">
              <a:solidFill>
                <a:srgbClr val="000000"/>
              </a:solidFill>
              <a:latin typeface="Arial"/>
              <a:ea typeface="微软雅黑"/>
              <a:cs typeface="+mn-cs"/>
              <a:sym typeface="+mn-lt"/>
            </a:endParaRPr>
          </a:p>
        </p:txBody>
      </p:sp>
      <p:sp>
        <p:nvSpPr>
          <p:cNvPr id="28" name="îśľidé">
            <a:extLst>
              <a:ext uri="{FF2B5EF4-FFF2-40B4-BE49-F238E27FC236}">
                <a16:creationId xmlns:a16="http://schemas.microsoft.com/office/drawing/2014/main" id="{ACC5B1EE-732C-4CE0-978A-00483695A3BC}"/>
              </a:ext>
            </a:extLst>
          </p:cNvPr>
          <p:cNvSpPr txBox="1"/>
          <p:nvPr/>
        </p:nvSpPr>
        <p:spPr bwMode="auto">
          <a:xfrm>
            <a:off x="-9696401" y="4289721"/>
            <a:ext cx="2680542" cy="534249"/>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400" b="0" dirty="0">
                <a:solidFill>
                  <a:srgbClr val="000000"/>
                </a:solidFill>
                <a:latin typeface="Arial"/>
                <a:ea typeface="微软雅黑"/>
                <a:cs typeface="+mn-cs"/>
                <a:sym typeface="+mn-lt"/>
              </a:rPr>
              <a:t>4. </a:t>
            </a:r>
            <a:r>
              <a:rPr lang="zh-CN" altLang="en-US" sz="2400" b="0" dirty="0">
                <a:solidFill>
                  <a:srgbClr val="000000"/>
                </a:solidFill>
                <a:latin typeface="Arial"/>
                <a:ea typeface="微软雅黑"/>
                <a:cs typeface="+mn-cs"/>
                <a:sym typeface="+mn-lt"/>
              </a:rPr>
              <a:t>阶段性成果展示</a:t>
            </a:r>
            <a:endParaRPr lang="en-US" altLang="zh-CN" sz="2400" b="0" dirty="0">
              <a:solidFill>
                <a:srgbClr val="000000"/>
              </a:solidFill>
              <a:latin typeface="Arial"/>
              <a:ea typeface="微软雅黑"/>
              <a:cs typeface="+mn-cs"/>
              <a:sym typeface="+mn-lt"/>
            </a:endParaRPr>
          </a:p>
        </p:txBody>
      </p:sp>
      <p:grpSp>
        <p:nvGrpSpPr>
          <p:cNvPr id="29" name="PA-组合 15">
            <a:extLst>
              <a:ext uri="{FF2B5EF4-FFF2-40B4-BE49-F238E27FC236}">
                <a16:creationId xmlns:a16="http://schemas.microsoft.com/office/drawing/2014/main" id="{B1C823F3-C231-461D-992F-6F7913E72D1F}"/>
              </a:ext>
            </a:extLst>
          </p:cNvPr>
          <p:cNvGrpSpPr/>
          <p:nvPr>
            <p:custDataLst>
              <p:tags r:id="rId2"/>
            </p:custDataLst>
          </p:nvPr>
        </p:nvGrpSpPr>
        <p:grpSpPr>
          <a:xfrm>
            <a:off x="7448976" y="7712978"/>
            <a:ext cx="3253103" cy="4456468"/>
            <a:chOff x="4346575" y="1038225"/>
            <a:chExt cx="3502026" cy="4781550"/>
          </a:xfrm>
        </p:grpSpPr>
        <p:sp>
          <p:nvSpPr>
            <p:cNvPr id="30" name="PA-矩形 16">
              <a:extLst>
                <a:ext uri="{FF2B5EF4-FFF2-40B4-BE49-F238E27FC236}">
                  <a16:creationId xmlns:a16="http://schemas.microsoft.com/office/drawing/2014/main" id="{E113E160-6936-47D4-A20E-7054C42DBA6F}"/>
                </a:ext>
              </a:extLst>
            </p:cNvPr>
            <p:cNvSpPr/>
            <p:nvPr>
              <p:custDataLst>
                <p:tags r:id="rId3"/>
              </p:custDataLst>
            </p:nvPr>
          </p:nvSpPr>
          <p:spPr bwMode="auto">
            <a:xfrm>
              <a:off x="4346575" y="1041400"/>
              <a:ext cx="349885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PA-任意多边形 5">
              <a:extLst>
                <a:ext uri="{FF2B5EF4-FFF2-40B4-BE49-F238E27FC236}">
                  <a16:creationId xmlns:a16="http://schemas.microsoft.com/office/drawing/2014/main" id="{292B592E-EC0D-43E9-84C1-70024272E810}"/>
                </a:ext>
              </a:extLst>
            </p:cNvPr>
            <p:cNvSpPr/>
            <p:nvPr>
              <p:custDataLst>
                <p:tags r:id="rId4"/>
              </p:custDataLst>
            </p:nvPr>
          </p:nvSpPr>
          <p:spPr bwMode="auto">
            <a:xfrm>
              <a:off x="5886450" y="5276850"/>
              <a:ext cx="773113" cy="495300"/>
            </a:xfrm>
            <a:custGeom>
              <a:avLst/>
              <a:gdLst>
                <a:gd name="T0" fmla="*/ 3 w 205"/>
                <a:gd name="T1" fmla="*/ 12 h 131"/>
                <a:gd name="T2" fmla="*/ 0 w 205"/>
                <a:gd name="T3" fmla="*/ 129 h 131"/>
                <a:gd name="T4" fmla="*/ 204 w 205"/>
                <a:gd name="T5" fmla="*/ 131 h 131"/>
                <a:gd name="T6" fmla="*/ 166 w 205"/>
                <a:gd name="T7" fmla="*/ 89 h 131"/>
                <a:gd name="T8" fmla="*/ 120 w 205"/>
                <a:gd name="T9" fmla="*/ 0 h 131"/>
                <a:gd name="T10" fmla="*/ 3 w 205"/>
                <a:gd name="T11" fmla="*/ 12 h 131"/>
              </a:gdLst>
              <a:ahLst/>
              <a:cxnLst>
                <a:cxn ang="0">
                  <a:pos x="T0" y="T1"/>
                </a:cxn>
                <a:cxn ang="0">
                  <a:pos x="T2" y="T3"/>
                </a:cxn>
                <a:cxn ang="0">
                  <a:pos x="T4" y="T5"/>
                </a:cxn>
                <a:cxn ang="0">
                  <a:pos x="T6" y="T7"/>
                </a:cxn>
                <a:cxn ang="0">
                  <a:pos x="T8" y="T9"/>
                </a:cxn>
                <a:cxn ang="0">
                  <a:pos x="T10" y="T11"/>
                </a:cxn>
              </a:cxnLst>
              <a:rect l="0" t="0" r="r" b="b"/>
              <a:pathLst>
                <a:path w="205" h="131">
                  <a:moveTo>
                    <a:pt x="3" y="12"/>
                  </a:moveTo>
                  <a:cubicBezTo>
                    <a:pt x="0" y="129"/>
                    <a:pt x="0" y="129"/>
                    <a:pt x="0" y="129"/>
                  </a:cubicBezTo>
                  <a:cubicBezTo>
                    <a:pt x="204" y="131"/>
                    <a:pt x="204" y="131"/>
                    <a:pt x="204" y="131"/>
                  </a:cubicBezTo>
                  <a:cubicBezTo>
                    <a:pt x="204" y="131"/>
                    <a:pt x="205" y="107"/>
                    <a:pt x="166" y="89"/>
                  </a:cubicBezTo>
                  <a:cubicBezTo>
                    <a:pt x="128" y="71"/>
                    <a:pt x="120" y="0"/>
                    <a:pt x="120" y="0"/>
                  </a:cubicBezTo>
                  <a:lnTo>
                    <a:pt x="3" y="12"/>
                  </a:ln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PA-任意多边形 6">
              <a:extLst>
                <a:ext uri="{FF2B5EF4-FFF2-40B4-BE49-F238E27FC236}">
                  <a16:creationId xmlns:a16="http://schemas.microsoft.com/office/drawing/2014/main" id="{BDE724A4-5F7A-4541-9FBD-5A2ACC975A3E}"/>
                </a:ext>
              </a:extLst>
            </p:cNvPr>
            <p:cNvSpPr/>
            <p:nvPr>
              <p:custDataLst>
                <p:tags r:id="rId5"/>
              </p:custDataLst>
            </p:nvPr>
          </p:nvSpPr>
          <p:spPr bwMode="auto">
            <a:xfrm>
              <a:off x="4346575" y="5133975"/>
              <a:ext cx="754063" cy="685800"/>
            </a:xfrm>
            <a:custGeom>
              <a:avLst/>
              <a:gdLst>
                <a:gd name="T0" fmla="*/ 44 w 200"/>
                <a:gd name="T1" fmla="*/ 0 h 182"/>
                <a:gd name="T2" fmla="*/ 0 w 200"/>
                <a:gd name="T3" fmla="*/ 109 h 182"/>
                <a:gd name="T4" fmla="*/ 190 w 200"/>
                <a:gd name="T5" fmla="*/ 182 h 182"/>
                <a:gd name="T6" fmla="*/ 170 w 200"/>
                <a:gd name="T7" fmla="*/ 129 h 182"/>
                <a:gd name="T8" fmla="*/ 157 w 200"/>
                <a:gd name="T9" fmla="*/ 29 h 182"/>
                <a:gd name="T10" fmla="*/ 44 w 200"/>
                <a:gd name="T11" fmla="*/ 0 h 182"/>
              </a:gdLst>
              <a:ahLst/>
              <a:cxnLst>
                <a:cxn ang="0">
                  <a:pos x="T0" y="T1"/>
                </a:cxn>
                <a:cxn ang="0">
                  <a:pos x="T2" y="T3"/>
                </a:cxn>
                <a:cxn ang="0">
                  <a:pos x="T4" y="T5"/>
                </a:cxn>
                <a:cxn ang="0">
                  <a:pos x="T6" y="T7"/>
                </a:cxn>
                <a:cxn ang="0">
                  <a:pos x="T8" y="T9"/>
                </a:cxn>
                <a:cxn ang="0">
                  <a:pos x="T10" y="T11"/>
                </a:cxn>
              </a:cxnLst>
              <a:rect l="0" t="0" r="r" b="b"/>
              <a:pathLst>
                <a:path w="200" h="182">
                  <a:moveTo>
                    <a:pt x="44" y="0"/>
                  </a:moveTo>
                  <a:cubicBezTo>
                    <a:pt x="0" y="109"/>
                    <a:pt x="0" y="109"/>
                    <a:pt x="0" y="109"/>
                  </a:cubicBezTo>
                  <a:cubicBezTo>
                    <a:pt x="190" y="182"/>
                    <a:pt x="190" y="182"/>
                    <a:pt x="190" y="182"/>
                  </a:cubicBezTo>
                  <a:cubicBezTo>
                    <a:pt x="190" y="182"/>
                    <a:pt x="200" y="160"/>
                    <a:pt x="170" y="129"/>
                  </a:cubicBezTo>
                  <a:cubicBezTo>
                    <a:pt x="140" y="99"/>
                    <a:pt x="157" y="29"/>
                    <a:pt x="157" y="29"/>
                  </a:cubicBezTo>
                  <a:lnTo>
                    <a:pt x="44" y="0"/>
                  </a:ln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PA-任意多边形 7">
              <a:extLst>
                <a:ext uri="{FF2B5EF4-FFF2-40B4-BE49-F238E27FC236}">
                  <a16:creationId xmlns:a16="http://schemas.microsoft.com/office/drawing/2014/main" id="{06B2F86F-E783-4B1F-AF4C-1165880F19D7}"/>
                </a:ext>
              </a:extLst>
            </p:cNvPr>
            <p:cNvSpPr/>
            <p:nvPr>
              <p:custDataLst>
                <p:tags r:id="rId6"/>
              </p:custDataLst>
            </p:nvPr>
          </p:nvSpPr>
          <p:spPr bwMode="auto">
            <a:xfrm>
              <a:off x="4448175" y="3267075"/>
              <a:ext cx="1046163" cy="2165350"/>
            </a:xfrm>
            <a:custGeom>
              <a:avLst/>
              <a:gdLst>
                <a:gd name="T0" fmla="*/ 164 w 277"/>
                <a:gd name="T1" fmla="*/ 16 h 574"/>
                <a:gd name="T2" fmla="*/ 80 w 277"/>
                <a:gd name="T3" fmla="*/ 304 h 574"/>
                <a:gd name="T4" fmla="*/ 0 w 277"/>
                <a:gd name="T5" fmla="*/ 510 h 574"/>
                <a:gd name="T6" fmla="*/ 151 w 277"/>
                <a:gd name="T7" fmla="*/ 574 h 574"/>
                <a:gd name="T8" fmla="*/ 265 w 277"/>
                <a:gd name="T9" fmla="*/ 224 h 574"/>
                <a:gd name="T10" fmla="*/ 274 w 277"/>
                <a:gd name="T11" fmla="*/ 0 h 574"/>
                <a:gd name="T12" fmla="*/ 164 w 277"/>
                <a:gd name="T13" fmla="*/ 16 h 574"/>
              </a:gdLst>
              <a:ahLst/>
              <a:cxnLst>
                <a:cxn ang="0">
                  <a:pos x="T0" y="T1"/>
                </a:cxn>
                <a:cxn ang="0">
                  <a:pos x="T2" y="T3"/>
                </a:cxn>
                <a:cxn ang="0">
                  <a:pos x="T4" y="T5"/>
                </a:cxn>
                <a:cxn ang="0">
                  <a:pos x="T6" y="T7"/>
                </a:cxn>
                <a:cxn ang="0">
                  <a:pos x="T8" y="T9"/>
                </a:cxn>
                <a:cxn ang="0">
                  <a:pos x="T10" y="T11"/>
                </a:cxn>
                <a:cxn ang="0">
                  <a:pos x="T12" y="T13"/>
                </a:cxn>
              </a:cxnLst>
              <a:rect l="0" t="0" r="r" b="b"/>
              <a:pathLst>
                <a:path w="277" h="574">
                  <a:moveTo>
                    <a:pt x="164" y="16"/>
                  </a:moveTo>
                  <a:cubicBezTo>
                    <a:pt x="131" y="71"/>
                    <a:pt x="117" y="225"/>
                    <a:pt x="80" y="304"/>
                  </a:cubicBezTo>
                  <a:cubicBezTo>
                    <a:pt x="43" y="383"/>
                    <a:pt x="0" y="510"/>
                    <a:pt x="0" y="510"/>
                  </a:cubicBezTo>
                  <a:cubicBezTo>
                    <a:pt x="151" y="574"/>
                    <a:pt x="151" y="574"/>
                    <a:pt x="151" y="574"/>
                  </a:cubicBezTo>
                  <a:cubicBezTo>
                    <a:pt x="151" y="574"/>
                    <a:pt x="254" y="344"/>
                    <a:pt x="265" y="224"/>
                  </a:cubicBezTo>
                  <a:cubicBezTo>
                    <a:pt x="277" y="104"/>
                    <a:pt x="274" y="0"/>
                    <a:pt x="274" y="0"/>
                  </a:cubicBezTo>
                  <a:lnTo>
                    <a:pt x="164" y="16"/>
                  </a:ln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PA-任意多边形 8">
              <a:extLst>
                <a:ext uri="{FF2B5EF4-FFF2-40B4-BE49-F238E27FC236}">
                  <a16:creationId xmlns:a16="http://schemas.microsoft.com/office/drawing/2014/main" id="{0CEB1E73-D448-40F6-8F3A-F12049987C06}"/>
                </a:ext>
              </a:extLst>
            </p:cNvPr>
            <p:cNvSpPr/>
            <p:nvPr>
              <p:custDataLst>
                <p:tags r:id="rId7"/>
              </p:custDataLst>
            </p:nvPr>
          </p:nvSpPr>
          <p:spPr bwMode="auto">
            <a:xfrm>
              <a:off x="5308600" y="3217863"/>
              <a:ext cx="1158875" cy="2270125"/>
            </a:xfrm>
            <a:custGeom>
              <a:avLst/>
              <a:gdLst>
                <a:gd name="T0" fmla="*/ 0 w 307"/>
                <a:gd name="T1" fmla="*/ 89 h 602"/>
                <a:gd name="T2" fmla="*/ 98 w 307"/>
                <a:gd name="T3" fmla="*/ 360 h 602"/>
                <a:gd name="T4" fmla="*/ 146 w 307"/>
                <a:gd name="T5" fmla="*/ 602 h 602"/>
                <a:gd name="T6" fmla="*/ 307 w 307"/>
                <a:gd name="T7" fmla="*/ 572 h 602"/>
                <a:gd name="T8" fmla="*/ 216 w 307"/>
                <a:gd name="T9" fmla="*/ 181 h 602"/>
                <a:gd name="T10" fmla="*/ 91 w 307"/>
                <a:gd name="T11" fmla="*/ 0 h 602"/>
                <a:gd name="T12" fmla="*/ 0 w 307"/>
                <a:gd name="T13" fmla="*/ 89 h 602"/>
              </a:gdLst>
              <a:ahLst/>
              <a:cxnLst>
                <a:cxn ang="0">
                  <a:pos x="T0" y="T1"/>
                </a:cxn>
                <a:cxn ang="0">
                  <a:pos x="T2" y="T3"/>
                </a:cxn>
                <a:cxn ang="0">
                  <a:pos x="T4" y="T5"/>
                </a:cxn>
                <a:cxn ang="0">
                  <a:pos x="T6" y="T7"/>
                </a:cxn>
                <a:cxn ang="0">
                  <a:pos x="T8" y="T9"/>
                </a:cxn>
                <a:cxn ang="0">
                  <a:pos x="T10" y="T11"/>
                </a:cxn>
                <a:cxn ang="0">
                  <a:pos x="T12" y="T13"/>
                </a:cxn>
              </a:cxnLst>
              <a:rect l="0" t="0" r="r" b="b"/>
              <a:pathLst>
                <a:path w="307" h="602">
                  <a:moveTo>
                    <a:pt x="0" y="89"/>
                  </a:moveTo>
                  <a:cubicBezTo>
                    <a:pt x="3" y="153"/>
                    <a:pt x="85" y="274"/>
                    <a:pt x="98" y="360"/>
                  </a:cubicBezTo>
                  <a:cubicBezTo>
                    <a:pt x="111" y="447"/>
                    <a:pt x="146" y="602"/>
                    <a:pt x="146" y="602"/>
                  </a:cubicBezTo>
                  <a:cubicBezTo>
                    <a:pt x="307" y="572"/>
                    <a:pt x="307" y="572"/>
                    <a:pt x="307" y="572"/>
                  </a:cubicBezTo>
                  <a:cubicBezTo>
                    <a:pt x="307" y="572"/>
                    <a:pt x="286" y="330"/>
                    <a:pt x="216" y="181"/>
                  </a:cubicBezTo>
                  <a:cubicBezTo>
                    <a:pt x="165" y="72"/>
                    <a:pt x="91" y="0"/>
                    <a:pt x="91" y="0"/>
                  </a:cubicBezTo>
                  <a:lnTo>
                    <a:pt x="0" y="89"/>
                  </a:ln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PA-任意多边形 9">
              <a:extLst>
                <a:ext uri="{FF2B5EF4-FFF2-40B4-BE49-F238E27FC236}">
                  <a16:creationId xmlns:a16="http://schemas.microsoft.com/office/drawing/2014/main" id="{82D026B7-DAED-426F-9FB6-33B14CEC791A}"/>
                </a:ext>
              </a:extLst>
            </p:cNvPr>
            <p:cNvSpPr/>
            <p:nvPr>
              <p:custDataLst>
                <p:tags r:id="rId8"/>
              </p:custDataLst>
            </p:nvPr>
          </p:nvSpPr>
          <p:spPr bwMode="auto">
            <a:xfrm>
              <a:off x="5267325" y="3806825"/>
              <a:ext cx="180975" cy="139700"/>
            </a:xfrm>
            <a:custGeom>
              <a:avLst/>
              <a:gdLst>
                <a:gd name="T0" fmla="*/ 45 w 48"/>
                <a:gd name="T1" fmla="*/ 37 h 37"/>
                <a:gd name="T2" fmla="*/ 42 w 48"/>
                <a:gd name="T3" fmla="*/ 36 h 37"/>
                <a:gd name="T4" fmla="*/ 32 w 48"/>
                <a:gd name="T5" fmla="*/ 18 h 37"/>
                <a:gd name="T6" fmla="*/ 2 w 48"/>
                <a:gd name="T7" fmla="*/ 7 h 37"/>
                <a:gd name="T8" fmla="*/ 0 w 48"/>
                <a:gd name="T9" fmla="*/ 3 h 37"/>
                <a:gd name="T10" fmla="*/ 4 w 48"/>
                <a:gd name="T11" fmla="*/ 1 h 37"/>
                <a:gd name="T12" fmla="*/ 36 w 48"/>
                <a:gd name="T13" fmla="*/ 12 h 37"/>
                <a:gd name="T14" fmla="*/ 47 w 48"/>
                <a:gd name="T15" fmla="*/ 32 h 37"/>
                <a:gd name="T16" fmla="*/ 46 w 48"/>
                <a:gd name="T17" fmla="*/ 36 h 37"/>
                <a:gd name="T18" fmla="*/ 45 w 48"/>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7">
                  <a:moveTo>
                    <a:pt x="45" y="37"/>
                  </a:moveTo>
                  <a:cubicBezTo>
                    <a:pt x="44" y="37"/>
                    <a:pt x="43" y="37"/>
                    <a:pt x="42" y="36"/>
                  </a:cubicBezTo>
                  <a:cubicBezTo>
                    <a:pt x="32" y="18"/>
                    <a:pt x="32" y="18"/>
                    <a:pt x="32" y="18"/>
                  </a:cubicBezTo>
                  <a:cubicBezTo>
                    <a:pt x="2" y="7"/>
                    <a:pt x="2" y="7"/>
                    <a:pt x="2" y="7"/>
                  </a:cubicBezTo>
                  <a:cubicBezTo>
                    <a:pt x="0" y="6"/>
                    <a:pt x="0" y="4"/>
                    <a:pt x="0" y="3"/>
                  </a:cubicBezTo>
                  <a:cubicBezTo>
                    <a:pt x="0" y="1"/>
                    <a:pt x="2" y="0"/>
                    <a:pt x="4" y="1"/>
                  </a:cubicBezTo>
                  <a:cubicBezTo>
                    <a:pt x="36" y="12"/>
                    <a:pt x="36" y="12"/>
                    <a:pt x="36" y="12"/>
                  </a:cubicBezTo>
                  <a:cubicBezTo>
                    <a:pt x="47" y="32"/>
                    <a:pt x="47" y="32"/>
                    <a:pt x="47" y="32"/>
                  </a:cubicBezTo>
                  <a:cubicBezTo>
                    <a:pt x="48" y="34"/>
                    <a:pt x="47" y="35"/>
                    <a:pt x="46" y="36"/>
                  </a:cubicBezTo>
                  <a:cubicBezTo>
                    <a:pt x="46" y="37"/>
                    <a:pt x="45" y="37"/>
                    <a:pt x="45"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PA-任意多边形 10">
              <a:extLst>
                <a:ext uri="{FF2B5EF4-FFF2-40B4-BE49-F238E27FC236}">
                  <a16:creationId xmlns:a16="http://schemas.microsoft.com/office/drawing/2014/main" id="{72A6E8B0-1B8B-4446-854A-889C5B62A037}"/>
                </a:ext>
              </a:extLst>
            </p:cNvPr>
            <p:cNvSpPr/>
            <p:nvPr>
              <p:custDataLst>
                <p:tags r:id="rId9"/>
              </p:custDataLst>
            </p:nvPr>
          </p:nvSpPr>
          <p:spPr bwMode="auto">
            <a:xfrm>
              <a:off x="4859338" y="5470525"/>
              <a:ext cx="95250" cy="60325"/>
            </a:xfrm>
            <a:custGeom>
              <a:avLst/>
              <a:gdLst>
                <a:gd name="T0" fmla="*/ 20 w 25"/>
                <a:gd name="T1" fmla="*/ 1 h 16"/>
                <a:gd name="T2" fmla="*/ 2 w 25"/>
                <a:gd name="T3" fmla="*/ 11 h 16"/>
                <a:gd name="T4" fmla="*/ 4 w 25"/>
                <a:gd name="T5" fmla="*/ 15 h 16"/>
                <a:gd name="T6" fmla="*/ 22 w 25"/>
                <a:gd name="T7" fmla="*/ 5 h 16"/>
                <a:gd name="T8" fmla="*/ 20 w 25"/>
                <a:gd name="T9" fmla="*/ 1 h 16"/>
              </a:gdLst>
              <a:ahLst/>
              <a:cxnLst>
                <a:cxn ang="0">
                  <a:pos x="T0" y="T1"/>
                </a:cxn>
                <a:cxn ang="0">
                  <a:pos x="T2" y="T3"/>
                </a:cxn>
                <a:cxn ang="0">
                  <a:pos x="T4" y="T5"/>
                </a:cxn>
                <a:cxn ang="0">
                  <a:pos x="T6" y="T7"/>
                </a:cxn>
                <a:cxn ang="0">
                  <a:pos x="T8" y="T9"/>
                </a:cxn>
              </a:cxnLst>
              <a:rect l="0" t="0" r="r" b="b"/>
              <a:pathLst>
                <a:path w="25" h="16">
                  <a:moveTo>
                    <a:pt x="20" y="1"/>
                  </a:moveTo>
                  <a:cubicBezTo>
                    <a:pt x="14" y="4"/>
                    <a:pt x="8" y="8"/>
                    <a:pt x="2" y="11"/>
                  </a:cubicBezTo>
                  <a:cubicBezTo>
                    <a:pt x="0" y="12"/>
                    <a:pt x="2" y="16"/>
                    <a:pt x="4" y="15"/>
                  </a:cubicBezTo>
                  <a:cubicBezTo>
                    <a:pt x="10" y="11"/>
                    <a:pt x="16" y="8"/>
                    <a:pt x="22" y="5"/>
                  </a:cubicBezTo>
                  <a:cubicBezTo>
                    <a:pt x="25" y="3"/>
                    <a:pt x="23" y="0"/>
                    <a:pt x="20" y="1"/>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PA-任意多边形 11">
              <a:extLst>
                <a:ext uri="{FF2B5EF4-FFF2-40B4-BE49-F238E27FC236}">
                  <a16:creationId xmlns:a16="http://schemas.microsoft.com/office/drawing/2014/main" id="{2DBC2C4D-AA0E-4552-874E-2C881381AF22}"/>
                </a:ext>
              </a:extLst>
            </p:cNvPr>
            <p:cNvSpPr/>
            <p:nvPr>
              <p:custDataLst>
                <p:tags r:id="rId10"/>
              </p:custDataLst>
            </p:nvPr>
          </p:nvSpPr>
          <p:spPr bwMode="auto">
            <a:xfrm>
              <a:off x="4886325" y="5514975"/>
              <a:ext cx="79375" cy="68263"/>
            </a:xfrm>
            <a:custGeom>
              <a:avLst/>
              <a:gdLst>
                <a:gd name="T0" fmla="*/ 17 w 21"/>
                <a:gd name="T1" fmla="*/ 1 h 18"/>
                <a:gd name="T2" fmla="*/ 2 w 21"/>
                <a:gd name="T3" fmla="*/ 13 h 18"/>
                <a:gd name="T4" fmla="*/ 4 w 21"/>
                <a:gd name="T5" fmla="*/ 17 h 18"/>
                <a:gd name="T6" fmla="*/ 19 w 21"/>
                <a:gd name="T7" fmla="*/ 5 h 18"/>
                <a:gd name="T8" fmla="*/ 17 w 21"/>
                <a:gd name="T9" fmla="*/ 1 h 18"/>
              </a:gdLst>
              <a:ahLst/>
              <a:cxnLst>
                <a:cxn ang="0">
                  <a:pos x="T0" y="T1"/>
                </a:cxn>
                <a:cxn ang="0">
                  <a:pos x="T2" y="T3"/>
                </a:cxn>
                <a:cxn ang="0">
                  <a:pos x="T4" y="T5"/>
                </a:cxn>
                <a:cxn ang="0">
                  <a:pos x="T6" y="T7"/>
                </a:cxn>
                <a:cxn ang="0">
                  <a:pos x="T8" y="T9"/>
                </a:cxn>
              </a:cxnLst>
              <a:rect l="0" t="0" r="r" b="b"/>
              <a:pathLst>
                <a:path w="21" h="18">
                  <a:moveTo>
                    <a:pt x="17" y="1"/>
                  </a:moveTo>
                  <a:cubicBezTo>
                    <a:pt x="12" y="5"/>
                    <a:pt x="7" y="9"/>
                    <a:pt x="2" y="13"/>
                  </a:cubicBezTo>
                  <a:cubicBezTo>
                    <a:pt x="0" y="15"/>
                    <a:pt x="2" y="18"/>
                    <a:pt x="4" y="17"/>
                  </a:cubicBezTo>
                  <a:cubicBezTo>
                    <a:pt x="19" y="5"/>
                    <a:pt x="19" y="5"/>
                    <a:pt x="19" y="5"/>
                  </a:cubicBezTo>
                  <a:cubicBezTo>
                    <a:pt x="21" y="3"/>
                    <a:pt x="19" y="0"/>
                    <a:pt x="17" y="1"/>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PA-任意多边形 12">
              <a:extLst>
                <a:ext uri="{FF2B5EF4-FFF2-40B4-BE49-F238E27FC236}">
                  <a16:creationId xmlns:a16="http://schemas.microsoft.com/office/drawing/2014/main" id="{C4C69C03-343E-45D5-8D53-AEDE4C8A3D4F}"/>
                </a:ext>
              </a:extLst>
            </p:cNvPr>
            <p:cNvSpPr/>
            <p:nvPr>
              <p:custDataLst>
                <p:tags r:id="rId11"/>
              </p:custDataLst>
            </p:nvPr>
          </p:nvSpPr>
          <p:spPr bwMode="auto">
            <a:xfrm>
              <a:off x="6384925" y="5492750"/>
              <a:ext cx="49213" cy="82550"/>
            </a:xfrm>
            <a:custGeom>
              <a:avLst/>
              <a:gdLst>
                <a:gd name="T0" fmla="*/ 9 w 13"/>
                <a:gd name="T1" fmla="*/ 3 h 22"/>
                <a:gd name="T2" fmla="*/ 1 w 13"/>
                <a:gd name="T3" fmla="*/ 18 h 22"/>
                <a:gd name="T4" fmla="*/ 5 w 13"/>
                <a:gd name="T5" fmla="*/ 20 h 22"/>
                <a:gd name="T6" fmla="*/ 12 w 13"/>
                <a:gd name="T7" fmla="*/ 5 h 22"/>
                <a:gd name="T8" fmla="*/ 9 w 13"/>
                <a:gd name="T9" fmla="*/ 3 h 22"/>
              </a:gdLst>
              <a:ahLst/>
              <a:cxnLst>
                <a:cxn ang="0">
                  <a:pos x="T0" y="T1"/>
                </a:cxn>
                <a:cxn ang="0">
                  <a:pos x="T2" y="T3"/>
                </a:cxn>
                <a:cxn ang="0">
                  <a:pos x="T4" y="T5"/>
                </a:cxn>
                <a:cxn ang="0">
                  <a:pos x="T6" y="T7"/>
                </a:cxn>
                <a:cxn ang="0">
                  <a:pos x="T8" y="T9"/>
                </a:cxn>
              </a:cxnLst>
              <a:rect l="0" t="0" r="r" b="b"/>
              <a:pathLst>
                <a:path w="13" h="22">
                  <a:moveTo>
                    <a:pt x="9" y="3"/>
                  </a:moveTo>
                  <a:cubicBezTo>
                    <a:pt x="6" y="8"/>
                    <a:pt x="4" y="13"/>
                    <a:pt x="1" y="18"/>
                  </a:cubicBezTo>
                  <a:cubicBezTo>
                    <a:pt x="0" y="20"/>
                    <a:pt x="4" y="22"/>
                    <a:pt x="5" y="20"/>
                  </a:cubicBezTo>
                  <a:cubicBezTo>
                    <a:pt x="12" y="5"/>
                    <a:pt x="12" y="5"/>
                    <a:pt x="12" y="5"/>
                  </a:cubicBezTo>
                  <a:cubicBezTo>
                    <a:pt x="13" y="3"/>
                    <a:pt x="10" y="0"/>
                    <a:pt x="9"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PA-任意多边形 13">
              <a:extLst>
                <a:ext uri="{FF2B5EF4-FFF2-40B4-BE49-F238E27FC236}">
                  <a16:creationId xmlns:a16="http://schemas.microsoft.com/office/drawing/2014/main" id="{61E908B3-0413-4D49-A0DF-E5C3B3C71D1B}"/>
                </a:ext>
              </a:extLst>
            </p:cNvPr>
            <p:cNvSpPr/>
            <p:nvPr>
              <p:custDataLst>
                <p:tags r:id="rId12"/>
              </p:custDataLst>
            </p:nvPr>
          </p:nvSpPr>
          <p:spPr bwMode="auto">
            <a:xfrm>
              <a:off x="6426200" y="5545138"/>
              <a:ext cx="52388" cy="82550"/>
            </a:xfrm>
            <a:custGeom>
              <a:avLst/>
              <a:gdLst>
                <a:gd name="T0" fmla="*/ 9 w 14"/>
                <a:gd name="T1" fmla="*/ 2 h 22"/>
                <a:gd name="T2" fmla="*/ 1 w 14"/>
                <a:gd name="T3" fmla="*/ 17 h 22"/>
                <a:gd name="T4" fmla="*/ 5 w 14"/>
                <a:gd name="T5" fmla="*/ 19 h 22"/>
                <a:gd name="T6" fmla="*/ 13 w 14"/>
                <a:gd name="T7" fmla="*/ 4 h 22"/>
                <a:gd name="T8" fmla="*/ 9 w 14"/>
                <a:gd name="T9" fmla="*/ 2 h 22"/>
              </a:gdLst>
              <a:ahLst/>
              <a:cxnLst>
                <a:cxn ang="0">
                  <a:pos x="T0" y="T1"/>
                </a:cxn>
                <a:cxn ang="0">
                  <a:pos x="T2" y="T3"/>
                </a:cxn>
                <a:cxn ang="0">
                  <a:pos x="T4" y="T5"/>
                </a:cxn>
                <a:cxn ang="0">
                  <a:pos x="T6" y="T7"/>
                </a:cxn>
                <a:cxn ang="0">
                  <a:pos x="T8" y="T9"/>
                </a:cxn>
              </a:cxnLst>
              <a:rect l="0" t="0" r="r" b="b"/>
              <a:pathLst>
                <a:path w="14" h="22">
                  <a:moveTo>
                    <a:pt x="9" y="2"/>
                  </a:moveTo>
                  <a:cubicBezTo>
                    <a:pt x="7" y="7"/>
                    <a:pt x="4" y="12"/>
                    <a:pt x="1" y="17"/>
                  </a:cubicBezTo>
                  <a:cubicBezTo>
                    <a:pt x="0" y="20"/>
                    <a:pt x="4" y="22"/>
                    <a:pt x="5" y="19"/>
                  </a:cubicBezTo>
                  <a:cubicBezTo>
                    <a:pt x="13" y="4"/>
                    <a:pt x="13" y="4"/>
                    <a:pt x="13" y="4"/>
                  </a:cubicBezTo>
                  <a:cubicBezTo>
                    <a:pt x="14" y="2"/>
                    <a:pt x="10" y="0"/>
                    <a:pt x="9"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PA-任意多边形 14">
              <a:extLst>
                <a:ext uri="{FF2B5EF4-FFF2-40B4-BE49-F238E27FC236}">
                  <a16:creationId xmlns:a16="http://schemas.microsoft.com/office/drawing/2014/main" id="{96D762CB-D3C7-4990-9643-AD6A3F0478E7}"/>
                </a:ext>
              </a:extLst>
            </p:cNvPr>
            <p:cNvSpPr/>
            <p:nvPr>
              <p:custDataLst>
                <p:tags r:id="rId13"/>
              </p:custDataLst>
            </p:nvPr>
          </p:nvSpPr>
          <p:spPr bwMode="auto">
            <a:xfrm>
              <a:off x="5788025" y="3489325"/>
              <a:ext cx="574675" cy="1866900"/>
            </a:xfrm>
            <a:custGeom>
              <a:avLst/>
              <a:gdLst>
                <a:gd name="T0" fmla="*/ 149 w 152"/>
                <a:gd name="T1" fmla="*/ 495 h 495"/>
                <a:gd name="T2" fmla="*/ 146 w 152"/>
                <a:gd name="T3" fmla="*/ 492 h 495"/>
                <a:gd name="T4" fmla="*/ 0 w 152"/>
                <a:gd name="T5" fmla="*/ 5 h 495"/>
                <a:gd name="T6" fmla="*/ 2 w 152"/>
                <a:gd name="T7" fmla="*/ 1 h 495"/>
                <a:gd name="T8" fmla="*/ 6 w 152"/>
                <a:gd name="T9" fmla="*/ 2 h 495"/>
                <a:gd name="T10" fmla="*/ 152 w 152"/>
                <a:gd name="T11" fmla="*/ 492 h 495"/>
                <a:gd name="T12" fmla="*/ 149 w 152"/>
                <a:gd name="T13" fmla="*/ 495 h 495"/>
              </a:gdLst>
              <a:ahLst/>
              <a:cxnLst>
                <a:cxn ang="0">
                  <a:pos x="T0" y="T1"/>
                </a:cxn>
                <a:cxn ang="0">
                  <a:pos x="T2" y="T3"/>
                </a:cxn>
                <a:cxn ang="0">
                  <a:pos x="T4" y="T5"/>
                </a:cxn>
                <a:cxn ang="0">
                  <a:pos x="T6" y="T7"/>
                </a:cxn>
                <a:cxn ang="0">
                  <a:pos x="T8" y="T9"/>
                </a:cxn>
                <a:cxn ang="0">
                  <a:pos x="T10" y="T11"/>
                </a:cxn>
                <a:cxn ang="0">
                  <a:pos x="T12" y="T13"/>
                </a:cxn>
              </a:cxnLst>
              <a:rect l="0" t="0" r="r" b="b"/>
              <a:pathLst>
                <a:path w="152" h="495">
                  <a:moveTo>
                    <a:pt x="149" y="495"/>
                  </a:moveTo>
                  <a:cubicBezTo>
                    <a:pt x="147" y="495"/>
                    <a:pt x="146" y="494"/>
                    <a:pt x="146" y="492"/>
                  </a:cubicBezTo>
                  <a:cubicBezTo>
                    <a:pt x="140" y="260"/>
                    <a:pt x="2" y="8"/>
                    <a:pt x="0" y="5"/>
                  </a:cubicBezTo>
                  <a:cubicBezTo>
                    <a:pt x="0" y="4"/>
                    <a:pt x="0" y="2"/>
                    <a:pt x="2" y="1"/>
                  </a:cubicBezTo>
                  <a:cubicBezTo>
                    <a:pt x="3" y="0"/>
                    <a:pt x="5" y="1"/>
                    <a:pt x="6" y="2"/>
                  </a:cubicBezTo>
                  <a:cubicBezTo>
                    <a:pt x="7" y="5"/>
                    <a:pt x="145" y="258"/>
                    <a:pt x="152" y="492"/>
                  </a:cubicBezTo>
                  <a:cubicBezTo>
                    <a:pt x="152" y="494"/>
                    <a:pt x="150" y="495"/>
                    <a:pt x="149" y="4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PA-任意多边形 15">
              <a:extLst>
                <a:ext uri="{FF2B5EF4-FFF2-40B4-BE49-F238E27FC236}">
                  <a16:creationId xmlns:a16="http://schemas.microsoft.com/office/drawing/2014/main" id="{FDA9D2B6-9402-4F1A-8292-BB45D45C6198}"/>
                </a:ext>
              </a:extLst>
            </p:cNvPr>
            <p:cNvSpPr/>
            <p:nvPr>
              <p:custDataLst>
                <p:tags r:id="rId14"/>
              </p:custDataLst>
            </p:nvPr>
          </p:nvSpPr>
          <p:spPr bwMode="auto">
            <a:xfrm>
              <a:off x="5875338" y="3489325"/>
              <a:ext cx="63500" cy="215900"/>
            </a:xfrm>
            <a:custGeom>
              <a:avLst/>
              <a:gdLst>
                <a:gd name="T0" fmla="*/ 5 w 17"/>
                <a:gd name="T1" fmla="*/ 57 h 57"/>
                <a:gd name="T2" fmla="*/ 4 w 17"/>
                <a:gd name="T3" fmla="*/ 57 h 57"/>
                <a:gd name="T4" fmla="*/ 2 w 17"/>
                <a:gd name="T5" fmla="*/ 53 h 57"/>
                <a:gd name="T6" fmla="*/ 1 w 17"/>
                <a:gd name="T7" fmla="*/ 4 h 57"/>
                <a:gd name="T8" fmla="*/ 3 w 17"/>
                <a:gd name="T9" fmla="*/ 0 h 57"/>
                <a:gd name="T10" fmla="*/ 7 w 17"/>
                <a:gd name="T11" fmla="*/ 2 h 57"/>
                <a:gd name="T12" fmla="*/ 8 w 17"/>
                <a:gd name="T13" fmla="*/ 55 h 57"/>
                <a:gd name="T14" fmla="*/ 5 w 17"/>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57">
                  <a:moveTo>
                    <a:pt x="5" y="57"/>
                  </a:moveTo>
                  <a:cubicBezTo>
                    <a:pt x="5" y="57"/>
                    <a:pt x="4" y="57"/>
                    <a:pt x="4" y="57"/>
                  </a:cubicBezTo>
                  <a:cubicBezTo>
                    <a:pt x="2" y="57"/>
                    <a:pt x="1" y="55"/>
                    <a:pt x="2" y="53"/>
                  </a:cubicBezTo>
                  <a:cubicBezTo>
                    <a:pt x="10" y="33"/>
                    <a:pt x="1" y="5"/>
                    <a:pt x="1" y="4"/>
                  </a:cubicBezTo>
                  <a:cubicBezTo>
                    <a:pt x="0" y="3"/>
                    <a:pt x="1" y="1"/>
                    <a:pt x="3" y="0"/>
                  </a:cubicBezTo>
                  <a:cubicBezTo>
                    <a:pt x="4" y="0"/>
                    <a:pt x="6" y="1"/>
                    <a:pt x="7" y="2"/>
                  </a:cubicBezTo>
                  <a:cubicBezTo>
                    <a:pt x="7" y="4"/>
                    <a:pt x="17" y="33"/>
                    <a:pt x="8" y="55"/>
                  </a:cubicBezTo>
                  <a:cubicBezTo>
                    <a:pt x="7" y="56"/>
                    <a:pt x="6" y="57"/>
                    <a:pt x="5"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PA-矩形 28">
              <a:extLst>
                <a:ext uri="{FF2B5EF4-FFF2-40B4-BE49-F238E27FC236}">
                  <a16:creationId xmlns:a16="http://schemas.microsoft.com/office/drawing/2014/main" id="{1F5ED4FA-B0AF-404B-957E-D4BB52CCC87F}"/>
                </a:ext>
              </a:extLst>
            </p:cNvPr>
            <p:cNvSpPr/>
            <p:nvPr>
              <p:custDataLst>
                <p:tags r:id="rId15"/>
              </p:custDataLst>
            </p:nvPr>
          </p:nvSpPr>
          <p:spPr bwMode="auto">
            <a:xfrm>
              <a:off x="6475413" y="1682750"/>
              <a:ext cx="487363" cy="485775"/>
            </a:xfrm>
            <a:prstGeom prst="rect">
              <a:avLst/>
            </a:prstGeom>
            <a:solidFill>
              <a:srgbClr val="8FA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PA-任意多边形 17">
              <a:extLst>
                <a:ext uri="{FF2B5EF4-FFF2-40B4-BE49-F238E27FC236}">
                  <a16:creationId xmlns:a16="http://schemas.microsoft.com/office/drawing/2014/main" id="{3AB26993-417F-43D4-9839-8E6B1C688428}"/>
                </a:ext>
              </a:extLst>
            </p:cNvPr>
            <p:cNvSpPr/>
            <p:nvPr>
              <p:custDataLst>
                <p:tags r:id="rId16"/>
              </p:custDataLst>
            </p:nvPr>
          </p:nvSpPr>
          <p:spPr bwMode="auto">
            <a:xfrm>
              <a:off x="6596063" y="1806575"/>
              <a:ext cx="241300" cy="234950"/>
            </a:xfrm>
            <a:custGeom>
              <a:avLst/>
              <a:gdLst>
                <a:gd name="T0" fmla="*/ 32 w 64"/>
                <a:gd name="T1" fmla="*/ 62 h 62"/>
                <a:gd name="T2" fmla="*/ 5 w 64"/>
                <a:gd name="T3" fmla="*/ 46 h 62"/>
                <a:gd name="T4" fmla="*/ 6 w 64"/>
                <a:gd name="T5" fmla="*/ 42 h 62"/>
                <a:gd name="T6" fmla="*/ 10 w 64"/>
                <a:gd name="T7" fmla="*/ 44 h 62"/>
                <a:gd name="T8" fmla="*/ 32 w 64"/>
                <a:gd name="T9" fmla="*/ 57 h 62"/>
                <a:gd name="T10" fmla="*/ 58 w 64"/>
                <a:gd name="T11" fmla="*/ 31 h 62"/>
                <a:gd name="T12" fmla="*/ 32 w 64"/>
                <a:gd name="T13" fmla="*/ 6 h 62"/>
                <a:gd name="T14" fmla="*/ 7 w 64"/>
                <a:gd name="T15" fmla="*/ 31 h 62"/>
                <a:gd name="T16" fmla="*/ 4 w 64"/>
                <a:gd name="T17" fmla="*/ 34 h 62"/>
                <a:gd name="T18" fmla="*/ 0 w 64"/>
                <a:gd name="T19" fmla="*/ 31 h 62"/>
                <a:gd name="T20" fmla="*/ 32 w 64"/>
                <a:gd name="T21" fmla="*/ 0 h 62"/>
                <a:gd name="T22" fmla="*/ 64 w 64"/>
                <a:gd name="T23" fmla="*/ 31 h 62"/>
                <a:gd name="T24" fmla="*/ 32 w 64"/>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2">
                  <a:moveTo>
                    <a:pt x="32" y="62"/>
                  </a:moveTo>
                  <a:cubicBezTo>
                    <a:pt x="21" y="62"/>
                    <a:pt x="10" y="56"/>
                    <a:pt x="5" y="46"/>
                  </a:cubicBezTo>
                  <a:cubicBezTo>
                    <a:pt x="4" y="45"/>
                    <a:pt x="4" y="43"/>
                    <a:pt x="6" y="42"/>
                  </a:cubicBezTo>
                  <a:cubicBezTo>
                    <a:pt x="8" y="42"/>
                    <a:pt x="9" y="42"/>
                    <a:pt x="10" y="44"/>
                  </a:cubicBezTo>
                  <a:cubicBezTo>
                    <a:pt x="14" y="52"/>
                    <a:pt x="23" y="57"/>
                    <a:pt x="32" y="57"/>
                  </a:cubicBezTo>
                  <a:cubicBezTo>
                    <a:pt x="46" y="57"/>
                    <a:pt x="58" y="45"/>
                    <a:pt x="58" y="31"/>
                  </a:cubicBezTo>
                  <a:cubicBezTo>
                    <a:pt x="58" y="17"/>
                    <a:pt x="46" y="6"/>
                    <a:pt x="32" y="6"/>
                  </a:cubicBezTo>
                  <a:cubicBezTo>
                    <a:pt x="18" y="6"/>
                    <a:pt x="7" y="17"/>
                    <a:pt x="7" y="31"/>
                  </a:cubicBezTo>
                  <a:cubicBezTo>
                    <a:pt x="7" y="33"/>
                    <a:pt x="6" y="34"/>
                    <a:pt x="4" y="34"/>
                  </a:cubicBezTo>
                  <a:cubicBezTo>
                    <a:pt x="2" y="34"/>
                    <a:pt x="0" y="33"/>
                    <a:pt x="0" y="31"/>
                  </a:cubicBezTo>
                  <a:cubicBezTo>
                    <a:pt x="0" y="14"/>
                    <a:pt x="15" y="0"/>
                    <a:pt x="32" y="0"/>
                  </a:cubicBezTo>
                  <a:cubicBezTo>
                    <a:pt x="49" y="0"/>
                    <a:pt x="64" y="14"/>
                    <a:pt x="64" y="31"/>
                  </a:cubicBezTo>
                  <a:cubicBezTo>
                    <a:pt x="64" y="48"/>
                    <a:pt x="50" y="62"/>
                    <a:pt x="3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PA-任意多边形 18">
              <a:extLst>
                <a:ext uri="{FF2B5EF4-FFF2-40B4-BE49-F238E27FC236}">
                  <a16:creationId xmlns:a16="http://schemas.microsoft.com/office/drawing/2014/main" id="{01D2121E-6272-4EB7-9D06-1EF04D76FCA7}"/>
                </a:ext>
              </a:extLst>
            </p:cNvPr>
            <p:cNvSpPr/>
            <p:nvPr>
              <p:custDataLst>
                <p:tags r:id="rId17"/>
              </p:custDataLst>
            </p:nvPr>
          </p:nvSpPr>
          <p:spPr bwMode="auto">
            <a:xfrm>
              <a:off x="6532563" y="1735138"/>
              <a:ext cx="373063" cy="373063"/>
            </a:xfrm>
            <a:custGeom>
              <a:avLst/>
              <a:gdLst>
                <a:gd name="T0" fmla="*/ 49 w 99"/>
                <a:gd name="T1" fmla="*/ 99 h 99"/>
                <a:gd name="T2" fmla="*/ 0 w 99"/>
                <a:gd name="T3" fmla="*/ 49 h 99"/>
                <a:gd name="T4" fmla="*/ 49 w 99"/>
                <a:gd name="T5" fmla="*/ 0 h 99"/>
                <a:gd name="T6" fmla="*/ 86 w 99"/>
                <a:gd name="T7" fmla="*/ 16 h 99"/>
                <a:gd name="T8" fmla="*/ 86 w 99"/>
                <a:gd name="T9" fmla="*/ 20 h 99"/>
                <a:gd name="T10" fmla="*/ 81 w 99"/>
                <a:gd name="T11" fmla="*/ 20 h 99"/>
                <a:gd name="T12" fmla="*/ 49 w 99"/>
                <a:gd name="T13" fmla="*/ 6 h 99"/>
                <a:gd name="T14" fmla="*/ 6 w 99"/>
                <a:gd name="T15" fmla="*/ 50 h 99"/>
                <a:gd name="T16" fmla="*/ 49 w 99"/>
                <a:gd name="T17" fmla="*/ 93 h 99"/>
                <a:gd name="T18" fmla="*/ 93 w 99"/>
                <a:gd name="T19" fmla="*/ 50 h 99"/>
                <a:gd name="T20" fmla="*/ 90 w 99"/>
                <a:gd name="T21" fmla="*/ 34 h 99"/>
                <a:gd name="T22" fmla="*/ 91 w 99"/>
                <a:gd name="T23" fmla="*/ 30 h 99"/>
                <a:gd name="T24" fmla="*/ 95 w 99"/>
                <a:gd name="T25" fmla="*/ 31 h 99"/>
                <a:gd name="T26" fmla="*/ 99 w 99"/>
                <a:gd name="T27" fmla="*/ 50 h 99"/>
                <a:gd name="T28" fmla="*/ 49 w 99"/>
                <a:gd name="T2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9">
                  <a:moveTo>
                    <a:pt x="49" y="99"/>
                  </a:moveTo>
                  <a:cubicBezTo>
                    <a:pt x="22" y="99"/>
                    <a:pt x="0" y="77"/>
                    <a:pt x="0" y="49"/>
                  </a:cubicBezTo>
                  <a:cubicBezTo>
                    <a:pt x="0" y="22"/>
                    <a:pt x="22" y="0"/>
                    <a:pt x="49" y="0"/>
                  </a:cubicBezTo>
                  <a:cubicBezTo>
                    <a:pt x="63" y="0"/>
                    <a:pt x="77" y="6"/>
                    <a:pt x="86" y="16"/>
                  </a:cubicBezTo>
                  <a:cubicBezTo>
                    <a:pt x="87" y="17"/>
                    <a:pt x="87" y="19"/>
                    <a:pt x="86" y="20"/>
                  </a:cubicBezTo>
                  <a:cubicBezTo>
                    <a:pt x="85" y="21"/>
                    <a:pt x="83" y="21"/>
                    <a:pt x="81" y="20"/>
                  </a:cubicBezTo>
                  <a:cubicBezTo>
                    <a:pt x="73" y="11"/>
                    <a:pt x="61" y="6"/>
                    <a:pt x="49" y="6"/>
                  </a:cubicBezTo>
                  <a:cubicBezTo>
                    <a:pt x="25" y="6"/>
                    <a:pt x="6" y="26"/>
                    <a:pt x="6" y="50"/>
                  </a:cubicBezTo>
                  <a:cubicBezTo>
                    <a:pt x="6" y="74"/>
                    <a:pt x="25" y="93"/>
                    <a:pt x="49" y="93"/>
                  </a:cubicBezTo>
                  <a:cubicBezTo>
                    <a:pt x="73" y="93"/>
                    <a:pt x="93" y="74"/>
                    <a:pt x="93" y="50"/>
                  </a:cubicBezTo>
                  <a:cubicBezTo>
                    <a:pt x="93" y="44"/>
                    <a:pt x="92" y="39"/>
                    <a:pt x="90" y="34"/>
                  </a:cubicBezTo>
                  <a:cubicBezTo>
                    <a:pt x="89" y="32"/>
                    <a:pt x="90" y="31"/>
                    <a:pt x="91" y="30"/>
                  </a:cubicBezTo>
                  <a:cubicBezTo>
                    <a:pt x="93" y="29"/>
                    <a:pt x="95" y="30"/>
                    <a:pt x="95" y="31"/>
                  </a:cubicBezTo>
                  <a:cubicBezTo>
                    <a:pt x="98" y="37"/>
                    <a:pt x="99" y="43"/>
                    <a:pt x="99" y="50"/>
                  </a:cubicBezTo>
                  <a:cubicBezTo>
                    <a:pt x="99" y="77"/>
                    <a:pt x="77" y="99"/>
                    <a:pt x="49"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PA-任意多边形 19">
              <a:extLst>
                <a:ext uri="{FF2B5EF4-FFF2-40B4-BE49-F238E27FC236}">
                  <a16:creationId xmlns:a16="http://schemas.microsoft.com/office/drawing/2014/main" id="{361B5F07-4003-411B-860A-8AD4134DE6DB}"/>
                </a:ext>
              </a:extLst>
            </p:cNvPr>
            <p:cNvSpPr/>
            <p:nvPr>
              <p:custDataLst>
                <p:tags r:id="rId18"/>
              </p:custDataLst>
            </p:nvPr>
          </p:nvSpPr>
          <p:spPr bwMode="auto">
            <a:xfrm>
              <a:off x="5094288" y="2889250"/>
              <a:ext cx="176213" cy="215900"/>
            </a:xfrm>
            <a:custGeom>
              <a:avLst/>
              <a:gdLst>
                <a:gd name="T0" fmla="*/ 0 w 47"/>
                <a:gd name="T1" fmla="*/ 31 h 57"/>
                <a:gd name="T2" fmla="*/ 29 w 47"/>
                <a:gd name="T3" fmla="*/ 8 h 57"/>
                <a:gd name="T4" fmla="*/ 10 w 47"/>
                <a:gd name="T5" fmla="*/ 57 h 57"/>
                <a:gd name="T6" fmla="*/ 0 w 47"/>
                <a:gd name="T7" fmla="*/ 31 h 57"/>
              </a:gdLst>
              <a:ahLst/>
              <a:cxnLst>
                <a:cxn ang="0">
                  <a:pos x="T0" y="T1"/>
                </a:cxn>
                <a:cxn ang="0">
                  <a:pos x="T2" y="T3"/>
                </a:cxn>
                <a:cxn ang="0">
                  <a:pos x="T4" y="T5"/>
                </a:cxn>
                <a:cxn ang="0">
                  <a:pos x="T6" y="T7"/>
                </a:cxn>
              </a:cxnLst>
              <a:rect l="0" t="0" r="r" b="b"/>
              <a:pathLst>
                <a:path w="47" h="57">
                  <a:moveTo>
                    <a:pt x="0" y="31"/>
                  </a:moveTo>
                  <a:cubicBezTo>
                    <a:pt x="8" y="8"/>
                    <a:pt x="12" y="0"/>
                    <a:pt x="29" y="8"/>
                  </a:cubicBezTo>
                  <a:cubicBezTo>
                    <a:pt x="47" y="16"/>
                    <a:pt x="10" y="57"/>
                    <a:pt x="10" y="57"/>
                  </a:cubicBezTo>
                  <a:lnTo>
                    <a:pt x="0" y="31"/>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PA-任意多边形 20">
              <a:extLst>
                <a:ext uri="{FF2B5EF4-FFF2-40B4-BE49-F238E27FC236}">
                  <a16:creationId xmlns:a16="http://schemas.microsoft.com/office/drawing/2014/main" id="{121FFF39-A580-4FD3-8A28-92A8B4F49118}"/>
                </a:ext>
              </a:extLst>
            </p:cNvPr>
            <p:cNvSpPr/>
            <p:nvPr>
              <p:custDataLst>
                <p:tags r:id="rId19"/>
              </p:custDataLst>
            </p:nvPr>
          </p:nvSpPr>
          <p:spPr bwMode="auto">
            <a:xfrm>
              <a:off x="4579938" y="2301875"/>
              <a:ext cx="914400" cy="1022350"/>
            </a:xfrm>
            <a:custGeom>
              <a:avLst/>
              <a:gdLst>
                <a:gd name="T0" fmla="*/ 16 w 242"/>
                <a:gd name="T1" fmla="*/ 119 h 271"/>
                <a:gd name="T2" fmla="*/ 79 w 242"/>
                <a:gd name="T3" fmla="*/ 265 h 271"/>
                <a:gd name="T4" fmla="*/ 85 w 242"/>
                <a:gd name="T5" fmla="*/ 257 h 271"/>
                <a:gd name="T6" fmla="*/ 122 w 242"/>
                <a:gd name="T7" fmla="*/ 271 h 271"/>
                <a:gd name="T8" fmla="*/ 165 w 242"/>
                <a:gd name="T9" fmla="*/ 203 h 271"/>
                <a:gd name="T10" fmla="*/ 127 w 242"/>
                <a:gd name="T11" fmla="*/ 170 h 271"/>
                <a:gd name="T12" fmla="*/ 227 w 242"/>
                <a:gd name="T13" fmla="*/ 139 h 271"/>
                <a:gd name="T14" fmla="*/ 242 w 242"/>
                <a:gd name="T15" fmla="*/ 28 h 271"/>
                <a:gd name="T16" fmla="*/ 16 w 242"/>
                <a:gd name="T17" fmla="*/ 11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271">
                  <a:moveTo>
                    <a:pt x="16" y="119"/>
                  </a:moveTo>
                  <a:cubicBezTo>
                    <a:pt x="0" y="172"/>
                    <a:pt x="33" y="237"/>
                    <a:pt x="79" y="265"/>
                  </a:cubicBezTo>
                  <a:cubicBezTo>
                    <a:pt x="85" y="257"/>
                    <a:pt x="85" y="257"/>
                    <a:pt x="85" y="257"/>
                  </a:cubicBezTo>
                  <a:cubicBezTo>
                    <a:pt x="96" y="263"/>
                    <a:pt x="109" y="268"/>
                    <a:pt x="122" y="271"/>
                  </a:cubicBezTo>
                  <a:cubicBezTo>
                    <a:pt x="135" y="248"/>
                    <a:pt x="151" y="226"/>
                    <a:pt x="165" y="203"/>
                  </a:cubicBezTo>
                  <a:cubicBezTo>
                    <a:pt x="147" y="196"/>
                    <a:pt x="130" y="191"/>
                    <a:pt x="127" y="170"/>
                  </a:cubicBezTo>
                  <a:cubicBezTo>
                    <a:pt x="116" y="114"/>
                    <a:pt x="183" y="126"/>
                    <a:pt x="227" y="139"/>
                  </a:cubicBezTo>
                  <a:cubicBezTo>
                    <a:pt x="238" y="96"/>
                    <a:pt x="242" y="28"/>
                    <a:pt x="242" y="28"/>
                  </a:cubicBezTo>
                  <a:cubicBezTo>
                    <a:pt x="135" y="0"/>
                    <a:pt x="41" y="34"/>
                    <a:pt x="16" y="119"/>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PA-任意多边形 21">
              <a:extLst>
                <a:ext uri="{FF2B5EF4-FFF2-40B4-BE49-F238E27FC236}">
                  <a16:creationId xmlns:a16="http://schemas.microsoft.com/office/drawing/2014/main" id="{B4784BCF-108D-41F7-9D27-205EA93C94BB}"/>
                </a:ext>
              </a:extLst>
            </p:cNvPr>
            <p:cNvSpPr/>
            <p:nvPr>
              <p:custDataLst>
                <p:tags r:id="rId20"/>
              </p:custDataLst>
            </p:nvPr>
          </p:nvSpPr>
          <p:spPr bwMode="auto">
            <a:xfrm>
              <a:off x="4900613" y="2968625"/>
              <a:ext cx="303213" cy="355600"/>
            </a:xfrm>
            <a:custGeom>
              <a:avLst/>
              <a:gdLst>
                <a:gd name="T0" fmla="*/ 44 w 80"/>
                <a:gd name="T1" fmla="*/ 0 h 94"/>
                <a:gd name="T2" fmla="*/ 0 w 80"/>
                <a:gd name="T3" fmla="*/ 80 h 94"/>
                <a:gd name="T4" fmla="*/ 37 w 80"/>
                <a:gd name="T5" fmla="*/ 94 h 94"/>
                <a:gd name="T6" fmla="*/ 80 w 80"/>
                <a:gd name="T7" fmla="*/ 26 h 94"/>
                <a:gd name="T8" fmla="*/ 44 w 80"/>
                <a:gd name="T9" fmla="*/ 0 h 94"/>
              </a:gdLst>
              <a:ahLst/>
              <a:cxnLst>
                <a:cxn ang="0">
                  <a:pos x="T0" y="T1"/>
                </a:cxn>
                <a:cxn ang="0">
                  <a:pos x="T2" y="T3"/>
                </a:cxn>
                <a:cxn ang="0">
                  <a:pos x="T4" y="T5"/>
                </a:cxn>
                <a:cxn ang="0">
                  <a:pos x="T6" y="T7"/>
                </a:cxn>
                <a:cxn ang="0">
                  <a:pos x="T8" y="T9"/>
                </a:cxn>
              </a:cxnLst>
              <a:rect l="0" t="0" r="r" b="b"/>
              <a:pathLst>
                <a:path w="80" h="94">
                  <a:moveTo>
                    <a:pt x="44" y="0"/>
                  </a:moveTo>
                  <a:cubicBezTo>
                    <a:pt x="29" y="24"/>
                    <a:pt x="17" y="57"/>
                    <a:pt x="0" y="80"/>
                  </a:cubicBezTo>
                  <a:cubicBezTo>
                    <a:pt x="11" y="86"/>
                    <a:pt x="24" y="91"/>
                    <a:pt x="37" y="94"/>
                  </a:cubicBezTo>
                  <a:cubicBezTo>
                    <a:pt x="50" y="71"/>
                    <a:pt x="66" y="49"/>
                    <a:pt x="80" y="26"/>
                  </a:cubicBezTo>
                  <a:cubicBezTo>
                    <a:pt x="69" y="22"/>
                    <a:pt x="51" y="8"/>
                    <a:pt x="44" y="0"/>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PA-任意多边形 22">
              <a:extLst>
                <a:ext uri="{FF2B5EF4-FFF2-40B4-BE49-F238E27FC236}">
                  <a16:creationId xmlns:a16="http://schemas.microsoft.com/office/drawing/2014/main" id="{05B39644-5394-4854-922D-0D83FD39760D}"/>
                </a:ext>
              </a:extLst>
            </p:cNvPr>
            <p:cNvSpPr/>
            <p:nvPr>
              <p:custDataLst>
                <p:tags r:id="rId21"/>
              </p:custDataLst>
            </p:nvPr>
          </p:nvSpPr>
          <p:spPr bwMode="auto">
            <a:xfrm>
              <a:off x="5048250" y="2943225"/>
              <a:ext cx="90488" cy="123825"/>
            </a:xfrm>
            <a:custGeom>
              <a:avLst/>
              <a:gdLst>
                <a:gd name="T0" fmla="*/ 24 w 24"/>
                <a:gd name="T1" fmla="*/ 0 h 33"/>
                <a:gd name="T2" fmla="*/ 2 w 24"/>
                <a:gd name="T3" fmla="*/ 13 h 33"/>
                <a:gd name="T4" fmla="*/ 12 w 24"/>
                <a:gd name="T5" fmla="*/ 33 h 33"/>
                <a:gd name="T6" fmla="*/ 24 w 24"/>
                <a:gd name="T7" fmla="*/ 0 h 33"/>
              </a:gdLst>
              <a:ahLst/>
              <a:cxnLst>
                <a:cxn ang="0">
                  <a:pos x="T0" y="T1"/>
                </a:cxn>
                <a:cxn ang="0">
                  <a:pos x="T2" y="T3"/>
                </a:cxn>
                <a:cxn ang="0">
                  <a:pos x="T4" y="T5"/>
                </a:cxn>
                <a:cxn ang="0">
                  <a:pos x="T6" y="T7"/>
                </a:cxn>
              </a:cxnLst>
              <a:rect l="0" t="0" r="r" b="b"/>
              <a:pathLst>
                <a:path w="24" h="33">
                  <a:moveTo>
                    <a:pt x="24" y="0"/>
                  </a:moveTo>
                  <a:cubicBezTo>
                    <a:pt x="10" y="0"/>
                    <a:pt x="4" y="4"/>
                    <a:pt x="2" y="13"/>
                  </a:cubicBezTo>
                  <a:cubicBezTo>
                    <a:pt x="0" y="23"/>
                    <a:pt x="12" y="33"/>
                    <a:pt x="12" y="33"/>
                  </a:cubicBezTo>
                  <a:lnTo>
                    <a:pt x="24" y="0"/>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PA-任意多边形 23">
              <a:extLst>
                <a:ext uri="{FF2B5EF4-FFF2-40B4-BE49-F238E27FC236}">
                  <a16:creationId xmlns:a16="http://schemas.microsoft.com/office/drawing/2014/main" id="{99B7EF16-4274-4A22-AC35-968FF017B985}"/>
                </a:ext>
              </a:extLst>
            </p:cNvPr>
            <p:cNvSpPr/>
            <p:nvPr>
              <p:custDataLst>
                <p:tags r:id="rId22"/>
              </p:custDataLst>
            </p:nvPr>
          </p:nvSpPr>
          <p:spPr bwMode="auto">
            <a:xfrm>
              <a:off x="5407025" y="1833563"/>
              <a:ext cx="460375" cy="474663"/>
            </a:xfrm>
            <a:custGeom>
              <a:avLst/>
              <a:gdLst>
                <a:gd name="T0" fmla="*/ 109 w 122"/>
                <a:gd name="T1" fmla="*/ 44 h 126"/>
                <a:gd name="T2" fmla="*/ 83 w 122"/>
                <a:gd name="T3" fmla="*/ 118 h 126"/>
                <a:gd name="T4" fmla="*/ 13 w 122"/>
                <a:gd name="T5" fmla="*/ 84 h 126"/>
                <a:gd name="T6" fmla="*/ 38 w 122"/>
                <a:gd name="T7" fmla="*/ 11 h 126"/>
                <a:gd name="T8" fmla="*/ 109 w 122"/>
                <a:gd name="T9" fmla="*/ 44 h 126"/>
              </a:gdLst>
              <a:ahLst/>
              <a:cxnLst>
                <a:cxn ang="0">
                  <a:pos x="T0" y="T1"/>
                </a:cxn>
                <a:cxn ang="0">
                  <a:pos x="T2" y="T3"/>
                </a:cxn>
                <a:cxn ang="0">
                  <a:pos x="T4" y="T5"/>
                </a:cxn>
                <a:cxn ang="0">
                  <a:pos x="T6" y="T7"/>
                </a:cxn>
                <a:cxn ang="0">
                  <a:pos x="T8" y="T9"/>
                </a:cxn>
              </a:cxnLst>
              <a:rect l="0" t="0" r="r" b="b"/>
              <a:pathLst>
                <a:path w="122" h="126">
                  <a:moveTo>
                    <a:pt x="109" y="44"/>
                  </a:moveTo>
                  <a:cubicBezTo>
                    <a:pt x="121" y="74"/>
                    <a:pt x="122" y="105"/>
                    <a:pt x="83" y="118"/>
                  </a:cubicBezTo>
                  <a:cubicBezTo>
                    <a:pt x="57" y="126"/>
                    <a:pt x="25" y="114"/>
                    <a:pt x="13" y="84"/>
                  </a:cubicBezTo>
                  <a:cubicBezTo>
                    <a:pt x="0" y="55"/>
                    <a:pt x="12" y="22"/>
                    <a:pt x="38" y="11"/>
                  </a:cubicBezTo>
                  <a:cubicBezTo>
                    <a:pt x="65" y="0"/>
                    <a:pt x="96" y="15"/>
                    <a:pt x="109" y="44"/>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PA-椭圆 36">
              <a:extLst>
                <a:ext uri="{FF2B5EF4-FFF2-40B4-BE49-F238E27FC236}">
                  <a16:creationId xmlns:a16="http://schemas.microsoft.com/office/drawing/2014/main" id="{B58D8D03-7D86-4B67-804B-8E40102B42AA}"/>
                </a:ext>
              </a:extLst>
            </p:cNvPr>
            <p:cNvSpPr/>
            <p:nvPr>
              <p:custDataLst>
                <p:tags r:id="rId23"/>
              </p:custDataLst>
            </p:nvPr>
          </p:nvSpPr>
          <p:spPr bwMode="auto">
            <a:xfrm>
              <a:off x="5719763" y="1976438"/>
              <a:ext cx="30163" cy="30163"/>
            </a:xfrm>
            <a:prstGeom prst="ellipse">
              <a:avLst/>
            </a:pr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PA-任意多边形 25">
              <a:extLst>
                <a:ext uri="{FF2B5EF4-FFF2-40B4-BE49-F238E27FC236}">
                  <a16:creationId xmlns:a16="http://schemas.microsoft.com/office/drawing/2014/main" id="{56EFF98C-92E3-4D1A-8584-1D5F54FB016C}"/>
                </a:ext>
              </a:extLst>
            </p:cNvPr>
            <p:cNvSpPr/>
            <p:nvPr>
              <p:custDataLst>
                <p:tags r:id="rId24"/>
              </p:custDataLst>
            </p:nvPr>
          </p:nvSpPr>
          <p:spPr bwMode="auto">
            <a:xfrm>
              <a:off x="5384800" y="1751013"/>
              <a:ext cx="361950" cy="557213"/>
            </a:xfrm>
            <a:custGeom>
              <a:avLst/>
              <a:gdLst>
                <a:gd name="T0" fmla="*/ 95 w 96"/>
                <a:gd name="T1" fmla="*/ 26 h 148"/>
                <a:gd name="T2" fmla="*/ 44 w 96"/>
                <a:gd name="T3" fmla="*/ 33 h 148"/>
                <a:gd name="T4" fmla="*/ 44 w 96"/>
                <a:gd name="T5" fmla="*/ 33 h 148"/>
                <a:gd name="T6" fmla="*/ 7 w 96"/>
                <a:gd name="T7" fmla="*/ 96 h 148"/>
                <a:gd name="T8" fmla="*/ 55 w 96"/>
                <a:gd name="T9" fmla="*/ 141 h 148"/>
                <a:gd name="T10" fmla="*/ 71 w 96"/>
                <a:gd name="T11" fmla="*/ 82 h 148"/>
                <a:gd name="T12" fmla="*/ 72 w 96"/>
                <a:gd name="T13" fmla="*/ 64 h 148"/>
                <a:gd name="T14" fmla="*/ 95 w 96"/>
                <a:gd name="T15" fmla="*/ 26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48">
                  <a:moveTo>
                    <a:pt x="95" y="26"/>
                  </a:moveTo>
                  <a:cubicBezTo>
                    <a:pt x="95" y="0"/>
                    <a:pt x="52" y="29"/>
                    <a:pt x="44" y="33"/>
                  </a:cubicBezTo>
                  <a:cubicBezTo>
                    <a:pt x="44" y="33"/>
                    <a:pt x="44" y="33"/>
                    <a:pt x="44" y="33"/>
                  </a:cubicBezTo>
                  <a:cubicBezTo>
                    <a:pt x="21" y="37"/>
                    <a:pt x="0" y="69"/>
                    <a:pt x="7" y="96"/>
                  </a:cubicBezTo>
                  <a:cubicBezTo>
                    <a:pt x="13" y="120"/>
                    <a:pt x="40" y="148"/>
                    <a:pt x="55" y="141"/>
                  </a:cubicBezTo>
                  <a:cubicBezTo>
                    <a:pt x="78" y="127"/>
                    <a:pt x="82" y="104"/>
                    <a:pt x="71" y="82"/>
                  </a:cubicBezTo>
                  <a:cubicBezTo>
                    <a:pt x="75" y="77"/>
                    <a:pt x="70" y="70"/>
                    <a:pt x="72" y="64"/>
                  </a:cubicBezTo>
                  <a:cubicBezTo>
                    <a:pt x="75" y="55"/>
                    <a:pt x="96" y="36"/>
                    <a:pt x="95" y="26"/>
                  </a:cubicBez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PA-任意多边形 26">
              <a:extLst>
                <a:ext uri="{FF2B5EF4-FFF2-40B4-BE49-F238E27FC236}">
                  <a16:creationId xmlns:a16="http://schemas.microsoft.com/office/drawing/2014/main" id="{CA998D94-A431-473C-AD2B-072DA1465454}"/>
                </a:ext>
              </a:extLst>
            </p:cNvPr>
            <p:cNvSpPr/>
            <p:nvPr>
              <p:custDataLst>
                <p:tags r:id="rId25"/>
              </p:custDataLst>
            </p:nvPr>
          </p:nvSpPr>
          <p:spPr bwMode="auto">
            <a:xfrm>
              <a:off x="5456238" y="2036763"/>
              <a:ext cx="271463" cy="185738"/>
            </a:xfrm>
            <a:custGeom>
              <a:avLst/>
              <a:gdLst>
                <a:gd name="T0" fmla="*/ 44 w 72"/>
                <a:gd name="T1" fmla="*/ 4 h 49"/>
                <a:gd name="T2" fmla="*/ 22 w 72"/>
                <a:gd name="T3" fmla="*/ 43 h 49"/>
                <a:gd name="T4" fmla="*/ 64 w 72"/>
                <a:gd name="T5" fmla="*/ 27 h 49"/>
                <a:gd name="T6" fmla="*/ 44 w 72"/>
                <a:gd name="T7" fmla="*/ 4 h 49"/>
              </a:gdLst>
              <a:ahLst/>
              <a:cxnLst>
                <a:cxn ang="0">
                  <a:pos x="T0" y="T1"/>
                </a:cxn>
                <a:cxn ang="0">
                  <a:pos x="T2" y="T3"/>
                </a:cxn>
                <a:cxn ang="0">
                  <a:pos x="T4" y="T5"/>
                </a:cxn>
                <a:cxn ang="0">
                  <a:pos x="T6" y="T7"/>
                </a:cxn>
              </a:cxnLst>
              <a:rect l="0" t="0" r="r" b="b"/>
              <a:pathLst>
                <a:path w="72" h="49">
                  <a:moveTo>
                    <a:pt x="44" y="4"/>
                  </a:moveTo>
                  <a:cubicBezTo>
                    <a:pt x="0" y="0"/>
                    <a:pt x="5" y="35"/>
                    <a:pt x="22" y="43"/>
                  </a:cubicBezTo>
                  <a:cubicBezTo>
                    <a:pt x="35" y="49"/>
                    <a:pt x="56" y="47"/>
                    <a:pt x="64" y="27"/>
                  </a:cubicBezTo>
                  <a:cubicBezTo>
                    <a:pt x="72" y="7"/>
                    <a:pt x="44" y="4"/>
                    <a:pt x="44" y="4"/>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PA-任意多边形 27">
              <a:extLst>
                <a:ext uri="{FF2B5EF4-FFF2-40B4-BE49-F238E27FC236}">
                  <a16:creationId xmlns:a16="http://schemas.microsoft.com/office/drawing/2014/main" id="{74588F71-1403-450B-A199-E83511971946}"/>
                </a:ext>
              </a:extLst>
            </p:cNvPr>
            <p:cNvSpPr/>
            <p:nvPr>
              <p:custDataLst>
                <p:tags r:id="rId26"/>
              </p:custDataLst>
            </p:nvPr>
          </p:nvSpPr>
          <p:spPr bwMode="auto">
            <a:xfrm>
              <a:off x="5535613" y="2093913"/>
              <a:ext cx="109538" cy="52388"/>
            </a:xfrm>
            <a:custGeom>
              <a:avLst/>
              <a:gdLst>
                <a:gd name="T0" fmla="*/ 27 w 29"/>
                <a:gd name="T1" fmla="*/ 4 h 14"/>
                <a:gd name="T2" fmla="*/ 2 w 29"/>
                <a:gd name="T3" fmla="*/ 9 h 14"/>
                <a:gd name="T4" fmla="*/ 5 w 29"/>
                <a:gd name="T5" fmla="*/ 12 h 14"/>
                <a:gd name="T6" fmla="*/ 25 w 29"/>
                <a:gd name="T7" fmla="*/ 8 h 14"/>
                <a:gd name="T8" fmla="*/ 27 w 29"/>
                <a:gd name="T9" fmla="*/ 4 h 14"/>
              </a:gdLst>
              <a:ahLst/>
              <a:cxnLst>
                <a:cxn ang="0">
                  <a:pos x="T0" y="T1"/>
                </a:cxn>
                <a:cxn ang="0">
                  <a:pos x="T2" y="T3"/>
                </a:cxn>
                <a:cxn ang="0">
                  <a:pos x="T4" y="T5"/>
                </a:cxn>
                <a:cxn ang="0">
                  <a:pos x="T6" y="T7"/>
                </a:cxn>
                <a:cxn ang="0">
                  <a:pos x="T8" y="T9"/>
                </a:cxn>
              </a:cxnLst>
              <a:rect l="0" t="0" r="r" b="b"/>
              <a:pathLst>
                <a:path w="29" h="14">
                  <a:moveTo>
                    <a:pt x="27" y="4"/>
                  </a:moveTo>
                  <a:cubicBezTo>
                    <a:pt x="18" y="0"/>
                    <a:pt x="8" y="2"/>
                    <a:pt x="2" y="9"/>
                  </a:cubicBezTo>
                  <a:cubicBezTo>
                    <a:pt x="0" y="11"/>
                    <a:pt x="3" y="14"/>
                    <a:pt x="5" y="12"/>
                  </a:cubicBezTo>
                  <a:cubicBezTo>
                    <a:pt x="9" y="6"/>
                    <a:pt x="18" y="4"/>
                    <a:pt x="25" y="8"/>
                  </a:cubicBezTo>
                  <a:cubicBezTo>
                    <a:pt x="27" y="8"/>
                    <a:pt x="29" y="5"/>
                    <a:pt x="27" y="4"/>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PA-任意多边形 28">
              <a:extLst>
                <a:ext uri="{FF2B5EF4-FFF2-40B4-BE49-F238E27FC236}">
                  <a16:creationId xmlns:a16="http://schemas.microsoft.com/office/drawing/2014/main" id="{2953681C-EC26-4F79-BFAB-D6ACF10ACFDB}"/>
                </a:ext>
              </a:extLst>
            </p:cNvPr>
            <p:cNvSpPr/>
            <p:nvPr>
              <p:custDataLst>
                <p:tags r:id="rId27"/>
              </p:custDataLst>
            </p:nvPr>
          </p:nvSpPr>
          <p:spPr bwMode="auto">
            <a:xfrm>
              <a:off x="5746750" y="1954213"/>
              <a:ext cx="87313" cy="101600"/>
            </a:xfrm>
            <a:custGeom>
              <a:avLst/>
              <a:gdLst>
                <a:gd name="T0" fmla="*/ 22 w 23"/>
                <a:gd name="T1" fmla="*/ 22 h 27"/>
                <a:gd name="T2" fmla="*/ 5 w 23"/>
                <a:gd name="T3" fmla="*/ 1 h 27"/>
                <a:gd name="T4" fmla="*/ 2 w 23"/>
                <a:gd name="T5" fmla="*/ 4 h 27"/>
                <a:gd name="T6" fmla="*/ 18 w 23"/>
                <a:gd name="T7" fmla="*/ 24 h 27"/>
                <a:gd name="T8" fmla="*/ 22 w 23"/>
                <a:gd name="T9" fmla="*/ 22 h 27"/>
              </a:gdLst>
              <a:ahLst/>
              <a:cxnLst>
                <a:cxn ang="0">
                  <a:pos x="T0" y="T1"/>
                </a:cxn>
                <a:cxn ang="0">
                  <a:pos x="T2" y="T3"/>
                </a:cxn>
                <a:cxn ang="0">
                  <a:pos x="T4" y="T5"/>
                </a:cxn>
                <a:cxn ang="0">
                  <a:pos x="T6" y="T7"/>
                </a:cxn>
                <a:cxn ang="0">
                  <a:pos x="T8" y="T9"/>
                </a:cxn>
              </a:cxnLst>
              <a:rect l="0" t="0" r="r" b="b"/>
              <a:pathLst>
                <a:path w="23" h="27">
                  <a:moveTo>
                    <a:pt x="22" y="22"/>
                  </a:moveTo>
                  <a:cubicBezTo>
                    <a:pt x="17" y="15"/>
                    <a:pt x="12" y="7"/>
                    <a:pt x="5" y="1"/>
                  </a:cubicBezTo>
                  <a:cubicBezTo>
                    <a:pt x="3" y="0"/>
                    <a:pt x="0" y="3"/>
                    <a:pt x="2" y="4"/>
                  </a:cubicBezTo>
                  <a:cubicBezTo>
                    <a:pt x="9" y="10"/>
                    <a:pt x="14" y="17"/>
                    <a:pt x="18" y="24"/>
                  </a:cubicBezTo>
                  <a:cubicBezTo>
                    <a:pt x="20" y="27"/>
                    <a:pt x="23" y="25"/>
                    <a:pt x="22" y="2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PA-任意多边形 29">
              <a:extLst>
                <a:ext uri="{FF2B5EF4-FFF2-40B4-BE49-F238E27FC236}">
                  <a16:creationId xmlns:a16="http://schemas.microsoft.com/office/drawing/2014/main" id="{CF9B80F6-DC11-4E19-A244-E77A2AC1CF56}"/>
                </a:ext>
              </a:extLst>
            </p:cNvPr>
            <p:cNvSpPr/>
            <p:nvPr>
              <p:custDataLst>
                <p:tags r:id="rId28"/>
              </p:custDataLst>
            </p:nvPr>
          </p:nvSpPr>
          <p:spPr bwMode="auto">
            <a:xfrm>
              <a:off x="4960938" y="2357438"/>
              <a:ext cx="1152525" cy="1192213"/>
            </a:xfrm>
            <a:custGeom>
              <a:avLst/>
              <a:gdLst>
                <a:gd name="T0" fmla="*/ 173 w 305"/>
                <a:gd name="T1" fmla="*/ 14 h 316"/>
                <a:gd name="T2" fmla="*/ 63 w 305"/>
                <a:gd name="T3" fmla="*/ 121 h 316"/>
                <a:gd name="T4" fmla="*/ 0 w 305"/>
                <a:gd name="T5" fmla="*/ 265 h 316"/>
                <a:gd name="T6" fmla="*/ 259 w 305"/>
                <a:gd name="T7" fmla="*/ 305 h 316"/>
                <a:gd name="T8" fmla="*/ 173 w 305"/>
                <a:gd name="T9" fmla="*/ 14 h 316"/>
              </a:gdLst>
              <a:ahLst/>
              <a:cxnLst>
                <a:cxn ang="0">
                  <a:pos x="T0" y="T1"/>
                </a:cxn>
                <a:cxn ang="0">
                  <a:pos x="T2" y="T3"/>
                </a:cxn>
                <a:cxn ang="0">
                  <a:pos x="T4" y="T5"/>
                </a:cxn>
                <a:cxn ang="0">
                  <a:pos x="T6" y="T7"/>
                </a:cxn>
                <a:cxn ang="0">
                  <a:pos x="T8" y="T9"/>
                </a:cxn>
              </a:cxnLst>
              <a:rect l="0" t="0" r="r" b="b"/>
              <a:pathLst>
                <a:path w="305" h="316">
                  <a:moveTo>
                    <a:pt x="173" y="14"/>
                  </a:moveTo>
                  <a:cubicBezTo>
                    <a:pt x="110" y="0"/>
                    <a:pt x="85" y="30"/>
                    <a:pt x="63" y="121"/>
                  </a:cubicBezTo>
                  <a:cubicBezTo>
                    <a:pt x="40" y="212"/>
                    <a:pt x="0" y="265"/>
                    <a:pt x="0" y="265"/>
                  </a:cubicBezTo>
                  <a:cubicBezTo>
                    <a:pt x="0" y="265"/>
                    <a:pt x="182" y="316"/>
                    <a:pt x="259" y="305"/>
                  </a:cubicBezTo>
                  <a:cubicBezTo>
                    <a:pt x="259" y="305"/>
                    <a:pt x="305" y="42"/>
                    <a:pt x="173" y="14"/>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PA-任意多边形 30">
              <a:extLst>
                <a:ext uri="{FF2B5EF4-FFF2-40B4-BE49-F238E27FC236}">
                  <a16:creationId xmlns:a16="http://schemas.microsoft.com/office/drawing/2014/main" id="{E1E571A5-EC65-45D7-9CC0-47A305070532}"/>
                </a:ext>
              </a:extLst>
            </p:cNvPr>
            <p:cNvSpPr/>
            <p:nvPr>
              <p:custDataLst>
                <p:tags r:id="rId29"/>
              </p:custDataLst>
            </p:nvPr>
          </p:nvSpPr>
          <p:spPr bwMode="auto">
            <a:xfrm>
              <a:off x="5426075" y="2332038"/>
              <a:ext cx="342900" cy="180975"/>
            </a:xfrm>
            <a:custGeom>
              <a:avLst/>
              <a:gdLst>
                <a:gd name="T0" fmla="*/ 0 w 216"/>
                <a:gd name="T1" fmla="*/ 73 h 114"/>
                <a:gd name="T2" fmla="*/ 14 w 216"/>
                <a:gd name="T3" fmla="*/ 0 h 114"/>
                <a:gd name="T4" fmla="*/ 216 w 216"/>
                <a:gd name="T5" fmla="*/ 21 h 114"/>
                <a:gd name="T6" fmla="*/ 192 w 216"/>
                <a:gd name="T7" fmla="*/ 114 h 114"/>
                <a:gd name="T8" fmla="*/ 0 w 216"/>
                <a:gd name="T9" fmla="*/ 73 h 114"/>
              </a:gdLst>
              <a:ahLst/>
              <a:cxnLst>
                <a:cxn ang="0">
                  <a:pos x="T0" y="T1"/>
                </a:cxn>
                <a:cxn ang="0">
                  <a:pos x="T2" y="T3"/>
                </a:cxn>
                <a:cxn ang="0">
                  <a:pos x="T4" y="T5"/>
                </a:cxn>
                <a:cxn ang="0">
                  <a:pos x="T6" y="T7"/>
                </a:cxn>
                <a:cxn ang="0">
                  <a:pos x="T8" y="T9"/>
                </a:cxn>
              </a:cxnLst>
              <a:rect l="0" t="0" r="r" b="b"/>
              <a:pathLst>
                <a:path w="216" h="114">
                  <a:moveTo>
                    <a:pt x="0" y="73"/>
                  </a:moveTo>
                  <a:lnTo>
                    <a:pt x="14" y="0"/>
                  </a:lnTo>
                  <a:lnTo>
                    <a:pt x="216" y="21"/>
                  </a:lnTo>
                  <a:lnTo>
                    <a:pt x="192" y="114"/>
                  </a:lnTo>
                  <a:lnTo>
                    <a:pt x="0" y="73"/>
                  </a:ln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PA-任意多边形 31">
              <a:extLst>
                <a:ext uri="{FF2B5EF4-FFF2-40B4-BE49-F238E27FC236}">
                  <a16:creationId xmlns:a16="http://schemas.microsoft.com/office/drawing/2014/main" id="{3E7465E4-7D16-4EC0-BE09-2C10DDA9DE26}"/>
                </a:ext>
              </a:extLst>
            </p:cNvPr>
            <p:cNvSpPr/>
            <p:nvPr>
              <p:custDataLst>
                <p:tags r:id="rId30"/>
              </p:custDataLst>
            </p:nvPr>
          </p:nvSpPr>
          <p:spPr bwMode="auto">
            <a:xfrm>
              <a:off x="5191125" y="2587625"/>
              <a:ext cx="84138" cy="169863"/>
            </a:xfrm>
            <a:custGeom>
              <a:avLst/>
              <a:gdLst>
                <a:gd name="T0" fmla="*/ 3 w 22"/>
                <a:gd name="T1" fmla="*/ 45 h 45"/>
                <a:gd name="T2" fmla="*/ 2 w 22"/>
                <a:gd name="T3" fmla="*/ 45 h 45"/>
                <a:gd name="T4" fmla="*/ 0 w 22"/>
                <a:gd name="T5" fmla="*/ 41 h 45"/>
                <a:gd name="T6" fmla="*/ 16 w 22"/>
                <a:gd name="T7" fmla="*/ 3 h 45"/>
                <a:gd name="T8" fmla="*/ 20 w 22"/>
                <a:gd name="T9" fmla="*/ 1 h 45"/>
                <a:gd name="T10" fmla="*/ 22 w 22"/>
                <a:gd name="T11" fmla="*/ 5 h 45"/>
                <a:gd name="T12" fmla="*/ 6 w 22"/>
                <a:gd name="T13" fmla="*/ 43 h 45"/>
                <a:gd name="T14" fmla="*/ 3 w 22"/>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5">
                  <a:moveTo>
                    <a:pt x="3" y="45"/>
                  </a:moveTo>
                  <a:cubicBezTo>
                    <a:pt x="3" y="45"/>
                    <a:pt x="2" y="45"/>
                    <a:pt x="2" y="45"/>
                  </a:cubicBezTo>
                  <a:cubicBezTo>
                    <a:pt x="0" y="44"/>
                    <a:pt x="0" y="43"/>
                    <a:pt x="0" y="41"/>
                  </a:cubicBezTo>
                  <a:cubicBezTo>
                    <a:pt x="16" y="3"/>
                    <a:pt x="16" y="3"/>
                    <a:pt x="16" y="3"/>
                  </a:cubicBezTo>
                  <a:cubicBezTo>
                    <a:pt x="17" y="1"/>
                    <a:pt x="18" y="0"/>
                    <a:pt x="20" y="1"/>
                  </a:cubicBezTo>
                  <a:cubicBezTo>
                    <a:pt x="22" y="2"/>
                    <a:pt x="22" y="3"/>
                    <a:pt x="22" y="5"/>
                  </a:cubicBezTo>
                  <a:cubicBezTo>
                    <a:pt x="6" y="43"/>
                    <a:pt x="6" y="43"/>
                    <a:pt x="6" y="43"/>
                  </a:cubicBezTo>
                  <a:cubicBezTo>
                    <a:pt x="6" y="45"/>
                    <a:pt x="4" y="45"/>
                    <a:pt x="3" y="45"/>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PA-任意多边形 32">
              <a:extLst>
                <a:ext uri="{FF2B5EF4-FFF2-40B4-BE49-F238E27FC236}">
                  <a16:creationId xmlns:a16="http://schemas.microsoft.com/office/drawing/2014/main" id="{B5687BB3-1C97-4F46-8628-CB8BA5B363F6}"/>
                </a:ext>
              </a:extLst>
            </p:cNvPr>
            <p:cNvSpPr/>
            <p:nvPr>
              <p:custDataLst>
                <p:tags r:id="rId31"/>
              </p:custDataLst>
            </p:nvPr>
          </p:nvSpPr>
          <p:spPr bwMode="auto">
            <a:xfrm>
              <a:off x="6543675" y="1882775"/>
              <a:ext cx="328613" cy="696913"/>
            </a:xfrm>
            <a:custGeom>
              <a:avLst/>
              <a:gdLst>
                <a:gd name="T0" fmla="*/ 0 w 87"/>
                <a:gd name="T1" fmla="*/ 114 h 185"/>
                <a:gd name="T2" fmla="*/ 30 w 87"/>
                <a:gd name="T3" fmla="*/ 32 h 185"/>
                <a:gd name="T4" fmla="*/ 57 w 87"/>
                <a:gd name="T5" fmla="*/ 10 h 185"/>
                <a:gd name="T6" fmla="*/ 49 w 87"/>
                <a:gd name="T7" fmla="*/ 47 h 185"/>
                <a:gd name="T8" fmla="*/ 67 w 87"/>
                <a:gd name="T9" fmla="*/ 63 h 185"/>
                <a:gd name="T10" fmla="*/ 84 w 87"/>
                <a:gd name="T11" fmla="*/ 87 h 185"/>
                <a:gd name="T12" fmla="*/ 76 w 87"/>
                <a:gd name="T13" fmla="*/ 107 h 185"/>
                <a:gd name="T14" fmla="*/ 69 w 87"/>
                <a:gd name="T15" fmla="*/ 152 h 185"/>
                <a:gd name="T16" fmla="*/ 54 w 87"/>
                <a:gd name="T17" fmla="*/ 185 h 185"/>
                <a:gd name="T18" fmla="*/ 0 w 87"/>
                <a:gd name="T19" fmla="*/ 11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85">
                  <a:moveTo>
                    <a:pt x="0" y="114"/>
                  </a:moveTo>
                  <a:cubicBezTo>
                    <a:pt x="11" y="94"/>
                    <a:pt x="17" y="61"/>
                    <a:pt x="30" y="32"/>
                  </a:cubicBezTo>
                  <a:cubicBezTo>
                    <a:pt x="42" y="7"/>
                    <a:pt x="52" y="0"/>
                    <a:pt x="57" y="10"/>
                  </a:cubicBezTo>
                  <a:cubicBezTo>
                    <a:pt x="61" y="17"/>
                    <a:pt x="54" y="24"/>
                    <a:pt x="49" y="47"/>
                  </a:cubicBezTo>
                  <a:cubicBezTo>
                    <a:pt x="49" y="47"/>
                    <a:pt x="66" y="51"/>
                    <a:pt x="67" y="63"/>
                  </a:cubicBezTo>
                  <a:cubicBezTo>
                    <a:pt x="67" y="63"/>
                    <a:pt x="82" y="66"/>
                    <a:pt x="84" y="87"/>
                  </a:cubicBezTo>
                  <a:cubicBezTo>
                    <a:pt x="84" y="97"/>
                    <a:pt x="87" y="109"/>
                    <a:pt x="76" y="107"/>
                  </a:cubicBezTo>
                  <a:cubicBezTo>
                    <a:pt x="73" y="118"/>
                    <a:pt x="71" y="138"/>
                    <a:pt x="69" y="152"/>
                  </a:cubicBezTo>
                  <a:cubicBezTo>
                    <a:pt x="66" y="177"/>
                    <a:pt x="54" y="185"/>
                    <a:pt x="54" y="185"/>
                  </a:cubicBezTo>
                  <a:lnTo>
                    <a:pt x="0" y="114"/>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PA-任意多边形 33">
              <a:extLst>
                <a:ext uri="{FF2B5EF4-FFF2-40B4-BE49-F238E27FC236}">
                  <a16:creationId xmlns:a16="http://schemas.microsoft.com/office/drawing/2014/main" id="{029561F4-373D-4F9D-B76C-0080D0AAB947}"/>
                </a:ext>
              </a:extLst>
            </p:cNvPr>
            <p:cNvSpPr/>
            <p:nvPr>
              <p:custDataLst>
                <p:tags r:id="rId32"/>
              </p:custDataLst>
            </p:nvPr>
          </p:nvSpPr>
          <p:spPr bwMode="auto">
            <a:xfrm>
              <a:off x="5568950" y="2301875"/>
              <a:ext cx="1227138" cy="776288"/>
            </a:xfrm>
            <a:custGeom>
              <a:avLst/>
              <a:gdLst>
                <a:gd name="T0" fmla="*/ 259 w 325"/>
                <a:gd name="T1" fmla="*/ 0 h 206"/>
                <a:gd name="T2" fmla="*/ 199 w 325"/>
                <a:gd name="T3" fmla="*/ 65 h 206"/>
                <a:gd name="T4" fmla="*/ 14 w 325"/>
                <a:gd name="T5" fmla="*/ 36 h 206"/>
                <a:gd name="T6" fmla="*/ 0 w 325"/>
                <a:gd name="T7" fmla="*/ 152 h 206"/>
                <a:gd name="T8" fmla="*/ 178 w 325"/>
                <a:gd name="T9" fmla="*/ 198 h 206"/>
                <a:gd name="T10" fmla="*/ 325 w 325"/>
                <a:gd name="T11" fmla="*/ 65 h 206"/>
                <a:gd name="T12" fmla="*/ 259 w 325"/>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325" h="206">
                  <a:moveTo>
                    <a:pt x="259" y="0"/>
                  </a:moveTo>
                  <a:cubicBezTo>
                    <a:pt x="238" y="43"/>
                    <a:pt x="224" y="58"/>
                    <a:pt x="199" y="65"/>
                  </a:cubicBezTo>
                  <a:cubicBezTo>
                    <a:pt x="161" y="77"/>
                    <a:pt x="70" y="27"/>
                    <a:pt x="14" y="36"/>
                  </a:cubicBezTo>
                  <a:cubicBezTo>
                    <a:pt x="0" y="152"/>
                    <a:pt x="0" y="152"/>
                    <a:pt x="0" y="152"/>
                  </a:cubicBezTo>
                  <a:cubicBezTo>
                    <a:pt x="0" y="152"/>
                    <a:pt x="82" y="206"/>
                    <a:pt x="178" y="198"/>
                  </a:cubicBezTo>
                  <a:cubicBezTo>
                    <a:pt x="260" y="191"/>
                    <a:pt x="315" y="107"/>
                    <a:pt x="325" y="65"/>
                  </a:cubicBezTo>
                  <a:cubicBezTo>
                    <a:pt x="315" y="38"/>
                    <a:pt x="282" y="16"/>
                    <a:pt x="259" y="0"/>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PA-任意多边形 34">
              <a:extLst>
                <a:ext uri="{FF2B5EF4-FFF2-40B4-BE49-F238E27FC236}">
                  <a16:creationId xmlns:a16="http://schemas.microsoft.com/office/drawing/2014/main" id="{6382775D-3014-4091-8D85-AF3A00B04942}"/>
                </a:ext>
              </a:extLst>
            </p:cNvPr>
            <p:cNvSpPr/>
            <p:nvPr>
              <p:custDataLst>
                <p:tags r:id="rId33"/>
              </p:custDataLst>
            </p:nvPr>
          </p:nvSpPr>
          <p:spPr bwMode="auto">
            <a:xfrm>
              <a:off x="5784850" y="2973388"/>
              <a:ext cx="131763" cy="47625"/>
            </a:xfrm>
            <a:custGeom>
              <a:avLst/>
              <a:gdLst>
                <a:gd name="T0" fmla="*/ 32 w 35"/>
                <a:gd name="T1" fmla="*/ 13 h 13"/>
                <a:gd name="T2" fmla="*/ 31 w 35"/>
                <a:gd name="T3" fmla="*/ 12 h 13"/>
                <a:gd name="T4" fmla="*/ 3 w 35"/>
                <a:gd name="T5" fmla="*/ 6 h 13"/>
                <a:gd name="T6" fmla="*/ 3 w 35"/>
                <a:gd name="T7" fmla="*/ 6 h 13"/>
                <a:gd name="T8" fmla="*/ 0 w 35"/>
                <a:gd name="T9" fmla="*/ 3 h 13"/>
                <a:gd name="T10" fmla="*/ 3 w 35"/>
                <a:gd name="T11" fmla="*/ 0 h 13"/>
                <a:gd name="T12" fmla="*/ 33 w 35"/>
                <a:gd name="T13" fmla="*/ 7 h 13"/>
                <a:gd name="T14" fmla="*/ 35 w 35"/>
                <a:gd name="T15" fmla="*/ 11 h 13"/>
                <a:gd name="T16" fmla="*/ 32 w 35"/>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3">
                  <a:moveTo>
                    <a:pt x="32" y="13"/>
                  </a:moveTo>
                  <a:cubicBezTo>
                    <a:pt x="31" y="13"/>
                    <a:pt x="31" y="13"/>
                    <a:pt x="31" y="12"/>
                  </a:cubicBezTo>
                  <a:cubicBezTo>
                    <a:pt x="31" y="12"/>
                    <a:pt x="17" y="6"/>
                    <a:pt x="3" y="6"/>
                  </a:cubicBezTo>
                  <a:cubicBezTo>
                    <a:pt x="3" y="6"/>
                    <a:pt x="3" y="6"/>
                    <a:pt x="3" y="6"/>
                  </a:cubicBezTo>
                  <a:cubicBezTo>
                    <a:pt x="1" y="6"/>
                    <a:pt x="0" y="5"/>
                    <a:pt x="0" y="3"/>
                  </a:cubicBezTo>
                  <a:cubicBezTo>
                    <a:pt x="0" y="2"/>
                    <a:pt x="1" y="1"/>
                    <a:pt x="3" y="0"/>
                  </a:cubicBezTo>
                  <a:cubicBezTo>
                    <a:pt x="18" y="0"/>
                    <a:pt x="32" y="6"/>
                    <a:pt x="33" y="7"/>
                  </a:cubicBezTo>
                  <a:cubicBezTo>
                    <a:pt x="35" y="7"/>
                    <a:pt x="35" y="9"/>
                    <a:pt x="35" y="11"/>
                  </a:cubicBezTo>
                  <a:cubicBezTo>
                    <a:pt x="34" y="12"/>
                    <a:pt x="33" y="13"/>
                    <a:pt x="32" y="1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PA-任意多边形 35">
              <a:extLst>
                <a:ext uri="{FF2B5EF4-FFF2-40B4-BE49-F238E27FC236}">
                  <a16:creationId xmlns:a16="http://schemas.microsoft.com/office/drawing/2014/main" id="{F7BAEA88-4750-4564-B06A-7D63BE0AE085}"/>
                </a:ext>
              </a:extLst>
            </p:cNvPr>
            <p:cNvSpPr/>
            <p:nvPr>
              <p:custDataLst>
                <p:tags r:id="rId34"/>
              </p:custDataLst>
            </p:nvPr>
          </p:nvSpPr>
          <p:spPr bwMode="auto">
            <a:xfrm>
              <a:off x="6702425" y="2063750"/>
              <a:ext cx="33338" cy="52388"/>
            </a:xfrm>
            <a:custGeom>
              <a:avLst/>
              <a:gdLst>
                <a:gd name="T0" fmla="*/ 4 w 9"/>
                <a:gd name="T1" fmla="*/ 3 h 14"/>
                <a:gd name="T2" fmla="*/ 1 w 9"/>
                <a:gd name="T3" fmla="*/ 11 h 14"/>
                <a:gd name="T4" fmla="*/ 5 w 9"/>
                <a:gd name="T5" fmla="*/ 12 h 14"/>
                <a:gd name="T6" fmla="*/ 8 w 9"/>
                <a:gd name="T7" fmla="*/ 4 h 14"/>
                <a:gd name="T8" fmla="*/ 4 w 9"/>
                <a:gd name="T9" fmla="*/ 3 h 14"/>
              </a:gdLst>
              <a:ahLst/>
              <a:cxnLst>
                <a:cxn ang="0">
                  <a:pos x="T0" y="T1"/>
                </a:cxn>
                <a:cxn ang="0">
                  <a:pos x="T2" y="T3"/>
                </a:cxn>
                <a:cxn ang="0">
                  <a:pos x="T4" y="T5"/>
                </a:cxn>
                <a:cxn ang="0">
                  <a:pos x="T6" y="T7"/>
                </a:cxn>
                <a:cxn ang="0">
                  <a:pos x="T8" y="T9"/>
                </a:cxn>
              </a:cxnLst>
              <a:rect l="0" t="0" r="r" b="b"/>
              <a:pathLst>
                <a:path w="9" h="14">
                  <a:moveTo>
                    <a:pt x="4" y="3"/>
                  </a:moveTo>
                  <a:cubicBezTo>
                    <a:pt x="1" y="11"/>
                    <a:pt x="1" y="11"/>
                    <a:pt x="1" y="11"/>
                  </a:cubicBezTo>
                  <a:cubicBezTo>
                    <a:pt x="0" y="13"/>
                    <a:pt x="4" y="14"/>
                    <a:pt x="5" y="12"/>
                  </a:cubicBezTo>
                  <a:cubicBezTo>
                    <a:pt x="6" y="9"/>
                    <a:pt x="7" y="7"/>
                    <a:pt x="8" y="4"/>
                  </a:cubicBezTo>
                  <a:cubicBezTo>
                    <a:pt x="9" y="2"/>
                    <a:pt x="5" y="0"/>
                    <a:pt x="4"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PA-任意多边形 36">
              <a:extLst>
                <a:ext uri="{FF2B5EF4-FFF2-40B4-BE49-F238E27FC236}">
                  <a16:creationId xmlns:a16="http://schemas.microsoft.com/office/drawing/2014/main" id="{396BCC5F-4193-44C7-9731-CE6962E2A3E4}"/>
                </a:ext>
              </a:extLst>
            </p:cNvPr>
            <p:cNvSpPr/>
            <p:nvPr>
              <p:custDataLst>
                <p:tags r:id="rId35"/>
              </p:custDataLst>
            </p:nvPr>
          </p:nvSpPr>
          <p:spPr bwMode="auto">
            <a:xfrm>
              <a:off x="6823075" y="2206625"/>
              <a:ext cx="25400" cy="60325"/>
            </a:xfrm>
            <a:custGeom>
              <a:avLst/>
              <a:gdLst>
                <a:gd name="T0" fmla="*/ 6 w 7"/>
                <a:gd name="T1" fmla="*/ 2 h 16"/>
                <a:gd name="T2" fmla="*/ 2 w 7"/>
                <a:gd name="T3" fmla="*/ 3 h 16"/>
                <a:gd name="T4" fmla="*/ 1 w 7"/>
                <a:gd name="T5" fmla="*/ 13 h 16"/>
                <a:gd name="T6" fmla="*/ 5 w 7"/>
                <a:gd name="T7" fmla="*/ 14 h 16"/>
                <a:gd name="T8" fmla="*/ 6 w 7"/>
                <a:gd name="T9" fmla="*/ 2 h 16"/>
              </a:gdLst>
              <a:ahLst/>
              <a:cxnLst>
                <a:cxn ang="0">
                  <a:pos x="T0" y="T1"/>
                </a:cxn>
                <a:cxn ang="0">
                  <a:pos x="T2" y="T3"/>
                </a:cxn>
                <a:cxn ang="0">
                  <a:pos x="T4" y="T5"/>
                </a:cxn>
                <a:cxn ang="0">
                  <a:pos x="T6" y="T7"/>
                </a:cxn>
                <a:cxn ang="0">
                  <a:pos x="T8" y="T9"/>
                </a:cxn>
              </a:cxnLst>
              <a:rect l="0" t="0" r="r" b="b"/>
              <a:pathLst>
                <a:path w="7" h="16">
                  <a:moveTo>
                    <a:pt x="6" y="2"/>
                  </a:moveTo>
                  <a:cubicBezTo>
                    <a:pt x="6" y="0"/>
                    <a:pt x="2" y="0"/>
                    <a:pt x="2" y="3"/>
                  </a:cubicBezTo>
                  <a:cubicBezTo>
                    <a:pt x="3" y="6"/>
                    <a:pt x="2" y="10"/>
                    <a:pt x="1" y="13"/>
                  </a:cubicBezTo>
                  <a:cubicBezTo>
                    <a:pt x="0" y="15"/>
                    <a:pt x="4" y="16"/>
                    <a:pt x="5" y="14"/>
                  </a:cubicBezTo>
                  <a:cubicBezTo>
                    <a:pt x="7" y="10"/>
                    <a:pt x="7" y="6"/>
                    <a:pt x="6"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PA-任意多边形 37">
              <a:extLst>
                <a:ext uri="{FF2B5EF4-FFF2-40B4-BE49-F238E27FC236}">
                  <a16:creationId xmlns:a16="http://schemas.microsoft.com/office/drawing/2014/main" id="{61957A94-96DA-4321-8FD7-9728927D3D70}"/>
                </a:ext>
              </a:extLst>
            </p:cNvPr>
            <p:cNvSpPr/>
            <p:nvPr>
              <p:custDataLst>
                <p:tags r:id="rId36"/>
              </p:custDataLst>
            </p:nvPr>
          </p:nvSpPr>
          <p:spPr bwMode="auto">
            <a:xfrm>
              <a:off x="6777038" y="2120900"/>
              <a:ext cx="30163" cy="41275"/>
            </a:xfrm>
            <a:custGeom>
              <a:avLst/>
              <a:gdLst>
                <a:gd name="T0" fmla="*/ 3 w 8"/>
                <a:gd name="T1" fmla="*/ 3 h 11"/>
                <a:gd name="T2" fmla="*/ 1 w 8"/>
                <a:gd name="T3" fmla="*/ 8 h 11"/>
                <a:gd name="T4" fmla="*/ 5 w 8"/>
                <a:gd name="T5" fmla="*/ 9 h 11"/>
                <a:gd name="T6" fmla="*/ 7 w 8"/>
                <a:gd name="T7" fmla="*/ 4 h 11"/>
                <a:gd name="T8" fmla="*/ 3 w 8"/>
                <a:gd name="T9" fmla="*/ 3 h 11"/>
              </a:gdLst>
              <a:ahLst/>
              <a:cxnLst>
                <a:cxn ang="0">
                  <a:pos x="T0" y="T1"/>
                </a:cxn>
                <a:cxn ang="0">
                  <a:pos x="T2" y="T3"/>
                </a:cxn>
                <a:cxn ang="0">
                  <a:pos x="T4" y="T5"/>
                </a:cxn>
                <a:cxn ang="0">
                  <a:pos x="T6" y="T7"/>
                </a:cxn>
                <a:cxn ang="0">
                  <a:pos x="T8" y="T9"/>
                </a:cxn>
              </a:cxnLst>
              <a:rect l="0" t="0" r="r" b="b"/>
              <a:pathLst>
                <a:path w="8" h="11">
                  <a:moveTo>
                    <a:pt x="3" y="3"/>
                  </a:moveTo>
                  <a:cubicBezTo>
                    <a:pt x="2" y="4"/>
                    <a:pt x="2" y="6"/>
                    <a:pt x="1" y="8"/>
                  </a:cubicBezTo>
                  <a:cubicBezTo>
                    <a:pt x="0" y="10"/>
                    <a:pt x="4" y="11"/>
                    <a:pt x="5" y="9"/>
                  </a:cubicBezTo>
                  <a:cubicBezTo>
                    <a:pt x="6" y="7"/>
                    <a:pt x="6" y="5"/>
                    <a:pt x="7" y="4"/>
                  </a:cubicBezTo>
                  <a:cubicBezTo>
                    <a:pt x="8" y="1"/>
                    <a:pt x="4" y="0"/>
                    <a:pt x="3"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PA-任意多边形 38">
              <a:extLst>
                <a:ext uri="{FF2B5EF4-FFF2-40B4-BE49-F238E27FC236}">
                  <a16:creationId xmlns:a16="http://schemas.microsoft.com/office/drawing/2014/main" id="{5B8E312F-A3D8-496F-AE64-D0BE9B534EFD}"/>
                </a:ext>
              </a:extLst>
            </p:cNvPr>
            <p:cNvSpPr/>
            <p:nvPr>
              <p:custDataLst>
                <p:tags r:id="rId37"/>
              </p:custDataLst>
            </p:nvPr>
          </p:nvSpPr>
          <p:spPr bwMode="auto">
            <a:xfrm>
              <a:off x="6538913" y="1995488"/>
              <a:ext cx="133350" cy="290513"/>
            </a:xfrm>
            <a:custGeom>
              <a:avLst/>
              <a:gdLst>
                <a:gd name="T0" fmla="*/ 5 w 35"/>
                <a:gd name="T1" fmla="*/ 77 h 77"/>
                <a:gd name="T2" fmla="*/ 17 w 35"/>
                <a:gd name="T3" fmla="*/ 14 h 77"/>
                <a:gd name="T4" fmla="*/ 35 w 35"/>
                <a:gd name="T5" fmla="*/ 21 h 77"/>
                <a:gd name="T6" fmla="*/ 5 w 35"/>
                <a:gd name="T7" fmla="*/ 77 h 77"/>
              </a:gdLst>
              <a:ahLst/>
              <a:cxnLst>
                <a:cxn ang="0">
                  <a:pos x="T0" y="T1"/>
                </a:cxn>
                <a:cxn ang="0">
                  <a:pos x="T2" y="T3"/>
                </a:cxn>
                <a:cxn ang="0">
                  <a:pos x="T4" y="T5"/>
                </a:cxn>
                <a:cxn ang="0">
                  <a:pos x="T6" y="T7"/>
                </a:cxn>
              </a:cxnLst>
              <a:rect l="0" t="0" r="r" b="b"/>
              <a:pathLst>
                <a:path w="35" h="77">
                  <a:moveTo>
                    <a:pt x="5" y="77"/>
                  </a:moveTo>
                  <a:cubicBezTo>
                    <a:pt x="0" y="43"/>
                    <a:pt x="6" y="28"/>
                    <a:pt x="17" y="14"/>
                  </a:cubicBezTo>
                  <a:cubicBezTo>
                    <a:pt x="28" y="0"/>
                    <a:pt x="35" y="21"/>
                    <a:pt x="35" y="21"/>
                  </a:cubicBezTo>
                  <a:lnTo>
                    <a:pt x="5" y="77"/>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PA-任意多边形 39">
              <a:extLst>
                <a:ext uri="{FF2B5EF4-FFF2-40B4-BE49-F238E27FC236}">
                  <a16:creationId xmlns:a16="http://schemas.microsoft.com/office/drawing/2014/main" id="{529AE9E5-E83E-4244-BD2B-F74C8A9BB6C2}"/>
                </a:ext>
              </a:extLst>
            </p:cNvPr>
            <p:cNvSpPr/>
            <p:nvPr>
              <p:custDataLst>
                <p:tags r:id="rId38"/>
              </p:custDataLst>
            </p:nvPr>
          </p:nvSpPr>
          <p:spPr bwMode="auto">
            <a:xfrm>
              <a:off x="6596063" y="2047875"/>
              <a:ext cx="52388" cy="133350"/>
            </a:xfrm>
            <a:custGeom>
              <a:avLst/>
              <a:gdLst>
                <a:gd name="T0" fmla="*/ 10 w 14"/>
                <a:gd name="T1" fmla="*/ 2 h 35"/>
                <a:gd name="T2" fmla="*/ 0 w 14"/>
                <a:gd name="T3" fmla="*/ 32 h 35"/>
                <a:gd name="T4" fmla="*/ 4 w 14"/>
                <a:gd name="T5" fmla="*/ 33 h 35"/>
                <a:gd name="T6" fmla="*/ 14 w 14"/>
                <a:gd name="T7" fmla="*/ 4 h 35"/>
                <a:gd name="T8" fmla="*/ 10 w 14"/>
                <a:gd name="T9" fmla="*/ 2 h 35"/>
              </a:gdLst>
              <a:ahLst/>
              <a:cxnLst>
                <a:cxn ang="0">
                  <a:pos x="T0" y="T1"/>
                </a:cxn>
                <a:cxn ang="0">
                  <a:pos x="T2" y="T3"/>
                </a:cxn>
                <a:cxn ang="0">
                  <a:pos x="T4" y="T5"/>
                </a:cxn>
                <a:cxn ang="0">
                  <a:pos x="T6" y="T7"/>
                </a:cxn>
                <a:cxn ang="0">
                  <a:pos x="T8" y="T9"/>
                </a:cxn>
              </a:cxnLst>
              <a:rect l="0" t="0" r="r" b="b"/>
              <a:pathLst>
                <a:path w="14" h="35">
                  <a:moveTo>
                    <a:pt x="10" y="2"/>
                  </a:moveTo>
                  <a:cubicBezTo>
                    <a:pt x="5" y="12"/>
                    <a:pt x="2" y="21"/>
                    <a:pt x="0" y="32"/>
                  </a:cubicBezTo>
                  <a:cubicBezTo>
                    <a:pt x="0" y="34"/>
                    <a:pt x="4" y="35"/>
                    <a:pt x="4" y="33"/>
                  </a:cubicBezTo>
                  <a:cubicBezTo>
                    <a:pt x="6" y="23"/>
                    <a:pt x="9" y="14"/>
                    <a:pt x="14" y="4"/>
                  </a:cubicBezTo>
                  <a:cubicBezTo>
                    <a:pt x="14" y="2"/>
                    <a:pt x="11" y="0"/>
                    <a:pt x="10"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PA-矩形 52">
              <a:extLst>
                <a:ext uri="{FF2B5EF4-FFF2-40B4-BE49-F238E27FC236}">
                  <a16:creationId xmlns:a16="http://schemas.microsoft.com/office/drawing/2014/main" id="{FD93D94C-26D5-4145-806A-25C95D294BB2}"/>
                </a:ext>
              </a:extLst>
            </p:cNvPr>
            <p:cNvSpPr/>
            <p:nvPr>
              <p:custDataLst>
                <p:tags r:id="rId39"/>
              </p:custDataLst>
            </p:nvPr>
          </p:nvSpPr>
          <p:spPr bwMode="auto">
            <a:xfrm>
              <a:off x="6513513" y="3006725"/>
              <a:ext cx="1000125" cy="633413"/>
            </a:xfrm>
            <a:prstGeom prst="rect">
              <a:avLst/>
            </a:prstGeom>
            <a:solidFill>
              <a:srgbClr val="FFC2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PA-矩形 53">
              <a:extLst>
                <a:ext uri="{FF2B5EF4-FFF2-40B4-BE49-F238E27FC236}">
                  <a16:creationId xmlns:a16="http://schemas.microsoft.com/office/drawing/2014/main" id="{22EBB2F1-B6E4-4A69-AD8D-E2DA48203148}"/>
                </a:ext>
              </a:extLst>
            </p:cNvPr>
            <p:cNvSpPr/>
            <p:nvPr>
              <p:custDataLst>
                <p:tags r:id="rId40"/>
              </p:custDataLst>
            </p:nvPr>
          </p:nvSpPr>
          <p:spPr bwMode="auto">
            <a:xfrm>
              <a:off x="6702425" y="1038225"/>
              <a:ext cx="247650" cy="247650"/>
            </a:xfrm>
            <a:prstGeom prst="rect">
              <a:avLst/>
            </a:prstGeom>
            <a:solidFill>
              <a:srgbClr val="E4E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PA-矩形 54">
              <a:extLst>
                <a:ext uri="{FF2B5EF4-FFF2-40B4-BE49-F238E27FC236}">
                  <a16:creationId xmlns:a16="http://schemas.microsoft.com/office/drawing/2014/main" id="{6DF66DC2-299E-47BD-9FC4-6B5FD3A0BC9A}"/>
                </a:ext>
              </a:extLst>
            </p:cNvPr>
            <p:cNvSpPr/>
            <p:nvPr>
              <p:custDataLst>
                <p:tags r:id="rId41"/>
              </p:custDataLst>
            </p:nvPr>
          </p:nvSpPr>
          <p:spPr bwMode="auto">
            <a:xfrm>
              <a:off x="7437438" y="1038225"/>
              <a:ext cx="411163" cy="411163"/>
            </a:xfrm>
            <a:prstGeom prst="rect">
              <a:avLst/>
            </a:prstGeom>
            <a:solidFill>
              <a:srgbClr val="FFC2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PA-矩形 55">
              <a:extLst>
                <a:ext uri="{FF2B5EF4-FFF2-40B4-BE49-F238E27FC236}">
                  <a16:creationId xmlns:a16="http://schemas.microsoft.com/office/drawing/2014/main" id="{61579AB2-8661-4489-8986-42CF4D218B6A}"/>
                </a:ext>
              </a:extLst>
            </p:cNvPr>
            <p:cNvSpPr/>
            <p:nvPr>
              <p:custDataLst>
                <p:tags r:id="rId42"/>
              </p:custDataLst>
            </p:nvPr>
          </p:nvSpPr>
          <p:spPr bwMode="auto">
            <a:xfrm>
              <a:off x="7180263" y="1874838"/>
              <a:ext cx="668338" cy="671513"/>
            </a:xfrm>
            <a:prstGeom prst="rect">
              <a:avLst/>
            </a:prstGeom>
            <a:solidFill>
              <a:srgbClr val="E4E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PA-矩形 56">
              <a:extLst>
                <a:ext uri="{FF2B5EF4-FFF2-40B4-BE49-F238E27FC236}">
                  <a16:creationId xmlns:a16="http://schemas.microsoft.com/office/drawing/2014/main" id="{C8B98AB8-95D2-43AE-90C7-BFDEDA87874E}"/>
                </a:ext>
              </a:extLst>
            </p:cNvPr>
            <p:cNvSpPr/>
            <p:nvPr>
              <p:custDataLst>
                <p:tags r:id="rId43"/>
              </p:custDataLst>
            </p:nvPr>
          </p:nvSpPr>
          <p:spPr bwMode="auto">
            <a:xfrm>
              <a:off x="6083300" y="1038225"/>
              <a:ext cx="490538" cy="301625"/>
            </a:xfrm>
            <a:prstGeom prst="rect">
              <a:avLst/>
            </a:prstGeom>
            <a:solidFill>
              <a:srgbClr val="F2F2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PA-任意多边形 45">
              <a:extLst>
                <a:ext uri="{FF2B5EF4-FFF2-40B4-BE49-F238E27FC236}">
                  <a16:creationId xmlns:a16="http://schemas.microsoft.com/office/drawing/2014/main" id="{388BADF1-E934-478B-9F75-DCA1AA45457D}"/>
                </a:ext>
              </a:extLst>
            </p:cNvPr>
            <p:cNvSpPr/>
            <p:nvPr>
              <p:custDataLst>
                <p:tags r:id="rId44"/>
              </p:custDataLst>
            </p:nvPr>
          </p:nvSpPr>
          <p:spPr bwMode="auto">
            <a:xfrm>
              <a:off x="6169025" y="1173163"/>
              <a:ext cx="309563" cy="26988"/>
            </a:xfrm>
            <a:custGeom>
              <a:avLst/>
              <a:gdLst>
                <a:gd name="T0" fmla="*/ 79 w 82"/>
                <a:gd name="T1" fmla="*/ 7 h 7"/>
                <a:gd name="T2" fmla="*/ 3 w 82"/>
                <a:gd name="T3" fmla="*/ 7 h 7"/>
                <a:gd name="T4" fmla="*/ 0 w 82"/>
                <a:gd name="T5" fmla="*/ 4 h 7"/>
                <a:gd name="T6" fmla="*/ 3 w 82"/>
                <a:gd name="T7" fmla="*/ 0 h 7"/>
                <a:gd name="T8" fmla="*/ 79 w 82"/>
                <a:gd name="T9" fmla="*/ 0 h 7"/>
                <a:gd name="T10" fmla="*/ 82 w 82"/>
                <a:gd name="T11" fmla="*/ 4 h 7"/>
                <a:gd name="T12" fmla="*/ 79 w 8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2" h="7">
                  <a:moveTo>
                    <a:pt x="79" y="7"/>
                  </a:moveTo>
                  <a:cubicBezTo>
                    <a:pt x="3" y="7"/>
                    <a:pt x="3" y="7"/>
                    <a:pt x="3" y="7"/>
                  </a:cubicBezTo>
                  <a:cubicBezTo>
                    <a:pt x="2" y="7"/>
                    <a:pt x="0" y="6"/>
                    <a:pt x="0" y="4"/>
                  </a:cubicBezTo>
                  <a:cubicBezTo>
                    <a:pt x="0" y="2"/>
                    <a:pt x="1" y="0"/>
                    <a:pt x="3" y="0"/>
                  </a:cubicBezTo>
                  <a:cubicBezTo>
                    <a:pt x="79" y="0"/>
                    <a:pt x="79" y="0"/>
                    <a:pt x="79" y="0"/>
                  </a:cubicBezTo>
                  <a:cubicBezTo>
                    <a:pt x="81" y="0"/>
                    <a:pt x="82" y="2"/>
                    <a:pt x="82" y="4"/>
                  </a:cubicBezTo>
                  <a:cubicBezTo>
                    <a:pt x="82" y="6"/>
                    <a:pt x="81" y="7"/>
                    <a:pt x="7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PA-椭圆 58">
              <a:extLst>
                <a:ext uri="{FF2B5EF4-FFF2-40B4-BE49-F238E27FC236}">
                  <a16:creationId xmlns:a16="http://schemas.microsoft.com/office/drawing/2014/main" id="{382AF26F-C5F9-4C56-ADCC-2D99249566B8}"/>
                </a:ext>
              </a:extLst>
            </p:cNvPr>
            <p:cNvSpPr/>
            <p:nvPr>
              <p:custDataLst>
                <p:tags r:id="rId45"/>
              </p:custDataLst>
            </p:nvPr>
          </p:nvSpPr>
          <p:spPr bwMode="auto">
            <a:xfrm>
              <a:off x="7067550" y="1147763"/>
              <a:ext cx="79375" cy="77788"/>
            </a:xfrm>
            <a:prstGeom prst="ellipse">
              <a:avLst/>
            </a:prstGeom>
            <a:solidFill>
              <a:srgbClr val="E4E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PA-椭圆 59">
              <a:extLst>
                <a:ext uri="{FF2B5EF4-FFF2-40B4-BE49-F238E27FC236}">
                  <a16:creationId xmlns:a16="http://schemas.microsoft.com/office/drawing/2014/main" id="{CC0C3793-76DC-4A54-94FE-CD58E55A1B8B}"/>
                </a:ext>
              </a:extLst>
            </p:cNvPr>
            <p:cNvSpPr/>
            <p:nvPr>
              <p:custDataLst>
                <p:tags r:id="rId46"/>
              </p:custDataLst>
            </p:nvPr>
          </p:nvSpPr>
          <p:spPr bwMode="auto">
            <a:xfrm>
              <a:off x="7067550" y="1298575"/>
              <a:ext cx="79375" cy="77788"/>
            </a:xfrm>
            <a:prstGeom prst="ellipse">
              <a:avLst/>
            </a:prstGeom>
            <a:solidFill>
              <a:srgbClr val="E4E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PA-任意多边形 48">
              <a:extLst>
                <a:ext uri="{FF2B5EF4-FFF2-40B4-BE49-F238E27FC236}">
                  <a16:creationId xmlns:a16="http://schemas.microsoft.com/office/drawing/2014/main" id="{A0C8B2C2-C9DB-446A-B850-B5B7C3F1D0B7}"/>
                </a:ext>
              </a:extLst>
            </p:cNvPr>
            <p:cNvSpPr/>
            <p:nvPr>
              <p:custDataLst>
                <p:tags r:id="rId47"/>
              </p:custDataLst>
            </p:nvPr>
          </p:nvSpPr>
          <p:spPr bwMode="auto">
            <a:xfrm>
              <a:off x="6746875" y="3149600"/>
              <a:ext cx="501650" cy="22225"/>
            </a:xfrm>
            <a:custGeom>
              <a:avLst/>
              <a:gdLst>
                <a:gd name="T0" fmla="*/ 130 w 133"/>
                <a:gd name="T1" fmla="*/ 6 h 6"/>
                <a:gd name="T2" fmla="*/ 3 w 133"/>
                <a:gd name="T3" fmla="*/ 6 h 6"/>
                <a:gd name="T4" fmla="*/ 0 w 133"/>
                <a:gd name="T5" fmla="*/ 3 h 6"/>
                <a:gd name="T6" fmla="*/ 3 w 133"/>
                <a:gd name="T7" fmla="*/ 0 h 6"/>
                <a:gd name="T8" fmla="*/ 130 w 133"/>
                <a:gd name="T9" fmla="*/ 0 h 6"/>
                <a:gd name="T10" fmla="*/ 133 w 133"/>
                <a:gd name="T11" fmla="*/ 3 h 6"/>
                <a:gd name="T12" fmla="*/ 130 w 13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3" h="6">
                  <a:moveTo>
                    <a:pt x="130" y="6"/>
                  </a:moveTo>
                  <a:cubicBezTo>
                    <a:pt x="3" y="6"/>
                    <a:pt x="3" y="6"/>
                    <a:pt x="3" y="6"/>
                  </a:cubicBezTo>
                  <a:cubicBezTo>
                    <a:pt x="1" y="6"/>
                    <a:pt x="0" y="5"/>
                    <a:pt x="0" y="3"/>
                  </a:cubicBezTo>
                  <a:cubicBezTo>
                    <a:pt x="0" y="1"/>
                    <a:pt x="1" y="0"/>
                    <a:pt x="3" y="0"/>
                  </a:cubicBezTo>
                  <a:cubicBezTo>
                    <a:pt x="130" y="0"/>
                    <a:pt x="130" y="0"/>
                    <a:pt x="130" y="0"/>
                  </a:cubicBezTo>
                  <a:cubicBezTo>
                    <a:pt x="132" y="0"/>
                    <a:pt x="133" y="1"/>
                    <a:pt x="133" y="3"/>
                  </a:cubicBezTo>
                  <a:cubicBezTo>
                    <a:pt x="133" y="5"/>
                    <a:pt x="132" y="6"/>
                    <a:pt x="13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PA-任意多边形 49">
              <a:extLst>
                <a:ext uri="{FF2B5EF4-FFF2-40B4-BE49-F238E27FC236}">
                  <a16:creationId xmlns:a16="http://schemas.microsoft.com/office/drawing/2014/main" id="{442D9464-7287-40D9-A45A-FBCEDEF2B292}"/>
                </a:ext>
              </a:extLst>
            </p:cNvPr>
            <p:cNvSpPr/>
            <p:nvPr>
              <p:custDataLst>
                <p:tags r:id="rId48"/>
              </p:custDataLst>
            </p:nvPr>
          </p:nvSpPr>
          <p:spPr bwMode="auto">
            <a:xfrm>
              <a:off x="6932613" y="3281363"/>
              <a:ext cx="315913" cy="23813"/>
            </a:xfrm>
            <a:custGeom>
              <a:avLst/>
              <a:gdLst>
                <a:gd name="T0" fmla="*/ 81 w 84"/>
                <a:gd name="T1" fmla="*/ 6 h 6"/>
                <a:gd name="T2" fmla="*/ 3 w 84"/>
                <a:gd name="T3" fmla="*/ 6 h 6"/>
                <a:gd name="T4" fmla="*/ 0 w 84"/>
                <a:gd name="T5" fmla="*/ 3 h 6"/>
                <a:gd name="T6" fmla="*/ 3 w 84"/>
                <a:gd name="T7" fmla="*/ 0 h 6"/>
                <a:gd name="T8" fmla="*/ 81 w 84"/>
                <a:gd name="T9" fmla="*/ 0 h 6"/>
                <a:gd name="T10" fmla="*/ 84 w 84"/>
                <a:gd name="T11" fmla="*/ 3 h 6"/>
                <a:gd name="T12" fmla="*/ 81 w 8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4" h="6">
                  <a:moveTo>
                    <a:pt x="81" y="6"/>
                  </a:moveTo>
                  <a:cubicBezTo>
                    <a:pt x="3" y="6"/>
                    <a:pt x="3" y="6"/>
                    <a:pt x="3" y="6"/>
                  </a:cubicBezTo>
                  <a:cubicBezTo>
                    <a:pt x="1" y="6"/>
                    <a:pt x="0" y="5"/>
                    <a:pt x="0" y="3"/>
                  </a:cubicBezTo>
                  <a:cubicBezTo>
                    <a:pt x="0" y="1"/>
                    <a:pt x="1" y="0"/>
                    <a:pt x="3" y="0"/>
                  </a:cubicBezTo>
                  <a:cubicBezTo>
                    <a:pt x="81" y="0"/>
                    <a:pt x="81" y="0"/>
                    <a:pt x="81" y="0"/>
                  </a:cubicBezTo>
                  <a:cubicBezTo>
                    <a:pt x="83" y="0"/>
                    <a:pt x="84" y="1"/>
                    <a:pt x="84" y="3"/>
                  </a:cubicBezTo>
                  <a:cubicBezTo>
                    <a:pt x="84" y="5"/>
                    <a:pt x="83" y="6"/>
                    <a:pt x="8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PA-任意多边形 50">
              <a:extLst>
                <a:ext uri="{FF2B5EF4-FFF2-40B4-BE49-F238E27FC236}">
                  <a16:creationId xmlns:a16="http://schemas.microsoft.com/office/drawing/2014/main" id="{8E3FD236-579E-4FDB-ABA9-9CFF24151AD4}"/>
                </a:ext>
              </a:extLst>
            </p:cNvPr>
            <p:cNvSpPr/>
            <p:nvPr>
              <p:custDataLst>
                <p:tags r:id="rId49"/>
              </p:custDataLst>
            </p:nvPr>
          </p:nvSpPr>
          <p:spPr bwMode="auto">
            <a:xfrm>
              <a:off x="6746875" y="3281363"/>
              <a:ext cx="136525" cy="23813"/>
            </a:xfrm>
            <a:custGeom>
              <a:avLst/>
              <a:gdLst>
                <a:gd name="T0" fmla="*/ 32 w 36"/>
                <a:gd name="T1" fmla="*/ 6 h 6"/>
                <a:gd name="T2" fmla="*/ 3 w 36"/>
                <a:gd name="T3" fmla="*/ 6 h 6"/>
                <a:gd name="T4" fmla="*/ 0 w 36"/>
                <a:gd name="T5" fmla="*/ 3 h 6"/>
                <a:gd name="T6" fmla="*/ 3 w 36"/>
                <a:gd name="T7" fmla="*/ 0 h 6"/>
                <a:gd name="T8" fmla="*/ 32 w 36"/>
                <a:gd name="T9" fmla="*/ 0 h 6"/>
                <a:gd name="T10" fmla="*/ 36 w 36"/>
                <a:gd name="T11" fmla="*/ 3 h 6"/>
                <a:gd name="T12" fmla="*/ 32 w 3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6" h="6">
                  <a:moveTo>
                    <a:pt x="32" y="6"/>
                  </a:moveTo>
                  <a:cubicBezTo>
                    <a:pt x="3" y="6"/>
                    <a:pt x="3" y="6"/>
                    <a:pt x="3" y="6"/>
                  </a:cubicBezTo>
                  <a:cubicBezTo>
                    <a:pt x="1" y="6"/>
                    <a:pt x="0" y="5"/>
                    <a:pt x="0" y="3"/>
                  </a:cubicBezTo>
                  <a:cubicBezTo>
                    <a:pt x="0" y="1"/>
                    <a:pt x="1" y="0"/>
                    <a:pt x="3" y="0"/>
                  </a:cubicBezTo>
                  <a:cubicBezTo>
                    <a:pt x="32" y="0"/>
                    <a:pt x="32" y="0"/>
                    <a:pt x="32" y="0"/>
                  </a:cubicBezTo>
                  <a:cubicBezTo>
                    <a:pt x="34" y="0"/>
                    <a:pt x="36" y="1"/>
                    <a:pt x="36" y="3"/>
                  </a:cubicBezTo>
                  <a:cubicBezTo>
                    <a:pt x="36" y="5"/>
                    <a:pt x="34" y="6"/>
                    <a:pt x="3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PA-任意多边形 51">
              <a:extLst>
                <a:ext uri="{FF2B5EF4-FFF2-40B4-BE49-F238E27FC236}">
                  <a16:creationId xmlns:a16="http://schemas.microsoft.com/office/drawing/2014/main" id="{90A165A8-435D-413C-A969-5090FE8B9562}"/>
                </a:ext>
              </a:extLst>
            </p:cNvPr>
            <p:cNvSpPr/>
            <p:nvPr>
              <p:custDataLst>
                <p:tags r:id="rId50"/>
              </p:custDataLst>
            </p:nvPr>
          </p:nvSpPr>
          <p:spPr bwMode="auto">
            <a:xfrm>
              <a:off x="7415213" y="2055813"/>
              <a:ext cx="268288" cy="328613"/>
            </a:xfrm>
            <a:custGeom>
              <a:avLst/>
              <a:gdLst>
                <a:gd name="T0" fmla="*/ 0 w 169"/>
                <a:gd name="T1" fmla="*/ 0 h 207"/>
                <a:gd name="T2" fmla="*/ 0 w 169"/>
                <a:gd name="T3" fmla="*/ 207 h 207"/>
                <a:gd name="T4" fmla="*/ 169 w 169"/>
                <a:gd name="T5" fmla="*/ 105 h 207"/>
                <a:gd name="T6" fmla="*/ 0 w 169"/>
                <a:gd name="T7" fmla="*/ 0 h 207"/>
              </a:gdLst>
              <a:ahLst/>
              <a:cxnLst>
                <a:cxn ang="0">
                  <a:pos x="T0" y="T1"/>
                </a:cxn>
                <a:cxn ang="0">
                  <a:pos x="T2" y="T3"/>
                </a:cxn>
                <a:cxn ang="0">
                  <a:pos x="T4" y="T5"/>
                </a:cxn>
                <a:cxn ang="0">
                  <a:pos x="T6" y="T7"/>
                </a:cxn>
              </a:cxnLst>
              <a:rect l="0" t="0" r="r" b="b"/>
              <a:pathLst>
                <a:path w="169" h="207">
                  <a:moveTo>
                    <a:pt x="0" y="0"/>
                  </a:moveTo>
                  <a:lnTo>
                    <a:pt x="0" y="207"/>
                  </a:lnTo>
                  <a:lnTo>
                    <a:pt x="169" y="10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94951152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isḻiḍè"/>
        <p:cNvGrpSpPr/>
        <p:nvPr/>
      </p:nvGrpSpPr>
      <p:grpSpPr>
        <a:xfrm>
          <a:off x="0" y="0"/>
          <a:ext cx="0" cy="0"/>
          <a:chOff x="0" y="0"/>
          <a:chExt cx="0" cy="0"/>
        </a:xfrm>
      </p:grpSpPr>
      <p:cxnSp>
        <p:nvCxnSpPr>
          <p:cNvPr id="8" name="PA-ïSḻîḍè">
            <a:extLst>
              <a:ext uri="{FF2B5EF4-FFF2-40B4-BE49-F238E27FC236}">
                <a16:creationId xmlns:a16="http://schemas.microsoft.com/office/drawing/2014/main" id="{DA1FB18E-FA01-4588-BEF9-FB96A98A84D4}"/>
              </a:ext>
            </a:extLst>
          </p:cNvPr>
          <p:cNvCxnSpPr>
            <a:cxnSpLocks/>
          </p:cNvCxnSpPr>
          <p:nvPr>
            <p:custDataLst>
              <p:tags r:id="rId3"/>
            </p:custDataLst>
          </p:nvPr>
        </p:nvCxnSpPr>
        <p:spPr>
          <a:xfrm>
            <a:off x="338041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PA-íSlîḍé">
            <a:extLst>
              <a:ext uri="{FF2B5EF4-FFF2-40B4-BE49-F238E27FC236}">
                <a16:creationId xmlns:a16="http://schemas.microsoft.com/office/drawing/2014/main" id="{0DB1D0A1-2667-455C-9387-D7ABF0A00B8C}"/>
              </a:ext>
            </a:extLst>
          </p:cNvPr>
          <p:cNvSpPr txBox="1"/>
          <p:nvPr>
            <p:custDataLst>
              <p:tags r:id="rId4"/>
            </p:custDataLst>
          </p:nvPr>
        </p:nvSpPr>
        <p:spPr>
          <a:xfrm>
            <a:off x="757282"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sp>
        <p:nvSpPr>
          <p:cNvPr id="11" name="PA-文本框 10">
            <a:extLst>
              <a:ext uri="{FF2B5EF4-FFF2-40B4-BE49-F238E27FC236}">
                <a16:creationId xmlns:a16="http://schemas.microsoft.com/office/drawing/2014/main" id="{1516C94D-C483-4A00-9242-DA108ABA9855}"/>
              </a:ext>
            </a:extLst>
          </p:cNvPr>
          <p:cNvSpPr txBox="1"/>
          <p:nvPr>
            <p:custDataLst>
              <p:tags r:id="rId5"/>
            </p:custDataLst>
          </p:nvPr>
        </p:nvSpPr>
        <p:spPr>
          <a:xfrm>
            <a:off x="598105" y="627903"/>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sp>
        <p:nvSpPr>
          <p:cNvPr id="12" name="PA-îśľidé">
            <a:extLst>
              <a:ext uri="{FF2B5EF4-FFF2-40B4-BE49-F238E27FC236}">
                <a16:creationId xmlns:a16="http://schemas.microsoft.com/office/drawing/2014/main" id="{C2D635B6-81DC-4C90-B0FD-F9A8808F0B98}"/>
              </a:ext>
            </a:extLst>
          </p:cNvPr>
          <p:cNvSpPr txBox="1"/>
          <p:nvPr>
            <p:custDataLst>
              <p:tags r:id="rId6"/>
            </p:custDataLst>
          </p:nvPr>
        </p:nvSpPr>
        <p:spPr bwMode="auto">
          <a:xfrm>
            <a:off x="3666495" y="2376562"/>
            <a:ext cx="2020105" cy="615681"/>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kumimoji="0" lang="en-US" altLang="zh-CN" sz="2800" b="0" i="0" u="none" strike="noStrike" kern="1200" cap="none" spc="0" normalizeH="0" baseline="0" noProof="0" dirty="0">
                <a:ln>
                  <a:noFill/>
                </a:ln>
                <a:solidFill>
                  <a:srgbClr val="000000"/>
                </a:solidFill>
                <a:effectLst/>
                <a:uLnTx/>
                <a:uFillTx/>
                <a:latin typeface="Arial"/>
                <a:ea typeface="微软雅黑"/>
                <a:cs typeface="+mn-cs"/>
                <a:sym typeface="+mn-lt"/>
              </a:rPr>
              <a:t>1. </a:t>
            </a: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sym typeface="+mn-lt"/>
              </a:rPr>
              <a:t>项目简介</a:t>
            </a:r>
            <a:endParaRPr lang="en-US" altLang="zh-CN" sz="2800" b="0" dirty="0">
              <a:latin typeface="+mn-lt"/>
              <a:ea typeface="+mn-ea"/>
              <a:sym typeface="+mn-lt"/>
            </a:endParaRPr>
          </a:p>
        </p:txBody>
      </p:sp>
      <p:sp>
        <p:nvSpPr>
          <p:cNvPr id="13" name="PA-îśľidé">
            <a:extLst>
              <a:ext uri="{FF2B5EF4-FFF2-40B4-BE49-F238E27FC236}">
                <a16:creationId xmlns:a16="http://schemas.microsoft.com/office/drawing/2014/main" id="{4EC41168-3CED-4F76-AF75-594AE99941CB}"/>
              </a:ext>
            </a:extLst>
          </p:cNvPr>
          <p:cNvSpPr txBox="1"/>
          <p:nvPr>
            <p:custDataLst>
              <p:tags r:id="rId7"/>
            </p:custDataLst>
          </p:nvPr>
        </p:nvSpPr>
        <p:spPr bwMode="auto">
          <a:xfrm>
            <a:off x="3666496" y="3098638"/>
            <a:ext cx="2020105" cy="615681"/>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800" b="0" dirty="0">
                <a:solidFill>
                  <a:srgbClr val="000000"/>
                </a:solidFill>
                <a:latin typeface="Arial"/>
                <a:ea typeface="微软雅黑"/>
                <a:cs typeface="+mn-cs"/>
                <a:sym typeface="+mn-lt"/>
              </a:rPr>
              <a:t>2. </a:t>
            </a:r>
            <a:r>
              <a:rPr lang="zh-CN" altLang="en-US" sz="2800" b="0" dirty="0">
                <a:solidFill>
                  <a:srgbClr val="000000"/>
                </a:solidFill>
                <a:latin typeface="Arial"/>
                <a:ea typeface="微软雅黑"/>
                <a:cs typeface="+mn-cs"/>
                <a:sym typeface="+mn-lt"/>
              </a:rPr>
              <a:t>需求分析</a:t>
            </a:r>
            <a:endParaRPr lang="en-US" altLang="zh-CN" sz="2800" b="0" dirty="0">
              <a:solidFill>
                <a:srgbClr val="000000"/>
              </a:solidFill>
              <a:latin typeface="Arial"/>
              <a:ea typeface="微软雅黑"/>
              <a:cs typeface="+mn-cs"/>
              <a:sym typeface="+mn-lt"/>
            </a:endParaRPr>
          </a:p>
        </p:txBody>
      </p:sp>
      <p:sp>
        <p:nvSpPr>
          <p:cNvPr id="14" name="PA-îśľidé">
            <a:extLst>
              <a:ext uri="{FF2B5EF4-FFF2-40B4-BE49-F238E27FC236}">
                <a16:creationId xmlns:a16="http://schemas.microsoft.com/office/drawing/2014/main" id="{ED647FCF-560F-49B3-84EA-85B7AB1E1F45}"/>
              </a:ext>
            </a:extLst>
          </p:cNvPr>
          <p:cNvSpPr txBox="1"/>
          <p:nvPr>
            <p:custDataLst>
              <p:tags r:id="rId8"/>
            </p:custDataLst>
          </p:nvPr>
        </p:nvSpPr>
        <p:spPr bwMode="auto">
          <a:xfrm>
            <a:off x="3653224" y="3819024"/>
            <a:ext cx="2020105" cy="615681"/>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800" b="0" dirty="0">
                <a:solidFill>
                  <a:srgbClr val="000000"/>
                </a:solidFill>
                <a:latin typeface="Arial"/>
                <a:ea typeface="微软雅黑"/>
                <a:cs typeface="+mn-cs"/>
                <a:sym typeface="+mn-lt"/>
              </a:rPr>
              <a:t>3. </a:t>
            </a:r>
            <a:r>
              <a:rPr lang="zh-CN" altLang="en-US" sz="2800" b="0" dirty="0">
                <a:solidFill>
                  <a:srgbClr val="000000"/>
                </a:solidFill>
                <a:latin typeface="Arial"/>
                <a:ea typeface="微软雅黑"/>
                <a:cs typeface="+mn-cs"/>
                <a:sym typeface="+mn-lt"/>
              </a:rPr>
              <a:t>开发方案</a:t>
            </a:r>
            <a:endParaRPr lang="en-US" altLang="zh-CN" sz="2800" b="0" dirty="0">
              <a:solidFill>
                <a:srgbClr val="000000"/>
              </a:solidFill>
              <a:latin typeface="Arial"/>
              <a:ea typeface="微软雅黑"/>
              <a:cs typeface="+mn-cs"/>
              <a:sym typeface="+mn-lt"/>
            </a:endParaRPr>
          </a:p>
        </p:txBody>
      </p:sp>
      <p:sp>
        <p:nvSpPr>
          <p:cNvPr id="15" name="PA-îśľidé">
            <a:extLst>
              <a:ext uri="{FF2B5EF4-FFF2-40B4-BE49-F238E27FC236}">
                <a16:creationId xmlns:a16="http://schemas.microsoft.com/office/drawing/2014/main" id="{9A3027BE-3A12-46A8-B29D-71164F1EFDEF}"/>
              </a:ext>
            </a:extLst>
          </p:cNvPr>
          <p:cNvSpPr txBox="1"/>
          <p:nvPr>
            <p:custDataLst>
              <p:tags r:id="rId9"/>
            </p:custDataLst>
          </p:nvPr>
        </p:nvSpPr>
        <p:spPr bwMode="auto">
          <a:xfrm>
            <a:off x="3654392" y="4542790"/>
            <a:ext cx="2020105" cy="615681"/>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800" b="0" dirty="0">
                <a:solidFill>
                  <a:srgbClr val="000000"/>
                </a:solidFill>
                <a:latin typeface="Arial"/>
                <a:ea typeface="微软雅黑"/>
                <a:cs typeface="+mn-cs"/>
                <a:sym typeface="+mn-lt"/>
              </a:rPr>
              <a:t>4</a:t>
            </a:r>
            <a:r>
              <a:rPr lang="en-US" altLang="zh-CN" sz="2800" b="0">
                <a:solidFill>
                  <a:srgbClr val="000000"/>
                </a:solidFill>
                <a:latin typeface="Arial"/>
                <a:ea typeface="微软雅黑"/>
                <a:cs typeface="+mn-cs"/>
                <a:sym typeface="+mn-lt"/>
              </a:rPr>
              <a:t>. </a:t>
            </a:r>
            <a:r>
              <a:rPr lang="zh-CN" altLang="en-US" sz="2800" b="0">
                <a:solidFill>
                  <a:srgbClr val="000000"/>
                </a:solidFill>
                <a:latin typeface="Arial"/>
                <a:ea typeface="微软雅黑"/>
                <a:cs typeface="+mn-cs"/>
                <a:sym typeface="+mn-lt"/>
              </a:rPr>
              <a:t>分工安排</a:t>
            </a:r>
            <a:endParaRPr lang="en-US" altLang="zh-CN" sz="2800" b="0" dirty="0">
              <a:solidFill>
                <a:srgbClr val="000000"/>
              </a:solidFill>
              <a:latin typeface="Arial"/>
              <a:ea typeface="微软雅黑"/>
              <a:cs typeface="+mn-cs"/>
              <a:sym typeface="+mn-lt"/>
            </a:endParaRPr>
          </a:p>
        </p:txBody>
      </p:sp>
      <p:grpSp>
        <p:nvGrpSpPr>
          <p:cNvPr id="16" name="PA-组合 15">
            <a:extLst>
              <a:ext uri="{FF2B5EF4-FFF2-40B4-BE49-F238E27FC236}">
                <a16:creationId xmlns:a16="http://schemas.microsoft.com/office/drawing/2014/main" id="{B1CC912A-3490-4DDC-B4F9-E7C94CD16C57}"/>
              </a:ext>
            </a:extLst>
          </p:cNvPr>
          <p:cNvGrpSpPr/>
          <p:nvPr>
            <p:custDataLst>
              <p:tags r:id="rId10"/>
            </p:custDataLst>
          </p:nvPr>
        </p:nvGrpSpPr>
        <p:grpSpPr>
          <a:xfrm>
            <a:off x="7448976" y="1962418"/>
            <a:ext cx="3253103" cy="4456468"/>
            <a:chOff x="4346575" y="1038225"/>
            <a:chExt cx="3502026" cy="4781550"/>
          </a:xfrm>
        </p:grpSpPr>
        <p:sp>
          <p:nvSpPr>
            <p:cNvPr id="17" name="PA-矩形 16">
              <a:extLst>
                <a:ext uri="{FF2B5EF4-FFF2-40B4-BE49-F238E27FC236}">
                  <a16:creationId xmlns:a16="http://schemas.microsoft.com/office/drawing/2014/main" id="{88A86146-E3A0-446B-B00B-354D8A78D4D9}"/>
                </a:ext>
              </a:extLst>
            </p:cNvPr>
            <p:cNvSpPr/>
            <p:nvPr>
              <p:custDataLst>
                <p:tags r:id="rId13"/>
              </p:custDataLst>
            </p:nvPr>
          </p:nvSpPr>
          <p:spPr bwMode="auto">
            <a:xfrm>
              <a:off x="4346575" y="1041400"/>
              <a:ext cx="349885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PA-任意多边形 5">
              <a:extLst>
                <a:ext uri="{FF2B5EF4-FFF2-40B4-BE49-F238E27FC236}">
                  <a16:creationId xmlns:a16="http://schemas.microsoft.com/office/drawing/2014/main" id="{E4D39FEA-6A50-491F-9C9B-3CD25C454778}"/>
                </a:ext>
              </a:extLst>
            </p:cNvPr>
            <p:cNvSpPr/>
            <p:nvPr>
              <p:custDataLst>
                <p:tags r:id="rId14"/>
              </p:custDataLst>
            </p:nvPr>
          </p:nvSpPr>
          <p:spPr bwMode="auto">
            <a:xfrm>
              <a:off x="5886450" y="5276850"/>
              <a:ext cx="773113" cy="495300"/>
            </a:xfrm>
            <a:custGeom>
              <a:avLst/>
              <a:gdLst>
                <a:gd name="T0" fmla="*/ 3 w 205"/>
                <a:gd name="T1" fmla="*/ 12 h 131"/>
                <a:gd name="T2" fmla="*/ 0 w 205"/>
                <a:gd name="T3" fmla="*/ 129 h 131"/>
                <a:gd name="T4" fmla="*/ 204 w 205"/>
                <a:gd name="T5" fmla="*/ 131 h 131"/>
                <a:gd name="T6" fmla="*/ 166 w 205"/>
                <a:gd name="T7" fmla="*/ 89 h 131"/>
                <a:gd name="T8" fmla="*/ 120 w 205"/>
                <a:gd name="T9" fmla="*/ 0 h 131"/>
                <a:gd name="T10" fmla="*/ 3 w 205"/>
                <a:gd name="T11" fmla="*/ 12 h 131"/>
              </a:gdLst>
              <a:ahLst/>
              <a:cxnLst>
                <a:cxn ang="0">
                  <a:pos x="T0" y="T1"/>
                </a:cxn>
                <a:cxn ang="0">
                  <a:pos x="T2" y="T3"/>
                </a:cxn>
                <a:cxn ang="0">
                  <a:pos x="T4" y="T5"/>
                </a:cxn>
                <a:cxn ang="0">
                  <a:pos x="T6" y="T7"/>
                </a:cxn>
                <a:cxn ang="0">
                  <a:pos x="T8" y="T9"/>
                </a:cxn>
                <a:cxn ang="0">
                  <a:pos x="T10" y="T11"/>
                </a:cxn>
              </a:cxnLst>
              <a:rect l="0" t="0" r="r" b="b"/>
              <a:pathLst>
                <a:path w="205" h="131">
                  <a:moveTo>
                    <a:pt x="3" y="12"/>
                  </a:moveTo>
                  <a:cubicBezTo>
                    <a:pt x="0" y="129"/>
                    <a:pt x="0" y="129"/>
                    <a:pt x="0" y="129"/>
                  </a:cubicBezTo>
                  <a:cubicBezTo>
                    <a:pt x="204" y="131"/>
                    <a:pt x="204" y="131"/>
                    <a:pt x="204" y="131"/>
                  </a:cubicBezTo>
                  <a:cubicBezTo>
                    <a:pt x="204" y="131"/>
                    <a:pt x="205" y="107"/>
                    <a:pt x="166" y="89"/>
                  </a:cubicBezTo>
                  <a:cubicBezTo>
                    <a:pt x="128" y="71"/>
                    <a:pt x="120" y="0"/>
                    <a:pt x="120" y="0"/>
                  </a:cubicBezTo>
                  <a:lnTo>
                    <a:pt x="3" y="12"/>
                  </a:ln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PA-任意多边形 6">
              <a:extLst>
                <a:ext uri="{FF2B5EF4-FFF2-40B4-BE49-F238E27FC236}">
                  <a16:creationId xmlns:a16="http://schemas.microsoft.com/office/drawing/2014/main" id="{194AE657-9C86-4CF1-ADD9-D17338124BF1}"/>
                </a:ext>
              </a:extLst>
            </p:cNvPr>
            <p:cNvSpPr/>
            <p:nvPr>
              <p:custDataLst>
                <p:tags r:id="rId15"/>
              </p:custDataLst>
            </p:nvPr>
          </p:nvSpPr>
          <p:spPr bwMode="auto">
            <a:xfrm>
              <a:off x="4346575" y="5133975"/>
              <a:ext cx="754063" cy="685800"/>
            </a:xfrm>
            <a:custGeom>
              <a:avLst/>
              <a:gdLst>
                <a:gd name="T0" fmla="*/ 44 w 200"/>
                <a:gd name="T1" fmla="*/ 0 h 182"/>
                <a:gd name="T2" fmla="*/ 0 w 200"/>
                <a:gd name="T3" fmla="*/ 109 h 182"/>
                <a:gd name="T4" fmla="*/ 190 w 200"/>
                <a:gd name="T5" fmla="*/ 182 h 182"/>
                <a:gd name="T6" fmla="*/ 170 w 200"/>
                <a:gd name="T7" fmla="*/ 129 h 182"/>
                <a:gd name="T8" fmla="*/ 157 w 200"/>
                <a:gd name="T9" fmla="*/ 29 h 182"/>
                <a:gd name="T10" fmla="*/ 44 w 200"/>
                <a:gd name="T11" fmla="*/ 0 h 182"/>
              </a:gdLst>
              <a:ahLst/>
              <a:cxnLst>
                <a:cxn ang="0">
                  <a:pos x="T0" y="T1"/>
                </a:cxn>
                <a:cxn ang="0">
                  <a:pos x="T2" y="T3"/>
                </a:cxn>
                <a:cxn ang="0">
                  <a:pos x="T4" y="T5"/>
                </a:cxn>
                <a:cxn ang="0">
                  <a:pos x="T6" y="T7"/>
                </a:cxn>
                <a:cxn ang="0">
                  <a:pos x="T8" y="T9"/>
                </a:cxn>
                <a:cxn ang="0">
                  <a:pos x="T10" y="T11"/>
                </a:cxn>
              </a:cxnLst>
              <a:rect l="0" t="0" r="r" b="b"/>
              <a:pathLst>
                <a:path w="200" h="182">
                  <a:moveTo>
                    <a:pt x="44" y="0"/>
                  </a:moveTo>
                  <a:cubicBezTo>
                    <a:pt x="0" y="109"/>
                    <a:pt x="0" y="109"/>
                    <a:pt x="0" y="109"/>
                  </a:cubicBezTo>
                  <a:cubicBezTo>
                    <a:pt x="190" y="182"/>
                    <a:pt x="190" y="182"/>
                    <a:pt x="190" y="182"/>
                  </a:cubicBezTo>
                  <a:cubicBezTo>
                    <a:pt x="190" y="182"/>
                    <a:pt x="200" y="160"/>
                    <a:pt x="170" y="129"/>
                  </a:cubicBezTo>
                  <a:cubicBezTo>
                    <a:pt x="140" y="99"/>
                    <a:pt x="157" y="29"/>
                    <a:pt x="157" y="29"/>
                  </a:cubicBezTo>
                  <a:lnTo>
                    <a:pt x="44" y="0"/>
                  </a:ln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PA-任意多边形 7">
              <a:extLst>
                <a:ext uri="{FF2B5EF4-FFF2-40B4-BE49-F238E27FC236}">
                  <a16:creationId xmlns:a16="http://schemas.microsoft.com/office/drawing/2014/main" id="{C38BF11B-B0E4-4DBE-9344-B429DA648232}"/>
                </a:ext>
              </a:extLst>
            </p:cNvPr>
            <p:cNvSpPr/>
            <p:nvPr>
              <p:custDataLst>
                <p:tags r:id="rId16"/>
              </p:custDataLst>
            </p:nvPr>
          </p:nvSpPr>
          <p:spPr bwMode="auto">
            <a:xfrm>
              <a:off x="4448175" y="3267075"/>
              <a:ext cx="1046163" cy="2165350"/>
            </a:xfrm>
            <a:custGeom>
              <a:avLst/>
              <a:gdLst>
                <a:gd name="T0" fmla="*/ 164 w 277"/>
                <a:gd name="T1" fmla="*/ 16 h 574"/>
                <a:gd name="T2" fmla="*/ 80 w 277"/>
                <a:gd name="T3" fmla="*/ 304 h 574"/>
                <a:gd name="T4" fmla="*/ 0 w 277"/>
                <a:gd name="T5" fmla="*/ 510 h 574"/>
                <a:gd name="T6" fmla="*/ 151 w 277"/>
                <a:gd name="T7" fmla="*/ 574 h 574"/>
                <a:gd name="T8" fmla="*/ 265 w 277"/>
                <a:gd name="T9" fmla="*/ 224 h 574"/>
                <a:gd name="T10" fmla="*/ 274 w 277"/>
                <a:gd name="T11" fmla="*/ 0 h 574"/>
                <a:gd name="T12" fmla="*/ 164 w 277"/>
                <a:gd name="T13" fmla="*/ 16 h 574"/>
              </a:gdLst>
              <a:ahLst/>
              <a:cxnLst>
                <a:cxn ang="0">
                  <a:pos x="T0" y="T1"/>
                </a:cxn>
                <a:cxn ang="0">
                  <a:pos x="T2" y="T3"/>
                </a:cxn>
                <a:cxn ang="0">
                  <a:pos x="T4" y="T5"/>
                </a:cxn>
                <a:cxn ang="0">
                  <a:pos x="T6" y="T7"/>
                </a:cxn>
                <a:cxn ang="0">
                  <a:pos x="T8" y="T9"/>
                </a:cxn>
                <a:cxn ang="0">
                  <a:pos x="T10" y="T11"/>
                </a:cxn>
                <a:cxn ang="0">
                  <a:pos x="T12" y="T13"/>
                </a:cxn>
              </a:cxnLst>
              <a:rect l="0" t="0" r="r" b="b"/>
              <a:pathLst>
                <a:path w="277" h="574">
                  <a:moveTo>
                    <a:pt x="164" y="16"/>
                  </a:moveTo>
                  <a:cubicBezTo>
                    <a:pt x="131" y="71"/>
                    <a:pt x="117" y="225"/>
                    <a:pt x="80" y="304"/>
                  </a:cubicBezTo>
                  <a:cubicBezTo>
                    <a:pt x="43" y="383"/>
                    <a:pt x="0" y="510"/>
                    <a:pt x="0" y="510"/>
                  </a:cubicBezTo>
                  <a:cubicBezTo>
                    <a:pt x="151" y="574"/>
                    <a:pt x="151" y="574"/>
                    <a:pt x="151" y="574"/>
                  </a:cubicBezTo>
                  <a:cubicBezTo>
                    <a:pt x="151" y="574"/>
                    <a:pt x="254" y="344"/>
                    <a:pt x="265" y="224"/>
                  </a:cubicBezTo>
                  <a:cubicBezTo>
                    <a:pt x="277" y="104"/>
                    <a:pt x="274" y="0"/>
                    <a:pt x="274" y="0"/>
                  </a:cubicBezTo>
                  <a:lnTo>
                    <a:pt x="164" y="16"/>
                  </a:ln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PA-任意多边形 8">
              <a:extLst>
                <a:ext uri="{FF2B5EF4-FFF2-40B4-BE49-F238E27FC236}">
                  <a16:creationId xmlns:a16="http://schemas.microsoft.com/office/drawing/2014/main" id="{239B37FF-56CA-45A3-A202-4F8C5085FA13}"/>
                </a:ext>
              </a:extLst>
            </p:cNvPr>
            <p:cNvSpPr/>
            <p:nvPr>
              <p:custDataLst>
                <p:tags r:id="rId17"/>
              </p:custDataLst>
            </p:nvPr>
          </p:nvSpPr>
          <p:spPr bwMode="auto">
            <a:xfrm>
              <a:off x="5308600" y="3217863"/>
              <a:ext cx="1158875" cy="2270125"/>
            </a:xfrm>
            <a:custGeom>
              <a:avLst/>
              <a:gdLst>
                <a:gd name="T0" fmla="*/ 0 w 307"/>
                <a:gd name="T1" fmla="*/ 89 h 602"/>
                <a:gd name="T2" fmla="*/ 98 w 307"/>
                <a:gd name="T3" fmla="*/ 360 h 602"/>
                <a:gd name="T4" fmla="*/ 146 w 307"/>
                <a:gd name="T5" fmla="*/ 602 h 602"/>
                <a:gd name="T6" fmla="*/ 307 w 307"/>
                <a:gd name="T7" fmla="*/ 572 h 602"/>
                <a:gd name="T8" fmla="*/ 216 w 307"/>
                <a:gd name="T9" fmla="*/ 181 h 602"/>
                <a:gd name="T10" fmla="*/ 91 w 307"/>
                <a:gd name="T11" fmla="*/ 0 h 602"/>
                <a:gd name="T12" fmla="*/ 0 w 307"/>
                <a:gd name="T13" fmla="*/ 89 h 602"/>
              </a:gdLst>
              <a:ahLst/>
              <a:cxnLst>
                <a:cxn ang="0">
                  <a:pos x="T0" y="T1"/>
                </a:cxn>
                <a:cxn ang="0">
                  <a:pos x="T2" y="T3"/>
                </a:cxn>
                <a:cxn ang="0">
                  <a:pos x="T4" y="T5"/>
                </a:cxn>
                <a:cxn ang="0">
                  <a:pos x="T6" y="T7"/>
                </a:cxn>
                <a:cxn ang="0">
                  <a:pos x="T8" y="T9"/>
                </a:cxn>
                <a:cxn ang="0">
                  <a:pos x="T10" y="T11"/>
                </a:cxn>
                <a:cxn ang="0">
                  <a:pos x="T12" y="T13"/>
                </a:cxn>
              </a:cxnLst>
              <a:rect l="0" t="0" r="r" b="b"/>
              <a:pathLst>
                <a:path w="307" h="602">
                  <a:moveTo>
                    <a:pt x="0" y="89"/>
                  </a:moveTo>
                  <a:cubicBezTo>
                    <a:pt x="3" y="153"/>
                    <a:pt x="85" y="274"/>
                    <a:pt x="98" y="360"/>
                  </a:cubicBezTo>
                  <a:cubicBezTo>
                    <a:pt x="111" y="447"/>
                    <a:pt x="146" y="602"/>
                    <a:pt x="146" y="602"/>
                  </a:cubicBezTo>
                  <a:cubicBezTo>
                    <a:pt x="307" y="572"/>
                    <a:pt x="307" y="572"/>
                    <a:pt x="307" y="572"/>
                  </a:cubicBezTo>
                  <a:cubicBezTo>
                    <a:pt x="307" y="572"/>
                    <a:pt x="286" y="330"/>
                    <a:pt x="216" y="181"/>
                  </a:cubicBezTo>
                  <a:cubicBezTo>
                    <a:pt x="165" y="72"/>
                    <a:pt x="91" y="0"/>
                    <a:pt x="91" y="0"/>
                  </a:cubicBezTo>
                  <a:lnTo>
                    <a:pt x="0" y="89"/>
                  </a:ln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PA-任意多边形 9">
              <a:extLst>
                <a:ext uri="{FF2B5EF4-FFF2-40B4-BE49-F238E27FC236}">
                  <a16:creationId xmlns:a16="http://schemas.microsoft.com/office/drawing/2014/main" id="{543B5BD7-6FF0-4E29-8440-CE0EEC261343}"/>
                </a:ext>
              </a:extLst>
            </p:cNvPr>
            <p:cNvSpPr/>
            <p:nvPr>
              <p:custDataLst>
                <p:tags r:id="rId18"/>
              </p:custDataLst>
            </p:nvPr>
          </p:nvSpPr>
          <p:spPr bwMode="auto">
            <a:xfrm>
              <a:off x="5267325" y="3806825"/>
              <a:ext cx="180975" cy="139700"/>
            </a:xfrm>
            <a:custGeom>
              <a:avLst/>
              <a:gdLst>
                <a:gd name="T0" fmla="*/ 45 w 48"/>
                <a:gd name="T1" fmla="*/ 37 h 37"/>
                <a:gd name="T2" fmla="*/ 42 w 48"/>
                <a:gd name="T3" fmla="*/ 36 h 37"/>
                <a:gd name="T4" fmla="*/ 32 w 48"/>
                <a:gd name="T5" fmla="*/ 18 h 37"/>
                <a:gd name="T6" fmla="*/ 2 w 48"/>
                <a:gd name="T7" fmla="*/ 7 h 37"/>
                <a:gd name="T8" fmla="*/ 0 w 48"/>
                <a:gd name="T9" fmla="*/ 3 h 37"/>
                <a:gd name="T10" fmla="*/ 4 w 48"/>
                <a:gd name="T11" fmla="*/ 1 h 37"/>
                <a:gd name="T12" fmla="*/ 36 w 48"/>
                <a:gd name="T13" fmla="*/ 12 h 37"/>
                <a:gd name="T14" fmla="*/ 47 w 48"/>
                <a:gd name="T15" fmla="*/ 32 h 37"/>
                <a:gd name="T16" fmla="*/ 46 w 48"/>
                <a:gd name="T17" fmla="*/ 36 h 37"/>
                <a:gd name="T18" fmla="*/ 45 w 48"/>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7">
                  <a:moveTo>
                    <a:pt x="45" y="37"/>
                  </a:moveTo>
                  <a:cubicBezTo>
                    <a:pt x="44" y="37"/>
                    <a:pt x="43" y="37"/>
                    <a:pt x="42" y="36"/>
                  </a:cubicBezTo>
                  <a:cubicBezTo>
                    <a:pt x="32" y="18"/>
                    <a:pt x="32" y="18"/>
                    <a:pt x="32" y="18"/>
                  </a:cubicBezTo>
                  <a:cubicBezTo>
                    <a:pt x="2" y="7"/>
                    <a:pt x="2" y="7"/>
                    <a:pt x="2" y="7"/>
                  </a:cubicBezTo>
                  <a:cubicBezTo>
                    <a:pt x="0" y="6"/>
                    <a:pt x="0" y="4"/>
                    <a:pt x="0" y="3"/>
                  </a:cubicBezTo>
                  <a:cubicBezTo>
                    <a:pt x="0" y="1"/>
                    <a:pt x="2" y="0"/>
                    <a:pt x="4" y="1"/>
                  </a:cubicBezTo>
                  <a:cubicBezTo>
                    <a:pt x="36" y="12"/>
                    <a:pt x="36" y="12"/>
                    <a:pt x="36" y="12"/>
                  </a:cubicBezTo>
                  <a:cubicBezTo>
                    <a:pt x="47" y="32"/>
                    <a:pt x="47" y="32"/>
                    <a:pt x="47" y="32"/>
                  </a:cubicBezTo>
                  <a:cubicBezTo>
                    <a:pt x="48" y="34"/>
                    <a:pt x="47" y="35"/>
                    <a:pt x="46" y="36"/>
                  </a:cubicBezTo>
                  <a:cubicBezTo>
                    <a:pt x="46" y="37"/>
                    <a:pt x="45" y="37"/>
                    <a:pt x="45"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PA-任意多边形 10">
              <a:extLst>
                <a:ext uri="{FF2B5EF4-FFF2-40B4-BE49-F238E27FC236}">
                  <a16:creationId xmlns:a16="http://schemas.microsoft.com/office/drawing/2014/main" id="{0DE660E4-7D29-462A-AAF5-336402FE0A86}"/>
                </a:ext>
              </a:extLst>
            </p:cNvPr>
            <p:cNvSpPr/>
            <p:nvPr>
              <p:custDataLst>
                <p:tags r:id="rId19"/>
              </p:custDataLst>
            </p:nvPr>
          </p:nvSpPr>
          <p:spPr bwMode="auto">
            <a:xfrm>
              <a:off x="4859338" y="5470525"/>
              <a:ext cx="95250" cy="60325"/>
            </a:xfrm>
            <a:custGeom>
              <a:avLst/>
              <a:gdLst>
                <a:gd name="T0" fmla="*/ 20 w 25"/>
                <a:gd name="T1" fmla="*/ 1 h 16"/>
                <a:gd name="T2" fmla="*/ 2 w 25"/>
                <a:gd name="T3" fmla="*/ 11 h 16"/>
                <a:gd name="T4" fmla="*/ 4 w 25"/>
                <a:gd name="T5" fmla="*/ 15 h 16"/>
                <a:gd name="T6" fmla="*/ 22 w 25"/>
                <a:gd name="T7" fmla="*/ 5 h 16"/>
                <a:gd name="T8" fmla="*/ 20 w 25"/>
                <a:gd name="T9" fmla="*/ 1 h 16"/>
              </a:gdLst>
              <a:ahLst/>
              <a:cxnLst>
                <a:cxn ang="0">
                  <a:pos x="T0" y="T1"/>
                </a:cxn>
                <a:cxn ang="0">
                  <a:pos x="T2" y="T3"/>
                </a:cxn>
                <a:cxn ang="0">
                  <a:pos x="T4" y="T5"/>
                </a:cxn>
                <a:cxn ang="0">
                  <a:pos x="T6" y="T7"/>
                </a:cxn>
                <a:cxn ang="0">
                  <a:pos x="T8" y="T9"/>
                </a:cxn>
              </a:cxnLst>
              <a:rect l="0" t="0" r="r" b="b"/>
              <a:pathLst>
                <a:path w="25" h="16">
                  <a:moveTo>
                    <a:pt x="20" y="1"/>
                  </a:moveTo>
                  <a:cubicBezTo>
                    <a:pt x="14" y="4"/>
                    <a:pt x="8" y="8"/>
                    <a:pt x="2" y="11"/>
                  </a:cubicBezTo>
                  <a:cubicBezTo>
                    <a:pt x="0" y="12"/>
                    <a:pt x="2" y="16"/>
                    <a:pt x="4" y="15"/>
                  </a:cubicBezTo>
                  <a:cubicBezTo>
                    <a:pt x="10" y="11"/>
                    <a:pt x="16" y="8"/>
                    <a:pt x="22" y="5"/>
                  </a:cubicBezTo>
                  <a:cubicBezTo>
                    <a:pt x="25" y="3"/>
                    <a:pt x="23" y="0"/>
                    <a:pt x="20" y="1"/>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PA-任意多边形 11">
              <a:extLst>
                <a:ext uri="{FF2B5EF4-FFF2-40B4-BE49-F238E27FC236}">
                  <a16:creationId xmlns:a16="http://schemas.microsoft.com/office/drawing/2014/main" id="{B7C8C1CC-2930-458C-BA10-5EFEAFCC4AA0}"/>
                </a:ext>
              </a:extLst>
            </p:cNvPr>
            <p:cNvSpPr/>
            <p:nvPr>
              <p:custDataLst>
                <p:tags r:id="rId20"/>
              </p:custDataLst>
            </p:nvPr>
          </p:nvSpPr>
          <p:spPr bwMode="auto">
            <a:xfrm>
              <a:off x="4886325" y="5514975"/>
              <a:ext cx="79375" cy="68263"/>
            </a:xfrm>
            <a:custGeom>
              <a:avLst/>
              <a:gdLst>
                <a:gd name="T0" fmla="*/ 17 w 21"/>
                <a:gd name="T1" fmla="*/ 1 h 18"/>
                <a:gd name="T2" fmla="*/ 2 w 21"/>
                <a:gd name="T3" fmla="*/ 13 h 18"/>
                <a:gd name="T4" fmla="*/ 4 w 21"/>
                <a:gd name="T5" fmla="*/ 17 h 18"/>
                <a:gd name="T6" fmla="*/ 19 w 21"/>
                <a:gd name="T7" fmla="*/ 5 h 18"/>
                <a:gd name="T8" fmla="*/ 17 w 21"/>
                <a:gd name="T9" fmla="*/ 1 h 18"/>
              </a:gdLst>
              <a:ahLst/>
              <a:cxnLst>
                <a:cxn ang="0">
                  <a:pos x="T0" y="T1"/>
                </a:cxn>
                <a:cxn ang="0">
                  <a:pos x="T2" y="T3"/>
                </a:cxn>
                <a:cxn ang="0">
                  <a:pos x="T4" y="T5"/>
                </a:cxn>
                <a:cxn ang="0">
                  <a:pos x="T6" y="T7"/>
                </a:cxn>
                <a:cxn ang="0">
                  <a:pos x="T8" y="T9"/>
                </a:cxn>
              </a:cxnLst>
              <a:rect l="0" t="0" r="r" b="b"/>
              <a:pathLst>
                <a:path w="21" h="18">
                  <a:moveTo>
                    <a:pt x="17" y="1"/>
                  </a:moveTo>
                  <a:cubicBezTo>
                    <a:pt x="12" y="5"/>
                    <a:pt x="7" y="9"/>
                    <a:pt x="2" y="13"/>
                  </a:cubicBezTo>
                  <a:cubicBezTo>
                    <a:pt x="0" y="15"/>
                    <a:pt x="2" y="18"/>
                    <a:pt x="4" y="17"/>
                  </a:cubicBezTo>
                  <a:cubicBezTo>
                    <a:pt x="19" y="5"/>
                    <a:pt x="19" y="5"/>
                    <a:pt x="19" y="5"/>
                  </a:cubicBezTo>
                  <a:cubicBezTo>
                    <a:pt x="21" y="3"/>
                    <a:pt x="19" y="0"/>
                    <a:pt x="17" y="1"/>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PA-任意多边形 12">
              <a:extLst>
                <a:ext uri="{FF2B5EF4-FFF2-40B4-BE49-F238E27FC236}">
                  <a16:creationId xmlns:a16="http://schemas.microsoft.com/office/drawing/2014/main" id="{0E2135D1-2ED1-4E08-9029-13790AC6FBCB}"/>
                </a:ext>
              </a:extLst>
            </p:cNvPr>
            <p:cNvSpPr/>
            <p:nvPr>
              <p:custDataLst>
                <p:tags r:id="rId21"/>
              </p:custDataLst>
            </p:nvPr>
          </p:nvSpPr>
          <p:spPr bwMode="auto">
            <a:xfrm>
              <a:off x="6384925" y="5492750"/>
              <a:ext cx="49213" cy="82550"/>
            </a:xfrm>
            <a:custGeom>
              <a:avLst/>
              <a:gdLst>
                <a:gd name="T0" fmla="*/ 9 w 13"/>
                <a:gd name="T1" fmla="*/ 3 h 22"/>
                <a:gd name="T2" fmla="*/ 1 w 13"/>
                <a:gd name="T3" fmla="*/ 18 h 22"/>
                <a:gd name="T4" fmla="*/ 5 w 13"/>
                <a:gd name="T5" fmla="*/ 20 h 22"/>
                <a:gd name="T6" fmla="*/ 12 w 13"/>
                <a:gd name="T7" fmla="*/ 5 h 22"/>
                <a:gd name="T8" fmla="*/ 9 w 13"/>
                <a:gd name="T9" fmla="*/ 3 h 22"/>
              </a:gdLst>
              <a:ahLst/>
              <a:cxnLst>
                <a:cxn ang="0">
                  <a:pos x="T0" y="T1"/>
                </a:cxn>
                <a:cxn ang="0">
                  <a:pos x="T2" y="T3"/>
                </a:cxn>
                <a:cxn ang="0">
                  <a:pos x="T4" y="T5"/>
                </a:cxn>
                <a:cxn ang="0">
                  <a:pos x="T6" y="T7"/>
                </a:cxn>
                <a:cxn ang="0">
                  <a:pos x="T8" y="T9"/>
                </a:cxn>
              </a:cxnLst>
              <a:rect l="0" t="0" r="r" b="b"/>
              <a:pathLst>
                <a:path w="13" h="22">
                  <a:moveTo>
                    <a:pt x="9" y="3"/>
                  </a:moveTo>
                  <a:cubicBezTo>
                    <a:pt x="6" y="8"/>
                    <a:pt x="4" y="13"/>
                    <a:pt x="1" y="18"/>
                  </a:cubicBezTo>
                  <a:cubicBezTo>
                    <a:pt x="0" y="20"/>
                    <a:pt x="4" y="22"/>
                    <a:pt x="5" y="20"/>
                  </a:cubicBezTo>
                  <a:cubicBezTo>
                    <a:pt x="12" y="5"/>
                    <a:pt x="12" y="5"/>
                    <a:pt x="12" y="5"/>
                  </a:cubicBezTo>
                  <a:cubicBezTo>
                    <a:pt x="13" y="3"/>
                    <a:pt x="10" y="0"/>
                    <a:pt x="9"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PA-任意多边形 13">
              <a:extLst>
                <a:ext uri="{FF2B5EF4-FFF2-40B4-BE49-F238E27FC236}">
                  <a16:creationId xmlns:a16="http://schemas.microsoft.com/office/drawing/2014/main" id="{97D09299-D5C0-497C-9799-6854CFD6D0E0}"/>
                </a:ext>
              </a:extLst>
            </p:cNvPr>
            <p:cNvSpPr/>
            <p:nvPr>
              <p:custDataLst>
                <p:tags r:id="rId22"/>
              </p:custDataLst>
            </p:nvPr>
          </p:nvSpPr>
          <p:spPr bwMode="auto">
            <a:xfrm>
              <a:off x="6426200" y="5545138"/>
              <a:ext cx="52388" cy="82550"/>
            </a:xfrm>
            <a:custGeom>
              <a:avLst/>
              <a:gdLst>
                <a:gd name="T0" fmla="*/ 9 w 14"/>
                <a:gd name="T1" fmla="*/ 2 h 22"/>
                <a:gd name="T2" fmla="*/ 1 w 14"/>
                <a:gd name="T3" fmla="*/ 17 h 22"/>
                <a:gd name="T4" fmla="*/ 5 w 14"/>
                <a:gd name="T5" fmla="*/ 19 h 22"/>
                <a:gd name="T6" fmla="*/ 13 w 14"/>
                <a:gd name="T7" fmla="*/ 4 h 22"/>
                <a:gd name="T8" fmla="*/ 9 w 14"/>
                <a:gd name="T9" fmla="*/ 2 h 22"/>
              </a:gdLst>
              <a:ahLst/>
              <a:cxnLst>
                <a:cxn ang="0">
                  <a:pos x="T0" y="T1"/>
                </a:cxn>
                <a:cxn ang="0">
                  <a:pos x="T2" y="T3"/>
                </a:cxn>
                <a:cxn ang="0">
                  <a:pos x="T4" y="T5"/>
                </a:cxn>
                <a:cxn ang="0">
                  <a:pos x="T6" y="T7"/>
                </a:cxn>
                <a:cxn ang="0">
                  <a:pos x="T8" y="T9"/>
                </a:cxn>
              </a:cxnLst>
              <a:rect l="0" t="0" r="r" b="b"/>
              <a:pathLst>
                <a:path w="14" h="22">
                  <a:moveTo>
                    <a:pt x="9" y="2"/>
                  </a:moveTo>
                  <a:cubicBezTo>
                    <a:pt x="7" y="7"/>
                    <a:pt x="4" y="12"/>
                    <a:pt x="1" y="17"/>
                  </a:cubicBezTo>
                  <a:cubicBezTo>
                    <a:pt x="0" y="20"/>
                    <a:pt x="4" y="22"/>
                    <a:pt x="5" y="19"/>
                  </a:cubicBezTo>
                  <a:cubicBezTo>
                    <a:pt x="13" y="4"/>
                    <a:pt x="13" y="4"/>
                    <a:pt x="13" y="4"/>
                  </a:cubicBezTo>
                  <a:cubicBezTo>
                    <a:pt x="14" y="2"/>
                    <a:pt x="10" y="0"/>
                    <a:pt x="9"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PA-任意多边形 14">
              <a:extLst>
                <a:ext uri="{FF2B5EF4-FFF2-40B4-BE49-F238E27FC236}">
                  <a16:creationId xmlns:a16="http://schemas.microsoft.com/office/drawing/2014/main" id="{755F2F7B-2C0E-49F0-BCE2-81E33CBFC9DC}"/>
                </a:ext>
              </a:extLst>
            </p:cNvPr>
            <p:cNvSpPr/>
            <p:nvPr>
              <p:custDataLst>
                <p:tags r:id="rId23"/>
              </p:custDataLst>
            </p:nvPr>
          </p:nvSpPr>
          <p:spPr bwMode="auto">
            <a:xfrm>
              <a:off x="5788025" y="3489325"/>
              <a:ext cx="574675" cy="1866900"/>
            </a:xfrm>
            <a:custGeom>
              <a:avLst/>
              <a:gdLst>
                <a:gd name="T0" fmla="*/ 149 w 152"/>
                <a:gd name="T1" fmla="*/ 495 h 495"/>
                <a:gd name="T2" fmla="*/ 146 w 152"/>
                <a:gd name="T3" fmla="*/ 492 h 495"/>
                <a:gd name="T4" fmla="*/ 0 w 152"/>
                <a:gd name="T5" fmla="*/ 5 h 495"/>
                <a:gd name="T6" fmla="*/ 2 w 152"/>
                <a:gd name="T7" fmla="*/ 1 h 495"/>
                <a:gd name="T8" fmla="*/ 6 w 152"/>
                <a:gd name="T9" fmla="*/ 2 h 495"/>
                <a:gd name="T10" fmla="*/ 152 w 152"/>
                <a:gd name="T11" fmla="*/ 492 h 495"/>
                <a:gd name="T12" fmla="*/ 149 w 152"/>
                <a:gd name="T13" fmla="*/ 495 h 495"/>
              </a:gdLst>
              <a:ahLst/>
              <a:cxnLst>
                <a:cxn ang="0">
                  <a:pos x="T0" y="T1"/>
                </a:cxn>
                <a:cxn ang="0">
                  <a:pos x="T2" y="T3"/>
                </a:cxn>
                <a:cxn ang="0">
                  <a:pos x="T4" y="T5"/>
                </a:cxn>
                <a:cxn ang="0">
                  <a:pos x="T6" y="T7"/>
                </a:cxn>
                <a:cxn ang="0">
                  <a:pos x="T8" y="T9"/>
                </a:cxn>
                <a:cxn ang="0">
                  <a:pos x="T10" y="T11"/>
                </a:cxn>
                <a:cxn ang="0">
                  <a:pos x="T12" y="T13"/>
                </a:cxn>
              </a:cxnLst>
              <a:rect l="0" t="0" r="r" b="b"/>
              <a:pathLst>
                <a:path w="152" h="495">
                  <a:moveTo>
                    <a:pt x="149" y="495"/>
                  </a:moveTo>
                  <a:cubicBezTo>
                    <a:pt x="147" y="495"/>
                    <a:pt x="146" y="494"/>
                    <a:pt x="146" y="492"/>
                  </a:cubicBezTo>
                  <a:cubicBezTo>
                    <a:pt x="140" y="260"/>
                    <a:pt x="2" y="8"/>
                    <a:pt x="0" y="5"/>
                  </a:cubicBezTo>
                  <a:cubicBezTo>
                    <a:pt x="0" y="4"/>
                    <a:pt x="0" y="2"/>
                    <a:pt x="2" y="1"/>
                  </a:cubicBezTo>
                  <a:cubicBezTo>
                    <a:pt x="3" y="0"/>
                    <a:pt x="5" y="1"/>
                    <a:pt x="6" y="2"/>
                  </a:cubicBezTo>
                  <a:cubicBezTo>
                    <a:pt x="7" y="5"/>
                    <a:pt x="145" y="258"/>
                    <a:pt x="152" y="492"/>
                  </a:cubicBezTo>
                  <a:cubicBezTo>
                    <a:pt x="152" y="494"/>
                    <a:pt x="150" y="495"/>
                    <a:pt x="149" y="4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PA-任意多边形 15">
              <a:extLst>
                <a:ext uri="{FF2B5EF4-FFF2-40B4-BE49-F238E27FC236}">
                  <a16:creationId xmlns:a16="http://schemas.microsoft.com/office/drawing/2014/main" id="{0CB4FB0C-8A24-44CC-9B1D-2A9934602F02}"/>
                </a:ext>
              </a:extLst>
            </p:cNvPr>
            <p:cNvSpPr/>
            <p:nvPr>
              <p:custDataLst>
                <p:tags r:id="rId24"/>
              </p:custDataLst>
            </p:nvPr>
          </p:nvSpPr>
          <p:spPr bwMode="auto">
            <a:xfrm>
              <a:off x="5875338" y="3489325"/>
              <a:ext cx="63500" cy="215900"/>
            </a:xfrm>
            <a:custGeom>
              <a:avLst/>
              <a:gdLst>
                <a:gd name="T0" fmla="*/ 5 w 17"/>
                <a:gd name="T1" fmla="*/ 57 h 57"/>
                <a:gd name="T2" fmla="*/ 4 w 17"/>
                <a:gd name="T3" fmla="*/ 57 h 57"/>
                <a:gd name="T4" fmla="*/ 2 w 17"/>
                <a:gd name="T5" fmla="*/ 53 h 57"/>
                <a:gd name="T6" fmla="*/ 1 w 17"/>
                <a:gd name="T7" fmla="*/ 4 h 57"/>
                <a:gd name="T8" fmla="*/ 3 w 17"/>
                <a:gd name="T9" fmla="*/ 0 h 57"/>
                <a:gd name="T10" fmla="*/ 7 w 17"/>
                <a:gd name="T11" fmla="*/ 2 h 57"/>
                <a:gd name="T12" fmla="*/ 8 w 17"/>
                <a:gd name="T13" fmla="*/ 55 h 57"/>
                <a:gd name="T14" fmla="*/ 5 w 17"/>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57">
                  <a:moveTo>
                    <a:pt x="5" y="57"/>
                  </a:moveTo>
                  <a:cubicBezTo>
                    <a:pt x="5" y="57"/>
                    <a:pt x="4" y="57"/>
                    <a:pt x="4" y="57"/>
                  </a:cubicBezTo>
                  <a:cubicBezTo>
                    <a:pt x="2" y="57"/>
                    <a:pt x="1" y="55"/>
                    <a:pt x="2" y="53"/>
                  </a:cubicBezTo>
                  <a:cubicBezTo>
                    <a:pt x="10" y="33"/>
                    <a:pt x="1" y="5"/>
                    <a:pt x="1" y="4"/>
                  </a:cubicBezTo>
                  <a:cubicBezTo>
                    <a:pt x="0" y="3"/>
                    <a:pt x="1" y="1"/>
                    <a:pt x="3" y="0"/>
                  </a:cubicBezTo>
                  <a:cubicBezTo>
                    <a:pt x="4" y="0"/>
                    <a:pt x="6" y="1"/>
                    <a:pt x="7" y="2"/>
                  </a:cubicBezTo>
                  <a:cubicBezTo>
                    <a:pt x="7" y="4"/>
                    <a:pt x="17" y="33"/>
                    <a:pt x="8" y="55"/>
                  </a:cubicBezTo>
                  <a:cubicBezTo>
                    <a:pt x="7" y="56"/>
                    <a:pt x="6" y="57"/>
                    <a:pt x="5"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PA-矩形 28">
              <a:extLst>
                <a:ext uri="{FF2B5EF4-FFF2-40B4-BE49-F238E27FC236}">
                  <a16:creationId xmlns:a16="http://schemas.microsoft.com/office/drawing/2014/main" id="{3FA604C0-0092-450A-BA0D-DDE51173F248}"/>
                </a:ext>
              </a:extLst>
            </p:cNvPr>
            <p:cNvSpPr/>
            <p:nvPr>
              <p:custDataLst>
                <p:tags r:id="rId25"/>
              </p:custDataLst>
            </p:nvPr>
          </p:nvSpPr>
          <p:spPr bwMode="auto">
            <a:xfrm>
              <a:off x="6475413" y="1682750"/>
              <a:ext cx="487363" cy="485775"/>
            </a:xfrm>
            <a:prstGeom prst="rect">
              <a:avLst/>
            </a:prstGeom>
            <a:solidFill>
              <a:srgbClr val="8FA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PA-任意多边形 17">
              <a:extLst>
                <a:ext uri="{FF2B5EF4-FFF2-40B4-BE49-F238E27FC236}">
                  <a16:creationId xmlns:a16="http://schemas.microsoft.com/office/drawing/2014/main" id="{0DC538CF-A193-470F-8DD4-FF1467736374}"/>
                </a:ext>
              </a:extLst>
            </p:cNvPr>
            <p:cNvSpPr/>
            <p:nvPr>
              <p:custDataLst>
                <p:tags r:id="rId26"/>
              </p:custDataLst>
            </p:nvPr>
          </p:nvSpPr>
          <p:spPr bwMode="auto">
            <a:xfrm>
              <a:off x="6596063" y="1806575"/>
              <a:ext cx="241300" cy="234950"/>
            </a:xfrm>
            <a:custGeom>
              <a:avLst/>
              <a:gdLst>
                <a:gd name="T0" fmla="*/ 32 w 64"/>
                <a:gd name="T1" fmla="*/ 62 h 62"/>
                <a:gd name="T2" fmla="*/ 5 w 64"/>
                <a:gd name="T3" fmla="*/ 46 h 62"/>
                <a:gd name="T4" fmla="*/ 6 w 64"/>
                <a:gd name="T5" fmla="*/ 42 h 62"/>
                <a:gd name="T6" fmla="*/ 10 w 64"/>
                <a:gd name="T7" fmla="*/ 44 h 62"/>
                <a:gd name="T8" fmla="*/ 32 w 64"/>
                <a:gd name="T9" fmla="*/ 57 h 62"/>
                <a:gd name="T10" fmla="*/ 58 w 64"/>
                <a:gd name="T11" fmla="*/ 31 h 62"/>
                <a:gd name="T12" fmla="*/ 32 w 64"/>
                <a:gd name="T13" fmla="*/ 6 h 62"/>
                <a:gd name="T14" fmla="*/ 7 w 64"/>
                <a:gd name="T15" fmla="*/ 31 h 62"/>
                <a:gd name="T16" fmla="*/ 4 w 64"/>
                <a:gd name="T17" fmla="*/ 34 h 62"/>
                <a:gd name="T18" fmla="*/ 0 w 64"/>
                <a:gd name="T19" fmla="*/ 31 h 62"/>
                <a:gd name="T20" fmla="*/ 32 w 64"/>
                <a:gd name="T21" fmla="*/ 0 h 62"/>
                <a:gd name="T22" fmla="*/ 64 w 64"/>
                <a:gd name="T23" fmla="*/ 31 h 62"/>
                <a:gd name="T24" fmla="*/ 32 w 64"/>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2">
                  <a:moveTo>
                    <a:pt x="32" y="62"/>
                  </a:moveTo>
                  <a:cubicBezTo>
                    <a:pt x="21" y="62"/>
                    <a:pt x="10" y="56"/>
                    <a:pt x="5" y="46"/>
                  </a:cubicBezTo>
                  <a:cubicBezTo>
                    <a:pt x="4" y="45"/>
                    <a:pt x="4" y="43"/>
                    <a:pt x="6" y="42"/>
                  </a:cubicBezTo>
                  <a:cubicBezTo>
                    <a:pt x="8" y="42"/>
                    <a:pt x="9" y="42"/>
                    <a:pt x="10" y="44"/>
                  </a:cubicBezTo>
                  <a:cubicBezTo>
                    <a:pt x="14" y="52"/>
                    <a:pt x="23" y="57"/>
                    <a:pt x="32" y="57"/>
                  </a:cubicBezTo>
                  <a:cubicBezTo>
                    <a:pt x="46" y="57"/>
                    <a:pt x="58" y="45"/>
                    <a:pt x="58" y="31"/>
                  </a:cubicBezTo>
                  <a:cubicBezTo>
                    <a:pt x="58" y="17"/>
                    <a:pt x="46" y="6"/>
                    <a:pt x="32" y="6"/>
                  </a:cubicBezTo>
                  <a:cubicBezTo>
                    <a:pt x="18" y="6"/>
                    <a:pt x="7" y="17"/>
                    <a:pt x="7" y="31"/>
                  </a:cubicBezTo>
                  <a:cubicBezTo>
                    <a:pt x="7" y="33"/>
                    <a:pt x="6" y="34"/>
                    <a:pt x="4" y="34"/>
                  </a:cubicBezTo>
                  <a:cubicBezTo>
                    <a:pt x="2" y="34"/>
                    <a:pt x="0" y="33"/>
                    <a:pt x="0" y="31"/>
                  </a:cubicBezTo>
                  <a:cubicBezTo>
                    <a:pt x="0" y="14"/>
                    <a:pt x="15" y="0"/>
                    <a:pt x="32" y="0"/>
                  </a:cubicBezTo>
                  <a:cubicBezTo>
                    <a:pt x="49" y="0"/>
                    <a:pt x="64" y="14"/>
                    <a:pt x="64" y="31"/>
                  </a:cubicBezTo>
                  <a:cubicBezTo>
                    <a:pt x="64" y="48"/>
                    <a:pt x="50" y="62"/>
                    <a:pt x="3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PA-任意多边形 18">
              <a:extLst>
                <a:ext uri="{FF2B5EF4-FFF2-40B4-BE49-F238E27FC236}">
                  <a16:creationId xmlns:a16="http://schemas.microsoft.com/office/drawing/2014/main" id="{BEDEA444-232B-4B15-9818-4403347D13CF}"/>
                </a:ext>
              </a:extLst>
            </p:cNvPr>
            <p:cNvSpPr/>
            <p:nvPr>
              <p:custDataLst>
                <p:tags r:id="rId27"/>
              </p:custDataLst>
            </p:nvPr>
          </p:nvSpPr>
          <p:spPr bwMode="auto">
            <a:xfrm>
              <a:off x="6532563" y="1735138"/>
              <a:ext cx="373063" cy="373063"/>
            </a:xfrm>
            <a:custGeom>
              <a:avLst/>
              <a:gdLst>
                <a:gd name="T0" fmla="*/ 49 w 99"/>
                <a:gd name="T1" fmla="*/ 99 h 99"/>
                <a:gd name="T2" fmla="*/ 0 w 99"/>
                <a:gd name="T3" fmla="*/ 49 h 99"/>
                <a:gd name="T4" fmla="*/ 49 w 99"/>
                <a:gd name="T5" fmla="*/ 0 h 99"/>
                <a:gd name="T6" fmla="*/ 86 w 99"/>
                <a:gd name="T7" fmla="*/ 16 h 99"/>
                <a:gd name="T8" fmla="*/ 86 w 99"/>
                <a:gd name="T9" fmla="*/ 20 h 99"/>
                <a:gd name="T10" fmla="*/ 81 w 99"/>
                <a:gd name="T11" fmla="*/ 20 h 99"/>
                <a:gd name="T12" fmla="*/ 49 w 99"/>
                <a:gd name="T13" fmla="*/ 6 h 99"/>
                <a:gd name="T14" fmla="*/ 6 w 99"/>
                <a:gd name="T15" fmla="*/ 50 h 99"/>
                <a:gd name="T16" fmla="*/ 49 w 99"/>
                <a:gd name="T17" fmla="*/ 93 h 99"/>
                <a:gd name="T18" fmla="*/ 93 w 99"/>
                <a:gd name="T19" fmla="*/ 50 h 99"/>
                <a:gd name="T20" fmla="*/ 90 w 99"/>
                <a:gd name="T21" fmla="*/ 34 h 99"/>
                <a:gd name="T22" fmla="*/ 91 w 99"/>
                <a:gd name="T23" fmla="*/ 30 h 99"/>
                <a:gd name="T24" fmla="*/ 95 w 99"/>
                <a:gd name="T25" fmla="*/ 31 h 99"/>
                <a:gd name="T26" fmla="*/ 99 w 99"/>
                <a:gd name="T27" fmla="*/ 50 h 99"/>
                <a:gd name="T28" fmla="*/ 49 w 99"/>
                <a:gd name="T2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9">
                  <a:moveTo>
                    <a:pt x="49" y="99"/>
                  </a:moveTo>
                  <a:cubicBezTo>
                    <a:pt x="22" y="99"/>
                    <a:pt x="0" y="77"/>
                    <a:pt x="0" y="49"/>
                  </a:cubicBezTo>
                  <a:cubicBezTo>
                    <a:pt x="0" y="22"/>
                    <a:pt x="22" y="0"/>
                    <a:pt x="49" y="0"/>
                  </a:cubicBezTo>
                  <a:cubicBezTo>
                    <a:pt x="63" y="0"/>
                    <a:pt x="77" y="6"/>
                    <a:pt x="86" y="16"/>
                  </a:cubicBezTo>
                  <a:cubicBezTo>
                    <a:pt x="87" y="17"/>
                    <a:pt x="87" y="19"/>
                    <a:pt x="86" y="20"/>
                  </a:cubicBezTo>
                  <a:cubicBezTo>
                    <a:pt x="85" y="21"/>
                    <a:pt x="83" y="21"/>
                    <a:pt x="81" y="20"/>
                  </a:cubicBezTo>
                  <a:cubicBezTo>
                    <a:pt x="73" y="11"/>
                    <a:pt x="61" y="6"/>
                    <a:pt x="49" y="6"/>
                  </a:cubicBezTo>
                  <a:cubicBezTo>
                    <a:pt x="25" y="6"/>
                    <a:pt x="6" y="26"/>
                    <a:pt x="6" y="50"/>
                  </a:cubicBezTo>
                  <a:cubicBezTo>
                    <a:pt x="6" y="74"/>
                    <a:pt x="25" y="93"/>
                    <a:pt x="49" y="93"/>
                  </a:cubicBezTo>
                  <a:cubicBezTo>
                    <a:pt x="73" y="93"/>
                    <a:pt x="93" y="74"/>
                    <a:pt x="93" y="50"/>
                  </a:cubicBezTo>
                  <a:cubicBezTo>
                    <a:pt x="93" y="44"/>
                    <a:pt x="92" y="39"/>
                    <a:pt x="90" y="34"/>
                  </a:cubicBezTo>
                  <a:cubicBezTo>
                    <a:pt x="89" y="32"/>
                    <a:pt x="90" y="31"/>
                    <a:pt x="91" y="30"/>
                  </a:cubicBezTo>
                  <a:cubicBezTo>
                    <a:pt x="93" y="29"/>
                    <a:pt x="95" y="30"/>
                    <a:pt x="95" y="31"/>
                  </a:cubicBezTo>
                  <a:cubicBezTo>
                    <a:pt x="98" y="37"/>
                    <a:pt x="99" y="43"/>
                    <a:pt x="99" y="50"/>
                  </a:cubicBezTo>
                  <a:cubicBezTo>
                    <a:pt x="99" y="77"/>
                    <a:pt x="77" y="99"/>
                    <a:pt x="49"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PA-任意多边形 19">
              <a:extLst>
                <a:ext uri="{FF2B5EF4-FFF2-40B4-BE49-F238E27FC236}">
                  <a16:creationId xmlns:a16="http://schemas.microsoft.com/office/drawing/2014/main" id="{77824D3C-3131-4A8F-BC38-6023D650DC95}"/>
                </a:ext>
              </a:extLst>
            </p:cNvPr>
            <p:cNvSpPr/>
            <p:nvPr>
              <p:custDataLst>
                <p:tags r:id="rId28"/>
              </p:custDataLst>
            </p:nvPr>
          </p:nvSpPr>
          <p:spPr bwMode="auto">
            <a:xfrm>
              <a:off x="5094288" y="2889250"/>
              <a:ext cx="176213" cy="215900"/>
            </a:xfrm>
            <a:custGeom>
              <a:avLst/>
              <a:gdLst>
                <a:gd name="T0" fmla="*/ 0 w 47"/>
                <a:gd name="T1" fmla="*/ 31 h 57"/>
                <a:gd name="T2" fmla="*/ 29 w 47"/>
                <a:gd name="T3" fmla="*/ 8 h 57"/>
                <a:gd name="T4" fmla="*/ 10 w 47"/>
                <a:gd name="T5" fmla="*/ 57 h 57"/>
                <a:gd name="T6" fmla="*/ 0 w 47"/>
                <a:gd name="T7" fmla="*/ 31 h 57"/>
              </a:gdLst>
              <a:ahLst/>
              <a:cxnLst>
                <a:cxn ang="0">
                  <a:pos x="T0" y="T1"/>
                </a:cxn>
                <a:cxn ang="0">
                  <a:pos x="T2" y="T3"/>
                </a:cxn>
                <a:cxn ang="0">
                  <a:pos x="T4" y="T5"/>
                </a:cxn>
                <a:cxn ang="0">
                  <a:pos x="T6" y="T7"/>
                </a:cxn>
              </a:cxnLst>
              <a:rect l="0" t="0" r="r" b="b"/>
              <a:pathLst>
                <a:path w="47" h="57">
                  <a:moveTo>
                    <a:pt x="0" y="31"/>
                  </a:moveTo>
                  <a:cubicBezTo>
                    <a:pt x="8" y="8"/>
                    <a:pt x="12" y="0"/>
                    <a:pt x="29" y="8"/>
                  </a:cubicBezTo>
                  <a:cubicBezTo>
                    <a:pt x="47" y="16"/>
                    <a:pt x="10" y="57"/>
                    <a:pt x="10" y="57"/>
                  </a:cubicBezTo>
                  <a:lnTo>
                    <a:pt x="0" y="31"/>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PA-任意多边形 20">
              <a:extLst>
                <a:ext uri="{FF2B5EF4-FFF2-40B4-BE49-F238E27FC236}">
                  <a16:creationId xmlns:a16="http://schemas.microsoft.com/office/drawing/2014/main" id="{3AD80DC6-766B-4599-B150-A332BA44ECFE}"/>
                </a:ext>
              </a:extLst>
            </p:cNvPr>
            <p:cNvSpPr/>
            <p:nvPr>
              <p:custDataLst>
                <p:tags r:id="rId29"/>
              </p:custDataLst>
            </p:nvPr>
          </p:nvSpPr>
          <p:spPr bwMode="auto">
            <a:xfrm>
              <a:off x="4579938" y="2301875"/>
              <a:ext cx="914400" cy="1022350"/>
            </a:xfrm>
            <a:custGeom>
              <a:avLst/>
              <a:gdLst>
                <a:gd name="T0" fmla="*/ 16 w 242"/>
                <a:gd name="T1" fmla="*/ 119 h 271"/>
                <a:gd name="T2" fmla="*/ 79 w 242"/>
                <a:gd name="T3" fmla="*/ 265 h 271"/>
                <a:gd name="T4" fmla="*/ 85 w 242"/>
                <a:gd name="T5" fmla="*/ 257 h 271"/>
                <a:gd name="T6" fmla="*/ 122 w 242"/>
                <a:gd name="T7" fmla="*/ 271 h 271"/>
                <a:gd name="T8" fmla="*/ 165 w 242"/>
                <a:gd name="T9" fmla="*/ 203 h 271"/>
                <a:gd name="T10" fmla="*/ 127 w 242"/>
                <a:gd name="T11" fmla="*/ 170 h 271"/>
                <a:gd name="T12" fmla="*/ 227 w 242"/>
                <a:gd name="T13" fmla="*/ 139 h 271"/>
                <a:gd name="T14" fmla="*/ 242 w 242"/>
                <a:gd name="T15" fmla="*/ 28 h 271"/>
                <a:gd name="T16" fmla="*/ 16 w 242"/>
                <a:gd name="T17" fmla="*/ 11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271">
                  <a:moveTo>
                    <a:pt x="16" y="119"/>
                  </a:moveTo>
                  <a:cubicBezTo>
                    <a:pt x="0" y="172"/>
                    <a:pt x="33" y="237"/>
                    <a:pt x="79" y="265"/>
                  </a:cubicBezTo>
                  <a:cubicBezTo>
                    <a:pt x="85" y="257"/>
                    <a:pt x="85" y="257"/>
                    <a:pt x="85" y="257"/>
                  </a:cubicBezTo>
                  <a:cubicBezTo>
                    <a:pt x="96" y="263"/>
                    <a:pt x="109" y="268"/>
                    <a:pt x="122" y="271"/>
                  </a:cubicBezTo>
                  <a:cubicBezTo>
                    <a:pt x="135" y="248"/>
                    <a:pt x="151" y="226"/>
                    <a:pt x="165" y="203"/>
                  </a:cubicBezTo>
                  <a:cubicBezTo>
                    <a:pt x="147" y="196"/>
                    <a:pt x="130" y="191"/>
                    <a:pt x="127" y="170"/>
                  </a:cubicBezTo>
                  <a:cubicBezTo>
                    <a:pt x="116" y="114"/>
                    <a:pt x="183" y="126"/>
                    <a:pt x="227" y="139"/>
                  </a:cubicBezTo>
                  <a:cubicBezTo>
                    <a:pt x="238" y="96"/>
                    <a:pt x="242" y="28"/>
                    <a:pt x="242" y="28"/>
                  </a:cubicBezTo>
                  <a:cubicBezTo>
                    <a:pt x="135" y="0"/>
                    <a:pt x="41" y="34"/>
                    <a:pt x="16" y="119"/>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PA-任意多边形 21">
              <a:extLst>
                <a:ext uri="{FF2B5EF4-FFF2-40B4-BE49-F238E27FC236}">
                  <a16:creationId xmlns:a16="http://schemas.microsoft.com/office/drawing/2014/main" id="{CBDBBDED-7D8C-4396-A266-9E73D63BEBC9}"/>
                </a:ext>
              </a:extLst>
            </p:cNvPr>
            <p:cNvSpPr/>
            <p:nvPr>
              <p:custDataLst>
                <p:tags r:id="rId30"/>
              </p:custDataLst>
            </p:nvPr>
          </p:nvSpPr>
          <p:spPr bwMode="auto">
            <a:xfrm>
              <a:off x="4900613" y="2968625"/>
              <a:ext cx="303213" cy="355600"/>
            </a:xfrm>
            <a:custGeom>
              <a:avLst/>
              <a:gdLst>
                <a:gd name="T0" fmla="*/ 44 w 80"/>
                <a:gd name="T1" fmla="*/ 0 h 94"/>
                <a:gd name="T2" fmla="*/ 0 w 80"/>
                <a:gd name="T3" fmla="*/ 80 h 94"/>
                <a:gd name="T4" fmla="*/ 37 w 80"/>
                <a:gd name="T5" fmla="*/ 94 h 94"/>
                <a:gd name="T6" fmla="*/ 80 w 80"/>
                <a:gd name="T7" fmla="*/ 26 h 94"/>
                <a:gd name="T8" fmla="*/ 44 w 80"/>
                <a:gd name="T9" fmla="*/ 0 h 94"/>
              </a:gdLst>
              <a:ahLst/>
              <a:cxnLst>
                <a:cxn ang="0">
                  <a:pos x="T0" y="T1"/>
                </a:cxn>
                <a:cxn ang="0">
                  <a:pos x="T2" y="T3"/>
                </a:cxn>
                <a:cxn ang="0">
                  <a:pos x="T4" y="T5"/>
                </a:cxn>
                <a:cxn ang="0">
                  <a:pos x="T6" y="T7"/>
                </a:cxn>
                <a:cxn ang="0">
                  <a:pos x="T8" y="T9"/>
                </a:cxn>
              </a:cxnLst>
              <a:rect l="0" t="0" r="r" b="b"/>
              <a:pathLst>
                <a:path w="80" h="94">
                  <a:moveTo>
                    <a:pt x="44" y="0"/>
                  </a:moveTo>
                  <a:cubicBezTo>
                    <a:pt x="29" y="24"/>
                    <a:pt x="17" y="57"/>
                    <a:pt x="0" y="80"/>
                  </a:cubicBezTo>
                  <a:cubicBezTo>
                    <a:pt x="11" y="86"/>
                    <a:pt x="24" y="91"/>
                    <a:pt x="37" y="94"/>
                  </a:cubicBezTo>
                  <a:cubicBezTo>
                    <a:pt x="50" y="71"/>
                    <a:pt x="66" y="49"/>
                    <a:pt x="80" y="26"/>
                  </a:cubicBezTo>
                  <a:cubicBezTo>
                    <a:pt x="69" y="22"/>
                    <a:pt x="51" y="8"/>
                    <a:pt x="44" y="0"/>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PA-任意多边形 22">
              <a:extLst>
                <a:ext uri="{FF2B5EF4-FFF2-40B4-BE49-F238E27FC236}">
                  <a16:creationId xmlns:a16="http://schemas.microsoft.com/office/drawing/2014/main" id="{F93DEF65-DE77-4479-8D9C-B86591B03FB5}"/>
                </a:ext>
              </a:extLst>
            </p:cNvPr>
            <p:cNvSpPr/>
            <p:nvPr>
              <p:custDataLst>
                <p:tags r:id="rId31"/>
              </p:custDataLst>
            </p:nvPr>
          </p:nvSpPr>
          <p:spPr bwMode="auto">
            <a:xfrm>
              <a:off x="5048250" y="2943225"/>
              <a:ext cx="90488" cy="123825"/>
            </a:xfrm>
            <a:custGeom>
              <a:avLst/>
              <a:gdLst>
                <a:gd name="T0" fmla="*/ 24 w 24"/>
                <a:gd name="T1" fmla="*/ 0 h 33"/>
                <a:gd name="T2" fmla="*/ 2 w 24"/>
                <a:gd name="T3" fmla="*/ 13 h 33"/>
                <a:gd name="T4" fmla="*/ 12 w 24"/>
                <a:gd name="T5" fmla="*/ 33 h 33"/>
                <a:gd name="T6" fmla="*/ 24 w 24"/>
                <a:gd name="T7" fmla="*/ 0 h 33"/>
              </a:gdLst>
              <a:ahLst/>
              <a:cxnLst>
                <a:cxn ang="0">
                  <a:pos x="T0" y="T1"/>
                </a:cxn>
                <a:cxn ang="0">
                  <a:pos x="T2" y="T3"/>
                </a:cxn>
                <a:cxn ang="0">
                  <a:pos x="T4" y="T5"/>
                </a:cxn>
                <a:cxn ang="0">
                  <a:pos x="T6" y="T7"/>
                </a:cxn>
              </a:cxnLst>
              <a:rect l="0" t="0" r="r" b="b"/>
              <a:pathLst>
                <a:path w="24" h="33">
                  <a:moveTo>
                    <a:pt x="24" y="0"/>
                  </a:moveTo>
                  <a:cubicBezTo>
                    <a:pt x="10" y="0"/>
                    <a:pt x="4" y="4"/>
                    <a:pt x="2" y="13"/>
                  </a:cubicBezTo>
                  <a:cubicBezTo>
                    <a:pt x="0" y="23"/>
                    <a:pt x="12" y="33"/>
                    <a:pt x="12" y="33"/>
                  </a:cubicBezTo>
                  <a:lnTo>
                    <a:pt x="24" y="0"/>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PA-任意多边形 23">
              <a:extLst>
                <a:ext uri="{FF2B5EF4-FFF2-40B4-BE49-F238E27FC236}">
                  <a16:creationId xmlns:a16="http://schemas.microsoft.com/office/drawing/2014/main" id="{67C093B9-535D-45CC-8EDB-9D4437DFFFF8}"/>
                </a:ext>
              </a:extLst>
            </p:cNvPr>
            <p:cNvSpPr/>
            <p:nvPr>
              <p:custDataLst>
                <p:tags r:id="rId32"/>
              </p:custDataLst>
            </p:nvPr>
          </p:nvSpPr>
          <p:spPr bwMode="auto">
            <a:xfrm>
              <a:off x="5407025" y="1833563"/>
              <a:ext cx="460375" cy="474663"/>
            </a:xfrm>
            <a:custGeom>
              <a:avLst/>
              <a:gdLst>
                <a:gd name="T0" fmla="*/ 109 w 122"/>
                <a:gd name="T1" fmla="*/ 44 h 126"/>
                <a:gd name="T2" fmla="*/ 83 w 122"/>
                <a:gd name="T3" fmla="*/ 118 h 126"/>
                <a:gd name="T4" fmla="*/ 13 w 122"/>
                <a:gd name="T5" fmla="*/ 84 h 126"/>
                <a:gd name="T6" fmla="*/ 38 w 122"/>
                <a:gd name="T7" fmla="*/ 11 h 126"/>
                <a:gd name="T8" fmla="*/ 109 w 122"/>
                <a:gd name="T9" fmla="*/ 44 h 126"/>
              </a:gdLst>
              <a:ahLst/>
              <a:cxnLst>
                <a:cxn ang="0">
                  <a:pos x="T0" y="T1"/>
                </a:cxn>
                <a:cxn ang="0">
                  <a:pos x="T2" y="T3"/>
                </a:cxn>
                <a:cxn ang="0">
                  <a:pos x="T4" y="T5"/>
                </a:cxn>
                <a:cxn ang="0">
                  <a:pos x="T6" y="T7"/>
                </a:cxn>
                <a:cxn ang="0">
                  <a:pos x="T8" y="T9"/>
                </a:cxn>
              </a:cxnLst>
              <a:rect l="0" t="0" r="r" b="b"/>
              <a:pathLst>
                <a:path w="122" h="126">
                  <a:moveTo>
                    <a:pt x="109" y="44"/>
                  </a:moveTo>
                  <a:cubicBezTo>
                    <a:pt x="121" y="74"/>
                    <a:pt x="122" y="105"/>
                    <a:pt x="83" y="118"/>
                  </a:cubicBezTo>
                  <a:cubicBezTo>
                    <a:pt x="57" y="126"/>
                    <a:pt x="25" y="114"/>
                    <a:pt x="13" y="84"/>
                  </a:cubicBezTo>
                  <a:cubicBezTo>
                    <a:pt x="0" y="55"/>
                    <a:pt x="12" y="22"/>
                    <a:pt x="38" y="11"/>
                  </a:cubicBezTo>
                  <a:cubicBezTo>
                    <a:pt x="65" y="0"/>
                    <a:pt x="96" y="15"/>
                    <a:pt x="109" y="44"/>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PA-椭圆 36">
              <a:extLst>
                <a:ext uri="{FF2B5EF4-FFF2-40B4-BE49-F238E27FC236}">
                  <a16:creationId xmlns:a16="http://schemas.microsoft.com/office/drawing/2014/main" id="{436E9FDF-3F02-4597-B9F7-B0B4B9C30186}"/>
                </a:ext>
              </a:extLst>
            </p:cNvPr>
            <p:cNvSpPr/>
            <p:nvPr>
              <p:custDataLst>
                <p:tags r:id="rId33"/>
              </p:custDataLst>
            </p:nvPr>
          </p:nvSpPr>
          <p:spPr bwMode="auto">
            <a:xfrm>
              <a:off x="5719763" y="1976438"/>
              <a:ext cx="30163" cy="30163"/>
            </a:xfrm>
            <a:prstGeom prst="ellipse">
              <a:avLst/>
            </a:pr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PA-任意多边形 25">
              <a:extLst>
                <a:ext uri="{FF2B5EF4-FFF2-40B4-BE49-F238E27FC236}">
                  <a16:creationId xmlns:a16="http://schemas.microsoft.com/office/drawing/2014/main" id="{3ADC4B7F-DC97-42C1-AC86-88093D772350}"/>
                </a:ext>
              </a:extLst>
            </p:cNvPr>
            <p:cNvSpPr/>
            <p:nvPr>
              <p:custDataLst>
                <p:tags r:id="rId34"/>
              </p:custDataLst>
            </p:nvPr>
          </p:nvSpPr>
          <p:spPr bwMode="auto">
            <a:xfrm>
              <a:off x="5384800" y="1751013"/>
              <a:ext cx="361950" cy="557213"/>
            </a:xfrm>
            <a:custGeom>
              <a:avLst/>
              <a:gdLst>
                <a:gd name="T0" fmla="*/ 95 w 96"/>
                <a:gd name="T1" fmla="*/ 26 h 148"/>
                <a:gd name="T2" fmla="*/ 44 w 96"/>
                <a:gd name="T3" fmla="*/ 33 h 148"/>
                <a:gd name="T4" fmla="*/ 44 w 96"/>
                <a:gd name="T5" fmla="*/ 33 h 148"/>
                <a:gd name="T6" fmla="*/ 7 w 96"/>
                <a:gd name="T7" fmla="*/ 96 h 148"/>
                <a:gd name="T8" fmla="*/ 55 w 96"/>
                <a:gd name="T9" fmla="*/ 141 h 148"/>
                <a:gd name="T10" fmla="*/ 71 w 96"/>
                <a:gd name="T11" fmla="*/ 82 h 148"/>
                <a:gd name="T12" fmla="*/ 72 w 96"/>
                <a:gd name="T13" fmla="*/ 64 h 148"/>
                <a:gd name="T14" fmla="*/ 95 w 96"/>
                <a:gd name="T15" fmla="*/ 26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48">
                  <a:moveTo>
                    <a:pt x="95" y="26"/>
                  </a:moveTo>
                  <a:cubicBezTo>
                    <a:pt x="95" y="0"/>
                    <a:pt x="52" y="29"/>
                    <a:pt x="44" y="33"/>
                  </a:cubicBezTo>
                  <a:cubicBezTo>
                    <a:pt x="44" y="33"/>
                    <a:pt x="44" y="33"/>
                    <a:pt x="44" y="33"/>
                  </a:cubicBezTo>
                  <a:cubicBezTo>
                    <a:pt x="21" y="37"/>
                    <a:pt x="0" y="69"/>
                    <a:pt x="7" y="96"/>
                  </a:cubicBezTo>
                  <a:cubicBezTo>
                    <a:pt x="13" y="120"/>
                    <a:pt x="40" y="148"/>
                    <a:pt x="55" y="141"/>
                  </a:cubicBezTo>
                  <a:cubicBezTo>
                    <a:pt x="78" y="127"/>
                    <a:pt x="82" y="104"/>
                    <a:pt x="71" y="82"/>
                  </a:cubicBezTo>
                  <a:cubicBezTo>
                    <a:pt x="75" y="77"/>
                    <a:pt x="70" y="70"/>
                    <a:pt x="72" y="64"/>
                  </a:cubicBezTo>
                  <a:cubicBezTo>
                    <a:pt x="75" y="55"/>
                    <a:pt x="96" y="36"/>
                    <a:pt x="95" y="26"/>
                  </a:cubicBez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PA-任意多边形 26">
              <a:extLst>
                <a:ext uri="{FF2B5EF4-FFF2-40B4-BE49-F238E27FC236}">
                  <a16:creationId xmlns:a16="http://schemas.microsoft.com/office/drawing/2014/main" id="{98507BBC-496E-4AF3-AC78-EAACA110C7D1}"/>
                </a:ext>
              </a:extLst>
            </p:cNvPr>
            <p:cNvSpPr/>
            <p:nvPr>
              <p:custDataLst>
                <p:tags r:id="rId35"/>
              </p:custDataLst>
            </p:nvPr>
          </p:nvSpPr>
          <p:spPr bwMode="auto">
            <a:xfrm>
              <a:off x="5456238" y="2036763"/>
              <a:ext cx="271463" cy="185738"/>
            </a:xfrm>
            <a:custGeom>
              <a:avLst/>
              <a:gdLst>
                <a:gd name="T0" fmla="*/ 44 w 72"/>
                <a:gd name="T1" fmla="*/ 4 h 49"/>
                <a:gd name="T2" fmla="*/ 22 w 72"/>
                <a:gd name="T3" fmla="*/ 43 h 49"/>
                <a:gd name="T4" fmla="*/ 64 w 72"/>
                <a:gd name="T5" fmla="*/ 27 h 49"/>
                <a:gd name="T6" fmla="*/ 44 w 72"/>
                <a:gd name="T7" fmla="*/ 4 h 49"/>
              </a:gdLst>
              <a:ahLst/>
              <a:cxnLst>
                <a:cxn ang="0">
                  <a:pos x="T0" y="T1"/>
                </a:cxn>
                <a:cxn ang="0">
                  <a:pos x="T2" y="T3"/>
                </a:cxn>
                <a:cxn ang="0">
                  <a:pos x="T4" y="T5"/>
                </a:cxn>
                <a:cxn ang="0">
                  <a:pos x="T6" y="T7"/>
                </a:cxn>
              </a:cxnLst>
              <a:rect l="0" t="0" r="r" b="b"/>
              <a:pathLst>
                <a:path w="72" h="49">
                  <a:moveTo>
                    <a:pt x="44" y="4"/>
                  </a:moveTo>
                  <a:cubicBezTo>
                    <a:pt x="0" y="0"/>
                    <a:pt x="5" y="35"/>
                    <a:pt x="22" y="43"/>
                  </a:cubicBezTo>
                  <a:cubicBezTo>
                    <a:pt x="35" y="49"/>
                    <a:pt x="56" y="47"/>
                    <a:pt x="64" y="27"/>
                  </a:cubicBezTo>
                  <a:cubicBezTo>
                    <a:pt x="72" y="7"/>
                    <a:pt x="44" y="4"/>
                    <a:pt x="44" y="4"/>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PA-任意多边形 27">
              <a:extLst>
                <a:ext uri="{FF2B5EF4-FFF2-40B4-BE49-F238E27FC236}">
                  <a16:creationId xmlns:a16="http://schemas.microsoft.com/office/drawing/2014/main" id="{72501739-0D7F-413B-A5D7-70C7B3E435E2}"/>
                </a:ext>
              </a:extLst>
            </p:cNvPr>
            <p:cNvSpPr/>
            <p:nvPr>
              <p:custDataLst>
                <p:tags r:id="rId36"/>
              </p:custDataLst>
            </p:nvPr>
          </p:nvSpPr>
          <p:spPr bwMode="auto">
            <a:xfrm>
              <a:off x="5535613" y="2093913"/>
              <a:ext cx="109538" cy="52388"/>
            </a:xfrm>
            <a:custGeom>
              <a:avLst/>
              <a:gdLst>
                <a:gd name="T0" fmla="*/ 27 w 29"/>
                <a:gd name="T1" fmla="*/ 4 h 14"/>
                <a:gd name="T2" fmla="*/ 2 w 29"/>
                <a:gd name="T3" fmla="*/ 9 h 14"/>
                <a:gd name="T4" fmla="*/ 5 w 29"/>
                <a:gd name="T5" fmla="*/ 12 h 14"/>
                <a:gd name="T6" fmla="*/ 25 w 29"/>
                <a:gd name="T7" fmla="*/ 8 h 14"/>
                <a:gd name="T8" fmla="*/ 27 w 29"/>
                <a:gd name="T9" fmla="*/ 4 h 14"/>
              </a:gdLst>
              <a:ahLst/>
              <a:cxnLst>
                <a:cxn ang="0">
                  <a:pos x="T0" y="T1"/>
                </a:cxn>
                <a:cxn ang="0">
                  <a:pos x="T2" y="T3"/>
                </a:cxn>
                <a:cxn ang="0">
                  <a:pos x="T4" y="T5"/>
                </a:cxn>
                <a:cxn ang="0">
                  <a:pos x="T6" y="T7"/>
                </a:cxn>
                <a:cxn ang="0">
                  <a:pos x="T8" y="T9"/>
                </a:cxn>
              </a:cxnLst>
              <a:rect l="0" t="0" r="r" b="b"/>
              <a:pathLst>
                <a:path w="29" h="14">
                  <a:moveTo>
                    <a:pt x="27" y="4"/>
                  </a:moveTo>
                  <a:cubicBezTo>
                    <a:pt x="18" y="0"/>
                    <a:pt x="8" y="2"/>
                    <a:pt x="2" y="9"/>
                  </a:cubicBezTo>
                  <a:cubicBezTo>
                    <a:pt x="0" y="11"/>
                    <a:pt x="3" y="14"/>
                    <a:pt x="5" y="12"/>
                  </a:cubicBezTo>
                  <a:cubicBezTo>
                    <a:pt x="9" y="6"/>
                    <a:pt x="18" y="4"/>
                    <a:pt x="25" y="8"/>
                  </a:cubicBezTo>
                  <a:cubicBezTo>
                    <a:pt x="27" y="8"/>
                    <a:pt x="29" y="5"/>
                    <a:pt x="27" y="4"/>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PA-任意多边形 28">
              <a:extLst>
                <a:ext uri="{FF2B5EF4-FFF2-40B4-BE49-F238E27FC236}">
                  <a16:creationId xmlns:a16="http://schemas.microsoft.com/office/drawing/2014/main" id="{1CDD1BC2-15DF-498A-8AAF-E669B06AA866}"/>
                </a:ext>
              </a:extLst>
            </p:cNvPr>
            <p:cNvSpPr/>
            <p:nvPr>
              <p:custDataLst>
                <p:tags r:id="rId37"/>
              </p:custDataLst>
            </p:nvPr>
          </p:nvSpPr>
          <p:spPr bwMode="auto">
            <a:xfrm>
              <a:off x="5746750" y="1954213"/>
              <a:ext cx="87313" cy="101600"/>
            </a:xfrm>
            <a:custGeom>
              <a:avLst/>
              <a:gdLst>
                <a:gd name="T0" fmla="*/ 22 w 23"/>
                <a:gd name="T1" fmla="*/ 22 h 27"/>
                <a:gd name="T2" fmla="*/ 5 w 23"/>
                <a:gd name="T3" fmla="*/ 1 h 27"/>
                <a:gd name="T4" fmla="*/ 2 w 23"/>
                <a:gd name="T5" fmla="*/ 4 h 27"/>
                <a:gd name="T6" fmla="*/ 18 w 23"/>
                <a:gd name="T7" fmla="*/ 24 h 27"/>
                <a:gd name="T8" fmla="*/ 22 w 23"/>
                <a:gd name="T9" fmla="*/ 22 h 27"/>
              </a:gdLst>
              <a:ahLst/>
              <a:cxnLst>
                <a:cxn ang="0">
                  <a:pos x="T0" y="T1"/>
                </a:cxn>
                <a:cxn ang="0">
                  <a:pos x="T2" y="T3"/>
                </a:cxn>
                <a:cxn ang="0">
                  <a:pos x="T4" y="T5"/>
                </a:cxn>
                <a:cxn ang="0">
                  <a:pos x="T6" y="T7"/>
                </a:cxn>
                <a:cxn ang="0">
                  <a:pos x="T8" y="T9"/>
                </a:cxn>
              </a:cxnLst>
              <a:rect l="0" t="0" r="r" b="b"/>
              <a:pathLst>
                <a:path w="23" h="27">
                  <a:moveTo>
                    <a:pt x="22" y="22"/>
                  </a:moveTo>
                  <a:cubicBezTo>
                    <a:pt x="17" y="15"/>
                    <a:pt x="12" y="7"/>
                    <a:pt x="5" y="1"/>
                  </a:cubicBezTo>
                  <a:cubicBezTo>
                    <a:pt x="3" y="0"/>
                    <a:pt x="0" y="3"/>
                    <a:pt x="2" y="4"/>
                  </a:cubicBezTo>
                  <a:cubicBezTo>
                    <a:pt x="9" y="10"/>
                    <a:pt x="14" y="17"/>
                    <a:pt x="18" y="24"/>
                  </a:cubicBezTo>
                  <a:cubicBezTo>
                    <a:pt x="20" y="27"/>
                    <a:pt x="23" y="25"/>
                    <a:pt x="22" y="2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PA-任意多边形 29">
              <a:extLst>
                <a:ext uri="{FF2B5EF4-FFF2-40B4-BE49-F238E27FC236}">
                  <a16:creationId xmlns:a16="http://schemas.microsoft.com/office/drawing/2014/main" id="{A2C2A57B-7DFF-4EAC-BE61-C10415E8BD61}"/>
                </a:ext>
              </a:extLst>
            </p:cNvPr>
            <p:cNvSpPr/>
            <p:nvPr>
              <p:custDataLst>
                <p:tags r:id="rId38"/>
              </p:custDataLst>
            </p:nvPr>
          </p:nvSpPr>
          <p:spPr bwMode="auto">
            <a:xfrm>
              <a:off x="4960938" y="2357438"/>
              <a:ext cx="1152525" cy="1192213"/>
            </a:xfrm>
            <a:custGeom>
              <a:avLst/>
              <a:gdLst>
                <a:gd name="T0" fmla="*/ 173 w 305"/>
                <a:gd name="T1" fmla="*/ 14 h 316"/>
                <a:gd name="T2" fmla="*/ 63 w 305"/>
                <a:gd name="T3" fmla="*/ 121 h 316"/>
                <a:gd name="T4" fmla="*/ 0 w 305"/>
                <a:gd name="T5" fmla="*/ 265 h 316"/>
                <a:gd name="T6" fmla="*/ 259 w 305"/>
                <a:gd name="T7" fmla="*/ 305 h 316"/>
                <a:gd name="T8" fmla="*/ 173 w 305"/>
                <a:gd name="T9" fmla="*/ 14 h 316"/>
              </a:gdLst>
              <a:ahLst/>
              <a:cxnLst>
                <a:cxn ang="0">
                  <a:pos x="T0" y="T1"/>
                </a:cxn>
                <a:cxn ang="0">
                  <a:pos x="T2" y="T3"/>
                </a:cxn>
                <a:cxn ang="0">
                  <a:pos x="T4" y="T5"/>
                </a:cxn>
                <a:cxn ang="0">
                  <a:pos x="T6" y="T7"/>
                </a:cxn>
                <a:cxn ang="0">
                  <a:pos x="T8" y="T9"/>
                </a:cxn>
              </a:cxnLst>
              <a:rect l="0" t="0" r="r" b="b"/>
              <a:pathLst>
                <a:path w="305" h="316">
                  <a:moveTo>
                    <a:pt x="173" y="14"/>
                  </a:moveTo>
                  <a:cubicBezTo>
                    <a:pt x="110" y="0"/>
                    <a:pt x="85" y="30"/>
                    <a:pt x="63" y="121"/>
                  </a:cubicBezTo>
                  <a:cubicBezTo>
                    <a:pt x="40" y="212"/>
                    <a:pt x="0" y="265"/>
                    <a:pt x="0" y="265"/>
                  </a:cubicBezTo>
                  <a:cubicBezTo>
                    <a:pt x="0" y="265"/>
                    <a:pt x="182" y="316"/>
                    <a:pt x="259" y="305"/>
                  </a:cubicBezTo>
                  <a:cubicBezTo>
                    <a:pt x="259" y="305"/>
                    <a:pt x="305" y="42"/>
                    <a:pt x="173" y="14"/>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PA-任意多边形 30">
              <a:extLst>
                <a:ext uri="{FF2B5EF4-FFF2-40B4-BE49-F238E27FC236}">
                  <a16:creationId xmlns:a16="http://schemas.microsoft.com/office/drawing/2014/main" id="{11AE0747-A26A-47ED-B56C-FDB4CD77DC5E}"/>
                </a:ext>
              </a:extLst>
            </p:cNvPr>
            <p:cNvSpPr/>
            <p:nvPr>
              <p:custDataLst>
                <p:tags r:id="rId39"/>
              </p:custDataLst>
            </p:nvPr>
          </p:nvSpPr>
          <p:spPr bwMode="auto">
            <a:xfrm>
              <a:off x="5426075" y="2332038"/>
              <a:ext cx="342900" cy="180975"/>
            </a:xfrm>
            <a:custGeom>
              <a:avLst/>
              <a:gdLst>
                <a:gd name="T0" fmla="*/ 0 w 216"/>
                <a:gd name="T1" fmla="*/ 73 h 114"/>
                <a:gd name="T2" fmla="*/ 14 w 216"/>
                <a:gd name="T3" fmla="*/ 0 h 114"/>
                <a:gd name="T4" fmla="*/ 216 w 216"/>
                <a:gd name="T5" fmla="*/ 21 h 114"/>
                <a:gd name="T6" fmla="*/ 192 w 216"/>
                <a:gd name="T7" fmla="*/ 114 h 114"/>
                <a:gd name="T8" fmla="*/ 0 w 216"/>
                <a:gd name="T9" fmla="*/ 73 h 114"/>
              </a:gdLst>
              <a:ahLst/>
              <a:cxnLst>
                <a:cxn ang="0">
                  <a:pos x="T0" y="T1"/>
                </a:cxn>
                <a:cxn ang="0">
                  <a:pos x="T2" y="T3"/>
                </a:cxn>
                <a:cxn ang="0">
                  <a:pos x="T4" y="T5"/>
                </a:cxn>
                <a:cxn ang="0">
                  <a:pos x="T6" y="T7"/>
                </a:cxn>
                <a:cxn ang="0">
                  <a:pos x="T8" y="T9"/>
                </a:cxn>
              </a:cxnLst>
              <a:rect l="0" t="0" r="r" b="b"/>
              <a:pathLst>
                <a:path w="216" h="114">
                  <a:moveTo>
                    <a:pt x="0" y="73"/>
                  </a:moveTo>
                  <a:lnTo>
                    <a:pt x="14" y="0"/>
                  </a:lnTo>
                  <a:lnTo>
                    <a:pt x="216" y="21"/>
                  </a:lnTo>
                  <a:lnTo>
                    <a:pt x="192" y="114"/>
                  </a:lnTo>
                  <a:lnTo>
                    <a:pt x="0" y="73"/>
                  </a:ln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PA-任意多边形 31">
              <a:extLst>
                <a:ext uri="{FF2B5EF4-FFF2-40B4-BE49-F238E27FC236}">
                  <a16:creationId xmlns:a16="http://schemas.microsoft.com/office/drawing/2014/main" id="{EA85C517-570E-4BFA-95AC-82C0B3055D19}"/>
                </a:ext>
              </a:extLst>
            </p:cNvPr>
            <p:cNvSpPr/>
            <p:nvPr>
              <p:custDataLst>
                <p:tags r:id="rId40"/>
              </p:custDataLst>
            </p:nvPr>
          </p:nvSpPr>
          <p:spPr bwMode="auto">
            <a:xfrm>
              <a:off x="5191125" y="2587625"/>
              <a:ext cx="84138" cy="169863"/>
            </a:xfrm>
            <a:custGeom>
              <a:avLst/>
              <a:gdLst>
                <a:gd name="T0" fmla="*/ 3 w 22"/>
                <a:gd name="T1" fmla="*/ 45 h 45"/>
                <a:gd name="T2" fmla="*/ 2 w 22"/>
                <a:gd name="T3" fmla="*/ 45 h 45"/>
                <a:gd name="T4" fmla="*/ 0 w 22"/>
                <a:gd name="T5" fmla="*/ 41 h 45"/>
                <a:gd name="T6" fmla="*/ 16 w 22"/>
                <a:gd name="T7" fmla="*/ 3 h 45"/>
                <a:gd name="T8" fmla="*/ 20 w 22"/>
                <a:gd name="T9" fmla="*/ 1 h 45"/>
                <a:gd name="T10" fmla="*/ 22 w 22"/>
                <a:gd name="T11" fmla="*/ 5 h 45"/>
                <a:gd name="T12" fmla="*/ 6 w 22"/>
                <a:gd name="T13" fmla="*/ 43 h 45"/>
                <a:gd name="T14" fmla="*/ 3 w 22"/>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5">
                  <a:moveTo>
                    <a:pt x="3" y="45"/>
                  </a:moveTo>
                  <a:cubicBezTo>
                    <a:pt x="3" y="45"/>
                    <a:pt x="2" y="45"/>
                    <a:pt x="2" y="45"/>
                  </a:cubicBezTo>
                  <a:cubicBezTo>
                    <a:pt x="0" y="44"/>
                    <a:pt x="0" y="43"/>
                    <a:pt x="0" y="41"/>
                  </a:cubicBezTo>
                  <a:cubicBezTo>
                    <a:pt x="16" y="3"/>
                    <a:pt x="16" y="3"/>
                    <a:pt x="16" y="3"/>
                  </a:cubicBezTo>
                  <a:cubicBezTo>
                    <a:pt x="17" y="1"/>
                    <a:pt x="18" y="0"/>
                    <a:pt x="20" y="1"/>
                  </a:cubicBezTo>
                  <a:cubicBezTo>
                    <a:pt x="22" y="2"/>
                    <a:pt x="22" y="3"/>
                    <a:pt x="22" y="5"/>
                  </a:cubicBezTo>
                  <a:cubicBezTo>
                    <a:pt x="6" y="43"/>
                    <a:pt x="6" y="43"/>
                    <a:pt x="6" y="43"/>
                  </a:cubicBezTo>
                  <a:cubicBezTo>
                    <a:pt x="6" y="45"/>
                    <a:pt x="4" y="45"/>
                    <a:pt x="3" y="45"/>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PA-任意多边形 32">
              <a:extLst>
                <a:ext uri="{FF2B5EF4-FFF2-40B4-BE49-F238E27FC236}">
                  <a16:creationId xmlns:a16="http://schemas.microsoft.com/office/drawing/2014/main" id="{8E99668D-CB6A-472A-B50D-FCF8005A243E}"/>
                </a:ext>
              </a:extLst>
            </p:cNvPr>
            <p:cNvSpPr/>
            <p:nvPr>
              <p:custDataLst>
                <p:tags r:id="rId41"/>
              </p:custDataLst>
            </p:nvPr>
          </p:nvSpPr>
          <p:spPr bwMode="auto">
            <a:xfrm>
              <a:off x="6543675" y="1882775"/>
              <a:ext cx="328613" cy="696913"/>
            </a:xfrm>
            <a:custGeom>
              <a:avLst/>
              <a:gdLst>
                <a:gd name="T0" fmla="*/ 0 w 87"/>
                <a:gd name="T1" fmla="*/ 114 h 185"/>
                <a:gd name="T2" fmla="*/ 30 w 87"/>
                <a:gd name="T3" fmla="*/ 32 h 185"/>
                <a:gd name="T4" fmla="*/ 57 w 87"/>
                <a:gd name="T5" fmla="*/ 10 h 185"/>
                <a:gd name="T6" fmla="*/ 49 w 87"/>
                <a:gd name="T7" fmla="*/ 47 h 185"/>
                <a:gd name="T8" fmla="*/ 67 w 87"/>
                <a:gd name="T9" fmla="*/ 63 h 185"/>
                <a:gd name="T10" fmla="*/ 84 w 87"/>
                <a:gd name="T11" fmla="*/ 87 h 185"/>
                <a:gd name="T12" fmla="*/ 76 w 87"/>
                <a:gd name="T13" fmla="*/ 107 h 185"/>
                <a:gd name="T14" fmla="*/ 69 w 87"/>
                <a:gd name="T15" fmla="*/ 152 h 185"/>
                <a:gd name="T16" fmla="*/ 54 w 87"/>
                <a:gd name="T17" fmla="*/ 185 h 185"/>
                <a:gd name="T18" fmla="*/ 0 w 87"/>
                <a:gd name="T19" fmla="*/ 11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85">
                  <a:moveTo>
                    <a:pt x="0" y="114"/>
                  </a:moveTo>
                  <a:cubicBezTo>
                    <a:pt x="11" y="94"/>
                    <a:pt x="17" y="61"/>
                    <a:pt x="30" y="32"/>
                  </a:cubicBezTo>
                  <a:cubicBezTo>
                    <a:pt x="42" y="7"/>
                    <a:pt x="52" y="0"/>
                    <a:pt x="57" y="10"/>
                  </a:cubicBezTo>
                  <a:cubicBezTo>
                    <a:pt x="61" y="17"/>
                    <a:pt x="54" y="24"/>
                    <a:pt x="49" y="47"/>
                  </a:cubicBezTo>
                  <a:cubicBezTo>
                    <a:pt x="49" y="47"/>
                    <a:pt x="66" y="51"/>
                    <a:pt x="67" y="63"/>
                  </a:cubicBezTo>
                  <a:cubicBezTo>
                    <a:pt x="67" y="63"/>
                    <a:pt x="82" y="66"/>
                    <a:pt x="84" y="87"/>
                  </a:cubicBezTo>
                  <a:cubicBezTo>
                    <a:pt x="84" y="97"/>
                    <a:pt x="87" y="109"/>
                    <a:pt x="76" y="107"/>
                  </a:cubicBezTo>
                  <a:cubicBezTo>
                    <a:pt x="73" y="118"/>
                    <a:pt x="71" y="138"/>
                    <a:pt x="69" y="152"/>
                  </a:cubicBezTo>
                  <a:cubicBezTo>
                    <a:pt x="66" y="177"/>
                    <a:pt x="54" y="185"/>
                    <a:pt x="54" y="185"/>
                  </a:cubicBezTo>
                  <a:lnTo>
                    <a:pt x="0" y="114"/>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PA-任意多边形 33">
              <a:extLst>
                <a:ext uri="{FF2B5EF4-FFF2-40B4-BE49-F238E27FC236}">
                  <a16:creationId xmlns:a16="http://schemas.microsoft.com/office/drawing/2014/main" id="{736B28F6-CEFC-4A5C-A0AF-2464EDB0E6E3}"/>
                </a:ext>
              </a:extLst>
            </p:cNvPr>
            <p:cNvSpPr/>
            <p:nvPr>
              <p:custDataLst>
                <p:tags r:id="rId42"/>
              </p:custDataLst>
            </p:nvPr>
          </p:nvSpPr>
          <p:spPr bwMode="auto">
            <a:xfrm>
              <a:off x="5568950" y="2301875"/>
              <a:ext cx="1227138" cy="776288"/>
            </a:xfrm>
            <a:custGeom>
              <a:avLst/>
              <a:gdLst>
                <a:gd name="T0" fmla="*/ 259 w 325"/>
                <a:gd name="T1" fmla="*/ 0 h 206"/>
                <a:gd name="T2" fmla="*/ 199 w 325"/>
                <a:gd name="T3" fmla="*/ 65 h 206"/>
                <a:gd name="T4" fmla="*/ 14 w 325"/>
                <a:gd name="T5" fmla="*/ 36 h 206"/>
                <a:gd name="T6" fmla="*/ 0 w 325"/>
                <a:gd name="T7" fmla="*/ 152 h 206"/>
                <a:gd name="T8" fmla="*/ 178 w 325"/>
                <a:gd name="T9" fmla="*/ 198 h 206"/>
                <a:gd name="T10" fmla="*/ 325 w 325"/>
                <a:gd name="T11" fmla="*/ 65 h 206"/>
                <a:gd name="T12" fmla="*/ 259 w 325"/>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325" h="206">
                  <a:moveTo>
                    <a:pt x="259" y="0"/>
                  </a:moveTo>
                  <a:cubicBezTo>
                    <a:pt x="238" y="43"/>
                    <a:pt x="224" y="58"/>
                    <a:pt x="199" y="65"/>
                  </a:cubicBezTo>
                  <a:cubicBezTo>
                    <a:pt x="161" y="77"/>
                    <a:pt x="70" y="27"/>
                    <a:pt x="14" y="36"/>
                  </a:cubicBezTo>
                  <a:cubicBezTo>
                    <a:pt x="0" y="152"/>
                    <a:pt x="0" y="152"/>
                    <a:pt x="0" y="152"/>
                  </a:cubicBezTo>
                  <a:cubicBezTo>
                    <a:pt x="0" y="152"/>
                    <a:pt x="82" y="206"/>
                    <a:pt x="178" y="198"/>
                  </a:cubicBezTo>
                  <a:cubicBezTo>
                    <a:pt x="260" y="191"/>
                    <a:pt x="315" y="107"/>
                    <a:pt x="325" y="65"/>
                  </a:cubicBezTo>
                  <a:cubicBezTo>
                    <a:pt x="315" y="38"/>
                    <a:pt x="282" y="16"/>
                    <a:pt x="259" y="0"/>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PA-任意多边形 34">
              <a:extLst>
                <a:ext uri="{FF2B5EF4-FFF2-40B4-BE49-F238E27FC236}">
                  <a16:creationId xmlns:a16="http://schemas.microsoft.com/office/drawing/2014/main" id="{DF4B5955-366D-4EB4-94E5-9FB0B7FE0FA7}"/>
                </a:ext>
              </a:extLst>
            </p:cNvPr>
            <p:cNvSpPr/>
            <p:nvPr>
              <p:custDataLst>
                <p:tags r:id="rId43"/>
              </p:custDataLst>
            </p:nvPr>
          </p:nvSpPr>
          <p:spPr bwMode="auto">
            <a:xfrm>
              <a:off x="5784850" y="2973388"/>
              <a:ext cx="131763" cy="47625"/>
            </a:xfrm>
            <a:custGeom>
              <a:avLst/>
              <a:gdLst>
                <a:gd name="T0" fmla="*/ 32 w 35"/>
                <a:gd name="T1" fmla="*/ 13 h 13"/>
                <a:gd name="T2" fmla="*/ 31 w 35"/>
                <a:gd name="T3" fmla="*/ 12 h 13"/>
                <a:gd name="T4" fmla="*/ 3 w 35"/>
                <a:gd name="T5" fmla="*/ 6 h 13"/>
                <a:gd name="T6" fmla="*/ 3 w 35"/>
                <a:gd name="T7" fmla="*/ 6 h 13"/>
                <a:gd name="T8" fmla="*/ 0 w 35"/>
                <a:gd name="T9" fmla="*/ 3 h 13"/>
                <a:gd name="T10" fmla="*/ 3 w 35"/>
                <a:gd name="T11" fmla="*/ 0 h 13"/>
                <a:gd name="T12" fmla="*/ 33 w 35"/>
                <a:gd name="T13" fmla="*/ 7 h 13"/>
                <a:gd name="T14" fmla="*/ 35 w 35"/>
                <a:gd name="T15" fmla="*/ 11 h 13"/>
                <a:gd name="T16" fmla="*/ 32 w 35"/>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3">
                  <a:moveTo>
                    <a:pt x="32" y="13"/>
                  </a:moveTo>
                  <a:cubicBezTo>
                    <a:pt x="31" y="13"/>
                    <a:pt x="31" y="13"/>
                    <a:pt x="31" y="12"/>
                  </a:cubicBezTo>
                  <a:cubicBezTo>
                    <a:pt x="31" y="12"/>
                    <a:pt x="17" y="6"/>
                    <a:pt x="3" y="6"/>
                  </a:cubicBezTo>
                  <a:cubicBezTo>
                    <a:pt x="3" y="6"/>
                    <a:pt x="3" y="6"/>
                    <a:pt x="3" y="6"/>
                  </a:cubicBezTo>
                  <a:cubicBezTo>
                    <a:pt x="1" y="6"/>
                    <a:pt x="0" y="5"/>
                    <a:pt x="0" y="3"/>
                  </a:cubicBezTo>
                  <a:cubicBezTo>
                    <a:pt x="0" y="2"/>
                    <a:pt x="1" y="1"/>
                    <a:pt x="3" y="0"/>
                  </a:cubicBezTo>
                  <a:cubicBezTo>
                    <a:pt x="18" y="0"/>
                    <a:pt x="32" y="6"/>
                    <a:pt x="33" y="7"/>
                  </a:cubicBezTo>
                  <a:cubicBezTo>
                    <a:pt x="35" y="7"/>
                    <a:pt x="35" y="9"/>
                    <a:pt x="35" y="11"/>
                  </a:cubicBezTo>
                  <a:cubicBezTo>
                    <a:pt x="34" y="12"/>
                    <a:pt x="33" y="13"/>
                    <a:pt x="32" y="1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PA-任意多边形 35">
              <a:extLst>
                <a:ext uri="{FF2B5EF4-FFF2-40B4-BE49-F238E27FC236}">
                  <a16:creationId xmlns:a16="http://schemas.microsoft.com/office/drawing/2014/main" id="{2E7BD53C-06C7-45A8-9D7B-36EBAF7CA998}"/>
                </a:ext>
              </a:extLst>
            </p:cNvPr>
            <p:cNvSpPr/>
            <p:nvPr>
              <p:custDataLst>
                <p:tags r:id="rId44"/>
              </p:custDataLst>
            </p:nvPr>
          </p:nvSpPr>
          <p:spPr bwMode="auto">
            <a:xfrm>
              <a:off x="6702425" y="2063750"/>
              <a:ext cx="33338" cy="52388"/>
            </a:xfrm>
            <a:custGeom>
              <a:avLst/>
              <a:gdLst>
                <a:gd name="T0" fmla="*/ 4 w 9"/>
                <a:gd name="T1" fmla="*/ 3 h 14"/>
                <a:gd name="T2" fmla="*/ 1 w 9"/>
                <a:gd name="T3" fmla="*/ 11 h 14"/>
                <a:gd name="T4" fmla="*/ 5 w 9"/>
                <a:gd name="T5" fmla="*/ 12 h 14"/>
                <a:gd name="T6" fmla="*/ 8 w 9"/>
                <a:gd name="T7" fmla="*/ 4 h 14"/>
                <a:gd name="T8" fmla="*/ 4 w 9"/>
                <a:gd name="T9" fmla="*/ 3 h 14"/>
              </a:gdLst>
              <a:ahLst/>
              <a:cxnLst>
                <a:cxn ang="0">
                  <a:pos x="T0" y="T1"/>
                </a:cxn>
                <a:cxn ang="0">
                  <a:pos x="T2" y="T3"/>
                </a:cxn>
                <a:cxn ang="0">
                  <a:pos x="T4" y="T5"/>
                </a:cxn>
                <a:cxn ang="0">
                  <a:pos x="T6" y="T7"/>
                </a:cxn>
                <a:cxn ang="0">
                  <a:pos x="T8" y="T9"/>
                </a:cxn>
              </a:cxnLst>
              <a:rect l="0" t="0" r="r" b="b"/>
              <a:pathLst>
                <a:path w="9" h="14">
                  <a:moveTo>
                    <a:pt x="4" y="3"/>
                  </a:moveTo>
                  <a:cubicBezTo>
                    <a:pt x="1" y="11"/>
                    <a:pt x="1" y="11"/>
                    <a:pt x="1" y="11"/>
                  </a:cubicBezTo>
                  <a:cubicBezTo>
                    <a:pt x="0" y="13"/>
                    <a:pt x="4" y="14"/>
                    <a:pt x="5" y="12"/>
                  </a:cubicBezTo>
                  <a:cubicBezTo>
                    <a:pt x="6" y="9"/>
                    <a:pt x="7" y="7"/>
                    <a:pt x="8" y="4"/>
                  </a:cubicBezTo>
                  <a:cubicBezTo>
                    <a:pt x="9" y="2"/>
                    <a:pt x="5" y="0"/>
                    <a:pt x="4"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PA-任意多边形 36">
              <a:extLst>
                <a:ext uri="{FF2B5EF4-FFF2-40B4-BE49-F238E27FC236}">
                  <a16:creationId xmlns:a16="http://schemas.microsoft.com/office/drawing/2014/main" id="{6BE43C30-328E-4BB1-AFD8-26BA20BEEF97}"/>
                </a:ext>
              </a:extLst>
            </p:cNvPr>
            <p:cNvSpPr/>
            <p:nvPr>
              <p:custDataLst>
                <p:tags r:id="rId45"/>
              </p:custDataLst>
            </p:nvPr>
          </p:nvSpPr>
          <p:spPr bwMode="auto">
            <a:xfrm>
              <a:off x="6823075" y="2206625"/>
              <a:ext cx="25400" cy="60325"/>
            </a:xfrm>
            <a:custGeom>
              <a:avLst/>
              <a:gdLst>
                <a:gd name="T0" fmla="*/ 6 w 7"/>
                <a:gd name="T1" fmla="*/ 2 h 16"/>
                <a:gd name="T2" fmla="*/ 2 w 7"/>
                <a:gd name="T3" fmla="*/ 3 h 16"/>
                <a:gd name="T4" fmla="*/ 1 w 7"/>
                <a:gd name="T5" fmla="*/ 13 h 16"/>
                <a:gd name="T6" fmla="*/ 5 w 7"/>
                <a:gd name="T7" fmla="*/ 14 h 16"/>
                <a:gd name="T8" fmla="*/ 6 w 7"/>
                <a:gd name="T9" fmla="*/ 2 h 16"/>
              </a:gdLst>
              <a:ahLst/>
              <a:cxnLst>
                <a:cxn ang="0">
                  <a:pos x="T0" y="T1"/>
                </a:cxn>
                <a:cxn ang="0">
                  <a:pos x="T2" y="T3"/>
                </a:cxn>
                <a:cxn ang="0">
                  <a:pos x="T4" y="T5"/>
                </a:cxn>
                <a:cxn ang="0">
                  <a:pos x="T6" y="T7"/>
                </a:cxn>
                <a:cxn ang="0">
                  <a:pos x="T8" y="T9"/>
                </a:cxn>
              </a:cxnLst>
              <a:rect l="0" t="0" r="r" b="b"/>
              <a:pathLst>
                <a:path w="7" h="16">
                  <a:moveTo>
                    <a:pt x="6" y="2"/>
                  </a:moveTo>
                  <a:cubicBezTo>
                    <a:pt x="6" y="0"/>
                    <a:pt x="2" y="0"/>
                    <a:pt x="2" y="3"/>
                  </a:cubicBezTo>
                  <a:cubicBezTo>
                    <a:pt x="3" y="6"/>
                    <a:pt x="2" y="10"/>
                    <a:pt x="1" y="13"/>
                  </a:cubicBezTo>
                  <a:cubicBezTo>
                    <a:pt x="0" y="15"/>
                    <a:pt x="4" y="16"/>
                    <a:pt x="5" y="14"/>
                  </a:cubicBezTo>
                  <a:cubicBezTo>
                    <a:pt x="7" y="10"/>
                    <a:pt x="7" y="6"/>
                    <a:pt x="6"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PA-任意多边形 37">
              <a:extLst>
                <a:ext uri="{FF2B5EF4-FFF2-40B4-BE49-F238E27FC236}">
                  <a16:creationId xmlns:a16="http://schemas.microsoft.com/office/drawing/2014/main" id="{89D80433-D28C-41C6-8608-9DD01148877A}"/>
                </a:ext>
              </a:extLst>
            </p:cNvPr>
            <p:cNvSpPr/>
            <p:nvPr>
              <p:custDataLst>
                <p:tags r:id="rId46"/>
              </p:custDataLst>
            </p:nvPr>
          </p:nvSpPr>
          <p:spPr bwMode="auto">
            <a:xfrm>
              <a:off x="6777038" y="2120900"/>
              <a:ext cx="30163" cy="41275"/>
            </a:xfrm>
            <a:custGeom>
              <a:avLst/>
              <a:gdLst>
                <a:gd name="T0" fmla="*/ 3 w 8"/>
                <a:gd name="T1" fmla="*/ 3 h 11"/>
                <a:gd name="T2" fmla="*/ 1 w 8"/>
                <a:gd name="T3" fmla="*/ 8 h 11"/>
                <a:gd name="T4" fmla="*/ 5 w 8"/>
                <a:gd name="T5" fmla="*/ 9 h 11"/>
                <a:gd name="T6" fmla="*/ 7 w 8"/>
                <a:gd name="T7" fmla="*/ 4 h 11"/>
                <a:gd name="T8" fmla="*/ 3 w 8"/>
                <a:gd name="T9" fmla="*/ 3 h 11"/>
              </a:gdLst>
              <a:ahLst/>
              <a:cxnLst>
                <a:cxn ang="0">
                  <a:pos x="T0" y="T1"/>
                </a:cxn>
                <a:cxn ang="0">
                  <a:pos x="T2" y="T3"/>
                </a:cxn>
                <a:cxn ang="0">
                  <a:pos x="T4" y="T5"/>
                </a:cxn>
                <a:cxn ang="0">
                  <a:pos x="T6" y="T7"/>
                </a:cxn>
                <a:cxn ang="0">
                  <a:pos x="T8" y="T9"/>
                </a:cxn>
              </a:cxnLst>
              <a:rect l="0" t="0" r="r" b="b"/>
              <a:pathLst>
                <a:path w="8" h="11">
                  <a:moveTo>
                    <a:pt x="3" y="3"/>
                  </a:moveTo>
                  <a:cubicBezTo>
                    <a:pt x="2" y="4"/>
                    <a:pt x="2" y="6"/>
                    <a:pt x="1" y="8"/>
                  </a:cubicBezTo>
                  <a:cubicBezTo>
                    <a:pt x="0" y="10"/>
                    <a:pt x="4" y="11"/>
                    <a:pt x="5" y="9"/>
                  </a:cubicBezTo>
                  <a:cubicBezTo>
                    <a:pt x="6" y="7"/>
                    <a:pt x="6" y="5"/>
                    <a:pt x="7" y="4"/>
                  </a:cubicBezTo>
                  <a:cubicBezTo>
                    <a:pt x="8" y="1"/>
                    <a:pt x="4" y="0"/>
                    <a:pt x="3"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PA-任意多边形 38">
              <a:extLst>
                <a:ext uri="{FF2B5EF4-FFF2-40B4-BE49-F238E27FC236}">
                  <a16:creationId xmlns:a16="http://schemas.microsoft.com/office/drawing/2014/main" id="{2F6A7086-BC40-499D-AB00-A803F9BDDD3B}"/>
                </a:ext>
              </a:extLst>
            </p:cNvPr>
            <p:cNvSpPr/>
            <p:nvPr>
              <p:custDataLst>
                <p:tags r:id="rId47"/>
              </p:custDataLst>
            </p:nvPr>
          </p:nvSpPr>
          <p:spPr bwMode="auto">
            <a:xfrm>
              <a:off x="6538913" y="1995488"/>
              <a:ext cx="133350" cy="290513"/>
            </a:xfrm>
            <a:custGeom>
              <a:avLst/>
              <a:gdLst>
                <a:gd name="T0" fmla="*/ 5 w 35"/>
                <a:gd name="T1" fmla="*/ 77 h 77"/>
                <a:gd name="T2" fmla="*/ 17 w 35"/>
                <a:gd name="T3" fmla="*/ 14 h 77"/>
                <a:gd name="T4" fmla="*/ 35 w 35"/>
                <a:gd name="T5" fmla="*/ 21 h 77"/>
                <a:gd name="T6" fmla="*/ 5 w 35"/>
                <a:gd name="T7" fmla="*/ 77 h 77"/>
              </a:gdLst>
              <a:ahLst/>
              <a:cxnLst>
                <a:cxn ang="0">
                  <a:pos x="T0" y="T1"/>
                </a:cxn>
                <a:cxn ang="0">
                  <a:pos x="T2" y="T3"/>
                </a:cxn>
                <a:cxn ang="0">
                  <a:pos x="T4" y="T5"/>
                </a:cxn>
                <a:cxn ang="0">
                  <a:pos x="T6" y="T7"/>
                </a:cxn>
              </a:cxnLst>
              <a:rect l="0" t="0" r="r" b="b"/>
              <a:pathLst>
                <a:path w="35" h="77">
                  <a:moveTo>
                    <a:pt x="5" y="77"/>
                  </a:moveTo>
                  <a:cubicBezTo>
                    <a:pt x="0" y="43"/>
                    <a:pt x="6" y="28"/>
                    <a:pt x="17" y="14"/>
                  </a:cubicBezTo>
                  <a:cubicBezTo>
                    <a:pt x="28" y="0"/>
                    <a:pt x="35" y="21"/>
                    <a:pt x="35" y="21"/>
                  </a:cubicBezTo>
                  <a:lnTo>
                    <a:pt x="5" y="77"/>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PA-任意多边形 39">
              <a:extLst>
                <a:ext uri="{FF2B5EF4-FFF2-40B4-BE49-F238E27FC236}">
                  <a16:creationId xmlns:a16="http://schemas.microsoft.com/office/drawing/2014/main" id="{CABDA3D4-5134-44FA-BCDE-5684EDF74B8F}"/>
                </a:ext>
              </a:extLst>
            </p:cNvPr>
            <p:cNvSpPr/>
            <p:nvPr>
              <p:custDataLst>
                <p:tags r:id="rId48"/>
              </p:custDataLst>
            </p:nvPr>
          </p:nvSpPr>
          <p:spPr bwMode="auto">
            <a:xfrm>
              <a:off x="6596063" y="2047875"/>
              <a:ext cx="52388" cy="133350"/>
            </a:xfrm>
            <a:custGeom>
              <a:avLst/>
              <a:gdLst>
                <a:gd name="T0" fmla="*/ 10 w 14"/>
                <a:gd name="T1" fmla="*/ 2 h 35"/>
                <a:gd name="T2" fmla="*/ 0 w 14"/>
                <a:gd name="T3" fmla="*/ 32 h 35"/>
                <a:gd name="T4" fmla="*/ 4 w 14"/>
                <a:gd name="T5" fmla="*/ 33 h 35"/>
                <a:gd name="T6" fmla="*/ 14 w 14"/>
                <a:gd name="T7" fmla="*/ 4 h 35"/>
                <a:gd name="T8" fmla="*/ 10 w 14"/>
                <a:gd name="T9" fmla="*/ 2 h 35"/>
              </a:gdLst>
              <a:ahLst/>
              <a:cxnLst>
                <a:cxn ang="0">
                  <a:pos x="T0" y="T1"/>
                </a:cxn>
                <a:cxn ang="0">
                  <a:pos x="T2" y="T3"/>
                </a:cxn>
                <a:cxn ang="0">
                  <a:pos x="T4" y="T5"/>
                </a:cxn>
                <a:cxn ang="0">
                  <a:pos x="T6" y="T7"/>
                </a:cxn>
                <a:cxn ang="0">
                  <a:pos x="T8" y="T9"/>
                </a:cxn>
              </a:cxnLst>
              <a:rect l="0" t="0" r="r" b="b"/>
              <a:pathLst>
                <a:path w="14" h="35">
                  <a:moveTo>
                    <a:pt x="10" y="2"/>
                  </a:moveTo>
                  <a:cubicBezTo>
                    <a:pt x="5" y="12"/>
                    <a:pt x="2" y="21"/>
                    <a:pt x="0" y="32"/>
                  </a:cubicBezTo>
                  <a:cubicBezTo>
                    <a:pt x="0" y="34"/>
                    <a:pt x="4" y="35"/>
                    <a:pt x="4" y="33"/>
                  </a:cubicBezTo>
                  <a:cubicBezTo>
                    <a:pt x="6" y="23"/>
                    <a:pt x="9" y="14"/>
                    <a:pt x="14" y="4"/>
                  </a:cubicBezTo>
                  <a:cubicBezTo>
                    <a:pt x="14" y="2"/>
                    <a:pt x="11" y="0"/>
                    <a:pt x="10"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PA-矩形 52">
              <a:extLst>
                <a:ext uri="{FF2B5EF4-FFF2-40B4-BE49-F238E27FC236}">
                  <a16:creationId xmlns:a16="http://schemas.microsoft.com/office/drawing/2014/main" id="{F6A8D7D8-170E-4A77-8FF4-7E84F3CD6BBE}"/>
                </a:ext>
              </a:extLst>
            </p:cNvPr>
            <p:cNvSpPr/>
            <p:nvPr>
              <p:custDataLst>
                <p:tags r:id="rId49"/>
              </p:custDataLst>
            </p:nvPr>
          </p:nvSpPr>
          <p:spPr bwMode="auto">
            <a:xfrm>
              <a:off x="6513513" y="3006725"/>
              <a:ext cx="1000125" cy="633413"/>
            </a:xfrm>
            <a:prstGeom prst="rect">
              <a:avLst/>
            </a:prstGeom>
            <a:solidFill>
              <a:srgbClr val="FFC2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PA-矩形 53">
              <a:extLst>
                <a:ext uri="{FF2B5EF4-FFF2-40B4-BE49-F238E27FC236}">
                  <a16:creationId xmlns:a16="http://schemas.microsoft.com/office/drawing/2014/main" id="{67A89B18-A31A-4F15-B5F3-864F57E7CE40}"/>
                </a:ext>
              </a:extLst>
            </p:cNvPr>
            <p:cNvSpPr/>
            <p:nvPr>
              <p:custDataLst>
                <p:tags r:id="rId50"/>
              </p:custDataLst>
            </p:nvPr>
          </p:nvSpPr>
          <p:spPr bwMode="auto">
            <a:xfrm>
              <a:off x="6702425" y="1038225"/>
              <a:ext cx="247650" cy="247650"/>
            </a:xfrm>
            <a:prstGeom prst="rect">
              <a:avLst/>
            </a:prstGeom>
            <a:solidFill>
              <a:srgbClr val="E4E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PA-矩形 54">
              <a:extLst>
                <a:ext uri="{FF2B5EF4-FFF2-40B4-BE49-F238E27FC236}">
                  <a16:creationId xmlns:a16="http://schemas.microsoft.com/office/drawing/2014/main" id="{9ADAD79F-0E38-433E-BB0D-5025BAB2085F}"/>
                </a:ext>
              </a:extLst>
            </p:cNvPr>
            <p:cNvSpPr/>
            <p:nvPr>
              <p:custDataLst>
                <p:tags r:id="rId51"/>
              </p:custDataLst>
            </p:nvPr>
          </p:nvSpPr>
          <p:spPr bwMode="auto">
            <a:xfrm>
              <a:off x="7437438" y="1038225"/>
              <a:ext cx="411163" cy="411163"/>
            </a:xfrm>
            <a:prstGeom prst="rect">
              <a:avLst/>
            </a:prstGeom>
            <a:solidFill>
              <a:srgbClr val="FFC2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PA-矩形 55">
              <a:extLst>
                <a:ext uri="{FF2B5EF4-FFF2-40B4-BE49-F238E27FC236}">
                  <a16:creationId xmlns:a16="http://schemas.microsoft.com/office/drawing/2014/main" id="{44B73010-A6A0-4B63-91B2-00338F0DB143}"/>
                </a:ext>
              </a:extLst>
            </p:cNvPr>
            <p:cNvSpPr/>
            <p:nvPr>
              <p:custDataLst>
                <p:tags r:id="rId52"/>
              </p:custDataLst>
            </p:nvPr>
          </p:nvSpPr>
          <p:spPr bwMode="auto">
            <a:xfrm>
              <a:off x="7180263" y="1874838"/>
              <a:ext cx="668338" cy="671513"/>
            </a:xfrm>
            <a:prstGeom prst="rect">
              <a:avLst/>
            </a:prstGeom>
            <a:solidFill>
              <a:srgbClr val="E4E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PA-矩形 56">
              <a:extLst>
                <a:ext uri="{FF2B5EF4-FFF2-40B4-BE49-F238E27FC236}">
                  <a16:creationId xmlns:a16="http://schemas.microsoft.com/office/drawing/2014/main" id="{34D7338A-68F5-42AE-8118-589AE6BED3D8}"/>
                </a:ext>
              </a:extLst>
            </p:cNvPr>
            <p:cNvSpPr/>
            <p:nvPr>
              <p:custDataLst>
                <p:tags r:id="rId53"/>
              </p:custDataLst>
            </p:nvPr>
          </p:nvSpPr>
          <p:spPr bwMode="auto">
            <a:xfrm>
              <a:off x="6083300" y="1038225"/>
              <a:ext cx="490538" cy="301625"/>
            </a:xfrm>
            <a:prstGeom prst="rect">
              <a:avLst/>
            </a:prstGeom>
            <a:solidFill>
              <a:srgbClr val="F2F2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PA-任意多边形 45">
              <a:extLst>
                <a:ext uri="{FF2B5EF4-FFF2-40B4-BE49-F238E27FC236}">
                  <a16:creationId xmlns:a16="http://schemas.microsoft.com/office/drawing/2014/main" id="{9792690B-F8FE-4BFE-9798-EAC9120216E5}"/>
                </a:ext>
              </a:extLst>
            </p:cNvPr>
            <p:cNvSpPr/>
            <p:nvPr>
              <p:custDataLst>
                <p:tags r:id="rId54"/>
              </p:custDataLst>
            </p:nvPr>
          </p:nvSpPr>
          <p:spPr bwMode="auto">
            <a:xfrm>
              <a:off x="6169025" y="1173163"/>
              <a:ext cx="309563" cy="26988"/>
            </a:xfrm>
            <a:custGeom>
              <a:avLst/>
              <a:gdLst>
                <a:gd name="T0" fmla="*/ 79 w 82"/>
                <a:gd name="T1" fmla="*/ 7 h 7"/>
                <a:gd name="T2" fmla="*/ 3 w 82"/>
                <a:gd name="T3" fmla="*/ 7 h 7"/>
                <a:gd name="T4" fmla="*/ 0 w 82"/>
                <a:gd name="T5" fmla="*/ 4 h 7"/>
                <a:gd name="T6" fmla="*/ 3 w 82"/>
                <a:gd name="T7" fmla="*/ 0 h 7"/>
                <a:gd name="T8" fmla="*/ 79 w 82"/>
                <a:gd name="T9" fmla="*/ 0 h 7"/>
                <a:gd name="T10" fmla="*/ 82 w 82"/>
                <a:gd name="T11" fmla="*/ 4 h 7"/>
                <a:gd name="T12" fmla="*/ 79 w 8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2" h="7">
                  <a:moveTo>
                    <a:pt x="79" y="7"/>
                  </a:moveTo>
                  <a:cubicBezTo>
                    <a:pt x="3" y="7"/>
                    <a:pt x="3" y="7"/>
                    <a:pt x="3" y="7"/>
                  </a:cubicBezTo>
                  <a:cubicBezTo>
                    <a:pt x="2" y="7"/>
                    <a:pt x="0" y="6"/>
                    <a:pt x="0" y="4"/>
                  </a:cubicBezTo>
                  <a:cubicBezTo>
                    <a:pt x="0" y="2"/>
                    <a:pt x="1" y="0"/>
                    <a:pt x="3" y="0"/>
                  </a:cubicBezTo>
                  <a:cubicBezTo>
                    <a:pt x="79" y="0"/>
                    <a:pt x="79" y="0"/>
                    <a:pt x="79" y="0"/>
                  </a:cubicBezTo>
                  <a:cubicBezTo>
                    <a:pt x="81" y="0"/>
                    <a:pt x="82" y="2"/>
                    <a:pt x="82" y="4"/>
                  </a:cubicBezTo>
                  <a:cubicBezTo>
                    <a:pt x="82" y="6"/>
                    <a:pt x="81" y="7"/>
                    <a:pt x="7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PA-椭圆 58">
              <a:extLst>
                <a:ext uri="{FF2B5EF4-FFF2-40B4-BE49-F238E27FC236}">
                  <a16:creationId xmlns:a16="http://schemas.microsoft.com/office/drawing/2014/main" id="{9F9CD347-A785-48FB-8CCC-F918D8A474F2}"/>
                </a:ext>
              </a:extLst>
            </p:cNvPr>
            <p:cNvSpPr/>
            <p:nvPr>
              <p:custDataLst>
                <p:tags r:id="rId55"/>
              </p:custDataLst>
            </p:nvPr>
          </p:nvSpPr>
          <p:spPr bwMode="auto">
            <a:xfrm>
              <a:off x="7067550" y="1147763"/>
              <a:ext cx="79375" cy="77788"/>
            </a:xfrm>
            <a:prstGeom prst="ellipse">
              <a:avLst/>
            </a:prstGeom>
            <a:solidFill>
              <a:srgbClr val="E4E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PA-椭圆 59">
              <a:extLst>
                <a:ext uri="{FF2B5EF4-FFF2-40B4-BE49-F238E27FC236}">
                  <a16:creationId xmlns:a16="http://schemas.microsoft.com/office/drawing/2014/main" id="{779F2C59-4A98-4487-A8A8-ED8768E1B296}"/>
                </a:ext>
              </a:extLst>
            </p:cNvPr>
            <p:cNvSpPr/>
            <p:nvPr>
              <p:custDataLst>
                <p:tags r:id="rId56"/>
              </p:custDataLst>
            </p:nvPr>
          </p:nvSpPr>
          <p:spPr bwMode="auto">
            <a:xfrm>
              <a:off x="7067550" y="1298575"/>
              <a:ext cx="79375" cy="77788"/>
            </a:xfrm>
            <a:prstGeom prst="ellipse">
              <a:avLst/>
            </a:prstGeom>
            <a:solidFill>
              <a:srgbClr val="E4E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PA-任意多边形 48">
              <a:extLst>
                <a:ext uri="{FF2B5EF4-FFF2-40B4-BE49-F238E27FC236}">
                  <a16:creationId xmlns:a16="http://schemas.microsoft.com/office/drawing/2014/main" id="{FE1F0853-E730-470A-84A4-6EB9FEA19996}"/>
                </a:ext>
              </a:extLst>
            </p:cNvPr>
            <p:cNvSpPr/>
            <p:nvPr>
              <p:custDataLst>
                <p:tags r:id="rId57"/>
              </p:custDataLst>
            </p:nvPr>
          </p:nvSpPr>
          <p:spPr bwMode="auto">
            <a:xfrm>
              <a:off x="6746875" y="3149600"/>
              <a:ext cx="501650" cy="22225"/>
            </a:xfrm>
            <a:custGeom>
              <a:avLst/>
              <a:gdLst>
                <a:gd name="T0" fmla="*/ 130 w 133"/>
                <a:gd name="T1" fmla="*/ 6 h 6"/>
                <a:gd name="T2" fmla="*/ 3 w 133"/>
                <a:gd name="T3" fmla="*/ 6 h 6"/>
                <a:gd name="T4" fmla="*/ 0 w 133"/>
                <a:gd name="T5" fmla="*/ 3 h 6"/>
                <a:gd name="T6" fmla="*/ 3 w 133"/>
                <a:gd name="T7" fmla="*/ 0 h 6"/>
                <a:gd name="T8" fmla="*/ 130 w 133"/>
                <a:gd name="T9" fmla="*/ 0 h 6"/>
                <a:gd name="T10" fmla="*/ 133 w 133"/>
                <a:gd name="T11" fmla="*/ 3 h 6"/>
                <a:gd name="T12" fmla="*/ 130 w 13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3" h="6">
                  <a:moveTo>
                    <a:pt x="130" y="6"/>
                  </a:moveTo>
                  <a:cubicBezTo>
                    <a:pt x="3" y="6"/>
                    <a:pt x="3" y="6"/>
                    <a:pt x="3" y="6"/>
                  </a:cubicBezTo>
                  <a:cubicBezTo>
                    <a:pt x="1" y="6"/>
                    <a:pt x="0" y="5"/>
                    <a:pt x="0" y="3"/>
                  </a:cubicBezTo>
                  <a:cubicBezTo>
                    <a:pt x="0" y="1"/>
                    <a:pt x="1" y="0"/>
                    <a:pt x="3" y="0"/>
                  </a:cubicBezTo>
                  <a:cubicBezTo>
                    <a:pt x="130" y="0"/>
                    <a:pt x="130" y="0"/>
                    <a:pt x="130" y="0"/>
                  </a:cubicBezTo>
                  <a:cubicBezTo>
                    <a:pt x="132" y="0"/>
                    <a:pt x="133" y="1"/>
                    <a:pt x="133" y="3"/>
                  </a:cubicBezTo>
                  <a:cubicBezTo>
                    <a:pt x="133" y="5"/>
                    <a:pt x="132" y="6"/>
                    <a:pt x="13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PA-任意多边形 49">
              <a:extLst>
                <a:ext uri="{FF2B5EF4-FFF2-40B4-BE49-F238E27FC236}">
                  <a16:creationId xmlns:a16="http://schemas.microsoft.com/office/drawing/2014/main" id="{C4163181-0773-46C7-A7CE-9C8C01542E0D}"/>
                </a:ext>
              </a:extLst>
            </p:cNvPr>
            <p:cNvSpPr/>
            <p:nvPr>
              <p:custDataLst>
                <p:tags r:id="rId58"/>
              </p:custDataLst>
            </p:nvPr>
          </p:nvSpPr>
          <p:spPr bwMode="auto">
            <a:xfrm>
              <a:off x="6932613" y="3281363"/>
              <a:ext cx="315913" cy="23813"/>
            </a:xfrm>
            <a:custGeom>
              <a:avLst/>
              <a:gdLst>
                <a:gd name="T0" fmla="*/ 81 w 84"/>
                <a:gd name="T1" fmla="*/ 6 h 6"/>
                <a:gd name="T2" fmla="*/ 3 w 84"/>
                <a:gd name="T3" fmla="*/ 6 h 6"/>
                <a:gd name="T4" fmla="*/ 0 w 84"/>
                <a:gd name="T5" fmla="*/ 3 h 6"/>
                <a:gd name="T6" fmla="*/ 3 w 84"/>
                <a:gd name="T7" fmla="*/ 0 h 6"/>
                <a:gd name="T8" fmla="*/ 81 w 84"/>
                <a:gd name="T9" fmla="*/ 0 h 6"/>
                <a:gd name="T10" fmla="*/ 84 w 84"/>
                <a:gd name="T11" fmla="*/ 3 h 6"/>
                <a:gd name="T12" fmla="*/ 81 w 8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4" h="6">
                  <a:moveTo>
                    <a:pt x="81" y="6"/>
                  </a:moveTo>
                  <a:cubicBezTo>
                    <a:pt x="3" y="6"/>
                    <a:pt x="3" y="6"/>
                    <a:pt x="3" y="6"/>
                  </a:cubicBezTo>
                  <a:cubicBezTo>
                    <a:pt x="1" y="6"/>
                    <a:pt x="0" y="5"/>
                    <a:pt x="0" y="3"/>
                  </a:cubicBezTo>
                  <a:cubicBezTo>
                    <a:pt x="0" y="1"/>
                    <a:pt x="1" y="0"/>
                    <a:pt x="3" y="0"/>
                  </a:cubicBezTo>
                  <a:cubicBezTo>
                    <a:pt x="81" y="0"/>
                    <a:pt x="81" y="0"/>
                    <a:pt x="81" y="0"/>
                  </a:cubicBezTo>
                  <a:cubicBezTo>
                    <a:pt x="83" y="0"/>
                    <a:pt x="84" y="1"/>
                    <a:pt x="84" y="3"/>
                  </a:cubicBezTo>
                  <a:cubicBezTo>
                    <a:pt x="84" y="5"/>
                    <a:pt x="83" y="6"/>
                    <a:pt x="8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PA-任意多边形 50">
              <a:extLst>
                <a:ext uri="{FF2B5EF4-FFF2-40B4-BE49-F238E27FC236}">
                  <a16:creationId xmlns:a16="http://schemas.microsoft.com/office/drawing/2014/main" id="{32CABB5C-0C8E-47D8-B8E6-B767D799FE92}"/>
                </a:ext>
              </a:extLst>
            </p:cNvPr>
            <p:cNvSpPr/>
            <p:nvPr>
              <p:custDataLst>
                <p:tags r:id="rId59"/>
              </p:custDataLst>
            </p:nvPr>
          </p:nvSpPr>
          <p:spPr bwMode="auto">
            <a:xfrm>
              <a:off x="6746875" y="3281363"/>
              <a:ext cx="136525" cy="23813"/>
            </a:xfrm>
            <a:custGeom>
              <a:avLst/>
              <a:gdLst>
                <a:gd name="T0" fmla="*/ 32 w 36"/>
                <a:gd name="T1" fmla="*/ 6 h 6"/>
                <a:gd name="T2" fmla="*/ 3 w 36"/>
                <a:gd name="T3" fmla="*/ 6 h 6"/>
                <a:gd name="T4" fmla="*/ 0 w 36"/>
                <a:gd name="T5" fmla="*/ 3 h 6"/>
                <a:gd name="T6" fmla="*/ 3 w 36"/>
                <a:gd name="T7" fmla="*/ 0 h 6"/>
                <a:gd name="T8" fmla="*/ 32 w 36"/>
                <a:gd name="T9" fmla="*/ 0 h 6"/>
                <a:gd name="T10" fmla="*/ 36 w 36"/>
                <a:gd name="T11" fmla="*/ 3 h 6"/>
                <a:gd name="T12" fmla="*/ 32 w 3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6" h="6">
                  <a:moveTo>
                    <a:pt x="32" y="6"/>
                  </a:moveTo>
                  <a:cubicBezTo>
                    <a:pt x="3" y="6"/>
                    <a:pt x="3" y="6"/>
                    <a:pt x="3" y="6"/>
                  </a:cubicBezTo>
                  <a:cubicBezTo>
                    <a:pt x="1" y="6"/>
                    <a:pt x="0" y="5"/>
                    <a:pt x="0" y="3"/>
                  </a:cubicBezTo>
                  <a:cubicBezTo>
                    <a:pt x="0" y="1"/>
                    <a:pt x="1" y="0"/>
                    <a:pt x="3" y="0"/>
                  </a:cubicBezTo>
                  <a:cubicBezTo>
                    <a:pt x="32" y="0"/>
                    <a:pt x="32" y="0"/>
                    <a:pt x="32" y="0"/>
                  </a:cubicBezTo>
                  <a:cubicBezTo>
                    <a:pt x="34" y="0"/>
                    <a:pt x="36" y="1"/>
                    <a:pt x="36" y="3"/>
                  </a:cubicBezTo>
                  <a:cubicBezTo>
                    <a:pt x="36" y="5"/>
                    <a:pt x="34" y="6"/>
                    <a:pt x="3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PA-任意多边形 51">
              <a:extLst>
                <a:ext uri="{FF2B5EF4-FFF2-40B4-BE49-F238E27FC236}">
                  <a16:creationId xmlns:a16="http://schemas.microsoft.com/office/drawing/2014/main" id="{2079276C-8D3C-4485-8676-4309ED1FD54B}"/>
                </a:ext>
              </a:extLst>
            </p:cNvPr>
            <p:cNvSpPr/>
            <p:nvPr>
              <p:custDataLst>
                <p:tags r:id="rId60"/>
              </p:custDataLst>
            </p:nvPr>
          </p:nvSpPr>
          <p:spPr bwMode="auto">
            <a:xfrm>
              <a:off x="7415213" y="2055813"/>
              <a:ext cx="268288" cy="328613"/>
            </a:xfrm>
            <a:custGeom>
              <a:avLst/>
              <a:gdLst>
                <a:gd name="T0" fmla="*/ 0 w 169"/>
                <a:gd name="T1" fmla="*/ 0 h 207"/>
                <a:gd name="T2" fmla="*/ 0 w 169"/>
                <a:gd name="T3" fmla="*/ 207 h 207"/>
                <a:gd name="T4" fmla="*/ 169 w 169"/>
                <a:gd name="T5" fmla="*/ 105 h 207"/>
                <a:gd name="T6" fmla="*/ 0 w 169"/>
                <a:gd name="T7" fmla="*/ 0 h 207"/>
              </a:gdLst>
              <a:ahLst/>
              <a:cxnLst>
                <a:cxn ang="0">
                  <a:pos x="T0" y="T1"/>
                </a:cxn>
                <a:cxn ang="0">
                  <a:pos x="T2" y="T3"/>
                </a:cxn>
                <a:cxn ang="0">
                  <a:pos x="T4" y="T5"/>
                </a:cxn>
                <a:cxn ang="0">
                  <a:pos x="T6" y="T7"/>
                </a:cxn>
              </a:cxnLst>
              <a:rect l="0" t="0" r="r" b="b"/>
              <a:pathLst>
                <a:path w="169" h="207">
                  <a:moveTo>
                    <a:pt x="0" y="0"/>
                  </a:moveTo>
                  <a:lnTo>
                    <a:pt x="0" y="207"/>
                  </a:lnTo>
                  <a:lnTo>
                    <a:pt x="169" y="10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66" name="îŝľiďê">
            <a:extLst>
              <a:ext uri="{FF2B5EF4-FFF2-40B4-BE49-F238E27FC236}">
                <a16:creationId xmlns:a16="http://schemas.microsoft.com/office/drawing/2014/main" id="{EA0D02D2-7998-47A0-9727-255D1B30F18F}"/>
              </a:ext>
            </a:extLst>
          </p:cNvPr>
          <p:cNvSpPr txBox="1"/>
          <p:nvPr/>
        </p:nvSpPr>
        <p:spPr>
          <a:xfrm>
            <a:off x="-5864306" y="-196038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67" name="PA-文本框 10">
            <a:extLst>
              <a:ext uri="{FF2B5EF4-FFF2-40B4-BE49-F238E27FC236}">
                <a16:creationId xmlns:a16="http://schemas.microsoft.com/office/drawing/2014/main" id="{325149CC-5139-4DF9-8083-1AA8CF6AC514}"/>
              </a:ext>
            </a:extLst>
          </p:cNvPr>
          <p:cNvSpPr txBox="1"/>
          <p:nvPr>
            <p:custDataLst>
              <p:tags r:id="rId11"/>
            </p:custDataLst>
          </p:nvPr>
        </p:nvSpPr>
        <p:spPr>
          <a:xfrm>
            <a:off x="-5887099" y="-3826869"/>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cxnSp>
        <p:nvCxnSpPr>
          <p:cNvPr id="68" name="直接连接符 67">
            <a:extLst>
              <a:ext uri="{FF2B5EF4-FFF2-40B4-BE49-F238E27FC236}">
                <a16:creationId xmlns:a16="http://schemas.microsoft.com/office/drawing/2014/main" id="{EFCBCE00-349F-4C5F-9481-14662AE91C8E}"/>
              </a:ext>
            </a:extLst>
          </p:cNvPr>
          <p:cNvCxnSpPr>
            <a:cxnSpLocks/>
          </p:cNvCxnSpPr>
          <p:nvPr/>
        </p:nvCxnSpPr>
        <p:spPr>
          <a:xfrm flipV="1">
            <a:off x="-6556324" y="-889769"/>
            <a:ext cx="5521598" cy="2388758"/>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1A8CBD86-7557-4C67-A68E-1130F3B85CD2}"/>
              </a:ext>
            </a:extLst>
          </p:cNvPr>
          <p:cNvCxnSpPr>
            <a:cxnSpLocks/>
          </p:cNvCxnSpPr>
          <p:nvPr/>
        </p:nvCxnSpPr>
        <p:spPr>
          <a:xfrm>
            <a:off x="-2101740" y="-4454772"/>
            <a:ext cx="1067014" cy="356500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0" name="PA-îśľidé">
            <a:extLst>
              <a:ext uri="{FF2B5EF4-FFF2-40B4-BE49-F238E27FC236}">
                <a16:creationId xmlns:a16="http://schemas.microsoft.com/office/drawing/2014/main" id="{46FD8811-EDDC-4234-BA8A-F1C65794A377}"/>
              </a:ext>
            </a:extLst>
          </p:cNvPr>
          <p:cNvSpPr txBox="1"/>
          <p:nvPr>
            <p:custDataLst>
              <p:tags r:id="rId12"/>
            </p:custDataLst>
          </p:nvPr>
        </p:nvSpPr>
        <p:spPr bwMode="auto">
          <a:xfrm>
            <a:off x="-4840790" y="-2291062"/>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项目简介</a:t>
            </a:r>
            <a:endParaRPr lang="en-US" altLang="zh-CN" sz="5400" dirty="0">
              <a:solidFill>
                <a:schemeClr val="tx2">
                  <a:lumMod val="50000"/>
                </a:schemeClr>
              </a:solidFill>
              <a:latin typeface="+mn-lt"/>
              <a:ea typeface="+mn-ea"/>
              <a:sym typeface="+mn-lt"/>
            </a:endParaRPr>
          </a:p>
        </p:txBody>
      </p:sp>
      <p:sp>
        <p:nvSpPr>
          <p:cNvPr id="76" name="check-mark_2431">
            <a:extLst>
              <a:ext uri="{FF2B5EF4-FFF2-40B4-BE49-F238E27FC236}">
                <a16:creationId xmlns:a16="http://schemas.microsoft.com/office/drawing/2014/main" id="{D7A88552-DEEA-4AA7-AC4A-D4D9CD2B0A94}"/>
              </a:ext>
            </a:extLst>
          </p:cNvPr>
          <p:cNvSpPr/>
          <p:nvPr/>
        </p:nvSpPr>
        <p:spPr>
          <a:xfrm>
            <a:off x="2958495" y="8104657"/>
            <a:ext cx="609685" cy="608998"/>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solidFill>
            <a:schemeClr val="accent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confont-11899-5650885">
            <a:extLst>
              <a:ext uri="{FF2B5EF4-FFF2-40B4-BE49-F238E27FC236}">
                <a16:creationId xmlns:a16="http://schemas.microsoft.com/office/drawing/2014/main" id="{7D2B4234-C777-42A2-93D8-F630926A1BA1}"/>
              </a:ext>
            </a:extLst>
          </p:cNvPr>
          <p:cNvSpPr/>
          <p:nvPr/>
        </p:nvSpPr>
        <p:spPr>
          <a:xfrm>
            <a:off x="2348810" y="10751508"/>
            <a:ext cx="609685" cy="609562"/>
          </a:xfrm>
          <a:custGeom>
            <a:avLst/>
            <a:gdLst>
              <a:gd name="T0" fmla="*/ 5203 w 10375"/>
              <a:gd name="T1" fmla="*/ 3208 h 10375"/>
              <a:gd name="T2" fmla="*/ 1896 w 10375"/>
              <a:gd name="T3" fmla="*/ 5192 h 10375"/>
              <a:gd name="T4" fmla="*/ 5188 w 10375"/>
              <a:gd name="T5" fmla="*/ 7165 h 10375"/>
              <a:gd name="T6" fmla="*/ 8479 w 10375"/>
              <a:gd name="T7" fmla="*/ 5194 h 10375"/>
              <a:gd name="T8" fmla="*/ 5203 w 10375"/>
              <a:gd name="T9" fmla="*/ 3208 h 10375"/>
              <a:gd name="T10" fmla="*/ 5214 w 10375"/>
              <a:gd name="T11" fmla="*/ 6582 h 10375"/>
              <a:gd name="T12" fmla="*/ 3726 w 10375"/>
              <a:gd name="T13" fmla="*/ 5197 h 10375"/>
              <a:gd name="T14" fmla="*/ 5214 w 10375"/>
              <a:gd name="T15" fmla="*/ 3812 h 10375"/>
              <a:gd name="T16" fmla="*/ 6701 w 10375"/>
              <a:gd name="T17" fmla="*/ 5197 h 10375"/>
              <a:gd name="T18" fmla="*/ 5214 w 10375"/>
              <a:gd name="T19" fmla="*/ 6582 h 10375"/>
              <a:gd name="T20" fmla="*/ 0 w 10375"/>
              <a:gd name="T21" fmla="*/ 0 h 10375"/>
              <a:gd name="T22" fmla="*/ 0 w 10375"/>
              <a:gd name="T23" fmla="*/ 10375 h 10375"/>
              <a:gd name="T24" fmla="*/ 10375 w 10375"/>
              <a:gd name="T25" fmla="*/ 10375 h 10375"/>
              <a:gd name="T26" fmla="*/ 10375 w 10375"/>
              <a:gd name="T27" fmla="*/ 0 h 10375"/>
              <a:gd name="T28" fmla="*/ 0 w 10375"/>
              <a:gd name="T29" fmla="*/ 0 h 10375"/>
              <a:gd name="T30" fmla="*/ 9151 w 10375"/>
              <a:gd name="T31" fmla="*/ 5257 h 10375"/>
              <a:gd name="T32" fmla="*/ 9146 w 10375"/>
              <a:gd name="T33" fmla="*/ 5292 h 10375"/>
              <a:gd name="T34" fmla="*/ 9140 w 10375"/>
              <a:gd name="T35" fmla="*/ 5303 h 10375"/>
              <a:gd name="T36" fmla="*/ 9134 w 10375"/>
              <a:gd name="T37" fmla="*/ 5325 h 10375"/>
              <a:gd name="T38" fmla="*/ 5188 w 10375"/>
              <a:gd name="T39" fmla="*/ 7730 h 10375"/>
              <a:gd name="T40" fmla="*/ 1241 w 10375"/>
              <a:gd name="T41" fmla="*/ 5322 h 10375"/>
              <a:gd name="T42" fmla="*/ 1236 w 10375"/>
              <a:gd name="T43" fmla="*/ 5302 h 10375"/>
              <a:gd name="T44" fmla="*/ 1229 w 10375"/>
              <a:gd name="T45" fmla="*/ 5290 h 10375"/>
              <a:gd name="T46" fmla="*/ 1224 w 10375"/>
              <a:gd name="T47" fmla="*/ 5255 h 10375"/>
              <a:gd name="T48" fmla="*/ 1215 w 10375"/>
              <a:gd name="T49" fmla="*/ 5192 h 10375"/>
              <a:gd name="T50" fmla="*/ 1224 w 10375"/>
              <a:gd name="T51" fmla="*/ 5131 h 10375"/>
              <a:gd name="T52" fmla="*/ 1229 w 10375"/>
              <a:gd name="T53" fmla="*/ 5096 h 10375"/>
              <a:gd name="T54" fmla="*/ 1236 w 10375"/>
              <a:gd name="T55" fmla="*/ 5085 h 10375"/>
              <a:gd name="T56" fmla="*/ 1241 w 10375"/>
              <a:gd name="T57" fmla="*/ 5065 h 10375"/>
              <a:gd name="T58" fmla="*/ 5203 w 10375"/>
              <a:gd name="T59" fmla="*/ 2643 h 10375"/>
              <a:gd name="T60" fmla="*/ 9133 w 10375"/>
              <a:gd name="T61" fmla="*/ 5066 h 10375"/>
              <a:gd name="T62" fmla="*/ 9139 w 10375"/>
              <a:gd name="T63" fmla="*/ 5086 h 10375"/>
              <a:gd name="T64" fmla="*/ 9145 w 10375"/>
              <a:gd name="T65" fmla="*/ 5098 h 10375"/>
              <a:gd name="T66" fmla="*/ 9150 w 10375"/>
              <a:gd name="T67" fmla="*/ 5133 h 10375"/>
              <a:gd name="T68" fmla="*/ 9159 w 10375"/>
              <a:gd name="T69" fmla="*/ 5195 h 10375"/>
              <a:gd name="T70" fmla="*/ 9151 w 10375"/>
              <a:gd name="T71" fmla="*/ 5257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5203" y="3208"/>
                </a:moveTo>
                <a:cubicBezTo>
                  <a:pt x="3865" y="3208"/>
                  <a:pt x="2535" y="3880"/>
                  <a:pt x="1896" y="5192"/>
                </a:cubicBezTo>
                <a:cubicBezTo>
                  <a:pt x="2540" y="6510"/>
                  <a:pt x="3854" y="7165"/>
                  <a:pt x="5188" y="7165"/>
                </a:cubicBezTo>
                <a:cubicBezTo>
                  <a:pt x="6525" y="7165"/>
                  <a:pt x="7840" y="6506"/>
                  <a:pt x="8479" y="5194"/>
                </a:cubicBezTo>
                <a:cubicBezTo>
                  <a:pt x="7840" y="3881"/>
                  <a:pt x="6539" y="3208"/>
                  <a:pt x="5203" y="3208"/>
                </a:cubicBezTo>
                <a:close/>
                <a:moveTo>
                  <a:pt x="5214" y="6582"/>
                </a:moveTo>
                <a:cubicBezTo>
                  <a:pt x="4393" y="6582"/>
                  <a:pt x="3726" y="5962"/>
                  <a:pt x="3726" y="5197"/>
                </a:cubicBezTo>
                <a:cubicBezTo>
                  <a:pt x="3726" y="4432"/>
                  <a:pt x="4393" y="3812"/>
                  <a:pt x="5214" y="3812"/>
                </a:cubicBezTo>
                <a:cubicBezTo>
                  <a:pt x="6035" y="3812"/>
                  <a:pt x="6701" y="4432"/>
                  <a:pt x="6701" y="5197"/>
                </a:cubicBezTo>
                <a:cubicBezTo>
                  <a:pt x="6701" y="5962"/>
                  <a:pt x="6036" y="6582"/>
                  <a:pt x="5214" y="6582"/>
                </a:cubicBezTo>
                <a:close/>
                <a:moveTo>
                  <a:pt x="0" y="0"/>
                </a:moveTo>
                <a:lnTo>
                  <a:pt x="0" y="10375"/>
                </a:lnTo>
                <a:lnTo>
                  <a:pt x="10375" y="10375"/>
                </a:lnTo>
                <a:lnTo>
                  <a:pt x="10375" y="0"/>
                </a:lnTo>
                <a:lnTo>
                  <a:pt x="0" y="0"/>
                </a:lnTo>
                <a:close/>
                <a:moveTo>
                  <a:pt x="9151" y="5257"/>
                </a:moveTo>
                <a:cubicBezTo>
                  <a:pt x="9149" y="5268"/>
                  <a:pt x="9150" y="5281"/>
                  <a:pt x="9146" y="5292"/>
                </a:cubicBezTo>
                <a:cubicBezTo>
                  <a:pt x="9145" y="5296"/>
                  <a:pt x="9141" y="5300"/>
                  <a:pt x="9140" y="5303"/>
                </a:cubicBezTo>
                <a:cubicBezTo>
                  <a:pt x="9138" y="5311"/>
                  <a:pt x="9138" y="5317"/>
                  <a:pt x="9134" y="5325"/>
                </a:cubicBezTo>
                <a:cubicBezTo>
                  <a:pt x="8413" y="6862"/>
                  <a:pt x="6844" y="7730"/>
                  <a:pt x="5188" y="7730"/>
                </a:cubicBezTo>
                <a:cubicBezTo>
                  <a:pt x="3531" y="7730"/>
                  <a:pt x="1963" y="6860"/>
                  <a:pt x="1241" y="5322"/>
                </a:cubicBezTo>
                <a:cubicBezTo>
                  <a:pt x="1239" y="5316"/>
                  <a:pt x="1239" y="5308"/>
                  <a:pt x="1236" y="5302"/>
                </a:cubicBezTo>
                <a:cubicBezTo>
                  <a:pt x="1235" y="5297"/>
                  <a:pt x="1231" y="5296"/>
                  <a:pt x="1229" y="5290"/>
                </a:cubicBezTo>
                <a:cubicBezTo>
                  <a:pt x="1225" y="5278"/>
                  <a:pt x="1226" y="5266"/>
                  <a:pt x="1224" y="5255"/>
                </a:cubicBezTo>
                <a:cubicBezTo>
                  <a:pt x="1219" y="5233"/>
                  <a:pt x="1215" y="5213"/>
                  <a:pt x="1215" y="5192"/>
                </a:cubicBezTo>
                <a:cubicBezTo>
                  <a:pt x="1215" y="5171"/>
                  <a:pt x="1219" y="5151"/>
                  <a:pt x="1224" y="5131"/>
                </a:cubicBezTo>
                <a:cubicBezTo>
                  <a:pt x="1226" y="5120"/>
                  <a:pt x="1225" y="5107"/>
                  <a:pt x="1229" y="5096"/>
                </a:cubicBezTo>
                <a:cubicBezTo>
                  <a:pt x="1230" y="5092"/>
                  <a:pt x="1234" y="5090"/>
                  <a:pt x="1236" y="5085"/>
                </a:cubicBezTo>
                <a:cubicBezTo>
                  <a:pt x="1239" y="5077"/>
                  <a:pt x="1239" y="5071"/>
                  <a:pt x="1241" y="5065"/>
                </a:cubicBezTo>
                <a:cubicBezTo>
                  <a:pt x="1963" y="3527"/>
                  <a:pt x="3548" y="2643"/>
                  <a:pt x="5203" y="2643"/>
                </a:cubicBezTo>
                <a:cubicBezTo>
                  <a:pt x="6859" y="2643"/>
                  <a:pt x="8411" y="3528"/>
                  <a:pt x="9133" y="5066"/>
                </a:cubicBezTo>
                <a:cubicBezTo>
                  <a:pt x="9136" y="5072"/>
                  <a:pt x="9135" y="5080"/>
                  <a:pt x="9139" y="5086"/>
                </a:cubicBezTo>
                <a:cubicBezTo>
                  <a:pt x="9140" y="5090"/>
                  <a:pt x="9144" y="5093"/>
                  <a:pt x="9145" y="5098"/>
                </a:cubicBezTo>
                <a:cubicBezTo>
                  <a:pt x="9149" y="5110"/>
                  <a:pt x="9148" y="5122"/>
                  <a:pt x="9150" y="5133"/>
                </a:cubicBezTo>
                <a:cubicBezTo>
                  <a:pt x="9154" y="5155"/>
                  <a:pt x="9159" y="5175"/>
                  <a:pt x="9159" y="5195"/>
                </a:cubicBezTo>
                <a:cubicBezTo>
                  <a:pt x="9159" y="5216"/>
                  <a:pt x="9155" y="5236"/>
                  <a:pt x="9151" y="5257"/>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文本框 77">
            <a:extLst>
              <a:ext uri="{FF2B5EF4-FFF2-40B4-BE49-F238E27FC236}">
                <a16:creationId xmlns:a16="http://schemas.microsoft.com/office/drawing/2014/main" id="{6B19B18E-0C5D-4F89-9C9D-0F8489364260}"/>
              </a:ext>
            </a:extLst>
          </p:cNvPr>
          <p:cNvSpPr txBox="1"/>
          <p:nvPr/>
        </p:nvSpPr>
        <p:spPr>
          <a:xfrm>
            <a:off x="3652506" y="8115391"/>
            <a:ext cx="1668544" cy="523220"/>
          </a:xfrm>
          <a:prstGeom prst="rect">
            <a:avLst/>
          </a:prstGeom>
          <a:noFill/>
          <a:effectLst>
            <a:outerShdw blurRad="50800" dist="38100" dir="8100000" algn="tr" rotWithShape="0">
              <a:prstClr val="black">
                <a:alpha val="40000"/>
              </a:prstClr>
            </a:outerShdw>
          </a:effectLst>
        </p:spPr>
        <p:txBody>
          <a:bodyPr wrap="square" rtlCol="0">
            <a:spAutoFit/>
          </a:bodyPr>
          <a:lstStyle/>
          <a:p>
            <a:pPr algn="dist"/>
            <a:r>
              <a:rPr lang="zh-CN" altLang="en-US" sz="2800" dirty="0"/>
              <a:t>研究内容</a:t>
            </a:r>
          </a:p>
        </p:txBody>
      </p:sp>
      <p:sp>
        <p:nvSpPr>
          <p:cNvPr id="79" name="文本框 78">
            <a:extLst>
              <a:ext uri="{FF2B5EF4-FFF2-40B4-BE49-F238E27FC236}">
                <a16:creationId xmlns:a16="http://schemas.microsoft.com/office/drawing/2014/main" id="{A5D15FF7-0EAA-4A4E-8ED3-74BD8DA43CD4}"/>
              </a:ext>
            </a:extLst>
          </p:cNvPr>
          <p:cNvSpPr txBox="1"/>
          <p:nvPr/>
        </p:nvSpPr>
        <p:spPr>
          <a:xfrm>
            <a:off x="3033304" y="10631943"/>
            <a:ext cx="1668544"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dist"/>
            <a:r>
              <a:rPr lang="zh-CN" altLang="en-US" sz="2800" dirty="0"/>
              <a:t>项目特色</a:t>
            </a:r>
          </a:p>
        </p:txBody>
      </p:sp>
    </p:spTree>
    <p:custDataLst>
      <p:tags r:id="rId2"/>
    </p:custDataLst>
    <p:extLst>
      <p:ext uri="{BB962C8B-B14F-4D97-AF65-F5344CB8AC3E}">
        <p14:creationId xmlns:p14="http://schemas.microsoft.com/office/powerpoint/2010/main" val="91193317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ṥliḍê"/>
        <p:cNvGrpSpPr/>
        <p:nvPr/>
      </p:nvGrpSpPr>
      <p:grpSpPr>
        <a:xfrm>
          <a:off x="0" y="0"/>
          <a:ext cx="0" cy="0"/>
          <a:chOff x="0" y="0"/>
          <a:chExt cx="0" cy="0"/>
        </a:xfrm>
      </p:grpSpPr>
      <p:sp>
        <p:nvSpPr>
          <p:cNvPr id="96" name="文本框 95">
            <a:extLst>
              <a:ext uri="{FF2B5EF4-FFF2-40B4-BE49-F238E27FC236}">
                <a16:creationId xmlns:a16="http://schemas.microsoft.com/office/drawing/2014/main" id="{B28B9525-4208-42B5-B704-55AB5366E1B3}"/>
              </a:ext>
            </a:extLst>
          </p:cNvPr>
          <p:cNvSpPr txBox="1"/>
          <p:nvPr/>
        </p:nvSpPr>
        <p:spPr>
          <a:xfrm rot="20603876">
            <a:off x="4557301" y="-1330815"/>
            <a:ext cx="2227179" cy="4247317"/>
          </a:xfrm>
          <a:prstGeom prst="rect">
            <a:avLst/>
          </a:prstGeom>
          <a:noFill/>
        </p:spPr>
        <p:txBody>
          <a:bodyPr wrap="square">
            <a:spAutoFit/>
          </a:bodyPr>
          <a:lstStyle/>
          <a:p>
            <a:pPr algn="just" latinLnBrk="1"/>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you smile when you really need </a:t>
            </a:r>
            <a:r>
              <a:rPr lang="en-US" altLang="zh-CN" sz="1800" dirty="0" err="1">
                <a:solidFill>
                  <a:schemeClr val="tx2">
                    <a:lumMod val="60000"/>
                    <a:lumOff val="40000"/>
                  </a:schemeClr>
                </a:solidFill>
                <a:latin typeface="Microsoft YaHei" panose="020B0503020204020204" pitchFamily="34" charset="-122"/>
                <a:ea typeface="Microsoft YaHei" panose="020B0503020204020204" pitchFamily="34" charset="-122"/>
              </a:rPr>
              <a:t>it,to</a:t>
            </a:r>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 those that make you see the brighter side of thing you smile when you really need </a:t>
            </a:r>
            <a:r>
              <a:rPr lang="en-US" altLang="zh-CN" sz="1800" dirty="0" err="1">
                <a:solidFill>
                  <a:schemeClr val="tx2">
                    <a:lumMod val="60000"/>
                    <a:lumOff val="40000"/>
                  </a:schemeClr>
                </a:solidFill>
                <a:latin typeface="Microsoft YaHei" panose="020B0503020204020204" pitchFamily="34" charset="-122"/>
                <a:ea typeface="Microsoft YaHei" panose="020B0503020204020204" pitchFamily="34" charset="-122"/>
              </a:rPr>
              <a:t>it,to</a:t>
            </a:r>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 those that make you see you smile when you really need </a:t>
            </a:r>
            <a:r>
              <a:rPr lang="en-US" altLang="zh-CN" sz="1800" dirty="0" err="1">
                <a:solidFill>
                  <a:schemeClr val="tx2">
                    <a:lumMod val="60000"/>
                    <a:lumOff val="40000"/>
                  </a:schemeClr>
                </a:solidFill>
                <a:latin typeface="Microsoft YaHei" panose="020B0503020204020204" pitchFamily="34" charset="-122"/>
                <a:ea typeface="Microsoft YaHei" panose="020B0503020204020204" pitchFamily="34" charset="-122"/>
              </a:rPr>
              <a:t>it,to</a:t>
            </a:r>
            <a:r>
              <a:rPr lang="en-US" altLang="zh-CN" sz="1800" dirty="0">
                <a:solidFill>
                  <a:schemeClr val="tx2">
                    <a:lumMod val="60000"/>
                    <a:lumOff val="40000"/>
                  </a:schemeClr>
                </a:solidFill>
                <a:latin typeface="Microsoft YaHei" panose="020B0503020204020204" pitchFamily="34" charset="-122"/>
                <a:ea typeface="Microsoft YaHei" panose="020B0503020204020204" pitchFamily="34" charset="-122"/>
              </a:rPr>
              <a:t> those that make you see the brighter side of things when you are really down,</a:t>
            </a:r>
          </a:p>
        </p:txBody>
      </p:sp>
      <p:sp>
        <p:nvSpPr>
          <p:cNvPr id="97" name="文本框 96">
            <a:extLst>
              <a:ext uri="{FF2B5EF4-FFF2-40B4-BE49-F238E27FC236}">
                <a16:creationId xmlns:a16="http://schemas.microsoft.com/office/drawing/2014/main" id="{2203C19E-A6BE-4AB5-B2E5-F5AE76DC2469}"/>
              </a:ext>
            </a:extLst>
          </p:cNvPr>
          <p:cNvSpPr txBox="1"/>
          <p:nvPr/>
        </p:nvSpPr>
        <p:spPr>
          <a:xfrm rot="20931682">
            <a:off x="-556518" y="279273"/>
            <a:ext cx="5756446" cy="7478970"/>
          </a:xfrm>
          <a:prstGeom prst="rect">
            <a:avLst/>
          </a:prstGeom>
          <a:noFill/>
        </p:spPr>
        <p:txBody>
          <a:bodyPr wrap="square" rtlCol="0">
            <a:spAutoFit/>
          </a:bodyPr>
          <a:lstStyle/>
          <a:p>
            <a:pPr algn="just" latinLnBrk="1"/>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There are moments in life when you miss someone so much that you just want to pick them from your dreams and hug them for real! Dream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dream;go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where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go;be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be,because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have only one life and one chance to do all the things you want to do.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May you have enough happiness to make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sweet,enough</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trials to make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strong,enough</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sorrow to keep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human,enough</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hope to make you happy? Always put yourself in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others’shoes.If</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feel that it hurts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you,it</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probably hurts the other person, too.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 happiest of people don’t necessarily have the best of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everything;they</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just make the most of everything that comes along their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way.Happiness</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lies for those who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cry,those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who hurt, those who have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searched,and</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those who have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tried,for</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only they can appreciate the importance of people who have touched their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lives.Love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begins with a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smile,grows</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with a kiss and ends with a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tear.The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brightest future will always be based on a forgotten past, you can’t go on well in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lifeuntil</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let go of your past failures and heartaches.</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When you were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born,you</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were crying and everyone around you was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smiling.Live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your life so that when you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die,you're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the one who is smiling and everyone around you is crying.</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Please send this message to those people who mean something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you,to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those who have touched your life in one way or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another,to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those who make</a:t>
            </a:r>
            <a:b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br>
            <a:endPar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endParaRPr>
          </a:p>
          <a:p>
            <a:endPar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endParaRPr>
          </a:p>
        </p:txBody>
      </p:sp>
      <p:sp>
        <p:nvSpPr>
          <p:cNvPr id="98" name="文本框 97">
            <a:extLst>
              <a:ext uri="{FF2B5EF4-FFF2-40B4-BE49-F238E27FC236}">
                <a16:creationId xmlns:a16="http://schemas.microsoft.com/office/drawing/2014/main" id="{E63DFFFA-D6B1-4D7F-8794-D347FEBC579A}"/>
              </a:ext>
            </a:extLst>
          </p:cNvPr>
          <p:cNvSpPr txBox="1"/>
          <p:nvPr/>
        </p:nvSpPr>
        <p:spPr>
          <a:xfrm rot="20931682">
            <a:off x="5846652" y="5489205"/>
            <a:ext cx="2120284" cy="4278094"/>
          </a:xfrm>
          <a:prstGeom prst="rect">
            <a:avLst/>
          </a:prstGeom>
          <a:noFill/>
        </p:spPr>
        <p:txBody>
          <a:bodyPr wrap="square" rtlCol="0">
            <a:spAutoFit/>
          </a:bodyPr>
          <a:lstStyle/>
          <a:p>
            <a:pPr algn="just" latinLnBrk="1"/>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There are moments in life when you miss someone so much that you just want to pick them from your dreams and hug them for real! Dream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dream;go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where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go;be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be,because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have only one life and one chance to do all the things you want to do.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p>
        </p:txBody>
      </p:sp>
      <p:sp>
        <p:nvSpPr>
          <p:cNvPr id="99" name="文本框 98">
            <a:extLst>
              <a:ext uri="{FF2B5EF4-FFF2-40B4-BE49-F238E27FC236}">
                <a16:creationId xmlns:a16="http://schemas.microsoft.com/office/drawing/2014/main" id="{EBA02046-32A2-4EF1-B924-DBCFC1A3733D}"/>
              </a:ext>
            </a:extLst>
          </p:cNvPr>
          <p:cNvSpPr txBox="1"/>
          <p:nvPr/>
        </p:nvSpPr>
        <p:spPr>
          <a:xfrm rot="20931682">
            <a:off x="7763367" y="5483202"/>
            <a:ext cx="1906591" cy="3046988"/>
          </a:xfrm>
          <a:prstGeom prst="rect">
            <a:avLst/>
          </a:prstGeom>
          <a:noFill/>
        </p:spPr>
        <p:txBody>
          <a:bodyPr wrap="square" rtlCol="0">
            <a:spAutoFit/>
          </a:bodyPr>
          <a:lstStyle/>
          <a:p>
            <a:pPr algn="just" latinLnBrk="1"/>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them for real! Dream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dream;go</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where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go;be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what you want to </a:t>
            </a:r>
            <a:r>
              <a:rPr lang="en-US" altLang="zh-CN" sz="1600" dirty="0" err="1">
                <a:solidFill>
                  <a:schemeClr val="tx2">
                    <a:lumMod val="60000"/>
                    <a:lumOff val="40000"/>
                  </a:schemeClr>
                </a:solidFill>
                <a:latin typeface="Microsoft YaHei" panose="020B0503020204020204" pitchFamily="34" charset="-122"/>
                <a:ea typeface="Microsoft YaHei" panose="020B0503020204020204" pitchFamily="34" charset="-122"/>
              </a:rPr>
              <a:t>be,because</a:t>
            </a:r>
            <a:r>
              <a:rPr lang="en-US" altLang="zh-CN" sz="1600" dirty="0">
                <a:solidFill>
                  <a:schemeClr val="tx2">
                    <a:lumMod val="60000"/>
                    <a:lumOff val="40000"/>
                  </a:schemeClr>
                </a:solidFill>
                <a:latin typeface="Microsoft YaHei" panose="020B0503020204020204" pitchFamily="34" charset="-122"/>
                <a:ea typeface="Microsoft YaHei" panose="020B0503020204020204" pitchFamily="34" charset="-122"/>
              </a:rPr>
              <a:t> you have only one life and one chance to do all the things you want to do.</a:t>
            </a:r>
          </a:p>
          <a:p>
            <a:pPr algn="just" latinLnBrk="1"/>
            <a:r>
              <a:rPr lang="zh-CN" altLang="en-US" sz="1600" dirty="0">
                <a:solidFill>
                  <a:schemeClr val="tx2">
                    <a:lumMod val="60000"/>
                    <a:lumOff val="40000"/>
                  </a:schemeClr>
                </a:solidFill>
                <a:latin typeface="Microsoft YaHei" panose="020B0503020204020204" pitchFamily="34" charset="-122"/>
                <a:ea typeface="Microsoft YaHei" panose="020B0503020204020204" pitchFamily="34" charset="-122"/>
              </a:rPr>
              <a:t>　　</a:t>
            </a:r>
          </a:p>
        </p:txBody>
      </p:sp>
      <p:sp>
        <p:nvSpPr>
          <p:cNvPr id="95" name="文本框 94">
            <a:extLst>
              <a:ext uri="{FF2B5EF4-FFF2-40B4-BE49-F238E27FC236}">
                <a16:creationId xmlns:a16="http://schemas.microsoft.com/office/drawing/2014/main" id="{EE78D542-506A-4716-A5C0-F85E830FD0E7}"/>
              </a:ext>
            </a:extLst>
          </p:cNvPr>
          <p:cNvSpPr txBox="1"/>
          <p:nvPr/>
        </p:nvSpPr>
        <p:spPr>
          <a:xfrm rot="4009884">
            <a:off x="-1245320" y="-864420"/>
            <a:ext cx="5616115" cy="6298303"/>
          </a:xfrm>
          <a:prstGeom prst="rect">
            <a:avLst/>
          </a:prstGeom>
          <a:solidFill>
            <a:schemeClr val="bg1"/>
          </a:solidFill>
        </p:spPr>
        <p:txBody>
          <a:bodyPr wrap="square" rtlCol="0">
            <a:spAutoFit/>
          </a:bodyPr>
          <a:lstStyle/>
          <a:p>
            <a:endParaRPr lang="zh-CN" altLang="en-US" dirty="0"/>
          </a:p>
        </p:txBody>
      </p:sp>
      <p:sp>
        <p:nvSpPr>
          <p:cNvPr id="9" name="îŝľiďê">
            <a:extLst>
              <a:ext uri="{FF2B5EF4-FFF2-40B4-BE49-F238E27FC236}">
                <a16:creationId xmlns:a16="http://schemas.microsoft.com/office/drawing/2014/main" id="{04F69230-F3A6-4586-9371-A858F4763E9F}"/>
              </a:ext>
            </a:extLst>
          </p:cNvPr>
          <p:cNvSpPr txBox="1"/>
          <p:nvPr/>
        </p:nvSpPr>
        <p:spPr>
          <a:xfrm>
            <a:off x="637810" y="282441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8" name="PA-文本框 10">
            <a:extLst>
              <a:ext uri="{FF2B5EF4-FFF2-40B4-BE49-F238E27FC236}">
                <a16:creationId xmlns:a16="http://schemas.microsoft.com/office/drawing/2014/main" id="{244233A1-BA2A-42A3-91BB-660D25B68D04}"/>
              </a:ext>
            </a:extLst>
          </p:cNvPr>
          <p:cNvSpPr txBox="1"/>
          <p:nvPr>
            <p:custDataLst>
              <p:tags r:id="rId3"/>
            </p:custDataLst>
          </p:nvPr>
        </p:nvSpPr>
        <p:spPr>
          <a:xfrm>
            <a:off x="598105" y="627903"/>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grpSp>
        <p:nvGrpSpPr>
          <p:cNvPr id="10" name="PA-组合 15">
            <a:extLst>
              <a:ext uri="{FF2B5EF4-FFF2-40B4-BE49-F238E27FC236}">
                <a16:creationId xmlns:a16="http://schemas.microsoft.com/office/drawing/2014/main" id="{AE0F0CF6-94FC-4394-873F-459BFDAEC252}"/>
              </a:ext>
            </a:extLst>
          </p:cNvPr>
          <p:cNvGrpSpPr/>
          <p:nvPr>
            <p:custDataLst>
              <p:tags r:id="rId4"/>
            </p:custDataLst>
          </p:nvPr>
        </p:nvGrpSpPr>
        <p:grpSpPr>
          <a:xfrm>
            <a:off x="7448976" y="7631698"/>
            <a:ext cx="3253103" cy="4456468"/>
            <a:chOff x="4346575" y="1038225"/>
            <a:chExt cx="3502026" cy="4781550"/>
          </a:xfrm>
        </p:grpSpPr>
        <p:sp>
          <p:nvSpPr>
            <p:cNvPr id="11" name="PA-矩形 16">
              <a:extLst>
                <a:ext uri="{FF2B5EF4-FFF2-40B4-BE49-F238E27FC236}">
                  <a16:creationId xmlns:a16="http://schemas.microsoft.com/office/drawing/2014/main" id="{481E7F83-A80A-4CAD-9C95-22CF26E3BB80}"/>
                </a:ext>
              </a:extLst>
            </p:cNvPr>
            <p:cNvSpPr/>
            <p:nvPr>
              <p:custDataLst>
                <p:tags r:id="rId9"/>
              </p:custDataLst>
            </p:nvPr>
          </p:nvSpPr>
          <p:spPr bwMode="auto">
            <a:xfrm>
              <a:off x="4346575" y="1041400"/>
              <a:ext cx="349885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PA-任意多边形 5">
              <a:extLst>
                <a:ext uri="{FF2B5EF4-FFF2-40B4-BE49-F238E27FC236}">
                  <a16:creationId xmlns:a16="http://schemas.microsoft.com/office/drawing/2014/main" id="{BDBBFDCA-142B-40BC-8B34-58D3D80FF7C7}"/>
                </a:ext>
              </a:extLst>
            </p:cNvPr>
            <p:cNvSpPr/>
            <p:nvPr>
              <p:custDataLst>
                <p:tags r:id="rId10"/>
              </p:custDataLst>
            </p:nvPr>
          </p:nvSpPr>
          <p:spPr bwMode="auto">
            <a:xfrm>
              <a:off x="5886450" y="5276850"/>
              <a:ext cx="773113" cy="495300"/>
            </a:xfrm>
            <a:custGeom>
              <a:avLst/>
              <a:gdLst>
                <a:gd name="T0" fmla="*/ 3 w 205"/>
                <a:gd name="T1" fmla="*/ 12 h 131"/>
                <a:gd name="T2" fmla="*/ 0 w 205"/>
                <a:gd name="T3" fmla="*/ 129 h 131"/>
                <a:gd name="T4" fmla="*/ 204 w 205"/>
                <a:gd name="T5" fmla="*/ 131 h 131"/>
                <a:gd name="T6" fmla="*/ 166 w 205"/>
                <a:gd name="T7" fmla="*/ 89 h 131"/>
                <a:gd name="T8" fmla="*/ 120 w 205"/>
                <a:gd name="T9" fmla="*/ 0 h 131"/>
                <a:gd name="T10" fmla="*/ 3 w 205"/>
                <a:gd name="T11" fmla="*/ 12 h 131"/>
              </a:gdLst>
              <a:ahLst/>
              <a:cxnLst>
                <a:cxn ang="0">
                  <a:pos x="T0" y="T1"/>
                </a:cxn>
                <a:cxn ang="0">
                  <a:pos x="T2" y="T3"/>
                </a:cxn>
                <a:cxn ang="0">
                  <a:pos x="T4" y="T5"/>
                </a:cxn>
                <a:cxn ang="0">
                  <a:pos x="T6" y="T7"/>
                </a:cxn>
                <a:cxn ang="0">
                  <a:pos x="T8" y="T9"/>
                </a:cxn>
                <a:cxn ang="0">
                  <a:pos x="T10" y="T11"/>
                </a:cxn>
              </a:cxnLst>
              <a:rect l="0" t="0" r="r" b="b"/>
              <a:pathLst>
                <a:path w="205" h="131">
                  <a:moveTo>
                    <a:pt x="3" y="12"/>
                  </a:moveTo>
                  <a:cubicBezTo>
                    <a:pt x="0" y="129"/>
                    <a:pt x="0" y="129"/>
                    <a:pt x="0" y="129"/>
                  </a:cubicBezTo>
                  <a:cubicBezTo>
                    <a:pt x="204" y="131"/>
                    <a:pt x="204" y="131"/>
                    <a:pt x="204" y="131"/>
                  </a:cubicBezTo>
                  <a:cubicBezTo>
                    <a:pt x="204" y="131"/>
                    <a:pt x="205" y="107"/>
                    <a:pt x="166" y="89"/>
                  </a:cubicBezTo>
                  <a:cubicBezTo>
                    <a:pt x="128" y="71"/>
                    <a:pt x="120" y="0"/>
                    <a:pt x="120" y="0"/>
                  </a:cubicBezTo>
                  <a:lnTo>
                    <a:pt x="3" y="12"/>
                  </a:ln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PA-任意多边形 6">
              <a:extLst>
                <a:ext uri="{FF2B5EF4-FFF2-40B4-BE49-F238E27FC236}">
                  <a16:creationId xmlns:a16="http://schemas.microsoft.com/office/drawing/2014/main" id="{7660163D-D6FE-4ACF-911C-8CA069EAC5C8}"/>
                </a:ext>
              </a:extLst>
            </p:cNvPr>
            <p:cNvSpPr/>
            <p:nvPr>
              <p:custDataLst>
                <p:tags r:id="rId11"/>
              </p:custDataLst>
            </p:nvPr>
          </p:nvSpPr>
          <p:spPr bwMode="auto">
            <a:xfrm>
              <a:off x="4346575" y="5133975"/>
              <a:ext cx="754063" cy="685800"/>
            </a:xfrm>
            <a:custGeom>
              <a:avLst/>
              <a:gdLst>
                <a:gd name="T0" fmla="*/ 44 w 200"/>
                <a:gd name="T1" fmla="*/ 0 h 182"/>
                <a:gd name="T2" fmla="*/ 0 w 200"/>
                <a:gd name="T3" fmla="*/ 109 h 182"/>
                <a:gd name="T4" fmla="*/ 190 w 200"/>
                <a:gd name="T5" fmla="*/ 182 h 182"/>
                <a:gd name="T6" fmla="*/ 170 w 200"/>
                <a:gd name="T7" fmla="*/ 129 h 182"/>
                <a:gd name="T8" fmla="*/ 157 w 200"/>
                <a:gd name="T9" fmla="*/ 29 h 182"/>
                <a:gd name="T10" fmla="*/ 44 w 200"/>
                <a:gd name="T11" fmla="*/ 0 h 182"/>
              </a:gdLst>
              <a:ahLst/>
              <a:cxnLst>
                <a:cxn ang="0">
                  <a:pos x="T0" y="T1"/>
                </a:cxn>
                <a:cxn ang="0">
                  <a:pos x="T2" y="T3"/>
                </a:cxn>
                <a:cxn ang="0">
                  <a:pos x="T4" y="T5"/>
                </a:cxn>
                <a:cxn ang="0">
                  <a:pos x="T6" y="T7"/>
                </a:cxn>
                <a:cxn ang="0">
                  <a:pos x="T8" y="T9"/>
                </a:cxn>
                <a:cxn ang="0">
                  <a:pos x="T10" y="T11"/>
                </a:cxn>
              </a:cxnLst>
              <a:rect l="0" t="0" r="r" b="b"/>
              <a:pathLst>
                <a:path w="200" h="182">
                  <a:moveTo>
                    <a:pt x="44" y="0"/>
                  </a:moveTo>
                  <a:cubicBezTo>
                    <a:pt x="0" y="109"/>
                    <a:pt x="0" y="109"/>
                    <a:pt x="0" y="109"/>
                  </a:cubicBezTo>
                  <a:cubicBezTo>
                    <a:pt x="190" y="182"/>
                    <a:pt x="190" y="182"/>
                    <a:pt x="190" y="182"/>
                  </a:cubicBezTo>
                  <a:cubicBezTo>
                    <a:pt x="190" y="182"/>
                    <a:pt x="200" y="160"/>
                    <a:pt x="170" y="129"/>
                  </a:cubicBezTo>
                  <a:cubicBezTo>
                    <a:pt x="140" y="99"/>
                    <a:pt x="157" y="29"/>
                    <a:pt x="157" y="29"/>
                  </a:cubicBezTo>
                  <a:lnTo>
                    <a:pt x="44" y="0"/>
                  </a:ln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PA-任意多边形 7">
              <a:extLst>
                <a:ext uri="{FF2B5EF4-FFF2-40B4-BE49-F238E27FC236}">
                  <a16:creationId xmlns:a16="http://schemas.microsoft.com/office/drawing/2014/main" id="{88B5F9A5-127B-4EFF-8380-1919F574C1A6}"/>
                </a:ext>
              </a:extLst>
            </p:cNvPr>
            <p:cNvSpPr/>
            <p:nvPr>
              <p:custDataLst>
                <p:tags r:id="rId12"/>
              </p:custDataLst>
            </p:nvPr>
          </p:nvSpPr>
          <p:spPr bwMode="auto">
            <a:xfrm>
              <a:off x="4448175" y="3267075"/>
              <a:ext cx="1046163" cy="2165350"/>
            </a:xfrm>
            <a:custGeom>
              <a:avLst/>
              <a:gdLst>
                <a:gd name="T0" fmla="*/ 164 w 277"/>
                <a:gd name="T1" fmla="*/ 16 h 574"/>
                <a:gd name="T2" fmla="*/ 80 w 277"/>
                <a:gd name="T3" fmla="*/ 304 h 574"/>
                <a:gd name="T4" fmla="*/ 0 w 277"/>
                <a:gd name="T5" fmla="*/ 510 h 574"/>
                <a:gd name="T6" fmla="*/ 151 w 277"/>
                <a:gd name="T7" fmla="*/ 574 h 574"/>
                <a:gd name="T8" fmla="*/ 265 w 277"/>
                <a:gd name="T9" fmla="*/ 224 h 574"/>
                <a:gd name="T10" fmla="*/ 274 w 277"/>
                <a:gd name="T11" fmla="*/ 0 h 574"/>
                <a:gd name="T12" fmla="*/ 164 w 277"/>
                <a:gd name="T13" fmla="*/ 16 h 574"/>
              </a:gdLst>
              <a:ahLst/>
              <a:cxnLst>
                <a:cxn ang="0">
                  <a:pos x="T0" y="T1"/>
                </a:cxn>
                <a:cxn ang="0">
                  <a:pos x="T2" y="T3"/>
                </a:cxn>
                <a:cxn ang="0">
                  <a:pos x="T4" y="T5"/>
                </a:cxn>
                <a:cxn ang="0">
                  <a:pos x="T6" y="T7"/>
                </a:cxn>
                <a:cxn ang="0">
                  <a:pos x="T8" y="T9"/>
                </a:cxn>
                <a:cxn ang="0">
                  <a:pos x="T10" y="T11"/>
                </a:cxn>
                <a:cxn ang="0">
                  <a:pos x="T12" y="T13"/>
                </a:cxn>
              </a:cxnLst>
              <a:rect l="0" t="0" r="r" b="b"/>
              <a:pathLst>
                <a:path w="277" h="574">
                  <a:moveTo>
                    <a:pt x="164" y="16"/>
                  </a:moveTo>
                  <a:cubicBezTo>
                    <a:pt x="131" y="71"/>
                    <a:pt x="117" y="225"/>
                    <a:pt x="80" y="304"/>
                  </a:cubicBezTo>
                  <a:cubicBezTo>
                    <a:pt x="43" y="383"/>
                    <a:pt x="0" y="510"/>
                    <a:pt x="0" y="510"/>
                  </a:cubicBezTo>
                  <a:cubicBezTo>
                    <a:pt x="151" y="574"/>
                    <a:pt x="151" y="574"/>
                    <a:pt x="151" y="574"/>
                  </a:cubicBezTo>
                  <a:cubicBezTo>
                    <a:pt x="151" y="574"/>
                    <a:pt x="254" y="344"/>
                    <a:pt x="265" y="224"/>
                  </a:cubicBezTo>
                  <a:cubicBezTo>
                    <a:pt x="277" y="104"/>
                    <a:pt x="274" y="0"/>
                    <a:pt x="274" y="0"/>
                  </a:cubicBezTo>
                  <a:lnTo>
                    <a:pt x="164" y="16"/>
                  </a:ln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PA-任意多边形 8">
              <a:extLst>
                <a:ext uri="{FF2B5EF4-FFF2-40B4-BE49-F238E27FC236}">
                  <a16:creationId xmlns:a16="http://schemas.microsoft.com/office/drawing/2014/main" id="{103B5C17-399E-43D0-ADAA-B0F358B9415C}"/>
                </a:ext>
              </a:extLst>
            </p:cNvPr>
            <p:cNvSpPr/>
            <p:nvPr>
              <p:custDataLst>
                <p:tags r:id="rId13"/>
              </p:custDataLst>
            </p:nvPr>
          </p:nvSpPr>
          <p:spPr bwMode="auto">
            <a:xfrm>
              <a:off x="5308600" y="3217863"/>
              <a:ext cx="1158875" cy="2270125"/>
            </a:xfrm>
            <a:custGeom>
              <a:avLst/>
              <a:gdLst>
                <a:gd name="T0" fmla="*/ 0 w 307"/>
                <a:gd name="T1" fmla="*/ 89 h 602"/>
                <a:gd name="T2" fmla="*/ 98 w 307"/>
                <a:gd name="T3" fmla="*/ 360 h 602"/>
                <a:gd name="T4" fmla="*/ 146 w 307"/>
                <a:gd name="T5" fmla="*/ 602 h 602"/>
                <a:gd name="T6" fmla="*/ 307 w 307"/>
                <a:gd name="T7" fmla="*/ 572 h 602"/>
                <a:gd name="T8" fmla="*/ 216 w 307"/>
                <a:gd name="T9" fmla="*/ 181 h 602"/>
                <a:gd name="T10" fmla="*/ 91 w 307"/>
                <a:gd name="T11" fmla="*/ 0 h 602"/>
                <a:gd name="T12" fmla="*/ 0 w 307"/>
                <a:gd name="T13" fmla="*/ 89 h 602"/>
              </a:gdLst>
              <a:ahLst/>
              <a:cxnLst>
                <a:cxn ang="0">
                  <a:pos x="T0" y="T1"/>
                </a:cxn>
                <a:cxn ang="0">
                  <a:pos x="T2" y="T3"/>
                </a:cxn>
                <a:cxn ang="0">
                  <a:pos x="T4" y="T5"/>
                </a:cxn>
                <a:cxn ang="0">
                  <a:pos x="T6" y="T7"/>
                </a:cxn>
                <a:cxn ang="0">
                  <a:pos x="T8" y="T9"/>
                </a:cxn>
                <a:cxn ang="0">
                  <a:pos x="T10" y="T11"/>
                </a:cxn>
                <a:cxn ang="0">
                  <a:pos x="T12" y="T13"/>
                </a:cxn>
              </a:cxnLst>
              <a:rect l="0" t="0" r="r" b="b"/>
              <a:pathLst>
                <a:path w="307" h="602">
                  <a:moveTo>
                    <a:pt x="0" y="89"/>
                  </a:moveTo>
                  <a:cubicBezTo>
                    <a:pt x="3" y="153"/>
                    <a:pt x="85" y="274"/>
                    <a:pt x="98" y="360"/>
                  </a:cubicBezTo>
                  <a:cubicBezTo>
                    <a:pt x="111" y="447"/>
                    <a:pt x="146" y="602"/>
                    <a:pt x="146" y="602"/>
                  </a:cubicBezTo>
                  <a:cubicBezTo>
                    <a:pt x="307" y="572"/>
                    <a:pt x="307" y="572"/>
                    <a:pt x="307" y="572"/>
                  </a:cubicBezTo>
                  <a:cubicBezTo>
                    <a:pt x="307" y="572"/>
                    <a:pt x="286" y="330"/>
                    <a:pt x="216" y="181"/>
                  </a:cubicBezTo>
                  <a:cubicBezTo>
                    <a:pt x="165" y="72"/>
                    <a:pt x="91" y="0"/>
                    <a:pt x="91" y="0"/>
                  </a:cubicBezTo>
                  <a:lnTo>
                    <a:pt x="0" y="89"/>
                  </a:ln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PA-任意多边形 9">
              <a:extLst>
                <a:ext uri="{FF2B5EF4-FFF2-40B4-BE49-F238E27FC236}">
                  <a16:creationId xmlns:a16="http://schemas.microsoft.com/office/drawing/2014/main" id="{0BCA318A-6E5D-4AF2-A36F-712CABD8A189}"/>
                </a:ext>
              </a:extLst>
            </p:cNvPr>
            <p:cNvSpPr/>
            <p:nvPr>
              <p:custDataLst>
                <p:tags r:id="rId14"/>
              </p:custDataLst>
            </p:nvPr>
          </p:nvSpPr>
          <p:spPr bwMode="auto">
            <a:xfrm>
              <a:off x="5267325" y="3806825"/>
              <a:ext cx="180975" cy="139700"/>
            </a:xfrm>
            <a:custGeom>
              <a:avLst/>
              <a:gdLst>
                <a:gd name="T0" fmla="*/ 45 w 48"/>
                <a:gd name="T1" fmla="*/ 37 h 37"/>
                <a:gd name="T2" fmla="*/ 42 w 48"/>
                <a:gd name="T3" fmla="*/ 36 h 37"/>
                <a:gd name="T4" fmla="*/ 32 w 48"/>
                <a:gd name="T5" fmla="*/ 18 h 37"/>
                <a:gd name="T6" fmla="*/ 2 w 48"/>
                <a:gd name="T7" fmla="*/ 7 h 37"/>
                <a:gd name="T8" fmla="*/ 0 w 48"/>
                <a:gd name="T9" fmla="*/ 3 h 37"/>
                <a:gd name="T10" fmla="*/ 4 w 48"/>
                <a:gd name="T11" fmla="*/ 1 h 37"/>
                <a:gd name="T12" fmla="*/ 36 w 48"/>
                <a:gd name="T13" fmla="*/ 12 h 37"/>
                <a:gd name="T14" fmla="*/ 47 w 48"/>
                <a:gd name="T15" fmla="*/ 32 h 37"/>
                <a:gd name="T16" fmla="*/ 46 w 48"/>
                <a:gd name="T17" fmla="*/ 36 h 37"/>
                <a:gd name="T18" fmla="*/ 45 w 48"/>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7">
                  <a:moveTo>
                    <a:pt x="45" y="37"/>
                  </a:moveTo>
                  <a:cubicBezTo>
                    <a:pt x="44" y="37"/>
                    <a:pt x="43" y="37"/>
                    <a:pt x="42" y="36"/>
                  </a:cubicBezTo>
                  <a:cubicBezTo>
                    <a:pt x="32" y="18"/>
                    <a:pt x="32" y="18"/>
                    <a:pt x="32" y="18"/>
                  </a:cubicBezTo>
                  <a:cubicBezTo>
                    <a:pt x="2" y="7"/>
                    <a:pt x="2" y="7"/>
                    <a:pt x="2" y="7"/>
                  </a:cubicBezTo>
                  <a:cubicBezTo>
                    <a:pt x="0" y="6"/>
                    <a:pt x="0" y="4"/>
                    <a:pt x="0" y="3"/>
                  </a:cubicBezTo>
                  <a:cubicBezTo>
                    <a:pt x="0" y="1"/>
                    <a:pt x="2" y="0"/>
                    <a:pt x="4" y="1"/>
                  </a:cubicBezTo>
                  <a:cubicBezTo>
                    <a:pt x="36" y="12"/>
                    <a:pt x="36" y="12"/>
                    <a:pt x="36" y="12"/>
                  </a:cubicBezTo>
                  <a:cubicBezTo>
                    <a:pt x="47" y="32"/>
                    <a:pt x="47" y="32"/>
                    <a:pt x="47" y="32"/>
                  </a:cubicBezTo>
                  <a:cubicBezTo>
                    <a:pt x="48" y="34"/>
                    <a:pt x="47" y="35"/>
                    <a:pt x="46" y="36"/>
                  </a:cubicBezTo>
                  <a:cubicBezTo>
                    <a:pt x="46" y="37"/>
                    <a:pt x="45" y="37"/>
                    <a:pt x="45"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PA-任意多边形 10">
              <a:extLst>
                <a:ext uri="{FF2B5EF4-FFF2-40B4-BE49-F238E27FC236}">
                  <a16:creationId xmlns:a16="http://schemas.microsoft.com/office/drawing/2014/main" id="{64ED3C42-5C47-4356-AEDF-8543302B19E1}"/>
                </a:ext>
              </a:extLst>
            </p:cNvPr>
            <p:cNvSpPr/>
            <p:nvPr>
              <p:custDataLst>
                <p:tags r:id="rId15"/>
              </p:custDataLst>
            </p:nvPr>
          </p:nvSpPr>
          <p:spPr bwMode="auto">
            <a:xfrm>
              <a:off x="4859338" y="5470525"/>
              <a:ext cx="95250" cy="60325"/>
            </a:xfrm>
            <a:custGeom>
              <a:avLst/>
              <a:gdLst>
                <a:gd name="T0" fmla="*/ 20 w 25"/>
                <a:gd name="T1" fmla="*/ 1 h 16"/>
                <a:gd name="T2" fmla="*/ 2 w 25"/>
                <a:gd name="T3" fmla="*/ 11 h 16"/>
                <a:gd name="T4" fmla="*/ 4 w 25"/>
                <a:gd name="T5" fmla="*/ 15 h 16"/>
                <a:gd name="T6" fmla="*/ 22 w 25"/>
                <a:gd name="T7" fmla="*/ 5 h 16"/>
                <a:gd name="T8" fmla="*/ 20 w 25"/>
                <a:gd name="T9" fmla="*/ 1 h 16"/>
              </a:gdLst>
              <a:ahLst/>
              <a:cxnLst>
                <a:cxn ang="0">
                  <a:pos x="T0" y="T1"/>
                </a:cxn>
                <a:cxn ang="0">
                  <a:pos x="T2" y="T3"/>
                </a:cxn>
                <a:cxn ang="0">
                  <a:pos x="T4" y="T5"/>
                </a:cxn>
                <a:cxn ang="0">
                  <a:pos x="T6" y="T7"/>
                </a:cxn>
                <a:cxn ang="0">
                  <a:pos x="T8" y="T9"/>
                </a:cxn>
              </a:cxnLst>
              <a:rect l="0" t="0" r="r" b="b"/>
              <a:pathLst>
                <a:path w="25" h="16">
                  <a:moveTo>
                    <a:pt x="20" y="1"/>
                  </a:moveTo>
                  <a:cubicBezTo>
                    <a:pt x="14" y="4"/>
                    <a:pt x="8" y="8"/>
                    <a:pt x="2" y="11"/>
                  </a:cubicBezTo>
                  <a:cubicBezTo>
                    <a:pt x="0" y="12"/>
                    <a:pt x="2" y="16"/>
                    <a:pt x="4" y="15"/>
                  </a:cubicBezTo>
                  <a:cubicBezTo>
                    <a:pt x="10" y="11"/>
                    <a:pt x="16" y="8"/>
                    <a:pt x="22" y="5"/>
                  </a:cubicBezTo>
                  <a:cubicBezTo>
                    <a:pt x="25" y="3"/>
                    <a:pt x="23" y="0"/>
                    <a:pt x="20" y="1"/>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PA-任意多边形 11">
              <a:extLst>
                <a:ext uri="{FF2B5EF4-FFF2-40B4-BE49-F238E27FC236}">
                  <a16:creationId xmlns:a16="http://schemas.microsoft.com/office/drawing/2014/main" id="{011F1FDA-BAC8-4159-BFCD-DEF77D07A557}"/>
                </a:ext>
              </a:extLst>
            </p:cNvPr>
            <p:cNvSpPr/>
            <p:nvPr>
              <p:custDataLst>
                <p:tags r:id="rId16"/>
              </p:custDataLst>
            </p:nvPr>
          </p:nvSpPr>
          <p:spPr bwMode="auto">
            <a:xfrm>
              <a:off x="4886325" y="5514975"/>
              <a:ext cx="79375" cy="68263"/>
            </a:xfrm>
            <a:custGeom>
              <a:avLst/>
              <a:gdLst>
                <a:gd name="T0" fmla="*/ 17 w 21"/>
                <a:gd name="T1" fmla="*/ 1 h 18"/>
                <a:gd name="T2" fmla="*/ 2 w 21"/>
                <a:gd name="T3" fmla="*/ 13 h 18"/>
                <a:gd name="T4" fmla="*/ 4 w 21"/>
                <a:gd name="T5" fmla="*/ 17 h 18"/>
                <a:gd name="T6" fmla="*/ 19 w 21"/>
                <a:gd name="T7" fmla="*/ 5 h 18"/>
                <a:gd name="T8" fmla="*/ 17 w 21"/>
                <a:gd name="T9" fmla="*/ 1 h 18"/>
              </a:gdLst>
              <a:ahLst/>
              <a:cxnLst>
                <a:cxn ang="0">
                  <a:pos x="T0" y="T1"/>
                </a:cxn>
                <a:cxn ang="0">
                  <a:pos x="T2" y="T3"/>
                </a:cxn>
                <a:cxn ang="0">
                  <a:pos x="T4" y="T5"/>
                </a:cxn>
                <a:cxn ang="0">
                  <a:pos x="T6" y="T7"/>
                </a:cxn>
                <a:cxn ang="0">
                  <a:pos x="T8" y="T9"/>
                </a:cxn>
              </a:cxnLst>
              <a:rect l="0" t="0" r="r" b="b"/>
              <a:pathLst>
                <a:path w="21" h="18">
                  <a:moveTo>
                    <a:pt x="17" y="1"/>
                  </a:moveTo>
                  <a:cubicBezTo>
                    <a:pt x="12" y="5"/>
                    <a:pt x="7" y="9"/>
                    <a:pt x="2" y="13"/>
                  </a:cubicBezTo>
                  <a:cubicBezTo>
                    <a:pt x="0" y="15"/>
                    <a:pt x="2" y="18"/>
                    <a:pt x="4" y="17"/>
                  </a:cubicBezTo>
                  <a:cubicBezTo>
                    <a:pt x="19" y="5"/>
                    <a:pt x="19" y="5"/>
                    <a:pt x="19" y="5"/>
                  </a:cubicBezTo>
                  <a:cubicBezTo>
                    <a:pt x="21" y="3"/>
                    <a:pt x="19" y="0"/>
                    <a:pt x="17" y="1"/>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PA-任意多边形 12">
              <a:extLst>
                <a:ext uri="{FF2B5EF4-FFF2-40B4-BE49-F238E27FC236}">
                  <a16:creationId xmlns:a16="http://schemas.microsoft.com/office/drawing/2014/main" id="{C192ADE5-B2DC-46BB-84AB-0CB8B8876BAC}"/>
                </a:ext>
              </a:extLst>
            </p:cNvPr>
            <p:cNvSpPr/>
            <p:nvPr>
              <p:custDataLst>
                <p:tags r:id="rId17"/>
              </p:custDataLst>
            </p:nvPr>
          </p:nvSpPr>
          <p:spPr bwMode="auto">
            <a:xfrm>
              <a:off x="6384925" y="5492750"/>
              <a:ext cx="49213" cy="82550"/>
            </a:xfrm>
            <a:custGeom>
              <a:avLst/>
              <a:gdLst>
                <a:gd name="T0" fmla="*/ 9 w 13"/>
                <a:gd name="T1" fmla="*/ 3 h 22"/>
                <a:gd name="T2" fmla="*/ 1 w 13"/>
                <a:gd name="T3" fmla="*/ 18 h 22"/>
                <a:gd name="T4" fmla="*/ 5 w 13"/>
                <a:gd name="T5" fmla="*/ 20 h 22"/>
                <a:gd name="T6" fmla="*/ 12 w 13"/>
                <a:gd name="T7" fmla="*/ 5 h 22"/>
                <a:gd name="T8" fmla="*/ 9 w 13"/>
                <a:gd name="T9" fmla="*/ 3 h 22"/>
              </a:gdLst>
              <a:ahLst/>
              <a:cxnLst>
                <a:cxn ang="0">
                  <a:pos x="T0" y="T1"/>
                </a:cxn>
                <a:cxn ang="0">
                  <a:pos x="T2" y="T3"/>
                </a:cxn>
                <a:cxn ang="0">
                  <a:pos x="T4" y="T5"/>
                </a:cxn>
                <a:cxn ang="0">
                  <a:pos x="T6" y="T7"/>
                </a:cxn>
                <a:cxn ang="0">
                  <a:pos x="T8" y="T9"/>
                </a:cxn>
              </a:cxnLst>
              <a:rect l="0" t="0" r="r" b="b"/>
              <a:pathLst>
                <a:path w="13" h="22">
                  <a:moveTo>
                    <a:pt x="9" y="3"/>
                  </a:moveTo>
                  <a:cubicBezTo>
                    <a:pt x="6" y="8"/>
                    <a:pt x="4" y="13"/>
                    <a:pt x="1" y="18"/>
                  </a:cubicBezTo>
                  <a:cubicBezTo>
                    <a:pt x="0" y="20"/>
                    <a:pt x="4" y="22"/>
                    <a:pt x="5" y="20"/>
                  </a:cubicBezTo>
                  <a:cubicBezTo>
                    <a:pt x="12" y="5"/>
                    <a:pt x="12" y="5"/>
                    <a:pt x="12" y="5"/>
                  </a:cubicBezTo>
                  <a:cubicBezTo>
                    <a:pt x="13" y="3"/>
                    <a:pt x="10" y="0"/>
                    <a:pt x="9"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PA-任意多边形 13">
              <a:extLst>
                <a:ext uri="{FF2B5EF4-FFF2-40B4-BE49-F238E27FC236}">
                  <a16:creationId xmlns:a16="http://schemas.microsoft.com/office/drawing/2014/main" id="{CB5FC2B4-728B-4655-BC23-47412A3F4A30}"/>
                </a:ext>
              </a:extLst>
            </p:cNvPr>
            <p:cNvSpPr/>
            <p:nvPr>
              <p:custDataLst>
                <p:tags r:id="rId18"/>
              </p:custDataLst>
            </p:nvPr>
          </p:nvSpPr>
          <p:spPr bwMode="auto">
            <a:xfrm>
              <a:off x="6426200" y="5545138"/>
              <a:ext cx="52388" cy="82550"/>
            </a:xfrm>
            <a:custGeom>
              <a:avLst/>
              <a:gdLst>
                <a:gd name="T0" fmla="*/ 9 w 14"/>
                <a:gd name="T1" fmla="*/ 2 h 22"/>
                <a:gd name="T2" fmla="*/ 1 w 14"/>
                <a:gd name="T3" fmla="*/ 17 h 22"/>
                <a:gd name="T4" fmla="*/ 5 w 14"/>
                <a:gd name="T5" fmla="*/ 19 h 22"/>
                <a:gd name="T6" fmla="*/ 13 w 14"/>
                <a:gd name="T7" fmla="*/ 4 h 22"/>
                <a:gd name="T8" fmla="*/ 9 w 14"/>
                <a:gd name="T9" fmla="*/ 2 h 22"/>
              </a:gdLst>
              <a:ahLst/>
              <a:cxnLst>
                <a:cxn ang="0">
                  <a:pos x="T0" y="T1"/>
                </a:cxn>
                <a:cxn ang="0">
                  <a:pos x="T2" y="T3"/>
                </a:cxn>
                <a:cxn ang="0">
                  <a:pos x="T4" y="T5"/>
                </a:cxn>
                <a:cxn ang="0">
                  <a:pos x="T6" y="T7"/>
                </a:cxn>
                <a:cxn ang="0">
                  <a:pos x="T8" y="T9"/>
                </a:cxn>
              </a:cxnLst>
              <a:rect l="0" t="0" r="r" b="b"/>
              <a:pathLst>
                <a:path w="14" h="22">
                  <a:moveTo>
                    <a:pt x="9" y="2"/>
                  </a:moveTo>
                  <a:cubicBezTo>
                    <a:pt x="7" y="7"/>
                    <a:pt x="4" y="12"/>
                    <a:pt x="1" y="17"/>
                  </a:cubicBezTo>
                  <a:cubicBezTo>
                    <a:pt x="0" y="20"/>
                    <a:pt x="4" y="22"/>
                    <a:pt x="5" y="19"/>
                  </a:cubicBezTo>
                  <a:cubicBezTo>
                    <a:pt x="13" y="4"/>
                    <a:pt x="13" y="4"/>
                    <a:pt x="13" y="4"/>
                  </a:cubicBezTo>
                  <a:cubicBezTo>
                    <a:pt x="14" y="2"/>
                    <a:pt x="10" y="0"/>
                    <a:pt x="9"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PA-任意多边形 14">
              <a:extLst>
                <a:ext uri="{FF2B5EF4-FFF2-40B4-BE49-F238E27FC236}">
                  <a16:creationId xmlns:a16="http://schemas.microsoft.com/office/drawing/2014/main" id="{DFEA02FF-D327-4D18-866D-6148FFDC524B}"/>
                </a:ext>
              </a:extLst>
            </p:cNvPr>
            <p:cNvSpPr/>
            <p:nvPr>
              <p:custDataLst>
                <p:tags r:id="rId19"/>
              </p:custDataLst>
            </p:nvPr>
          </p:nvSpPr>
          <p:spPr bwMode="auto">
            <a:xfrm>
              <a:off x="5788025" y="3489325"/>
              <a:ext cx="574675" cy="1866900"/>
            </a:xfrm>
            <a:custGeom>
              <a:avLst/>
              <a:gdLst>
                <a:gd name="T0" fmla="*/ 149 w 152"/>
                <a:gd name="T1" fmla="*/ 495 h 495"/>
                <a:gd name="T2" fmla="*/ 146 w 152"/>
                <a:gd name="T3" fmla="*/ 492 h 495"/>
                <a:gd name="T4" fmla="*/ 0 w 152"/>
                <a:gd name="T5" fmla="*/ 5 h 495"/>
                <a:gd name="T6" fmla="*/ 2 w 152"/>
                <a:gd name="T7" fmla="*/ 1 h 495"/>
                <a:gd name="T8" fmla="*/ 6 w 152"/>
                <a:gd name="T9" fmla="*/ 2 h 495"/>
                <a:gd name="T10" fmla="*/ 152 w 152"/>
                <a:gd name="T11" fmla="*/ 492 h 495"/>
                <a:gd name="T12" fmla="*/ 149 w 152"/>
                <a:gd name="T13" fmla="*/ 495 h 495"/>
              </a:gdLst>
              <a:ahLst/>
              <a:cxnLst>
                <a:cxn ang="0">
                  <a:pos x="T0" y="T1"/>
                </a:cxn>
                <a:cxn ang="0">
                  <a:pos x="T2" y="T3"/>
                </a:cxn>
                <a:cxn ang="0">
                  <a:pos x="T4" y="T5"/>
                </a:cxn>
                <a:cxn ang="0">
                  <a:pos x="T6" y="T7"/>
                </a:cxn>
                <a:cxn ang="0">
                  <a:pos x="T8" y="T9"/>
                </a:cxn>
                <a:cxn ang="0">
                  <a:pos x="T10" y="T11"/>
                </a:cxn>
                <a:cxn ang="0">
                  <a:pos x="T12" y="T13"/>
                </a:cxn>
              </a:cxnLst>
              <a:rect l="0" t="0" r="r" b="b"/>
              <a:pathLst>
                <a:path w="152" h="495">
                  <a:moveTo>
                    <a:pt x="149" y="495"/>
                  </a:moveTo>
                  <a:cubicBezTo>
                    <a:pt x="147" y="495"/>
                    <a:pt x="146" y="494"/>
                    <a:pt x="146" y="492"/>
                  </a:cubicBezTo>
                  <a:cubicBezTo>
                    <a:pt x="140" y="260"/>
                    <a:pt x="2" y="8"/>
                    <a:pt x="0" y="5"/>
                  </a:cubicBezTo>
                  <a:cubicBezTo>
                    <a:pt x="0" y="4"/>
                    <a:pt x="0" y="2"/>
                    <a:pt x="2" y="1"/>
                  </a:cubicBezTo>
                  <a:cubicBezTo>
                    <a:pt x="3" y="0"/>
                    <a:pt x="5" y="1"/>
                    <a:pt x="6" y="2"/>
                  </a:cubicBezTo>
                  <a:cubicBezTo>
                    <a:pt x="7" y="5"/>
                    <a:pt x="145" y="258"/>
                    <a:pt x="152" y="492"/>
                  </a:cubicBezTo>
                  <a:cubicBezTo>
                    <a:pt x="152" y="494"/>
                    <a:pt x="150" y="495"/>
                    <a:pt x="149" y="4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PA-任意多边形 15">
              <a:extLst>
                <a:ext uri="{FF2B5EF4-FFF2-40B4-BE49-F238E27FC236}">
                  <a16:creationId xmlns:a16="http://schemas.microsoft.com/office/drawing/2014/main" id="{7E1CD0C5-6638-4AB1-810C-F74D24F315EC}"/>
                </a:ext>
              </a:extLst>
            </p:cNvPr>
            <p:cNvSpPr/>
            <p:nvPr>
              <p:custDataLst>
                <p:tags r:id="rId20"/>
              </p:custDataLst>
            </p:nvPr>
          </p:nvSpPr>
          <p:spPr bwMode="auto">
            <a:xfrm>
              <a:off x="5875338" y="3489325"/>
              <a:ext cx="63500" cy="215900"/>
            </a:xfrm>
            <a:custGeom>
              <a:avLst/>
              <a:gdLst>
                <a:gd name="T0" fmla="*/ 5 w 17"/>
                <a:gd name="T1" fmla="*/ 57 h 57"/>
                <a:gd name="T2" fmla="*/ 4 w 17"/>
                <a:gd name="T3" fmla="*/ 57 h 57"/>
                <a:gd name="T4" fmla="*/ 2 w 17"/>
                <a:gd name="T5" fmla="*/ 53 h 57"/>
                <a:gd name="T6" fmla="*/ 1 w 17"/>
                <a:gd name="T7" fmla="*/ 4 h 57"/>
                <a:gd name="T8" fmla="*/ 3 w 17"/>
                <a:gd name="T9" fmla="*/ 0 h 57"/>
                <a:gd name="T10" fmla="*/ 7 w 17"/>
                <a:gd name="T11" fmla="*/ 2 h 57"/>
                <a:gd name="T12" fmla="*/ 8 w 17"/>
                <a:gd name="T13" fmla="*/ 55 h 57"/>
                <a:gd name="T14" fmla="*/ 5 w 17"/>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57">
                  <a:moveTo>
                    <a:pt x="5" y="57"/>
                  </a:moveTo>
                  <a:cubicBezTo>
                    <a:pt x="5" y="57"/>
                    <a:pt x="4" y="57"/>
                    <a:pt x="4" y="57"/>
                  </a:cubicBezTo>
                  <a:cubicBezTo>
                    <a:pt x="2" y="57"/>
                    <a:pt x="1" y="55"/>
                    <a:pt x="2" y="53"/>
                  </a:cubicBezTo>
                  <a:cubicBezTo>
                    <a:pt x="10" y="33"/>
                    <a:pt x="1" y="5"/>
                    <a:pt x="1" y="4"/>
                  </a:cubicBezTo>
                  <a:cubicBezTo>
                    <a:pt x="0" y="3"/>
                    <a:pt x="1" y="1"/>
                    <a:pt x="3" y="0"/>
                  </a:cubicBezTo>
                  <a:cubicBezTo>
                    <a:pt x="4" y="0"/>
                    <a:pt x="6" y="1"/>
                    <a:pt x="7" y="2"/>
                  </a:cubicBezTo>
                  <a:cubicBezTo>
                    <a:pt x="7" y="4"/>
                    <a:pt x="17" y="33"/>
                    <a:pt x="8" y="55"/>
                  </a:cubicBezTo>
                  <a:cubicBezTo>
                    <a:pt x="7" y="56"/>
                    <a:pt x="6" y="57"/>
                    <a:pt x="5"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PA-矩形 28">
              <a:extLst>
                <a:ext uri="{FF2B5EF4-FFF2-40B4-BE49-F238E27FC236}">
                  <a16:creationId xmlns:a16="http://schemas.microsoft.com/office/drawing/2014/main" id="{CD3F7676-E5E4-4E9A-B936-8E653D04FB78}"/>
                </a:ext>
              </a:extLst>
            </p:cNvPr>
            <p:cNvSpPr/>
            <p:nvPr>
              <p:custDataLst>
                <p:tags r:id="rId21"/>
              </p:custDataLst>
            </p:nvPr>
          </p:nvSpPr>
          <p:spPr bwMode="auto">
            <a:xfrm>
              <a:off x="6475413" y="1682750"/>
              <a:ext cx="487363" cy="485775"/>
            </a:xfrm>
            <a:prstGeom prst="rect">
              <a:avLst/>
            </a:prstGeom>
            <a:solidFill>
              <a:srgbClr val="8FA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PA-任意多边形 17">
              <a:extLst>
                <a:ext uri="{FF2B5EF4-FFF2-40B4-BE49-F238E27FC236}">
                  <a16:creationId xmlns:a16="http://schemas.microsoft.com/office/drawing/2014/main" id="{27B77BB0-09B9-4701-BE96-54E56EABC6AF}"/>
                </a:ext>
              </a:extLst>
            </p:cNvPr>
            <p:cNvSpPr/>
            <p:nvPr>
              <p:custDataLst>
                <p:tags r:id="rId22"/>
              </p:custDataLst>
            </p:nvPr>
          </p:nvSpPr>
          <p:spPr bwMode="auto">
            <a:xfrm>
              <a:off x="6596063" y="1806575"/>
              <a:ext cx="241300" cy="234950"/>
            </a:xfrm>
            <a:custGeom>
              <a:avLst/>
              <a:gdLst>
                <a:gd name="T0" fmla="*/ 32 w 64"/>
                <a:gd name="T1" fmla="*/ 62 h 62"/>
                <a:gd name="T2" fmla="*/ 5 w 64"/>
                <a:gd name="T3" fmla="*/ 46 h 62"/>
                <a:gd name="T4" fmla="*/ 6 w 64"/>
                <a:gd name="T5" fmla="*/ 42 h 62"/>
                <a:gd name="T6" fmla="*/ 10 w 64"/>
                <a:gd name="T7" fmla="*/ 44 h 62"/>
                <a:gd name="T8" fmla="*/ 32 w 64"/>
                <a:gd name="T9" fmla="*/ 57 h 62"/>
                <a:gd name="T10" fmla="*/ 58 w 64"/>
                <a:gd name="T11" fmla="*/ 31 h 62"/>
                <a:gd name="T12" fmla="*/ 32 w 64"/>
                <a:gd name="T13" fmla="*/ 6 h 62"/>
                <a:gd name="T14" fmla="*/ 7 w 64"/>
                <a:gd name="T15" fmla="*/ 31 h 62"/>
                <a:gd name="T16" fmla="*/ 4 w 64"/>
                <a:gd name="T17" fmla="*/ 34 h 62"/>
                <a:gd name="T18" fmla="*/ 0 w 64"/>
                <a:gd name="T19" fmla="*/ 31 h 62"/>
                <a:gd name="T20" fmla="*/ 32 w 64"/>
                <a:gd name="T21" fmla="*/ 0 h 62"/>
                <a:gd name="T22" fmla="*/ 64 w 64"/>
                <a:gd name="T23" fmla="*/ 31 h 62"/>
                <a:gd name="T24" fmla="*/ 32 w 64"/>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2">
                  <a:moveTo>
                    <a:pt x="32" y="62"/>
                  </a:moveTo>
                  <a:cubicBezTo>
                    <a:pt x="21" y="62"/>
                    <a:pt x="10" y="56"/>
                    <a:pt x="5" y="46"/>
                  </a:cubicBezTo>
                  <a:cubicBezTo>
                    <a:pt x="4" y="45"/>
                    <a:pt x="4" y="43"/>
                    <a:pt x="6" y="42"/>
                  </a:cubicBezTo>
                  <a:cubicBezTo>
                    <a:pt x="8" y="42"/>
                    <a:pt x="9" y="42"/>
                    <a:pt x="10" y="44"/>
                  </a:cubicBezTo>
                  <a:cubicBezTo>
                    <a:pt x="14" y="52"/>
                    <a:pt x="23" y="57"/>
                    <a:pt x="32" y="57"/>
                  </a:cubicBezTo>
                  <a:cubicBezTo>
                    <a:pt x="46" y="57"/>
                    <a:pt x="58" y="45"/>
                    <a:pt x="58" y="31"/>
                  </a:cubicBezTo>
                  <a:cubicBezTo>
                    <a:pt x="58" y="17"/>
                    <a:pt x="46" y="6"/>
                    <a:pt x="32" y="6"/>
                  </a:cubicBezTo>
                  <a:cubicBezTo>
                    <a:pt x="18" y="6"/>
                    <a:pt x="7" y="17"/>
                    <a:pt x="7" y="31"/>
                  </a:cubicBezTo>
                  <a:cubicBezTo>
                    <a:pt x="7" y="33"/>
                    <a:pt x="6" y="34"/>
                    <a:pt x="4" y="34"/>
                  </a:cubicBezTo>
                  <a:cubicBezTo>
                    <a:pt x="2" y="34"/>
                    <a:pt x="0" y="33"/>
                    <a:pt x="0" y="31"/>
                  </a:cubicBezTo>
                  <a:cubicBezTo>
                    <a:pt x="0" y="14"/>
                    <a:pt x="15" y="0"/>
                    <a:pt x="32" y="0"/>
                  </a:cubicBezTo>
                  <a:cubicBezTo>
                    <a:pt x="49" y="0"/>
                    <a:pt x="64" y="14"/>
                    <a:pt x="64" y="31"/>
                  </a:cubicBezTo>
                  <a:cubicBezTo>
                    <a:pt x="64" y="48"/>
                    <a:pt x="50" y="62"/>
                    <a:pt x="3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PA-任意多边形 18">
              <a:extLst>
                <a:ext uri="{FF2B5EF4-FFF2-40B4-BE49-F238E27FC236}">
                  <a16:creationId xmlns:a16="http://schemas.microsoft.com/office/drawing/2014/main" id="{CD6CC7FB-7AB3-4BC1-AD3C-EECBB87DB64C}"/>
                </a:ext>
              </a:extLst>
            </p:cNvPr>
            <p:cNvSpPr/>
            <p:nvPr>
              <p:custDataLst>
                <p:tags r:id="rId23"/>
              </p:custDataLst>
            </p:nvPr>
          </p:nvSpPr>
          <p:spPr bwMode="auto">
            <a:xfrm>
              <a:off x="6532563" y="1735138"/>
              <a:ext cx="373063" cy="373063"/>
            </a:xfrm>
            <a:custGeom>
              <a:avLst/>
              <a:gdLst>
                <a:gd name="T0" fmla="*/ 49 w 99"/>
                <a:gd name="T1" fmla="*/ 99 h 99"/>
                <a:gd name="T2" fmla="*/ 0 w 99"/>
                <a:gd name="T3" fmla="*/ 49 h 99"/>
                <a:gd name="T4" fmla="*/ 49 w 99"/>
                <a:gd name="T5" fmla="*/ 0 h 99"/>
                <a:gd name="T6" fmla="*/ 86 w 99"/>
                <a:gd name="T7" fmla="*/ 16 h 99"/>
                <a:gd name="T8" fmla="*/ 86 w 99"/>
                <a:gd name="T9" fmla="*/ 20 h 99"/>
                <a:gd name="T10" fmla="*/ 81 w 99"/>
                <a:gd name="T11" fmla="*/ 20 h 99"/>
                <a:gd name="T12" fmla="*/ 49 w 99"/>
                <a:gd name="T13" fmla="*/ 6 h 99"/>
                <a:gd name="T14" fmla="*/ 6 w 99"/>
                <a:gd name="T15" fmla="*/ 50 h 99"/>
                <a:gd name="T16" fmla="*/ 49 w 99"/>
                <a:gd name="T17" fmla="*/ 93 h 99"/>
                <a:gd name="T18" fmla="*/ 93 w 99"/>
                <a:gd name="T19" fmla="*/ 50 h 99"/>
                <a:gd name="T20" fmla="*/ 90 w 99"/>
                <a:gd name="T21" fmla="*/ 34 h 99"/>
                <a:gd name="T22" fmla="*/ 91 w 99"/>
                <a:gd name="T23" fmla="*/ 30 h 99"/>
                <a:gd name="T24" fmla="*/ 95 w 99"/>
                <a:gd name="T25" fmla="*/ 31 h 99"/>
                <a:gd name="T26" fmla="*/ 99 w 99"/>
                <a:gd name="T27" fmla="*/ 50 h 99"/>
                <a:gd name="T28" fmla="*/ 49 w 99"/>
                <a:gd name="T2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9">
                  <a:moveTo>
                    <a:pt x="49" y="99"/>
                  </a:moveTo>
                  <a:cubicBezTo>
                    <a:pt x="22" y="99"/>
                    <a:pt x="0" y="77"/>
                    <a:pt x="0" y="49"/>
                  </a:cubicBezTo>
                  <a:cubicBezTo>
                    <a:pt x="0" y="22"/>
                    <a:pt x="22" y="0"/>
                    <a:pt x="49" y="0"/>
                  </a:cubicBezTo>
                  <a:cubicBezTo>
                    <a:pt x="63" y="0"/>
                    <a:pt x="77" y="6"/>
                    <a:pt x="86" y="16"/>
                  </a:cubicBezTo>
                  <a:cubicBezTo>
                    <a:pt x="87" y="17"/>
                    <a:pt x="87" y="19"/>
                    <a:pt x="86" y="20"/>
                  </a:cubicBezTo>
                  <a:cubicBezTo>
                    <a:pt x="85" y="21"/>
                    <a:pt x="83" y="21"/>
                    <a:pt x="81" y="20"/>
                  </a:cubicBezTo>
                  <a:cubicBezTo>
                    <a:pt x="73" y="11"/>
                    <a:pt x="61" y="6"/>
                    <a:pt x="49" y="6"/>
                  </a:cubicBezTo>
                  <a:cubicBezTo>
                    <a:pt x="25" y="6"/>
                    <a:pt x="6" y="26"/>
                    <a:pt x="6" y="50"/>
                  </a:cubicBezTo>
                  <a:cubicBezTo>
                    <a:pt x="6" y="74"/>
                    <a:pt x="25" y="93"/>
                    <a:pt x="49" y="93"/>
                  </a:cubicBezTo>
                  <a:cubicBezTo>
                    <a:pt x="73" y="93"/>
                    <a:pt x="93" y="74"/>
                    <a:pt x="93" y="50"/>
                  </a:cubicBezTo>
                  <a:cubicBezTo>
                    <a:pt x="93" y="44"/>
                    <a:pt x="92" y="39"/>
                    <a:pt x="90" y="34"/>
                  </a:cubicBezTo>
                  <a:cubicBezTo>
                    <a:pt x="89" y="32"/>
                    <a:pt x="90" y="31"/>
                    <a:pt x="91" y="30"/>
                  </a:cubicBezTo>
                  <a:cubicBezTo>
                    <a:pt x="93" y="29"/>
                    <a:pt x="95" y="30"/>
                    <a:pt x="95" y="31"/>
                  </a:cubicBezTo>
                  <a:cubicBezTo>
                    <a:pt x="98" y="37"/>
                    <a:pt x="99" y="43"/>
                    <a:pt x="99" y="50"/>
                  </a:cubicBezTo>
                  <a:cubicBezTo>
                    <a:pt x="99" y="77"/>
                    <a:pt x="77" y="99"/>
                    <a:pt x="49"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PA-任意多边形 19">
              <a:extLst>
                <a:ext uri="{FF2B5EF4-FFF2-40B4-BE49-F238E27FC236}">
                  <a16:creationId xmlns:a16="http://schemas.microsoft.com/office/drawing/2014/main" id="{51E9FC64-C930-49D8-9F0F-32B71618AABA}"/>
                </a:ext>
              </a:extLst>
            </p:cNvPr>
            <p:cNvSpPr/>
            <p:nvPr>
              <p:custDataLst>
                <p:tags r:id="rId24"/>
              </p:custDataLst>
            </p:nvPr>
          </p:nvSpPr>
          <p:spPr bwMode="auto">
            <a:xfrm>
              <a:off x="5094288" y="2889250"/>
              <a:ext cx="176213" cy="215900"/>
            </a:xfrm>
            <a:custGeom>
              <a:avLst/>
              <a:gdLst>
                <a:gd name="T0" fmla="*/ 0 w 47"/>
                <a:gd name="T1" fmla="*/ 31 h 57"/>
                <a:gd name="T2" fmla="*/ 29 w 47"/>
                <a:gd name="T3" fmla="*/ 8 h 57"/>
                <a:gd name="T4" fmla="*/ 10 w 47"/>
                <a:gd name="T5" fmla="*/ 57 h 57"/>
                <a:gd name="T6" fmla="*/ 0 w 47"/>
                <a:gd name="T7" fmla="*/ 31 h 57"/>
              </a:gdLst>
              <a:ahLst/>
              <a:cxnLst>
                <a:cxn ang="0">
                  <a:pos x="T0" y="T1"/>
                </a:cxn>
                <a:cxn ang="0">
                  <a:pos x="T2" y="T3"/>
                </a:cxn>
                <a:cxn ang="0">
                  <a:pos x="T4" y="T5"/>
                </a:cxn>
                <a:cxn ang="0">
                  <a:pos x="T6" y="T7"/>
                </a:cxn>
              </a:cxnLst>
              <a:rect l="0" t="0" r="r" b="b"/>
              <a:pathLst>
                <a:path w="47" h="57">
                  <a:moveTo>
                    <a:pt x="0" y="31"/>
                  </a:moveTo>
                  <a:cubicBezTo>
                    <a:pt x="8" y="8"/>
                    <a:pt x="12" y="0"/>
                    <a:pt x="29" y="8"/>
                  </a:cubicBezTo>
                  <a:cubicBezTo>
                    <a:pt x="47" y="16"/>
                    <a:pt x="10" y="57"/>
                    <a:pt x="10" y="57"/>
                  </a:cubicBezTo>
                  <a:lnTo>
                    <a:pt x="0" y="31"/>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PA-任意多边形 20">
              <a:extLst>
                <a:ext uri="{FF2B5EF4-FFF2-40B4-BE49-F238E27FC236}">
                  <a16:creationId xmlns:a16="http://schemas.microsoft.com/office/drawing/2014/main" id="{BA195F68-C4AA-4007-8AFC-B1ED0203537D}"/>
                </a:ext>
              </a:extLst>
            </p:cNvPr>
            <p:cNvSpPr/>
            <p:nvPr>
              <p:custDataLst>
                <p:tags r:id="rId25"/>
              </p:custDataLst>
            </p:nvPr>
          </p:nvSpPr>
          <p:spPr bwMode="auto">
            <a:xfrm>
              <a:off x="4579938" y="2301875"/>
              <a:ext cx="914400" cy="1022350"/>
            </a:xfrm>
            <a:custGeom>
              <a:avLst/>
              <a:gdLst>
                <a:gd name="T0" fmla="*/ 16 w 242"/>
                <a:gd name="T1" fmla="*/ 119 h 271"/>
                <a:gd name="T2" fmla="*/ 79 w 242"/>
                <a:gd name="T3" fmla="*/ 265 h 271"/>
                <a:gd name="T4" fmla="*/ 85 w 242"/>
                <a:gd name="T5" fmla="*/ 257 h 271"/>
                <a:gd name="T6" fmla="*/ 122 w 242"/>
                <a:gd name="T7" fmla="*/ 271 h 271"/>
                <a:gd name="T8" fmla="*/ 165 w 242"/>
                <a:gd name="T9" fmla="*/ 203 h 271"/>
                <a:gd name="T10" fmla="*/ 127 w 242"/>
                <a:gd name="T11" fmla="*/ 170 h 271"/>
                <a:gd name="T12" fmla="*/ 227 w 242"/>
                <a:gd name="T13" fmla="*/ 139 h 271"/>
                <a:gd name="T14" fmla="*/ 242 w 242"/>
                <a:gd name="T15" fmla="*/ 28 h 271"/>
                <a:gd name="T16" fmla="*/ 16 w 242"/>
                <a:gd name="T17" fmla="*/ 11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271">
                  <a:moveTo>
                    <a:pt x="16" y="119"/>
                  </a:moveTo>
                  <a:cubicBezTo>
                    <a:pt x="0" y="172"/>
                    <a:pt x="33" y="237"/>
                    <a:pt x="79" y="265"/>
                  </a:cubicBezTo>
                  <a:cubicBezTo>
                    <a:pt x="85" y="257"/>
                    <a:pt x="85" y="257"/>
                    <a:pt x="85" y="257"/>
                  </a:cubicBezTo>
                  <a:cubicBezTo>
                    <a:pt x="96" y="263"/>
                    <a:pt x="109" y="268"/>
                    <a:pt x="122" y="271"/>
                  </a:cubicBezTo>
                  <a:cubicBezTo>
                    <a:pt x="135" y="248"/>
                    <a:pt x="151" y="226"/>
                    <a:pt x="165" y="203"/>
                  </a:cubicBezTo>
                  <a:cubicBezTo>
                    <a:pt x="147" y="196"/>
                    <a:pt x="130" y="191"/>
                    <a:pt x="127" y="170"/>
                  </a:cubicBezTo>
                  <a:cubicBezTo>
                    <a:pt x="116" y="114"/>
                    <a:pt x="183" y="126"/>
                    <a:pt x="227" y="139"/>
                  </a:cubicBezTo>
                  <a:cubicBezTo>
                    <a:pt x="238" y="96"/>
                    <a:pt x="242" y="28"/>
                    <a:pt x="242" y="28"/>
                  </a:cubicBezTo>
                  <a:cubicBezTo>
                    <a:pt x="135" y="0"/>
                    <a:pt x="41" y="34"/>
                    <a:pt x="16" y="119"/>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PA-任意多边形 21">
              <a:extLst>
                <a:ext uri="{FF2B5EF4-FFF2-40B4-BE49-F238E27FC236}">
                  <a16:creationId xmlns:a16="http://schemas.microsoft.com/office/drawing/2014/main" id="{35235085-7583-4443-847A-454DE6DC64F3}"/>
                </a:ext>
              </a:extLst>
            </p:cNvPr>
            <p:cNvSpPr/>
            <p:nvPr>
              <p:custDataLst>
                <p:tags r:id="rId26"/>
              </p:custDataLst>
            </p:nvPr>
          </p:nvSpPr>
          <p:spPr bwMode="auto">
            <a:xfrm>
              <a:off x="4900613" y="2968625"/>
              <a:ext cx="303213" cy="355600"/>
            </a:xfrm>
            <a:custGeom>
              <a:avLst/>
              <a:gdLst>
                <a:gd name="T0" fmla="*/ 44 w 80"/>
                <a:gd name="T1" fmla="*/ 0 h 94"/>
                <a:gd name="T2" fmla="*/ 0 w 80"/>
                <a:gd name="T3" fmla="*/ 80 h 94"/>
                <a:gd name="T4" fmla="*/ 37 w 80"/>
                <a:gd name="T5" fmla="*/ 94 h 94"/>
                <a:gd name="T6" fmla="*/ 80 w 80"/>
                <a:gd name="T7" fmla="*/ 26 h 94"/>
                <a:gd name="T8" fmla="*/ 44 w 80"/>
                <a:gd name="T9" fmla="*/ 0 h 94"/>
              </a:gdLst>
              <a:ahLst/>
              <a:cxnLst>
                <a:cxn ang="0">
                  <a:pos x="T0" y="T1"/>
                </a:cxn>
                <a:cxn ang="0">
                  <a:pos x="T2" y="T3"/>
                </a:cxn>
                <a:cxn ang="0">
                  <a:pos x="T4" y="T5"/>
                </a:cxn>
                <a:cxn ang="0">
                  <a:pos x="T6" y="T7"/>
                </a:cxn>
                <a:cxn ang="0">
                  <a:pos x="T8" y="T9"/>
                </a:cxn>
              </a:cxnLst>
              <a:rect l="0" t="0" r="r" b="b"/>
              <a:pathLst>
                <a:path w="80" h="94">
                  <a:moveTo>
                    <a:pt x="44" y="0"/>
                  </a:moveTo>
                  <a:cubicBezTo>
                    <a:pt x="29" y="24"/>
                    <a:pt x="17" y="57"/>
                    <a:pt x="0" y="80"/>
                  </a:cubicBezTo>
                  <a:cubicBezTo>
                    <a:pt x="11" y="86"/>
                    <a:pt x="24" y="91"/>
                    <a:pt x="37" y="94"/>
                  </a:cubicBezTo>
                  <a:cubicBezTo>
                    <a:pt x="50" y="71"/>
                    <a:pt x="66" y="49"/>
                    <a:pt x="80" y="26"/>
                  </a:cubicBezTo>
                  <a:cubicBezTo>
                    <a:pt x="69" y="22"/>
                    <a:pt x="51" y="8"/>
                    <a:pt x="44" y="0"/>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PA-任意多边形 22">
              <a:extLst>
                <a:ext uri="{FF2B5EF4-FFF2-40B4-BE49-F238E27FC236}">
                  <a16:creationId xmlns:a16="http://schemas.microsoft.com/office/drawing/2014/main" id="{B474E639-83CA-4DE3-B316-01CDC50C9A62}"/>
                </a:ext>
              </a:extLst>
            </p:cNvPr>
            <p:cNvSpPr/>
            <p:nvPr>
              <p:custDataLst>
                <p:tags r:id="rId27"/>
              </p:custDataLst>
            </p:nvPr>
          </p:nvSpPr>
          <p:spPr bwMode="auto">
            <a:xfrm>
              <a:off x="5048250" y="2943225"/>
              <a:ext cx="90488" cy="123825"/>
            </a:xfrm>
            <a:custGeom>
              <a:avLst/>
              <a:gdLst>
                <a:gd name="T0" fmla="*/ 24 w 24"/>
                <a:gd name="T1" fmla="*/ 0 h 33"/>
                <a:gd name="T2" fmla="*/ 2 w 24"/>
                <a:gd name="T3" fmla="*/ 13 h 33"/>
                <a:gd name="T4" fmla="*/ 12 w 24"/>
                <a:gd name="T5" fmla="*/ 33 h 33"/>
                <a:gd name="T6" fmla="*/ 24 w 24"/>
                <a:gd name="T7" fmla="*/ 0 h 33"/>
              </a:gdLst>
              <a:ahLst/>
              <a:cxnLst>
                <a:cxn ang="0">
                  <a:pos x="T0" y="T1"/>
                </a:cxn>
                <a:cxn ang="0">
                  <a:pos x="T2" y="T3"/>
                </a:cxn>
                <a:cxn ang="0">
                  <a:pos x="T4" y="T5"/>
                </a:cxn>
                <a:cxn ang="0">
                  <a:pos x="T6" y="T7"/>
                </a:cxn>
              </a:cxnLst>
              <a:rect l="0" t="0" r="r" b="b"/>
              <a:pathLst>
                <a:path w="24" h="33">
                  <a:moveTo>
                    <a:pt x="24" y="0"/>
                  </a:moveTo>
                  <a:cubicBezTo>
                    <a:pt x="10" y="0"/>
                    <a:pt x="4" y="4"/>
                    <a:pt x="2" y="13"/>
                  </a:cubicBezTo>
                  <a:cubicBezTo>
                    <a:pt x="0" y="23"/>
                    <a:pt x="12" y="33"/>
                    <a:pt x="12" y="33"/>
                  </a:cubicBezTo>
                  <a:lnTo>
                    <a:pt x="24" y="0"/>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PA-任意多边形 23">
              <a:extLst>
                <a:ext uri="{FF2B5EF4-FFF2-40B4-BE49-F238E27FC236}">
                  <a16:creationId xmlns:a16="http://schemas.microsoft.com/office/drawing/2014/main" id="{DB48F30C-20EA-46D1-AF95-6357AD596F0E}"/>
                </a:ext>
              </a:extLst>
            </p:cNvPr>
            <p:cNvSpPr/>
            <p:nvPr>
              <p:custDataLst>
                <p:tags r:id="rId28"/>
              </p:custDataLst>
            </p:nvPr>
          </p:nvSpPr>
          <p:spPr bwMode="auto">
            <a:xfrm>
              <a:off x="5407025" y="1833563"/>
              <a:ext cx="460375" cy="474663"/>
            </a:xfrm>
            <a:custGeom>
              <a:avLst/>
              <a:gdLst>
                <a:gd name="T0" fmla="*/ 109 w 122"/>
                <a:gd name="T1" fmla="*/ 44 h 126"/>
                <a:gd name="T2" fmla="*/ 83 w 122"/>
                <a:gd name="T3" fmla="*/ 118 h 126"/>
                <a:gd name="T4" fmla="*/ 13 w 122"/>
                <a:gd name="T5" fmla="*/ 84 h 126"/>
                <a:gd name="T6" fmla="*/ 38 w 122"/>
                <a:gd name="T7" fmla="*/ 11 h 126"/>
                <a:gd name="T8" fmla="*/ 109 w 122"/>
                <a:gd name="T9" fmla="*/ 44 h 126"/>
              </a:gdLst>
              <a:ahLst/>
              <a:cxnLst>
                <a:cxn ang="0">
                  <a:pos x="T0" y="T1"/>
                </a:cxn>
                <a:cxn ang="0">
                  <a:pos x="T2" y="T3"/>
                </a:cxn>
                <a:cxn ang="0">
                  <a:pos x="T4" y="T5"/>
                </a:cxn>
                <a:cxn ang="0">
                  <a:pos x="T6" y="T7"/>
                </a:cxn>
                <a:cxn ang="0">
                  <a:pos x="T8" y="T9"/>
                </a:cxn>
              </a:cxnLst>
              <a:rect l="0" t="0" r="r" b="b"/>
              <a:pathLst>
                <a:path w="122" h="126">
                  <a:moveTo>
                    <a:pt x="109" y="44"/>
                  </a:moveTo>
                  <a:cubicBezTo>
                    <a:pt x="121" y="74"/>
                    <a:pt x="122" y="105"/>
                    <a:pt x="83" y="118"/>
                  </a:cubicBezTo>
                  <a:cubicBezTo>
                    <a:pt x="57" y="126"/>
                    <a:pt x="25" y="114"/>
                    <a:pt x="13" y="84"/>
                  </a:cubicBezTo>
                  <a:cubicBezTo>
                    <a:pt x="0" y="55"/>
                    <a:pt x="12" y="22"/>
                    <a:pt x="38" y="11"/>
                  </a:cubicBezTo>
                  <a:cubicBezTo>
                    <a:pt x="65" y="0"/>
                    <a:pt x="96" y="15"/>
                    <a:pt x="109" y="44"/>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PA-椭圆 36">
              <a:extLst>
                <a:ext uri="{FF2B5EF4-FFF2-40B4-BE49-F238E27FC236}">
                  <a16:creationId xmlns:a16="http://schemas.microsoft.com/office/drawing/2014/main" id="{95FB7537-F4E6-4DF2-AE4F-D1D91ADB5364}"/>
                </a:ext>
              </a:extLst>
            </p:cNvPr>
            <p:cNvSpPr/>
            <p:nvPr>
              <p:custDataLst>
                <p:tags r:id="rId29"/>
              </p:custDataLst>
            </p:nvPr>
          </p:nvSpPr>
          <p:spPr bwMode="auto">
            <a:xfrm>
              <a:off x="5719763" y="1976438"/>
              <a:ext cx="30163" cy="30163"/>
            </a:xfrm>
            <a:prstGeom prst="ellipse">
              <a:avLst/>
            </a:pr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PA-任意多边形 25">
              <a:extLst>
                <a:ext uri="{FF2B5EF4-FFF2-40B4-BE49-F238E27FC236}">
                  <a16:creationId xmlns:a16="http://schemas.microsoft.com/office/drawing/2014/main" id="{7DED9FCF-69C9-447E-9AD2-98947057AFF5}"/>
                </a:ext>
              </a:extLst>
            </p:cNvPr>
            <p:cNvSpPr/>
            <p:nvPr>
              <p:custDataLst>
                <p:tags r:id="rId30"/>
              </p:custDataLst>
            </p:nvPr>
          </p:nvSpPr>
          <p:spPr bwMode="auto">
            <a:xfrm>
              <a:off x="5384800" y="1751013"/>
              <a:ext cx="361950" cy="557213"/>
            </a:xfrm>
            <a:custGeom>
              <a:avLst/>
              <a:gdLst>
                <a:gd name="T0" fmla="*/ 95 w 96"/>
                <a:gd name="T1" fmla="*/ 26 h 148"/>
                <a:gd name="T2" fmla="*/ 44 w 96"/>
                <a:gd name="T3" fmla="*/ 33 h 148"/>
                <a:gd name="T4" fmla="*/ 44 w 96"/>
                <a:gd name="T5" fmla="*/ 33 h 148"/>
                <a:gd name="T6" fmla="*/ 7 w 96"/>
                <a:gd name="T7" fmla="*/ 96 h 148"/>
                <a:gd name="T8" fmla="*/ 55 w 96"/>
                <a:gd name="T9" fmla="*/ 141 h 148"/>
                <a:gd name="T10" fmla="*/ 71 w 96"/>
                <a:gd name="T11" fmla="*/ 82 h 148"/>
                <a:gd name="T12" fmla="*/ 72 w 96"/>
                <a:gd name="T13" fmla="*/ 64 h 148"/>
                <a:gd name="T14" fmla="*/ 95 w 96"/>
                <a:gd name="T15" fmla="*/ 26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48">
                  <a:moveTo>
                    <a:pt x="95" y="26"/>
                  </a:moveTo>
                  <a:cubicBezTo>
                    <a:pt x="95" y="0"/>
                    <a:pt x="52" y="29"/>
                    <a:pt x="44" y="33"/>
                  </a:cubicBezTo>
                  <a:cubicBezTo>
                    <a:pt x="44" y="33"/>
                    <a:pt x="44" y="33"/>
                    <a:pt x="44" y="33"/>
                  </a:cubicBezTo>
                  <a:cubicBezTo>
                    <a:pt x="21" y="37"/>
                    <a:pt x="0" y="69"/>
                    <a:pt x="7" y="96"/>
                  </a:cubicBezTo>
                  <a:cubicBezTo>
                    <a:pt x="13" y="120"/>
                    <a:pt x="40" y="148"/>
                    <a:pt x="55" y="141"/>
                  </a:cubicBezTo>
                  <a:cubicBezTo>
                    <a:pt x="78" y="127"/>
                    <a:pt x="82" y="104"/>
                    <a:pt x="71" y="82"/>
                  </a:cubicBezTo>
                  <a:cubicBezTo>
                    <a:pt x="75" y="77"/>
                    <a:pt x="70" y="70"/>
                    <a:pt x="72" y="64"/>
                  </a:cubicBezTo>
                  <a:cubicBezTo>
                    <a:pt x="75" y="55"/>
                    <a:pt x="96" y="36"/>
                    <a:pt x="95" y="26"/>
                  </a:cubicBezTo>
                  <a:close/>
                </a:path>
              </a:pathLst>
            </a:custGeom>
            <a:solidFill>
              <a:srgbClr val="5F5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PA-任意多边形 26">
              <a:extLst>
                <a:ext uri="{FF2B5EF4-FFF2-40B4-BE49-F238E27FC236}">
                  <a16:creationId xmlns:a16="http://schemas.microsoft.com/office/drawing/2014/main" id="{6E7E478D-1E54-4668-B03A-645BABEAC80A}"/>
                </a:ext>
              </a:extLst>
            </p:cNvPr>
            <p:cNvSpPr/>
            <p:nvPr>
              <p:custDataLst>
                <p:tags r:id="rId31"/>
              </p:custDataLst>
            </p:nvPr>
          </p:nvSpPr>
          <p:spPr bwMode="auto">
            <a:xfrm>
              <a:off x="5456238" y="2036763"/>
              <a:ext cx="271463" cy="185738"/>
            </a:xfrm>
            <a:custGeom>
              <a:avLst/>
              <a:gdLst>
                <a:gd name="T0" fmla="*/ 44 w 72"/>
                <a:gd name="T1" fmla="*/ 4 h 49"/>
                <a:gd name="T2" fmla="*/ 22 w 72"/>
                <a:gd name="T3" fmla="*/ 43 h 49"/>
                <a:gd name="T4" fmla="*/ 64 w 72"/>
                <a:gd name="T5" fmla="*/ 27 h 49"/>
                <a:gd name="T6" fmla="*/ 44 w 72"/>
                <a:gd name="T7" fmla="*/ 4 h 49"/>
              </a:gdLst>
              <a:ahLst/>
              <a:cxnLst>
                <a:cxn ang="0">
                  <a:pos x="T0" y="T1"/>
                </a:cxn>
                <a:cxn ang="0">
                  <a:pos x="T2" y="T3"/>
                </a:cxn>
                <a:cxn ang="0">
                  <a:pos x="T4" y="T5"/>
                </a:cxn>
                <a:cxn ang="0">
                  <a:pos x="T6" y="T7"/>
                </a:cxn>
              </a:cxnLst>
              <a:rect l="0" t="0" r="r" b="b"/>
              <a:pathLst>
                <a:path w="72" h="49">
                  <a:moveTo>
                    <a:pt x="44" y="4"/>
                  </a:moveTo>
                  <a:cubicBezTo>
                    <a:pt x="0" y="0"/>
                    <a:pt x="5" y="35"/>
                    <a:pt x="22" y="43"/>
                  </a:cubicBezTo>
                  <a:cubicBezTo>
                    <a:pt x="35" y="49"/>
                    <a:pt x="56" y="47"/>
                    <a:pt x="64" y="27"/>
                  </a:cubicBezTo>
                  <a:cubicBezTo>
                    <a:pt x="72" y="7"/>
                    <a:pt x="44" y="4"/>
                    <a:pt x="44" y="4"/>
                  </a:cubicBez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PA-任意多边形 27">
              <a:extLst>
                <a:ext uri="{FF2B5EF4-FFF2-40B4-BE49-F238E27FC236}">
                  <a16:creationId xmlns:a16="http://schemas.microsoft.com/office/drawing/2014/main" id="{095E616B-B58A-4D12-9602-A72B3ECFFAC8}"/>
                </a:ext>
              </a:extLst>
            </p:cNvPr>
            <p:cNvSpPr/>
            <p:nvPr>
              <p:custDataLst>
                <p:tags r:id="rId32"/>
              </p:custDataLst>
            </p:nvPr>
          </p:nvSpPr>
          <p:spPr bwMode="auto">
            <a:xfrm>
              <a:off x="5535613" y="2093913"/>
              <a:ext cx="109538" cy="52388"/>
            </a:xfrm>
            <a:custGeom>
              <a:avLst/>
              <a:gdLst>
                <a:gd name="T0" fmla="*/ 27 w 29"/>
                <a:gd name="T1" fmla="*/ 4 h 14"/>
                <a:gd name="T2" fmla="*/ 2 w 29"/>
                <a:gd name="T3" fmla="*/ 9 h 14"/>
                <a:gd name="T4" fmla="*/ 5 w 29"/>
                <a:gd name="T5" fmla="*/ 12 h 14"/>
                <a:gd name="T6" fmla="*/ 25 w 29"/>
                <a:gd name="T7" fmla="*/ 8 h 14"/>
                <a:gd name="T8" fmla="*/ 27 w 29"/>
                <a:gd name="T9" fmla="*/ 4 h 14"/>
              </a:gdLst>
              <a:ahLst/>
              <a:cxnLst>
                <a:cxn ang="0">
                  <a:pos x="T0" y="T1"/>
                </a:cxn>
                <a:cxn ang="0">
                  <a:pos x="T2" y="T3"/>
                </a:cxn>
                <a:cxn ang="0">
                  <a:pos x="T4" y="T5"/>
                </a:cxn>
                <a:cxn ang="0">
                  <a:pos x="T6" y="T7"/>
                </a:cxn>
                <a:cxn ang="0">
                  <a:pos x="T8" y="T9"/>
                </a:cxn>
              </a:cxnLst>
              <a:rect l="0" t="0" r="r" b="b"/>
              <a:pathLst>
                <a:path w="29" h="14">
                  <a:moveTo>
                    <a:pt x="27" y="4"/>
                  </a:moveTo>
                  <a:cubicBezTo>
                    <a:pt x="18" y="0"/>
                    <a:pt x="8" y="2"/>
                    <a:pt x="2" y="9"/>
                  </a:cubicBezTo>
                  <a:cubicBezTo>
                    <a:pt x="0" y="11"/>
                    <a:pt x="3" y="14"/>
                    <a:pt x="5" y="12"/>
                  </a:cubicBezTo>
                  <a:cubicBezTo>
                    <a:pt x="9" y="6"/>
                    <a:pt x="18" y="4"/>
                    <a:pt x="25" y="8"/>
                  </a:cubicBezTo>
                  <a:cubicBezTo>
                    <a:pt x="27" y="8"/>
                    <a:pt x="29" y="5"/>
                    <a:pt x="27" y="4"/>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PA-任意多边形 28">
              <a:extLst>
                <a:ext uri="{FF2B5EF4-FFF2-40B4-BE49-F238E27FC236}">
                  <a16:creationId xmlns:a16="http://schemas.microsoft.com/office/drawing/2014/main" id="{69D0792C-332C-4567-9C10-95B1061C7C15}"/>
                </a:ext>
              </a:extLst>
            </p:cNvPr>
            <p:cNvSpPr/>
            <p:nvPr>
              <p:custDataLst>
                <p:tags r:id="rId33"/>
              </p:custDataLst>
            </p:nvPr>
          </p:nvSpPr>
          <p:spPr bwMode="auto">
            <a:xfrm>
              <a:off x="5746750" y="1954213"/>
              <a:ext cx="87313" cy="101600"/>
            </a:xfrm>
            <a:custGeom>
              <a:avLst/>
              <a:gdLst>
                <a:gd name="T0" fmla="*/ 22 w 23"/>
                <a:gd name="T1" fmla="*/ 22 h 27"/>
                <a:gd name="T2" fmla="*/ 5 w 23"/>
                <a:gd name="T3" fmla="*/ 1 h 27"/>
                <a:gd name="T4" fmla="*/ 2 w 23"/>
                <a:gd name="T5" fmla="*/ 4 h 27"/>
                <a:gd name="T6" fmla="*/ 18 w 23"/>
                <a:gd name="T7" fmla="*/ 24 h 27"/>
                <a:gd name="T8" fmla="*/ 22 w 23"/>
                <a:gd name="T9" fmla="*/ 22 h 27"/>
              </a:gdLst>
              <a:ahLst/>
              <a:cxnLst>
                <a:cxn ang="0">
                  <a:pos x="T0" y="T1"/>
                </a:cxn>
                <a:cxn ang="0">
                  <a:pos x="T2" y="T3"/>
                </a:cxn>
                <a:cxn ang="0">
                  <a:pos x="T4" y="T5"/>
                </a:cxn>
                <a:cxn ang="0">
                  <a:pos x="T6" y="T7"/>
                </a:cxn>
                <a:cxn ang="0">
                  <a:pos x="T8" y="T9"/>
                </a:cxn>
              </a:cxnLst>
              <a:rect l="0" t="0" r="r" b="b"/>
              <a:pathLst>
                <a:path w="23" h="27">
                  <a:moveTo>
                    <a:pt x="22" y="22"/>
                  </a:moveTo>
                  <a:cubicBezTo>
                    <a:pt x="17" y="15"/>
                    <a:pt x="12" y="7"/>
                    <a:pt x="5" y="1"/>
                  </a:cubicBezTo>
                  <a:cubicBezTo>
                    <a:pt x="3" y="0"/>
                    <a:pt x="0" y="3"/>
                    <a:pt x="2" y="4"/>
                  </a:cubicBezTo>
                  <a:cubicBezTo>
                    <a:pt x="9" y="10"/>
                    <a:pt x="14" y="17"/>
                    <a:pt x="18" y="24"/>
                  </a:cubicBezTo>
                  <a:cubicBezTo>
                    <a:pt x="20" y="27"/>
                    <a:pt x="23" y="25"/>
                    <a:pt x="22" y="2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PA-任意多边形 29">
              <a:extLst>
                <a:ext uri="{FF2B5EF4-FFF2-40B4-BE49-F238E27FC236}">
                  <a16:creationId xmlns:a16="http://schemas.microsoft.com/office/drawing/2014/main" id="{F00FEF4C-6E0F-4295-84FC-6C63A4A1491A}"/>
                </a:ext>
              </a:extLst>
            </p:cNvPr>
            <p:cNvSpPr/>
            <p:nvPr>
              <p:custDataLst>
                <p:tags r:id="rId34"/>
              </p:custDataLst>
            </p:nvPr>
          </p:nvSpPr>
          <p:spPr bwMode="auto">
            <a:xfrm>
              <a:off x="4960938" y="2357438"/>
              <a:ext cx="1152525" cy="1192213"/>
            </a:xfrm>
            <a:custGeom>
              <a:avLst/>
              <a:gdLst>
                <a:gd name="T0" fmla="*/ 173 w 305"/>
                <a:gd name="T1" fmla="*/ 14 h 316"/>
                <a:gd name="T2" fmla="*/ 63 w 305"/>
                <a:gd name="T3" fmla="*/ 121 h 316"/>
                <a:gd name="T4" fmla="*/ 0 w 305"/>
                <a:gd name="T5" fmla="*/ 265 h 316"/>
                <a:gd name="T6" fmla="*/ 259 w 305"/>
                <a:gd name="T7" fmla="*/ 305 h 316"/>
                <a:gd name="T8" fmla="*/ 173 w 305"/>
                <a:gd name="T9" fmla="*/ 14 h 316"/>
              </a:gdLst>
              <a:ahLst/>
              <a:cxnLst>
                <a:cxn ang="0">
                  <a:pos x="T0" y="T1"/>
                </a:cxn>
                <a:cxn ang="0">
                  <a:pos x="T2" y="T3"/>
                </a:cxn>
                <a:cxn ang="0">
                  <a:pos x="T4" y="T5"/>
                </a:cxn>
                <a:cxn ang="0">
                  <a:pos x="T6" y="T7"/>
                </a:cxn>
                <a:cxn ang="0">
                  <a:pos x="T8" y="T9"/>
                </a:cxn>
              </a:cxnLst>
              <a:rect l="0" t="0" r="r" b="b"/>
              <a:pathLst>
                <a:path w="305" h="316">
                  <a:moveTo>
                    <a:pt x="173" y="14"/>
                  </a:moveTo>
                  <a:cubicBezTo>
                    <a:pt x="110" y="0"/>
                    <a:pt x="85" y="30"/>
                    <a:pt x="63" y="121"/>
                  </a:cubicBezTo>
                  <a:cubicBezTo>
                    <a:pt x="40" y="212"/>
                    <a:pt x="0" y="265"/>
                    <a:pt x="0" y="265"/>
                  </a:cubicBezTo>
                  <a:cubicBezTo>
                    <a:pt x="0" y="265"/>
                    <a:pt x="182" y="316"/>
                    <a:pt x="259" y="305"/>
                  </a:cubicBezTo>
                  <a:cubicBezTo>
                    <a:pt x="259" y="305"/>
                    <a:pt x="305" y="42"/>
                    <a:pt x="173" y="14"/>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PA-任意多边形 30">
              <a:extLst>
                <a:ext uri="{FF2B5EF4-FFF2-40B4-BE49-F238E27FC236}">
                  <a16:creationId xmlns:a16="http://schemas.microsoft.com/office/drawing/2014/main" id="{28891743-501F-4719-BDCF-6F145A328F28}"/>
                </a:ext>
              </a:extLst>
            </p:cNvPr>
            <p:cNvSpPr/>
            <p:nvPr>
              <p:custDataLst>
                <p:tags r:id="rId35"/>
              </p:custDataLst>
            </p:nvPr>
          </p:nvSpPr>
          <p:spPr bwMode="auto">
            <a:xfrm>
              <a:off x="5426075" y="2332038"/>
              <a:ext cx="342900" cy="180975"/>
            </a:xfrm>
            <a:custGeom>
              <a:avLst/>
              <a:gdLst>
                <a:gd name="T0" fmla="*/ 0 w 216"/>
                <a:gd name="T1" fmla="*/ 73 h 114"/>
                <a:gd name="T2" fmla="*/ 14 w 216"/>
                <a:gd name="T3" fmla="*/ 0 h 114"/>
                <a:gd name="T4" fmla="*/ 216 w 216"/>
                <a:gd name="T5" fmla="*/ 21 h 114"/>
                <a:gd name="T6" fmla="*/ 192 w 216"/>
                <a:gd name="T7" fmla="*/ 114 h 114"/>
                <a:gd name="T8" fmla="*/ 0 w 216"/>
                <a:gd name="T9" fmla="*/ 73 h 114"/>
              </a:gdLst>
              <a:ahLst/>
              <a:cxnLst>
                <a:cxn ang="0">
                  <a:pos x="T0" y="T1"/>
                </a:cxn>
                <a:cxn ang="0">
                  <a:pos x="T2" y="T3"/>
                </a:cxn>
                <a:cxn ang="0">
                  <a:pos x="T4" y="T5"/>
                </a:cxn>
                <a:cxn ang="0">
                  <a:pos x="T6" y="T7"/>
                </a:cxn>
                <a:cxn ang="0">
                  <a:pos x="T8" y="T9"/>
                </a:cxn>
              </a:cxnLst>
              <a:rect l="0" t="0" r="r" b="b"/>
              <a:pathLst>
                <a:path w="216" h="114">
                  <a:moveTo>
                    <a:pt x="0" y="73"/>
                  </a:moveTo>
                  <a:lnTo>
                    <a:pt x="14" y="0"/>
                  </a:lnTo>
                  <a:lnTo>
                    <a:pt x="216" y="21"/>
                  </a:lnTo>
                  <a:lnTo>
                    <a:pt x="192" y="114"/>
                  </a:lnTo>
                  <a:lnTo>
                    <a:pt x="0" y="73"/>
                  </a:ln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PA-任意多边形 31">
              <a:extLst>
                <a:ext uri="{FF2B5EF4-FFF2-40B4-BE49-F238E27FC236}">
                  <a16:creationId xmlns:a16="http://schemas.microsoft.com/office/drawing/2014/main" id="{295486B8-F1B0-4C38-840A-43E1B4A81411}"/>
                </a:ext>
              </a:extLst>
            </p:cNvPr>
            <p:cNvSpPr/>
            <p:nvPr>
              <p:custDataLst>
                <p:tags r:id="rId36"/>
              </p:custDataLst>
            </p:nvPr>
          </p:nvSpPr>
          <p:spPr bwMode="auto">
            <a:xfrm>
              <a:off x="5191125" y="2587625"/>
              <a:ext cx="84138" cy="169863"/>
            </a:xfrm>
            <a:custGeom>
              <a:avLst/>
              <a:gdLst>
                <a:gd name="T0" fmla="*/ 3 w 22"/>
                <a:gd name="T1" fmla="*/ 45 h 45"/>
                <a:gd name="T2" fmla="*/ 2 w 22"/>
                <a:gd name="T3" fmla="*/ 45 h 45"/>
                <a:gd name="T4" fmla="*/ 0 w 22"/>
                <a:gd name="T5" fmla="*/ 41 h 45"/>
                <a:gd name="T6" fmla="*/ 16 w 22"/>
                <a:gd name="T7" fmla="*/ 3 h 45"/>
                <a:gd name="T8" fmla="*/ 20 w 22"/>
                <a:gd name="T9" fmla="*/ 1 h 45"/>
                <a:gd name="T10" fmla="*/ 22 w 22"/>
                <a:gd name="T11" fmla="*/ 5 h 45"/>
                <a:gd name="T12" fmla="*/ 6 w 22"/>
                <a:gd name="T13" fmla="*/ 43 h 45"/>
                <a:gd name="T14" fmla="*/ 3 w 22"/>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5">
                  <a:moveTo>
                    <a:pt x="3" y="45"/>
                  </a:moveTo>
                  <a:cubicBezTo>
                    <a:pt x="3" y="45"/>
                    <a:pt x="2" y="45"/>
                    <a:pt x="2" y="45"/>
                  </a:cubicBezTo>
                  <a:cubicBezTo>
                    <a:pt x="0" y="44"/>
                    <a:pt x="0" y="43"/>
                    <a:pt x="0" y="41"/>
                  </a:cubicBezTo>
                  <a:cubicBezTo>
                    <a:pt x="16" y="3"/>
                    <a:pt x="16" y="3"/>
                    <a:pt x="16" y="3"/>
                  </a:cubicBezTo>
                  <a:cubicBezTo>
                    <a:pt x="17" y="1"/>
                    <a:pt x="18" y="0"/>
                    <a:pt x="20" y="1"/>
                  </a:cubicBezTo>
                  <a:cubicBezTo>
                    <a:pt x="22" y="2"/>
                    <a:pt x="22" y="3"/>
                    <a:pt x="22" y="5"/>
                  </a:cubicBezTo>
                  <a:cubicBezTo>
                    <a:pt x="6" y="43"/>
                    <a:pt x="6" y="43"/>
                    <a:pt x="6" y="43"/>
                  </a:cubicBezTo>
                  <a:cubicBezTo>
                    <a:pt x="6" y="45"/>
                    <a:pt x="4" y="45"/>
                    <a:pt x="3" y="45"/>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PA-任意多边形 32">
              <a:extLst>
                <a:ext uri="{FF2B5EF4-FFF2-40B4-BE49-F238E27FC236}">
                  <a16:creationId xmlns:a16="http://schemas.microsoft.com/office/drawing/2014/main" id="{65464E07-8576-4252-AC78-E3BB5AA8C4B0}"/>
                </a:ext>
              </a:extLst>
            </p:cNvPr>
            <p:cNvSpPr/>
            <p:nvPr>
              <p:custDataLst>
                <p:tags r:id="rId37"/>
              </p:custDataLst>
            </p:nvPr>
          </p:nvSpPr>
          <p:spPr bwMode="auto">
            <a:xfrm>
              <a:off x="6543675" y="1882775"/>
              <a:ext cx="328613" cy="696913"/>
            </a:xfrm>
            <a:custGeom>
              <a:avLst/>
              <a:gdLst>
                <a:gd name="T0" fmla="*/ 0 w 87"/>
                <a:gd name="T1" fmla="*/ 114 h 185"/>
                <a:gd name="T2" fmla="*/ 30 w 87"/>
                <a:gd name="T3" fmla="*/ 32 h 185"/>
                <a:gd name="T4" fmla="*/ 57 w 87"/>
                <a:gd name="T5" fmla="*/ 10 h 185"/>
                <a:gd name="T6" fmla="*/ 49 w 87"/>
                <a:gd name="T7" fmla="*/ 47 h 185"/>
                <a:gd name="T8" fmla="*/ 67 w 87"/>
                <a:gd name="T9" fmla="*/ 63 h 185"/>
                <a:gd name="T10" fmla="*/ 84 w 87"/>
                <a:gd name="T11" fmla="*/ 87 h 185"/>
                <a:gd name="T12" fmla="*/ 76 w 87"/>
                <a:gd name="T13" fmla="*/ 107 h 185"/>
                <a:gd name="T14" fmla="*/ 69 w 87"/>
                <a:gd name="T15" fmla="*/ 152 h 185"/>
                <a:gd name="T16" fmla="*/ 54 w 87"/>
                <a:gd name="T17" fmla="*/ 185 h 185"/>
                <a:gd name="T18" fmla="*/ 0 w 87"/>
                <a:gd name="T19" fmla="*/ 11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85">
                  <a:moveTo>
                    <a:pt x="0" y="114"/>
                  </a:moveTo>
                  <a:cubicBezTo>
                    <a:pt x="11" y="94"/>
                    <a:pt x="17" y="61"/>
                    <a:pt x="30" y="32"/>
                  </a:cubicBezTo>
                  <a:cubicBezTo>
                    <a:pt x="42" y="7"/>
                    <a:pt x="52" y="0"/>
                    <a:pt x="57" y="10"/>
                  </a:cubicBezTo>
                  <a:cubicBezTo>
                    <a:pt x="61" y="17"/>
                    <a:pt x="54" y="24"/>
                    <a:pt x="49" y="47"/>
                  </a:cubicBezTo>
                  <a:cubicBezTo>
                    <a:pt x="49" y="47"/>
                    <a:pt x="66" y="51"/>
                    <a:pt x="67" y="63"/>
                  </a:cubicBezTo>
                  <a:cubicBezTo>
                    <a:pt x="67" y="63"/>
                    <a:pt x="82" y="66"/>
                    <a:pt x="84" y="87"/>
                  </a:cubicBezTo>
                  <a:cubicBezTo>
                    <a:pt x="84" y="97"/>
                    <a:pt x="87" y="109"/>
                    <a:pt x="76" y="107"/>
                  </a:cubicBezTo>
                  <a:cubicBezTo>
                    <a:pt x="73" y="118"/>
                    <a:pt x="71" y="138"/>
                    <a:pt x="69" y="152"/>
                  </a:cubicBezTo>
                  <a:cubicBezTo>
                    <a:pt x="66" y="177"/>
                    <a:pt x="54" y="185"/>
                    <a:pt x="54" y="185"/>
                  </a:cubicBezTo>
                  <a:lnTo>
                    <a:pt x="0" y="114"/>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PA-任意多边形 33">
              <a:extLst>
                <a:ext uri="{FF2B5EF4-FFF2-40B4-BE49-F238E27FC236}">
                  <a16:creationId xmlns:a16="http://schemas.microsoft.com/office/drawing/2014/main" id="{8D313494-E6B5-4BC7-8E64-FF1E4E94B566}"/>
                </a:ext>
              </a:extLst>
            </p:cNvPr>
            <p:cNvSpPr/>
            <p:nvPr>
              <p:custDataLst>
                <p:tags r:id="rId38"/>
              </p:custDataLst>
            </p:nvPr>
          </p:nvSpPr>
          <p:spPr bwMode="auto">
            <a:xfrm>
              <a:off x="5568950" y="2301875"/>
              <a:ext cx="1227138" cy="776288"/>
            </a:xfrm>
            <a:custGeom>
              <a:avLst/>
              <a:gdLst>
                <a:gd name="T0" fmla="*/ 259 w 325"/>
                <a:gd name="T1" fmla="*/ 0 h 206"/>
                <a:gd name="T2" fmla="*/ 199 w 325"/>
                <a:gd name="T3" fmla="*/ 65 h 206"/>
                <a:gd name="T4" fmla="*/ 14 w 325"/>
                <a:gd name="T5" fmla="*/ 36 h 206"/>
                <a:gd name="T6" fmla="*/ 0 w 325"/>
                <a:gd name="T7" fmla="*/ 152 h 206"/>
                <a:gd name="T8" fmla="*/ 178 w 325"/>
                <a:gd name="T9" fmla="*/ 198 h 206"/>
                <a:gd name="T10" fmla="*/ 325 w 325"/>
                <a:gd name="T11" fmla="*/ 65 h 206"/>
                <a:gd name="T12" fmla="*/ 259 w 325"/>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325" h="206">
                  <a:moveTo>
                    <a:pt x="259" y="0"/>
                  </a:moveTo>
                  <a:cubicBezTo>
                    <a:pt x="238" y="43"/>
                    <a:pt x="224" y="58"/>
                    <a:pt x="199" y="65"/>
                  </a:cubicBezTo>
                  <a:cubicBezTo>
                    <a:pt x="161" y="77"/>
                    <a:pt x="70" y="27"/>
                    <a:pt x="14" y="36"/>
                  </a:cubicBezTo>
                  <a:cubicBezTo>
                    <a:pt x="0" y="152"/>
                    <a:pt x="0" y="152"/>
                    <a:pt x="0" y="152"/>
                  </a:cubicBezTo>
                  <a:cubicBezTo>
                    <a:pt x="0" y="152"/>
                    <a:pt x="82" y="206"/>
                    <a:pt x="178" y="198"/>
                  </a:cubicBezTo>
                  <a:cubicBezTo>
                    <a:pt x="260" y="191"/>
                    <a:pt x="315" y="107"/>
                    <a:pt x="325" y="65"/>
                  </a:cubicBezTo>
                  <a:cubicBezTo>
                    <a:pt x="315" y="38"/>
                    <a:pt x="282" y="16"/>
                    <a:pt x="259" y="0"/>
                  </a:cubicBezTo>
                  <a:close/>
                </a:path>
              </a:pathLst>
            </a:custGeom>
            <a:solidFill>
              <a:srgbClr val="FFC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PA-任意多边形 34">
              <a:extLst>
                <a:ext uri="{FF2B5EF4-FFF2-40B4-BE49-F238E27FC236}">
                  <a16:creationId xmlns:a16="http://schemas.microsoft.com/office/drawing/2014/main" id="{C1FD0A2B-EABA-422A-99E8-C6FAEAAAAA85}"/>
                </a:ext>
              </a:extLst>
            </p:cNvPr>
            <p:cNvSpPr/>
            <p:nvPr>
              <p:custDataLst>
                <p:tags r:id="rId39"/>
              </p:custDataLst>
            </p:nvPr>
          </p:nvSpPr>
          <p:spPr bwMode="auto">
            <a:xfrm>
              <a:off x="5784850" y="2973388"/>
              <a:ext cx="131763" cy="47625"/>
            </a:xfrm>
            <a:custGeom>
              <a:avLst/>
              <a:gdLst>
                <a:gd name="T0" fmla="*/ 32 w 35"/>
                <a:gd name="T1" fmla="*/ 13 h 13"/>
                <a:gd name="T2" fmla="*/ 31 w 35"/>
                <a:gd name="T3" fmla="*/ 12 h 13"/>
                <a:gd name="T4" fmla="*/ 3 w 35"/>
                <a:gd name="T5" fmla="*/ 6 h 13"/>
                <a:gd name="T6" fmla="*/ 3 w 35"/>
                <a:gd name="T7" fmla="*/ 6 h 13"/>
                <a:gd name="T8" fmla="*/ 0 w 35"/>
                <a:gd name="T9" fmla="*/ 3 h 13"/>
                <a:gd name="T10" fmla="*/ 3 w 35"/>
                <a:gd name="T11" fmla="*/ 0 h 13"/>
                <a:gd name="T12" fmla="*/ 33 w 35"/>
                <a:gd name="T13" fmla="*/ 7 h 13"/>
                <a:gd name="T14" fmla="*/ 35 w 35"/>
                <a:gd name="T15" fmla="*/ 11 h 13"/>
                <a:gd name="T16" fmla="*/ 32 w 35"/>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3">
                  <a:moveTo>
                    <a:pt x="32" y="13"/>
                  </a:moveTo>
                  <a:cubicBezTo>
                    <a:pt x="31" y="13"/>
                    <a:pt x="31" y="13"/>
                    <a:pt x="31" y="12"/>
                  </a:cubicBezTo>
                  <a:cubicBezTo>
                    <a:pt x="31" y="12"/>
                    <a:pt x="17" y="6"/>
                    <a:pt x="3" y="6"/>
                  </a:cubicBezTo>
                  <a:cubicBezTo>
                    <a:pt x="3" y="6"/>
                    <a:pt x="3" y="6"/>
                    <a:pt x="3" y="6"/>
                  </a:cubicBezTo>
                  <a:cubicBezTo>
                    <a:pt x="1" y="6"/>
                    <a:pt x="0" y="5"/>
                    <a:pt x="0" y="3"/>
                  </a:cubicBezTo>
                  <a:cubicBezTo>
                    <a:pt x="0" y="2"/>
                    <a:pt x="1" y="1"/>
                    <a:pt x="3" y="0"/>
                  </a:cubicBezTo>
                  <a:cubicBezTo>
                    <a:pt x="18" y="0"/>
                    <a:pt x="32" y="6"/>
                    <a:pt x="33" y="7"/>
                  </a:cubicBezTo>
                  <a:cubicBezTo>
                    <a:pt x="35" y="7"/>
                    <a:pt x="35" y="9"/>
                    <a:pt x="35" y="11"/>
                  </a:cubicBezTo>
                  <a:cubicBezTo>
                    <a:pt x="34" y="12"/>
                    <a:pt x="33" y="13"/>
                    <a:pt x="32" y="1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PA-任意多边形 35">
              <a:extLst>
                <a:ext uri="{FF2B5EF4-FFF2-40B4-BE49-F238E27FC236}">
                  <a16:creationId xmlns:a16="http://schemas.microsoft.com/office/drawing/2014/main" id="{DF44EEC4-0F36-4A9C-A7AC-FD3BF30A6910}"/>
                </a:ext>
              </a:extLst>
            </p:cNvPr>
            <p:cNvSpPr/>
            <p:nvPr>
              <p:custDataLst>
                <p:tags r:id="rId40"/>
              </p:custDataLst>
            </p:nvPr>
          </p:nvSpPr>
          <p:spPr bwMode="auto">
            <a:xfrm>
              <a:off x="6702425" y="2063750"/>
              <a:ext cx="33338" cy="52388"/>
            </a:xfrm>
            <a:custGeom>
              <a:avLst/>
              <a:gdLst>
                <a:gd name="T0" fmla="*/ 4 w 9"/>
                <a:gd name="T1" fmla="*/ 3 h 14"/>
                <a:gd name="T2" fmla="*/ 1 w 9"/>
                <a:gd name="T3" fmla="*/ 11 h 14"/>
                <a:gd name="T4" fmla="*/ 5 w 9"/>
                <a:gd name="T5" fmla="*/ 12 h 14"/>
                <a:gd name="T6" fmla="*/ 8 w 9"/>
                <a:gd name="T7" fmla="*/ 4 h 14"/>
                <a:gd name="T8" fmla="*/ 4 w 9"/>
                <a:gd name="T9" fmla="*/ 3 h 14"/>
              </a:gdLst>
              <a:ahLst/>
              <a:cxnLst>
                <a:cxn ang="0">
                  <a:pos x="T0" y="T1"/>
                </a:cxn>
                <a:cxn ang="0">
                  <a:pos x="T2" y="T3"/>
                </a:cxn>
                <a:cxn ang="0">
                  <a:pos x="T4" y="T5"/>
                </a:cxn>
                <a:cxn ang="0">
                  <a:pos x="T6" y="T7"/>
                </a:cxn>
                <a:cxn ang="0">
                  <a:pos x="T8" y="T9"/>
                </a:cxn>
              </a:cxnLst>
              <a:rect l="0" t="0" r="r" b="b"/>
              <a:pathLst>
                <a:path w="9" h="14">
                  <a:moveTo>
                    <a:pt x="4" y="3"/>
                  </a:moveTo>
                  <a:cubicBezTo>
                    <a:pt x="1" y="11"/>
                    <a:pt x="1" y="11"/>
                    <a:pt x="1" y="11"/>
                  </a:cubicBezTo>
                  <a:cubicBezTo>
                    <a:pt x="0" y="13"/>
                    <a:pt x="4" y="14"/>
                    <a:pt x="5" y="12"/>
                  </a:cubicBezTo>
                  <a:cubicBezTo>
                    <a:pt x="6" y="9"/>
                    <a:pt x="7" y="7"/>
                    <a:pt x="8" y="4"/>
                  </a:cubicBezTo>
                  <a:cubicBezTo>
                    <a:pt x="9" y="2"/>
                    <a:pt x="5" y="0"/>
                    <a:pt x="4"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PA-任意多边形 36">
              <a:extLst>
                <a:ext uri="{FF2B5EF4-FFF2-40B4-BE49-F238E27FC236}">
                  <a16:creationId xmlns:a16="http://schemas.microsoft.com/office/drawing/2014/main" id="{3AF834FC-DEF4-4465-A52B-947DB384BCCC}"/>
                </a:ext>
              </a:extLst>
            </p:cNvPr>
            <p:cNvSpPr/>
            <p:nvPr>
              <p:custDataLst>
                <p:tags r:id="rId41"/>
              </p:custDataLst>
            </p:nvPr>
          </p:nvSpPr>
          <p:spPr bwMode="auto">
            <a:xfrm>
              <a:off x="6823075" y="2206625"/>
              <a:ext cx="25400" cy="60325"/>
            </a:xfrm>
            <a:custGeom>
              <a:avLst/>
              <a:gdLst>
                <a:gd name="T0" fmla="*/ 6 w 7"/>
                <a:gd name="T1" fmla="*/ 2 h 16"/>
                <a:gd name="T2" fmla="*/ 2 w 7"/>
                <a:gd name="T3" fmla="*/ 3 h 16"/>
                <a:gd name="T4" fmla="*/ 1 w 7"/>
                <a:gd name="T5" fmla="*/ 13 h 16"/>
                <a:gd name="T6" fmla="*/ 5 w 7"/>
                <a:gd name="T7" fmla="*/ 14 h 16"/>
                <a:gd name="T8" fmla="*/ 6 w 7"/>
                <a:gd name="T9" fmla="*/ 2 h 16"/>
              </a:gdLst>
              <a:ahLst/>
              <a:cxnLst>
                <a:cxn ang="0">
                  <a:pos x="T0" y="T1"/>
                </a:cxn>
                <a:cxn ang="0">
                  <a:pos x="T2" y="T3"/>
                </a:cxn>
                <a:cxn ang="0">
                  <a:pos x="T4" y="T5"/>
                </a:cxn>
                <a:cxn ang="0">
                  <a:pos x="T6" y="T7"/>
                </a:cxn>
                <a:cxn ang="0">
                  <a:pos x="T8" y="T9"/>
                </a:cxn>
              </a:cxnLst>
              <a:rect l="0" t="0" r="r" b="b"/>
              <a:pathLst>
                <a:path w="7" h="16">
                  <a:moveTo>
                    <a:pt x="6" y="2"/>
                  </a:moveTo>
                  <a:cubicBezTo>
                    <a:pt x="6" y="0"/>
                    <a:pt x="2" y="0"/>
                    <a:pt x="2" y="3"/>
                  </a:cubicBezTo>
                  <a:cubicBezTo>
                    <a:pt x="3" y="6"/>
                    <a:pt x="2" y="10"/>
                    <a:pt x="1" y="13"/>
                  </a:cubicBezTo>
                  <a:cubicBezTo>
                    <a:pt x="0" y="15"/>
                    <a:pt x="4" y="16"/>
                    <a:pt x="5" y="14"/>
                  </a:cubicBezTo>
                  <a:cubicBezTo>
                    <a:pt x="7" y="10"/>
                    <a:pt x="7" y="6"/>
                    <a:pt x="6"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PA-任意多边形 37">
              <a:extLst>
                <a:ext uri="{FF2B5EF4-FFF2-40B4-BE49-F238E27FC236}">
                  <a16:creationId xmlns:a16="http://schemas.microsoft.com/office/drawing/2014/main" id="{83015CE3-EEA0-43BB-BE91-9EA9788C2863}"/>
                </a:ext>
              </a:extLst>
            </p:cNvPr>
            <p:cNvSpPr/>
            <p:nvPr>
              <p:custDataLst>
                <p:tags r:id="rId42"/>
              </p:custDataLst>
            </p:nvPr>
          </p:nvSpPr>
          <p:spPr bwMode="auto">
            <a:xfrm>
              <a:off x="6777038" y="2120900"/>
              <a:ext cx="30163" cy="41275"/>
            </a:xfrm>
            <a:custGeom>
              <a:avLst/>
              <a:gdLst>
                <a:gd name="T0" fmla="*/ 3 w 8"/>
                <a:gd name="T1" fmla="*/ 3 h 11"/>
                <a:gd name="T2" fmla="*/ 1 w 8"/>
                <a:gd name="T3" fmla="*/ 8 h 11"/>
                <a:gd name="T4" fmla="*/ 5 w 8"/>
                <a:gd name="T5" fmla="*/ 9 h 11"/>
                <a:gd name="T6" fmla="*/ 7 w 8"/>
                <a:gd name="T7" fmla="*/ 4 h 11"/>
                <a:gd name="T8" fmla="*/ 3 w 8"/>
                <a:gd name="T9" fmla="*/ 3 h 11"/>
              </a:gdLst>
              <a:ahLst/>
              <a:cxnLst>
                <a:cxn ang="0">
                  <a:pos x="T0" y="T1"/>
                </a:cxn>
                <a:cxn ang="0">
                  <a:pos x="T2" y="T3"/>
                </a:cxn>
                <a:cxn ang="0">
                  <a:pos x="T4" y="T5"/>
                </a:cxn>
                <a:cxn ang="0">
                  <a:pos x="T6" y="T7"/>
                </a:cxn>
                <a:cxn ang="0">
                  <a:pos x="T8" y="T9"/>
                </a:cxn>
              </a:cxnLst>
              <a:rect l="0" t="0" r="r" b="b"/>
              <a:pathLst>
                <a:path w="8" h="11">
                  <a:moveTo>
                    <a:pt x="3" y="3"/>
                  </a:moveTo>
                  <a:cubicBezTo>
                    <a:pt x="2" y="4"/>
                    <a:pt x="2" y="6"/>
                    <a:pt x="1" y="8"/>
                  </a:cubicBezTo>
                  <a:cubicBezTo>
                    <a:pt x="0" y="10"/>
                    <a:pt x="4" y="11"/>
                    <a:pt x="5" y="9"/>
                  </a:cubicBezTo>
                  <a:cubicBezTo>
                    <a:pt x="6" y="7"/>
                    <a:pt x="6" y="5"/>
                    <a:pt x="7" y="4"/>
                  </a:cubicBezTo>
                  <a:cubicBezTo>
                    <a:pt x="8" y="1"/>
                    <a:pt x="4" y="0"/>
                    <a:pt x="3"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PA-任意多边形 38">
              <a:extLst>
                <a:ext uri="{FF2B5EF4-FFF2-40B4-BE49-F238E27FC236}">
                  <a16:creationId xmlns:a16="http://schemas.microsoft.com/office/drawing/2014/main" id="{28A01FF7-A7E8-4DBD-8178-EA5B6DAECA77}"/>
                </a:ext>
              </a:extLst>
            </p:cNvPr>
            <p:cNvSpPr/>
            <p:nvPr>
              <p:custDataLst>
                <p:tags r:id="rId43"/>
              </p:custDataLst>
            </p:nvPr>
          </p:nvSpPr>
          <p:spPr bwMode="auto">
            <a:xfrm>
              <a:off x="6538913" y="1995488"/>
              <a:ext cx="133350" cy="290513"/>
            </a:xfrm>
            <a:custGeom>
              <a:avLst/>
              <a:gdLst>
                <a:gd name="T0" fmla="*/ 5 w 35"/>
                <a:gd name="T1" fmla="*/ 77 h 77"/>
                <a:gd name="T2" fmla="*/ 17 w 35"/>
                <a:gd name="T3" fmla="*/ 14 h 77"/>
                <a:gd name="T4" fmla="*/ 35 w 35"/>
                <a:gd name="T5" fmla="*/ 21 h 77"/>
                <a:gd name="T6" fmla="*/ 5 w 35"/>
                <a:gd name="T7" fmla="*/ 77 h 77"/>
              </a:gdLst>
              <a:ahLst/>
              <a:cxnLst>
                <a:cxn ang="0">
                  <a:pos x="T0" y="T1"/>
                </a:cxn>
                <a:cxn ang="0">
                  <a:pos x="T2" y="T3"/>
                </a:cxn>
                <a:cxn ang="0">
                  <a:pos x="T4" y="T5"/>
                </a:cxn>
                <a:cxn ang="0">
                  <a:pos x="T6" y="T7"/>
                </a:cxn>
              </a:cxnLst>
              <a:rect l="0" t="0" r="r" b="b"/>
              <a:pathLst>
                <a:path w="35" h="77">
                  <a:moveTo>
                    <a:pt x="5" y="77"/>
                  </a:moveTo>
                  <a:cubicBezTo>
                    <a:pt x="0" y="43"/>
                    <a:pt x="6" y="28"/>
                    <a:pt x="17" y="14"/>
                  </a:cubicBezTo>
                  <a:cubicBezTo>
                    <a:pt x="28" y="0"/>
                    <a:pt x="35" y="21"/>
                    <a:pt x="35" y="21"/>
                  </a:cubicBezTo>
                  <a:lnTo>
                    <a:pt x="5" y="77"/>
                  </a:lnTo>
                  <a:close/>
                </a:path>
              </a:pathLst>
            </a:custGeom>
            <a:solidFill>
              <a:srgbClr val="FF3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PA-任意多边形 39">
              <a:extLst>
                <a:ext uri="{FF2B5EF4-FFF2-40B4-BE49-F238E27FC236}">
                  <a16:creationId xmlns:a16="http://schemas.microsoft.com/office/drawing/2014/main" id="{90EAC654-7714-4B1F-808B-E57E89C5B05F}"/>
                </a:ext>
              </a:extLst>
            </p:cNvPr>
            <p:cNvSpPr/>
            <p:nvPr>
              <p:custDataLst>
                <p:tags r:id="rId44"/>
              </p:custDataLst>
            </p:nvPr>
          </p:nvSpPr>
          <p:spPr bwMode="auto">
            <a:xfrm>
              <a:off x="6596063" y="2047875"/>
              <a:ext cx="52388" cy="133350"/>
            </a:xfrm>
            <a:custGeom>
              <a:avLst/>
              <a:gdLst>
                <a:gd name="T0" fmla="*/ 10 w 14"/>
                <a:gd name="T1" fmla="*/ 2 h 35"/>
                <a:gd name="T2" fmla="*/ 0 w 14"/>
                <a:gd name="T3" fmla="*/ 32 h 35"/>
                <a:gd name="T4" fmla="*/ 4 w 14"/>
                <a:gd name="T5" fmla="*/ 33 h 35"/>
                <a:gd name="T6" fmla="*/ 14 w 14"/>
                <a:gd name="T7" fmla="*/ 4 h 35"/>
                <a:gd name="T8" fmla="*/ 10 w 14"/>
                <a:gd name="T9" fmla="*/ 2 h 35"/>
              </a:gdLst>
              <a:ahLst/>
              <a:cxnLst>
                <a:cxn ang="0">
                  <a:pos x="T0" y="T1"/>
                </a:cxn>
                <a:cxn ang="0">
                  <a:pos x="T2" y="T3"/>
                </a:cxn>
                <a:cxn ang="0">
                  <a:pos x="T4" y="T5"/>
                </a:cxn>
                <a:cxn ang="0">
                  <a:pos x="T6" y="T7"/>
                </a:cxn>
                <a:cxn ang="0">
                  <a:pos x="T8" y="T9"/>
                </a:cxn>
              </a:cxnLst>
              <a:rect l="0" t="0" r="r" b="b"/>
              <a:pathLst>
                <a:path w="14" h="35">
                  <a:moveTo>
                    <a:pt x="10" y="2"/>
                  </a:moveTo>
                  <a:cubicBezTo>
                    <a:pt x="5" y="12"/>
                    <a:pt x="2" y="21"/>
                    <a:pt x="0" y="32"/>
                  </a:cubicBezTo>
                  <a:cubicBezTo>
                    <a:pt x="0" y="34"/>
                    <a:pt x="4" y="35"/>
                    <a:pt x="4" y="33"/>
                  </a:cubicBezTo>
                  <a:cubicBezTo>
                    <a:pt x="6" y="23"/>
                    <a:pt x="9" y="14"/>
                    <a:pt x="14" y="4"/>
                  </a:cubicBezTo>
                  <a:cubicBezTo>
                    <a:pt x="14" y="2"/>
                    <a:pt x="11" y="0"/>
                    <a:pt x="10"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PA-矩形 52">
              <a:extLst>
                <a:ext uri="{FF2B5EF4-FFF2-40B4-BE49-F238E27FC236}">
                  <a16:creationId xmlns:a16="http://schemas.microsoft.com/office/drawing/2014/main" id="{0B2D60F3-5BF0-46D6-A365-32162D0C4103}"/>
                </a:ext>
              </a:extLst>
            </p:cNvPr>
            <p:cNvSpPr/>
            <p:nvPr>
              <p:custDataLst>
                <p:tags r:id="rId45"/>
              </p:custDataLst>
            </p:nvPr>
          </p:nvSpPr>
          <p:spPr bwMode="auto">
            <a:xfrm>
              <a:off x="6513513" y="3006725"/>
              <a:ext cx="1000125" cy="633413"/>
            </a:xfrm>
            <a:prstGeom prst="rect">
              <a:avLst/>
            </a:prstGeom>
            <a:solidFill>
              <a:srgbClr val="FFC2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PA-矩形 53">
              <a:extLst>
                <a:ext uri="{FF2B5EF4-FFF2-40B4-BE49-F238E27FC236}">
                  <a16:creationId xmlns:a16="http://schemas.microsoft.com/office/drawing/2014/main" id="{878F90AA-BA67-43C1-9ED6-520FCF805440}"/>
                </a:ext>
              </a:extLst>
            </p:cNvPr>
            <p:cNvSpPr/>
            <p:nvPr>
              <p:custDataLst>
                <p:tags r:id="rId46"/>
              </p:custDataLst>
            </p:nvPr>
          </p:nvSpPr>
          <p:spPr bwMode="auto">
            <a:xfrm>
              <a:off x="6702425" y="1038225"/>
              <a:ext cx="247650" cy="247650"/>
            </a:xfrm>
            <a:prstGeom prst="rect">
              <a:avLst/>
            </a:prstGeom>
            <a:solidFill>
              <a:srgbClr val="E4E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PA-矩形 54">
              <a:extLst>
                <a:ext uri="{FF2B5EF4-FFF2-40B4-BE49-F238E27FC236}">
                  <a16:creationId xmlns:a16="http://schemas.microsoft.com/office/drawing/2014/main" id="{F706E549-D642-4A91-9955-408E52E18BD4}"/>
                </a:ext>
              </a:extLst>
            </p:cNvPr>
            <p:cNvSpPr/>
            <p:nvPr>
              <p:custDataLst>
                <p:tags r:id="rId47"/>
              </p:custDataLst>
            </p:nvPr>
          </p:nvSpPr>
          <p:spPr bwMode="auto">
            <a:xfrm>
              <a:off x="7437438" y="1038225"/>
              <a:ext cx="411163" cy="411163"/>
            </a:xfrm>
            <a:prstGeom prst="rect">
              <a:avLst/>
            </a:prstGeom>
            <a:solidFill>
              <a:srgbClr val="FFC2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PA-矩形 55">
              <a:extLst>
                <a:ext uri="{FF2B5EF4-FFF2-40B4-BE49-F238E27FC236}">
                  <a16:creationId xmlns:a16="http://schemas.microsoft.com/office/drawing/2014/main" id="{383245D0-9D00-46BF-8BBC-E22DCFD69731}"/>
                </a:ext>
              </a:extLst>
            </p:cNvPr>
            <p:cNvSpPr/>
            <p:nvPr>
              <p:custDataLst>
                <p:tags r:id="rId48"/>
              </p:custDataLst>
            </p:nvPr>
          </p:nvSpPr>
          <p:spPr bwMode="auto">
            <a:xfrm>
              <a:off x="7180263" y="1874838"/>
              <a:ext cx="668338" cy="671513"/>
            </a:xfrm>
            <a:prstGeom prst="rect">
              <a:avLst/>
            </a:prstGeom>
            <a:solidFill>
              <a:srgbClr val="E4E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PA-矩形 56">
              <a:extLst>
                <a:ext uri="{FF2B5EF4-FFF2-40B4-BE49-F238E27FC236}">
                  <a16:creationId xmlns:a16="http://schemas.microsoft.com/office/drawing/2014/main" id="{573D0AC9-1E2F-46D2-886F-CB7EB7F3D626}"/>
                </a:ext>
              </a:extLst>
            </p:cNvPr>
            <p:cNvSpPr/>
            <p:nvPr>
              <p:custDataLst>
                <p:tags r:id="rId49"/>
              </p:custDataLst>
            </p:nvPr>
          </p:nvSpPr>
          <p:spPr bwMode="auto">
            <a:xfrm>
              <a:off x="6083300" y="1038225"/>
              <a:ext cx="490538" cy="301625"/>
            </a:xfrm>
            <a:prstGeom prst="rect">
              <a:avLst/>
            </a:prstGeom>
            <a:solidFill>
              <a:srgbClr val="F2F2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PA-任意多边形 45">
              <a:extLst>
                <a:ext uri="{FF2B5EF4-FFF2-40B4-BE49-F238E27FC236}">
                  <a16:creationId xmlns:a16="http://schemas.microsoft.com/office/drawing/2014/main" id="{EBBCD135-3842-4B30-8ECC-CBFB3F9A5EF0}"/>
                </a:ext>
              </a:extLst>
            </p:cNvPr>
            <p:cNvSpPr/>
            <p:nvPr>
              <p:custDataLst>
                <p:tags r:id="rId50"/>
              </p:custDataLst>
            </p:nvPr>
          </p:nvSpPr>
          <p:spPr bwMode="auto">
            <a:xfrm>
              <a:off x="6169025" y="1173163"/>
              <a:ext cx="309563" cy="26988"/>
            </a:xfrm>
            <a:custGeom>
              <a:avLst/>
              <a:gdLst>
                <a:gd name="T0" fmla="*/ 79 w 82"/>
                <a:gd name="T1" fmla="*/ 7 h 7"/>
                <a:gd name="T2" fmla="*/ 3 w 82"/>
                <a:gd name="T3" fmla="*/ 7 h 7"/>
                <a:gd name="T4" fmla="*/ 0 w 82"/>
                <a:gd name="T5" fmla="*/ 4 h 7"/>
                <a:gd name="T6" fmla="*/ 3 w 82"/>
                <a:gd name="T7" fmla="*/ 0 h 7"/>
                <a:gd name="T8" fmla="*/ 79 w 82"/>
                <a:gd name="T9" fmla="*/ 0 h 7"/>
                <a:gd name="T10" fmla="*/ 82 w 82"/>
                <a:gd name="T11" fmla="*/ 4 h 7"/>
                <a:gd name="T12" fmla="*/ 79 w 8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2" h="7">
                  <a:moveTo>
                    <a:pt x="79" y="7"/>
                  </a:moveTo>
                  <a:cubicBezTo>
                    <a:pt x="3" y="7"/>
                    <a:pt x="3" y="7"/>
                    <a:pt x="3" y="7"/>
                  </a:cubicBezTo>
                  <a:cubicBezTo>
                    <a:pt x="2" y="7"/>
                    <a:pt x="0" y="6"/>
                    <a:pt x="0" y="4"/>
                  </a:cubicBezTo>
                  <a:cubicBezTo>
                    <a:pt x="0" y="2"/>
                    <a:pt x="1" y="0"/>
                    <a:pt x="3" y="0"/>
                  </a:cubicBezTo>
                  <a:cubicBezTo>
                    <a:pt x="79" y="0"/>
                    <a:pt x="79" y="0"/>
                    <a:pt x="79" y="0"/>
                  </a:cubicBezTo>
                  <a:cubicBezTo>
                    <a:pt x="81" y="0"/>
                    <a:pt x="82" y="2"/>
                    <a:pt x="82" y="4"/>
                  </a:cubicBezTo>
                  <a:cubicBezTo>
                    <a:pt x="82" y="6"/>
                    <a:pt x="81" y="7"/>
                    <a:pt x="7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PA-椭圆 58">
              <a:extLst>
                <a:ext uri="{FF2B5EF4-FFF2-40B4-BE49-F238E27FC236}">
                  <a16:creationId xmlns:a16="http://schemas.microsoft.com/office/drawing/2014/main" id="{053B4E1B-9F9C-4FD5-A02F-C439A1B4831E}"/>
                </a:ext>
              </a:extLst>
            </p:cNvPr>
            <p:cNvSpPr/>
            <p:nvPr>
              <p:custDataLst>
                <p:tags r:id="rId51"/>
              </p:custDataLst>
            </p:nvPr>
          </p:nvSpPr>
          <p:spPr bwMode="auto">
            <a:xfrm>
              <a:off x="7067550" y="1147763"/>
              <a:ext cx="79375" cy="77788"/>
            </a:xfrm>
            <a:prstGeom prst="ellipse">
              <a:avLst/>
            </a:prstGeom>
            <a:solidFill>
              <a:srgbClr val="E4E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PA-椭圆 59">
              <a:extLst>
                <a:ext uri="{FF2B5EF4-FFF2-40B4-BE49-F238E27FC236}">
                  <a16:creationId xmlns:a16="http://schemas.microsoft.com/office/drawing/2014/main" id="{C95A430E-CD2A-4AA6-829A-B4F471320B37}"/>
                </a:ext>
              </a:extLst>
            </p:cNvPr>
            <p:cNvSpPr/>
            <p:nvPr>
              <p:custDataLst>
                <p:tags r:id="rId52"/>
              </p:custDataLst>
            </p:nvPr>
          </p:nvSpPr>
          <p:spPr bwMode="auto">
            <a:xfrm>
              <a:off x="7067550" y="1298575"/>
              <a:ext cx="79375" cy="77788"/>
            </a:xfrm>
            <a:prstGeom prst="ellipse">
              <a:avLst/>
            </a:prstGeom>
            <a:solidFill>
              <a:srgbClr val="E4E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PA-任意多边形 48">
              <a:extLst>
                <a:ext uri="{FF2B5EF4-FFF2-40B4-BE49-F238E27FC236}">
                  <a16:creationId xmlns:a16="http://schemas.microsoft.com/office/drawing/2014/main" id="{E92A0C10-3C6F-4545-A9E1-D2C279D9B7C0}"/>
                </a:ext>
              </a:extLst>
            </p:cNvPr>
            <p:cNvSpPr/>
            <p:nvPr>
              <p:custDataLst>
                <p:tags r:id="rId53"/>
              </p:custDataLst>
            </p:nvPr>
          </p:nvSpPr>
          <p:spPr bwMode="auto">
            <a:xfrm>
              <a:off x="6746875" y="3149600"/>
              <a:ext cx="501650" cy="22225"/>
            </a:xfrm>
            <a:custGeom>
              <a:avLst/>
              <a:gdLst>
                <a:gd name="T0" fmla="*/ 130 w 133"/>
                <a:gd name="T1" fmla="*/ 6 h 6"/>
                <a:gd name="T2" fmla="*/ 3 w 133"/>
                <a:gd name="T3" fmla="*/ 6 h 6"/>
                <a:gd name="T4" fmla="*/ 0 w 133"/>
                <a:gd name="T5" fmla="*/ 3 h 6"/>
                <a:gd name="T6" fmla="*/ 3 w 133"/>
                <a:gd name="T7" fmla="*/ 0 h 6"/>
                <a:gd name="T8" fmla="*/ 130 w 133"/>
                <a:gd name="T9" fmla="*/ 0 h 6"/>
                <a:gd name="T10" fmla="*/ 133 w 133"/>
                <a:gd name="T11" fmla="*/ 3 h 6"/>
                <a:gd name="T12" fmla="*/ 130 w 13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3" h="6">
                  <a:moveTo>
                    <a:pt x="130" y="6"/>
                  </a:moveTo>
                  <a:cubicBezTo>
                    <a:pt x="3" y="6"/>
                    <a:pt x="3" y="6"/>
                    <a:pt x="3" y="6"/>
                  </a:cubicBezTo>
                  <a:cubicBezTo>
                    <a:pt x="1" y="6"/>
                    <a:pt x="0" y="5"/>
                    <a:pt x="0" y="3"/>
                  </a:cubicBezTo>
                  <a:cubicBezTo>
                    <a:pt x="0" y="1"/>
                    <a:pt x="1" y="0"/>
                    <a:pt x="3" y="0"/>
                  </a:cubicBezTo>
                  <a:cubicBezTo>
                    <a:pt x="130" y="0"/>
                    <a:pt x="130" y="0"/>
                    <a:pt x="130" y="0"/>
                  </a:cubicBezTo>
                  <a:cubicBezTo>
                    <a:pt x="132" y="0"/>
                    <a:pt x="133" y="1"/>
                    <a:pt x="133" y="3"/>
                  </a:cubicBezTo>
                  <a:cubicBezTo>
                    <a:pt x="133" y="5"/>
                    <a:pt x="132" y="6"/>
                    <a:pt x="13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PA-任意多边形 49">
              <a:extLst>
                <a:ext uri="{FF2B5EF4-FFF2-40B4-BE49-F238E27FC236}">
                  <a16:creationId xmlns:a16="http://schemas.microsoft.com/office/drawing/2014/main" id="{C6F6A654-53A2-4CE9-A9C5-3442D04FFB7F}"/>
                </a:ext>
              </a:extLst>
            </p:cNvPr>
            <p:cNvSpPr/>
            <p:nvPr>
              <p:custDataLst>
                <p:tags r:id="rId54"/>
              </p:custDataLst>
            </p:nvPr>
          </p:nvSpPr>
          <p:spPr bwMode="auto">
            <a:xfrm>
              <a:off x="6932613" y="3281363"/>
              <a:ext cx="315913" cy="23813"/>
            </a:xfrm>
            <a:custGeom>
              <a:avLst/>
              <a:gdLst>
                <a:gd name="T0" fmla="*/ 81 w 84"/>
                <a:gd name="T1" fmla="*/ 6 h 6"/>
                <a:gd name="T2" fmla="*/ 3 w 84"/>
                <a:gd name="T3" fmla="*/ 6 h 6"/>
                <a:gd name="T4" fmla="*/ 0 w 84"/>
                <a:gd name="T5" fmla="*/ 3 h 6"/>
                <a:gd name="T6" fmla="*/ 3 w 84"/>
                <a:gd name="T7" fmla="*/ 0 h 6"/>
                <a:gd name="T8" fmla="*/ 81 w 84"/>
                <a:gd name="T9" fmla="*/ 0 h 6"/>
                <a:gd name="T10" fmla="*/ 84 w 84"/>
                <a:gd name="T11" fmla="*/ 3 h 6"/>
                <a:gd name="T12" fmla="*/ 81 w 8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4" h="6">
                  <a:moveTo>
                    <a:pt x="81" y="6"/>
                  </a:moveTo>
                  <a:cubicBezTo>
                    <a:pt x="3" y="6"/>
                    <a:pt x="3" y="6"/>
                    <a:pt x="3" y="6"/>
                  </a:cubicBezTo>
                  <a:cubicBezTo>
                    <a:pt x="1" y="6"/>
                    <a:pt x="0" y="5"/>
                    <a:pt x="0" y="3"/>
                  </a:cubicBezTo>
                  <a:cubicBezTo>
                    <a:pt x="0" y="1"/>
                    <a:pt x="1" y="0"/>
                    <a:pt x="3" y="0"/>
                  </a:cubicBezTo>
                  <a:cubicBezTo>
                    <a:pt x="81" y="0"/>
                    <a:pt x="81" y="0"/>
                    <a:pt x="81" y="0"/>
                  </a:cubicBezTo>
                  <a:cubicBezTo>
                    <a:pt x="83" y="0"/>
                    <a:pt x="84" y="1"/>
                    <a:pt x="84" y="3"/>
                  </a:cubicBezTo>
                  <a:cubicBezTo>
                    <a:pt x="84" y="5"/>
                    <a:pt x="83" y="6"/>
                    <a:pt x="8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PA-任意多边形 50">
              <a:extLst>
                <a:ext uri="{FF2B5EF4-FFF2-40B4-BE49-F238E27FC236}">
                  <a16:creationId xmlns:a16="http://schemas.microsoft.com/office/drawing/2014/main" id="{81F4166E-AF41-420F-A172-FACCC74220A4}"/>
                </a:ext>
              </a:extLst>
            </p:cNvPr>
            <p:cNvSpPr/>
            <p:nvPr>
              <p:custDataLst>
                <p:tags r:id="rId55"/>
              </p:custDataLst>
            </p:nvPr>
          </p:nvSpPr>
          <p:spPr bwMode="auto">
            <a:xfrm>
              <a:off x="6746875" y="3281363"/>
              <a:ext cx="136525" cy="23813"/>
            </a:xfrm>
            <a:custGeom>
              <a:avLst/>
              <a:gdLst>
                <a:gd name="T0" fmla="*/ 32 w 36"/>
                <a:gd name="T1" fmla="*/ 6 h 6"/>
                <a:gd name="T2" fmla="*/ 3 w 36"/>
                <a:gd name="T3" fmla="*/ 6 h 6"/>
                <a:gd name="T4" fmla="*/ 0 w 36"/>
                <a:gd name="T5" fmla="*/ 3 h 6"/>
                <a:gd name="T6" fmla="*/ 3 w 36"/>
                <a:gd name="T7" fmla="*/ 0 h 6"/>
                <a:gd name="T8" fmla="*/ 32 w 36"/>
                <a:gd name="T9" fmla="*/ 0 h 6"/>
                <a:gd name="T10" fmla="*/ 36 w 36"/>
                <a:gd name="T11" fmla="*/ 3 h 6"/>
                <a:gd name="T12" fmla="*/ 32 w 3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6" h="6">
                  <a:moveTo>
                    <a:pt x="32" y="6"/>
                  </a:moveTo>
                  <a:cubicBezTo>
                    <a:pt x="3" y="6"/>
                    <a:pt x="3" y="6"/>
                    <a:pt x="3" y="6"/>
                  </a:cubicBezTo>
                  <a:cubicBezTo>
                    <a:pt x="1" y="6"/>
                    <a:pt x="0" y="5"/>
                    <a:pt x="0" y="3"/>
                  </a:cubicBezTo>
                  <a:cubicBezTo>
                    <a:pt x="0" y="1"/>
                    <a:pt x="1" y="0"/>
                    <a:pt x="3" y="0"/>
                  </a:cubicBezTo>
                  <a:cubicBezTo>
                    <a:pt x="32" y="0"/>
                    <a:pt x="32" y="0"/>
                    <a:pt x="32" y="0"/>
                  </a:cubicBezTo>
                  <a:cubicBezTo>
                    <a:pt x="34" y="0"/>
                    <a:pt x="36" y="1"/>
                    <a:pt x="36" y="3"/>
                  </a:cubicBezTo>
                  <a:cubicBezTo>
                    <a:pt x="36" y="5"/>
                    <a:pt x="34" y="6"/>
                    <a:pt x="3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PA-任意多边形 51">
              <a:extLst>
                <a:ext uri="{FF2B5EF4-FFF2-40B4-BE49-F238E27FC236}">
                  <a16:creationId xmlns:a16="http://schemas.microsoft.com/office/drawing/2014/main" id="{8A0EF9C0-0D0F-4B72-9A82-4FEB5942841A}"/>
                </a:ext>
              </a:extLst>
            </p:cNvPr>
            <p:cNvSpPr/>
            <p:nvPr>
              <p:custDataLst>
                <p:tags r:id="rId56"/>
              </p:custDataLst>
            </p:nvPr>
          </p:nvSpPr>
          <p:spPr bwMode="auto">
            <a:xfrm>
              <a:off x="7415213" y="2055813"/>
              <a:ext cx="268288" cy="328613"/>
            </a:xfrm>
            <a:custGeom>
              <a:avLst/>
              <a:gdLst>
                <a:gd name="T0" fmla="*/ 0 w 169"/>
                <a:gd name="T1" fmla="*/ 0 h 207"/>
                <a:gd name="T2" fmla="*/ 0 w 169"/>
                <a:gd name="T3" fmla="*/ 207 h 207"/>
                <a:gd name="T4" fmla="*/ 169 w 169"/>
                <a:gd name="T5" fmla="*/ 105 h 207"/>
                <a:gd name="T6" fmla="*/ 0 w 169"/>
                <a:gd name="T7" fmla="*/ 0 h 207"/>
              </a:gdLst>
              <a:ahLst/>
              <a:cxnLst>
                <a:cxn ang="0">
                  <a:pos x="T0" y="T1"/>
                </a:cxn>
                <a:cxn ang="0">
                  <a:pos x="T2" y="T3"/>
                </a:cxn>
                <a:cxn ang="0">
                  <a:pos x="T4" y="T5"/>
                </a:cxn>
                <a:cxn ang="0">
                  <a:pos x="T6" y="T7"/>
                </a:cxn>
              </a:cxnLst>
              <a:rect l="0" t="0" r="r" b="b"/>
              <a:pathLst>
                <a:path w="169" h="207">
                  <a:moveTo>
                    <a:pt x="0" y="0"/>
                  </a:moveTo>
                  <a:lnTo>
                    <a:pt x="0" y="207"/>
                  </a:lnTo>
                  <a:lnTo>
                    <a:pt x="169" y="10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PA-îśľidé">
            <a:extLst>
              <a:ext uri="{FF2B5EF4-FFF2-40B4-BE49-F238E27FC236}">
                <a16:creationId xmlns:a16="http://schemas.microsoft.com/office/drawing/2014/main" id="{ED0E4422-5033-4DC3-B5E5-97027F1B897A}"/>
              </a:ext>
            </a:extLst>
          </p:cNvPr>
          <p:cNvSpPr txBox="1"/>
          <p:nvPr>
            <p:custDataLst>
              <p:tags r:id="rId5"/>
            </p:custDataLst>
          </p:nvPr>
        </p:nvSpPr>
        <p:spPr bwMode="auto">
          <a:xfrm>
            <a:off x="-2368544" y="3098638"/>
            <a:ext cx="2020105" cy="615681"/>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800" b="0" dirty="0">
                <a:solidFill>
                  <a:srgbClr val="000000"/>
                </a:solidFill>
                <a:latin typeface="Arial"/>
                <a:ea typeface="微软雅黑"/>
                <a:cs typeface="+mn-cs"/>
                <a:sym typeface="+mn-lt"/>
              </a:rPr>
              <a:t>2. </a:t>
            </a:r>
            <a:r>
              <a:rPr lang="zh-CN" altLang="en-US" sz="2800" b="0" dirty="0">
                <a:solidFill>
                  <a:srgbClr val="000000"/>
                </a:solidFill>
                <a:latin typeface="Arial"/>
                <a:ea typeface="微软雅黑"/>
                <a:cs typeface="+mn-cs"/>
                <a:sym typeface="+mn-lt"/>
              </a:rPr>
              <a:t>需求分析</a:t>
            </a:r>
            <a:endParaRPr lang="en-US" altLang="zh-CN" sz="2800" b="0" dirty="0">
              <a:solidFill>
                <a:srgbClr val="000000"/>
              </a:solidFill>
              <a:latin typeface="Arial"/>
              <a:ea typeface="微软雅黑"/>
              <a:cs typeface="+mn-cs"/>
              <a:sym typeface="+mn-lt"/>
            </a:endParaRPr>
          </a:p>
        </p:txBody>
      </p:sp>
      <p:sp>
        <p:nvSpPr>
          <p:cNvPr id="60" name="PA-îśľidé">
            <a:extLst>
              <a:ext uri="{FF2B5EF4-FFF2-40B4-BE49-F238E27FC236}">
                <a16:creationId xmlns:a16="http://schemas.microsoft.com/office/drawing/2014/main" id="{C91AE789-AD17-4DDD-A591-509E518D01BC}"/>
              </a:ext>
            </a:extLst>
          </p:cNvPr>
          <p:cNvSpPr txBox="1"/>
          <p:nvPr>
            <p:custDataLst>
              <p:tags r:id="rId6"/>
            </p:custDataLst>
          </p:nvPr>
        </p:nvSpPr>
        <p:spPr bwMode="auto">
          <a:xfrm>
            <a:off x="-4556056" y="3819024"/>
            <a:ext cx="2020105" cy="615681"/>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800" b="0" dirty="0">
                <a:solidFill>
                  <a:srgbClr val="000000"/>
                </a:solidFill>
                <a:latin typeface="Arial"/>
                <a:ea typeface="微软雅黑"/>
                <a:cs typeface="+mn-cs"/>
                <a:sym typeface="+mn-lt"/>
              </a:rPr>
              <a:t>3. </a:t>
            </a:r>
            <a:r>
              <a:rPr lang="zh-CN" altLang="en-US" sz="2800" b="0" dirty="0">
                <a:solidFill>
                  <a:srgbClr val="000000"/>
                </a:solidFill>
                <a:latin typeface="Arial"/>
                <a:ea typeface="微软雅黑"/>
                <a:cs typeface="+mn-cs"/>
                <a:sym typeface="+mn-lt"/>
              </a:rPr>
              <a:t>开发方案</a:t>
            </a:r>
            <a:endParaRPr lang="en-US" altLang="zh-CN" sz="2800" b="0" dirty="0">
              <a:solidFill>
                <a:srgbClr val="000000"/>
              </a:solidFill>
              <a:latin typeface="Arial"/>
              <a:ea typeface="微软雅黑"/>
              <a:cs typeface="+mn-cs"/>
              <a:sym typeface="+mn-lt"/>
            </a:endParaRPr>
          </a:p>
        </p:txBody>
      </p:sp>
      <p:sp>
        <p:nvSpPr>
          <p:cNvPr id="71" name="文本框 70">
            <a:extLst>
              <a:ext uri="{FF2B5EF4-FFF2-40B4-BE49-F238E27FC236}">
                <a16:creationId xmlns:a16="http://schemas.microsoft.com/office/drawing/2014/main" id="{D6C6C427-3596-4F7A-88B1-A96F9C786ED7}"/>
              </a:ext>
            </a:extLst>
          </p:cNvPr>
          <p:cNvSpPr txBox="1"/>
          <p:nvPr/>
        </p:nvSpPr>
        <p:spPr>
          <a:xfrm rot="4019446">
            <a:off x="2961866" y="4149826"/>
            <a:ext cx="272003" cy="767374"/>
          </a:xfrm>
          <a:prstGeom prst="rect">
            <a:avLst/>
          </a:prstGeom>
          <a:solidFill>
            <a:schemeClr val="bg1"/>
          </a:solidFill>
        </p:spPr>
        <p:txBody>
          <a:bodyPr wrap="square" rtlCol="0">
            <a:spAutoFit/>
          </a:bodyPr>
          <a:lstStyle/>
          <a:p>
            <a:endParaRPr lang="zh-CN" altLang="en-US" dirty="0"/>
          </a:p>
        </p:txBody>
      </p:sp>
      <p:cxnSp>
        <p:nvCxnSpPr>
          <p:cNvPr id="70" name="直接连接符 69">
            <a:extLst>
              <a:ext uri="{FF2B5EF4-FFF2-40B4-BE49-F238E27FC236}">
                <a16:creationId xmlns:a16="http://schemas.microsoft.com/office/drawing/2014/main" id="{2A68BC07-8AD2-4F81-96D6-7A9342BD3B07}"/>
              </a:ext>
            </a:extLst>
          </p:cNvPr>
          <p:cNvCxnSpPr>
            <a:cxnSpLocks/>
          </p:cNvCxnSpPr>
          <p:nvPr/>
        </p:nvCxnSpPr>
        <p:spPr>
          <a:xfrm flipV="1">
            <a:off x="-132080" y="3627121"/>
            <a:ext cx="5720080" cy="2387599"/>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5ED076EA-2F7F-4555-A9B2-395030850B3B}"/>
              </a:ext>
            </a:extLst>
          </p:cNvPr>
          <p:cNvCxnSpPr>
            <a:cxnSpLocks/>
          </p:cNvCxnSpPr>
          <p:nvPr/>
        </p:nvCxnSpPr>
        <p:spPr>
          <a:xfrm>
            <a:off x="4124960" y="0"/>
            <a:ext cx="1463040" cy="3627120"/>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PA-îśľidé">
            <a:extLst>
              <a:ext uri="{FF2B5EF4-FFF2-40B4-BE49-F238E27FC236}">
                <a16:creationId xmlns:a16="http://schemas.microsoft.com/office/drawing/2014/main" id="{46058FF3-E898-424A-AF9F-0F79ECC26902}"/>
              </a:ext>
            </a:extLst>
          </p:cNvPr>
          <p:cNvSpPr txBox="1"/>
          <p:nvPr>
            <p:custDataLst>
              <p:tags r:id="rId7"/>
            </p:custDataLst>
          </p:nvPr>
        </p:nvSpPr>
        <p:spPr bwMode="auto">
          <a:xfrm>
            <a:off x="1877685" y="2623807"/>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项目简介</a:t>
            </a:r>
            <a:endParaRPr lang="en-US" altLang="zh-CN" sz="5400" dirty="0">
              <a:solidFill>
                <a:schemeClr val="tx2">
                  <a:lumMod val="50000"/>
                </a:schemeClr>
              </a:solidFill>
              <a:latin typeface="+mn-lt"/>
              <a:ea typeface="+mn-ea"/>
              <a:sym typeface="+mn-lt"/>
            </a:endParaRPr>
          </a:p>
        </p:txBody>
      </p:sp>
      <p:sp>
        <p:nvSpPr>
          <p:cNvPr id="165" name="文本框 164">
            <a:extLst>
              <a:ext uri="{FF2B5EF4-FFF2-40B4-BE49-F238E27FC236}">
                <a16:creationId xmlns:a16="http://schemas.microsoft.com/office/drawing/2014/main" id="{A7424F7B-C4FE-4E75-A4E9-AC1CFBA28876}"/>
              </a:ext>
            </a:extLst>
          </p:cNvPr>
          <p:cNvSpPr txBox="1"/>
          <p:nvPr/>
        </p:nvSpPr>
        <p:spPr>
          <a:xfrm>
            <a:off x="-5877707" y="1855320"/>
            <a:ext cx="3229386" cy="3915944"/>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txBody>
          <a:bodyPr wrap="square">
            <a:spAutoFit/>
          </a:bodyPr>
          <a:lstStyle/>
          <a:p>
            <a:pPr algn="just">
              <a:lnSpc>
                <a:spcPct val="150000"/>
              </a:lnSpc>
            </a:pPr>
            <a:r>
              <a:rPr lang="en-US" altLang="zh-CN" sz="2000" kern="100" dirty="0">
                <a:latin typeface="+mn-ea"/>
                <a:cs typeface="宋体" panose="02010600030101010101" pitchFamily="2" charset="-122"/>
              </a:rPr>
              <a:t> </a:t>
            </a:r>
            <a:endParaRPr lang="en-US" altLang="zh-CN" sz="2000" kern="100" dirty="0">
              <a:effectLst/>
              <a:latin typeface="+mn-ea"/>
              <a:cs typeface="宋体" panose="02010600030101010101" pitchFamily="2" charset="-122"/>
            </a:endParaRPr>
          </a:p>
          <a:p>
            <a:pPr algn="ctr">
              <a:lnSpc>
                <a:spcPct val="150000"/>
              </a:lnSpc>
            </a:pPr>
            <a:r>
              <a:rPr lang="zh-CN" altLang="zh-CN" sz="2800" kern="100" dirty="0">
                <a:effectLst/>
                <a:latin typeface="+mn-ea"/>
                <a:cs typeface="宋体" panose="02010600030101010101" pitchFamily="2" charset="-122"/>
              </a:rPr>
              <a:t>研究目标</a:t>
            </a:r>
            <a:endParaRPr lang="en-US" altLang="zh-CN" sz="2800" kern="100" dirty="0">
              <a:effectLst/>
              <a:latin typeface="+mn-ea"/>
              <a:cs typeface="宋体" panose="02010600030101010101" pitchFamily="2" charset="-122"/>
            </a:endParaRPr>
          </a:p>
          <a:p>
            <a:pPr algn="just">
              <a:lnSpc>
                <a:spcPct val="150000"/>
              </a:lnSpc>
            </a:pPr>
            <a:endParaRPr lang="zh-CN" altLang="zh-CN" sz="2000" kern="100" dirty="0">
              <a:effectLst/>
              <a:latin typeface="+mn-ea"/>
              <a:cs typeface="Times New Roman" panose="02020603050405020304" pitchFamily="18" charset="0"/>
            </a:endParaRPr>
          </a:p>
          <a:p>
            <a:pPr marL="266700" indent="266700" algn="just">
              <a:lnSpc>
                <a:spcPct val="150000"/>
              </a:lnSpc>
            </a:pPr>
            <a:r>
              <a:rPr lang="zh-CN" altLang="zh-CN" sz="2000" kern="100" dirty="0">
                <a:effectLst/>
                <a:latin typeface="+mn-ea"/>
                <a:cs typeface="宋体" panose="02010600030101010101" pitchFamily="2" charset="-122"/>
              </a:rPr>
              <a:t>利用互联网为广大师生提供一个方便快捷获取信息，保障交易安全进行的平台。</a:t>
            </a:r>
            <a:endParaRPr lang="en-US" altLang="zh-CN" sz="2000" kern="100" dirty="0">
              <a:effectLst/>
              <a:latin typeface="+mn-ea"/>
              <a:cs typeface="宋体" panose="02010600030101010101" pitchFamily="2" charset="-122"/>
            </a:endParaRPr>
          </a:p>
          <a:p>
            <a:pPr marL="266700" indent="266700" algn="just">
              <a:lnSpc>
                <a:spcPct val="150000"/>
              </a:lnSpc>
            </a:pPr>
            <a:endParaRPr lang="en-US" altLang="zh-CN" sz="2000" kern="100" dirty="0">
              <a:latin typeface="+mn-ea"/>
            </a:endParaRPr>
          </a:p>
        </p:txBody>
      </p:sp>
      <p:grpSp>
        <p:nvGrpSpPr>
          <p:cNvPr id="166" name="ïśḷîďé">
            <a:extLst>
              <a:ext uri="{FF2B5EF4-FFF2-40B4-BE49-F238E27FC236}">
                <a16:creationId xmlns:a16="http://schemas.microsoft.com/office/drawing/2014/main" id="{C92D9066-4790-4E30-BF9D-3A606B3C8BFD}"/>
              </a:ext>
            </a:extLst>
          </p:cNvPr>
          <p:cNvGrpSpPr/>
          <p:nvPr/>
        </p:nvGrpSpPr>
        <p:grpSpPr>
          <a:xfrm>
            <a:off x="4950611" y="10183603"/>
            <a:ext cx="646751" cy="818678"/>
            <a:chOff x="3202686" y="1263967"/>
            <a:chExt cx="952880" cy="1011745"/>
          </a:xfrm>
        </p:grpSpPr>
        <p:sp>
          <p:nvSpPr>
            <p:cNvPr id="167" name="íṩľiďê">
              <a:extLst>
                <a:ext uri="{FF2B5EF4-FFF2-40B4-BE49-F238E27FC236}">
                  <a16:creationId xmlns:a16="http://schemas.microsoft.com/office/drawing/2014/main" id="{F4A1257B-7892-4177-8696-841176036765}"/>
                </a:ext>
              </a:extLst>
            </p:cNvPr>
            <p:cNvSpPr/>
            <p:nvPr/>
          </p:nvSpPr>
          <p:spPr>
            <a:xfrm>
              <a:off x="3202686" y="1322831"/>
              <a:ext cx="952880" cy="952881"/>
            </a:xfrm>
            <a:custGeom>
              <a:avLst/>
              <a:gdLst>
                <a:gd name="connsiteX0" fmla="*/ 952881 w 952880"/>
                <a:gd name="connsiteY0" fmla="*/ 476441 h 952881"/>
                <a:gd name="connsiteX1" fmla="*/ 476441 w 952880"/>
                <a:gd name="connsiteY1" fmla="*/ 952881 h 952881"/>
                <a:gd name="connsiteX2" fmla="*/ 0 w 952880"/>
                <a:gd name="connsiteY2" fmla="*/ 476441 h 952881"/>
                <a:gd name="connsiteX3" fmla="*/ 476441 w 952880"/>
                <a:gd name="connsiteY3" fmla="*/ 0 h 952881"/>
                <a:gd name="connsiteX4" fmla="*/ 952881 w 952880"/>
                <a:gd name="connsiteY4" fmla="*/ 476441 h 95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80" h="952881">
                  <a:moveTo>
                    <a:pt x="952881" y="476441"/>
                  </a:moveTo>
                  <a:cubicBezTo>
                    <a:pt x="952881" y="739571"/>
                    <a:pt x="739571" y="952881"/>
                    <a:pt x="476441" y="952881"/>
                  </a:cubicBezTo>
                  <a:cubicBezTo>
                    <a:pt x="213310" y="952881"/>
                    <a:pt x="0" y="739571"/>
                    <a:pt x="0" y="476441"/>
                  </a:cubicBezTo>
                  <a:cubicBezTo>
                    <a:pt x="0" y="213310"/>
                    <a:pt x="213310" y="0"/>
                    <a:pt x="476441" y="0"/>
                  </a:cubicBezTo>
                  <a:cubicBezTo>
                    <a:pt x="739571" y="0"/>
                    <a:pt x="952881" y="213310"/>
                    <a:pt x="952881" y="476441"/>
                  </a:cubicBezTo>
                  <a:close/>
                </a:path>
              </a:pathLst>
            </a:custGeom>
            <a:solidFill>
              <a:srgbClr val="F2B872">
                <a:alpha val="50000"/>
              </a:srgbClr>
            </a:solidFill>
            <a:ln w="9525" cap="flat">
              <a:noFill/>
              <a:prstDash val="solid"/>
              <a:miter/>
            </a:ln>
          </p:spPr>
          <p:txBody>
            <a:bodyPr rtlCol="0" anchor="ctr"/>
            <a:lstStyle/>
            <a:p>
              <a:endParaRPr lang="zh-CN" altLang="en-US"/>
            </a:p>
          </p:txBody>
        </p:sp>
        <p:sp>
          <p:nvSpPr>
            <p:cNvPr id="168" name="í$ļíḋê">
              <a:extLst>
                <a:ext uri="{FF2B5EF4-FFF2-40B4-BE49-F238E27FC236}">
                  <a16:creationId xmlns:a16="http://schemas.microsoft.com/office/drawing/2014/main" id="{B671B6C9-6563-4DC3-90DD-2BED13D0923D}"/>
                </a:ext>
              </a:extLst>
            </p:cNvPr>
            <p:cNvSpPr/>
            <p:nvPr/>
          </p:nvSpPr>
          <p:spPr>
            <a:xfrm>
              <a:off x="3202686" y="1263967"/>
              <a:ext cx="952880" cy="952881"/>
            </a:xfrm>
            <a:custGeom>
              <a:avLst/>
              <a:gdLst>
                <a:gd name="connsiteX0" fmla="*/ 952881 w 952880"/>
                <a:gd name="connsiteY0" fmla="*/ 476441 h 952881"/>
                <a:gd name="connsiteX1" fmla="*/ 476441 w 952880"/>
                <a:gd name="connsiteY1" fmla="*/ 952881 h 952881"/>
                <a:gd name="connsiteX2" fmla="*/ 0 w 952880"/>
                <a:gd name="connsiteY2" fmla="*/ 476441 h 952881"/>
                <a:gd name="connsiteX3" fmla="*/ 476441 w 952880"/>
                <a:gd name="connsiteY3" fmla="*/ 0 h 952881"/>
                <a:gd name="connsiteX4" fmla="*/ 952881 w 952880"/>
                <a:gd name="connsiteY4" fmla="*/ 476441 h 95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80" h="952881">
                  <a:moveTo>
                    <a:pt x="952881" y="476441"/>
                  </a:moveTo>
                  <a:cubicBezTo>
                    <a:pt x="952881" y="739571"/>
                    <a:pt x="739571" y="952881"/>
                    <a:pt x="476441" y="952881"/>
                  </a:cubicBezTo>
                  <a:cubicBezTo>
                    <a:pt x="213310" y="952881"/>
                    <a:pt x="0" y="739571"/>
                    <a:pt x="0" y="476441"/>
                  </a:cubicBezTo>
                  <a:cubicBezTo>
                    <a:pt x="0" y="213310"/>
                    <a:pt x="213310" y="0"/>
                    <a:pt x="476441" y="0"/>
                  </a:cubicBezTo>
                  <a:cubicBezTo>
                    <a:pt x="739571" y="0"/>
                    <a:pt x="952881" y="213310"/>
                    <a:pt x="952881" y="476441"/>
                  </a:cubicBezTo>
                  <a:close/>
                </a:path>
              </a:pathLst>
            </a:custGeom>
            <a:solidFill>
              <a:schemeClr val="bg1">
                <a:lumMod val="95000"/>
              </a:schemeClr>
            </a:solidFill>
            <a:ln w="9525" cap="flat">
              <a:noFill/>
              <a:prstDash val="solid"/>
              <a:miter/>
            </a:ln>
          </p:spPr>
          <p:txBody>
            <a:bodyPr rtlCol="0" anchor="ctr"/>
            <a:lstStyle/>
            <a:p>
              <a:endParaRPr lang="zh-CN" altLang="en-US"/>
            </a:p>
          </p:txBody>
        </p:sp>
        <p:sp>
          <p:nvSpPr>
            <p:cNvPr id="169" name="íślîḓé">
              <a:extLst>
                <a:ext uri="{FF2B5EF4-FFF2-40B4-BE49-F238E27FC236}">
                  <a16:creationId xmlns:a16="http://schemas.microsoft.com/office/drawing/2014/main" id="{13F65480-BFFA-4E7F-96DD-7173AEFB0750}"/>
                </a:ext>
              </a:extLst>
            </p:cNvPr>
            <p:cNvSpPr/>
            <p:nvPr/>
          </p:nvSpPr>
          <p:spPr>
            <a:xfrm>
              <a:off x="3533273" y="1471979"/>
              <a:ext cx="200795" cy="370745"/>
            </a:xfrm>
            <a:custGeom>
              <a:avLst/>
              <a:gdLst>
                <a:gd name="connsiteX0" fmla="*/ 162712 w 200795"/>
                <a:gd name="connsiteY0" fmla="*/ 4204 h 370745"/>
                <a:gd name="connsiteX1" fmla="*/ 200717 w 200795"/>
                <a:gd name="connsiteY1" fmla="*/ 318720 h 370745"/>
                <a:gd name="connsiteX2" fmla="*/ 200717 w 200795"/>
                <a:gd name="connsiteY2" fmla="*/ 318815 h 370745"/>
                <a:gd name="connsiteX3" fmla="*/ 192525 w 200795"/>
                <a:gd name="connsiteY3" fmla="*/ 330340 h 370745"/>
                <a:gd name="connsiteX4" fmla="*/ 5740 w 200795"/>
                <a:gd name="connsiteY4" fmla="*/ 370631 h 370745"/>
                <a:gd name="connsiteX5" fmla="*/ 120 w 200795"/>
                <a:gd name="connsiteY5" fmla="*/ 367011 h 370745"/>
                <a:gd name="connsiteX6" fmla="*/ 3454 w 200795"/>
                <a:gd name="connsiteY6" fmla="*/ 361392 h 370745"/>
                <a:gd name="connsiteX7" fmla="*/ 187287 w 200795"/>
                <a:gd name="connsiteY7" fmla="*/ 309195 h 370745"/>
                <a:gd name="connsiteX8" fmla="*/ 179095 w 200795"/>
                <a:gd name="connsiteY8" fmla="*/ 320910 h 370745"/>
                <a:gd name="connsiteX9" fmla="*/ 153282 w 200795"/>
                <a:gd name="connsiteY9" fmla="*/ 5157 h 370745"/>
                <a:gd name="connsiteX10" fmla="*/ 157664 w 200795"/>
                <a:gd name="connsiteY10" fmla="*/ 13 h 370745"/>
                <a:gd name="connsiteX11" fmla="*/ 162712 w 200795"/>
                <a:gd name="connsiteY11" fmla="*/ 4204 h 3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795" h="370745">
                  <a:moveTo>
                    <a:pt x="162712" y="4204"/>
                  </a:moveTo>
                  <a:lnTo>
                    <a:pt x="200717" y="318720"/>
                  </a:lnTo>
                  <a:lnTo>
                    <a:pt x="200717" y="318815"/>
                  </a:lnTo>
                  <a:cubicBezTo>
                    <a:pt x="201383" y="324244"/>
                    <a:pt x="197764" y="329197"/>
                    <a:pt x="192525" y="330340"/>
                  </a:cubicBezTo>
                  <a:lnTo>
                    <a:pt x="5740" y="370631"/>
                  </a:lnTo>
                  <a:cubicBezTo>
                    <a:pt x="3168" y="371202"/>
                    <a:pt x="597" y="369583"/>
                    <a:pt x="120" y="367011"/>
                  </a:cubicBezTo>
                  <a:cubicBezTo>
                    <a:pt x="-451" y="364535"/>
                    <a:pt x="1073" y="362154"/>
                    <a:pt x="3454" y="361392"/>
                  </a:cubicBezTo>
                  <a:lnTo>
                    <a:pt x="187287" y="309195"/>
                  </a:lnTo>
                  <a:lnTo>
                    <a:pt x="179095" y="320910"/>
                  </a:lnTo>
                  <a:lnTo>
                    <a:pt x="153282" y="5157"/>
                  </a:lnTo>
                  <a:cubicBezTo>
                    <a:pt x="153092" y="2490"/>
                    <a:pt x="154997" y="204"/>
                    <a:pt x="157664" y="13"/>
                  </a:cubicBezTo>
                  <a:cubicBezTo>
                    <a:pt x="160140" y="-177"/>
                    <a:pt x="162426" y="1728"/>
                    <a:pt x="162712" y="4204"/>
                  </a:cubicBezTo>
                  <a:close/>
                </a:path>
              </a:pathLst>
            </a:custGeom>
            <a:solidFill>
              <a:srgbClr val="3F9385"/>
            </a:solidFill>
            <a:ln w="9525" cap="flat">
              <a:noFill/>
              <a:prstDash val="solid"/>
              <a:miter/>
            </a:ln>
          </p:spPr>
          <p:txBody>
            <a:bodyPr rtlCol="0" anchor="ctr"/>
            <a:lstStyle/>
            <a:p>
              <a:endParaRPr lang="zh-CN" altLang="en-US"/>
            </a:p>
          </p:txBody>
        </p:sp>
        <p:sp>
          <p:nvSpPr>
            <p:cNvPr id="170" name="îsḻîḓe">
              <a:extLst>
                <a:ext uri="{FF2B5EF4-FFF2-40B4-BE49-F238E27FC236}">
                  <a16:creationId xmlns:a16="http://schemas.microsoft.com/office/drawing/2014/main" id="{EF9B641B-B440-4F48-BBE1-45A3E1614B8A}"/>
                </a:ext>
              </a:extLst>
            </p:cNvPr>
            <p:cNvSpPr/>
            <p:nvPr/>
          </p:nvSpPr>
          <p:spPr>
            <a:xfrm>
              <a:off x="3456191" y="1388747"/>
              <a:ext cx="52010" cy="52053"/>
            </a:xfrm>
            <a:custGeom>
              <a:avLst/>
              <a:gdLst>
                <a:gd name="connsiteX0" fmla="*/ 48532 w 52010"/>
                <a:gd name="connsiteY0" fmla="*/ 13046 h 52053"/>
                <a:gd name="connsiteX1" fmla="*/ 39007 w 52010"/>
                <a:gd name="connsiteY1" fmla="*/ 48574 h 52053"/>
                <a:gd name="connsiteX2" fmla="*/ 3479 w 52010"/>
                <a:gd name="connsiteY2" fmla="*/ 39049 h 52053"/>
                <a:gd name="connsiteX3" fmla="*/ 13004 w 52010"/>
                <a:gd name="connsiteY3" fmla="*/ 3521 h 52053"/>
                <a:gd name="connsiteX4" fmla="*/ 48532 w 52010"/>
                <a:gd name="connsiteY4" fmla="*/ 13046 h 5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53">
                  <a:moveTo>
                    <a:pt x="48532" y="13046"/>
                  </a:moveTo>
                  <a:cubicBezTo>
                    <a:pt x="55676" y="25524"/>
                    <a:pt x="51485" y="41335"/>
                    <a:pt x="39007" y="48574"/>
                  </a:cubicBezTo>
                  <a:cubicBezTo>
                    <a:pt x="26529" y="55718"/>
                    <a:pt x="10718" y="51527"/>
                    <a:pt x="3479" y="39049"/>
                  </a:cubicBezTo>
                  <a:cubicBezTo>
                    <a:pt x="-3665" y="26572"/>
                    <a:pt x="526" y="10760"/>
                    <a:pt x="13004" y="3521"/>
                  </a:cubicBezTo>
                  <a:cubicBezTo>
                    <a:pt x="25482" y="-3718"/>
                    <a:pt x="41388" y="568"/>
                    <a:pt x="48532" y="13046"/>
                  </a:cubicBezTo>
                  <a:close/>
                </a:path>
              </a:pathLst>
            </a:custGeom>
            <a:solidFill>
              <a:srgbClr val="65B7AB"/>
            </a:solidFill>
            <a:ln w="9525" cap="flat">
              <a:noFill/>
              <a:prstDash val="solid"/>
              <a:miter/>
            </a:ln>
          </p:spPr>
          <p:txBody>
            <a:bodyPr rtlCol="0" anchor="ctr"/>
            <a:lstStyle/>
            <a:p>
              <a:endParaRPr lang="zh-CN" altLang="en-US"/>
            </a:p>
          </p:txBody>
        </p:sp>
        <p:sp>
          <p:nvSpPr>
            <p:cNvPr id="171" name="íŝļîḑê">
              <a:extLst>
                <a:ext uri="{FF2B5EF4-FFF2-40B4-BE49-F238E27FC236}">
                  <a16:creationId xmlns:a16="http://schemas.microsoft.com/office/drawing/2014/main" id="{2B3A76BB-0F6B-4C23-9ECE-531593FD6B22}"/>
                </a:ext>
              </a:extLst>
            </p:cNvPr>
            <p:cNvSpPr/>
            <p:nvPr/>
          </p:nvSpPr>
          <p:spPr>
            <a:xfrm>
              <a:off x="3832333" y="2040299"/>
              <a:ext cx="52010" cy="52010"/>
            </a:xfrm>
            <a:custGeom>
              <a:avLst/>
              <a:gdLst>
                <a:gd name="connsiteX0" fmla="*/ 48532 w 52010"/>
                <a:gd name="connsiteY0" fmla="*/ 13004 h 52010"/>
                <a:gd name="connsiteX1" fmla="*/ 39007 w 52010"/>
                <a:gd name="connsiteY1" fmla="*/ 48532 h 52010"/>
                <a:gd name="connsiteX2" fmla="*/ 3479 w 52010"/>
                <a:gd name="connsiteY2" fmla="*/ 39007 h 52010"/>
                <a:gd name="connsiteX3" fmla="*/ 13004 w 52010"/>
                <a:gd name="connsiteY3" fmla="*/ 3479 h 52010"/>
                <a:gd name="connsiteX4" fmla="*/ 48532 w 52010"/>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10">
                  <a:moveTo>
                    <a:pt x="48532" y="13004"/>
                  </a:moveTo>
                  <a:cubicBezTo>
                    <a:pt x="55676" y="25482"/>
                    <a:pt x="51485" y="41293"/>
                    <a:pt x="39007" y="48532"/>
                  </a:cubicBezTo>
                  <a:cubicBezTo>
                    <a:pt x="26529" y="55676"/>
                    <a:pt x="10718" y="51485"/>
                    <a:pt x="3479" y="39007"/>
                  </a:cubicBezTo>
                  <a:cubicBezTo>
                    <a:pt x="-3665" y="26529"/>
                    <a:pt x="526" y="10718"/>
                    <a:pt x="13004" y="3479"/>
                  </a:cubicBezTo>
                  <a:cubicBezTo>
                    <a:pt x="25482" y="-3665"/>
                    <a:pt x="41388" y="526"/>
                    <a:pt x="48532" y="13004"/>
                  </a:cubicBezTo>
                  <a:close/>
                </a:path>
              </a:pathLst>
            </a:custGeom>
            <a:solidFill>
              <a:srgbClr val="65B7AB"/>
            </a:solidFill>
            <a:ln w="9525" cap="flat">
              <a:noFill/>
              <a:prstDash val="solid"/>
              <a:miter/>
            </a:ln>
          </p:spPr>
          <p:txBody>
            <a:bodyPr rtlCol="0" anchor="ctr"/>
            <a:lstStyle/>
            <a:p>
              <a:endParaRPr lang="zh-CN" altLang="en-US"/>
            </a:p>
          </p:txBody>
        </p:sp>
        <p:sp>
          <p:nvSpPr>
            <p:cNvPr id="172" name="ïşḷïḍé">
              <a:extLst>
                <a:ext uri="{FF2B5EF4-FFF2-40B4-BE49-F238E27FC236}">
                  <a16:creationId xmlns:a16="http://schemas.microsoft.com/office/drawing/2014/main" id="{ECEE8CE7-BF8C-40D8-A6CF-63F64E29953C}"/>
                </a:ext>
              </a:extLst>
            </p:cNvPr>
            <p:cNvSpPr/>
            <p:nvPr/>
          </p:nvSpPr>
          <p:spPr>
            <a:xfrm rot="-393432">
              <a:off x="3318553" y="1526481"/>
              <a:ext cx="52008" cy="52008"/>
            </a:xfrm>
            <a:custGeom>
              <a:avLst/>
              <a:gdLst>
                <a:gd name="connsiteX0" fmla="*/ 52009 w 52008"/>
                <a:gd name="connsiteY0" fmla="*/ 26004 h 52008"/>
                <a:gd name="connsiteX1" fmla="*/ 26004 w 52008"/>
                <a:gd name="connsiteY1" fmla="*/ 52009 h 52008"/>
                <a:gd name="connsiteX2" fmla="*/ 0 w 52008"/>
                <a:gd name="connsiteY2" fmla="*/ 26004 h 52008"/>
                <a:gd name="connsiteX3" fmla="*/ 26004 w 52008"/>
                <a:gd name="connsiteY3" fmla="*/ 0 h 52008"/>
                <a:gd name="connsiteX4" fmla="*/ 52009 w 52008"/>
                <a:gd name="connsiteY4" fmla="*/ 26004 h 5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08" h="52008">
                  <a:moveTo>
                    <a:pt x="52009" y="26004"/>
                  </a:moveTo>
                  <a:cubicBezTo>
                    <a:pt x="52009" y="40366"/>
                    <a:pt x="40366" y="52009"/>
                    <a:pt x="26004" y="52009"/>
                  </a:cubicBezTo>
                  <a:cubicBezTo>
                    <a:pt x="11643" y="52009"/>
                    <a:pt x="0" y="40366"/>
                    <a:pt x="0" y="26004"/>
                  </a:cubicBezTo>
                  <a:cubicBezTo>
                    <a:pt x="0" y="11643"/>
                    <a:pt x="11643" y="0"/>
                    <a:pt x="26004" y="0"/>
                  </a:cubicBezTo>
                  <a:cubicBezTo>
                    <a:pt x="40366" y="0"/>
                    <a:pt x="52009" y="11643"/>
                    <a:pt x="52009" y="26004"/>
                  </a:cubicBezTo>
                  <a:close/>
                </a:path>
              </a:pathLst>
            </a:custGeom>
            <a:solidFill>
              <a:srgbClr val="65B7AB"/>
            </a:solidFill>
            <a:ln w="9525" cap="flat">
              <a:noFill/>
              <a:prstDash val="solid"/>
              <a:miter/>
            </a:ln>
          </p:spPr>
          <p:txBody>
            <a:bodyPr rtlCol="0" anchor="ctr"/>
            <a:lstStyle/>
            <a:p>
              <a:endParaRPr lang="zh-CN" altLang="en-US"/>
            </a:p>
          </p:txBody>
        </p:sp>
        <p:sp>
          <p:nvSpPr>
            <p:cNvPr id="173" name="ísliḋé">
              <a:extLst>
                <a:ext uri="{FF2B5EF4-FFF2-40B4-BE49-F238E27FC236}">
                  <a16:creationId xmlns:a16="http://schemas.microsoft.com/office/drawing/2014/main" id="{94E359CE-536E-4368-AB2A-F6F829BEDE18}"/>
                </a:ext>
              </a:extLst>
            </p:cNvPr>
            <p:cNvSpPr/>
            <p:nvPr/>
          </p:nvSpPr>
          <p:spPr>
            <a:xfrm>
              <a:off x="3970065" y="1902589"/>
              <a:ext cx="52010" cy="51990"/>
            </a:xfrm>
            <a:custGeom>
              <a:avLst/>
              <a:gdLst>
                <a:gd name="connsiteX0" fmla="*/ 39007 w 52010"/>
                <a:gd name="connsiteY0" fmla="*/ 3458 h 51990"/>
                <a:gd name="connsiteX1" fmla="*/ 48532 w 52010"/>
                <a:gd name="connsiteY1" fmla="*/ 38986 h 51990"/>
                <a:gd name="connsiteX2" fmla="*/ 13004 w 52010"/>
                <a:gd name="connsiteY2" fmla="*/ 48511 h 51990"/>
                <a:gd name="connsiteX3" fmla="*/ 3479 w 52010"/>
                <a:gd name="connsiteY3" fmla="*/ 12983 h 51990"/>
                <a:gd name="connsiteX4" fmla="*/ 39007 w 52010"/>
                <a:gd name="connsiteY4" fmla="*/ 3458 h 5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1990">
                  <a:moveTo>
                    <a:pt x="39007" y="3458"/>
                  </a:moveTo>
                  <a:cubicBezTo>
                    <a:pt x="51485" y="10602"/>
                    <a:pt x="55676" y="26509"/>
                    <a:pt x="48532" y="38986"/>
                  </a:cubicBezTo>
                  <a:cubicBezTo>
                    <a:pt x="41388" y="51464"/>
                    <a:pt x="25482" y="55655"/>
                    <a:pt x="13004" y="48511"/>
                  </a:cubicBezTo>
                  <a:cubicBezTo>
                    <a:pt x="526" y="41368"/>
                    <a:pt x="-3665" y="25461"/>
                    <a:pt x="3479" y="12983"/>
                  </a:cubicBezTo>
                  <a:cubicBezTo>
                    <a:pt x="10623" y="601"/>
                    <a:pt x="26529" y="-3686"/>
                    <a:pt x="39007" y="3458"/>
                  </a:cubicBezTo>
                  <a:close/>
                </a:path>
              </a:pathLst>
            </a:custGeom>
            <a:solidFill>
              <a:srgbClr val="65B7AB"/>
            </a:solidFill>
            <a:ln w="9525" cap="flat">
              <a:noFill/>
              <a:prstDash val="solid"/>
              <a:miter/>
            </a:ln>
          </p:spPr>
          <p:txBody>
            <a:bodyPr rtlCol="0" anchor="ctr"/>
            <a:lstStyle/>
            <a:p>
              <a:endParaRPr lang="zh-CN" altLang="en-US"/>
            </a:p>
          </p:txBody>
        </p:sp>
        <p:sp>
          <p:nvSpPr>
            <p:cNvPr id="174" name="îṡľîḓê">
              <a:extLst>
                <a:ext uri="{FF2B5EF4-FFF2-40B4-BE49-F238E27FC236}">
                  <a16:creationId xmlns:a16="http://schemas.microsoft.com/office/drawing/2014/main" id="{163067BA-D75B-47AF-B57B-067DF05E9C2D}"/>
                </a:ext>
              </a:extLst>
            </p:cNvPr>
            <p:cNvSpPr/>
            <p:nvPr/>
          </p:nvSpPr>
          <p:spPr>
            <a:xfrm rot="-4863233">
              <a:off x="3318527" y="1902678"/>
              <a:ext cx="52004" cy="52004"/>
            </a:xfrm>
            <a:custGeom>
              <a:avLst/>
              <a:gdLst>
                <a:gd name="connsiteX0" fmla="*/ 52005 w 52004"/>
                <a:gd name="connsiteY0" fmla="*/ 26002 h 52004"/>
                <a:gd name="connsiteX1" fmla="*/ 26002 w 52004"/>
                <a:gd name="connsiteY1" fmla="*/ 52005 h 52004"/>
                <a:gd name="connsiteX2" fmla="*/ 0 w 52004"/>
                <a:gd name="connsiteY2" fmla="*/ 26002 h 52004"/>
                <a:gd name="connsiteX3" fmla="*/ 26002 w 52004"/>
                <a:gd name="connsiteY3" fmla="*/ 0 h 52004"/>
                <a:gd name="connsiteX4" fmla="*/ 52005 w 52004"/>
                <a:gd name="connsiteY4" fmla="*/ 26002 h 5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04" h="52004">
                  <a:moveTo>
                    <a:pt x="52005" y="26002"/>
                  </a:moveTo>
                  <a:cubicBezTo>
                    <a:pt x="52005" y="40363"/>
                    <a:pt x="40363" y="52005"/>
                    <a:pt x="26002" y="52005"/>
                  </a:cubicBezTo>
                  <a:cubicBezTo>
                    <a:pt x="11642" y="52005"/>
                    <a:pt x="0" y="40363"/>
                    <a:pt x="0" y="26002"/>
                  </a:cubicBezTo>
                  <a:cubicBezTo>
                    <a:pt x="0" y="11642"/>
                    <a:pt x="11642" y="0"/>
                    <a:pt x="26002" y="0"/>
                  </a:cubicBezTo>
                  <a:cubicBezTo>
                    <a:pt x="40363" y="0"/>
                    <a:pt x="52005" y="11642"/>
                    <a:pt x="52005" y="26002"/>
                  </a:cubicBezTo>
                  <a:close/>
                </a:path>
              </a:pathLst>
            </a:custGeom>
            <a:solidFill>
              <a:srgbClr val="65B7AB"/>
            </a:solidFill>
            <a:ln w="9525" cap="flat">
              <a:noFill/>
              <a:prstDash val="solid"/>
              <a:miter/>
            </a:ln>
          </p:spPr>
          <p:txBody>
            <a:bodyPr rtlCol="0" anchor="ctr"/>
            <a:lstStyle/>
            <a:p>
              <a:endParaRPr lang="zh-CN" altLang="en-US"/>
            </a:p>
          </p:txBody>
        </p:sp>
        <p:sp>
          <p:nvSpPr>
            <p:cNvPr id="175" name="íSļidê">
              <a:extLst>
                <a:ext uri="{FF2B5EF4-FFF2-40B4-BE49-F238E27FC236}">
                  <a16:creationId xmlns:a16="http://schemas.microsoft.com/office/drawing/2014/main" id="{6EF65BC0-4EBD-41EE-B0E1-04129D37D458}"/>
                </a:ext>
              </a:extLst>
            </p:cNvPr>
            <p:cNvSpPr/>
            <p:nvPr/>
          </p:nvSpPr>
          <p:spPr>
            <a:xfrm>
              <a:off x="3970065" y="1526426"/>
              <a:ext cx="52010" cy="52010"/>
            </a:xfrm>
            <a:custGeom>
              <a:avLst/>
              <a:gdLst>
                <a:gd name="connsiteX0" fmla="*/ 13004 w 52010"/>
                <a:gd name="connsiteY0" fmla="*/ 3479 h 52010"/>
                <a:gd name="connsiteX1" fmla="*/ 48532 w 52010"/>
                <a:gd name="connsiteY1" fmla="*/ 13004 h 52010"/>
                <a:gd name="connsiteX2" fmla="*/ 39007 w 52010"/>
                <a:gd name="connsiteY2" fmla="*/ 48532 h 52010"/>
                <a:gd name="connsiteX3" fmla="*/ 3479 w 52010"/>
                <a:gd name="connsiteY3" fmla="*/ 39007 h 52010"/>
                <a:gd name="connsiteX4" fmla="*/ 13004 w 52010"/>
                <a:gd name="connsiteY4" fmla="*/ 3479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10">
                  <a:moveTo>
                    <a:pt x="13004" y="3479"/>
                  </a:moveTo>
                  <a:cubicBezTo>
                    <a:pt x="25482" y="-3665"/>
                    <a:pt x="41293" y="526"/>
                    <a:pt x="48532" y="13004"/>
                  </a:cubicBezTo>
                  <a:cubicBezTo>
                    <a:pt x="55676" y="25482"/>
                    <a:pt x="51485" y="41293"/>
                    <a:pt x="39007" y="48532"/>
                  </a:cubicBezTo>
                  <a:cubicBezTo>
                    <a:pt x="26529" y="55676"/>
                    <a:pt x="10718" y="51485"/>
                    <a:pt x="3479" y="39007"/>
                  </a:cubicBezTo>
                  <a:cubicBezTo>
                    <a:pt x="-3665" y="26625"/>
                    <a:pt x="526" y="10718"/>
                    <a:pt x="13004" y="3479"/>
                  </a:cubicBezTo>
                  <a:close/>
                </a:path>
              </a:pathLst>
            </a:custGeom>
            <a:solidFill>
              <a:srgbClr val="65B7AB"/>
            </a:solidFill>
            <a:ln w="9525" cap="flat">
              <a:noFill/>
              <a:prstDash val="solid"/>
              <a:miter/>
            </a:ln>
          </p:spPr>
          <p:txBody>
            <a:bodyPr rtlCol="0" anchor="ctr"/>
            <a:lstStyle/>
            <a:p>
              <a:endParaRPr lang="zh-CN" altLang="en-US"/>
            </a:p>
          </p:txBody>
        </p:sp>
        <p:sp>
          <p:nvSpPr>
            <p:cNvPr id="176" name="îṧḷíḓe">
              <a:extLst>
                <a:ext uri="{FF2B5EF4-FFF2-40B4-BE49-F238E27FC236}">
                  <a16:creationId xmlns:a16="http://schemas.microsoft.com/office/drawing/2014/main" id="{7491A4E6-7DE4-4385-AE0C-36C6B544C120}"/>
                </a:ext>
              </a:extLst>
            </p:cNvPr>
            <p:cNvSpPr/>
            <p:nvPr/>
          </p:nvSpPr>
          <p:spPr>
            <a:xfrm>
              <a:off x="3456212" y="2040299"/>
              <a:ext cx="51990" cy="52010"/>
            </a:xfrm>
            <a:custGeom>
              <a:avLst/>
              <a:gdLst>
                <a:gd name="connsiteX0" fmla="*/ 3458 w 51990"/>
                <a:gd name="connsiteY0" fmla="*/ 13004 h 52010"/>
                <a:gd name="connsiteX1" fmla="*/ 38986 w 51990"/>
                <a:gd name="connsiteY1" fmla="*/ 3479 h 52010"/>
                <a:gd name="connsiteX2" fmla="*/ 48511 w 51990"/>
                <a:gd name="connsiteY2" fmla="*/ 39007 h 52010"/>
                <a:gd name="connsiteX3" fmla="*/ 12983 w 51990"/>
                <a:gd name="connsiteY3" fmla="*/ 48532 h 52010"/>
                <a:gd name="connsiteX4" fmla="*/ 3458 w 51990"/>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90" h="52010">
                  <a:moveTo>
                    <a:pt x="3458" y="13004"/>
                  </a:moveTo>
                  <a:cubicBezTo>
                    <a:pt x="10602" y="526"/>
                    <a:pt x="26509" y="-3665"/>
                    <a:pt x="38986" y="3479"/>
                  </a:cubicBezTo>
                  <a:cubicBezTo>
                    <a:pt x="51464" y="10623"/>
                    <a:pt x="55655" y="26529"/>
                    <a:pt x="48511" y="39007"/>
                  </a:cubicBezTo>
                  <a:cubicBezTo>
                    <a:pt x="41368" y="51485"/>
                    <a:pt x="25461" y="55676"/>
                    <a:pt x="12983" y="48532"/>
                  </a:cubicBezTo>
                  <a:cubicBezTo>
                    <a:pt x="601" y="41293"/>
                    <a:pt x="-3686" y="25386"/>
                    <a:pt x="3458" y="13004"/>
                  </a:cubicBezTo>
                  <a:close/>
                </a:path>
              </a:pathLst>
            </a:custGeom>
            <a:solidFill>
              <a:srgbClr val="65B7AB"/>
            </a:solidFill>
            <a:ln w="9525" cap="flat">
              <a:noFill/>
              <a:prstDash val="solid"/>
              <a:miter/>
            </a:ln>
          </p:spPr>
          <p:txBody>
            <a:bodyPr rtlCol="0" anchor="ctr"/>
            <a:lstStyle/>
            <a:p>
              <a:endParaRPr lang="zh-CN" altLang="en-US"/>
            </a:p>
          </p:txBody>
        </p:sp>
        <p:sp>
          <p:nvSpPr>
            <p:cNvPr id="177" name="íṧļïḍè">
              <a:extLst>
                <a:ext uri="{FF2B5EF4-FFF2-40B4-BE49-F238E27FC236}">
                  <a16:creationId xmlns:a16="http://schemas.microsoft.com/office/drawing/2014/main" id="{3B15DBD7-CE3B-48CA-92F9-4B51132E7B62}"/>
                </a:ext>
              </a:extLst>
            </p:cNvPr>
            <p:cNvSpPr/>
            <p:nvPr/>
          </p:nvSpPr>
          <p:spPr>
            <a:xfrm>
              <a:off x="3832386" y="1388789"/>
              <a:ext cx="52053" cy="52010"/>
            </a:xfrm>
            <a:custGeom>
              <a:avLst/>
              <a:gdLst>
                <a:gd name="connsiteX0" fmla="*/ 3521 w 52053"/>
                <a:gd name="connsiteY0" fmla="*/ 13004 h 52010"/>
                <a:gd name="connsiteX1" fmla="*/ 39049 w 52053"/>
                <a:gd name="connsiteY1" fmla="*/ 3479 h 52010"/>
                <a:gd name="connsiteX2" fmla="*/ 48574 w 52053"/>
                <a:gd name="connsiteY2" fmla="*/ 39007 h 52010"/>
                <a:gd name="connsiteX3" fmla="*/ 13046 w 52053"/>
                <a:gd name="connsiteY3" fmla="*/ 48532 h 52010"/>
                <a:gd name="connsiteX4" fmla="*/ 3521 w 52053"/>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3" h="52010">
                  <a:moveTo>
                    <a:pt x="3521" y="13004"/>
                  </a:moveTo>
                  <a:cubicBezTo>
                    <a:pt x="10665" y="526"/>
                    <a:pt x="26572" y="-3665"/>
                    <a:pt x="39049" y="3479"/>
                  </a:cubicBezTo>
                  <a:cubicBezTo>
                    <a:pt x="51527" y="10623"/>
                    <a:pt x="55718" y="26529"/>
                    <a:pt x="48574" y="39007"/>
                  </a:cubicBezTo>
                  <a:cubicBezTo>
                    <a:pt x="41431" y="51485"/>
                    <a:pt x="25524" y="55676"/>
                    <a:pt x="13046" y="48532"/>
                  </a:cubicBezTo>
                  <a:cubicBezTo>
                    <a:pt x="568" y="41293"/>
                    <a:pt x="-3718" y="25386"/>
                    <a:pt x="3521" y="13004"/>
                  </a:cubicBezTo>
                  <a:close/>
                </a:path>
              </a:pathLst>
            </a:custGeom>
            <a:solidFill>
              <a:srgbClr val="65B7AB"/>
            </a:solidFill>
            <a:ln w="9525" cap="flat">
              <a:noFill/>
              <a:prstDash val="solid"/>
              <a:miter/>
            </a:ln>
          </p:spPr>
          <p:txBody>
            <a:bodyPr rtlCol="0" anchor="ctr"/>
            <a:lstStyle/>
            <a:p>
              <a:endParaRPr lang="zh-CN" altLang="en-US"/>
            </a:p>
          </p:txBody>
        </p:sp>
        <p:sp>
          <p:nvSpPr>
            <p:cNvPr id="178" name="iṡḻîḍé">
              <a:extLst>
                <a:ext uri="{FF2B5EF4-FFF2-40B4-BE49-F238E27FC236}">
                  <a16:creationId xmlns:a16="http://schemas.microsoft.com/office/drawing/2014/main" id="{C332D238-CF4A-4B5D-A4D7-A77B3B312B66}"/>
                </a:ext>
              </a:extLst>
            </p:cNvPr>
            <p:cNvSpPr/>
            <p:nvPr/>
          </p:nvSpPr>
          <p:spPr>
            <a:xfrm>
              <a:off x="3651408" y="1330927"/>
              <a:ext cx="2952" cy="64865"/>
            </a:xfrm>
            <a:custGeom>
              <a:avLst/>
              <a:gdLst>
                <a:gd name="connsiteX0" fmla="*/ 0 w 2952"/>
                <a:gd name="connsiteY0" fmla="*/ 0 h 64865"/>
                <a:gd name="connsiteX1" fmla="*/ 2953 w 2952"/>
                <a:gd name="connsiteY1" fmla="*/ 64865 h 64865"/>
              </a:gdLst>
              <a:ahLst/>
              <a:cxnLst>
                <a:cxn ang="0">
                  <a:pos x="connsiteX0" y="connsiteY0"/>
                </a:cxn>
                <a:cxn ang="0">
                  <a:pos x="connsiteX1" y="connsiteY1"/>
                </a:cxn>
              </a:cxnLst>
              <a:rect l="l" t="t" r="r" b="b"/>
              <a:pathLst>
                <a:path w="2952" h="64865">
                  <a:moveTo>
                    <a:pt x="0" y="0"/>
                  </a:moveTo>
                  <a:cubicBezTo>
                    <a:pt x="952" y="21622"/>
                    <a:pt x="2000" y="43244"/>
                    <a:pt x="2953" y="64865"/>
                  </a:cubicBezTo>
                </a:path>
              </a:pathLst>
            </a:custGeom>
            <a:noFill/>
            <a:ln w="9525" cap="flat">
              <a:solidFill>
                <a:srgbClr val="3F9385"/>
              </a:solidFill>
              <a:prstDash val="solid"/>
              <a:miter/>
            </a:ln>
          </p:spPr>
          <p:txBody>
            <a:bodyPr rtlCol="0" anchor="ctr"/>
            <a:lstStyle/>
            <a:p>
              <a:endParaRPr lang="zh-CN" altLang="en-US"/>
            </a:p>
          </p:txBody>
        </p:sp>
        <p:sp>
          <p:nvSpPr>
            <p:cNvPr id="179" name="íṥḻidè">
              <a:extLst>
                <a:ext uri="{FF2B5EF4-FFF2-40B4-BE49-F238E27FC236}">
                  <a16:creationId xmlns:a16="http://schemas.microsoft.com/office/drawing/2014/main" id="{86A74F8D-286E-4684-9602-6F5F2224417B}"/>
                </a:ext>
              </a:extLst>
            </p:cNvPr>
            <p:cNvSpPr/>
            <p:nvPr/>
          </p:nvSpPr>
          <p:spPr>
            <a:xfrm>
              <a:off x="3681602" y="1332356"/>
              <a:ext cx="1140" cy="66293"/>
            </a:xfrm>
            <a:custGeom>
              <a:avLst/>
              <a:gdLst>
                <a:gd name="connsiteX0" fmla="*/ 0 w 1140"/>
                <a:gd name="connsiteY0" fmla="*/ 0 h 66293"/>
                <a:gd name="connsiteX1" fmla="*/ 762 w 1140"/>
                <a:gd name="connsiteY1" fmla="*/ 66294 h 66293"/>
              </a:gdLst>
              <a:ahLst/>
              <a:cxnLst>
                <a:cxn ang="0">
                  <a:pos x="connsiteX0" y="connsiteY0"/>
                </a:cxn>
                <a:cxn ang="0">
                  <a:pos x="connsiteX1" y="connsiteY1"/>
                </a:cxn>
              </a:cxnLst>
              <a:rect l="l" t="t" r="r" b="b"/>
              <a:pathLst>
                <a:path w="1140" h="66293">
                  <a:moveTo>
                    <a:pt x="0" y="0"/>
                  </a:moveTo>
                  <a:cubicBezTo>
                    <a:pt x="1238" y="22098"/>
                    <a:pt x="1429" y="44196"/>
                    <a:pt x="762" y="66294"/>
                  </a:cubicBezTo>
                </a:path>
              </a:pathLst>
            </a:custGeom>
            <a:noFill/>
            <a:ln w="9525" cap="flat">
              <a:solidFill>
                <a:srgbClr val="3F9385"/>
              </a:solidFill>
              <a:prstDash val="solid"/>
              <a:miter/>
            </a:ln>
          </p:spPr>
          <p:txBody>
            <a:bodyPr rtlCol="0" anchor="ctr"/>
            <a:lstStyle/>
            <a:p>
              <a:endParaRPr lang="zh-CN" altLang="en-US"/>
            </a:p>
          </p:txBody>
        </p:sp>
        <p:sp>
          <p:nvSpPr>
            <p:cNvPr id="180" name="îṧḻîḋé">
              <a:extLst>
                <a:ext uri="{FF2B5EF4-FFF2-40B4-BE49-F238E27FC236}">
                  <a16:creationId xmlns:a16="http://schemas.microsoft.com/office/drawing/2014/main" id="{2D1F8509-B61C-42FE-B1B2-34025B45D27D}"/>
                </a:ext>
              </a:extLst>
            </p:cNvPr>
            <p:cNvSpPr/>
            <p:nvPr/>
          </p:nvSpPr>
          <p:spPr>
            <a:xfrm>
              <a:off x="4002214" y="1732787"/>
              <a:ext cx="82486" cy="1619"/>
            </a:xfrm>
            <a:custGeom>
              <a:avLst/>
              <a:gdLst>
                <a:gd name="connsiteX0" fmla="*/ 0 w 82486"/>
                <a:gd name="connsiteY0" fmla="*/ 1619 h 1619"/>
                <a:gd name="connsiteX1" fmla="*/ 82486 w 82486"/>
                <a:gd name="connsiteY1" fmla="*/ 0 h 1619"/>
              </a:gdLst>
              <a:ahLst/>
              <a:cxnLst>
                <a:cxn ang="0">
                  <a:pos x="connsiteX0" y="connsiteY0"/>
                </a:cxn>
                <a:cxn ang="0">
                  <a:pos x="connsiteX1" y="connsiteY1"/>
                </a:cxn>
              </a:cxnLst>
              <a:rect l="l" t="t" r="r" b="b"/>
              <a:pathLst>
                <a:path w="82486" h="1619">
                  <a:moveTo>
                    <a:pt x="0" y="1619"/>
                  </a:moveTo>
                  <a:cubicBezTo>
                    <a:pt x="27527" y="1048"/>
                    <a:pt x="54959" y="572"/>
                    <a:pt x="82486" y="0"/>
                  </a:cubicBezTo>
                </a:path>
              </a:pathLst>
            </a:custGeom>
            <a:noFill/>
            <a:ln w="9525" cap="flat">
              <a:solidFill>
                <a:srgbClr val="3F9385"/>
              </a:solidFill>
              <a:prstDash val="solid"/>
              <a:miter/>
            </a:ln>
          </p:spPr>
          <p:txBody>
            <a:bodyPr rtlCol="0" anchor="ctr"/>
            <a:lstStyle/>
            <a:p>
              <a:endParaRPr lang="zh-CN" altLang="en-US"/>
            </a:p>
          </p:txBody>
        </p:sp>
        <p:sp>
          <p:nvSpPr>
            <p:cNvPr id="181" name="íṧḻïḍé">
              <a:extLst>
                <a:ext uri="{FF2B5EF4-FFF2-40B4-BE49-F238E27FC236}">
                  <a16:creationId xmlns:a16="http://schemas.microsoft.com/office/drawing/2014/main" id="{95A68062-F512-440A-8999-CA93FB13CE92}"/>
                </a:ext>
              </a:extLst>
            </p:cNvPr>
            <p:cNvSpPr/>
            <p:nvPr/>
          </p:nvSpPr>
          <p:spPr>
            <a:xfrm>
              <a:off x="4005072" y="1761076"/>
              <a:ext cx="82486" cy="1643"/>
            </a:xfrm>
            <a:custGeom>
              <a:avLst/>
              <a:gdLst>
                <a:gd name="connsiteX0" fmla="*/ 0 w 82486"/>
                <a:gd name="connsiteY0" fmla="*/ 0 h 1643"/>
                <a:gd name="connsiteX1" fmla="*/ 82486 w 82486"/>
                <a:gd name="connsiteY1" fmla="*/ 0 h 1643"/>
              </a:gdLst>
              <a:ahLst/>
              <a:cxnLst>
                <a:cxn ang="0">
                  <a:pos x="connsiteX0" y="connsiteY0"/>
                </a:cxn>
                <a:cxn ang="0">
                  <a:pos x="connsiteX1" y="connsiteY1"/>
                </a:cxn>
              </a:cxnLst>
              <a:rect l="l" t="t" r="r" b="b"/>
              <a:pathLst>
                <a:path w="82486" h="1643">
                  <a:moveTo>
                    <a:pt x="0" y="0"/>
                  </a:moveTo>
                  <a:cubicBezTo>
                    <a:pt x="27432" y="2191"/>
                    <a:pt x="55054" y="2191"/>
                    <a:pt x="82486" y="0"/>
                  </a:cubicBezTo>
                </a:path>
              </a:pathLst>
            </a:custGeom>
            <a:noFill/>
            <a:ln w="9525" cap="flat">
              <a:solidFill>
                <a:srgbClr val="3F9385"/>
              </a:solidFill>
              <a:prstDash val="solid"/>
              <a:miter/>
            </a:ln>
          </p:spPr>
          <p:txBody>
            <a:bodyPr rtlCol="0" anchor="ctr"/>
            <a:lstStyle/>
            <a:p>
              <a:endParaRPr lang="zh-CN" altLang="en-US"/>
            </a:p>
          </p:txBody>
        </p:sp>
        <p:sp>
          <p:nvSpPr>
            <p:cNvPr id="182" name="ïšľiḓè">
              <a:extLst>
                <a:ext uri="{FF2B5EF4-FFF2-40B4-BE49-F238E27FC236}">
                  <a16:creationId xmlns:a16="http://schemas.microsoft.com/office/drawing/2014/main" id="{90F2F15A-5714-4D68-ADE1-68A9E12FCC7F}"/>
                </a:ext>
              </a:extLst>
            </p:cNvPr>
            <p:cNvSpPr/>
            <p:nvPr/>
          </p:nvSpPr>
          <p:spPr>
            <a:xfrm>
              <a:off x="3645122" y="2046826"/>
              <a:ext cx="1714" cy="88391"/>
            </a:xfrm>
            <a:custGeom>
              <a:avLst/>
              <a:gdLst>
                <a:gd name="connsiteX0" fmla="*/ 0 w 1714"/>
                <a:gd name="connsiteY0" fmla="*/ 0 h 88391"/>
                <a:gd name="connsiteX1" fmla="*/ 1715 w 1714"/>
                <a:gd name="connsiteY1" fmla="*/ 88392 h 88391"/>
              </a:gdLst>
              <a:ahLst/>
              <a:cxnLst>
                <a:cxn ang="0">
                  <a:pos x="connsiteX0" y="connsiteY0"/>
                </a:cxn>
                <a:cxn ang="0">
                  <a:pos x="connsiteX1" y="connsiteY1"/>
                </a:cxn>
              </a:cxnLst>
              <a:rect l="l" t="t" r="r" b="b"/>
              <a:pathLst>
                <a:path w="1714" h="88391">
                  <a:moveTo>
                    <a:pt x="0" y="0"/>
                  </a:moveTo>
                  <a:cubicBezTo>
                    <a:pt x="571" y="29432"/>
                    <a:pt x="1143" y="58960"/>
                    <a:pt x="1715" y="88392"/>
                  </a:cubicBezTo>
                </a:path>
              </a:pathLst>
            </a:custGeom>
            <a:noFill/>
            <a:ln w="9525" cap="flat">
              <a:solidFill>
                <a:srgbClr val="3F9385"/>
              </a:solidFill>
              <a:prstDash val="solid"/>
              <a:miter/>
            </a:ln>
          </p:spPr>
          <p:txBody>
            <a:bodyPr rtlCol="0" anchor="ctr"/>
            <a:lstStyle/>
            <a:p>
              <a:endParaRPr lang="zh-CN" altLang="en-US"/>
            </a:p>
          </p:txBody>
        </p:sp>
        <p:sp>
          <p:nvSpPr>
            <p:cNvPr id="183" name="iŝḻiḍè">
              <a:extLst>
                <a:ext uri="{FF2B5EF4-FFF2-40B4-BE49-F238E27FC236}">
                  <a16:creationId xmlns:a16="http://schemas.microsoft.com/office/drawing/2014/main" id="{78E202A9-62E1-4CFD-B79B-364833A553E7}"/>
                </a:ext>
              </a:extLst>
            </p:cNvPr>
            <p:cNvSpPr/>
            <p:nvPr/>
          </p:nvSpPr>
          <p:spPr>
            <a:xfrm>
              <a:off x="3674998" y="2052732"/>
              <a:ext cx="1555" cy="88391"/>
            </a:xfrm>
            <a:custGeom>
              <a:avLst/>
              <a:gdLst>
                <a:gd name="connsiteX0" fmla="*/ 127 w 1555"/>
                <a:gd name="connsiteY0" fmla="*/ 0 h 88391"/>
                <a:gd name="connsiteX1" fmla="*/ 1556 w 1555"/>
                <a:gd name="connsiteY1" fmla="*/ 88392 h 88391"/>
              </a:gdLst>
              <a:ahLst/>
              <a:cxnLst>
                <a:cxn ang="0">
                  <a:pos x="connsiteX0" y="connsiteY0"/>
                </a:cxn>
                <a:cxn ang="0">
                  <a:pos x="connsiteX1" y="connsiteY1"/>
                </a:cxn>
              </a:cxnLst>
              <a:rect l="l" t="t" r="r" b="b"/>
              <a:pathLst>
                <a:path w="1555" h="88391">
                  <a:moveTo>
                    <a:pt x="127" y="0"/>
                  </a:moveTo>
                  <a:cubicBezTo>
                    <a:pt x="-254" y="29432"/>
                    <a:pt x="222" y="58960"/>
                    <a:pt x="1556" y="88392"/>
                  </a:cubicBezTo>
                </a:path>
              </a:pathLst>
            </a:custGeom>
            <a:noFill/>
            <a:ln w="9525" cap="flat">
              <a:solidFill>
                <a:srgbClr val="3F9385"/>
              </a:solidFill>
              <a:prstDash val="solid"/>
              <a:miter/>
            </a:ln>
          </p:spPr>
          <p:txBody>
            <a:bodyPr rtlCol="0" anchor="ctr"/>
            <a:lstStyle/>
            <a:p>
              <a:endParaRPr lang="zh-CN" altLang="en-US"/>
            </a:p>
          </p:txBody>
        </p:sp>
        <p:sp>
          <p:nvSpPr>
            <p:cNvPr id="184" name="iŝļïḓè">
              <a:extLst>
                <a:ext uri="{FF2B5EF4-FFF2-40B4-BE49-F238E27FC236}">
                  <a16:creationId xmlns:a16="http://schemas.microsoft.com/office/drawing/2014/main" id="{EAC92085-A866-4B1A-AB12-35D257B018F8}"/>
                </a:ext>
              </a:extLst>
            </p:cNvPr>
            <p:cNvSpPr/>
            <p:nvPr/>
          </p:nvSpPr>
          <p:spPr>
            <a:xfrm>
              <a:off x="3252311" y="1720595"/>
              <a:ext cx="82486" cy="285"/>
            </a:xfrm>
            <a:custGeom>
              <a:avLst/>
              <a:gdLst>
                <a:gd name="connsiteX0" fmla="*/ 0 w 82486"/>
                <a:gd name="connsiteY0" fmla="*/ 286 h 285"/>
                <a:gd name="connsiteX1" fmla="*/ 82487 w 82486"/>
                <a:gd name="connsiteY1" fmla="*/ 0 h 285"/>
              </a:gdLst>
              <a:ahLst/>
              <a:cxnLst>
                <a:cxn ang="0">
                  <a:pos x="connsiteX0" y="connsiteY0"/>
                </a:cxn>
                <a:cxn ang="0">
                  <a:pos x="connsiteX1" y="connsiteY1"/>
                </a:cxn>
              </a:cxnLst>
              <a:rect l="l" t="t" r="r" b="b"/>
              <a:pathLst>
                <a:path w="82486" h="285">
                  <a:moveTo>
                    <a:pt x="0" y="286"/>
                  </a:moveTo>
                  <a:cubicBezTo>
                    <a:pt x="27527" y="191"/>
                    <a:pt x="54959" y="95"/>
                    <a:pt x="82487" y="0"/>
                  </a:cubicBezTo>
                </a:path>
              </a:pathLst>
            </a:custGeom>
            <a:noFill/>
            <a:ln w="9525" cap="flat">
              <a:solidFill>
                <a:srgbClr val="3F9385"/>
              </a:solidFill>
              <a:prstDash val="solid"/>
              <a:miter/>
            </a:ln>
          </p:spPr>
          <p:txBody>
            <a:bodyPr rtlCol="0" anchor="ctr"/>
            <a:lstStyle/>
            <a:p>
              <a:endParaRPr lang="zh-CN" altLang="en-US"/>
            </a:p>
          </p:txBody>
        </p:sp>
        <p:sp>
          <p:nvSpPr>
            <p:cNvPr id="185" name="ïṩḷîḓê">
              <a:extLst>
                <a:ext uri="{FF2B5EF4-FFF2-40B4-BE49-F238E27FC236}">
                  <a16:creationId xmlns:a16="http://schemas.microsoft.com/office/drawing/2014/main" id="{52A39137-FF01-450D-96B9-3433CBA5F8CC}"/>
                </a:ext>
              </a:extLst>
            </p:cNvPr>
            <p:cNvSpPr/>
            <p:nvPr/>
          </p:nvSpPr>
          <p:spPr>
            <a:xfrm>
              <a:off x="3246405" y="1752218"/>
              <a:ext cx="95726" cy="2952"/>
            </a:xfrm>
            <a:custGeom>
              <a:avLst/>
              <a:gdLst>
                <a:gd name="connsiteX0" fmla="*/ 0 w 95726"/>
                <a:gd name="connsiteY0" fmla="*/ 2953 h 2952"/>
                <a:gd name="connsiteX1" fmla="*/ 95726 w 95726"/>
                <a:gd name="connsiteY1" fmla="*/ 0 h 2952"/>
              </a:gdLst>
              <a:ahLst/>
              <a:cxnLst>
                <a:cxn ang="0">
                  <a:pos x="connsiteX0" y="connsiteY0"/>
                </a:cxn>
                <a:cxn ang="0">
                  <a:pos x="connsiteX1" y="connsiteY1"/>
                </a:cxn>
              </a:cxnLst>
              <a:rect l="l" t="t" r="r" b="b"/>
              <a:pathLst>
                <a:path w="95726" h="2952">
                  <a:moveTo>
                    <a:pt x="0" y="2953"/>
                  </a:moveTo>
                  <a:cubicBezTo>
                    <a:pt x="31909" y="2000"/>
                    <a:pt x="63817" y="952"/>
                    <a:pt x="95726" y="0"/>
                  </a:cubicBezTo>
                </a:path>
              </a:pathLst>
            </a:custGeom>
            <a:noFill/>
            <a:ln w="9525" cap="flat">
              <a:solidFill>
                <a:srgbClr val="3F9385"/>
              </a:solidFill>
              <a:prstDash val="solid"/>
              <a:miter/>
            </a:ln>
          </p:spPr>
          <p:txBody>
            <a:bodyPr rtlCol="0" anchor="ctr"/>
            <a:lstStyle/>
            <a:p>
              <a:endParaRPr lang="zh-CN" altLang="en-US"/>
            </a:p>
          </p:txBody>
        </p:sp>
      </p:grpSp>
      <p:grpSp>
        <p:nvGrpSpPr>
          <p:cNvPr id="186" name="iślïdê">
            <a:extLst>
              <a:ext uri="{FF2B5EF4-FFF2-40B4-BE49-F238E27FC236}">
                <a16:creationId xmlns:a16="http://schemas.microsoft.com/office/drawing/2014/main" id="{51FAF6C0-768B-48BF-890F-E3A26B583404}"/>
              </a:ext>
            </a:extLst>
          </p:cNvPr>
          <p:cNvGrpSpPr/>
          <p:nvPr/>
        </p:nvGrpSpPr>
        <p:grpSpPr>
          <a:xfrm>
            <a:off x="4291745" y="9142441"/>
            <a:ext cx="3186623" cy="5508677"/>
            <a:chOff x="2924175" y="976312"/>
            <a:chExt cx="3090100" cy="4734877"/>
          </a:xfrm>
        </p:grpSpPr>
        <p:sp>
          <p:nvSpPr>
            <p:cNvPr id="187" name="îŝļïḋê">
              <a:extLst>
                <a:ext uri="{FF2B5EF4-FFF2-40B4-BE49-F238E27FC236}">
                  <a16:creationId xmlns:a16="http://schemas.microsoft.com/office/drawing/2014/main" id="{97DC8CBC-D4AD-4808-A3B8-FE8AD863717A}"/>
                </a:ext>
              </a:extLst>
            </p:cNvPr>
            <p:cNvSpPr/>
            <p:nvPr/>
          </p:nvSpPr>
          <p:spPr>
            <a:xfrm>
              <a:off x="3336396" y="3097720"/>
              <a:ext cx="2677879" cy="2601277"/>
            </a:xfrm>
            <a:custGeom>
              <a:avLst/>
              <a:gdLst>
                <a:gd name="connsiteX0" fmla="*/ 436170 w 2677879"/>
                <a:gd name="connsiteY0" fmla="*/ 2543080 h 2601277"/>
                <a:gd name="connsiteX1" fmla="*/ 38787 w 2677879"/>
                <a:gd name="connsiteY1" fmla="*/ 2543080 h 2601277"/>
                <a:gd name="connsiteX2" fmla="*/ 148230 w 2677879"/>
                <a:gd name="connsiteY2" fmla="*/ 608838 h 2601277"/>
                <a:gd name="connsiteX3" fmla="*/ 811932 w 2677879"/>
                <a:gd name="connsiteY3" fmla="*/ 0 h 2601277"/>
                <a:gd name="connsiteX4" fmla="*/ 1861872 w 2677879"/>
                <a:gd name="connsiteY4" fmla="*/ 4286 h 2601277"/>
                <a:gd name="connsiteX5" fmla="*/ 2677879 w 2677879"/>
                <a:gd name="connsiteY5" fmla="*/ 1111663 h 2601277"/>
                <a:gd name="connsiteX6" fmla="*/ 2164101 w 2677879"/>
                <a:gd name="connsiteY6" fmla="*/ 2601278 h 2601277"/>
                <a:gd name="connsiteX7" fmla="*/ 490939 w 2677879"/>
                <a:gd name="connsiteY7" fmla="*/ 2542985 h 2601277"/>
                <a:gd name="connsiteX8" fmla="*/ 436170 w 2677879"/>
                <a:gd name="connsiteY8" fmla="*/ 2543080 h 260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7879" h="2601277">
                  <a:moveTo>
                    <a:pt x="436170" y="2543080"/>
                  </a:moveTo>
                  <a:lnTo>
                    <a:pt x="38787" y="2543080"/>
                  </a:lnTo>
                  <a:cubicBezTo>
                    <a:pt x="-26650" y="2034159"/>
                    <a:pt x="-21125" y="1093280"/>
                    <a:pt x="148230" y="608838"/>
                  </a:cubicBezTo>
                  <a:cubicBezTo>
                    <a:pt x="241193" y="342995"/>
                    <a:pt x="523324" y="80486"/>
                    <a:pt x="811932" y="0"/>
                  </a:cubicBezTo>
                  <a:lnTo>
                    <a:pt x="1861872" y="4286"/>
                  </a:lnTo>
                  <a:cubicBezTo>
                    <a:pt x="2313072" y="106204"/>
                    <a:pt x="2653686" y="582835"/>
                    <a:pt x="2677879" y="1111663"/>
                  </a:cubicBezTo>
                  <a:lnTo>
                    <a:pt x="2164101" y="2601278"/>
                  </a:lnTo>
                  <a:lnTo>
                    <a:pt x="490939" y="2542985"/>
                  </a:lnTo>
                  <a:lnTo>
                    <a:pt x="436170" y="2543080"/>
                  </a:lnTo>
                  <a:close/>
                </a:path>
              </a:pathLst>
            </a:custGeom>
            <a:solidFill>
              <a:srgbClr val="65B7AB"/>
            </a:solidFill>
            <a:ln w="9525" cap="flat">
              <a:noFill/>
              <a:prstDash val="solid"/>
              <a:miter/>
            </a:ln>
          </p:spPr>
          <p:txBody>
            <a:bodyPr rtlCol="0" anchor="ctr"/>
            <a:lstStyle/>
            <a:p>
              <a:endParaRPr lang="zh-CN" altLang="en-US"/>
            </a:p>
          </p:txBody>
        </p:sp>
        <p:sp>
          <p:nvSpPr>
            <p:cNvPr id="188" name="ï$ļïḍé">
              <a:extLst>
                <a:ext uri="{FF2B5EF4-FFF2-40B4-BE49-F238E27FC236}">
                  <a16:creationId xmlns:a16="http://schemas.microsoft.com/office/drawing/2014/main" id="{C3C851CD-3CDD-4D34-941F-29C34D0915D8}"/>
                </a:ext>
              </a:extLst>
            </p:cNvPr>
            <p:cNvSpPr/>
            <p:nvPr/>
          </p:nvSpPr>
          <p:spPr>
            <a:xfrm>
              <a:off x="4162425" y="4335017"/>
              <a:ext cx="1389983" cy="1264824"/>
            </a:xfrm>
            <a:custGeom>
              <a:avLst/>
              <a:gdLst>
                <a:gd name="connsiteX0" fmla="*/ 306419 w 1389983"/>
                <a:gd name="connsiteY0" fmla="*/ 970121 h 1264824"/>
                <a:gd name="connsiteX1" fmla="*/ 298895 w 1389983"/>
                <a:gd name="connsiteY1" fmla="*/ 966406 h 1264824"/>
                <a:gd name="connsiteX2" fmla="*/ 260033 w 1389983"/>
                <a:gd name="connsiteY2" fmla="*/ 919829 h 1264824"/>
                <a:gd name="connsiteX3" fmla="*/ 0 w 1389983"/>
                <a:gd name="connsiteY3" fmla="*/ 0 h 1264824"/>
                <a:gd name="connsiteX4" fmla="*/ 567785 w 1389983"/>
                <a:gd name="connsiteY4" fmla="*/ 855155 h 1264824"/>
                <a:gd name="connsiteX5" fmla="*/ 1389983 w 1389983"/>
                <a:gd name="connsiteY5" fmla="*/ 1219772 h 1264824"/>
                <a:gd name="connsiteX6" fmla="*/ 1372362 w 1389983"/>
                <a:gd name="connsiteY6" fmla="*/ 1264825 h 1264824"/>
                <a:gd name="connsiteX7" fmla="*/ 1007364 w 1389983"/>
                <a:gd name="connsiteY7" fmla="*/ 1164622 h 1264824"/>
                <a:gd name="connsiteX8" fmla="*/ 563118 w 1389983"/>
                <a:gd name="connsiteY8" fmla="*/ 920591 h 1264824"/>
                <a:gd name="connsiteX9" fmla="*/ 358616 w 1389983"/>
                <a:gd name="connsiteY9" fmla="*/ 975551 h 1264824"/>
                <a:gd name="connsiteX10" fmla="*/ 306419 w 1389983"/>
                <a:gd name="connsiteY10" fmla="*/ 970121 h 126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9983" h="1264824">
                  <a:moveTo>
                    <a:pt x="306419" y="970121"/>
                  </a:moveTo>
                  <a:lnTo>
                    <a:pt x="298895" y="966406"/>
                  </a:lnTo>
                  <a:cubicBezTo>
                    <a:pt x="279940" y="957072"/>
                    <a:pt x="265843" y="940118"/>
                    <a:pt x="260033" y="919829"/>
                  </a:cubicBezTo>
                  <a:lnTo>
                    <a:pt x="0" y="0"/>
                  </a:lnTo>
                  <a:lnTo>
                    <a:pt x="567785" y="855155"/>
                  </a:lnTo>
                  <a:lnTo>
                    <a:pt x="1389983" y="1219772"/>
                  </a:lnTo>
                  <a:lnTo>
                    <a:pt x="1372362" y="1264825"/>
                  </a:lnTo>
                  <a:cubicBezTo>
                    <a:pt x="1372362" y="1264825"/>
                    <a:pt x="1214152" y="1243679"/>
                    <a:pt x="1007364" y="1164622"/>
                  </a:cubicBezTo>
                  <a:cubicBezTo>
                    <a:pt x="870204" y="1112139"/>
                    <a:pt x="563118" y="920591"/>
                    <a:pt x="563118" y="920591"/>
                  </a:cubicBezTo>
                  <a:lnTo>
                    <a:pt x="358616" y="975551"/>
                  </a:lnTo>
                  <a:cubicBezTo>
                    <a:pt x="341090" y="980122"/>
                    <a:pt x="322612" y="978122"/>
                    <a:pt x="306419" y="970121"/>
                  </a:cubicBezTo>
                  <a:close/>
                </a:path>
              </a:pathLst>
            </a:custGeom>
            <a:solidFill>
              <a:srgbClr val="3F9385"/>
            </a:solidFill>
            <a:ln w="9525" cap="flat">
              <a:noFill/>
              <a:prstDash val="solid"/>
              <a:miter/>
            </a:ln>
          </p:spPr>
          <p:txBody>
            <a:bodyPr rtlCol="0" anchor="ctr"/>
            <a:lstStyle/>
            <a:p>
              <a:endParaRPr lang="zh-CN" altLang="en-US"/>
            </a:p>
          </p:txBody>
        </p:sp>
        <p:sp>
          <p:nvSpPr>
            <p:cNvPr id="189" name="îsliḋé">
              <a:extLst>
                <a:ext uri="{FF2B5EF4-FFF2-40B4-BE49-F238E27FC236}">
                  <a16:creationId xmlns:a16="http://schemas.microsoft.com/office/drawing/2014/main" id="{0AD049FD-55AD-4F63-805D-F0203BB7F903}"/>
                </a:ext>
              </a:extLst>
            </p:cNvPr>
            <p:cNvSpPr/>
            <p:nvPr/>
          </p:nvSpPr>
          <p:spPr>
            <a:xfrm>
              <a:off x="4131468" y="3087242"/>
              <a:ext cx="1096899" cy="741711"/>
            </a:xfrm>
            <a:custGeom>
              <a:avLst/>
              <a:gdLst>
                <a:gd name="connsiteX0" fmla="*/ 0 w 1096899"/>
                <a:gd name="connsiteY0" fmla="*/ 13716 h 741711"/>
                <a:gd name="connsiteX1" fmla="*/ 279463 w 1096899"/>
                <a:gd name="connsiteY1" fmla="*/ 741712 h 741711"/>
                <a:gd name="connsiteX2" fmla="*/ 544163 w 1096899"/>
                <a:gd name="connsiteY2" fmla="*/ 510730 h 741711"/>
                <a:gd name="connsiteX3" fmla="*/ 807244 w 1096899"/>
                <a:gd name="connsiteY3" fmla="*/ 741712 h 741711"/>
                <a:gd name="connsiteX4" fmla="*/ 1096899 w 1096899"/>
                <a:gd name="connsiteY4" fmla="*/ 20098 h 741711"/>
                <a:gd name="connsiteX5" fmla="*/ 1003554 w 1096899"/>
                <a:gd name="connsiteY5" fmla="*/ 10478 h 741711"/>
                <a:gd name="connsiteX6" fmla="*/ 28480 w 1096899"/>
                <a:gd name="connsiteY6" fmla="*/ 0 h 7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899" h="741711">
                  <a:moveTo>
                    <a:pt x="0" y="13716"/>
                  </a:moveTo>
                  <a:lnTo>
                    <a:pt x="279463" y="741712"/>
                  </a:lnTo>
                  <a:lnTo>
                    <a:pt x="544163" y="510730"/>
                  </a:lnTo>
                  <a:lnTo>
                    <a:pt x="807244" y="741712"/>
                  </a:lnTo>
                  <a:lnTo>
                    <a:pt x="1096899" y="20098"/>
                  </a:lnTo>
                  <a:lnTo>
                    <a:pt x="1003554" y="10478"/>
                  </a:lnTo>
                  <a:lnTo>
                    <a:pt x="28480" y="0"/>
                  </a:lnTo>
                  <a:close/>
                </a:path>
              </a:pathLst>
            </a:custGeom>
            <a:solidFill>
              <a:srgbClr val="3F9385"/>
            </a:solidFill>
            <a:ln w="9525" cap="flat">
              <a:noFill/>
              <a:prstDash val="solid"/>
              <a:miter/>
            </a:ln>
          </p:spPr>
          <p:txBody>
            <a:bodyPr rtlCol="0" anchor="ctr"/>
            <a:lstStyle/>
            <a:p>
              <a:endParaRPr lang="zh-CN" altLang="en-US"/>
            </a:p>
          </p:txBody>
        </p:sp>
        <p:sp>
          <p:nvSpPr>
            <p:cNvPr id="190" name="ïšļiḓé">
              <a:extLst>
                <a:ext uri="{FF2B5EF4-FFF2-40B4-BE49-F238E27FC236}">
                  <a16:creationId xmlns:a16="http://schemas.microsoft.com/office/drawing/2014/main" id="{F9B250B0-3848-43AA-8BEF-C9902D8AF817}"/>
                </a:ext>
              </a:extLst>
            </p:cNvPr>
            <p:cNvSpPr/>
            <p:nvPr/>
          </p:nvSpPr>
          <p:spPr>
            <a:xfrm>
              <a:off x="4644293" y="3566159"/>
              <a:ext cx="99380" cy="2145030"/>
            </a:xfrm>
            <a:custGeom>
              <a:avLst/>
              <a:gdLst>
                <a:gd name="connsiteX0" fmla="*/ 30386 w 99380"/>
                <a:gd name="connsiteY0" fmla="*/ 0 h 2145030"/>
                <a:gd name="connsiteX1" fmla="*/ 73629 w 99380"/>
                <a:gd name="connsiteY1" fmla="*/ 347472 h 2145030"/>
                <a:gd name="connsiteX2" fmla="*/ 50960 w 99380"/>
                <a:gd name="connsiteY2" fmla="*/ 547783 h 2145030"/>
                <a:gd name="connsiteX3" fmla="*/ 48007 w 99380"/>
                <a:gd name="connsiteY3" fmla="*/ 1053465 h 2145030"/>
                <a:gd name="connsiteX4" fmla="*/ 99347 w 99380"/>
                <a:gd name="connsiteY4" fmla="*/ 1447133 h 2145030"/>
                <a:gd name="connsiteX5" fmla="*/ 4001 w 99380"/>
                <a:gd name="connsiteY5" fmla="*/ 2145030 h 21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80" h="2145030">
                  <a:moveTo>
                    <a:pt x="30386" y="0"/>
                  </a:moveTo>
                  <a:cubicBezTo>
                    <a:pt x="28195" y="116872"/>
                    <a:pt x="72391" y="230600"/>
                    <a:pt x="73629" y="347472"/>
                  </a:cubicBezTo>
                  <a:cubicBezTo>
                    <a:pt x="74296" y="414719"/>
                    <a:pt x="60771" y="481203"/>
                    <a:pt x="50960" y="547783"/>
                  </a:cubicBezTo>
                  <a:cubicBezTo>
                    <a:pt x="26385" y="715137"/>
                    <a:pt x="25338" y="885825"/>
                    <a:pt x="48007" y="1053465"/>
                  </a:cubicBezTo>
                  <a:cubicBezTo>
                    <a:pt x="65819" y="1184720"/>
                    <a:pt x="98013" y="1314641"/>
                    <a:pt x="99347" y="1447133"/>
                  </a:cubicBezTo>
                  <a:cubicBezTo>
                    <a:pt x="101728" y="1683734"/>
                    <a:pt x="-23716" y="1909953"/>
                    <a:pt x="4001" y="2145030"/>
                  </a:cubicBezTo>
                </a:path>
              </a:pathLst>
            </a:custGeom>
            <a:noFill/>
            <a:ln w="9525" cap="rnd">
              <a:solidFill>
                <a:srgbClr val="3A2120"/>
              </a:solidFill>
              <a:prstDash val="solid"/>
              <a:round/>
            </a:ln>
          </p:spPr>
          <p:txBody>
            <a:bodyPr rtlCol="0" anchor="ctr"/>
            <a:lstStyle/>
            <a:p>
              <a:endParaRPr lang="zh-CN" altLang="en-US"/>
            </a:p>
          </p:txBody>
        </p:sp>
        <p:grpSp>
          <p:nvGrpSpPr>
            <p:cNvPr id="191" name="ïṧḻîďé">
              <a:extLst>
                <a:ext uri="{FF2B5EF4-FFF2-40B4-BE49-F238E27FC236}">
                  <a16:creationId xmlns:a16="http://schemas.microsoft.com/office/drawing/2014/main" id="{B8C2286F-12A5-46E1-98BE-9F9877B1D16A}"/>
                </a:ext>
              </a:extLst>
            </p:cNvPr>
            <p:cNvGrpSpPr/>
            <p:nvPr/>
          </p:nvGrpSpPr>
          <p:grpSpPr>
            <a:xfrm>
              <a:off x="4144899" y="4041742"/>
              <a:ext cx="1044606" cy="1228110"/>
              <a:chOff x="4144899" y="4041742"/>
              <a:chExt cx="1044606" cy="1228110"/>
            </a:xfrm>
          </p:grpSpPr>
          <p:sp>
            <p:nvSpPr>
              <p:cNvPr id="251" name="ïšḻîde">
                <a:extLst>
                  <a:ext uri="{FF2B5EF4-FFF2-40B4-BE49-F238E27FC236}">
                    <a16:creationId xmlns:a16="http://schemas.microsoft.com/office/drawing/2014/main" id="{E1307138-2C53-44D7-8F00-84E6F9F7B21C}"/>
                  </a:ext>
                </a:extLst>
              </p:cNvPr>
              <p:cNvSpPr/>
              <p:nvPr/>
            </p:nvSpPr>
            <p:spPr>
              <a:xfrm>
                <a:off x="4144899" y="4041742"/>
                <a:ext cx="1002029" cy="1204436"/>
              </a:xfrm>
              <a:custGeom>
                <a:avLst/>
                <a:gdLst>
                  <a:gd name="connsiteX0" fmla="*/ 1002030 w 1002029"/>
                  <a:gd name="connsiteY0" fmla="*/ 978789 h 1204436"/>
                  <a:gd name="connsiteX1" fmla="*/ 707041 w 1002029"/>
                  <a:gd name="connsiteY1" fmla="*/ 0 h 1204436"/>
                  <a:gd name="connsiteX2" fmla="*/ 0 w 1002029"/>
                  <a:gd name="connsiteY2" fmla="*/ 231362 h 1204436"/>
                  <a:gd name="connsiteX3" fmla="*/ 302038 w 1002029"/>
                  <a:gd name="connsiteY3" fmla="*/ 1204436 h 1204436"/>
                  <a:gd name="connsiteX4" fmla="*/ 1002030 w 1002029"/>
                  <a:gd name="connsiteY4" fmla="*/ 978789 h 12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029" h="1204436">
                    <a:moveTo>
                      <a:pt x="1002030" y="978789"/>
                    </a:moveTo>
                    <a:cubicBezTo>
                      <a:pt x="896493" y="633889"/>
                      <a:pt x="812578" y="344805"/>
                      <a:pt x="707041" y="0"/>
                    </a:cubicBezTo>
                    <a:cubicBezTo>
                      <a:pt x="474345" y="75057"/>
                      <a:pt x="238792" y="140589"/>
                      <a:pt x="0" y="231362"/>
                    </a:cubicBezTo>
                    <a:cubicBezTo>
                      <a:pt x="82487" y="548735"/>
                      <a:pt x="194500" y="894588"/>
                      <a:pt x="302038" y="1204436"/>
                    </a:cubicBezTo>
                    <a:cubicBezTo>
                      <a:pt x="513874" y="1132427"/>
                      <a:pt x="790289" y="1050798"/>
                      <a:pt x="1002030" y="978789"/>
                    </a:cubicBezTo>
                    <a:close/>
                  </a:path>
                </a:pathLst>
              </a:custGeom>
              <a:solidFill>
                <a:srgbClr val="848C49"/>
              </a:solidFill>
              <a:ln w="9525" cap="flat">
                <a:noFill/>
                <a:prstDash val="solid"/>
                <a:miter/>
              </a:ln>
            </p:spPr>
            <p:txBody>
              <a:bodyPr rtlCol="0" anchor="ctr"/>
              <a:lstStyle/>
              <a:p>
                <a:endParaRPr lang="zh-CN" altLang="en-US"/>
              </a:p>
            </p:txBody>
          </p:sp>
          <p:sp>
            <p:nvSpPr>
              <p:cNvPr id="252" name="ïṩliḋe">
                <a:extLst>
                  <a:ext uri="{FF2B5EF4-FFF2-40B4-BE49-F238E27FC236}">
                    <a16:creationId xmlns:a16="http://schemas.microsoft.com/office/drawing/2014/main" id="{0704B48A-8164-45DE-A00D-5635F5FD3BE1}"/>
                  </a:ext>
                </a:extLst>
              </p:cNvPr>
              <p:cNvSpPr/>
              <p:nvPr/>
            </p:nvSpPr>
            <p:spPr>
              <a:xfrm>
                <a:off x="4144994" y="4273200"/>
                <a:ext cx="344519" cy="996653"/>
              </a:xfrm>
              <a:custGeom>
                <a:avLst/>
                <a:gdLst>
                  <a:gd name="connsiteX0" fmla="*/ 344519 w 344519"/>
                  <a:gd name="connsiteY0" fmla="*/ 995363 h 996653"/>
                  <a:gd name="connsiteX1" fmla="*/ 302038 w 344519"/>
                  <a:gd name="connsiteY1" fmla="*/ 972979 h 996653"/>
                  <a:gd name="connsiteX2" fmla="*/ 275749 w 344519"/>
                  <a:gd name="connsiteY2" fmla="*/ 896779 h 996653"/>
                  <a:gd name="connsiteX3" fmla="*/ 91154 w 344519"/>
                  <a:gd name="connsiteY3" fmla="*/ 324612 h 996653"/>
                  <a:gd name="connsiteX4" fmla="*/ 0 w 344519"/>
                  <a:gd name="connsiteY4" fmla="*/ 0 h 996653"/>
                  <a:gd name="connsiteX5" fmla="*/ 42482 w 344519"/>
                  <a:gd name="connsiteY5" fmla="*/ 22384 h 996653"/>
                  <a:gd name="connsiteX6" fmla="*/ 218408 w 344519"/>
                  <a:gd name="connsiteY6" fmla="*/ 213931 h 996653"/>
                  <a:gd name="connsiteX7" fmla="*/ 344519 w 344519"/>
                  <a:gd name="connsiteY7" fmla="*/ 995363 h 9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519" h="996653">
                    <a:moveTo>
                      <a:pt x="344519" y="995363"/>
                    </a:moveTo>
                    <a:cubicBezTo>
                      <a:pt x="328803" y="1003173"/>
                      <a:pt x="302038" y="972979"/>
                      <a:pt x="302038" y="972979"/>
                    </a:cubicBezTo>
                    <a:lnTo>
                      <a:pt x="275749" y="896779"/>
                    </a:lnTo>
                    <a:lnTo>
                      <a:pt x="91154" y="324612"/>
                    </a:lnTo>
                    <a:lnTo>
                      <a:pt x="0" y="0"/>
                    </a:lnTo>
                    <a:cubicBezTo>
                      <a:pt x="0" y="0"/>
                      <a:pt x="14669" y="24765"/>
                      <a:pt x="42482" y="22384"/>
                    </a:cubicBezTo>
                    <a:cubicBezTo>
                      <a:pt x="70295" y="20003"/>
                      <a:pt x="218408" y="213931"/>
                      <a:pt x="218408" y="213931"/>
                    </a:cubicBezTo>
                    <a:lnTo>
                      <a:pt x="344519" y="995363"/>
                    </a:lnTo>
                    <a:close/>
                  </a:path>
                </a:pathLst>
              </a:custGeom>
              <a:solidFill>
                <a:srgbClr val="5A5B27"/>
              </a:solidFill>
              <a:ln w="9525" cap="flat">
                <a:noFill/>
                <a:prstDash val="solid"/>
                <a:miter/>
              </a:ln>
            </p:spPr>
            <p:txBody>
              <a:bodyPr rtlCol="0" anchor="ctr"/>
              <a:lstStyle/>
              <a:p>
                <a:endParaRPr lang="zh-CN" altLang="en-US"/>
              </a:p>
            </p:txBody>
          </p:sp>
          <p:sp>
            <p:nvSpPr>
              <p:cNvPr id="253" name="îSlîḑè">
                <a:extLst>
                  <a:ext uri="{FF2B5EF4-FFF2-40B4-BE49-F238E27FC236}">
                    <a16:creationId xmlns:a16="http://schemas.microsoft.com/office/drawing/2014/main" id="{A2476E0C-A913-4B36-8307-29854253617C}"/>
                  </a:ext>
                </a:extLst>
              </p:cNvPr>
              <p:cNvSpPr/>
              <p:nvPr/>
            </p:nvSpPr>
            <p:spPr>
              <a:xfrm>
                <a:off x="4187475" y="4064126"/>
                <a:ext cx="1002029" cy="1204436"/>
              </a:xfrm>
              <a:custGeom>
                <a:avLst/>
                <a:gdLst>
                  <a:gd name="connsiteX0" fmla="*/ 1002030 w 1002029"/>
                  <a:gd name="connsiteY0" fmla="*/ 978789 h 1204436"/>
                  <a:gd name="connsiteX1" fmla="*/ 707041 w 1002029"/>
                  <a:gd name="connsiteY1" fmla="*/ 0 h 1204436"/>
                  <a:gd name="connsiteX2" fmla="*/ 0 w 1002029"/>
                  <a:gd name="connsiteY2" fmla="*/ 231362 h 1204436"/>
                  <a:gd name="connsiteX3" fmla="*/ 302038 w 1002029"/>
                  <a:gd name="connsiteY3" fmla="*/ 1204436 h 1204436"/>
                  <a:gd name="connsiteX4" fmla="*/ 1002030 w 1002029"/>
                  <a:gd name="connsiteY4" fmla="*/ 978789 h 12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029" h="1204436">
                    <a:moveTo>
                      <a:pt x="1002030" y="978789"/>
                    </a:moveTo>
                    <a:cubicBezTo>
                      <a:pt x="896493" y="633889"/>
                      <a:pt x="812578" y="344805"/>
                      <a:pt x="707041" y="0"/>
                    </a:cubicBezTo>
                    <a:cubicBezTo>
                      <a:pt x="474345" y="75057"/>
                      <a:pt x="238792" y="140589"/>
                      <a:pt x="0" y="231362"/>
                    </a:cubicBezTo>
                    <a:cubicBezTo>
                      <a:pt x="82486" y="548735"/>
                      <a:pt x="194500" y="894588"/>
                      <a:pt x="302038" y="1204436"/>
                    </a:cubicBezTo>
                    <a:cubicBezTo>
                      <a:pt x="513874" y="1132427"/>
                      <a:pt x="790194" y="1050798"/>
                      <a:pt x="1002030" y="978789"/>
                    </a:cubicBezTo>
                    <a:close/>
                  </a:path>
                </a:pathLst>
              </a:custGeom>
              <a:solidFill>
                <a:srgbClr val="848C49"/>
              </a:solidFill>
              <a:ln w="9525" cap="flat">
                <a:noFill/>
                <a:prstDash val="solid"/>
                <a:miter/>
              </a:ln>
            </p:spPr>
            <p:txBody>
              <a:bodyPr rtlCol="0" anchor="ctr"/>
              <a:lstStyle/>
              <a:p>
                <a:endParaRPr lang="zh-CN" altLang="en-US"/>
              </a:p>
            </p:txBody>
          </p:sp>
          <p:sp>
            <p:nvSpPr>
              <p:cNvPr id="254" name="is1îďè">
                <a:extLst>
                  <a:ext uri="{FF2B5EF4-FFF2-40B4-BE49-F238E27FC236}">
                    <a16:creationId xmlns:a16="http://schemas.microsoft.com/office/drawing/2014/main" id="{E48DA150-7AE0-49D5-87CE-834447933C2D}"/>
                  </a:ext>
                </a:extLst>
              </p:cNvPr>
              <p:cNvSpPr/>
              <p:nvPr/>
            </p:nvSpPr>
            <p:spPr>
              <a:xfrm>
                <a:off x="4159948" y="4073079"/>
                <a:ext cx="684371" cy="222722"/>
              </a:xfrm>
              <a:custGeom>
                <a:avLst/>
                <a:gdLst>
                  <a:gd name="connsiteX0" fmla="*/ 0 w 684371"/>
                  <a:gd name="connsiteY0" fmla="*/ 215265 h 222722"/>
                  <a:gd name="connsiteX1" fmla="*/ 648748 w 684371"/>
                  <a:gd name="connsiteY1" fmla="*/ 0 h 222722"/>
                  <a:gd name="connsiteX2" fmla="*/ 684371 w 684371"/>
                  <a:gd name="connsiteY2" fmla="*/ 7144 h 222722"/>
                  <a:gd name="connsiteX3" fmla="*/ 27527 w 684371"/>
                  <a:gd name="connsiteY3" fmla="*/ 222504 h 222722"/>
                  <a:gd name="connsiteX4" fmla="*/ 0 w 684371"/>
                  <a:gd name="connsiteY4" fmla="*/ 215265 h 222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371" h="222722">
                    <a:moveTo>
                      <a:pt x="0" y="215265"/>
                    </a:moveTo>
                    <a:cubicBezTo>
                      <a:pt x="0" y="215265"/>
                      <a:pt x="258509" y="120587"/>
                      <a:pt x="648748" y="0"/>
                    </a:cubicBezTo>
                    <a:lnTo>
                      <a:pt x="684371" y="7144"/>
                    </a:lnTo>
                    <a:lnTo>
                      <a:pt x="27527" y="222504"/>
                    </a:lnTo>
                    <a:cubicBezTo>
                      <a:pt x="27527" y="222409"/>
                      <a:pt x="16192" y="224885"/>
                      <a:pt x="0" y="215265"/>
                    </a:cubicBezTo>
                    <a:close/>
                  </a:path>
                </a:pathLst>
              </a:custGeom>
              <a:solidFill>
                <a:srgbClr val="FFFFFF"/>
              </a:solidFill>
              <a:ln w="9525" cap="flat">
                <a:noFill/>
                <a:prstDash val="solid"/>
                <a:miter/>
              </a:ln>
            </p:spPr>
            <p:txBody>
              <a:bodyPr rtlCol="0" anchor="ctr"/>
              <a:lstStyle/>
              <a:p>
                <a:endParaRPr lang="zh-CN" altLang="en-US"/>
              </a:p>
            </p:txBody>
          </p:sp>
        </p:grpSp>
        <p:sp>
          <p:nvSpPr>
            <p:cNvPr id="192" name="íṣ1ïďè">
              <a:extLst>
                <a:ext uri="{FF2B5EF4-FFF2-40B4-BE49-F238E27FC236}">
                  <a16:creationId xmlns:a16="http://schemas.microsoft.com/office/drawing/2014/main" id="{CC50B546-D4B7-4282-84AE-E001DDD42043}"/>
                </a:ext>
              </a:extLst>
            </p:cNvPr>
            <p:cNvSpPr/>
            <p:nvPr/>
          </p:nvSpPr>
          <p:spPr>
            <a:xfrm>
              <a:off x="3805622" y="3855719"/>
              <a:ext cx="131631" cy="1744122"/>
            </a:xfrm>
            <a:custGeom>
              <a:avLst/>
              <a:gdLst>
                <a:gd name="connsiteX0" fmla="*/ 1805 w 131631"/>
                <a:gd name="connsiteY0" fmla="*/ 0 h 1744122"/>
                <a:gd name="connsiteX1" fmla="*/ 131631 w 131631"/>
                <a:gd name="connsiteY1" fmla="*/ 520446 h 1744122"/>
                <a:gd name="connsiteX2" fmla="*/ 131631 w 131631"/>
                <a:gd name="connsiteY2" fmla="*/ 1744123 h 1744122"/>
                <a:gd name="connsiteX3" fmla="*/ 1805 w 131631"/>
                <a:gd name="connsiteY3" fmla="*/ 1744123 h 1744122"/>
                <a:gd name="connsiteX4" fmla="*/ 66766 w 131631"/>
                <a:gd name="connsiteY4" fmla="*/ 542639 h 1744122"/>
                <a:gd name="connsiteX5" fmla="*/ 1805 w 131631"/>
                <a:gd name="connsiteY5" fmla="*/ 0 h 1744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631" h="1744122">
                  <a:moveTo>
                    <a:pt x="1805" y="0"/>
                  </a:moveTo>
                  <a:cubicBezTo>
                    <a:pt x="1805" y="0"/>
                    <a:pt x="18379" y="340424"/>
                    <a:pt x="131631" y="520446"/>
                  </a:cubicBezTo>
                  <a:lnTo>
                    <a:pt x="131631" y="1744123"/>
                  </a:lnTo>
                  <a:lnTo>
                    <a:pt x="1805" y="1744123"/>
                  </a:lnTo>
                  <a:lnTo>
                    <a:pt x="66766" y="542639"/>
                  </a:lnTo>
                  <a:cubicBezTo>
                    <a:pt x="66671" y="542639"/>
                    <a:pt x="-12863" y="354997"/>
                    <a:pt x="1805" y="0"/>
                  </a:cubicBezTo>
                  <a:close/>
                </a:path>
              </a:pathLst>
            </a:custGeom>
            <a:solidFill>
              <a:srgbClr val="3F9385"/>
            </a:solidFill>
            <a:ln w="9525" cap="flat">
              <a:noFill/>
              <a:prstDash val="solid"/>
              <a:miter/>
            </a:ln>
          </p:spPr>
          <p:txBody>
            <a:bodyPr rtlCol="0" anchor="ctr"/>
            <a:lstStyle/>
            <a:p>
              <a:endParaRPr lang="zh-CN" altLang="en-US"/>
            </a:p>
          </p:txBody>
        </p:sp>
        <p:sp>
          <p:nvSpPr>
            <p:cNvPr id="193" name="ï$liḋè">
              <a:extLst>
                <a:ext uri="{FF2B5EF4-FFF2-40B4-BE49-F238E27FC236}">
                  <a16:creationId xmlns:a16="http://schemas.microsoft.com/office/drawing/2014/main" id="{488D3CC8-E8B0-473F-9D16-9EBBFB44D7DF}"/>
                </a:ext>
              </a:extLst>
            </p:cNvPr>
            <p:cNvSpPr/>
            <p:nvPr/>
          </p:nvSpPr>
          <p:spPr>
            <a:xfrm>
              <a:off x="4333112" y="4901469"/>
              <a:ext cx="449961" cy="298704"/>
            </a:xfrm>
            <a:custGeom>
              <a:avLst/>
              <a:gdLst>
                <a:gd name="connsiteX0" fmla="*/ 26575 w 449961"/>
                <a:gd name="connsiteY0" fmla="*/ 79343 h 298704"/>
                <a:gd name="connsiteX1" fmla="*/ 169069 w 449961"/>
                <a:gd name="connsiteY1" fmla="*/ 136112 h 298704"/>
                <a:gd name="connsiteX2" fmla="*/ 301562 w 449961"/>
                <a:gd name="connsiteY2" fmla="*/ 211550 h 298704"/>
                <a:gd name="connsiteX3" fmla="*/ 312801 w 449961"/>
                <a:gd name="connsiteY3" fmla="*/ 248031 h 298704"/>
                <a:gd name="connsiteX4" fmla="*/ 366332 w 449961"/>
                <a:gd name="connsiteY4" fmla="*/ 298704 h 298704"/>
                <a:gd name="connsiteX5" fmla="*/ 449961 w 449961"/>
                <a:gd name="connsiteY5" fmla="*/ 272320 h 298704"/>
                <a:gd name="connsiteX6" fmla="*/ 296704 w 449961"/>
                <a:gd name="connsiteY6" fmla="*/ 79343 h 298704"/>
                <a:gd name="connsiteX7" fmla="*/ 0 w 449961"/>
                <a:gd name="connsiteY7" fmla="*/ 0 h 29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961" h="298704">
                  <a:moveTo>
                    <a:pt x="26575" y="79343"/>
                  </a:moveTo>
                  <a:lnTo>
                    <a:pt x="169069" y="136112"/>
                  </a:lnTo>
                  <a:lnTo>
                    <a:pt x="301562" y="211550"/>
                  </a:lnTo>
                  <a:lnTo>
                    <a:pt x="312801" y="248031"/>
                  </a:lnTo>
                  <a:lnTo>
                    <a:pt x="366332" y="298704"/>
                  </a:lnTo>
                  <a:lnTo>
                    <a:pt x="449961" y="272320"/>
                  </a:lnTo>
                  <a:lnTo>
                    <a:pt x="296704" y="79343"/>
                  </a:lnTo>
                  <a:lnTo>
                    <a:pt x="0" y="0"/>
                  </a:lnTo>
                  <a:close/>
                </a:path>
              </a:pathLst>
            </a:custGeom>
            <a:solidFill>
              <a:srgbClr val="5A5B27"/>
            </a:solidFill>
            <a:ln w="9525" cap="flat">
              <a:noFill/>
              <a:prstDash val="solid"/>
              <a:miter/>
            </a:ln>
          </p:spPr>
          <p:txBody>
            <a:bodyPr rtlCol="0" anchor="ctr"/>
            <a:lstStyle/>
            <a:p>
              <a:endParaRPr lang="zh-CN" altLang="en-US"/>
            </a:p>
          </p:txBody>
        </p:sp>
        <p:sp>
          <p:nvSpPr>
            <p:cNvPr id="194" name="ï$ḻiḋé">
              <a:extLst>
                <a:ext uri="{FF2B5EF4-FFF2-40B4-BE49-F238E27FC236}">
                  <a16:creationId xmlns:a16="http://schemas.microsoft.com/office/drawing/2014/main" id="{CC3D12FD-C7D1-4424-8C1D-737C8B21A812}"/>
                </a:ext>
              </a:extLst>
            </p:cNvPr>
            <p:cNvSpPr/>
            <p:nvPr/>
          </p:nvSpPr>
          <p:spPr>
            <a:xfrm>
              <a:off x="4119562" y="2875882"/>
              <a:ext cx="1108805" cy="903065"/>
            </a:xfrm>
            <a:custGeom>
              <a:avLst/>
              <a:gdLst>
                <a:gd name="connsiteX0" fmla="*/ 556736 w 1108805"/>
                <a:gd name="connsiteY0" fmla="*/ 689896 h 903065"/>
                <a:gd name="connsiteX1" fmla="*/ 807339 w 1108805"/>
                <a:gd name="connsiteY1" fmla="*/ 903065 h 903065"/>
                <a:gd name="connsiteX2" fmla="*/ 1108805 w 1108805"/>
                <a:gd name="connsiteY2" fmla="*/ 162592 h 903065"/>
                <a:gd name="connsiteX3" fmla="*/ 775430 w 1108805"/>
                <a:gd name="connsiteY3" fmla="*/ 0 h 903065"/>
                <a:gd name="connsiteX4" fmla="*/ 333375 w 1108805"/>
                <a:gd name="connsiteY4" fmla="*/ 0 h 903065"/>
                <a:gd name="connsiteX5" fmla="*/ 0 w 1108805"/>
                <a:gd name="connsiteY5" fmla="*/ 162592 h 903065"/>
                <a:gd name="connsiteX6" fmla="*/ 309563 w 1108805"/>
                <a:gd name="connsiteY6" fmla="*/ 890683 h 903065"/>
                <a:gd name="connsiteX7" fmla="*/ 552069 w 1108805"/>
                <a:gd name="connsiteY7" fmla="*/ 689991 h 90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8805" h="903065">
                  <a:moveTo>
                    <a:pt x="556736" y="689896"/>
                  </a:moveTo>
                  <a:cubicBezTo>
                    <a:pt x="602171" y="735902"/>
                    <a:pt x="755142" y="864965"/>
                    <a:pt x="807339" y="903065"/>
                  </a:cubicBezTo>
                  <a:cubicBezTo>
                    <a:pt x="924878" y="635222"/>
                    <a:pt x="1000316" y="382905"/>
                    <a:pt x="1108805" y="162592"/>
                  </a:cubicBezTo>
                  <a:cubicBezTo>
                    <a:pt x="994791" y="114491"/>
                    <a:pt x="883444" y="60198"/>
                    <a:pt x="775430" y="0"/>
                  </a:cubicBezTo>
                  <a:lnTo>
                    <a:pt x="333375" y="0"/>
                  </a:lnTo>
                  <a:cubicBezTo>
                    <a:pt x="225362" y="60198"/>
                    <a:pt x="114014" y="114491"/>
                    <a:pt x="0" y="162592"/>
                  </a:cubicBezTo>
                  <a:cubicBezTo>
                    <a:pt x="109061" y="378905"/>
                    <a:pt x="191834" y="632936"/>
                    <a:pt x="309563" y="890683"/>
                  </a:cubicBezTo>
                  <a:cubicBezTo>
                    <a:pt x="370427" y="842867"/>
                    <a:pt x="484727" y="753142"/>
                    <a:pt x="552069" y="689991"/>
                  </a:cubicBezTo>
                </a:path>
              </a:pathLst>
            </a:custGeom>
            <a:solidFill>
              <a:srgbClr val="FFFFFF"/>
            </a:solidFill>
            <a:ln w="9525" cap="flat">
              <a:noFill/>
              <a:prstDash val="solid"/>
              <a:miter/>
            </a:ln>
          </p:spPr>
          <p:txBody>
            <a:bodyPr rtlCol="0" anchor="ctr"/>
            <a:lstStyle/>
            <a:p>
              <a:endParaRPr lang="zh-CN" altLang="en-US"/>
            </a:p>
          </p:txBody>
        </p:sp>
        <p:sp>
          <p:nvSpPr>
            <p:cNvPr id="195" name="íṣļíḍé">
              <a:extLst>
                <a:ext uri="{FF2B5EF4-FFF2-40B4-BE49-F238E27FC236}">
                  <a16:creationId xmlns:a16="http://schemas.microsoft.com/office/drawing/2014/main" id="{1CE160FC-53D0-4163-AD94-9B5ECD9CC16C}"/>
                </a:ext>
              </a:extLst>
            </p:cNvPr>
            <p:cNvSpPr/>
            <p:nvPr/>
          </p:nvSpPr>
          <p:spPr>
            <a:xfrm>
              <a:off x="4301490" y="2741199"/>
              <a:ext cx="715994" cy="819912"/>
            </a:xfrm>
            <a:custGeom>
              <a:avLst/>
              <a:gdLst>
                <a:gd name="connsiteX0" fmla="*/ 141637 w 715994"/>
                <a:gd name="connsiteY0" fmla="*/ 0 h 819912"/>
                <a:gd name="connsiteX1" fmla="*/ 146780 w 715994"/>
                <a:gd name="connsiteY1" fmla="*/ 285464 h 819912"/>
                <a:gd name="connsiteX2" fmla="*/ 0 w 715994"/>
                <a:gd name="connsiteY2" fmla="*/ 406432 h 819912"/>
                <a:gd name="connsiteX3" fmla="*/ 373571 w 715994"/>
                <a:gd name="connsiteY3" fmla="*/ 819912 h 819912"/>
                <a:gd name="connsiteX4" fmla="*/ 715994 w 715994"/>
                <a:gd name="connsiteY4" fmla="*/ 379286 h 819912"/>
                <a:gd name="connsiteX5" fmla="*/ 603028 w 715994"/>
                <a:gd name="connsiteY5" fmla="*/ 285464 h 819912"/>
                <a:gd name="connsiteX6" fmla="*/ 586073 w 715994"/>
                <a:gd name="connsiteY6" fmla="*/ 12859 h 81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994" h="819912">
                  <a:moveTo>
                    <a:pt x="141637" y="0"/>
                  </a:moveTo>
                  <a:cubicBezTo>
                    <a:pt x="153734" y="125730"/>
                    <a:pt x="157163" y="159544"/>
                    <a:pt x="146780" y="285464"/>
                  </a:cubicBezTo>
                  <a:cubicBezTo>
                    <a:pt x="98107" y="328041"/>
                    <a:pt x="48673" y="363855"/>
                    <a:pt x="0" y="406432"/>
                  </a:cubicBezTo>
                  <a:cubicBezTo>
                    <a:pt x="130302" y="542354"/>
                    <a:pt x="248888" y="673227"/>
                    <a:pt x="373571" y="819912"/>
                  </a:cubicBezTo>
                  <a:cubicBezTo>
                    <a:pt x="503777" y="656177"/>
                    <a:pt x="585788" y="543020"/>
                    <a:pt x="715994" y="379286"/>
                  </a:cubicBezTo>
                  <a:lnTo>
                    <a:pt x="603028" y="285464"/>
                  </a:lnTo>
                  <a:cubicBezTo>
                    <a:pt x="591502" y="163068"/>
                    <a:pt x="585978" y="135731"/>
                    <a:pt x="586073" y="12859"/>
                  </a:cubicBezTo>
                </a:path>
              </a:pathLst>
            </a:custGeom>
            <a:solidFill>
              <a:srgbClr val="F2A285"/>
            </a:solidFill>
            <a:ln w="9525" cap="flat">
              <a:noFill/>
              <a:prstDash val="solid"/>
              <a:miter/>
            </a:ln>
          </p:spPr>
          <p:txBody>
            <a:bodyPr rtlCol="0" anchor="ctr"/>
            <a:lstStyle/>
            <a:p>
              <a:endParaRPr lang="zh-CN" altLang="en-US"/>
            </a:p>
          </p:txBody>
        </p:sp>
        <p:sp>
          <p:nvSpPr>
            <p:cNvPr id="196" name="íś1îḑê">
              <a:extLst>
                <a:ext uri="{FF2B5EF4-FFF2-40B4-BE49-F238E27FC236}">
                  <a16:creationId xmlns:a16="http://schemas.microsoft.com/office/drawing/2014/main" id="{143CC652-3BDF-4AFB-9484-9A54A681304A}"/>
                </a:ext>
              </a:extLst>
            </p:cNvPr>
            <p:cNvSpPr/>
            <p:nvPr/>
          </p:nvSpPr>
          <p:spPr>
            <a:xfrm>
              <a:off x="2924175" y="976312"/>
              <a:ext cx="9525" cy="9525"/>
            </a:xfrm>
            <a:custGeom>
              <a:avLst/>
              <a:gdLst/>
              <a:ahLst/>
              <a:cxnLst/>
              <a:rect l="l" t="t" r="r" b="b"/>
              <a:pathLst>
                <a:path w="9525" h="9525"/>
              </a:pathLst>
            </a:custGeom>
            <a:noFill/>
            <a:ln w="9525" cap="flat">
              <a:solidFill>
                <a:srgbClr val="5A5B27"/>
              </a:solidFill>
              <a:prstDash val="solid"/>
              <a:miter/>
            </a:ln>
          </p:spPr>
          <p:txBody>
            <a:bodyPr rtlCol="0" anchor="ctr"/>
            <a:lstStyle/>
            <a:p>
              <a:endParaRPr lang="zh-CN" altLang="en-US"/>
            </a:p>
          </p:txBody>
        </p:sp>
        <p:sp>
          <p:nvSpPr>
            <p:cNvPr id="197" name="ísḻîḋé">
              <a:extLst>
                <a:ext uri="{FF2B5EF4-FFF2-40B4-BE49-F238E27FC236}">
                  <a16:creationId xmlns:a16="http://schemas.microsoft.com/office/drawing/2014/main" id="{41A697C1-ADEE-4559-B1D8-D1992055CC33}"/>
                </a:ext>
              </a:extLst>
            </p:cNvPr>
            <p:cNvSpPr/>
            <p:nvPr/>
          </p:nvSpPr>
          <p:spPr>
            <a:xfrm>
              <a:off x="4967763" y="3889533"/>
              <a:ext cx="551497" cy="1245298"/>
            </a:xfrm>
            <a:custGeom>
              <a:avLst/>
              <a:gdLst>
                <a:gd name="connsiteX0" fmla="*/ 551498 w 551497"/>
                <a:gd name="connsiteY0" fmla="*/ 0 h 1245298"/>
                <a:gd name="connsiteX1" fmla="*/ 376142 w 551497"/>
                <a:gd name="connsiteY1" fmla="*/ 508825 h 1245298"/>
                <a:gd name="connsiteX2" fmla="*/ 399478 w 551497"/>
                <a:gd name="connsiteY2" fmla="*/ 1051370 h 1245298"/>
                <a:gd name="connsiteX3" fmla="*/ 241459 w 551497"/>
                <a:gd name="connsiteY3" fmla="*/ 985933 h 1245298"/>
                <a:gd name="connsiteX4" fmla="*/ 0 w 551497"/>
                <a:gd name="connsiteY4" fmla="*/ 409480 h 1245298"/>
                <a:gd name="connsiteX5" fmla="*/ 190024 w 551497"/>
                <a:gd name="connsiteY5" fmla="*/ 1042702 h 1245298"/>
                <a:gd name="connsiteX6" fmla="*/ 551402 w 551497"/>
                <a:gd name="connsiteY6" fmla="*/ 1245298 h 1245298"/>
                <a:gd name="connsiteX7" fmla="*/ 551402 w 551497"/>
                <a:gd name="connsiteY7" fmla="*/ 0 h 124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497" h="1245298">
                  <a:moveTo>
                    <a:pt x="551498" y="0"/>
                  </a:moveTo>
                  <a:cubicBezTo>
                    <a:pt x="551498" y="0"/>
                    <a:pt x="501777" y="380333"/>
                    <a:pt x="376142" y="508825"/>
                  </a:cubicBezTo>
                  <a:lnTo>
                    <a:pt x="399478" y="1051370"/>
                  </a:lnTo>
                  <a:lnTo>
                    <a:pt x="241459" y="985933"/>
                  </a:lnTo>
                  <a:lnTo>
                    <a:pt x="0" y="409480"/>
                  </a:lnTo>
                  <a:lnTo>
                    <a:pt x="190024" y="1042702"/>
                  </a:lnTo>
                  <a:lnTo>
                    <a:pt x="551402" y="1245298"/>
                  </a:lnTo>
                  <a:lnTo>
                    <a:pt x="551402" y="0"/>
                  </a:lnTo>
                  <a:close/>
                </a:path>
              </a:pathLst>
            </a:custGeom>
            <a:solidFill>
              <a:srgbClr val="3F9385"/>
            </a:solidFill>
            <a:ln w="9525" cap="flat">
              <a:noFill/>
              <a:prstDash val="solid"/>
              <a:miter/>
            </a:ln>
          </p:spPr>
          <p:txBody>
            <a:bodyPr rtlCol="0" anchor="ctr"/>
            <a:lstStyle/>
            <a:p>
              <a:endParaRPr lang="zh-CN" altLang="en-US"/>
            </a:p>
          </p:txBody>
        </p:sp>
        <p:sp>
          <p:nvSpPr>
            <p:cNvPr id="198" name="išļïḋe">
              <a:extLst>
                <a:ext uri="{FF2B5EF4-FFF2-40B4-BE49-F238E27FC236}">
                  <a16:creationId xmlns:a16="http://schemas.microsoft.com/office/drawing/2014/main" id="{E204A9DC-BE06-474A-B319-DC1100055941}"/>
                </a:ext>
              </a:extLst>
            </p:cNvPr>
            <p:cNvSpPr/>
            <p:nvPr/>
          </p:nvSpPr>
          <p:spPr>
            <a:xfrm>
              <a:off x="4440936" y="2720720"/>
              <a:ext cx="446531" cy="158524"/>
            </a:xfrm>
            <a:custGeom>
              <a:avLst/>
              <a:gdLst>
                <a:gd name="connsiteX0" fmla="*/ 8287 w 446531"/>
                <a:gd name="connsiteY0" fmla="*/ 85154 h 158524"/>
                <a:gd name="connsiteX1" fmla="*/ 446532 w 446531"/>
                <a:gd name="connsiteY1" fmla="*/ 93059 h 158524"/>
                <a:gd name="connsiteX2" fmla="*/ 446532 w 446531"/>
                <a:gd name="connsiteY2" fmla="*/ 0 h 158524"/>
                <a:gd name="connsiteX3" fmla="*/ 0 w 446531"/>
                <a:gd name="connsiteY3" fmla="*/ 0 h 158524"/>
                <a:gd name="connsiteX4" fmla="*/ 8287 w 446531"/>
                <a:gd name="connsiteY4" fmla="*/ 85154 h 158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 h="158524">
                  <a:moveTo>
                    <a:pt x="8287" y="85154"/>
                  </a:moveTo>
                  <a:cubicBezTo>
                    <a:pt x="80105" y="175546"/>
                    <a:pt x="326707" y="187262"/>
                    <a:pt x="446532" y="93059"/>
                  </a:cubicBezTo>
                  <a:lnTo>
                    <a:pt x="446532" y="0"/>
                  </a:lnTo>
                  <a:lnTo>
                    <a:pt x="0" y="0"/>
                  </a:lnTo>
                  <a:lnTo>
                    <a:pt x="8287" y="85154"/>
                  </a:lnTo>
                  <a:close/>
                </a:path>
              </a:pathLst>
            </a:custGeom>
            <a:solidFill>
              <a:srgbClr val="D9674E"/>
            </a:solidFill>
            <a:ln w="9525" cap="flat">
              <a:noFill/>
              <a:prstDash val="solid"/>
              <a:miter/>
            </a:ln>
          </p:spPr>
          <p:txBody>
            <a:bodyPr rtlCol="0" anchor="ctr"/>
            <a:lstStyle/>
            <a:p>
              <a:endParaRPr lang="zh-CN" altLang="en-US"/>
            </a:p>
          </p:txBody>
        </p:sp>
        <p:sp>
          <p:nvSpPr>
            <p:cNvPr id="199" name="ïṥḻïďè">
              <a:extLst>
                <a:ext uri="{FF2B5EF4-FFF2-40B4-BE49-F238E27FC236}">
                  <a16:creationId xmlns:a16="http://schemas.microsoft.com/office/drawing/2014/main" id="{0EEE6FAD-8CEC-408A-A989-D24FA280ADD2}"/>
                </a:ext>
              </a:extLst>
            </p:cNvPr>
            <p:cNvSpPr/>
            <p:nvPr/>
          </p:nvSpPr>
          <p:spPr>
            <a:xfrm>
              <a:off x="5067585" y="2261519"/>
              <a:ext cx="294895" cy="336440"/>
            </a:xfrm>
            <a:custGeom>
              <a:avLst/>
              <a:gdLst>
                <a:gd name="connsiteX0" fmla="*/ 67437 w 294895"/>
                <a:gd name="connsiteY0" fmla="*/ 103252 h 336440"/>
                <a:gd name="connsiteX1" fmla="*/ 192596 w 294895"/>
                <a:gd name="connsiteY1" fmla="*/ 192 h 336440"/>
                <a:gd name="connsiteX2" fmla="*/ 284226 w 294895"/>
                <a:gd name="connsiteY2" fmla="*/ 65438 h 336440"/>
                <a:gd name="connsiteX3" fmla="*/ 278130 w 294895"/>
                <a:gd name="connsiteY3" fmla="*/ 213742 h 336440"/>
                <a:gd name="connsiteX4" fmla="*/ 252889 w 294895"/>
                <a:gd name="connsiteY4" fmla="*/ 260986 h 336440"/>
                <a:gd name="connsiteX5" fmla="*/ 88583 w 294895"/>
                <a:gd name="connsiteY5" fmla="*/ 336043 h 336440"/>
                <a:gd name="connsiteX6" fmla="*/ 0 w 294895"/>
                <a:gd name="connsiteY6" fmla="*/ 297372 h 336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5" h="336440">
                  <a:moveTo>
                    <a:pt x="67437" y="103252"/>
                  </a:moveTo>
                  <a:cubicBezTo>
                    <a:pt x="78772" y="26195"/>
                    <a:pt x="138875" y="-2666"/>
                    <a:pt x="192596" y="192"/>
                  </a:cubicBezTo>
                  <a:cubicBezTo>
                    <a:pt x="233839" y="2382"/>
                    <a:pt x="268796" y="27147"/>
                    <a:pt x="284226" y="65438"/>
                  </a:cubicBezTo>
                  <a:cubicBezTo>
                    <a:pt x="302514" y="110777"/>
                    <a:pt x="295180" y="169260"/>
                    <a:pt x="278130" y="213742"/>
                  </a:cubicBezTo>
                  <a:cubicBezTo>
                    <a:pt x="271748" y="230506"/>
                    <a:pt x="263462" y="246508"/>
                    <a:pt x="252889" y="260986"/>
                  </a:cubicBezTo>
                  <a:cubicBezTo>
                    <a:pt x="214789" y="313755"/>
                    <a:pt x="153067" y="340044"/>
                    <a:pt x="88583" y="336043"/>
                  </a:cubicBezTo>
                  <a:cubicBezTo>
                    <a:pt x="57341" y="334138"/>
                    <a:pt x="21146" y="320327"/>
                    <a:pt x="0" y="297372"/>
                  </a:cubicBezTo>
                </a:path>
              </a:pathLst>
            </a:custGeom>
            <a:solidFill>
              <a:srgbClr val="D9674E"/>
            </a:solidFill>
            <a:ln w="9525" cap="flat">
              <a:noFill/>
              <a:prstDash val="solid"/>
              <a:miter/>
            </a:ln>
          </p:spPr>
          <p:txBody>
            <a:bodyPr rtlCol="0" anchor="ctr"/>
            <a:lstStyle/>
            <a:p>
              <a:endParaRPr lang="zh-CN" altLang="en-US"/>
            </a:p>
          </p:txBody>
        </p:sp>
        <p:sp>
          <p:nvSpPr>
            <p:cNvPr id="200" name="íşḻíḋè">
              <a:extLst>
                <a:ext uri="{FF2B5EF4-FFF2-40B4-BE49-F238E27FC236}">
                  <a16:creationId xmlns:a16="http://schemas.microsoft.com/office/drawing/2014/main" id="{7AA8A4B2-F92F-4EFE-BD61-9B1E143128D7}"/>
                </a:ext>
              </a:extLst>
            </p:cNvPr>
            <p:cNvSpPr/>
            <p:nvPr/>
          </p:nvSpPr>
          <p:spPr>
            <a:xfrm>
              <a:off x="3986401" y="2261528"/>
              <a:ext cx="290228" cy="336430"/>
            </a:xfrm>
            <a:custGeom>
              <a:avLst/>
              <a:gdLst>
                <a:gd name="connsiteX0" fmla="*/ 250699 w 290228"/>
                <a:gd name="connsiteY0" fmla="*/ 173918 h 336430"/>
                <a:gd name="connsiteX1" fmla="*/ 102300 w 290228"/>
                <a:gd name="connsiteY1" fmla="*/ 182 h 336430"/>
                <a:gd name="connsiteX2" fmla="*/ 10669 w 290228"/>
                <a:gd name="connsiteY2" fmla="*/ 65428 h 336430"/>
                <a:gd name="connsiteX3" fmla="*/ 16765 w 290228"/>
                <a:gd name="connsiteY3" fmla="*/ 213732 h 336430"/>
                <a:gd name="connsiteX4" fmla="*/ 42007 w 290228"/>
                <a:gd name="connsiteY4" fmla="*/ 260976 h 336430"/>
                <a:gd name="connsiteX5" fmla="*/ 206313 w 290228"/>
                <a:gd name="connsiteY5" fmla="*/ 336033 h 336430"/>
                <a:gd name="connsiteX6" fmla="*/ 290228 w 290228"/>
                <a:gd name="connsiteY6" fmla="*/ 299934 h 3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228" h="336430">
                  <a:moveTo>
                    <a:pt x="250699" y="173918"/>
                  </a:moveTo>
                  <a:cubicBezTo>
                    <a:pt x="232697" y="26947"/>
                    <a:pt x="156021" y="-2676"/>
                    <a:pt x="102300" y="182"/>
                  </a:cubicBezTo>
                  <a:cubicBezTo>
                    <a:pt x="61057" y="2373"/>
                    <a:pt x="26100" y="27138"/>
                    <a:pt x="10669" y="65428"/>
                  </a:cubicBezTo>
                  <a:cubicBezTo>
                    <a:pt x="-7619" y="110767"/>
                    <a:pt x="-284" y="169251"/>
                    <a:pt x="16765" y="213732"/>
                  </a:cubicBezTo>
                  <a:cubicBezTo>
                    <a:pt x="23147" y="230496"/>
                    <a:pt x="31434" y="246498"/>
                    <a:pt x="42007" y="260976"/>
                  </a:cubicBezTo>
                  <a:cubicBezTo>
                    <a:pt x="80107" y="313745"/>
                    <a:pt x="141829" y="340034"/>
                    <a:pt x="206313" y="336033"/>
                  </a:cubicBezTo>
                  <a:cubicBezTo>
                    <a:pt x="237555" y="334128"/>
                    <a:pt x="269083" y="322984"/>
                    <a:pt x="290228" y="299934"/>
                  </a:cubicBezTo>
                </a:path>
              </a:pathLst>
            </a:custGeom>
            <a:solidFill>
              <a:srgbClr val="D9674E"/>
            </a:solidFill>
            <a:ln w="9525" cap="flat">
              <a:noFill/>
              <a:prstDash val="solid"/>
              <a:miter/>
            </a:ln>
          </p:spPr>
          <p:txBody>
            <a:bodyPr rtlCol="0" anchor="ctr"/>
            <a:lstStyle/>
            <a:p>
              <a:endParaRPr lang="zh-CN" altLang="en-US"/>
            </a:p>
          </p:txBody>
        </p:sp>
        <p:sp>
          <p:nvSpPr>
            <p:cNvPr id="201" name="îšlíḓé">
              <a:extLst>
                <a:ext uri="{FF2B5EF4-FFF2-40B4-BE49-F238E27FC236}">
                  <a16:creationId xmlns:a16="http://schemas.microsoft.com/office/drawing/2014/main" id="{8756721B-4634-40FE-984F-9D9F9E58B91B}"/>
                </a:ext>
              </a:extLst>
            </p:cNvPr>
            <p:cNvSpPr/>
            <p:nvPr/>
          </p:nvSpPr>
          <p:spPr>
            <a:xfrm>
              <a:off x="3937315" y="1273791"/>
              <a:ext cx="1406586" cy="1235421"/>
            </a:xfrm>
            <a:custGeom>
              <a:avLst/>
              <a:gdLst>
                <a:gd name="connsiteX0" fmla="*/ 1307531 w 1406586"/>
                <a:gd name="connsiteY0" fmla="*/ 989634 h 1235421"/>
                <a:gd name="connsiteX1" fmla="*/ 1311150 w 1406586"/>
                <a:gd name="connsiteY1" fmla="*/ 985729 h 1235421"/>
                <a:gd name="connsiteX2" fmla="*/ 1403638 w 1406586"/>
                <a:gd name="connsiteY2" fmla="*/ 700074 h 1235421"/>
                <a:gd name="connsiteX3" fmla="*/ 1292386 w 1406586"/>
                <a:gd name="connsiteY3" fmla="*/ 517575 h 1235421"/>
                <a:gd name="connsiteX4" fmla="*/ 1280004 w 1406586"/>
                <a:gd name="connsiteY4" fmla="*/ 470712 h 1235421"/>
                <a:gd name="connsiteX5" fmla="*/ 1247238 w 1406586"/>
                <a:gd name="connsiteY5" fmla="*/ 331838 h 1235421"/>
                <a:gd name="connsiteX6" fmla="*/ 1132938 w 1406586"/>
                <a:gd name="connsiteY6" fmla="*/ 322694 h 1235421"/>
                <a:gd name="connsiteX7" fmla="*/ 1078074 w 1406586"/>
                <a:gd name="connsiteY7" fmla="*/ 293643 h 1235421"/>
                <a:gd name="connsiteX8" fmla="*/ 805944 w 1406586"/>
                <a:gd name="connsiteY8" fmla="*/ 6273 h 1235421"/>
                <a:gd name="connsiteX9" fmla="*/ 341029 w 1406586"/>
                <a:gd name="connsiteY9" fmla="*/ 252780 h 1235421"/>
                <a:gd name="connsiteX10" fmla="*/ 285594 w 1406586"/>
                <a:gd name="connsiteY10" fmla="*/ 274973 h 1235421"/>
                <a:gd name="connsiteX11" fmla="*/ 188820 w 1406586"/>
                <a:gd name="connsiteY11" fmla="*/ 249732 h 1235421"/>
                <a:gd name="connsiteX12" fmla="*/ 49850 w 1406586"/>
                <a:gd name="connsiteY12" fmla="*/ 340029 h 1235421"/>
                <a:gd name="connsiteX13" fmla="*/ 61947 w 1406586"/>
                <a:gd name="connsiteY13" fmla="*/ 505574 h 1235421"/>
                <a:gd name="connsiteX14" fmla="*/ 57279 w 1406586"/>
                <a:gd name="connsiteY14" fmla="*/ 548532 h 1235421"/>
                <a:gd name="connsiteX15" fmla="*/ 5178 w 1406586"/>
                <a:gd name="connsiteY15" fmla="*/ 771131 h 1235421"/>
                <a:gd name="connsiteX16" fmla="*/ 134146 w 1406586"/>
                <a:gd name="connsiteY16" fmla="*/ 988396 h 1235421"/>
                <a:gd name="connsiteX17" fmla="*/ 142147 w 1406586"/>
                <a:gd name="connsiteY17" fmla="*/ 998683 h 1235421"/>
                <a:gd name="connsiteX18" fmla="*/ 142242 w 1406586"/>
                <a:gd name="connsiteY18" fmla="*/ 998969 h 1235421"/>
                <a:gd name="connsiteX19" fmla="*/ 351792 w 1406586"/>
                <a:gd name="connsiteY19" fmla="*/ 1174134 h 1235421"/>
                <a:gd name="connsiteX20" fmla="*/ 539054 w 1406586"/>
                <a:gd name="connsiteY20" fmla="*/ 1233570 h 1235421"/>
                <a:gd name="connsiteX21" fmla="*/ 557818 w 1406586"/>
                <a:gd name="connsiteY21" fmla="*/ 1234808 h 1235421"/>
                <a:gd name="connsiteX22" fmla="*/ 1152750 w 1406586"/>
                <a:gd name="connsiteY22" fmla="*/ 1128318 h 1235421"/>
                <a:gd name="connsiteX23" fmla="*/ 1172847 w 1406586"/>
                <a:gd name="connsiteY23" fmla="*/ 1118126 h 1235421"/>
                <a:gd name="connsiteX24" fmla="*/ 1307531 w 1406586"/>
                <a:gd name="connsiteY24" fmla="*/ 989634 h 123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06586" h="1235421">
                  <a:moveTo>
                    <a:pt x="1307531" y="989634"/>
                  </a:moveTo>
                  <a:cubicBezTo>
                    <a:pt x="1308864" y="988396"/>
                    <a:pt x="1310103" y="987063"/>
                    <a:pt x="1311150" y="985729"/>
                  </a:cubicBezTo>
                  <a:cubicBezTo>
                    <a:pt x="1371825" y="911244"/>
                    <a:pt x="1419069" y="796372"/>
                    <a:pt x="1403638" y="700074"/>
                  </a:cubicBezTo>
                  <a:cubicBezTo>
                    <a:pt x="1390779" y="619683"/>
                    <a:pt x="1344297" y="555580"/>
                    <a:pt x="1292386" y="517575"/>
                  </a:cubicBezTo>
                  <a:cubicBezTo>
                    <a:pt x="1277718" y="506812"/>
                    <a:pt x="1272479" y="487190"/>
                    <a:pt x="1280004" y="470712"/>
                  </a:cubicBezTo>
                  <a:cubicBezTo>
                    <a:pt x="1300959" y="424325"/>
                    <a:pt x="1288767" y="362604"/>
                    <a:pt x="1247238" y="331838"/>
                  </a:cubicBezTo>
                  <a:cubicBezTo>
                    <a:pt x="1214853" y="307740"/>
                    <a:pt x="1169514" y="306216"/>
                    <a:pt x="1132938" y="322694"/>
                  </a:cubicBezTo>
                  <a:cubicBezTo>
                    <a:pt x="1109411" y="333267"/>
                    <a:pt x="1082550" y="319074"/>
                    <a:pt x="1078074" y="293643"/>
                  </a:cubicBezTo>
                  <a:cubicBezTo>
                    <a:pt x="1053404" y="154101"/>
                    <a:pt x="949581" y="30467"/>
                    <a:pt x="805944" y="6273"/>
                  </a:cubicBezTo>
                  <a:cubicBezTo>
                    <a:pt x="614016" y="-25921"/>
                    <a:pt x="403513" y="67233"/>
                    <a:pt x="341029" y="252780"/>
                  </a:cubicBezTo>
                  <a:cubicBezTo>
                    <a:pt x="333314" y="275831"/>
                    <a:pt x="307215" y="286022"/>
                    <a:pt x="285594" y="274973"/>
                  </a:cubicBezTo>
                  <a:cubicBezTo>
                    <a:pt x="255495" y="259543"/>
                    <a:pt x="222538" y="249827"/>
                    <a:pt x="188820" y="249732"/>
                  </a:cubicBezTo>
                  <a:cubicBezTo>
                    <a:pt x="128336" y="249542"/>
                    <a:pt x="72043" y="282689"/>
                    <a:pt x="49850" y="340029"/>
                  </a:cubicBezTo>
                  <a:cubicBezTo>
                    <a:pt x="29181" y="393274"/>
                    <a:pt x="33657" y="452138"/>
                    <a:pt x="61947" y="505574"/>
                  </a:cubicBezTo>
                  <a:cubicBezTo>
                    <a:pt x="69281" y="519480"/>
                    <a:pt x="67376" y="536435"/>
                    <a:pt x="57279" y="548532"/>
                  </a:cubicBezTo>
                  <a:cubicBezTo>
                    <a:pt x="7368" y="608539"/>
                    <a:pt x="-9681" y="693788"/>
                    <a:pt x="5178" y="771131"/>
                  </a:cubicBezTo>
                  <a:cubicBezTo>
                    <a:pt x="21275" y="855236"/>
                    <a:pt x="71281" y="930103"/>
                    <a:pt x="134146" y="988396"/>
                  </a:cubicBezTo>
                  <a:cubicBezTo>
                    <a:pt x="137385" y="991349"/>
                    <a:pt x="140052" y="994873"/>
                    <a:pt x="142147" y="998683"/>
                  </a:cubicBezTo>
                  <a:lnTo>
                    <a:pt x="142242" y="998969"/>
                  </a:lnTo>
                  <a:cubicBezTo>
                    <a:pt x="186343" y="1082598"/>
                    <a:pt x="261591" y="1145559"/>
                    <a:pt x="351792" y="1174134"/>
                  </a:cubicBezTo>
                  <a:lnTo>
                    <a:pt x="539054" y="1233570"/>
                  </a:lnTo>
                  <a:cubicBezTo>
                    <a:pt x="545150" y="1235475"/>
                    <a:pt x="551532" y="1235951"/>
                    <a:pt x="557818" y="1234808"/>
                  </a:cubicBezTo>
                  <a:lnTo>
                    <a:pt x="1152750" y="1128318"/>
                  </a:lnTo>
                  <a:cubicBezTo>
                    <a:pt x="1160274" y="1126985"/>
                    <a:pt x="1167323" y="1123460"/>
                    <a:pt x="1172847" y="1118126"/>
                  </a:cubicBezTo>
                  <a:lnTo>
                    <a:pt x="1307531" y="989634"/>
                  </a:lnTo>
                  <a:close/>
                </a:path>
              </a:pathLst>
            </a:custGeom>
            <a:solidFill>
              <a:srgbClr val="3A2120"/>
            </a:solidFill>
            <a:ln w="9525" cap="flat">
              <a:noFill/>
              <a:prstDash val="solid"/>
              <a:miter/>
            </a:ln>
          </p:spPr>
          <p:txBody>
            <a:bodyPr rtlCol="0" anchor="ctr"/>
            <a:lstStyle/>
            <a:p>
              <a:endParaRPr lang="zh-CN" altLang="en-US"/>
            </a:p>
          </p:txBody>
        </p:sp>
        <p:sp>
          <p:nvSpPr>
            <p:cNvPr id="202" name="i$ḷíḑe">
              <a:extLst>
                <a:ext uri="{FF2B5EF4-FFF2-40B4-BE49-F238E27FC236}">
                  <a16:creationId xmlns:a16="http://schemas.microsoft.com/office/drawing/2014/main" id="{2895BA3A-EE75-40FE-AC7D-6F3D58DD00F4}"/>
                </a:ext>
              </a:extLst>
            </p:cNvPr>
            <p:cNvSpPr/>
            <p:nvPr/>
          </p:nvSpPr>
          <p:spPr>
            <a:xfrm>
              <a:off x="4237110" y="1843441"/>
              <a:ext cx="897912" cy="970195"/>
            </a:xfrm>
            <a:custGeom>
              <a:avLst/>
              <a:gdLst>
                <a:gd name="connsiteX0" fmla="*/ 6468 w 897912"/>
                <a:gd name="connsiteY0" fmla="*/ 639726 h 970195"/>
                <a:gd name="connsiteX1" fmla="*/ 5515 w 897912"/>
                <a:gd name="connsiteY1" fmla="*/ 636582 h 970195"/>
                <a:gd name="connsiteX2" fmla="*/ 67999 w 897912"/>
                <a:gd name="connsiteY2" fmla="*/ 384360 h 970195"/>
                <a:gd name="connsiteX3" fmla="*/ 99336 w 897912"/>
                <a:gd name="connsiteY3" fmla="*/ 233580 h 970195"/>
                <a:gd name="connsiteX4" fmla="*/ 129150 w 897912"/>
                <a:gd name="connsiteY4" fmla="*/ 209386 h 970195"/>
                <a:gd name="connsiteX5" fmla="*/ 160296 w 897912"/>
                <a:gd name="connsiteY5" fmla="*/ 207576 h 970195"/>
                <a:gd name="connsiteX6" fmla="*/ 278121 w 897912"/>
                <a:gd name="connsiteY6" fmla="*/ 121756 h 970195"/>
                <a:gd name="connsiteX7" fmla="*/ 303552 w 897912"/>
                <a:gd name="connsiteY7" fmla="*/ 44032 h 970195"/>
                <a:gd name="connsiteX8" fmla="*/ 344415 w 897912"/>
                <a:gd name="connsiteY8" fmla="*/ 24315 h 970195"/>
                <a:gd name="connsiteX9" fmla="*/ 392706 w 897912"/>
                <a:gd name="connsiteY9" fmla="*/ 44889 h 970195"/>
                <a:gd name="connsiteX10" fmla="*/ 644452 w 897912"/>
                <a:gd name="connsiteY10" fmla="*/ 3837 h 970195"/>
                <a:gd name="connsiteX11" fmla="*/ 685029 w 897912"/>
                <a:gd name="connsiteY11" fmla="*/ 24411 h 970195"/>
                <a:gd name="connsiteX12" fmla="*/ 717890 w 897912"/>
                <a:gd name="connsiteY12" fmla="*/ 105087 h 970195"/>
                <a:gd name="connsiteX13" fmla="*/ 822189 w 897912"/>
                <a:gd name="connsiteY13" fmla="*/ 163571 h 970195"/>
                <a:gd name="connsiteX14" fmla="*/ 842953 w 897912"/>
                <a:gd name="connsiteY14" fmla="*/ 193003 h 970195"/>
                <a:gd name="connsiteX15" fmla="*/ 897912 w 897912"/>
                <a:gd name="connsiteY15" fmla="*/ 521139 h 970195"/>
                <a:gd name="connsiteX16" fmla="*/ 897912 w 897912"/>
                <a:gd name="connsiteY16" fmla="*/ 521139 h 970195"/>
                <a:gd name="connsiteX17" fmla="*/ 660359 w 897912"/>
                <a:gd name="connsiteY17" fmla="*/ 903568 h 970195"/>
                <a:gd name="connsiteX18" fmla="*/ 280788 w 897912"/>
                <a:gd name="connsiteY18" fmla="*/ 938811 h 970195"/>
                <a:gd name="connsiteX19" fmla="*/ 13611 w 897912"/>
                <a:gd name="connsiteY19" fmla="*/ 658585 h 970195"/>
                <a:gd name="connsiteX20" fmla="*/ 6468 w 897912"/>
                <a:gd name="connsiteY20" fmla="*/ 639726 h 97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7912" h="970195">
                  <a:moveTo>
                    <a:pt x="6468" y="639726"/>
                  </a:moveTo>
                  <a:cubicBezTo>
                    <a:pt x="6087" y="638678"/>
                    <a:pt x="5801" y="637630"/>
                    <a:pt x="5515" y="636582"/>
                  </a:cubicBezTo>
                  <a:cubicBezTo>
                    <a:pt x="-18107" y="542856"/>
                    <a:pt x="40091" y="471609"/>
                    <a:pt x="67999" y="384360"/>
                  </a:cubicBezTo>
                  <a:cubicBezTo>
                    <a:pt x="83620" y="335402"/>
                    <a:pt x="94098" y="284729"/>
                    <a:pt x="99336" y="233580"/>
                  </a:cubicBezTo>
                  <a:cubicBezTo>
                    <a:pt x="100860" y="218530"/>
                    <a:pt x="114195" y="207100"/>
                    <a:pt x="129150" y="209386"/>
                  </a:cubicBezTo>
                  <a:cubicBezTo>
                    <a:pt x="139246" y="210910"/>
                    <a:pt x="150390" y="209862"/>
                    <a:pt x="160296" y="207576"/>
                  </a:cubicBezTo>
                  <a:cubicBezTo>
                    <a:pt x="208969" y="196242"/>
                    <a:pt x="252498" y="164523"/>
                    <a:pt x="278121" y="121756"/>
                  </a:cubicBezTo>
                  <a:cubicBezTo>
                    <a:pt x="292218" y="98134"/>
                    <a:pt x="300885" y="71369"/>
                    <a:pt x="303552" y="44032"/>
                  </a:cubicBezTo>
                  <a:cubicBezTo>
                    <a:pt x="305457" y="24315"/>
                    <a:pt x="327460" y="14028"/>
                    <a:pt x="344415" y="24315"/>
                  </a:cubicBezTo>
                  <a:cubicBezTo>
                    <a:pt x="359369" y="33364"/>
                    <a:pt x="375942" y="40127"/>
                    <a:pt x="392706" y="44889"/>
                  </a:cubicBezTo>
                  <a:cubicBezTo>
                    <a:pt x="477003" y="68797"/>
                    <a:pt x="568252" y="48699"/>
                    <a:pt x="644452" y="3837"/>
                  </a:cubicBezTo>
                  <a:cubicBezTo>
                    <a:pt x="661597" y="-6260"/>
                    <a:pt x="683790" y="4599"/>
                    <a:pt x="685029" y="24411"/>
                  </a:cubicBezTo>
                  <a:cubicBezTo>
                    <a:pt x="686934" y="53652"/>
                    <a:pt x="698840" y="82704"/>
                    <a:pt x="717890" y="105087"/>
                  </a:cubicBezTo>
                  <a:cubicBezTo>
                    <a:pt x="744274" y="136044"/>
                    <a:pt x="782184" y="155189"/>
                    <a:pt x="822189" y="163571"/>
                  </a:cubicBezTo>
                  <a:cubicBezTo>
                    <a:pt x="835619" y="166428"/>
                    <a:pt x="844382" y="179382"/>
                    <a:pt x="842953" y="193003"/>
                  </a:cubicBezTo>
                  <a:cubicBezTo>
                    <a:pt x="831142" y="302445"/>
                    <a:pt x="852764" y="421889"/>
                    <a:pt x="897912" y="521139"/>
                  </a:cubicBezTo>
                  <a:lnTo>
                    <a:pt x="897912" y="521139"/>
                  </a:lnTo>
                  <a:cubicBezTo>
                    <a:pt x="875529" y="671730"/>
                    <a:pt x="804091" y="802889"/>
                    <a:pt x="660359" y="903568"/>
                  </a:cubicBezTo>
                  <a:cubicBezTo>
                    <a:pt x="551774" y="979673"/>
                    <a:pt x="403279" y="989388"/>
                    <a:pt x="280788" y="938811"/>
                  </a:cubicBezTo>
                  <a:cubicBezTo>
                    <a:pt x="158296" y="888138"/>
                    <a:pt x="62570" y="781743"/>
                    <a:pt x="13611" y="658585"/>
                  </a:cubicBezTo>
                  <a:cubicBezTo>
                    <a:pt x="11040" y="652489"/>
                    <a:pt x="8658" y="646107"/>
                    <a:pt x="6468" y="639726"/>
                  </a:cubicBezTo>
                  <a:close/>
                </a:path>
              </a:pathLst>
            </a:custGeom>
            <a:solidFill>
              <a:srgbClr val="F2A285"/>
            </a:solidFill>
            <a:ln w="9525" cap="flat">
              <a:noFill/>
              <a:prstDash val="solid"/>
              <a:miter/>
            </a:ln>
          </p:spPr>
          <p:txBody>
            <a:bodyPr rtlCol="0" anchor="ctr"/>
            <a:lstStyle/>
            <a:p>
              <a:endParaRPr lang="zh-CN" altLang="en-US"/>
            </a:p>
          </p:txBody>
        </p:sp>
        <p:sp>
          <p:nvSpPr>
            <p:cNvPr id="203" name="î$ḻíďè">
              <a:extLst>
                <a:ext uri="{FF2B5EF4-FFF2-40B4-BE49-F238E27FC236}">
                  <a16:creationId xmlns:a16="http://schemas.microsoft.com/office/drawing/2014/main" id="{35CFA750-7C8C-4BB6-AF9C-5F30BFE4FC8D}"/>
                </a:ext>
              </a:extLst>
            </p:cNvPr>
            <p:cNvSpPr/>
            <p:nvPr/>
          </p:nvSpPr>
          <p:spPr>
            <a:xfrm>
              <a:off x="4243101" y="2161031"/>
              <a:ext cx="376999" cy="376999"/>
            </a:xfrm>
            <a:custGeom>
              <a:avLst/>
              <a:gdLst>
                <a:gd name="connsiteX0" fmla="*/ 377000 w 376999"/>
                <a:gd name="connsiteY0" fmla="*/ 188500 h 376999"/>
                <a:gd name="connsiteX1" fmla="*/ 188500 w 376999"/>
                <a:gd name="connsiteY1" fmla="*/ 376999 h 376999"/>
                <a:gd name="connsiteX2" fmla="*/ 0 w 376999"/>
                <a:gd name="connsiteY2" fmla="*/ 188500 h 376999"/>
                <a:gd name="connsiteX3" fmla="*/ 188500 w 376999"/>
                <a:gd name="connsiteY3" fmla="*/ 0 h 376999"/>
                <a:gd name="connsiteX4" fmla="*/ 377000 w 376999"/>
                <a:gd name="connsiteY4" fmla="*/ 188500 h 37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9" h="376999">
                  <a:moveTo>
                    <a:pt x="377000" y="188500"/>
                  </a:moveTo>
                  <a:cubicBezTo>
                    <a:pt x="377000" y="292605"/>
                    <a:pt x="292605" y="376999"/>
                    <a:pt x="188500" y="376999"/>
                  </a:cubicBezTo>
                  <a:cubicBezTo>
                    <a:pt x="84394" y="376999"/>
                    <a:pt x="0" y="292605"/>
                    <a:pt x="0" y="188500"/>
                  </a:cubicBezTo>
                  <a:cubicBezTo>
                    <a:pt x="0" y="84394"/>
                    <a:pt x="84394" y="0"/>
                    <a:pt x="188500" y="0"/>
                  </a:cubicBezTo>
                  <a:cubicBezTo>
                    <a:pt x="292605" y="0"/>
                    <a:pt x="377000" y="84394"/>
                    <a:pt x="377000" y="188500"/>
                  </a:cubicBezTo>
                  <a:close/>
                </a:path>
              </a:pathLst>
            </a:custGeom>
            <a:solidFill>
              <a:srgbClr val="D9674E"/>
            </a:solidFill>
            <a:ln w="9525" cap="flat">
              <a:noFill/>
              <a:prstDash val="solid"/>
              <a:miter/>
            </a:ln>
          </p:spPr>
          <p:txBody>
            <a:bodyPr rtlCol="0" anchor="ctr"/>
            <a:lstStyle/>
            <a:p>
              <a:endParaRPr lang="zh-CN" altLang="en-US"/>
            </a:p>
          </p:txBody>
        </p:sp>
        <p:sp>
          <p:nvSpPr>
            <p:cNvPr id="204" name="iṥľîḑê">
              <a:extLst>
                <a:ext uri="{FF2B5EF4-FFF2-40B4-BE49-F238E27FC236}">
                  <a16:creationId xmlns:a16="http://schemas.microsoft.com/office/drawing/2014/main" id="{AFB4DDA3-9471-45BA-8A1E-20B412DD7D17}"/>
                </a:ext>
              </a:extLst>
            </p:cNvPr>
            <p:cNvSpPr/>
            <p:nvPr/>
          </p:nvSpPr>
          <p:spPr>
            <a:xfrm>
              <a:off x="4758118" y="2161031"/>
              <a:ext cx="376999" cy="376999"/>
            </a:xfrm>
            <a:custGeom>
              <a:avLst/>
              <a:gdLst>
                <a:gd name="connsiteX0" fmla="*/ 376999 w 376999"/>
                <a:gd name="connsiteY0" fmla="*/ 188500 h 376999"/>
                <a:gd name="connsiteX1" fmla="*/ 188500 w 376999"/>
                <a:gd name="connsiteY1" fmla="*/ 376999 h 376999"/>
                <a:gd name="connsiteX2" fmla="*/ 0 w 376999"/>
                <a:gd name="connsiteY2" fmla="*/ 188500 h 376999"/>
                <a:gd name="connsiteX3" fmla="*/ 188500 w 376999"/>
                <a:gd name="connsiteY3" fmla="*/ 0 h 376999"/>
                <a:gd name="connsiteX4" fmla="*/ 376999 w 376999"/>
                <a:gd name="connsiteY4" fmla="*/ 188500 h 37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9" h="376999">
                  <a:moveTo>
                    <a:pt x="376999" y="188500"/>
                  </a:moveTo>
                  <a:cubicBezTo>
                    <a:pt x="376999" y="292605"/>
                    <a:pt x="292605" y="376999"/>
                    <a:pt x="188500" y="376999"/>
                  </a:cubicBezTo>
                  <a:cubicBezTo>
                    <a:pt x="84394" y="376999"/>
                    <a:pt x="0" y="292605"/>
                    <a:pt x="0" y="188500"/>
                  </a:cubicBezTo>
                  <a:cubicBezTo>
                    <a:pt x="0" y="84394"/>
                    <a:pt x="84394" y="0"/>
                    <a:pt x="188500" y="0"/>
                  </a:cubicBezTo>
                  <a:cubicBezTo>
                    <a:pt x="292605" y="0"/>
                    <a:pt x="376999" y="84394"/>
                    <a:pt x="376999" y="188500"/>
                  </a:cubicBezTo>
                  <a:close/>
                </a:path>
              </a:pathLst>
            </a:custGeom>
            <a:solidFill>
              <a:srgbClr val="D9674E"/>
            </a:solidFill>
            <a:ln w="9525" cap="flat">
              <a:noFill/>
              <a:prstDash val="solid"/>
              <a:miter/>
            </a:ln>
          </p:spPr>
          <p:txBody>
            <a:bodyPr rtlCol="0" anchor="ctr"/>
            <a:lstStyle/>
            <a:p>
              <a:endParaRPr lang="zh-CN" altLang="en-US"/>
            </a:p>
          </p:txBody>
        </p:sp>
        <p:sp>
          <p:nvSpPr>
            <p:cNvPr id="205" name="ïṥľîḋé">
              <a:extLst>
                <a:ext uri="{FF2B5EF4-FFF2-40B4-BE49-F238E27FC236}">
                  <a16:creationId xmlns:a16="http://schemas.microsoft.com/office/drawing/2014/main" id="{37825CBB-ACCE-4967-B036-C7E499799CED}"/>
                </a:ext>
              </a:extLst>
            </p:cNvPr>
            <p:cNvSpPr/>
            <p:nvPr/>
          </p:nvSpPr>
          <p:spPr>
            <a:xfrm rot="-2700000">
              <a:off x="4243086" y="2125442"/>
              <a:ext cx="376995" cy="376995"/>
            </a:xfrm>
            <a:custGeom>
              <a:avLst/>
              <a:gdLst>
                <a:gd name="connsiteX0" fmla="*/ 376996 w 376995"/>
                <a:gd name="connsiteY0" fmla="*/ 188498 h 376995"/>
                <a:gd name="connsiteX1" fmla="*/ 188498 w 376995"/>
                <a:gd name="connsiteY1" fmla="*/ 376996 h 376995"/>
                <a:gd name="connsiteX2" fmla="*/ 0 w 376995"/>
                <a:gd name="connsiteY2" fmla="*/ 188498 h 376995"/>
                <a:gd name="connsiteX3" fmla="*/ 188498 w 376995"/>
                <a:gd name="connsiteY3" fmla="*/ 0 h 376995"/>
                <a:gd name="connsiteX4" fmla="*/ 376996 w 376995"/>
                <a:gd name="connsiteY4" fmla="*/ 188498 h 37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5" h="376995">
                  <a:moveTo>
                    <a:pt x="376996" y="188498"/>
                  </a:moveTo>
                  <a:cubicBezTo>
                    <a:pt x="376996" y="292602"/>
                    <a:pt x="292602" y="376996"/>
                    <a:pt x="188498" y="376996"/>
                  </a:cubicBezTo>
                  <a:cubicBezTo>
                    <a:pt x="84393" y="376996"/>
                    <a:pt x="0" y="292602"/>
                    <a:pt x="0" y="188498"/>
                  </a:cubicBezTo>
                  <a:cubicBezTo>
                    <a:pt x="0" y="84393"/>
                    <a:pt x="84394" y="0"/>
                    <a:pt x="188498" y="0"/>
                  </a:cubicBezTo>
                  <a:cubicBezTo>
                    <a:pt x="292603" y="0"/>
                    <a:pt x="376996" y="84393"/>
                    <a:pt x="376996" y="188498"/>
                  </a:cubicBezTo>
                  <a:close/>
                </a:path>
              </a:pathLst>
            </a:custGeom>
            <a:solidFill>
              <a:srgbClr val="FFFFFF"/>
            </a:solidFill>
            <a:ln w="9525" cap="flat">
              <a:noFill/>
              <a:prstDash val="solid"/>
              <a:miter/>
            </a:ln>
          </p:spPr>
          <p:txBody>
            <a:bodyPr rtlCol="0" anchor="ctr"/>
            <a:lstStyle/>
            <a:p>
              <a:endParaRPr lang="zh-CN" altLang="en-US"/>
            </a:p>
          </p:txBody>
        </p:sp>
        <p:sp>
          <p:nvSpPr>
            <p:cNvPr id="206" name="ïSḻîďè">
              <a:extLst>
                <a:ext uri="{FF2B5EF4-FFF2-40B4-BE49-F238E27FC236}">
                  <a16:creationId xmlns:a16="http://schemas.microsoft.com/office/drawing/2014/main" id="{804806CD-7AC8-4657-ADBE-AE5429967164}"/>
                </a:ext>
              </a:extLst>
            </p:cNvPr>
            <p:cNvSpPr/>
            <p:nvPr/>
          </p:nvSpPr>
          <p:spPr>
            <a:xfrm rot="-936654">
              <a:off x="4758062" y="2125474"/>
              <a:ext cx="376995" cy="376995"/>
            </a:xfrm>
            <a:custGeom>
              <a:avLst/>
              <a:gdLst>
                <a:gd name="connsiteX0" fmla="*/ 376995 w 376995"/>
                <a:gd name="connsiteY0" fmla="*/ 188497 h 376995"/>
                <a:gd name="connsiteX1" fmla="*/ 188498 w 376995"/>
                <a:gd name="connsiteY1" fmla="*/ 376995 h 376995"/>
                <a:gd name="connsiteX2" fmla="*/ 0 w 376995"/>
                <a:gd name="connsiteY2" fmla="*/ 188497 h 376995"/>
                <a:gd name="connsiteX3" fmla="*/ 188498 w 376995"/>
                <a:gd name="connsiteY3" fmla="*/ 0 h 376995"/>
                <a:gd name="connsiteX4" fmla="*/ 376995 w 376995"/>
                <a:gd name="connsiteY4" fmla="*/ 188497 h 37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5" h="376995">
                  <a:moveTo>
                    <a:pt x="376995" y="188497"/>
                  </a:moveTo>
                  <a:cubicBezTo>
                    <a:pt x="376995" y="292602"/>
                    <a:pt x="292602" y="376995"/>
                    <a:pt x="188498" y="376995"/>
                  </a:cubicBezTo>
                  <a:cubicBezTo>
                    <a:pt x="84393" y="376995"/>
                    <a:pt x="0" y="292602"/>
                    <a:pt x="0" y="188497"/>
                  </a:cubicBezTo>
                  <a:cubicBezTo>
                    <a:pt x="0" y="84393"/>
                    <a:pt x="84393" y="0"/>
                    <a:pt x="188498" y="0"/>
                  </a:cubicBezTo>
                  <a:cubicBezTo>
                    <a:pt x="292602" y="0"/>
                    <a:pt x="376995" y="84393"/>
                    <a:pt x="376995" y="188497"/>
                  </a:cubicBezTo>
                  <a:close/>
                </a:path>
              </a:pathLst>
            </a:custGeom>
            <a:solidFill>
              <a:srgbClr val="FFFFFF"/>
            </a:solidFill>
            <a:ln w="9525" cap="flat">
              <a:noFill/>
              <a:prstDash val="solid"/>
              <a:miter/>
            </a:ln>
          </p:spPr>
          <p:txBody>
            <a:bodyPr rtlCol="0" anchor="ctr"/>
            <a:lstStyle/>
            <a:p>
              <a:endParaRPr lang="zh-CN" altLang="en-US"/>
            </a:p>
          </p:txBody>
        </p:sp>
        <p:sp>
          <p:nvSpPr>
            <p:cNvPr id="207" name="íŝliḑe">
              <a:extLst>
                <a:ext uri="{FF2B5EF4-FFF2-40B4-BE49-F238E27FC236}">
                  <a16:creationId xmlns:a16="http://schemas.microsoft.com/office/drawing/2014/main" id="{B06A6764-CAB6-4C53-A9C4-0A1368027718}"/>
                </a:ext>
              </a:extLst>
            </p:cNvPr>
            <p:cNvSpPr/>
            <p:nvPr/>
          </p:nvSpPr>
          <p:spPr>
            <a:xfrm>
              <a:off x="4484750" y="2349531"/>
              <a:ext cx="42100" cy="42100"/>
            </a:xfrm>
            <a:custGeom>
              <a:avLst/>
              <a:gdLst>
                <a:gd name="connsiteX0" fmla="*/ 42100 w 42100"/>
                <a:gd name="connsiteY0" fmla="*/ 21050 h 42100"/>
                <a:gd name="connsiteX1" fmla="*/ 21050 w 42100"/>
                <a:gd name="connsiteY1" fmla="*/ 42100 h 42100"/>
                <a:gd name="connsiteX2" fmla="*/ 0 w 42100"/>
                <a:gd name="connsiteY2" fmla="*/ 21050 h 42100"/>
                <a:gd name="connsiteX3" fmla="*/ 21050 w 42100"/>
                <a:gd name="connsiteY3" fmla="*/ 0 h 42100"/>
                <a:gd name="connsiteX4" fmla="*/ 42100 w 42100"/>
                <a:gd name="connsiteY4" fmla="*/ 21050 h 4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0" h="42100">
                  <a:moveTo>
                    <a:pt x="42100" y="21050"/>
                  </a:moveTo>
                  <a:cubicBezTo>
                    <a:pt x="42100" y="32671"/>
                    <a:pt x="32671" y="42100"/>
                    <a:pt x="21050" y="42100"/>
                  </a:cubicBezTo>
                  <a:cubicBezTo>
                    <a:pt x="9430" y="42100"/>
                    <a:pt x="0" y="32671"/>
                    <a:pt x="0" y="21050"/>
                  </a:cubicBezTo>
                  <a:cubicBezTo>
                    <a:pt x="0" y="9430"/>
                    <a:pt x="9430" y="0"/>
                    <a:pt x="21050" y="0"/>
                  </a:cubicBezTo>
                  <a:cubicBezTo>
                    <a:pt x="32671" y="0"/>
                    <a:pt x="42100" y="9430"/>
                    <a:pt x="42100" y="21050"/>
                  </a:cubicBezTo>
                  <a:close/>
                </a:path>
              </a:pathLst>
            </a:custGeom>
            <a:solidFill>
              <a:srgbClr val="3A2120"/>
            </a:solidFill>
            <a:ln w="9525" cap="flat">
              <a:noFill/>
              <a:prstDash val="solid"/>
              <a:miter/>
            </a:ln>
          </p:spPr>
          <p:txBody>
            <a:bodyPr rtlCol="0" anchor="ctr"/>
            <a:lstStyle/>
            <a:p>
              <a:endParaRPr lang="zh-CN" altLang="en-US"/>
            </a:p>
          </p:txBody>
        </p:sp>
        <p:sp>
          <p:nvSpPr>
            <p:cNvPr id="208" name="íṡḻïḋé">
              <a:extLst>
                <a:ext uri="{FF2B5EF4-FFF2-40B4-BE49-F238E27FC236}">
                  <a16:creationId xmlns:a16="http://schemas.microsoft.com/office/drawing/2014/main" id="{B8AA066B-6877-4916-A113-1D7AE9C46B4B}"/>
                </a:ext>
              </a:extLst>
            </p:cNvPr>
            <p:cNvSpPr/>
            <p:nvPr/>
          </p:nvSpPr>
          <p:spPr>
            <a:xfrm>
              <a:off x="4845367" y="2349531"/>
              <a:ext cx="42100" cy="42100"/>
            </a:xfrm>
            <a:custGeom>
              <a:avLst/>
              <a:gdLst>
                <a:gd name="connsiteX0" fmla="*/ 42100 w 42100"/>
                <a:gd name="connsiteY0" fmla="*/ 21050 h 42100"/>
                <a:gd name="connsiteX1" fmla="*/ 21050 w 42100"/>
                <a:gd name="connsiteY1" fmla="*/ 42100 h 42100"/>
                <a:gd name="connsiteX2" fmla="*/ 0 w 42100"/>
                <a:gd name="connsiteY2" fmla="*/ 21050 h 42100"/>
                <a:gd name="connsiteX3" fmla="*/ 21050 w 42100"/>
                <a:gd name="connsiteY3" fmla="*/ 0 h 42100"/>
                <a:gd name="connsiteX4" fmla="*/ 42100 w 42100"/>
                <a:gd name="connsiteY4" fmla="*/ 21050 h 4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0" h="42100">
                  <a:moveTo>
                    <a:pt x="42100" y="21050"/>
                  </a:moveTo>
                  <a:cubicBezTo>
                    <a:pt x="42100" y="32671"/>
                    <a:pt x="32671" y="42100"/>
                    <a:pt x="21050" y="42100"/>
                  </a:cubicBezTo>
                  <a:cubicBezTo>
                    <a:pt x="9430" y="42100"/>
                    <a:pt x="0" y="32671"/>
                    <a:pt x="0" y="21050"/>
                  </a:cubicBezTo>
                  <a:cubicBezTo>
                    <a:pt x="0" y="9430"/>
                    <a:pt x="9430" y="0"/>
                    <a:pt x="21050" y="0"/>
                  </a:cubicBezTo>
                  <a:cubicBezTo>
                    <a:pt x="32671" y="0"/>
                    <a:pt x="42100" y="9430"/>
                    <a:pt x="42100" y="21050"/>
                  </a:cubicBezTo>
                  <a:close/>
                </a:path>
              </a:pathLst>
            </a:custGeom>
            <a:solidFill>
              <a:srgbClr val="3A2120"/>
            </a:solidFill>
            <a:ln w="9525" cap="flat">
              <a:noFill/>
              <a:prstDash val="solid"/>
              <a:miter/>
            </a:ln>
          </p:spPr>
          <p:txBody>
            <a:bodyPr rtlCol="0" anchor="ctr"/>
            <a:lstStyle/>
            <a:p>
              <a:endParaRPr lang="zh-CN" altLang="en-US"/>
            </a:p>
          </p:txBody>
        </p:sp>
        <p:sp>
          <p:nvSpPr>
            <p:cNvPr id="209" name="íşḻîḍê">
              <a:extLst>
                <a:ext uri="{FF2B5EF4-FFF2-40B4-BE49-F238E27FC236}">
                  <a16:creationId xmlns:a16="http://schemas.microsoft.com/office/drawing/2014/main" id="{F47B891F-3F79-4C4F-BFB9-4AF383CDA972}"/>
                </a:ext>
              </a:extLst>
            </p:cNvPr>
            <p:cNvSpPr/>
            <p:nvPr/>
          </p:nvSpPr>
          <p:spPr>
            <a:xfrm>
              <a:off x="4582002" y="2566987"/>
              <a:ext cx="208048" cy="124943"/>
            </a:xfrm>
            <a:custGeom>
              <a:avLst/>
              <a:gdLst>
                <a:gd name="connsiteX0" fmla="*/ 189 w 208048"/>
                <a:gd name="connsiteY0" fmla="*/ 0 h 124943"/>
                <a:gd name="connsiteX1" fmla="*/ 35527 w 208048"/>
                <a:gd name="connsiteY1" fmla="*/ 99060 h 124943"/>
                <a:gd name="connsiteX2" fmla="*/ 144778 w 208048"/>
                <a:gd name="connsiteY2" fmla="*/ 116586 h 124943"/>
                <a:gd name="connsiteX3" fmla="*/ 207167 w 208048"/>
                <a:gd name="connsiteY3" fmla="*/ 1048 h 124943"/>
              </a:gdLst>
              <a:ahLst/>
              <a:cxnLst>
                <a:cxn ang="0">
                  <a:pos x="connsiteX0" y="connsiteY0"/>
                </a:cxn>
                <a:cxn ang="0">
                  <a:pos x="connsiteX1" y="connsiteY1"/>
                </a:cxn>
                <a:cxn ang="0">
                  <a:pos x="connsiteX2" y="connsiteY2"/>
                </a:cxn>
                <a:cxn ang="0">
                  <a:pos x="connsiteX3" y="connsiteY3"/>
                </a:cxn>
              </a:cxnLst>
              <a:rect l="l" t="t" r="r" b="b"/>
              <a:pathLst>
                <a:path w="208048" h="124943">
                  <a:moveTo>
                    <a:pt x="189" y="0"/>
                  </a:moveTo>
                  <a:cubicBezTo>
                    <a:pt x="-1621" y="36100"/>
                    <a:pt x="9523" y="73914"/>
                    <a:pt x="35527" y="99060"/>
                  </a:cubicBezTo>
                  <a:cubicBezTo>
                    <a:pt x="61530" y="124111"/>
                    <a:pt x="112679" y="133064"/>
                    <a:pt x="144778" y="116586"/>
                  </a:cubicBezTo>
                  <a:cubicBezTo>
                    <a:pt x="188974" y="93917"/>
                    <a:pt x="213073" y="50483"/>
                    <a:pt x="207167" y="1048"/>
                  </a:cubicBezTo>
                </a:path>
              </a:pathLst>
            </a:custGeom>
            <a:noFill/>
            <a:ln w="9525" cap="rnd">
              <a:solidFill>
                <a:srgbClr val="3A2120"/>
              </a:solidFill>
              <a:prstDash val="solid"/>
              <a:round/>
            </a:ln>
          </p:spPr>
          <p:txBody>
            <a:bodyPr rtlCol="0" anchor="ctr"/>
            <a:lstStyle/>
            <a:p>
              <a:endParaRPr lang="zh-CN" altLang="en-US"/>
            </a:p>
          </p:txBody>
        </p:sp>
        <p:sp>
          <p:nvSpPr>
            <p:cNvPr id="210" name="ïslíḑe">
              <a:extLst>
                <a:ext uri="{FF2B5EF4-FFF2-40B4-BE49-F238E27FC236}">
                  <a16:creationId xmlns:a16="http://schemas.microsoft.com/office/drawing/2014/main" id="{CBFDE44D-662B-4233-8D03-3E7B64E1FA4E}"/>
                </a:ext>
              </a:extLst>
            </p:cNvPr>
            <p:cNvSpPr/>
            <p:nvPr/>
          </p:nvSpPr>
          <p:spPr>
            <a:xfrm>
              <a:off x="4652399" y="2239327"/>
              <a:ext cx="72130" cy="330985"/>
            </a:xfrm>
            <a:custGeom>
              <a:avLst/>
              <a:gdLst>
                <a:gd name="connsiteX0" fmla="*/ 33614 w 72130"/>
                <a:gd name="connsiteY0" fmla="*/ 0 h 330985"/>
                <a:gd name="connsiteX1" fmla="*/ 2944 w 72130"/>
                <a:gd name="connsiteY1" fmla="*/ 319849 h 330985"/>
                <a:gd name="connsiteX2" fmla="*/ 70476 w 72130"/>
                <a:gd name="connsiteY2" fmla="*/ 319849 h 330985"/>
                <a:gd name="connsiteX3" fmla="*/ 33614 w 72130"/>
                <a:gd name="connsiteY3" fmla="*/ 0 h 330985"/>
              </a:gdLst>
              <a:ahLst/>
              <a:cxnLst>
                <a:cxn ang="0">
                  <a:pos x="connsiteX0" y="connsiteY0"/>
                </a:cxn>
                <a:cxn ang="0">
                  <a:pos x="connsiteX1" y="connsiteY1"/>
                </a:cxn>
                <a:cxn ang="0">
                  <a:pos x="connsiteX2" y="connsiteY2"/>
                </a:cxn>
                <a:cxn ang="0">
                  <a:pos x="connsiteX3" y="connsiteY3"/>
                </a:cxn>
              </a:cxnLst>
              <a:rect l="l" t="t" r="r" b="b"/>
              <a:pathLst>
                <a:path w="72130" h="330985">
                  <a:moveTo>
                    <a:pt x="33614" y="0"/>
                  </a:moveTo>
                  <a:cubicBezTo>
                    <a:pt x="22375" y="0"/>
                    <a:pt x="-9820" y="303467"/>
                    <a:pt x="2944" y="319849"/>
                  </a:cubicBezTo>
                  <a:cubicBezTo>
                    <a:pt x="15707" y="336137"/>
                    <a:pt x="61332" y="333184"/>
                    <a:pt x="70476" y="319849"/>
                  </a:cubicBezTo>
                  <a:cubicBezTo>
                    <a:pt x="79620" y="306419"/>
                    <a:pt x="48568" y="0"/>
                    <a:pt x="33614" y="0"/>
                  </a:cubicBezTo>
                  <a:close/>
                </a:path>
              </a:pathLst>
            </a:custGeom>
            <a:solidFill>
              <a:srgbClr val="D9674E"/>
            </a:solidFill>
            <a:ln w="9525" cap="flat">
              <a:noFill/>
              <a:prstDash val="solid"/>
              <a:miter/>
            </a:ln>
          </p:spPr>
          <p:txBody>
            <a:bodyPr rtlCol="0" anchor="ctr"/>
            <a:lstStyle/>
            <a:p>
              <a:endParaRPr lang="zh-CN" altLang="en-US"/>
            </a:p>
          </p:txBody>
        </p:sp>
        <p:sp>
          <p:nvSpPr>
            <p:cNvPr id="211" name="iṥḻiḍé">
              <a:extLst>
                <a:ext uri="{FF2B5EF4-FFF2-40B4-BE49-F238E27FC236}">
                  <a16:creationId xmlns:a16="http://schemas.microsoft.com/office/drawing/2014/main" id="{244D6918-0731-4F55-9FBD-54680589A37E}"/>
                </a:ext>
              </a:extLst>
            </p:cNvPr>
            <p:cNvSpPr/>
            <p:nvPr/>
          </p:nvSpPr>
          <p:spPr>
            <a:xfrm>
              <a:off x="5145786" y="2312895"/>
              <a:ext cx="166083" cy="123884"/>
            </a:xfrm>
            <a:custGeom>
              <a:avLst/>
              <a:gdLst>
                <a:gd name="connsiteX0" fmla="*/ 0 w 166083"/>
                <a:gd name="connsiteY0" fmla="*/ 36636 h 123884"/>
                <a:gd name="connsiteX1" fmla="*/ 76581 w 166083"/>
                <a:gd name="connsiteY1" fmla="*/ 155 h 123884"/>
                <a:gd name="connsiteX2" fmla="*/ 151733 w 166083"/>
                <a:gd name="connsiteY2" fmla="*/ 35016 h 123884"/>
                <a:gd name="connsiteX3" fmla="*/ 162782 w 166083"/>
                <a:gd name="connsiteY3" fmla="*/ 123885 h 123884"/>
              </a:gdLst>
              <a:ahLst/>
              <a:cxnLst>
                <a:cxn ang="0">
                  <a:pos x="connsiteX0" y="connsiteY0"/>
                </a:cxn>
                <a:cxn ang="0">
                  <a:pos x="connsiteX1" y="connsiteY1"/>
                </a:cxn>
                <a:cxn ang="0">
                  <a:pos x="connsiteX2" y="connsiteY2"/>
                </a:cxn>
                <a:cxn ang="0">
                  <a:pos x="connsiteX3" y="connsiteY3"/>
                </a:cxn>
              </a:cxnLst>
              <a:rect l="l" t="t" r="r" b="b"/>
              <a:pathLst>
                <a:path w="166083" h="123884">
                  <a:moveTo>
                    <a:pt x="0" y="36636"/>
                  </a:moveTo>
                  <a:cubicBezTo>
                    <a:pt x="20574" y="16347"/>
                    <a:pt x="47720" y="1774"/>
                    <a:pt x="76581" y="155"/>
                  </a:cubicBezTo>
                  <a:cubicBezTo>
                    <a:pt x="105442" y="-1560"/>
                    <a:pt x="135636" y="11013"/>
                    <a:pt x="151733" y="35016"/>
                  </a:cubicBezTo>
                  <a:cubicBezTo>
                    <a:pt x="168783" y="60448"/>
                    <a:pt x="168021" y="93690"/>
                    <a:pt x="162782" y="123885"/>
                  </a:cubicBezTo>
                </a:path>
              </a:pathLst>
            </a:custGeom>
            <a:noFill/>
            <a:ln w="9525" cap="rnd">
              <a:solidFill>
                <a:srgbClr val="3A2120"/>
              </a:solidFill>
              <a:prstDash val="solid"/>
              <a:round/>
            </a:ln>
          </p:spPr>
          <p:txBody>
            <a:bodyPr rtlCol="0" anchor="ctr"/>
            <a:lstStyle/>
            <a:p>
              <a:endParaRPr lang="zh-CN" altLang="en-US"/>
            </a:p>
          </p:txBody>
        </p:sp>
        <p:sp>
          <p:nvSpPr>
            <p:cNvPr id="212" name="işlîde">
              <a:extLst>
                <a:ext uri="{FF2B5EF4-FFF2-40B4-BE49-F238E27FC236}">
                  <a16:creationId xmlns:a16="http://schemas.microsoft.com/office/drawing/2014/main" id="{7AB5D35C-3360-4457-915A-F3EFA37A0D09}"/>
                </a:ext>
              </a:extLst>
            </p:cNvPr>
            <p:cNvSpPr/>
            <p:nvPr/>
          </p:nvSpPr>
          <p:spPr>
            <a:xfrm>
              <a:off x="4034671" y="2309758"/>
              <a:ext cx="88510" cy="154167"/>
            </a:xfrm>
            <a:custGeom>
              <a:avLst/>
              <a:gdLst>
                <a:gd name="connsiteX0" fmla="*/ 17073 w 88510"/>
                <a:gd name="connsiteY0" fmla="*/ 154168 h 154167"/>
                <a:gd name="connsiteX1" fmla="*/ 7548 w 88510"/>
                <a:gd name="connsiteY1" fmla="*/ 54536 h 154167"/>
                <a:gd name="connsiteX2" fmla="*/ 88511 w 88510"/>
                <a:gd name="connsiteY2" fmla="*/ 53 h 154167"/>
              </a:gdLst>
              <a:ahLst/>
              <a:cxnLst>
                <a:cxn ang="0">
                  <a:pos x="connsiteX0" y="connsiteY0"/>
                </a:cxn>
                <a:cxn ang="0">
                  <a:pos x="connsiteX1" y="connsiteY1"/>
                </a:cxn>
                <a:cxn ang="0">
                  <a:pos x="connsiteX2" y="connsiteY2"/>
                </a:cxn>
              </a:cxnLst>
              <a:rect l="l" t="t" r="r" b="b"/>
              <a:pathLst>
                <a:path w="88510" h="154167">
                  <a:moveTo>
                    <a:pt x="17073" y="154168"/>
                  </a:moveTo>
                  <a:cubicBezTo>
                    <a:pt x="-739" y="124450"/>
                    <a:pt x="-5787" y="86540"/>
                    <a:pt x="7548" y="54536"/>
                  </a:cubicBezTo>
                  <a:cubicBezTo>
                    <a:pt x="20883" y="22627"/>
                    <a:pt x="53935" y="-1280"/>
                    <a:pt x="88511" y="53"/>
                  </a:cubicBezTo>
                </a:path>
              </a:pathLst>
            </a:custGeom>
            <a:noFill/>
            <a:ln w="9525" cap="rnd">
              <a:solidFill>
                <a:srgbClr val="3A2120"/>
              </a:solidFill>
              <a:prstDash val="solid"/>
              <a:round/>
            </a:ln>
          </p:spPr>
          <p:txBody>
            <a:bodyPr rtlCol="0" anchor="ctr"/>
            <a:lstStyle/>
            <a:p>
              <a:endParaRPr lang="zh-CN" altLang="en-US"/>
            </a:p>
          </p:txBody>
        </p:sp>
        <p:sp>
          <p:nvSpPr>
            <p:cNvPr id="213" name="iSḻídè">
              <a:extLst>
                <a:ext uri="{FF2B5EF4-FFF2-40B4-BE49-F238E27FC236}">
                  <a16:creationId xmlns:a16="http://schemas.microsoft.com/office/drawing/2014/main" id="{8EAD1B16-502C-44C9-A7CB-3E2715E2C6A1}"/>
                </a:ext>
              </a:extLst>
            </p:cNvPr>
            <p:cNvSpPr/>
            <p:nvPr/>
          </p:nvSpPr>
          <p:spPr>
            <a:xfrm>
              <a:off x="5207603" y="2327242"/>
              <a:ext cx="71515" cy="172878"/>
            </a:xfrm>
            <a:custGeom>
              <a:avLst/>
              <a:gdLst>
                <a:gd name="connsiteX0" fmla="*/ 67342 w 71515"/>
                <a:gd name="connsiteY0" fmla="*/ 0 h 172878"/>
                <a:gd name="connsiteX1" fmla="*/ 68961 w 71515"/>
                <a:gd name="connsiteY1" fmla="*/ 52864 h 172878"/>
                <a:gd name="connsiteX2" fmla="*/ 0 w 71515"/>
                <a:gd name="connsiteY2" fmla="*/ 172879 h 172878"/>
              </a:gdLst>
              <a:ahLst/>
              <a:cxnLst>
                <a:cxn ang="0">
                  <a:pos x="connsiteX0" y="connsiteY0"/>
                </a:cxn>
                <a:cxn ang="0">
                  <a:pos x="connsiteX1" y="connsiteY1"/>
                </a:cxn>
                <a:cxn ang="0">
                  <a:pos x="connsiteX2" y="connsiteY2"/>
                </a:cxn>
              </a:cxnLst>
              <a:rect l="l" t="t" r="r" b="b"/>
              <a:pathLst>
                <a:path w="71515" h="172878">
                  <a:moveTo>
                    <a:pt x="67342" y="0"/>
                  </a:moveTo>
                  <a:cubicBezTo>
                    <a:pt x="73057" y="16859"/>
                    <a:pt x="72200" y="35338"/>
                    <a:pt x="68961" y="52864"/>
                  </a:cubicBezTo>
                  <a:cubicBezTo>
                    <a:pt x="60389" y="99060"/>
                    <a:pt x="35624" y="142208"/>
                    <a:pt x="0" y="172879"/>
                  </a:cubicBezTo>
                </a:path>
              </a:pathLst>
            </a:custGeom>
            <a:noFill/>
            <a:ln w="9525" cap="rnd">
              <a:solidFill>
                <a:srgbClr val="3A2120"/>
              </a:solidFill>
              <a:prstDash val="solid"/>
              <a:round/>
            </a:ln>
          </p:spPr>
          <p:txBody>
            <a:bodyPr rtlCol="0" anchor="ctr"/>
            <a:lstStyle/>
            <a:p>
              <a:endParaRPr lang="zh-CN" altLang="en-US"/>
            </a:p>
          </p:txBody>
        </p:sp>
        <p:sp>
          <p:nvSpPr>
            <p:cNvPr id="214" name="ïSlîḋè">
              <a:extLst>
                <a:ext uri="{FF2B5EF4-FFF2-40B4-BE49-F238E27FC236}">
                  <a16:creationId xmlns:a16="http://schemas.microsoft.com/office/drawing/2014/main" id="{6251D5B5-0F77-4E7D-8D52-2ECFDFE31B8C}"/>
                </a:ext>
              </a:extLst>
            </p:cNvPr>
            <p:cNvSpPr/>
            <p:nvPr/>
          </p:nvSpPr>
          <p:spPr>
            <a:xfrm>
              <a:off x="4056021" y="2338101"/>
              <a:ext cx="68303" cy="151923"/>
            </a:xfrm>
            <a:custGeom>
              <a:avLst/>
              <a:gdLst>
                <a:gd name="connsiteX0" fmla="*/ 5438 w 68303"/>
                <a:gd name="connsiteY0" fmla="*/ 0 h 151923"/>
                <a:gd name="connsiteX1" fmla="*/ 295 w 68303"/>
                <a:gd name="connsiteY1" fmla="*/ 29146 h 151923"/>
                <a:gd name="connsiteX2" fmla="*/ 17821 w 68303"/>
                <a:gd name="connsiteY2" fmla="*/ 100203 h 151923"/>
                <a:gd name="connsiteX3" fmla="*/ 68303 w 68303"/>
                <a:gd name="connsiteY3" fmla="*/ 151924 h 151923"/>
              </a:gdLst>
              <a:ahLst/>
              <a:cxnLst>
                <a:cxn ang="0">
                  <a:pos x="connsiteX0" y="connsiteY0"/>
                </a:cxn>
                <a:cxn ang="0">
                  <a:pos x="connsiteX1" y="connsiteY1"/>
                </a:cxn>
                <a:cxn ang="0">
                  <a:pos x="connsiteX2" y="connsiteY2"/>
                </a:cxn>
                <a:cxn ang="0">
                  <a:pos x="connsiteX3" y="connsiteY3"/>
                </a:cxn>
              </a:cxnLst>
              <a:rect l="l" t="t" r="r" b="b"/>
              <a:pathLst>
                <a:path w="68303" h="151923">
                  <a:moveTo>
                    <a:pt x="5438" y="0"/>
                  </a:moveTo>
                  <a:cubicBezTo>
                    <a:pt x="-372" y="8192"/>
                    <a:pt x="-372" y="19050"/>
                    <a:pt x="295" y="29146"/>
                  </a:cubicBezTo>
                  <a:cubicBezTo>
                    <a:pt x="2009" y="53626"/>
                    <a:pt x="6867" y="78200"/>
                    <a:pt x="17821" y="100203"/>
                  </a:cubicBezTo>
                  <a:cubicBezTo>
                    <a:pt x="28679" y="122206"/>
                    <a:pt x="46015" y="141542"/>
                    <a:pt x="68303" y="151924"/>
                  </a:cubicBezTo>
                </a:path>
              </a:pathLst>
            </a:custGeom>
            <a:noFill/>
            <a:ln w="9525" cap="rnd">
              <a:solidFill>
                <a:srgbClr val="3A2120"/>
              </a:solidFill>
              <a:prstDash val="solid"/>
              <a:round/>
            </a:ln>
          </p:spPr>
          <p:txBody>
            <a:bodyPr rtlCol="0" anchor="ctr"/>
            <a:lstStyle/>
            <a:p>
              <a:endParaRPr lang="zh-CN" altLang="en-US"/>
            </a:p>
          </p:txBody>
        </p:sp>
        <p:sp>
          <p:nvSpPr>
            <p:cNvPr id="215" name="îṩḷiḑé">
              <a:extLst>
                <a:ext uri="{FF2B5EF4-FFF2-40B4-BE49-F238E27FC236}">
                  <a16:creationId xmlns:a16="http://schemas.microsoft.com/office/drawing/2014/main" id="{03E861C2-1501-42FB-8F64-57372BF7746D}"/>
                </a:ext>
              </a:extLst>
            </p:cNvPr>
            <p:cNvSpPr/>
            <p:nvPr/>
          </p:nvSpPr>
          <p:spPr>
            <a:xfrm>
              <a:off x="4855654" y="2245177"/>
              <a:ext cx="126396" cy="21486"/>
            </a:xfrm>
            <a:custGeom>
              <a:avLst/>
              <a:gdLst>
                <a:gd name="connsiteX0" fmla="*/ 0 w 126396"/>
                <a:gd name="connsiteY0" fmla="*/ 8628 h 21486"/>
                <a:gd name="connsiteX1" fmla="*/ 126397 w 126396"/>
                <a:gd name="connsiteY1" fmla="*/ 21487 h 21486"/>
              </a:gdLst>
              <a:ahLst/>
              <a:cxnLst>
                <a:cxn ang="0">
                  <a:pos x="connsiteX0" y="connsiteY0"/>
                </a:cxn>
                <a:cxn ang="0">
                  <a:pos x="connsiteX1" y="connsiteY1"/>
                </a:cxn>
              </a:cxnLst>
              <a:rect l="l" t="t" r="r" b="b"/>
              <a:pathLst>
                <a:path w="126396" h="21486">
                  <a:moveTo>
                    <a:pt x="0" y="8628"/>
                  </a:moveTo>
                  <a:cubicBezTo>
                    <a:pt x="41148" y="-6422"/>
                    <a:pt x="89154" y="-1564"/>
                    <a:pt x="126397" y="21487"/>
                  </a:cubicBezTo>
                </a:path>
              </a:pathLst>
            </a:custGeom>
            <a:noFill/>
            <a:ln w="9525" cap="rnd">
              <a:solidFill>
                <a:srgbClr val="3A2120"/>
              </a:solidFill>
              <a:prstDash val="solid"/>
              <a:round/>
            </a:ln>
          </p:spPr>
          <p:txBody>
            <a:bodyPr rtlCol="0" anchor="ctr"/>
            <a:lstStyle/>
            <a:p>
              <a:endParaRPr lang="zh-CN" altLang="en-US"/>
            </a:p>
          </p:txBody>
        </p:sp>
        <p:sp>
          <p:nvSpPr>
            <p:cNvPr id="216" name="iSliďe">
              <a:extLst>
                <a:ext uri="{FF2B5EF4-FFF2-40B4-BE49-F238E27FC236}">
                  <a16:creationId xmlns:a16="http://schemas.microsoft.com/office/drawing/2014/main" id="{EFAFD768-A937-40F9-8934-41C705819A7E}"/>
                </a:ext>
              </a:extLst>
            </p:cNvPr>
            <p:cNvSpPr/>
            <p:nvPr/>
          </p:nvSpPr>
          <p:spPr>
            <a:xfrm>
              <a:off x="4407693" y="2252381"/>
              <a:ext cx="114490" cy="16853"/>
            </a:xfrm>
            <a:custGeom>
              <a:avLst/>
              <a:gdLst>
                <a:gd name="connsiteX0" fmla="*/ 114491 w 114490"/>
                <a:gd name="connsiteY0" fmla="*/ 3233 h 16853"/>
                <a:gd name="connsiteX1" fmla="*/ 0 w 114490"/>
                <a:gd name="connsiteY1" fmla="*/ 16854 h 16853"/>
              </a:gdLst>
              <a:ahLst/>
              <a:cxnLst>
                <a:cxn ang="0">
                  <a:pos x="connsiteX0" y="connsiteY0"/>
                </a:cxn>
                <a:cxn ang="0">
                  <a:pos x="connsiteX1" y="connsiteY1"/>
                </a:cxn>
              </a:cxnLst>
              <a:rect l="l" t="t" r="r" b="b"/>
              <a:pathLst>
                <a:path w="114490" h="16853">
                  <a:moveTo>
                    <a:pt x="114491" y="3233"/>
                  </a:moveTo>
                  <a:cubicBezTo>
                    <a:pt x="76105" y="-3911"/>
                    <a:pt x="35624" y="852"/>
                    <a:pt x="0" y="16854"/>
                  </a:cubicBezTo>
                </a:path>
              </a:pathLst>
            </a:custGeom>
            <a:noFill/>
            <a:ln w="9525" cap="rnd">
              <a:solidFill>
                <a:srgbClr val="3A2120"/>
              </a:solidFill>
              <a:prstDash val="solid"/>
              <a:round/>
            </a:ln>
          </p:spPr>
          <p:txBody>
            <a:bodyPr rtlCol="0" anchor="ctr"/>
            <a:lstStyle/>
            <a:p>
              <a:endParaRPr lang="zh-CN" altLang="en-US"/>
            </a:p>
          </p:txBody>
        </p:sp>
        <p:sp>
          <p:nvSpPr>
            <p:cNvPr id="217" name="iśḻíḑè">
              <a:extLst>
                <a:ext uri="{FF2B5EF4-FFF2-40B4-BE49-F238E27FC236}">
                  <a16:creationId xmlns:a16="http://schemas.microsoft.com/office/drawing/2014/main" id="{5C5972E2-420B-4203-B5D8-E0151C5C9832}"/>
                </a:ext>
              </a:extLst>
            </p:cNvPr>
            <p:cNvSpPr/>
            <p:nvPr/>
          </p:nvSpPr>
          <p:spPr>
            <a:xfrm>
              <a:off x="4609528" y="2242766"/>
              <a:ext cx="165449" cy="55805"/>
            </a:xfrm>
            <a:custGeom>
              <a:avLst/>
              <a:gdLst>
                <a:gd name="connsiteX0" fmla="*/ 0 w 165449"/>
                <a:gd name="connsiteY0" fmla="*/ 49996 h 55805"/>
                <a:gd name="connsiteX1" fmla="*/ 43243 w 165449"/>
                <a:gd name="connsiteY1" fmla="*/ 7609 h 55805"/>
                <a:gd name="connsiteX2" fmla="*/ 104204 w 165449"/>
                <a:gd name="connsiteY2" fmla="*/ 2180 h 55805"/>
                <a:gd name="connsiteX3" fmla="*/ 143542 w 165449"/>
                <a:gd name="connsiteY3" fmla="*/ 19516 h 55805"/>
                <a:gd name="connsiteX4" fmla="*/ 165449 w 165449"/>
                <a:gd name="connsiteY4" fmla="*/ 55806 h 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49" h="55805">
                  <a:moveTo>
                    <a:pt x="0" y="49996"/>
                  </a:moveTo>
                  <a:cubicBezTo>
                    <a:pt x="7906" y="30850"/>
                    <a:pt x="24193" y="15706"/>
                    <a:pt x="43243" y="7609"/>
                  </a:cubicBezTo>
                  <a:cubicBezTo>
                    <a:pt x="62293" y="-487"/>
                    <a:pt x="83915" y="-1820"/>
                    <a:pt x="104204" y="2180"/>
                  </a:cubicBezTo>
                  <a:cubicBezTo>
                    <a:pt x="118396" y="4942"/>
                    <a:pt x="132302" y="10372"/>
                    <a:pt x="143542" y="19516"/>
                  </a:cubicBezTo>
                  <a:cubicBezTo>
                    <a:pt x="154781" y="28564"/>
                    <a:pt x="163259" y="41518"/>
                    <a:pt x="165449" y="55806"/>
                  </a:cubicBezTo>
                </a:path>
              </a:pathLst>
            </a:custGeom>
            <a:noFill/>
            <a:ln w="9525" cap="rnd">
              <a:solidFill>
                <a:srgbClr val="3A2120"/>
              </a:solidFill>
              <a:prstDash val="solid"/>
              <a:round/>
            </a:ln>
          </p:spPr>
          <p:txBody>
            <a:bodyPr rtlCol="0" anchor="ctr"/>
            <a:lstStyle/>
            <a:p>
              <a:endParaRPr lang="zh-CN" altLang="en-US"/>
            </a:p>
          </p:txBody>
        </p:sp>
        <p:sp>
          <p:nvSpPr>
            <p:cNvPr id="218" name="íṧḻîḍè">
              <a:extLst>
                <a:ext uri="{FF2B5EF4-FFF2-40B4-BE49-F238E27FC236}">
                  <a16:creationId xmlns:a16="http://schemas.microsoft.com/office/drawing/2014/main" id="{942C13F3-C89B-4416-BF2E-AC5AB30676FC}"/>
                </a:ext>
              </a:extLst>
            </p:cNvPr>
            <p:cNvSpPr/>
            <p:nvPr/>
          </p:nvSpPr>
          <p:spPr>
            <a:xfrm>
              <a:off x="4867192" y="3620730"/>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465"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219" name="ïŝ1ïḍé">
              <a:extLst>
                <a:ext uri="{FF2B5EF4-FFF2-40B4-BE49-F238E27FC236}">
                  <a16:creationId xmlns:a16="http://schemas.microsoft.com/office/drawing/2014/main" id="{17512846-B374-417C-A5FF-847F89BACD0F}"/>
                </a:ext>
              </a:extLst>
            </p:cNvPr>
            <p:cNvSpPr/>
            <p:nvPr/>
          </p:nvSpPr>
          <p:spPr>
            <a:xfrm>
              <a:off x="4763751" y="3791894"/>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220" name="ïṩľîḍê">
              <a:extLst>
                <a:ext uri="{FF2B5EF4-FFF2-40B4-BE49-F238E27FC236}">
                  <a16:creationId xmlns:a16="http://schemas.microsoft.com/office/drawing/2014/main" id="{93851218-0A6A-4ADF-BA54-4673DDDE720B}"/>
                </a:ext>
              </a:extLst>
            </p:cNvPr>
            <p:cNvSpPr/>
            <p:nvPr/>
          </p:nvSpPr>
          <p:spPr>
            <a:xfrm>
              <a:off x="4730508" y="5304083"/>
              <a:ext cx="38567" cy="39555"/>
            </a:xfrm>
            <a:custGeom>
              <a:avLst/>
              <a:gdLst>
                <a:gd name="connsiteX0" fmla="*/ 4369 w 38567"/>
                <a:gd name="connsiteY0" fmla="*/ 7342 h 39555"/>
                <a:gd name="connsiteX1" fmla="*/ 940 w 38567"/>
                <a:gd name="connsiteY1" fmla="*/ 13629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2"/>
                    <a:pt x="940" y="13629"/>
                  </a:cubicBezTo>
                  <a:cubicBezTo>
                    <a:pt x="-1823" y="22296"/>
                    <a:pt x="1606" y="33059"/>
                    <a:pt x="9893" y="37536"/>
                  </a:cubicBezTo>
                  <a:cubicBezTo>
                    <a:pt x="20275" y="43061"/>
                    <a:pt x="34944" y="36679"/>
                    <a:pt x="37992" y="25344"/>
                  </a:cubicBezTo>
                  <a:cubicBezTo>
                    <a:pt x="39802" y="18391"/>
                    <a:pt x="37230" y="10009"/>
                    <a:pt x="31896" y="4675"/>
                  </a:cubicBezTo>
                  <a:cubicBezTo>
                    <a:pt x="23704"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221" name="ïslîḑe">
              <a:extLst>
                <a:ext uri="{FF2B5EF4-FFF2-40B4-BE49-F238E27FC236}">
                  <a16:creationId xmlns:a16="http://schemas.microsoft.com/office/drawing/2014/main" id="{7C566555-6F3B-4616-A508-B149EB55D205}"/>
                </a:ext>
              </a:extLst>
            </p:cNvPr>
            <p:cNvSpPr/>
            <p:nvPr/>
          </p:nvSpPr>
          <p:spPr>
            <a:xfrm>
              <a:off x="4697076" y="5486417"/>
              <a:ext cx="38567" cy="39625"/>
            </a:xfrm>
            <a:custGeom>
              <a:avLst/>
              <a:gdLst>
                <a:gd name="connsiteX0" fmla="*/ 4369 w 38567"/>
                <a:gd name="connsiteY0" fmla="*/ 7411 h 39625"/>
                <a:gd name="connsiteX1" fmla="*/ 940 w 38567"/>
                <a:gd name="connsiteY1" fmla="*/ 13698 h 39625"/>
                <a:gd name="connsiteX2" fmla="*/ 9893 w 38567"/>
                <a:gd name="connsiteY2" fmla="*/ 37606 h 39625"/>
                <a:gd name="connsiteX3" fmla="*/ 37992 w 38567"/>
                <a:gd name="connsiteY3" fmla="*/ 25414 h 39625"/>
                <a:gd name="connsiteX4" fmla="*/ 31896 w 38567"/>
                <a:gd name="connsiteY4" fmla="*/ 4744 h 39625"/>
                <a:gd name="connsiteX5" fmla="*/ 4369 w 38567"/>
                <a:gd name="connsiteY5" fmla="*/ 7411 h 3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625">
                  <a:moveTo>
                    <a:pt x="4369" y="7411"/>
                  </a:moveTo>
                  <a:cubicBezTo>
                    <a:pt x="2845" y="9316"/>
                    <a:pt x="1606" y="11412"/>
                    <a:pt x="940" y="13698"/>
                  </a:cubicBezTo>
                  <a:cubicBezTo>
                    <a:pt x="-1823" y="22366"/>
                    <a:pt x="1606" y="33129"/>
                    <a:pt x="9893" y="37606"/>
                  </a:cubicBezTo>
                  <a:cubicBezTo>
                    <a:pt x="20275" y="43130"/>
                    <a:pt x="34944" y="36748"/>
                    <a:pt x="37992" y="25414"/>
                  </a:cubicBezTo>
                  <a:cubicBezTo>
                    <a:pt x="39802" y="18460"/>
                    <a:pt x="37230" y="10078"/>
                    <a:pt x="31896" y="4744"/>
                  </a:cubicBezTo>
                  <a:cubicBezTo>
                    <a:pt x="23609" y="-3257"/>
                    <a:pt x="10560" y="-304"/>
                    <a:pt x="4369" y="7411"/>
                  </a:cubicBezTo>
                  <a:close/>
                </a:path>
              </a:pathLst>
            </a:custGeom>
            <a:solidFill>
              <a:srgbClr val="3A2120"/>
            </a:solidFill>
            <a:ln w="9525" cap="flat">
              <a:noFill/>
              <a:prstDash val="solid"/>
              <a:miter/>
            </a:ln>
          </p:spPr>
          <p:txBody>
            <a:bodyPr rtlCol="0" anchor="ctr"/>
            <a:lstStyle/>
            <a:p>
              <a:endParaRPr lang="zh-CN" altLang="en-US"/>
            </a:p>
          </p:txBody>
        </p:sp>
        <p:sp>
          <p:nvSpPr>
            <p:cNvPr id="222" name="iS1ïḋê">
              <a:extLst>
                <a:ext uri="{FF2B5EF4-FFF2-40B4-BE49-F238E27FC236}">
                  <a16:creationId xmlns:a16="http://schemas.microsoft.com/office/drawing/2014/main" id="{966D1A5D-7B8B-4DB4-A1CB-9BB22B6B87DD}"/>
                </a:ext>
              </a:extLst>
            </p:cNvPr>
            <p:cNvSpPr/>
            <p:nvPr/>
          </p:nvSpPr>
          <p:spPr>
            <a:xfrm>
              <a:off x="4452474" y="3620730"/>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223" name="íṥľïḋè">
              <a:extLst>
                <a:ext uri="{FF2B5EF4-FFF2-40B4-BE49-F238E27FC236}">
                  <a16:creationId xmlns:a16="http://schemas.microsoft.com/office/drawing/2014/main" id="{CCA9EBDC-2AB9-403F-911F-51C148157B3E}"/>
                </a:ext>
              </a:extLst>
            </p:cNvPr>
            <p:cNvSpPr/>
            <p:nvPr/>
          </p:nvSpPr>
          <p:spPr>
            <a:xfrm>
              <a:off x="4763751" y="4002136"/>
              <a:ext cx="38567" cy="39625"/>
            </a:xfrm>
            <a:custGeom>
              <a:avLst/>
              <a:gdLst>
                <a:gd name="connsiteX0" fmla="*/ 4369 w 38567"/>
                <a:gd name="connsiteY0" fmla="*/ 7411 h 39625"/>
                <a:gd name="connsiteX1" fmla="*/ 940 w 38567"/>
                <a:gd name="connsiteY1" fmla="*/ 13698 h 39625"/>
                <a:gd name="connsiteX2" fmla="*/ 9893 w 38567"/>
                <a:gd name="connsiteY2" fmla="*/ 37605 h 39625"/>
                <a:gd name="connsiteX3" fmla="*/ 37992 w 38567"/>
                <a:gd name="connsiteY3" fmla="*/ 25413 h 39625"/>
                <a:gd name="connsiteX4" fmla="*/ 31896 w 38567"/>
                <a:gd name="connsiteY4" fmla="*/ 4744 h 39625"/>
                <a:gd name="connsiteX5" fmla="*/ 4369 w 38567"/>
                <a:gd name="connsiteY5" fmla="*/ 7411 h 3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625">
                  <a:moveTo>
                    <a:pt x="4369" y="7411"/>
                  </a:moveTo>
                  <a:cubicBezTo>
                    <a:pt x="2845" y="9316"/>
                    <a:pt x="1606" y="11412"/>
                    <a:pt x="940" y="13698"/>
                  </a:cubicBezTo>
                  <a:cubicBezTo>
                    <a:pt x="-1823" y="22365"/>
                    <a:pt x="1606" y="33129"/>
                    <a:pt x="9893" y="37605"/>
                  </a:cubicBezTo>
                  <a:cubicBezTo>
                    <a:pt x="20275" y="43130"/>
                    <a:pt x="34944" y="36748"/>
                    <a:pt x="37992" y="25413"/>
                  </a:cubicBezTo>
                  <a:cubicBezTo>
                    <a:pt x="39802" y="18460"/>
                    <a:pt x="37230" y="10078"/>
                    <a:pt x="31896" y="4744"/>
                  </a:cubicBezTo>
                  <a:cubicBezTo>
                    <a:pt x="23609" y="-3257"/>
                    <a:pt x="10560" y="-304"/>
                    <a:pt x="4369" y="7411"/>
                  </a:cubicBezTo>
                  <a:close/>
                </a:path>
              </a:pathLst>
            </a:custGeom>
            <a:solidFill>
              <a:srgbClr val="3A2120"/>
            </a:solidFill>
            <a:ln w="9525" cap="flat">
              <a:noFill/>
              <a:prstDash val="solid"/>
              <a:miter/>
            </a:ln>
          </p:spPr>
          <p:txBody>
            <a:bodyPr rtlCol="0" anchor="ctr"/>
            <a:lstStyle/>
            <a:p>
              <a:endParaRPr lang="zh-CN" altLang="en-US"/>
            </a:p>
          </p:txBody>
        </p:sp>
        <p:sp>
          <p:nvSpPr>
            <p:cNvPr id="224" name="íš1íḋê">
              <a:extLst>
                <a:ext uri="{FF2B5EF4-FFF2-40B4-BE49-F238E27FC236}">
                  <a16:creationId xmlns:a16="http://schemas.microsoft.com/office/drawing/2014/main" id="{53276BD4-9391-456A-88EB-0F2E3EA987DC}"/>
                </a:ext>
              </a:extLst>
            </p:cNvPr>
            <p:cNvSpPr/>
            <p:nvPr/>
          </p:nvSpPr>
          <p:spPr>
            <a:xfrm>
              <a:off x="4213955" y="2886550"/>
              <a:ext cx="238978" cy="260984"/>
            </a:xfrm>
            <a:custGeom>
              <a:avLst/>
              <a:gdLst>
                <a:gd name="connsiteX0" fmla="*/ 87439 w 238978"/>
                <a:gd name="connsiteY0" fmla="*/ 260985 h 260984"/>
                <a:gd name="connsiteX1" fmla="*/ 0 w 238978"/>
                <a:gd name="connsiteY1" fmla="*/ 170212 h 260984"/>
                <a:gd name="connsiteX2" fmla="*/ 238506 w 238978"/>
                <a:gd name="connsiteY2" fmla="*/ 0 h 260984"/>
                <a:gd name="connsiteX3" fmla="*/ 234220 w 238978"/>
                <a:gd name="connsiteY3" fmla="*/ 140017 h 260984"/>
                <a:gd name="connsiteX4" fmla="*/ 87439 w 238978"/>
                <a:gd name="connsiteY4" fmla="*/ 260985 h 26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78" h="260984">
                  <a:moveTo>
                    <a:pt x="87439" y="260985"/>
                  </a:moveTo>
                  <a:lnTo>
                    <a:pt x="0" y="170212"/>
                  </a:lnTo>
                  <a:lnTo>
                    <a:pt x="238506" y="0"/>
                  </a:lnTo>
                  <a:cubicBezTo>
                    <a:pt x="238506" y="0"/>
                    <a:pt x="241078" y="85439"/>
                    <a:pt x="234220" y="140017"/>
                  </a:cubicBezTo>
                  <a:lnTo>
                    <a:pt x="87439" y="260985"/>
                  </a:lnTo>
                  <a:close/>
                </a:path>
              </a:pathLst>
            </a:custGeom>
            <a:solidFill>
              <a:srgbClr val="FFDEBB"/>
            </a:solidFill>
            <a:ln w="9525" cap="flat">
              <a:noFill/>
              <a:prstDash val="solid"/>
              <a:miter/>
            </a:ln>
          </p:spPr>
          <p:txBody>
            <a:bodyPr rtlCol="0" anchor="ctr"/>
            <a:lstStyle/>
            <a:p>
              <a:endParaRPr lang="zh-CN" altLang="en-US"/>
            </a:p>
          </p:txBody>
        </p:sp>
        <p:sp>
          <p:nvSpPr>
            <p:cNvPr id="225" name="îsḷîdè">
              <a:extLst>
                <a:ext uri="{FF2B5EF4-FFF2-40B4-BE49-F238E27FC236}">
                  <a16:creationId xmlns:a16="http://schemas.microsoft.com/office/drawing/2014/main" id="{30DC7AEF-D7B9-4A4F-A021-F9B0308B3CDA}"/>
                </a:ext>
              </a:extLst>
            </p:cNvPr>
            <p:cNvSpPr/>
            <p:nvPr/>
          </p:nvSpPr>
          <p:spPr>
            <a:xfrm>
              <a:off x="4892897" y="2905981"/>
              <a:ext cx="200215" cy="214407"/>
            </a:xfrm>
            <a:custGeom>
              <a:avLst/>
              <a:gdLst>
                <a:gd name="connsiteX0" fmla="*/ 0 w 200215"/>
                <a:gd name="connsiteY0" fmla="*/ 0 h 214407"/>
                <a:gd name="connsiteX1" fmla="*/ 200216 w 200215"/>
                <a:gd name="connsiteY1" fmla="*/ 107252 h 214407"/>
                <a:gd name="connsiteX2" fmla="*/ 124587 w 200215"/>
                <a:gd name="connsiteY2" fmla="*/ 214408 h 214407"/>
                <a:gd name="connsiteX3" fmla="*/ 11621 w 200215"/>
                <a:gd name="connsiteY3" fmla="*/ 120587 h 214407"/>
              </a:gdLst>
              <a:ahLst/>
              <a:cxnLst>
                <a:cxn ang="0">
                  <a:pos x="connsiteX0" y="connsiteY0"/>
                </a:cxn>
                <a:cxn ang="0">
                  <a:pos x="connsiteX1" y="connsiteY1"/>
                </a:cxn>
                <a:cxn ang="0">
                  <a:pos x="connsiteX2" y="connsiteY2"/>
                </a:cxn>
                <a:cxn ang="0">
                  <a:pos x="connsiteX3" y="connsiteY3"/>
                </a:cxn>
              </a:cxnLst>
              <a:rect l="l" t="t" r="r" b="b"/>
              <a:pathLst>
                <a:path w="200215" h="214407">
                  <a:moveTo>
                    <a:pt x="0" y="0"/>
                  </a:moveTo>
                  <a:lnTo>
                    <a:pt x="200216" y="107252"/>
                  </a:lnTo>
                  <a:lnTo>
                    <a:pt x="124587" y="214408"/>
                  </a:lnTo>
                  <a:lnTo>
                    <a:pt x="11621" y="120587"/>
                  </a:lnTo>
                  <a:close/>
                </a:path>
              </a:pathLst>
            </a:custGeom>
            <a:solidFill>
              <a:srgbClr val="FFDEBB"/>
            </a:solidFill>
            <a:ln w="9525" cap="flat">
              <a:noFill/>
              <a:prstDash val="solid"/>
              <a:miter/>
            </a:ln>
          </p:spPr>
          <p:txBody>
            <a:bodyPr rtlCol="0" anchor="ctr"/>
            <a:lstStyle/>
            <a:p>
              <a:endParaRPr lang="zh-CN" altLang="en-US"/>
            </a:p>
          </p:txBody>
        </p:sp>
        <p:sp>
          <p:nvSpPr>
            <p:cNvPr id="226" name="îṡḷïḍè">
              <a:extLst>
                <a:ext uri="{FF2B5EF4-FFF2-40B4-BE49-F238E27FC236}">
                  <a16:creationId xmlns:a16="http://schemas.microsoft.com/office/drawing/2014/main" id="{5F0EBC90-682F-403B-AA1D-1582B21A7A37}"/>
                </a:ext>
              </a:extLst>
            </p:cNvPr>
            <p:cNvSpPr/>
            <p:nvPr/>
          </p:nvSpPr>
          <p:spPr>
            <a:xfrm>
              <a:off x="3342608" y="5276278"/>
              <a:ext cx="146018" cy="382142"/>
            </a:xfrm>
            <a:custGeom>
              <a:avLst/>
              <a:gdLst>
                <a:gd name="connsiteX0" fmla="*/ 0 w 146018"/>
                <a:gd name="connsiteY0" fmla="*/ 0 h 382142"/>
                <a:gd name="connsiteX1" fmla="*/ 108490 w 146018"/>
                <a:gd name="connsiteY1" fmla="*/ 176213 h 382142"/>
                <a:gd name="connsiteX2" fmla="*/ 146018 w 146018"/>
                <a:gd name="connsiteY2" fmla="*/ 382143 h 382142"/>
              </a:gdLst>
              <a:ahLst/>
              <a:cxnLst>
                <a:cxn ang="0">
                  <a:pos x="connsiteX0" y="connsiteY0"/>
                </a:cxn>
                <a:cxn ang="0">
                  <a:pos x="connsiteX1" y="connsiteY1"/>
                </a:cxn>
                <a:cxn ang="0">
                  <a:pos x="connsiteX2" y="connsiteY2"/>
                </a:cxn>
              </a:cxnLst>
              <a:rect l="l" t="t" r="r" b="b"/>
              <a:pathLst>
                <a:path w="146018" h="382142">
                  <a:moveTo>
                    <a:pt x="0" y="0"/>
                  </a:moveTo>
                  <a:cubicBezTo>
                    <a:pt x="53054" y="45529"/>
                    <a:pt x="87535" y="109538"/>
                    <a:pt x="108490" y="176213"/>
                  </a:cubicBezTo>
                  <a:cubicBezTo>
                    <a:pt x="129445" y="242888"/>
                    <a:pt x="137731" y="312801"/>
                    <a:pt x="146018" y="382143"/>
                  </a:cubicBezTo>
                </a:path>
              </a:pathLst>
            </a:custGeom>
            <a:noFill/>
            <a:ln w="9525" cap="rnd">
              <a:solidFill>
                <a:srgbClr val="3A2120"/>
              </a:solidFill>
              <a:prstDash val="solid"/>
              <a:round/>
            </a:ln>
          </p:spPr>
          <p:txBody>
            <a:bodyPr rtlCol="0" anchor="ctr"/>
            <a:lstStyle/>
            <a:p>
              <a:endParaRPr lang="zh-CN" altLang="en-US"/>
            </a:p>
          </p:txBody>
        </p:sp>
        <p:sp>
          <p:nvSpPr>
            <p:cNvPr id="227" name="işlïḓè">
              <a:extLst>
                <a:ext uri="{FF2B5EF4-FFF2-40B4-BE49-F238E27FC236}">
                  <a16:creationId xmlns:a16="http://schemas.microsoft.com/office/drawing/2014/main" id="{6D46FA35-0742-4532-B0C9-12368D20B9E0}"/>
                </a:ext>
              </a:extLst>
            </p:cNvPr>
            <p:cNvSpPr/>
            <p:nvPr/>
          </p:nvSpPr>
          <p:spPr>
            <a:xfrm>
              <a:off x="3345751" y="5323712"/>
              <a:ext cx="20288" cy="23526"/>
            </a:xfrm>
            <a:custGeom>
              <a:avLst/>
              <a:gdLst>
                <a:gd name="connsiteX0" fmla="*/ 0 w 20288"/>
                <a:gd name="connsiteY0" fmla="*/ 0 h 23526"/>
                <a:gd name="connsiteX1" fmla="*/ 20288 w 20288"/>
                <a:gd name="connsiteY1" fmla="*/ 23527 h 23526"/>
              </a:gdLst>
              <a:ahLst/>
              <a:cxnLst>
                <a:cxn ang="0">
                  <a:pos x="connsiteX0" y="connsiteY0"/>
                </a:cxn>
                <a:cxn ang="0">
                  <a:pos x="connsiteX1" y="connsiteY1"/>
                </a:cxn>
              </a:cxnLst>
              <a:rect l="l" t="t" r="r" b="b"/>
              <a:pathLst>
                <a:path w="20288" h="23526">
                  <a:moveTo>
                    <a:pt x="0" y="0"/>
                  </a:moveTo>
                  <a:cubicBezTo>
                    <a:pt x="7811" y="6763"/>
                    <a:pt x="14669" y="14764"/>
                    <a:pt x="20288" y="23527"/>
                  </a:cubicBezTo>
                </a:path>
              </a:pathLst>
            </a:custGeom>
            <a:noFill/>
            <a:ln w="9525" cap="rnd">
              <a:solidFill>
                <a:srgbClr val="3A2120"/>
              </a:solidFill>
              <a:prstDash val="solid"/>
              <a:round/>
            </a:ln>
          </p:spPr>
          <p:txBody>
            <a:bodyPr rtlCol="0" anchor="ctr"/>
            <a:lstStyle/>
            <a:p>
              <a:endParaRPr lang="zh-CN" altLang="en-US"/>
            </a:p>
          </p:txBody>
        </p:sp>
        <p:sp>
          <p:nvSpPr>
            <p:cNvPr id="228" name="iSľiḑê">
              <a:extLst>
                <a:ext uri="{FF2B5EF4-FFF2-40B4-BE49-F238E27FC236}">
                  <a16:creationId xmlns:a16="http://schemas.microsoft.com/office/drawing/2014/main" id="{18A277AC-6A68-4429-AA6A-D482E065CB3C}"/>
                </a:ext>
              </a:extLst>
            </p:cNvPr>
            <p:cNvSpPr/>
            <p:nvPr/>
          </p:nvSpPr>
          <p:spPr>
            <a:xfrm>
              <a:off x="3383184" y="5376385"/>
              <a:ext cx="14668" cy="29146"/>
            </a:xfrm>
            <a:custGeom>
              <a:avLst/>
              <a:gdLst>
                <a:gd name="connsiteX0" fmla="*/ 0 w 14668"/>
                <a:gd name="connsiteY0" fmla="*/ 0 h 29146"/>
                <a:gd name="connsiteX1" fmla="*/ 14669 w 14668"/>
                <a:gd name="connsiteY1" fmla="*/ 29146 h 29146"/>
              </a:gdLst>
              <a:ahLst/>
              <a:cxnLst>
                <a:cxn ang="0">
                  <a:pos x="connsiteX0" y="connsiteY0"/>
                </a:cxn>
                <a:cxn ang="0">
                  <a:pos x="connsiteX1" y="connsiteY1"/>
                </a:cxn>
              </a:cxnLst>
              <a:rect l="l" t="t" r="r" b="b"/>
              <a:pathLst>
                <a:path w="14668" h="29146">
                  <a:moveTo>
                    <a:pt x="0" y="0"/>
                  </a:moveTo>
                  <a:cubicBezTo>
                    <a:pt x="4858" y="9715"/>
                    <a:pt x="9811" y="19431"/>
                    <a:pt x="14669" y="29146"/>
                  </a:cubicBezTo>
                </a:path>
              </a:pathLst>
            </a:custGeom>
            <a:noFill/>
            <a:ln w="9525" cap="rnd">
              <a:solidFill>
                <a:srgbClr val="3A2120"/>
              </a:solidFill>
              <a:prstDash val="solid"/>
              <a:round/>
            </a:ln>
          </p:spPr>
          <p:txBody>
            <a:bodyPr rtlCol="0" anchor="ctr"/>
            <a:lstStyle/>
            <a:p>
              <a:endParaRPr lang="zh-CN" altLang="en-US"/>
            </a:p>
          </p:txBody>
        </p:sp>
        <p:sp>
          <p:nvSpPr>
            <p:cNvPr id="229" name="iSliḋé">
              <a:extLst>
                <a:ext uri="{FF2B5EF4-FFF2-40B4-BE49-F238E27FC236}">
                  <a16:creationId xmlns:a16="http://schemas.microsoft.com/office/drawing/2014/main" id="{0818644A-64F7-4ADF-AB1B-926674754F69}"/>
                </a:ext>
              </a:extLst>
            </p:cNvPr>
            <p:cNvSpPr/>
            <p:nvPr/>
          </p:nvSpPr>
          <p:spPr>
            <a:xfrm>
              <a:off x="3413855" y="5440488"/>
              <a:ext cx="10572" cy="35623"/>
            </a:xfrm>
            <a:custGeom>
              <a:avLst/>
              <a:gdLst>
                <a:gd name="connsiteX0" fmla="*/ 0 w 10572"/>
                <a:gd name="connsiteY0" fmla="*/ 0 h 35623"/>
                <a:gd name="connsiteX1" fmla="*/ 10573 w 10572"/>
                <a:gd name="connsiteY1" fmla="*/ 35624 h 35623"/>
              </a:gdLst>
              <a:ahLst/>
              <a:cxnLst>
                <a:cxn ang="0">
                  <a:pos x="connsiteX0" y="connsiteY0"/>
                </a:cxn>
                <a:cxn ang="0">
                  <a:pos x="connsiteX1" y="connsiteY1"/>
                </a:cxn>
              </a:cxnLst>
              <a:rect l="l" t="t" r="r" b="b"/>
              <a:pathLst>
                <a:path w="10572" h="35623">
                  <a:moveTo>
                    <a:pt x="0" y="0"/>
                  </a:moveTo>
                  <a:cubicBezTo>
                    <a:pt x="4763" y="11430"/>
                    <a:pt x="8287" y="23432"/>
                    <a:pt x="10573" y="35624"/>
                  </a:cubicBezTo>
                </a:path>
              </a:pathLst>
            </a:custGeom>
            <a:noFill/>
            <a:ln w="9525" cap="rnd">
              <a:solidFill>
                <a:srgbClr val="3A2120"/>
              </a:solidFill>
              <a:prstDash val="solid"/>
              <a:round/>
            </a:ln>
          </p:spPr>
          <p:txBody>
            <a:bodyPr rtlCol="0" anchor="ctr"/>
            <a:lstStyle/>
            <a:p>
              <a:endParaRPr lang="zh-CN" altLang="en-US"/>
            </a:p>
          </p:txBody>
        </p:sp>
        <p:sp>
          <p:nvSpPr>
            <p:cNvPr id="230" name="ïṥḻíḓè">
              <a:extLst>
                <a:ext uri="{FF2B5EF4-FFF2-40B4-BE49-F238E27FC236}">
                  <a16:creationId xmlns:a16="http://schemas.microsoft.com/office/drawing/2014/main" id="{DAC6161C-C6D1-4B6E-A15B-2AD725303FDF}"/>
                </a:ext>
              </a:extLst>
            </p:cNvPr>
            <p:cNvSpPr/>
            <p:nvPr/>
          </p:nvSpPr>
          <p:spPr>
            <a:xfrm>
              <a:off x="3429952" y="5514307"/>
              <a:ext cx="4095" cy="30003"/>
            </a:xfrm>
            <a:custGeom>
              <a:avLst/>
              <a:gdLst>
                <a:gd name="connsiteX0" fmla="*/ 0 w 4095"/>
                <a:gd name="connsiteY0" fmla="*/ 0 h 30003"/>
                <a:gd name="connsiteX1" fmla="*/ 4096 w 4095"/>
                <a:gd name="connsiteY1" fmla="*/ 30004 h 30003"/>
              </a:gdLst>
              <a:ahLst/>
              <a:cxnLst>
                <a:cxn ang="0">
                  <a:pos x="connsiteX0" y="connsiteY0"/>
                </a:cxn>
                <a:cxn ang="0">
                  <a:pos x="connsiteX1" y="connsiteY1"/>
                </a:cxn>
              </a:cxnLst>
              <a:rect l="l" t="t" r="r" b="b"/>
              <a:pathLst>
                <a:path w="4095" h="30003">
                  <a:moveTo>
                    <a:pt x="0" y="0"/>
                  </a:moveTo>
                  <a:cubicBezTo>
                    <a:pt x="2096" y="9906"/>
                    <a:pt x="3429" y="19907"/>
                    <a:pt x="4096" y="30004"/>
                  </a:cubicBezTo>
                </a:path>
              </a:pathLst>
            </a:custGeom>
            <a:noFill/>
            <a:ln w="9525" cap="rnd">
              <a:solidFill>
                <a:srgbClr val="3A2120"/>
              </a:solidFill>
              <a:prstDash val="solid"/>
              <a:round/>
            </a:ln>
          </p:spPr>
          <p:txBody>
            <a:bodyPr rtlCol="0" anchor="ctr"/>
            <a:lstStyle/>
            <a:p>
              <a:endParaRPr lang="zh-CN" altLang="en-US"/>
            </a:p>
          </p:txBody>
        </p:sp>
        <p:sp>
          <p:nvSpPr>
            <p:cNvPr id="231" name="íṡḻîdê">
              <a:extLst>
                <a:ext uri="{FF2B5EF4-FFF2-40B4-BE49-F238E27FC236}">
                  <a16:creationId xmlns:a16="http://schemas.microsoft.com/office/drawing/2014/main" id="{E4B83331-3D7F-47C9-889E-2F1747C24083}"/>
                </a:ext>
              </a:extLst>
            </p:cNvPr>
            <p:cNvSpPr/>
            <p:nvPr/>
          </p:nvSpPr>
          <p:spPr>
            <a:xfrm>
              <a:off x="3923442" y="4740877"/>
              <a:ext cx="17942" cy="926591"/>
            </a:xfrm>
            <a:custGeom>
              <a:avLst/>
              <a:gdLst>
                <a:gd name="connsiteX0" fmla="*/ 13335 w 17942"/>
                <a:gd name="connsiteY0" fmla="*/ 0 h 926591"/>
                <a:gd name="connsiteX1" fmla="*/ 0 w 17942"/>
                <a:gd name="connsiteY1" fmla="*/ 926592 h 926591"/>
              </a:gdLst>
              <a:ahLst/>
              <a:cxnLst>
                <a:cxn ang="0">
                  <a:pos x="connsiteX0" y="connsiteY0"/>
                </a:cxn>
                <a:cxn ang="0">
                  <a:pos x="connsiteX1" y="connsiteY1"/>
                </a:cxn>
              </a:cxnLst>
              <a:rect l="l" t="t" r="r" b="b"/>
              <a:pathLst>
                <a:path w="17942" h="926591">
                  <a:moveTo>
                    <a:pt x="13335" y="0"/>
                  </a:moveTo>
                  <a:cubicBezTo>
                    <a:pt x="22479" y="308896"/>
                    <a:pt x="18002" y="618172"/>
                    <a:pt x="0" y="926592"/>
                  </a:cubicBezTo>
                </a:path>
              </a:pathLst>
            </a:custGeom>
            <a:noFill/>
            <a:ln w="9525" cap="rnd">
              <a:solidFill>
                <a:srgbClr val="3A2120"/>
              </a:solidFill>
              <a:prstDash val="solid"/>
              <a:round/>
            </a:ln>
          </p:spPr>
          <p:txBody>
            <a:bodyPr rtlCol="0" anchor="ctr"/>
            <a:lstStyle/>
            <a:p>
              <a:endParaRPr lang="zh-CN" altLang="en-US"/>
            </a:p>
          </p:txBody>
        </p:sp>
        <p:sp>
          <p:nvSpPr>
            <p:cNvPr id="232" name="iṡ1iďè">
              <a:extLst>
                <a:ext uri="{FF2B5EF4-FFF2-40B4-BE49-F238E27FC236}">
                  <a16:creationId xmlns:a16="http://schemas.microsoft.com/office/drawing/2014/main" id="{35715077-8188-4F17-A8CC-D6FAD3B1D35D}"/>
                </a:ext>
              </a:extLst>
            </p:cNvPr>
            <p:cNvSpPr/>
            <p:nvPr/>
          </p:nvSpPr>
          <p:spPr>
            <a:xfrm>
              <a:off x="4438554" y="4259103"/>
              <a:ext cx="334803" cy="280225"/>
            </a:xfrm>
            <a:custGeom>
              <a:avLst/>
              <a:gdLst>
                <a:gd name="connsiteX0" fmla="*/ 61436 w 334803"/>
                <a:gd name="connsiteY0" fmla="*/ 280226 h 280225"/>
                <a:gd name="connsiteX1" fmla="*/ 0 w 334803"/>
                <a:gd name="connsiteY1" fmla="*/ 98203 h 280225"/>
                <a:gd name="connsiteX2" fmla="*/ 276034 w 334803"/>
                <a:gd name="connsiteY2" fmla="*/ 0 h 280225"/>
                <a:gd name="connsiteX3" fmla="*/ 334804 w 334803"/>
                <a:gd name="connsiteY3" fmla="*/ 192310 h 280225"/>
                <a:gd name="connsiteX4" fmla="*/ 99917 w 334803"/>
                <a:gd name="connsiteY4" fmla="*/ 279178 h 2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803" h="280225">
                  <a:moveTo>
                    <a:pt x="61436" y="280226"/>
                  </a:moveTo>
                  <a:cubicBezTo>
                    <a:pt x="38100" y="220599"/>
                    <a:pt x="17621" y="159829"/>
                    <a:pt x="0" y="98203"/>
                  </a:cubicBezTo>
                  <a:cubicBezTo>
                    <a:pt x="92202" y="66104"/>
                    <a:pt x="184213" y="33433"/>
                    <a:pt x="276034" y="0"/>
                  </a:cubicBezTo>
                  <a:cubicBezTo>
                    <a:pt x="294132" y="65818"/>
                    <a:pt x="313944" y="127635"/>
                    <a:pt x="334804" y="192310"/>
                  </a:cubicBezTo>
                  <a:cubicBezTo>
                    <a:pt x="259080" y="225171"/>
                    <a:pt x="177070" y="249841"/>
                    <a:pt x="99917" y="279178"/>
                  </a:cubicBezTo>
                </a:path>
              </a:pathLst>
            </a:custGeom>
            <a:noFill/>
            <a:ln w="9525" cap="rnd">
              <a:solidFill>
                <a:srgbClr val="3A2120"/>
              </a:solidFill>
              <a:prstDash val="solid"/>
              <a:round/>
            </a:ln>
          </p:spPr>
          <p:txBody>
            <a:bodyPr rtlCol="0" anchor="ctr"/>
            <a:lstStyle/>
            <a:p>
              <a:endParaRPr lang="zh-CN" altLang="en-US"/>
            </a:p>
          </p:txBody>
        </p:sp>
        <p:sp>
          <p:nvSpPr>
            <p:cNvPr id="233" name="iṣlïde">
              <a:extLst>
                <a:ext uri="{FF2B5EF4-FFF2-40B4-BE49-F238E27FC236}">
                  <a16:creationId xmlns:a16="http://schemas.microsoft.com/office/drawing/2014/main" id="{830FEEB7-3397-455B-B15A-CB38A31DFB69}"/>
                </a:ext>
              </a:extLst>
            </p:cNvPr>
            <p:cNvSpPr/>
            <p:nvPr/>
          </p:nvSpPr>
          <p:spPr>
            <a:xfrm>
              <a:off x="4496085" y="4350638"/>
              <a:ext cx="193357" cy="70484"/>
            </a:xfrm>
            <a:custGeom>
              <a:avLst/>
              <a:gdLst>
                <a:gd name="connsiteX0" fmla="*/ 0 w 193357"/>
                <a:gd name="connsiteY0" fmla="*/ 70485 h 70484"/>
                <a:gd name="connsiteX1" fmla="*/ 193358 w 193357"/>
                <a:gd name="connsiteY1" fmla="*/ 0 h 70484"/>
              </a:gdLst>
              <a:ahLst/>
              <a:cxnLst>
                <a:cxn ang="0">
                  <a:pos x="connsiteX0" y="connsiteY0"/>
                </a:cxn>
                <a:cxn ang="0">
                  <a:pos x="connsiteX1" y="connsiteY1"/>
                </a:cxn>
              </a:cxnLst>
              <a:rect l="l" t="t" r="r" b="b"/>
              <a:pathLst>
                <a:path w="193357" h="70484">
                  <a:moveTo>
                    <a:pt x="0" y="70485"/>
                  </a:moveTo>
                  <a:cubicBezTo>
                    <a:pt x="64484" y="46958"/>
                    <a:pt x="128873" y="23527"/>
                    <a:pt x="193358" y="0"/>
                  </a:cubicBezTo>
                </a:path>
              </a:pathLst>
            </a:custGeom>
            <a:noFill/>
            <a:ln w="9525" cap="rnd">
              <a:solidFill>
                <a:srgbClr val="3A2120"/>
              </a:solidFill>
              <a:prstDash val="solid"/>
              <a:round/>
            </a:ln>
          </p:spPr>
          <p:txBody>
            <a:bodyPr rtlCol="0" anchor="ctr"/>
            <a:lstStyle/>
            <a:p>
              <a:endParaRPr lang="zh-CN" altLang="en-US"/>
            </a:p>
          </p:txBody>
        </p:sp>
        <p:sp>
          <p:nvSpPr>
            <p:cNvPr id="234" name="îṣľïḑe">
              <a:extLst>
                <a:ext uri="{FF2B5EF4-FFF2-40B4-BE49-F238E27FC236}">
                  <a16:creationId xmlns:a16="http://schemas.microsoft.com/office/drawing/2014/main" id="{1E210E85-9FF7-4B43-9F66-6AEFA217710F}"/>
                </a:ext>
              </a:extLst>
            </p:cNvPr>
            <p:cNvSpPr/>
            <p:nvPr/>
          </p:nvSpPr>
          <p:spPr>
            <a:xfrm>
              <a:off x="4618862" y="4410169"/>
              <a:ext cx="90106" cy="33813"/>
            </a:xfrm>
            <a:custGeom>
              <a:avLst/>
              <a:gdLst>
                <a:gd name="connsiteX0" fmla="*/ 0 w 90106"/>
                <a:gd name="connsiteY0" fmla="*/ 33814 h 33813"/>
                <a:gd name="connsiteX1" fmla="*/ 90107 w 90106"/>
                <a:gd name="connsiteY1" fmla="*/ 0 h 33813"/>
              </a:gdLst>
              <a:ahLst/>
              <a:cxnLst>
                <a:cxn ang="0">
                  <a:pos x="connsiteX0" y="connsiteY0"/>
                </a:cxn>
                <a:cxn ang="0">
                  <a:pos x="connsiteX1" y="connsiteY1"/>
                </a:cxn>
              </a:cxnLst>
              <a:rect l="l" t="t" r="r" b="b"/>
              <a:pathLst>
                <a:path w="90106" h="33813">
                  <a:moveTo>
                    <a:pt x="0" y="33814"/>
                  </a:moveTo>
                  <a:cubicBezTo>
                    <a:pt x="30004" y="22574"/>
                    <a:pt x="60008" y="11239"/>
                    <a:pt x="90107" y="0"/>
                  </a:cubicBezTo>
                </a:path>
              </a:pathLst>
            </a:custGeom>
            <a:noFill/>
            <a:ln w="9525" cap="rnd">
              <a:solidFill>
                <a:srgbClr val="3A2120"/>
              </a:solidFill>
              <a:prstDash val="solid"/>
              <a:round/>
            </a:ln>
          </p:spPr>
          <p:txBody>
            <a:bodyPr rtlCol="0" anchor="ctr"/>
            <a:lstStyle/>
            <a:p>
              <a:endParaRPr lang="zh-CN" altLang="en-US"/>
            </a:p>
          </p:txBody>
        </p:sp>
        <p:sp>
          <p:nvSpPr>
            <p:cNvPr id="235" name="iŝ1idê">
              <a:extLst>
                <a:ext uri="{FF2B5EF4-FFF2-40B4-BE49-F238E27FC236}">
                  <a16:creationId xmlns:a16="http://schemas.microsoft.com/office/drawing/2014/main" id="{CB7A9799-6C92-4FA2-9EC9-0385AB36BC9F}"/>
                </a:ext>
              </a:extLst>
            </p:cNvPr>
            <p:cNvSpPr/>
            <p:nvPr/>
          </p:nvSpPr>
          <p:spPr>
            <a:xfrm>
              <a:off x="4205250" y="4480734"/>
              <a:ext cx="513339" cy="539511"/>
            </a:xfrm>
            <a:custGeom>
              <a:avLst/>
              <a:gdLst>
                <a:gd name="connsiteX0" fmla="*/ 347414 w 513339"/>
                <a:gd name="connsiteY0" fmla="*/ 539512 h 539511"/>
                <a:gd name="connsiteX1" fmla="*/ 126529 w 513339"/>
                <a:gd name="connsiteY1" fmla="*/ 450453 h 539511"/>
                <a:gd name="connsiteX2" fmla="*/ 50901 w 513339"/>
                <a:gd name="connsiteY2" fmla="*/ 383206 h 539511"/>
                <a:gd name="connsiteX3" fmla="*/ 46710 w 513339"/>
                <a:gd name="connsiteY3" fmla="*/ 364728 h 539511"/>
                <a:gd name="connsiteX4" fmla="*/ 17182 w 513339"/>
                <a:gd name="connsiteY4" fmla="*/ 284432 h 539511"/>
                <a:gd name="connsiteX5" fmla="*/ 20135 w 513339"/>
                <a:gd name="connsiteY5" fmla="*/ 258334 h 539511"/>
                <a:gd name="connsiteX6" fmla="*/ 13277 w 513339"/>
                <a:gd name="connsiteY6" fmla="*/ 238903 h 539511"/>
                <a:gd name="connsiteX7" fmla="*/ 2800 w 513339"/>
                <a:gd name="connsiteY7" fmla="*/ 146796 h 539511"/>
                <a:gd name="connsiteX8" fmla="*/ 12896 w 513339"/>
                <a:gd name="connsiteY8" fmla="*/ 68881 h 539511"/>
                <a:gd name="connsiteX9" fmla="*/ 28327 w 513339"/>
                <a:gd name="connsiteY9" fmla="*/ 59166 h 539511"/>
                <a:gd name="connsiteX10" fmla="*/ 155200 w 513339"/>
                <a:gd name="connsiteY10" fmla="*/ 46879 h 539511"/>
                <a:gd name="connsiteX11" fmla="*/ 345414 w 513339"/>
                <a:gd name="connsiteY11" fmla="*/ 151749 h 539511"/>
                <a:gd name="connsiteX12" fmla="*/ 289693 w 513339"/>
                <a:gd name="connsiteY12" fmla="*/ 7350 h 539511"/>
                <a:gd name="connsiteX13" fmla="*/ 292169 w 513339"/>
                <a:gd name="connsiteY13" fmla="*/ 1921 h 539511"/>
                <a:gd name="connsiteX14" fmla="*/ 303218 w 513339"/>
                <a:gd name="connsiteY14" fmla="*/ 2302 h 539511"/>
                <a:gd name="connsiteX15" fmla="*/ 447141 w 513339"/>
                <a:gd name="connsiteY15" fmla="*/ 139271 h 539511"/>
                <a:gd name="connsiteX16" fmla="*/ 513340 w 513339"/>
                <a:gd name="connsiteY16" fmla="*/ 276145 h 539511"/>
                <a:gd name="connsiteX17" fmla="*/ 347414 w 513339"/>
                <a:gd name="connsiteY17" fmla="*/ 539512 h 539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39" h="539511">
                  <a:moveTo>
                    <a:pt x="347414" y="539512"/>
                  </a:moveTo>
                  <a:cubicBezTo>
                    <a:pt x="284263" y="502174"/>
                    <a:pt x="200348" y="482457"/>
                    <a:pt x="126529" y="450453"/>
                  </a:cubicBezTo>
                  <a:cubicBezTo>
                    <a:pt x="94525" y="436546"/>
                    <a:pt x="60426" y="416830"/>
                    <a:pt x="50901" y="383206"/>
                  </a:cubicBezTo>
                  <a:cubicBezTo>
                    <a:pt x="49187" y="377111"/>
                    <a:pt x="48329" y="370824"/>
                    <a:pt x="46710" y="364728"/>
                  </a:cubicBezTo>
                  <a:cubicBezTo>
                    <a:pt x="39185" y="336820"/>
                    <a:pt x="14896" y="313198"/>
                    <a:pt x="17182" y="284432"/>
                  </a:cubicBezTo>
                  <a:cubicBezTo>
                    <a:pt x="17849" y="275669"/>
                    <a:pt x="21088" y="267097"/>
                    <a:pt x="20135" y="258334"/>
                  </a:cubicBezTo>
                  <a:cubicBezTo>
                    <a:pt x="19373" y="251476"/>
                    <a:pt x="16135" y="245189"/>
                    <a:pt x="13277" y="238903"/>
                  </a:cubicBezTo>
                  <a:cubicBezTo>
                    <a:pt x="514" y="210232"/>
                    <a:pt x="-3201" y="177562"/>
                    <a:pt x="2800" y="146796"/>
                  </a:cubicBezTo>
                  <a:cubicBezTo>
                    <a:pt x="7753" y="121650"/>
                    <a:pt x="-4344" y="87836"/>
                    <a:pt x="12896" y="68881"/>
                  </a:cubicBezTo>
                  <a:cubicBezTo>
                    <a:pt x="16992" y="64310"/>
                    <a:pt x="22707" y="61547"/>
                    <a:pt x="28327" y="59166"/>
                  </a:cubicBezTo>
                  <a:cubicBezTo>
                    <a:pt x="67951" y="42402"/>
                    <a:pt x="112623" y="40592"/>
                    <a:pt x="155200" y="46879"/>
                  </a:cubicBezTo>
                  <a:cubicBezTo>
                    <a:pt x="207968" y="54689"/>
                    <a:pt x="282930" y="108601"/>
                    <a:pt x="345414" y="151749"/>
                  </a:cubicBezTo>
                  <a:cubicBezTo>
                    <a:pt x="277691" y="89074"/>
                    <a:pt x="271119" y="43545"/>
                    <a:pt x="289693" y="7350"/>
                  </a:cubicBezTo>
                  <a:cubicBezTo>
                    <a:pt x="290645" y="5540"/>
                    <a:pt x="290645" y="3349"/>
                    <a:pt x="292169" y="1921"/>
                  </a:cubicBezTo>
                  <a:cubicBezTo>
                    <a:pt x="295027" y="-746"/>
                    <a:pt x="300742" y="-651"/>
                    <a:pt x="303218" y="2302"/>
                  </a:cubicBezTo>
                  <a:cubicBezTo>
                    <a:pt x="337127" y="43545"/>
                    <a:pt x="410851" y="83645"/>
                    <a:pt x="447141" y="139271"/>
                  </a:cubicBezTo>
                  <a:cubicBezTo>
                    <a:pt x="475049" y="182038"/>
                    <a:pt x="488670" y="237760"/>
                    <a:pt x="513340" y="276145"/>
                  </a:cubicBezTo>
                  <a:lnTo>
                    <a:pt x="347414" y="539512"/>
                  </a:lnTo>
                  <a:close/>
                </a:path>
              </a:pathLst>
            </a:custGeom>
            <a:solidFill>
              <a:srgbClr val="F2A285"/>
            </a:solidFill>
            <a:ln w="9525" cap="flat">
              <a:noFill/>
              <a:prstDash val="solid"/>
              <a:miter/>
            </a:ln>
          </p:spPr>
          <p:txBody>
            <a:bodyPr rtlCol="0" anchor="ctr"/>
            <a:lstStyle/>
            <a:p>
              <a:endParaRPr lang="zh-CN" altLang="en-US"/>
            </a:p>
          </p:txBody>
        </p:sp>
        <p:sp>
          <p:nvSpPr>
            <p:cNvPr id="236" name="îṣ1îḑè">
              <a:extLst>
                <a:ext uri="{FF2B5EF4-FFF2-40B4-BE49-F238E27FC236}">
                  <a16:creationId xmlns:a16="http://schemas.microsoft.com/office/drawing/2014/main" id="{FD1CAA7E-AD33-4A65-89C1-F4E45330EBB9}"/>
                </a:ext>
              </a:extLst>
            </p:cNvPr>
            <p:cNvSpPr/>
            <p:nvPr/>
          </p:nvSpPr>
          <p:spPr>
            <a:xfrm>
              <a:off x="4545590" y="3811713"/>
              <a:ext cx="1468684" cy="1788247"/>
            </a:xfrm>
            <a:custGeom>
              <a:avLst/>
              <a:gdLst>
                <a:gd name="connsiteX0" fmla="*/ 967384 w 1468684"/>
                <a:gd name="connsiteY0" fmla="*/ 0 h 1788247"/>
                <a:gd name="connsiteX1" fmla="*/ 899947 w 1468684"/>
                <a:gd name="connsiteY1" fmla="*/ 531114 h 1788247"/>
                <a:gd name="connsiteX2" fmla="*/ 871372 w 1468684"/>
                <a:gd name="connsiteY2" fmla="*/ 619411 h 1788247"/>
                <a:gd name="connsiteX3" fmla="*/ 870133 w 1468684"/>
                <a:gd name="connsiteY3" fmla="*/ 699040 h 1788247"/>
                <a:gd name="connsiteX4" fmla="*/ 911186 w 1468684"/>
                <a:gd name="connsiteY4" fmla="*/ 1268254 h 1788247"/>
                <a:gd name="connsiteX5" fmla="*/ 349688 w 1468684"/>
                <a:gd name="connsiteY5" fmla="*/ 995077 h 1788247"/>
                <a:gd name="connsiteX6" fmla="*/ 321017 w 1468684"/>
                <a:gd name="connsiteY6" fmla="*/ 1001554 h 1788247"/>
                <a:gd name="connsiteX7" fmla="*/ 299015 w 1468684"/>
                <a:gd name="connsiteY7" fmla="*/ 1014794 h 1788247"/>
                <a:gd name="connsiteX8" fmla="*/ 172904 w 1468684"/>
                <a:gd name="connsiteY8" fmla="*/ 945166 h 1788247"/>
                <a:gd name="connsiteX9" fmla="*/ 25 w 1468684"/>
                <a:gd name="connsiteY9" fmla="*/ 1204627 h 1788247"/>
                <a:gd name="connsiteX10" fmla="*/ 120040 w 1468684"/>
                <a:gd name="connsiteY10" fmla="*/ 1281970 h 1788247"/>
                <a:gd name="connsiteX11" fmla="*/ 125660 w 1468684"/>
                <a:gd name="connsiteY11" fmla="*/ 1307211 h 1788247"/>
                <a:gd name="connsiteX12" fmla="*/ 135470 w 1468684"/>
                <a:gd name="connsiteY12" fmla="*/ 1330452 h 1788247"/>
                <a:gd name="connsiteX13" fmla="*/ 359213 w 1468684"/>
                <a:gd name="connsiteY13" fmla="*/ 1491044 h 1788247"/>
                <a:gd name="connsiteX14" fmla="*/ 1166075 w 1468684"/>
                <a:gd name="connsiteY14" fmla="*/ 1787843 h 1788247"/>
                <a:gd name="connsiteX15" fmla="*/ 1290662 w 1468684"/>
                <a:gd name="connsiteY15" fmla="*/ 1748981 h 1788247"/>
                <a:gd name="connsiteX16" fmla="*/ 1333525 w 1468684"/>
                <a:gd name="connsiteY16" fmla="*/ 1671447 h 1788247"/>
                <a:gd name="connsiteX17" fmla="*/ 1394771 w 1468684"/>
                <a:gd name="connsiteY17" fmla="*/ 1345787 h 1788247"/>
                <a:gd name="connsiteX18" fmla="*/ 1468685 w 1468684"/>
                <a:gd name="connsiteY18" fmla="*/ 397764 h 178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68684" h="1788247">
                  <a:moveTo>
                    <a:pt x="967384" y="0"/>
                  </a:moveTo>
                  <a:cubicBezTo>
                    <a:pt x="988339" y="178975"/>
                    <a:pt x="965003" y="363093"/>
                    <a:pt x="899947" y="531114"/>
                  </a:cubicBezTo>
                  <a:cubicBezTo>
                    <a:pt x="888803" y="560070"/>
                    <a:pt x="876325" y="588836"/>
                    <a:pt x="871372" y="619411"/>
                  </a:cubicBezTo>
                  <a:cubicBezTo>
                    <a:pt x="867086" y="645700"/>
                    <a:pt x="868514" y="672465"/>
                    <a:pt x="870133" y="699040"/>
                  </a:cubicBezTo>
                  <a:cubicBezTo>
                    <a:pt x="878325" y="840772"/>
                    <a:pt x="900899" y="1153478"/>
                    <a:pt x="911186" y="1268254"/>
                  </a:cubicBezTo>
                  <a:cubicBezTo>
                    <a:pt x="663917" y="1157859"/>
                    <a:pt x="647820" y="1135856"/>
                    <a:pt x="349688" y="995077"/>
                  </a:cubicBezTo>
                  <a:cubicBezTo>
                    <a:pt x="339781" y="990410"/>
                    <a:pt x="327971" y="993077"/>
                    <a:pt x="321017" y="1001554"/>
                  </a:cubicBezTo>
                  <a:cubicBezTo>
                    <a:pt x="313112" y="1011174"/>
                    <a:pt x="306539" y="1014794"/>
                    <a:pt x="299015" y="1014794"/>
                  </a:cubicBezTo>
                  <a:cubicBezTo>
                    <a:pt x="288442" y="1014698"/>
                    <a:pt x="175094" y="941546"/>
                    <a:pt x="172904" y="945166"/>
                  </a:cubicBezTo>
                  <a:cubicBezTo>
                    <a:pt x="131375" y="1012793"/>
                    <a:pt x="43554" y="1138333"/>
                    <a:pt x="25" y="1204627"/>
                  </a:cubicBezTo>
                  <a:cubicBezTo>
                    <a:pt x="-1975" y="1207675"/>
                    <a:pt x="117944" y="1276826"/>
                    <a:pt x="120040" y="1281970"/>
                  </a:cubicBezTo>
                  <a:cubicBezTo>
                    <a:pt x="121564" y="1285685"/>
                    <a:pt x="126993" y="1295781"/>
                    <a:pt x="125660" y="1307211"/>
                  </a:cubicBezTo>
                  <a:cubicBezTo>
                    <a:pt x="124517" y="1316260"/>
                    <a:pt x="128041" y="1325213"/>
                    <a:pt x="135470" y="1330452"/>
                  </a:cubicBezTo>
                  <a:cubicBezTo>
                    <a:pt x="242912" y="1406176"/>
                    <a:pt x="237959" y="1414272"/>
                    <a:pt x="359213" y="1491044"/>
                  </a:cubicBezTo>
                  <a:cubicBezTo>
                    <a:pt x="605053" y="1646873"/>
                    <a:pt x="875087" y="1797082"/>
                    <a:pt x="1166075" y="1787843"/>
                  </a:cubicBezTo>
                  <a:cubicBezTo>
                    <a:pt x="1210557" y="1786414"/>
                    <a:pt x="1258373" y="1779651"/>
                    <a:pt x="1290662" y="1748981"/>
                  </a:cubicBezTo>
                  <a:cubicBezTo>
                    <a:pt x="1312284" y="1728407"/>
                    <a:pt x="1324000" y="1699736"/>
                    <a:pt x="1333525" y="1671447"/>
                  </a:cubicBezTo>
                  <a:cubicBezTo>
                    <a:pt x="1368863" y="1566577"/>
                    <a:pt x="1382579" y="1455801"/>
                    <a:pt x="1394771" y="1345787"/>
                  </a:cubicBezTo>
                  <a:cubicBezTo>
                    <a:pt x="1429823" y="1030700"/>
                    <a:pt x="1454492" y="714470"/>
                    <a:pt x="1468685" y="397764"/>
                  </a:cubicBezTo>
                </a:path>
              </a:pathLst>
            </a:custGeom>
            <a:solidFill>
              <a:srgbClr val="65B7AB"/>
            </a:solidFill>
            <a:ln w="9525" cap="flat">
              <a:noFill/>
              <a:prstDash val="solid"/>
              <a:miter/>
            </a:ln>
          </p:spPr>
          <p:txBody>
            <a:bodyPr rtlCol="0" anchor="ctr"/>
            <a:lstStyle/>
            <a:p>
              <a:endParaRPr lang="zh-CN" altLang="en-US"/>
            </a:p>
          </p:txBody>
        </p:sp>
        <p:sp>
          <p:nvSpPr>
            <p:cNvPr id="237" name="íṥḻídè">
              <a:extLst>
                <a:ext uri="{FF2B5EF4-FFF2-40B4-BE49-F238E27FC236}">
                  <a16:creationId xmlns:a16="http://schemas.microsoft.com/office/drawing/2014/main" id="{8DE62C1B-CCDC-4BCD-9215-9328B1E69499}"/>
                </a:ext>
              </a:extLst>
            </p:cNvPr>
            <p:cNvSpPr/>
            <p:nvPr/>
          </p:nvSpPr>
          <p:spPr>
            <a:xfrm>
              <a:off x="4471701" y="4756784"/>
              <a:ext cx="246792" cy="259461"/>
            </a:xfrm>
            <a:custGeom>
              <a:avLst/>
              <a:gdLst>
                <a:gd name="connsiteX0" fmla="*/ 246793 w 246792"/>
                <a:gd name="connsiteY0" fmla="*/ 0 h 259461"/>
                <a:gd name="connsiteX1" fmla="*/ 63341 w 246792"/>
                <a:gd name="connsiteY1" fmla="*/ 228505 h 259461"/>
                <a:gd name="connsiteX2" fmla="*/ 0 w 246792"/>
                <a:gd name="connsiteY2" fmla="*/ 226219 h 259461"/>
                <a:gd name="connsiteX3" fmla="*/ 74009 w 246792"/>
                <a:gd name="connsiteY3" fmla="*/ 259461 h 259461"/>
              </a:gdLst>
              <a:ahLst/>
              <a:cxnLst>
                <a:cxn ang="0">
                  <a:pos x="connsiteX0" y="connsiteY0"/>
                </a:cxn>
                <a:cxn ang="0">
                  <a:pos x="connsiteX1" y="connsiteY1"/>
                </a:cxn>
                <a:cxn ang="0">
                  <a:pos x="connsiteX2" y="connsiteY2"/>
                </a:cxn>
                <a:cxn ang="0">
                  <a:pos x="connsiteX3" y="connsiteY3"/>
                </a:cxn>
              </a:cxnLst>
              <a:rect l="l" t="t" r="r" b="b"/>
              <a:pathLst>
                <a:path w="246792" h="259461">
                  <a:moveTo>
                    <a:pt x="246793" y="0"/>
                  </a:moveTo>
                  <a:lnTo>
                    <a:pt x="63341" y="228505"/>
                  </a:lnTo>
                  <a:lnTo>
                    <a:pt x="0" y="226219"/>
                  </a:lnTo>
                  <a:lnTo>
                    <a:pt x="74009" y="259461"/>
                  </a:lnTo>
                  <a:close/>
                </a:path>
              </a:pathLst>
            </a:custGeom>
            <a:solidFill>
              <a:srgbClr val="D9674E"/>
            </a:solidFill>
            <a:ln w="9525" cap="flat">
              <a:noFill/>
              <a:prstDash val="solid"/>
              <a:miter/>
            </a:ln>
          </p:spPr>
          <p:txBody>
            <a:bodyPr rtlCol="0" anchor="ctr"/>
            <a:lstStyle/>
            <a:p>
              <a:endParaRPr lang="zh-CN" altLang="en-US"/>
            </a:p>
          </p:txBody>
        </p:sp>
        <p:sp>
          <p:nvSpPr>
            <p:cNvPr id="238" name="ïS1iďé">
              <a:extLst>
                <a:ext uri="{FF2B5EF4-FFF2-40B4-BE49-F238E27FC236}">
                  <a16:creationId xmlns:a16="http://schemas.microsoft.com/office/drawing/2014/main" id="{86B5D8A8-6D67-40FC-B55A-2EFBE093F6CF}"/>
                </a:ext>
              </a:extLst>
            </p:cNvPr>
            <p:cNvSpPr/>
            <p:nvPr/>
          </p:nvSpPr>
          <p:spPr>
            <a:xfrm>
              <a:off x="4665725" y="4824126"/>
              <a:ext cx="188214" cy="313182"/>
            </a:xfrm>
            <a:custGeom>
              <a:avLst/>
              <a:gdLst>
                <a:gd name="connsiteX0" fmla="*/ 178975 w 188214"/>
                <a:gd name="connsiteY0" fmla="*/ 2286 h 313182"/>
                <a:gd name="connsiteX1" fmla="*/ 0 w 188214"/>
                <a:gd name="connsiteY1" fmla="*/ 269367 h 313182"/>
                <a:gd name="connsiteX2" fmla="*/ 5810 w 188214"/>
                <a:gd name="connsiteY2" fmla="*/ 287560 h 313182"/>
                <a:gd name="connsiteX3" fmla="*/ 10573 w 188214"/>
                <a:gd name="connsiteY3" fmla="*/ 313182 h 313182"/>
                <a:gd name="connsiteX4" fmla="*/ 188214 w 188214"/>
                <a:gd name="connsiteY4" fmla="*/ 0 h 313182"/>
                <a:gd name="connsiteX5" fmla="*/ 178975 w 188214"/>
                <a:gd name="connsiteY5" fmla="*/ 2286 h 31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214" h="313182">
                  <a:moveTo>
                    <a:pt x="178975" y="2286"/>
                  </a:moveTo>
                  <a:lnTo>
                    <a:pt x="0" y="269367"/>
                  </a:lnTo>
                  <a:cubicBezTo>
                    <a:pt x="0" y="269367"/>
                    <a:pt x="6096" y="280606"/>
                    <a:pt x="5810" y="287560"/>
                  </a:cubicBezTo>
                  <a:cubicBezTo>
                    <a:pt x="5525" y="294513"/>
                    <a:pt x="2667" y="306419"/>
                    <a:pt x="10573" y="313182"/>
                  </a:cubicBezTo>
                  <a:lnTo>
                    <a:pt x="188214" y="0"/>
                  </a:lnTo>
                  <a:lnTo>
                    <a:pt x="178975" y="2286"/>
                  </a:lnTo>
                  <a:close/>
                </a:path>
              </a:pathLst>
            </a:custGeom>
            <a:solidFill>
              <a:srgbClr val="3F9385"/>
            </a:solidFill>
            <a:ln w="9525" cap="flat">
              <a:noFill/>
              <a:prstDash val="solid"/>
              <a:miter/>
            </a:ln>
          </p:spPr>
          <p:txBody>
            <a:bodyPr rtlCol="0" anchor="ctr"/>
            <a:lstStyle/>
            <a:p>
              <a:endParaRPr lang="zh-CN" altLang="en-US"/>
            </a:p>
          </p:txBody>
        </p:sp>
        <p:sp>
          <p:nvSpPr>
            <p:cNvPr id="239" name="ísľîḓe">
              <a:extLst>
                <a:ext uri="{FF2B5EF4-FFF2-40B4-BE49-F238E27FC236}">
                  <a16:creationId xmlns:a16="http://schemas.microsoft.com/office/drawing/2014/main" id="{9F67CD72-E4E8-44A8-A132-F8AEBA636E93}"/>
                </a:ext>
              </a:extLst>
            </p:cNvPr>
            <p:cNvSpPr/>
            <p:nvPr/>
          </p:nvSpPr>
          <p:spPr>
            <a:xfrm>
              <a:off x="5372004" y="5259728"/>
              <a:ext cx="555021" cy="284106"/>
            </a:xfrm>
            <a:custGeom>
              <a:avLst/>
              <a:gdLst>
                <a:gd name="connsiteX0" fmla="*/ 0 w 555021"/>
                <a:gd name="connsiteY0" fmla="*/ 284107 h 284106"/>
                <a:gd name="connsiteX1" fmla="*/ 327851 w 555021"/>
                <a:gd name="connsiteY1" fmla="*/ 29123 h 284106"/>
                <a:gd name="connsiteX2" fmla="*/ 555022 w 555021"/>
                <a:gd name="connsiteY2" fmla="*/ 3595 h 284106"/>
              </a:gdLst>
              <a:ahLst/>
              <a:cxnLst>
                <a:cxn ang="0">
                  <a:pos x="connsiteX0" y="connsiteY0"/>
                </a:cxn>
                <a:cxn ang="0">
                  <a:pos x="connsiteX1" y="connsiteY1"/>
                </a:cxn>
                <a:cxn ang="0">
                  <a:pos x="connsiteX2" y="connsiteY2"/>
                </a:cxn>
              </a:cxnLst>
              <a:rect l="l" t="t" r="r" b="b"/>
              <a:pathLst>
                <a:path w="555021" h="284106">
                  <a:moveTo>
                    <a:pt x="0" y="284107"/>
                  </a:moveTo>
                  <a:cubicBezTo>
                    <a:pt x="77724" y="154852"/>
                    <a:pt x="186690" y="82272"/>
                    <a:pt x="327851" y="29123"/>
                  </a:cubicBezTo>
                  <a:cubicBezTo>
                    <a:pt x="406908" y="-595"/>
                    <a:pt x="489966" y="-4310"/>
                    <a:pt x="555022" y="3595"/>
                  </a:cubicBezTo>
                </a:path>
              </a:pathLst>
            </a:custGeom>
            <a:noFill/>
            <a:ln w="9525" cap="rnd">
              <a:solidFill>
                <a:srgbClr val="3A2120"/>
              </a:solidFill>
              <a:prstDash val="solid"/>
              <a:round/>
            </a:ln>
          </p:spPr>
          <p:txBody>
            <a:bodyPr rtlCol="0" anchor="ctr"/>
            <a:lstStyle/>
            <a:p>
              <a:endParaRPr lang="zh-CN" altLang="en-US"/>
            </a:p>
          </p:txBody>
        </p:sp>
        <p:sp>
          <p:nvSpPr>
            <p:cNvPr id="240" name="iṩḷïḑè">
              <a:extLst>
                <a:ext uri="{FF2B5EF4-FFF2-40B4-BE49-F238E27FC236}">
                  <a16:creationId xmlns:a16="http://schemas.microsoft.com/office/drawing/2014/main" id="{3A1F1CED-1503-4F26-937F-62382E3B80BA}"/>
                </a:ext>
              </a:extLst>
            </p:cNvPr>
            <p:cNvSpPr/>
            <p:nvPr/>
          </p:nvSpPr>
          <p:spPr>
            <a:xfrm>
              <a:off x="5412009" y="5497258"/>
              <a:ext cx="27717" cy="40481"/>
            </a:xfrm>
            <a:custGeom>
              <a:avLst/>
              <a:gdLst>
                <a:gd name="connsiteX0" fmla="*/ 0 w 27717"/>
                <a:gd name="connsiteY0" fmla="*/ 40481 h 40481"/>
                <a:gd name="connsiteX1" fmla="*/ 27718 w 27717"/>
                <a:gd name="connsiteY1" fmla="*/ 0 h 40481"/>
              </a:gdLst>
              <a:ahLst/>
              <a:cxnLst>
                <a:cxn ang="0">
                  <a:pos x="connsiteX0" y="connsiteY0"/>
                </a:cxn>
                <a:cxn ang="0">
                  <a:pos x="connsiteX1" y="connsiteY1"/>
                </a:cxn>
              </a:cxnLst>
              <a:rect l="l" t="t" r="r" b="b"/>
              <a:pathLst>
                <a:path w="27717" h="40481">
                  <a:moveTo>
                    <a:pt x="0" y="40481"/>
                  </a:moveTo>
                  <a:cubicBezTo>
                    <a:pt x="8763" y="26670"/>
                    <a:pt x="18002" y="13144"/>
                    <a:pt x="27718" y="0"/>
                  </a:cubicBezTo>
                </a:path>
              </a:pathLst>
            </a:custGeom>
            <a:noFill/>
            <a:ln w="9525" cap="rnd">
              <a:solidFill>
                <a:srgbClr val="3A2120"/>
              </a:solidFill>
              <a:prstDash val="solid"/>
              <a:round/>
            </a:ln>
          </p:spPr>
          <p:txBody>
            <a:bodyPr rtlCol="0" anchor="ctr"/>
            <a:lstStyle/>
            <a:p>
              <a:endParaRPr lang="zh-CN" altLang="en-US"/>
            </a:p>
          </p:txBody>
        </p:sp>
        <p:sp>
          <p:nvSpPr>
            <p:cNvPr id="241" name="ïšliḍè">
              <a:extLst>
                <a:ext uri="{FF2B5EF4-FFF2-40B4-BE49-F238E27FC236}">
                  <a16:creationId xmlns:a16="http://schemas.microsoft.com/office/drawing/2014/main" id="{478A08F6-89E6-447F-91EB-D41B44589094}"/>
                </a:ext>
              </a:extLst>
            </p:cNvPr>
            <p:cNvSpPr/>
            <p:nvPr/>
          </p:nvSpPr>
          <p:spPr>
            <a:xfrm>
              <a:off x="5466302" y="5425153"/>
              <a:ext cx="41528" cy="42862"/>
            </a:xfrm>
            <a:custGeom>
              <a:avLst/>
              <a:gdLst>
                <a:gd name="connsiteX0" fmla="*/ 0 w 41528"/>
                <a:gd name="connsiteY0" fmla="*/ 42863 h 42862"/>
                <a:gd name="connsiteX1" fmla="*/ 41529 w 41528"/>
                <a:gd name="connsiteY1" fmla="*/ 0 h 42862"/>
              </a:gdLst>
              <a:ahLst/>
              <a:cxnLst>
                <a:cxn ang="0">
                  <a:pos x="connsiteX0" y="connsiteY0"/>
                </a:cxn>
                <a:cxn ang="0">
                  <a:pos x="connsiteX1" y="connsiteY1"/>
                </a:cxn>
              </a:cxnLst>
              <a:rect l="l" t="t" r="r" b="b"/>
              <a:pathLst>
                <a:path w="41528" h="42862">
                  <a:moveTo>
                    <a:pt x="0" y="42863"/>
                  </a:moveTo>
                  <a:cubicBezTo>
                    <a:pt x="12382" y="27241"/>
                    <a:pt x="26289" y="12954"/>
                    <a:pt x="41529" y="0"/>
                  </a:cubicBezTo>
                </a:path>
              </a:pathLst>
            </a:custGeom>
            <a:noFill/>
            <a:ln w="9525" cap="rnd">
              <a:solidFill>
                <a:srgbClr val="3A2120"/>
              </a:solidFill>
              <a:prstDash val="solid"/>
              <a:round/>
            </a:ln>
          </p:spPr>
          <p:txBody>
            <a:bodyPr rtlCol="0" anchor="ctr"/>
            <a:lstStyle/>
            <a:p>
              <a:endParaRPr lang="zh-CN" altLang="en-US"/>
            </a:p>
          </p:txBody>
        </p:sp>
        <p:sp>
          <p:nvSpPr>
            <p:cNvPr id="242" name="iṡ1ïḍé">
              <a:extLst>
                <a:ext uri="{FF2B5EF4-FFF2-40B4-BE49-F238E27FC236}">
                  <a16:creationId xmlns:a16="http://schemas.microsoft.com/office/drawing/2014/main" id="{59BDBF52-B04A-4362-A7BC-085745A69121}"/>
                </a:ext>
              </a:extLst>
            </p:cNvPr>
            <p:cNvSpPr/>
            <p:nvPr/>
          </p:nvSpPr>
          <p:spPr>
            <a:xfrm>
              <a:off x="5545740" y="5373242"/>
              <a:ext cx="40671" cy="26574"/>
            </a:xfrm>
            <a:custGeom>
              <a:avLst/>
              <a:gdLst>
                <a:gd name="connsiteX0" fmla="*/ 0 w 40671"/>
                <a:gd name="connsiteY0" fmla="*/ 26575 h 26574"/>
                <a:gd name="connsiteX1" fmla="*/ 40672 w 40671"/>
                <a:gd name="connsiteY1" fmla="*/ 0 h 26574"/>
              </a:gdLst>
              <a:ahLst/>
              <a:cxnLst>
                <a:cxn ang="0">
                  <a:pos x="connsiteX0" y="connsiteY0"/>
                </a:cxn>
                <a:cxn ang="0">
                  <a:pos x="connsiteX1" y="connsiteY1"/>
                </a:cxn>
              </a:cxnLst>
              <a:rect l="l" t="t" r="r" b="b"/>
              <a:pathLst>
                <a:path w="40671" h="26574">
                  <a:moveTo>
                    <a:pt x="0" y="26575"/>
                  </a:moveTo>
                  <a:cubicBezTo>
                    <a:pt x="12668" y="16383"/>
                    <a:pt x="26289" y="7525"/>
                    <a:pt x="40672" y="0"/>
                  </a:cubicBezTo>
                </a:path>
              </a:pathLst>
            </a:custGeom>
            <a:noFill/>
            <a:ln w="9525" cap="rnd">
              <a:solidFill>
                <a:srgbClr val="3A2120"/>
              </a:solidFill>
              <a:prstDash val="solid"/>
              <a:round/>
            </a:ln>
          </p:spPr>
          <p:txBody>
            <a:bodyPr rtlCol="0" anchor="ctr"/>
            <a:lstStyle/>
            <a:p>
              <a:endParaRPr lang="zh-CN" altLang="en-US"/>
            </a:p>
          </p:txBody>
        </p:sp>
        <p:sp>
          <p:nvSpPr>
            <p:cNvPr id="243" name="isļidé">
              <a:extLst>
                <a:ext uri="{FF2B5EF4-FFF2-40B4-BE49-F238E27FC236}">
                  <a16:creationId xmlns:a16="http://schemas.microsoft.com/office/drawing/2014/main" id="{61463463-CA49-44B6-B0D5-EBE5F5E97A71}"/>
                </a:ext>
              </a:extLst>
            </p:cNvPr>
            <p:cNvSpPr/>
            <p:nvPr/>
          </p:nvSpPr>
          <p:spPr>
            <a:xfrm>
              <a:off x="5624512" y="5331046"/>
              <a:ext cx="46196" cy="22669"/>
            </a:xfrm>
            <a:custGeom>
              <a:avLst/>
              <a:gdLst>
                <a:gd name="connsiteX0" fmla="*/ 0 w 46196"/>
                <a:gd name="connsiteY0" fmla="*/ 22670 h 22669"/>
                <a:gd name="connsiteX1" fmla="*/ 46196 w 46196"/>
                <a:gd name="connsiteY1" fmla="*/ 0 h 22669"/>
              </a:gdLst>
              <a:ahLst/>
              <a:cxnLst>
                <a:cxn ang="0">
                  <a:pos x="connsiteX0" y="connsiteY0"/>
                </a:cxn>
                <a:cxn ang="0">
                  <a:pos x="connsiteX1" y="connsiteY1"/>
                </a:cxn>
              </a:cxnLst>
              <a:rect l="l" t="t" r="r" b="b"/>
              <a:pathLst>
                <a:path w="46196" h="22669">
                  <a:moveTo>
                    <a:pt x="0" y="22670"/>
                  </a:moveTo>
                  <a:cubicBezTo>
                    <a:pt x="14669" y="13811"/>
                    <a:pt x="30194" y="6191"/>
                    <a:pt x="46196" y="0"/>
                  </a:cubicBezTo>
                </a:path>
              </a:pathLst>
            </a:custGeom>
            <a:noFill/>
            <a:ln w="9525" cap="rnd">
              <a:solidFill>
                <a:srgbClr val="3A2120"/>
              </a:solidFill>
              <a:prstDash val="solid"/>
              <a:round/>
            </a:ln>
          </p:spPr>
          <p:txBody>
            <a:bodyPr rtlCol="0" anchor="ctr"/>
            <a:lstStyle/>
            <a:p>
              <a:endParaRPr lang="zh-CN" altLang="en-US"/>
            </a:p>
          </p:txBody>
        </p:sp>
        <p:sp>
          <p:nvSpPr>
            <p:cNvPr id="244" name="isḷíḓê">
              <a:extLst>
                <a:ext uri="{FF2B5EF4-FFF2-40B4-BE49-F238E27FC236}">
                  <a16:creationId xmlns:a16="http://schemas.microsoft.com/office/drawing/2014/main" id="{AF067868-F9FF-40D6-A95A-F646EB955DE8}"/>
                </a:ext>
              </a:extLst>
            </p:cNvPr>
            <p:cNvSpPr/>
            <p:nvPr/>
          </p:nvSpPr>
          <p:spPr>
            <a:xfrm>
              <a:off x="5705379" y="5303614"/>
              <a:ext cx="46386" cy="15716"/>
            </a:xfrm>
            <a:custGeom>
              <a:avLst/>
              <a:gdLst>
                <a:gd name="connsiteX0" fmla="*/ 0 w 46386"/>
                <a:gd name="connsiteY0" fmla="*/ 15716 h 15716"/>
                <a:gd name="connsiteX1" fmla="*/ 46387 w 46386"/>
                <a:gd name="connsiteY1" fmla="*/ 0 h 15716"/>
              </a:gdLst>
              <a:ahLst/>
              <a:cxnLst>
                <a:cxn ang="0">
                  <a:pos x="connsiteX0" y="connsiteY0"/>
                </a:cxn>
                <a:cxn ang="0">
                  <a:pos x="connsiteX1" y="connsiteY1"/>
                </a:cxn>
              </a:cxnLst>
              <a:rect l="l" t="t" r="r" b="b"/>
              <a:pathLst>
                <a:path w="46386" h="15716">
                  <a:moveTo>
                    <a:pt x="0" y="15716"/>
                  </a:moveTo>
                  <a:cubicBezTo>
                    <a:pt x="14954" y="9144"/>
                    <a:pt x="30480" y="3905"/>
                    <a:pt x="46387" y="0"/>
                  </a:cubicBezTo>
                </a:path>
              </a:pathLst>
            </a:custGeom>
            <a:noFill/>
            <a:ln w="9525" cap="rnd">
              <a:solidFill>
                <a:srgbClr val="3A2120"/>
              </a:solidFill>
              <a:prstDash val="solid"/>
              <a:round/>
            </a:ln>
          </p:spPr>
          <p:txBody>
            <a:bodyPr rtlCol="0" anchor="ctr"/>
            <a:lstStyle/>
            <a:p>
              <a:endParaRPr lang="zh-CN" altLang="en-US"/>
            </a:p>
          </p:txBody>
        </p:sp>
        <p:sp>
          <p:nvSpPr>
            <p:cNvPr id="245" name="íṧḻïḓe">
              <a:extLst>
                <a:ext uri="{FF2B5EF4-FFF2-40B4-BE49-F238E27FC236}">
                  <a16:creationId xmlns:a16="http://schemas.microsoft.com/office/drawing/2014/main" id="{1FF47B7C-7DB6-4767-941B-9CB6D7AFAB6C}"/>
                </a:ext>
              </a:extLst>
            </p:cNvPr>
            <p:cNvSpPr/>
            <p:nvPr/>
          </p:nvSpPr>
          <p:spPr>
            <a:xfrm>
              <a:off x="5789866" y="5292089"/>
              <a:ext cx="42957" cy="5715"/>
            </a:xfrm>
            <a:custGeom>
              <a:avLst/>
              <a:gdLst>
                <a:gd name="connsiteX0" fmla="*/ 0 w 42957"/>
                <a:gd name="connsiteY0" fmla="*/ 5715 h 5715"/>
                <a:gd name="connsiteX1" fmla="*/ 42958 w 42957"/>
                <a:gd name="connsiteY1" fmla="*/ 0 h 5715"/>
              </a:gdLst>
              <a:ahLst/>
              <a:cxnLst>
                <a:cxn ang="0">
                  <a:pos x="connsiteX0" y="connsiteY0"/>
                </a:cxn>
                <a:cxn ang="0">
                  <a:pos x="connsiteX1" y="connsiteY1"/>
                </a:cxn>
              </a:cxnLst>
              <a:rect l="l" t="t" r="r" b="b"/>
              <a:pathLst>
                <a:path w="42957" h="5715">
                  <a:moveTo>
                    <a:pt x="0" y="5715"/>
                  </a:moveTo>
                  <a:cubicBezTo>
                    <a:pt x="14192" y="3238"/>
                    <a:pt x="28575" y="1333"/>
                    <a:pt x="42958" y="0"/>
                  </a:cubicBezTo>
                </a:path>
              </a:pathLst>
            </a:custGeom>
            <a:noFill/>
            <a:ln w="9525" cap="rnd">
              <a:solidFill>
                <a:srgbClr val="3A2120"/>
              </a:solidFill>
              <a:prstDash val="solid"/>
              <a:round/>
            </a:ln>
          </p:spPr>
          <p:txBody>
            <a:bodyPr rtlCol="0" anchor="ctr"/>
            <a:lstStyle/>
            <a:p>
              <a:endParaRPr lang="zh-CN" altLang="en-US"/>
            </a:p>
          </p:txBody>
        </p:sp>
        <p:sp>
          <p:nvSpPr>
            <p:cNvPr id="246" name="íṥ1íḑe">
              <a:extLst>
                <a:ext uri="{FF2B5EF4-FFF2-40B4-BE49-F238E27FC236}">
                  <a16:creationId xmlns:a16="http://schemas.microsoft.com/office/drawing/2014/main" id="{ED7CA82D-FA98-4004-9AB2-745C2000E0F5}"/>
                </a:ext>
              </a:extLst>
            </p:cNvPr>
            <p:cNvSpPr/>
            <p:nvPr/>
          </p:nvSpPr>
          <p:spPr>
            <a:xfrm>
              <a:off x="5871781" y="5290565"/>
              <a:ext cx="21050" cy="9525"/>
            </a:xfrm>
            <a:custGeom>
              <a:avLst/>
              <a:gdLst>
                <a:gd name="connsiteX0" fmla="*/ 0 w 21050"/>
                <a:gd name="connsiteY0" fmla="*/ 0 h 9525"/>
                <a:gd name="connsiteX1" fmla="*/ 21050 w 21050"/>
                <a:gd name="connsiteY1" fmla="*/ 0 h 9525"/>
              </a:gdLst>
              <a:ahLst/>
              <a:cxnLst>
                <a:cxn ang="0">
                  <a:pos x="connsiteX0" y="connsiteY0"/>
                </a:cxn>
                <a:cxn ang="0">
                  <a:pos x="connsiteX1" y="connsiteY1"/>
                </a:cxn>
              </a:cxnLst>
              <a:rect l="l" t="t" r="r" b="b"/>
              <a:pathLst>
                <a:path w="21050" h="9525">
                  <a:moveTo>
                    <a:pt x="0" y="0"/>
                  </a:moveTo>
                  <a:cubicBezTo>
                    <a:pt x="7049" y="0"/>
                    <a:pt x="14097" y="0"/>
                    <a:pt x="21050" y="0"/>
                  </a:cubicBezTo>
                </a:path>
              </a:pathLst>
            </a:custGeom>
            <a:noFill/>
            <a:ln w="9525" cap="rnd">
              <a:solidFill>
                <a:srgbClr val="3A2120"/>
              </a:solidFill>
              <a:prstDash val="solid"/>
              <a:round/>
            </a:ln>
          </p:spPr>
          <p:txBody>
            <a:bodyPr rtlCol="0" anchor="ctr"/>
            <a:lstStyle/>
            <a:p>
              <a:endParaRPr lang="zh-CN" altLang="en-US"/>
            </a:p>
          </p:txBody>
        </p:sp>
        <p:sp>
          <p:nvSpPr>
            <p:cNvPr id="247" name="iṣļïďè">
              <a:extLst>
                <a:ext uri="{FF2B5EF4-FFF2-40B4-BE49-F238E27FC236}">
                  <a16:creationId xmlns:a16="http://schemas.microsoft.com/office/drawing/2014/main" id="{6154A56C-1E49-48FE-BD0F-DC05FA88614F}"/>
                </a:ext>
              </a:extLst>
            </p:cNvPr>
            <p:cNvSpPr/>
            <p:nvPr/>
          </p:nvSpPr>
          <p:spPr>
            <a:xfrm>
              <a:off x="5415819" y="4439316"/>
              <a:ext cx="60483" cy="758761"/>
            </a:xfrm>
            <a:custGeom>
              <a:avLst/>
              <a:gdLst>
                <a:gd name="connsiteX0" fmla="*/ 0 w 60483"/>
                <a:gd name="connsiteY0" fmla="*/ 0 h 758761"/>
                <a:gd name="connsiteX1" fmla="*/ 60484 w 60483"/>
                <a:gd name="connsiteY1" fmla="*/ 758762 h 758761"/>
              </a:gdLst>
              <a:ahLst/>
              <a:cxnLst>
                <a:cxn ang="0">
                  <a:pos x="connsiteX0" y="connsiteY0"/>
                </a:cxn>
                <a:cxn ang="0">
                  <a:pos x="connsiteX1" y="connsiteY1"/>
                </a:cxn>
              </a:cxnLst>
              <a:rect l="l" t="t" r="r" b="b"/>
              <a:pathLst>
                <a:path w="60483" h="758761">
                  <a:moveTo>
                    <a:pt x="0" y="0"/>
                  </a:moveTo>
                  <a:cubicBezTo>
                    <a:pt x="1619" y="253937"/>
                    <a:pt x="21812" y="507778"/>
                    <a:pt x="60484" y="758762"/>
                  </a:cubicBezTo>
                </a:path>
              </a:pathLst>
            </a:custGeom>
            <a:noFill/>
            <a:ln w="9525" cap="rnd">
              <a:solidFill>
                <a:srgbClr val="3A2120"/>
              </a:solidFill>
              <a:prstDash val="solid"/>
              <a:round/>
            </a:ln>
          </p:spPr>
          <p:txBody>
            <a:bodyPr rtlCol="0" anchor="ctr"/>
            <a:lstStyle/>
            <a:p>
              <a:endParaRPr lang="zh-CN" altLang="en-US"/>
            </a:p>
          </p:txBody>
        </p:sp>
        <p:sp>
          <p:nvSpPr>
            <p:cNvPr id="248" name="îṥḷïḑé">
              <a:extLst>
                <a:ext uri="{FF2B5EF4-FFF2-40B4-BE49-F238E27FC236}">
                  <a16:creationId xmlns:a16="http://schemas.microsoft.com/office/drawing/2014/main" id="{7601E4C5-384D-4295-9736-8769804BFFDD}"/>
                </a:ext>
              </a:extLst>
            </p:cNvPr>
            <p:cNvSpPr/>
            <p:nvPr/>
          </p:nvSpPr>
          <p:spPr>
            <a:xfrm>
              <a:off x="5270563" y="4989956"/>
              <a:ext cx="184784" cy="87629"/>
            </a:xfrm>
            <a:custGeom>
              <a:avLst/>
              <a:gdLst>
                <a:gd name="connsiteX0" fmla="*/ 0 w 184784"/>
                <a:gd name="connsiteY0" fmla="*/ 0 h 87629"/>
                <a:gd name="connsiteX1" fmla="*/ 184785 w 184784"/>
                <a:gd name="connsiteY1" fmla="*/ 87630 h 87629"/>
              </a:gdLst>
              <a:ahLst/>
              <a:cxnLst>
                <a:cxn ang="0">
                  <a:pos x="connsiteX0" y="connsiteY0"/>
                </a:cxn>
                <a:cxn ang="0">
                  <a:pos x="connsiteX1" y="connsiteY1"/>
                </a:cxn>
              </a:cxnLst>
              <a:rect l="l" t="t" r="r" b="b"/>
              <a:pathLst>
                <a:path w="184784" h="87629">
                  <a:moveTo>
                    <a:pt x="0" y="0"/>
                  </a:moveTo>
                  <a:cubicBezTo>
                    <a:pt x="62294" y="27813"/>
                    <a:pt x="123920" y="56959"/>
                    <a:pt x="184785" y="87630"/>
                  </a:cubicBezTo>
                </a:path>
              </a:pathLst>
            </a:custGeom>
            <a:noFill/>
            <a:ln w="9525" cap="rnd">
              <a:solidFill>
                <a:srgbClr val="3A2120"/>
              </a:solidFill>
              <a:prstDash val="solid"/>
              <a:round/>
            </a:ln>
          </p:spPr>
          <p:txBody>
            <a:bodyPr rtlCol="0" anchor="ctr"/>
            <a:lstStyle/>
            <a:p>
              <a:endParaRPr lang="zh-CN" altLang="en-US"/>
            </a:p>
          </p:txBody>
        </p:sp>
        <p:sp>
          <p:nvSpPr>
            <p:cNvPr id="249" name="îšlíḓè">
              <a:extLst>
                <a:ext uri="{FF2B5EF4-FFF2-40B4-BE49-F238E27FC236}">
                  <a16:creationId xmlns:a16="http://schemas.microsoft.com/office/drawing/2014/main" id="{400CB688-65E2-4A10-A35E-2292F79169EF}"/>
                </a:ext>
              </a:extLst>
            </p:cNvPr>
            <p:cNvSpPr/>
            <p:nvPr/>
          </p:nvSpPr>
          <p:spPr>
            <a:xfrm>
              <a:off x="4448184" y="3022948"/>
              <a:ext cx="459476" cy="359817"/>
            </a:xfrm>
            <a:custGeom>
              <a:avLst/>
              <a:gdLst>
                <a:gd name="connsiteX0" fmla="*/ 86 w 459476"/>
                <a:gd name="connsiteY0" fmla="*/ 1048 h 359817"/>
                <a:gd name="connsiteX1" fmla="*/ 62570 w 459476"/>
                <a:gd name="connsiteY1" fmla="*/ 206502 h 359817"/>
                <a:gd name="connsiteX2" fmla="*/ 226590 w 459476"/>
                <a:gd name="connsiteY2" fmla="*/ 359664 h 359817"/>
                <a:gd name="connsiteX3" fmla="*/ 354321 w 459476"/>
                <a:gd name="connsiteY3" fmla="*/ 234601 h 359817"/>
                <a:gd name="connsiteX4" fmla="*/ 459477 w 459476"/>
                <a:gd name="connsiteY4" fmla="*/ 0 h 35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76" h="359817">
                  <a:moveTo>
                    <a:pt x="86" y="1048"/>
                  </a:moveTo>
                  <a:cubicBezTo>
                    <a:pt x="-1629" y="73724"/>
                    <a:pt x="22470" y="145828"/>
                    <a:pt x="62570" y="206502"/>
                  </a:cubicBezTo>
                  <a:cubicBezTo>
                    <a:pt x="102670" y="267176"/>
                    <a:pt x="165059" y="320993"/>
                    <a:pt x="226590" y="359664"/>
                  </a:cubicBezTo>
                  <a:cubicBezTo>
                    <a:pt x="233544" y="364046"/>
                    <a:pt x="325650" y="273177"/>
                    <a:pt x="354321" y="234601"/>
                  </a:cubicBezTo>
                  <a:cubicBezTo>
                    <a:pt x="410232" y="159258"/>
                    <a:pt x="457476" y="72390"/>
                    <a:pt x="459477" y="0"/>
                  </a:cubicBezTo>
                </a:path>
              </a:pathLst>
            </a:custGeom>
            <a:noFill/>
            <a:ln w="9525" cap="rnd">
              <a:solidFill>
                <a:srgbClr val="3A2120"/>
              </a:solidFill>
              <a:prstDash val="solid"/>
              <a:round/>
            </a:ln>
          </p:spPr>
          <p:txBody>
            <a:bodyPr rtlCol="0" anchor="ctr"/>
            <a:lstStyle/>
            <a:p>
              <a:endParaRPr lang="zh-CN" altLang="en-US"/>
            </a:p>
          </p:txBody>
        </p:sp>
        <p:sp>
          <p:nvSpPr>
            <p:cNvPr id="250" name="îṡ1íḑé">
              <a:extLst>
                <a:ext uri="{FF2B5EF4-FFF2-40B4-BE49-F238E27FC236}">
                  <a16:creationId xmlns:a16="http://schemas.microsoft.com/office/drawing/2014/main" id="{732DDB36-B1B2-477D-8B5E-C8AC3CA65B6A}"/>
                </a:ext>
              </a:extLst>
            </p:cNvPr>
            <p:cNvSpPr/>
            <p:nvPr/>
          </p:nvSpPr>
          <p:spPr>
            <a:xfrm>
              <a:off x="4636198" y="3382707"/>
              <a:ext cx="75437" cy="75437"/>
            </a:xfrm>
            <a:custGeom>
              <a:avLst/>
              <a:gdLst>
                <a:gd name="connsiteX0" fmla="*/ 75438 w 75437"/>
                <a:gd name="connsiteY0" fmla="*/ 37719 h 75437"/>
                <a:gd name="connsiteX1" fmla="*/ 37719 w 75437"/>
                <a:gd name="connsiteY1" fmla="*/ 75438 h 75437"/>
                <a:gd name="connsiteX2" fmla="*/ 0 w 75437"/>
                <a:gd name="connsiteY2" fmla="*/ 37719 h 75437"/>
                <a:gd name="connsiteX3" fmla="*/ 37719 w 75437"/>
                <a:gd name="connsiteY3" fmla="*/ 0 h 75437"/>
                <a:gd name="connsiteX4" fmla="*/ 75438 w 75437"/>
                <a:gd name="connsiteY4" fmla="*/ 37719 h 75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7" h="75437">
                  <a:moveTo>
                    <a:pt x="75438" y="37719"/>
                  </a:moveTo>
                  <a:cubicBezTo>
                    <a:pt x="75438" y="58579"/>
                    <a:pt x="58579" y="75438"/>
                    <a:pt x="37719" y="75438"/>
                  </a:cubicBezTo>
                  <a:cubicBezTo>
                    <a:pt x="16859" y="75438"/>
                    <a:pt x="0" y="58579"/>
                    <a:pt x="0" y="37719"/>
                  </a:cubicBezTo>
                  <a:cubicBezTo>
                    <a:pt x="0" y="16859"/>
                    <a:pt x="16859" y="0"/>
                    <a:pt x="37719" y="0"/>
                  </a:cubicBezTo>
                  <a:cubicBezTo>
                    <a:pt x="58579" y="0"/>
                    <a:pt x="75438" y="16859"/>
                    <a:pt x="75438" y="37719"/>
                  </a:cubicBezTo>
                  <a:close/>
                </a:path>
              </a:pathLst>
            </a:custGeom>
            <a:solidFill>
              <a:srgbClr val="FFDEBB"/>
            </a:solidFill>
            <a:ln w="9525" cap="rnd">
              <a:solidFill>
                <a:srgbClr val="3A2120"/>
              </a:solidFill>
              <a:prstDash val="solid"/>
              <a:round/>
            </a:ln>
          </p:spPr>
          <p:txBody>
            <a:bodyPr rtlCol="0" anchor="ctr"/>
            <a:lstStyle/>
            <a:p>
              <a:endParaRPr lang="zh-CN" altLang="en-US"/>
            </a:p>
          </p:txBody>
        </p:sp>
      </p:grpSp>
      <p:sp>
        <p:nvSpPr>
          <p:cNvPr id="255" name="文本框 254">
            <a:extLst>
              <a:ext uri="{FF2B5EF4-FFF2-40B4-BE49-F238E27FC236}">
                <a16:creationId xmlns:a16="http://schemas.microsoft.com/office/drawing/2014/main" id="{B7ABECC3-E3C0-446D-8B35-0B79AA409FC2}"/>
              </a:ext>
            </a:extLst>
          </p:cNvPr>
          <p:cNvSpPr txBox="1"/>
          <p:nvPr/>
        </p:nvSpPr>
        <p:spPr>
          <a:xfrm>
            <a:off x="13963620" y="2009003"/>
            <a:ext cx="3631890" cy="3869777"/>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txBody>
          <a:bodyPr wrap="square" rtlCol="0">
            <a:spAutoFit/>
          </a:bodyPr>
          <a:lstStyle/>
          <a:p>
            <a:pPr algn="ctr">
              <a:lnSpc>
                <a:spcPct val="150000"/>
              </a:lnSpc>
            </a:pPr>
            <a:endParaRPr lang="en-US" altLang="zh-CN" sz="1800" kern="100" dirty="0">
              <a:effectLst/>
              <a:latin typeface="+mn-ea"/>
              <a:cs typeface="宋体" panose="02010600030101010101" pitchFamily="2" charset="-122"/>
            </a:endParaRPr>
          </a:p>
          <a:p>
            <a:pPr algn="ctr">
              <a:lnSpc>
                <a:spcPct val="150000"/>
              </a:lnSpc>
            </a:pPr>
            <a:r>
              <a:rPr lang="zh-CN" altLang="zh-CN" sz="2800" b="1" kern="100" dirty="0">
                <a:latin typeface="+mn-ea"/>
              </a:rPr>
              <a:t>拟解决关键问题</a:t>
            </a:r>
            <a:endParaRPr lang="zh-CN" altLang="zh-CN" sz="2000" b="1" kern="100" dirty="0">
              <a:effectLst/>
              <a:latin typeface="+mn-ea"/>
              <a:cs typeface="Times New Roman" panose="02020603050405020304" pitchFamily="18" charset="0"/>
            </a:endParaRPr>
          </a:p>
          <a:p>
            <a:pPr indent="266700" algn="just">
              <a:lnSpc>
                <a:spcPct val="150000"/>
              </a:lnSpc>
            </a:pPr>
            <a:r>
              <a:rPr lang="en-US" altLang="zh-CN" sz="1800" kern="100" dirty="0">
                <a:effectLst/>
                <a:latin typeface="+mn-ea"/>
                <a:cs typeface="宋体" panose="02010600030101010101" pitchFamily="2" charset="-122"/>
              </a:rPr>
              <a:t>     </a:t>
            </a:r>
            <a:r>
              <a:rPr lang="en-US" altLang="zh-CN" kern="100" dirty="0">
                <a:latin typeface="+mn-ea"/>
                <a:cs typeface="宋体" panose="02010600030101010101" pitchFamily="2" charset="-122"/>
              </a:rPr>
              <a:t>· </a:t>
            </a:r>
            <a:r>
              <a:rPr lang="zh-CN" altLang="zh-CN" sz="2000" kern="100" dirty="0">
                <a:latin typeface="+mn-ea"/>
              </a:rPr>
              <a:t>前端</a:t>
            </a:r>
            <a:r>
              <a:rPr lang="en-US" altLang="zh-CN" sz="2000" kern="100" dirty="0">
                <a:latin typeface="+mn-ea"/>
              </a:rPr>
              <a:t>web</a:t>
            </a:r>
            <a:r>
              <a:rPr lang="zh-CN" altLang="zh-CN" sz="2000" kern="100" dirty="0">
                <a:latin typeface="+mn-ea"/>
              </a:rPr>
              <a:t>网页的构建</a:t>
            </a:r>
          </a:p>
          <a:p>
            <a:pPr indent="266700" algn="just">
              <a:lnSpc>
                <a:spcPct val="150000"/>
              </a:lnSpc>
            </a:pPr>
            <a:r>
              <a:rPr lang="en-US" altLang="zh-CN" sz="2000" kern="100" dirty="0">
                <a:latin typeface="+mn-ea"/>
              </a:rPr>
              <a:t>     · </a:t>
            </a:r>
            <a:r>
              <a:rPr lang="zh-CN" altLang="zh-CN" sz="2000" kern="100" dirty="0">
                <a:latin typeface="+mn-ea"/>
              </a:rPr>
              <a:t>后端数据管理</a:t>
            </a:r>
          </a:p>
          <a:p>
            <a:pPr indent="266700" algn="just">
              <a:lnSpc>
                <a:spcPct val="150000"/>
              </a:lnSpc>
            </a:pPr>
            <a:r>
              <a:rPr lang="en-US" altLang="zh-CN" sz="2000" kern="100" dirty="0">
                <a:latin typeface="+mn-ea"/>
              </a:rPr>
              <a:t>     · </a:t>
            </a:r>
            <a:r>
              <a:rPr lang="zh-CN" altLang="zh-CN" sz="2000" kern="100" dirty="0">
                <a:latin typeface="+mn-ea"/>
              </a:rPr>
              <a:t>实现失物招领功能</a:t>
            </a:r>
          </a:p>
          <a:p>
            <a:pPr indent="266700" algn="just">
              <a:lnSpc>
                <a:spcPct val="150000"/>
              </a:lnSpc>
            </a:pPr>
            <a:r>
              <a:rPr lang="en-US" altLang="zh-CN" sz="2000" kern="100" dirty="0">
                <a:latin typeface="+mn-ea"/>
              </a:rPr>
              <a:t>     · </a:t>
            </a:r>
            <a:r>
              <a:rPr lang="zh-CN" altLang="zh-CN" sz="2000" kern="100" dirty="0">
                <a:latin typeface="+mn-ea"/>
              </a:rPr>
              <a:t>实现二手物品交易功能</a:t>
            </a:r>
          </a:p>
          <a:p>
            <a:pPr indent="266700" algn="just">
              <a:lnSpc>
                <a:spcPct val="150000"/>
              </a:lnSpc>
            </a:pPr>
            <a:r>
              <a:rPr lang="en-US" altLang="zh-CN" sz="2000" kern="100" dirty="0">
                <a:latin typeface="+mn-ea"/>
              </a:rPr>
              <a:t>     · </a:t>
            </a:r>
            <a:r>
              <a:rPr lang="zh-CN" altLang="zh-CN" sz="2000" kern="100" dirty="0">
                <a:latin typeface="+mn-ea"/>
              </a:rPr>
              <a:t>实现有偿互助功能</a:t>
            </a:r>
          </a:p>
          <a:p>
            <a:pPr>
              <a:lnSpc>
                <a:spcPct val="150000"/>
              </a:lnSpc>
            </a:pPr>
            <a:endParaRPr lang="en-US" altLang="zh-CN" sz="2000" kern="100" dirty="0">
              <a:latin typeface="+mn-ea"/>
            </a:endParaRPr>
          </a:p>
        </p:txBody>
      </p:sp>
      <p:sp>
        <p:nvSpPr>
          <p:cNvPr id="156" name="PA-îśľidé">
            <a:extLst>
              <a:ext uri="{FF2B5EF4-FFF2-40B4-BE49-F238E27FC236}">
                <a16:creationId xmlns:a16="http://schemas.microsoft.com/office/drawing/2014/main" id="{BF0EEBA3-D23D-6011-AC32-3FFE1F64F30F}"/>
              </a:ext>
            </a:extLst>
          </p:cNvPr>
          <p:cNvSpPr txBox="1"/>
          <p:nvPr>
            <p:custDataLst>
              <p:tags r:id="rId8"/>
            </p:custDataLst>
          </p:nvPr>
        </p:nvSpPr>
        <p:spPr bwMode="auto">
          <a:xfrm>
            <a:off x="-8629048" y="4542790"/>
            <a:ext cx="2020105" cy="615681"/>
          </a:xfrm>
          <a:prstGeom prst="rect">
            <a:avLst/>
          </a:prstGeom>
          <a:noFill/>
        </p:spPr>
        <p:txBody>
          <a:bodyPr wrap="non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r>
              <a:rPr lang="en-US" altLang="zh-CN" sz="2800" b="0" dirty="0">
                <a:solidFill>
                  <a:srgbClr val="000000"/>
                </a:solidFill>
                <a:latin typeface="Arial"/>
                <a:ea typeface="微软雅黑"/>
                <a:cs typeface="+mn-cs"/>
                <a:sym typeface="+mn-lt"/>
              </a:rPr>
              <a:t>4</a:t>
            </a:r>
            <a:r>
              <a:rPr lang="en-US" altLang="zh-CN" sz="2800" b="0">
                <a:solidFill>
                  <a:srgbClr val="000000"/>
                </a:solidFill>
                <a:latin typeface="Arial"/>
                <a:ea typeface="微软雅黑"/>
                <a:cs typeface="+mn-cs"/>
                <a:sym typeface="+mn-lt"/>
              </a:rPr>
              <a:t>. </a:t>
            </a:r>
            <a:r>
              <a:rPr lang="zh-CN" altLang="en-US" sz="2800" b="0">
                <a:solidFill>
                  <a:srgbClr val="000000"/>
                </a:solidFill>
                <a:latin typeface="Arial"/>
                <a:ea typeface="微软雅黑"/>
                <a:cs typeface="+mn-cs"/>
                <a:sym typeface="+mn-lt"/>
              </a:rPr>
              <a:t>分工安排</a:t>
            </a:r>
            <a:endParaRPr lang="en-US" altLang="zh-CN" sz="2800" b="0" dirty="0">
              <a:solidFill>
                <a:srgbClr val="000000"/>
              </a:solidFill>
              <a:latin typeface="Arial"/>
              <a:ea typeface="微软雅黑"/>
              <a:cs typeface="+mn-cs"/>
              <a:sym typeface="+mn-lt"/>
            </a:endParaRPr>
          </a:p>
        </p:txBody>
      </p:sp>
    </p:spTree>
    <p:custDataLst>
      <p:tags r:id="rId2"/>
    </p:custDataLst>
    <p:extLst>
      <p:ext uri="{BB962C8B-B14F-4D97-AF65-F5344CB8AC3E}">
        <p14:creationId xmlns:p14="http://schemas.microsoft.com/office/powerpoint/2010/main" val="237159738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dirty="0"/>
              <a:t>1.1 </a:t>
            </a:r>
            <a:r>
              <a:rPr lang="zh-CN" altLang="en-US" sz="3200" spc="300" dirty="0"/>
              <a:t>研究内容</a:t>
            </a:r>
          </a:p>
        </p:txBody>
      </p:sp>
      <p:sp>
        <p:nvSpPr>
          <p:cNvPr id="4" name="íṣḻïdè"/>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4</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a:xfrm>
            <a:off x="669924" y="6240463"/>
            <a:ext cx="4140201" cy="206381"/>
          </a:xfrm>
        </p:spPr>
        <p:txBody>
          <a:bodyPr/>
          <a:lstStyle/>
          <a:p>
            <a:r>
              <a:rPr lang="zh-CN" altLang="en-US"/>
              <a:t>“西柚知事”</a:t>
            </a:r>
            <a:endParaRPr lang="zh-CN" altLang="en-US" dirty="0"/>
          </a:p>
        </p:txBody>
      </p:sp>
      <p:sp>
        <p:nvSpPr>
          <p:cNvPr id="6" name="îŝľiďê">
            <a:extLst>
              <a:ext uri="{FF2B5EF4-FFF2-40B4-BE49-F238E27FC236}">
                <a16:creationId xmlns:a16="http://schemas.microsoft.com/office/drawing/2014/main" id="{92A387FD-647C-46DE-BAC2-FCD2DAEEDF77}"/>
              </a:ext>
            </a:extLst>
          </p:cNvPr>
          <p:cNvSpPr txBox="1"/>
          <p:nvPr/>
        </p:nvSpPr>
        <p:spPr>
          <a:xfrm>
            <a:off x="-5864306" y="-196038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7" name="PA-文本框 10">
            <a:extLst>
              <a:ext uri="{FF2B5EF4-FFF2-40B4-BE49-F238E27FC236}">
                <a16:creationId xmlns:a16="http://schemas.microsoft.com/office/drawing/2014/main" id="{D18A166E-55E1-4126-8470-76DEDA22A4B3}"/>
              </a:ext>
            </a:extLst>
          </p:cNvPr>
          <p:cNvSpPr txBox="1"/>
          <p:nvPr>
            <p:custDataLst>
              <p:tags r:id="rId2"/>
            </p:custDataLst>
          </p:nvPr>
        </p:nvSpPr>
        <p:spPr>
          <a:xfrm>
            <a:off x="-5887099" y="-3826869"/>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cxnSp>
        <p:nvCxnSpPr>
          <p:cNvPr id="8" name="直接连接符 7">
            <a:extLst>
              <a:ext uri="{FF2B5EF4-FFF2-40B4-BE49-F238E27FC236}">
                <a16:creationId xmlns:a16="http://schemas.microsoft.com/office/drawing/2014/main" id="{F2843081-4AAF-47FE-A5FA-C00ACC8EAE15}"/>
              </a:ext>
            </a:extLst>
          </p:cNvPr>
          <p:cNvCxnSpPr>
            <a:cxnSpLocks/>
          </p:cNvCxnSpPr>
          <p:nvPr/>
        </p:nvCxnSpPr>
        <p:spPr>
          <a:xfrm flipV="1">
            <a:off x="-6556324" y="-889769"/>
            <a:ext cx="5521598" cy="2388758"/>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A9363BA-061F-4ABD-BCEF-8B48D2ED25AD}"/>
              </a:ext>
            </a:extLst>
          </p:cNvPr>
          <p:cNvCxnSpPr>
            <a:cxnSpLocks/>
          </p:cNvCxnSpPr>
          <p:nvPr/>
        </p:nvCxnSpPr>
        <p:spPr>
          <a:xfrm>
            <a:off x="-2101740" y="-4454772"/>
            <a:ext cx="1067014" cy="356500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PA-îśľidé">
            <a:extLst>
              <a:ext uri="{FF2B5EF4-FFF2-40B4-BE49-F238E27FC236}">
                <a16:creationId xmlns:a16="http://schemas.microsoft.com/office/drawing/2014/main" id="{5B76CDDC-1ADA-45D1-83C7-2DD4B0102CBA}"/>
              </a:ext>
            </a:extLst>
          </p:cNvPr>
          <p:cNvSpPr txBox="1"/>
          <p:nvPr>
            <p:custDataLst>
              <p:tags r:id="rId3"/>
            </p:custDataLst>
          </p:nvPr>
        </p:nvSpPr>
        <p:spPr bwMode="auto">
          <a:xfrm>
            <a:off x="-4840790" y="-2291062"/>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项目简介</a:t>
            </a:r>
            <a:endParaRPr lang="en-US" altLang="zh-CN" sz="5400" dirty="0">
              <a:solidFill>
                <a:schemeClr val="tx2">
                  <a:lumMod val="50000"/>
                </a:schemeClr>
              </a:solidFill>
              <a:latin typeface="+mn-lt"/>
              <a:ea typeface="+mn-ea"/>
              <a:sym typeface="+mn-lt"/>
            </a:endParaRPr>
          </a:p>
        </p:txBody>
      </p:sp>
      <p:sp>
        <p:nvSpPr>
          <p:cNvPr id="3" name="文本框 2">
            <a:extLst>
              <a:ext uri="{FF2B5EF4-FFF2-40B4-BE49-F238E27FC236}">
                <a16:creationId xmlns:a16="http://schemas.microsoft.com/office/drawing/2014/main" id="{9BE79D0D-E39B-44A8-AF4F-89D174259720}"/>
              </a:ext>
            </a:extLst>
          </p:cNvPr>
          <p:cNvSpPr txBox="1"/>
          <p:nvPr/>
        </p:nvSpPr>
        <p:spPr>
          <a:xfrm>
            <a:off x="7726940" y="2009003"/>
            <a:ext cx="3631890" cy="3869777"/>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txBody>
          <a:bodyPr wrap="square" rtlCol="0">
            <a:spAutoFit/>
          </a:bodyPr>
          <a:lstStyle/>
          <a:p>
            <a:pPr algn="ctr">
              <a:lnSpc>
                <a:spcPct val="150000"/>
              </a:lnSpc>
            </a:pPr>
            <a:endParaRPr lang="en-US" altLang="zh-CN" sz="1800" kern="100" dirty="0">
              <a:effectLst/>
              <a:latin typeface="+mn-ea"/>
              <a:cs typeface="宋体" panose="02010600030101010101" pitchFamily="2" charset="-122"/>
            </a:endParaRPr>
          </a:p>
          <a:p>
            <a:pPr algn="ctr">
              <a:lnSpc>
                <a:spcPct val="150000"/>
              </a:lnSpc>
            </a:pPr>
            <a:r>
              <a:rPr lang="zh-CN" altLang="zh-CN" sz="2800" b="1" kern="100">
                <a:latin typeface="+mn-ea"/>
              </a:rPr>
              <a:t>拟解决关键问题</a:t>
            </a:r>
            <a:endParaRPr lang="zh-CN" altLang="zh-CN" sz="2000" b="1" kern="100">
              <a:effectLst/>
              <a:latin typeface="+mn-ea"/>
              <a:cs typeface="Times New Roman" panose="02020603050405020304" pitchFamily="18" charset="0"/>
            </a:endParaRPr>
          </a:p>
          <a:p>
            <a:pPr indent="266700" algn="just">
              <a:lnSpc>
                <a:spcPct val="150000"/>
              </a:lnSpc>
            </a:pPr>
            <a:r>
              <a:rPr lang="en-US" altLang="zh-CN" sz="1800" kern="100">
                <a:effectLst/>
                <a:latin typeface="+mn-ea"/>
                <a:cs typeface="宋体" panose="02010600030101010101" pitchFamily="2" charset="-122"/>
              </a:rPr>
              <a:t>     </a:t>
            </a:r>
            <a:r>
              <a:rPr lang="en-US" altLang="zh-CN" kern="100">
                <a:latin typeface="+mn-ea"/>
                <a:cs typeface="宋体" panose="02010600030101010101" pitchFamily="2" charset="-122"/>
              </a:rPr>
              <a:t>· </a:t>
            </a:r>
            <a:r>
              <a:rPr lang="zh-CN" altLang="zh-CN" sz="2000" kern="100">
                <a:latin typeface="+mn-ea"/>
              </a:rPr>
              <a:t>前端</a:t>
            </a:r>
            <a:r>
              <a:rPr lang="en-US" altLang="zh-CN" sz="2000" kern="100">
                <a:latin typeface="+mn-ea"/>
              </a:rPr>
              <a:t>web</a:t>
            </a:r>
            <a:r>
              <a:rPr lang="zh-CN" altLang="zh-CN" sz="2000" kern="100">
                <a:latin typeface="+mn-ea"/>
              </a:rPr>
              <a:t>网页的构建</a:t>
            </a:r>
          </a:p>
          <a:p>
            <a:pPr indent="266700" algn="just">
              <a:lnSpc>
                <a:spcPct val="150000"/>
              </a:lnSpc>
            </a:pPr>
            <a:r>
              <a:rPr lang="en-US" altLang="zh-CN" sz="2000" kern="100">
                <a:latin typeface="+mn-ea"/>
              </a:rPr>
              <a:t>     · </a:t>
            </a:r>
            <a:r>
              <a:rPr lang="zh-CN" altLang="zh-CN" sz="2000" kern="100">
                <a:latin typeface="+mn-ea"/>
              </a:rPr>
              <a:t>后端</a:t>
            </a:r>
            <a:r>
              <a:rPr lang="zh-CN" altLang="en-US" sz="2000" kern="100">
                <a:latin typeface="+mn-ea"/>
              </a:rPr>
              <a:t>框架开发</a:t>
            </a:r>
            <a:endParaRPr lang="zh-CN" altLang="zh-CN" sz="2000" kern="100">
              <a:latin typeface="+mn-ea"/>
            </a:endParaRPr>
          </a:p>
          <a:p>
            <a:pPr indent="266700" algn="just">
              <a:lnSpc>
                <a:spcPct val="150000"/>
              </a:lnSpc>
            </a:pPr>
            <a:r>
              <a:rPr lang="en-US" altLang="zh-CN" sz="2000" kern="100">
                <a:latin typeface="+mn-ea"/>
              </a:rPr>
              <a:t>     · </a:t>
            </a:r>
            <a:r>
              <a:rPr lang="zh-CN" altLang="zh-CN" sz="2000" kern="100">
                <a:latin typeface="+mn-ea"/>
              </a:rPr>
              <a:t>实现失物招领功能</a:t>
            </a:r>
          </a:p>
          <a:p>
            <a:pPr indent="266700" algn="just">
              <a:lnSpc>
                <a:spcPct val="150000"/>
              </a:lnSpc>
            </a:pPr>
            <a:r>
              <a:rPr lang="en-US" altLang="zh-CN" sz="2000" kern="100">
                <a:latin typeface="+mn-ea"/>
              </a:rPr>
              <a:t>     · </a:t>
            </a:r>
            <a:r>
              <a:rPr lang="zh-CN" altLang="zh-CN" sz="2000" kern="100">
                <a:latin typeface="+mn-ea"/>
              </a:rPr>
              <a:t>实现二手物品交易功能</a:t>
            </a:r>
          </a:p>
          <a:p>
            <a:pPr indent="266700" algn="just">
              <a:lnSpc>
                <a:spcPct val="150000"/>
              </a:lnSpc>
            </a:pPr>
            <a:r>
              <a:rPr lang="en-US" altLang="zh-CN" sz="2000" kern="100">
                <a:latin typeface="+mn-ea"/>
              </a:rPr>
              <a:t>     · </a:t>
            </a:r>
            <a:r>
              <a:rPr lang="zh-CN" altLang="zh-CN" sz="2000" kern="100">
                <a:latin typeface="+mn-ea"/>
              </a:rPr>
              <a:t>实现有偿互助功能</a:t>
            </a:r>
          </a:p>
          <a:p>
            <a:pPr>
              <a:lnSpc>
                <a:spcPct val="150000"/>
              </a:lnSpc>
            </a:pPr>
            <a:endParaRPr lang="en-US" altLang="zh-CN" sz="2000" kern="100" dirty="0">
              <a:latin typeface="+mn-ea"/>
            </a:endParaRPr>
          </a:p>
        </p:txBody>
      </p:sp>
      <p:sp>
        <p:nvSpPr>
          <p:cNvPr id="25" name="文本框 24">
            <a:extLst>
              <a:ext uri="{FF2B5EF4-FFF2-40B4-BE49-F238E27FC236}">
                <a16:creationId xmlns:a16="http://schemas.microsoft.com/office/drawing/2014/main" id="{CEF59BF3-CF92-4C99-A224-C0CB83C6B8AE}"/>
              </a:ext>
            </a:extLst>
          </p:cNvPr>
          <p:cNvSpPr txBox="1"/>
          <p:nvPr/>
        </p:nvSpPr>
        <p:spPr>
          <a:xfrm>
            <a:off x="1062359" y="1855320"/>
            <a:ext cx="3229386" cy="3915944"/>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txBody>
          <a:bodyPr wrap="square">
            <a:spAutoFit/>
          </a:bodyPr>
          <a:lstStyle/>
          <a:p>
            <a:pPr algn="just">
              <a:lnSpc>
                <a:spcPct val="150000"/>
              </a:lnSpc>
            </a:pPr>
            <a:r>
              <a:rPr lang="en-US" altLang="zh-CN" sz="2000" kern="100" dirty="0">
                <a:latin typeface="+mn-ea"/>
                <a:cs typeface="宋体" panose="02010600030101010101" pitchFamily="2" charset="-122"/>
              </a:rPr>
              <a:t> </a:t>
            </a:r>
            <a:endParaRPr lang="en-US" altLang="zh-CN" sz="2000" kern="100" dirty="0">
              <a:effectLst/>
              <a:latin typeface="+mn-ea"/>
              <a:cs typeface="宋体" panose="02010600030101010101" pitchFamily="2" charset="-122"/>
            </a:endParaRPr>
          </a:p>
          <a:p>
            <a:pPr algn="ctr">
              <a:lnSpc>
                <a:spcPct val="150000"/>
              </a:lnSpc>
            </a:pPr>
            <a:r>
              <a:rPr lang="zh-CN" altLang="zh-CN" sz="2800" b="1" kern="100" dirty="0">
                <a:effectLst/>
                <a:latin typeface="+mn-ea"/>
                <a:cs typeface="宋体" panose="02010600030101010101" pitchFamily="2" charset="-122"/>
              </a:rPr>
              <a:t>研究目标</a:t>
            </a:r>
            <a:endParaRPr lang="en-US" altLang="zh-CN" sz="2800" b="1" kern="100" dirty="0">
              <a:effectLst/>
              <a:latin typeface="+mn-ea"/>
              <a:cs typeface="宋体" panose="02010600030101010101" pitchFamily="2" charset="-122"/>
            </a:endParaRPr>
          </a:p>
          <a:p>
            <a:pPr algn="just">
              <a:lnSpc>
                <a:spcPct val="150000"/>
              </a:lnSpc>
            </a:pPr>
            <a:endParaRPr lang="zh-CN" altLang="zh-CN" sz="2000" kern="100" dirty="0">
              <a:effectLst/>
              <a:latin typeface="+mn-ea"/>
              <a:cs typeface="Times New Roman" panose="02020603050405020304" pitchFamily="18" charset="0"/>
            </a:endParaRPr>
          </a:p>
          <a:p>
            <a:pPr marL="266700" indent="266700" algn="just">
              <a:lnSpc>
                <a:spcPct val="150000"/>
              </a:lnSpc>
            </a:pPr>
            <a:r>
              <a:rPr lang="zh-CN" altLang="zh-CN" sz="2000" kern="100" dirty="0">
                <a:effectLst/>
                <a:latin typeface="+mn-ea"/>
                <a:cs typeface="宋体" panose="02010600030101010101" pitchFamily="2" charset="-122"/>
              </a:rPr>
              <a:t>利用互联网为广大师生提供一个方便快捷获取信息，保障交易安全进行的平台。</a:t>
            </a:r>
            <a:endParaRPr lang="en-US" altLang="zh-CN" sz="2000" kern="100" dirty="0">
              <a:effectLst/>
              <a:latin typeface="+mn-ea"/>
              <a:cs typeface="宋体" panose="02010600030101010101" pitchFamily="2" charset="-122"/>
            </a:endParaRPr>
          </a:p>
          <a:p>
            <a:pPr marL="266700" indent="266700" algn="just">
              <a:lnSpc>
                <a:spcPct val="150000"/>
              </a:lnSpc>
            </a:pPr>
            <a:endParaRPr lang="en-US" altLang="zh-CN" sz="2000" kern="100" dirty="0">
              <a:latin typeface="+mn-ea"/>
            </a:endParaRPr>
          </a:p>
        </p:txBody>
      </p:sp>
      <p:grpSp>
        <p:nvGrpSpPr>
          <p:cNvPr id="27" name="ïśḷîďé">
            <a:extLst>
              <a:ext uri="{FF2B5EF4-FFF2-40B4-BE49-F238E27FC236}">
                <a16:creationId xmlns:a16="http://schemas.microsoft.com/office/drawing/2014/main" id="{D50E4BAC-2C88-4CD1-BBEB-45172C870284}"/>
              </a:ext>
            </a:extLst>
          </p:cNvPr>
          <p:cNvGrpSpPr/>
          <p:nvPr/>
        </p:nvGrpSpPr>
        <p:grpSpPr>
          <a:xfrm>
            <a:off x="4950611" y="2540151"/>
            <a:ext cx="646751" cy="818678"/>
            <a:chOff x="3202686" y="1263967"/>
            <a:chExt cx="952880" cy="1011745"/>
          </a:xfrm>
        </p:grpSpPr>
        <p:sp>
          <p:nvSpPr>
            <p:cNvPr id="197" name="íṩľiďê">
              <a:extLst>
                <a:ext uri="{FF2B5EF4-FFF2-40B4-BE49-F238E27FC236}">
                  <a16:creationId xmlns:a16="http://schemas.microsoft.com/office/drawing/2014/main" id="{F882B218-AB57-4BB8-9A86-51D36A2829AB}"/>
                </a:ext>
              </a:extLst>
            </p:cNvPr>
            <p:cNvSpPr/>
            <p:nvPr/>
          </p:nvSpPr>
          <p:spPr>
            <a:xfrm>
              <a:off x="3202686" y="1322831"/>
              <a:ext cx="952880" cy="952881"/>
            </a:xfrm>
            <a:custGeom>
              <a:avLst/>
              <a:gdLst>
                <a:gd name="connsiteX0" fmla="*/ 952881 w 952880"/>
                <a:gd name="connsiteY0" fmla="*/ 476441 h 952881"/>
                <a:gd name="connsiteX1" fmla="*/ 476441 w 952880"/>
                <a:gd name="connsiteY1" fmla="*/ 952881 h 952881"/>
                <a:gd name="connsiteX2" fmla="*/ 0 w 952880"/>
                <a:gd name="connsiteY2" fmla="*/ 476441 h 952881"/>
                <a:gd name="connsiteX3" fmla="*/ 476441 w 952880"/>
                <a:gd name="connsiteY3" fmla="*/ 0 h 952881"/>
                <a:gd name="connsiteX4" fmla="*/ 952881 w 952880"/>
                <a:gd name="connsiteY4" fmla="*/ 476441 h 95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80" h="952881">
                  <a:moveTo>
                    <a:pt x="952881" y="476441"/>
                  </a:moveTo>
                  <a:cubicBezTo>
                    <a:pt x="952881" y="739571"/>
                    <a:pt x="739571" y="952881"/>
                    <a:pt x="476441" y="952881"/>
                  </a:cubicBezTo>
                  <a:cubicBezTo>
                    <a:pt x="213310" y="952881"/>
                    <a:pt x="0" y="739571"/>
                    <a:pt x="0" y="476441"/>
                  </a:cubicBezTo>
                  <a:cubicBezTo>
                    <a:pt x="0" y="213310"/>
                    <a:pt x="213310" y="0"/>
                    <a:pt x="476441" y="0"/>
                  </a:cubicBezTo>
                  <a:cubicBezTo>
                    <a:pt x="739571" y="0"/>
                    <a:pt x="952881" y="213310"/>
                    <a:pt x="952881" y="476441"/>
                  </a:cubicBezTo>
                  <a:close/>
                </a:path>
              </a:pathLst>
            </a:custGeom>
            <a:solidFill>
              <a:srgbClr val="F2B872">
                <a:alpha val="50000"/>
              </a:srgbClr>
            </a:solidFill>
            <a:ln w="9525" cap="flat">
              <a:noFill/>
              <a:prstDash val="solid"/>
              <a:miter/>
            </a:ln>
          </p:spPr>
          <p:txBody>
            <a:bodyPr rtlCol="0" anchor="ctr"/>
            <a:lstStyle/>
            <a:p>
              <a:endParaRPr lang="zh-CN" altLang="en-US"/>
            </a:p>
          </p:txBody>
        </p:sp>
        <p:sp>
          <p:nvSpPr>
            <p:cNvPr id="198" name="í$ļíḋê">
              <a:extLst>
                <a:ext uri="{FF2B5EF4-FFF2-40B4-BE49-F238E27FC236}">
                  <a16:creationId xmlns:a16="http://schemas.microsoft.com/office/drawing/2014/main" id="{5DD5EA10-2E94-46A7-BEBE-BCC3F5CF00E4}"/>
                </a:ext>
              </a:extLst>
            </p:cNvPr>
            <p:cNvSpPr/>
            <p:nvPr/>
          </p:nvSpPr>
          <p:spPr>
            <a:xfrm>
              <a:off x="3202686" y="1263967"/>
              <a:ext cx="952880" cy="952881"/>
            </a:xfrm>
            <a:custGeom>
              <a:avLst/>
              <a:gdLst>
                <a:gd name="connsiteX0" fmla="*/ 952881 w 952880"/>
                <a:gd name="connsiteY0" fmla="*/ 476441 h 952881"/>
                <a:gd name="connsiteX1" fmla="*/ 476441 w 952880"/>
                <a:gd name="connsiteY1" fmla="*/ 952881 h 952881"/>
                <a:gd name="connsiteX2" fmla="*/ 0 w 952880"/>
                <a:gd name="connsiteY2" fmla="*/ 476441 h 952881"/>
                <a:gd name="connsiteX3" fmla="*/ 476441 w 952880"/>
                <a:gd name="connsiteY3" fmla="*/ 0 h 952881"/>
                <a:gd name="connsiteX4" fmla="*/ 952881 w 952880"/>
                <a:gd name="connsiteY4" fmla="*/ 476441 h 95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80" h="952881">
                  <a:moveTo>
                    <a:pt x="952881" y="476441"/>
                  </a:moveTo>
                  <a:cubicBezTo>
                    <a:pt x="952881" y="739571"/>
                    <a:pt x="739571" y="952881"/>
                    <a:pt x="476441" y="952881"/>
                  </a:cubicBezTo>
                  <a:cubicBezTo>
                    <a:pt x="213310" y="952881"/>
                    <a:pt x="0" y="739571"/>
                    <a:pt x="0" y="476441"/>
                  </a:cubicBezTo>
                  <a:cubicBezTo>
                    <a:pt x="0" y="213310"/>
                    <a:pt x="213310" y="0"/>
                    <a:pt x="476441" y="0"/>
                  </a:cubicBezTo>
                  <a:cubicBezTo>
                    <a:pt x="739571" y="0"/>
                    <a:pt x="952881" y="213310"/>
                    <a:pt x="952881" y="476441"/>
                  </a:cubicBezTo>
                  <a:close/>
                </a:path>
              </a:pathLst>
            </a:custGeom>
            <a:solidFill>
              <a:schemeClr val="bg1">
                <a:lumMod val="95000"/>
              </a:schemeClr>
            </a:solidFill>
            <a:ln w="9525" cap="flat">
              <a:noFill/>
              <a:prstDash val="solid"/>
              <a:miter/>
            </a:ln>
          </p:spPr>
          <p:txBody>
            <a:bodyPr rtlCol="0" anchor="ctr"/>
            <a:lstStyle/>
            <a:p>
              <a:endParaRPr lang="zh-CN" altLang="en-US"/>
            </a:p>
          </p:txBody>
        </p:sp>
        <p:sp>
          <p:nvSpPr>
            <p:cNvPr id="199" name="íślîḓé">
              <a:extLst>
                <a:ext uri="{FF2B5EF4-FFF2-40B4-BE49-F238E27FC236}">
                  <a16:creationId xmlns:a16="http://schemas.microsoft.com/office/drawing/2014/main" id="{6051C82C-F27B-4036-B629-8C9479055B9F}"/>
                </a:ext>
              </a:extLst>
            </p:cNvPr>
            <p:cNvSpPr/>
            <p:nvPr/>
          </p:nvSpPr>
          <p:spPr>
            <a:xfrm>
              <a:off x="3533273" y="1471979"/>
              <a:ext cx="200795" cy="370745"/>
            </a:xfrm>
            <a:custGeom>
              <a:avLst/>
              <a:gdLst>
                <a:gd name="connsiteX0" fmla="*/ 162712 w 200795"/>
                <a:gd name="connsiteY0" fmla="*/ 4204 h 370745"/>
                <a:gd name="connsiteX1" fmla="*/ 200717 w 200795"/>
                <a:gd name="connsiteY1" fmla="*/ 318720 h 370745"/>
                <a:gd name="connsiteX2" fmla="*/ 200717 w 200795"/>
                <a:gd name="connsiteY2" fmla="*/ 318815 h 370745"/>
                <a:gd name="connsiteX3" fmla="*/ 192525 w 200795"/>
                <a:gd name="connsiteY3" fmla="*/ 330340 h 370745"/>
                <a:gd name="connsiteX4" fmla="*/ 5740 w 200795"/>
                <a:gd name="connsiteY4" fmla="*/ 370631 h 370745"/>
                <a:gd name="connsiteX5" fmla="*/ 120 w 200795"/>
                <a:gd name="connsiteY5" fmla="*/ 367011 h 370745"/>
                <a:gd name="connsiteX6" fmla="*/ 3454 w 200795"/>
                <a:gd name="connsiteY6" fmla="*/ 361392 h 370745"/>
                <a:gd name="connsiteX7" fmla="*/ 187287 w 200795"/>
                <a:gd name="connsiteY7" fmla="*/ 309195 h 370745"/>
                <a:gd name="connsiteX8" fmla="*/ 179095 w 200795"/>
                <a:gd name="connsiteY8" fmla="*/ 320910 h 370745"/>
                <a:gd name="connsiteX9" fmla="*/ 153282 w 200795"/>
                <a:gd name="connsiteY9" fmla="*/ 5157 h 370745"/>
                <a:gd name="connsiteX10" fmla="*/ 157664 w 200795"/>
                <a:gd name="connsiteY10" fmla="*/ 13 h 370745"/>
                <a:gd name="connsiteX11" fmla="*/ 162712 w 200795"/>
                <a:gd name="connsiteY11" fmla="*/ 4204 h 3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795" h="370745">
                  <a:moveTo>
                    <a:pt x="162712" y="4204"/>
                  </a:moveTo>
                  <a:lnTo>
                    <a:pt x="200717" y="318720"/>
                  </a:lnTo>
                  <a:lnTo>
                    <a:pt x="200717" y="318815"/>
                  </a:lnTo>
                  <a:cubicBezTo>
                    <a:pt x="201383" y="324244"/>
                    <a:pt x="197764" y="329197"/>
                    <a:pt x="192525" y="330340"/>
                  </a:cubicBezTo>
                  <a:lnTo>
                    <a:pt x="5740" y="370631"/>
                  </a:lnTo>
                  <a:cubicBezTo>
                    <a:pt x="3168" y="371202"/>
                    <a:pt x="597" y="369583"/>
                    <a:pt x="120" y="367011"/>
                  </a:cubicBezTo>
                  <a:cubicBezTo>
                    <a:pt x="-451" y="364535"/>
                    <a:pt x="1073" y="362154"/>
                    <a:pt x="3454" y="361392"/>
                  </a:cubicBezTo>
                  <a:lnTo>
                    <a:pt x="187287" y="309195"/>
                  </a:lnTo>
                  <a:lnTo>
                    <a:pt x="179095" y="320910"/>
                  </a:lnTo>
                  <a:lnTo>
                    <a:pt x="153282" y="5157"/>
                  </a:lnTo>
                  <a:cubicBezTo>
                    <a:pt x="153092" y="2490"/>
                    <a:pt x="154997" y="204"/>
                    <a:pt x="157664" y="13"/>
                  </a:cubicBezTo>
                  <a:cubicBezTo>
                    <a:pt x="160140" y="-177"/>
                    <a:pt x="162426" y="1728"/>
                    <a:pt x="162712" y="4204"/>
                  </a:cubicBezTo>
                  <a:close/>
                </a:path>
              </a:pathLst>
            </a:custGeom>
            <a:solidFill>
              <a:srgbClr val="3F9385"/>
            </a:solidFill>
            <a:ln w="9525" cap="flat">
              <a:noFill/>
              <a:prstDash val="solid"/>
              <a:miter/>
            </a:ln>
          </p:spPr>
          <p:txBody>
            <a:bodyPr rtlCol="0" anchor="ctr"/>
            <a:lstStyle/>
            <a:p>
              <a:endParaRPr lang="zh-CN" altLang="en-US"/>
            </a:p>
          </p:txBody>
        </p:sp>
        <p:sp>
          <p:nvSpPr>
            <p:cNvPr id="200" name="îsḻîḓe">
              <a:extLst>
                <a:ext uri="{FF2B5EF4-FFF2-40B4-BE49-F238E27FC236}">
                  <a16:creationId xmlns:a16="http://schemas.microsoft.com/office/drawing/2014/main" id="{946BE600-C24F-40D3-BD31-C4D5CCC529E1}"/>
                </a:ext>
              </a:extLst>
            </p:cNvPr>
            <p:cNvSpPr/>
            <p:nvPr/>
          </p:nvSpPr>
          <p:spPr>
            <a:xfrm>
              <a:off x="3456191" y="1388747"/>
              <a:ext cx="52010" cy="52053"/>
            </a:xfrm>
            <a:custGeom>
              <a:avLst/>
              <a:gdLst>
                <a:gd name="connsiteX0" fmla="*/ 48532 w 52010"/>
                <a:gd name="connsiteY0" fmla="*/ 13046 h 52053"/>
                <a:gd name="connsiteX1" fmla="*/ 39007 w 52010"/>
                <a:gd name="connsiteY1" fmla="*/ 48574 h 52053"/>
                <a:gd name="connsiteX2" fmla="*/ 3479 w 52010"/>
                <a:gd name="connsiteY2" fmla="*/ 39049 h 52053"/>
                <a:gd name="connsiteX3" fmla="*/ 13004 w 52010"/>
                <a:gd name="connsiteY3" fmla="*/ 3521 h 52053"/>
                <a:gd name="connsiteX4" fmla="*/ 48532 w 52010"/>
                <a:gd name="connsiteY4" fmla="*/ 13046 h 5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53">
                  <a:moveTo>
                    <a:pt x="48532" y="13046"/>
                  </a:moveTo>
                  <a:cubicBezTo>
                    <a:pt x="55676" y="25524"/>
                    <a:pt x="51485" y="41335"/>
                    <a:pt x="39007" y="48574"/>
                  </a:cubicBezTo>
                  <a:cubicBezTo>
                    <a:pt x="26529" y="55718"/>
                    <a:pt x="10718" y="51527"/>
                    <a:pt x="3479" y="39049"/>
                  </a:cubicBezTo>
                  <a:cubicBezTo>
                    <a:pt x="-3665" y="26572"/>
                    <a:pt x="526" y="10760"/>
                    <a:pt x="13004" y="3521"/>
                  </a:cubicBezTo>
                  <a:cubicBezTo>
                    <a:pt x="25482" y="-3718"/>
                    <a:pt x="41388" y="568"/>
                    <a:pt x="48532" y="13046"/>
                  </a:cubicBezTo>
                  <a:close/>
                </a:path>
              </a:pathLst>
            </a:custGeom>
            <a:solidFill>
              <a:srgbClr val="65B7AB"/>
            </a:solidFill>
            <a:ln w="9525" cap="flat">
              <a:noFill/>
              <a:prstDash val="solid"/>
              <a:miter/>
            </a:ln>
          </p:spPr>
          <p:txBody>
            <a:bodyPr rtlCol="0" anchor="ctr"/>
            <a:lstStyle/>
            <a:p>
              <a:endParaRPr lang="zh-CN" altLang="en-US"/>
            </a:p>
          </p:txBody>
        </p:sp>
        <p:sp>
          <p:nvSpPr>
            <p:cNvPr id="201" name="íŝļîḑê">
              <a:extLst>
                <a:ext uri="{FF2B5EF4-FFF2-40B4-BE49-F238E27FC236}">
                  <a16:creationId xmlns:a16="http://schemas.microsoft.com/office/drawing/2014/main" id="{E014DBDA-D6BE-4A7E-ACE2-0CFD1C14DCF2}"/>
                </a:ext>
              </a:extLst>
            </p:cNvPr>
            <p:cNvSpPr/>
            <p:nvPr/>
          </p:nvSpPr>
          <p:spPr>
            <a:xfrm>
              <a:off x="3832333" y="2040299"/>
              <a:ext cx="52010" cy="52010"/>
            </a:xfrm>
            <a:custGeom>
              <a:avLst/>
              <a:gdLst>
                <a:gd name="connsiteX0" fmla="*/ 48532 w 52010"/>
                <a:gd name="connsiteY0" fmla="*/ 13004 h 52010"/>
                <a:gd name="connsiteX1" fmla="*/ 39007 w 52010"/>
                <a:gd name="connsiteY1" fmla="*/ 48532 h 52010"/>
                <a:gd name="connsiteX2" fmla="*/ 3479 w 52010"/>
                <a:gd name="connsiteY2" fmla="*/ 39007 h 52010"/>
                <a:gd name="connsiteX3" fmla="*/ 13004 w 52010"/>
                <a:gd name="connsiteY3" fmla="*/ 3479 h 52010"/>
                <a:gd name="connsiteX4" fmla="*/ 48532 w 52010"/>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10">
                  <a:moveTo>
                    <a:pt x="48532" y="13004"/>
                  </a:moveTo>
                  <a:cubicBezTo>
                    <a:pt x="55676" y="25482"/>
                    <a:pt x="51485" y="41293"/>
                    <a:pt x="39007" y="48532"/>
                  </a:cubicBezTo>
                  <a:cubicBezTo>
                    <a:pt x="26529" y="55676"/>
                    <a:pt x="10718" y="51485"/>
                    <a:pt x="3479" y="39007"/>
                  </a:cubicBezTo>
                  <a:cubicBezTo>
                    <a:pt x="-3665" y="26529"/>
                    <a:pt x="526" y="10718"/>
                    <a:pt x="13004" y="3479"/>
                  </a:cubicBezTo>
                  <a:cubicBezTo>
                    <a:pt x="25482" y="-3665"/>
                    <a:pt x="41388" y="526"/>
                    <a:pt x="48532" y="13004"/>
                  </a:cubicBezTo>
                  <a:close/>
                </a:path>
              </a:pathLst>
            </a:custGeom>
            <a:solidFill>
              <a:srgbClr val="65B7AB"/>
            </a:solidFill>
            <a:ln w="9525" cap="flat">
              <a:noFill/>
              <a:prstDash val="solid"/>
              <a:miter/>
            </a:ln>
          </p:spPr>
          <p:txBody>
            <a:bodyPr rtlCol="0" anchor="ctr"/>
            <a:lstStyle/>
            <a:p>
              <a:endParaRPr lang="zh-CN" altLang="en-US"/>
            </a:p>
          </p:txBody>
        </p:sp>
        <p:sp>
          <p:nvSpPr>
            <p:cNvPr id="202" name="ïşḷïḍé">
              <a:extLst>
                <a:ext uri="{FF2B5EF4-FFF2-40B4-BE49-F238E27FC236}">
                  <a16:creationId xmlns:a16="http://schemas.microsoft.com/office/drawing/2014/main" id="{DBDD2DDA-3417-44C8-BBFE-DC69612D84C7}"/>
                </a:ext>
              </a:extLst>
            </p:cNvPr>
            <p:cNvSpPr/>
            <p:nvPr/>
          </p:nvSpPr>
          <p:spPr>
            <a:xfrm rot="-393432">
              <a:off x="3318553" y="1526481"/>
              <a:ext cx="52008" cy="52008"/>
            </a:xfrm>
            <a:custGeom>
              <a:avLst/>
              <a:gdLst>
                <a:gd name="connsiteX0" fmla="*/ 52009 w 52008"/>
                <a:gd name="connsiteY0" fmla="*/ 26004 h 52008"/>
                <a:gd name="connsiteX1" fmla="*/ 26004 w 52008"/>
                <a:gd name="connsiteY1" fmla="*/ 52009 h 52008"/>
                <a:gd name="connsiteX2" fmla="*/ 0 w 52008"/>
                <a:gd name="connsiteY2" fmla="*/ 26004 h 52008"/>
                <a:gd name="connsiteX3" fmla="*/ 26004 w 52008"/>
                <a:gd name="connsiteY3" fmla="*/ 0 h 52008"/>
                <a:gd name="connsiteX4" fmla="*/ 52009 w 52008"/>
                <a:gd name="connsiteY4" fmla="*/ 26004 h 5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08" h="52008">
                  <a:moveTo>
                    <a:pt x="52009" y="26004"/>
                  </a:moveTo>
                  <a:cubicBezTo>
                    <a:pt x="52009" y="40366"/>
                    <a:pt x="40366" y="52009"/>
                    <a:pt x="26004" y="52009"/>
                  </a:cubicBezTo>
                  <a:cubicBezTo>
                    <a:pt x="11643" y="52009"/>
                    <a:pt x="0" y="40366"/>
                    <a:pt x="0" y="26004"/>
                  </a:cubicBezTo>
                  <a:cubicBezTo>
                    <a:pt x="0" y="11643"/>
                    <a:pt x="11643" y="0"/>
                    <a:pt x="26004" y="0"/>
                  </a:cubicBezTo>
                  <a:cubicBezTo>
                    <a:pt x="40366" y="0"/>
                    <a:pt x="52009" y="11643"/>
                    <a:pt x="52009" y="26004"/>
                  </a:cubicBezTo>
                  <a:close/>
                </a:path>
              </a:pathLst>
            </a:custGeom>
            <a:solidFill>
              <a:srgbClr val="65B7AB"/>
            </a:solidFill>
            <a:ln w="9525" cap="flat">
              <a:noFill/>
              <a:prstDash val="solid"/>
              <a:miter/>
            </a:ln>
          </p:spPr>
          <p:txBody>
            <a:bodyPr rtlCol="0" anchor="ctr"/>
            <a:lstStyle/>
            <a:p>
              <a:endParaRPr lang="zh-CN" altLang="en-US"/>
            </a:p>
          </p:txBody>
        </p:sp>
        <p:sp>
          <p:nvSpPr>
            <p:cNvPr id="203" name="ísliḋé">
              <a:extLst>
                <a:ext uri="{FF2B5EF4-FFF2-40B4-BE49-F238E27FC236}">
                  <a16:creationId xmlns:a16="http://schemas.microsoft.com/office/drawing/2014/main" id="{CC2C6D3C-404D-4AFD-B318-40D901FA7003}"/>
                </a:ext>
              </a:extLst>
            </p:cNvPr>
            <p:cNvSpPr/>
            <p:nvPr/>
          </p:nvSpPr>
          <p:spPr>
            <a:xfrm>
              <a:off x="3970065" y="1902589"/>
              <a:ext cx="52010" cy="51990"/>
            </a:xfrm>
            <a:custGeom>
              <a:avLst/>
              <a:gdLst>
                <a:gd name="connsiteX0" fmla="*/ 39007 w 52010"/>
                <a:gd name="connsiteY0" fmla="*/ 3458 h 51990"/>
                <a:gd name="connsiteX1" fmla="*/ 48532 w 52010"/>
                <a:gd name="connsiteY1" fmla="*/ 38986 h 51990"/>
                <a:gd name="connsiteX2" fmla="*/ 13004 w 52010"/>
                <a:gd name="connsiteY2" fmla="*/ 48511 h 51990"/>
                <a:gd name="connsiteX3" fmla="*/ 3479 w 52010"/>
                <a:gd name="connsiteY3" fmla="*/ 12983 h 51990"/>
                <a:gd name="connsiteX4" fmla="*/ 39007 w 52010"/>
                <a:gd name="connsiteY4" fmla="*/ 3458 h 5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1990">
                  <a:moveTo>
                    <a:pt x="39007" y="3458"/>
                  </a:moveTo>
                  <a:cubicBezTo>
                    <a:pt x="51485" y="10602"/>
                    <a:pt x="55676" y="26509"/>
                    <a:pt x="48532" y="38986"/>
                  </a:cubicBezTo>
                  <a:cubicBezTo>
                    <a:pt x="41388" y="51464"/>
                    <a:pt x="25482" y="55655"/>
                    <a:pt x="13004" y="48511"/>
                  </a:cubicBezTo>
                  <a:cubicBezTo>
                    <a:pt x="526" y="41368"/>
                    <a:pt x="-3665" y="25461"/>
                    <a:pt x="3479" y="12983"/>
                  </a:cubicBezTo>
                  <a:cubicBezTo>
                    <a:pt x="10623" y="601"/>
                    <a:pt x="26529" y="-3686"/>
                    <a:pt x="39007" y="3458"/>
                  </a:cubicBezTo>
                  <a:close/>
                </a:path>
              </a:pathLst>
            </a:custGeom>
            <a:solidFill>
              <a:srgbClr val="65B7AB"/>
            </a:solidFill>
            <a:ln w="9525" cap="flat">
              <a:noFill/>
              <a:prstDash val="solid"/>
              <a:miter/>
            </a:ln>
          </p:spPr>
          <p:txBody>
            <a:bodyPr rtlCol="0" anchor="ctr"/>
            <a:lstStyle/>
            <a:p>
              <a:endParaRPr lang="zh-CN" altLang="en-US"/>
            </a:p>
          </p:txBody>
        </p:sp>
        <p:sp>
          <p:nvSpPr>
            <p:cNvPr id="204" name="îṡľîḓê">
              <a:extLst>
                <a:ext uri="{FF2B5EF4-FFF2-40B4-BE49-F238E27FC236}">
                  <a16:creationId xmlns:a16="http://schemas.microsoft.com/office/drawing/2014/main" id="{7D0B209F-506A-46E0-AB62-2A6D4A3320C3}"/>
                </a:ext>
              </a:extLst>
            </p:cNvPr>
            <p:cNvSpPr/>
            <p:nvPr/>
          </p:nvSpPr>
          <p:spPr>
            <a:xfrm rot="-4863233">
              <a:off x="3318527" y="1902678"/>
              <a:ext cx="52004" cy="52004"/>
            </a:xfrm>
            <a:custGeom>
              <a:avLst/>
              <a:gdLst>
                <a:gd name="connsiteX0" fmla="*/ 52005 w 52004"/>
                <a:gd name="connsiteY0" fmla="*/ 26002 h 52004"/>
                <a:gd name="connsiteX1" fmla="*/ 26002 w 52004"/>
                <a:gd name="connsiteY1" fmla="*/ 52005 h 52004"/>
                <a:gd name="connsiteX2" fmla="*/ 0 w 52004"/>
                <a:gd name="connsiteY2" fmla="*/ 26002 h 52004"/>
                <a:gd name="connsiteX3" fmla="*/ 26002 w 52004"/>
                <a:gd name="connsiteY3" fmla="*/ 0 h 52004"/>
                <a:gd name="connsiteX4" fmla="*/ 52005 w 52004"/>
                <a:gd name="connsiteY4" fmla="*/ 26002 h 5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04" h="52004">
                  <a:moveTo>
                    <a:pt x="52005" y="26002"/>
                  </a:moveTo>
                  <a:cubicBezTo>
                    <a:pt x="52005" y="40363"/>
                    <a:pt x="40363" y="52005"/>
                    <a:pt x="26002" y="52005"/>
                  </a:cubicBezTo>
                  <a:cubicBezTo>
                    <a:pt x="11642" y="52005"/>
                    <a:pt x="0" y="40363"/>
                    <a:pt x="0" y="26002"/>
                  </a:cubicBezTo>
                  <a:cubicBezTo>
                    <a:pt x="0" y="11642"/>
                    <a:pt x="11642" y="0"/>
                    <a:pt x="26002" y="0"/>
                  </a:cubicBezTo>
                  <a:cubicBezTo>
                    <a:pt x="40363" y="0"/>
                    <a:pt x="52005" y="11642"/>
                    <a:pt x="52005" y="26002"/>
                  </a:cubicBezTo>
                  <a:close/>
                </a:path>
              </a:pathLst>
            </a:custGeom>
            <a:solidFill>
              <a:srgbClr val="65B7AB"/>
            </a:solidFill>
            <a:ln w="9525" cap="flat">
              <a:noFill/>
              <a:prstDash val="solid"/>
              <a:miter/>
            </a:ln>
          </p:spPr>
          <p:txBody>
            <a:bodyPr rtlCol="0" anchor="ctr"/>
            <a:lstStyle/>
            <a:p>
              <a:endParaRPr lang="zh-CN" altLang="en-US"/>
            </a:p>
          </p:txBody>
        </p:sp>
        <p:sp>
          <p:nvSpPr>
            <p:cNvPr id="205" name="íSļidê">
              <a:extLst>
                <a:ext uri="{FF2B5EF4-FFF2-40B4-BE49-F238E27FC236}">
                  <a16:creationId xmlns:a16="http://schemas.microsoft.com/office/drawing/2014/main" id="{A6C9315A-5BC0-43E6-B091-52CBC6148320}"/>
                </a:ext>
              </a:extLst>
            </p:cNvPr>
            <p:cNvSpPr/>
            <p:nvPr/>
          </p:nvSpPr>
          <p:spPr>
            <a:xfrm>
              <a:off x="3970065" y="1526426"/>
              <a:ext cx="52010" cy="52010"/>
            </a:xfrm>
            <a:custGeom>
              <a:avLst/>
              <a:gdLst>
                <a:gd name="connsiteX0" fmla="*/ 13004 w 52010"/>
                <a:gd name="connsiteY0" fmla="*/ 3479 h 52010"/>
                <a:gd name="connsiteX1" fmla="*/ 48532 w 52010"/>
                <a:gd name="connsiteY1" fmla="*/ 13004 h 52010"/>
                <a:gd name="connsiteX2" fmla="*/ 39007 w 52010"/>
                <a:gd name="connsiteY2" fmla="*/ 48532 h 52010"/>
                <a:gd name="connsiteX3" fmla="*/ 3479 w 52010"/>
                <a:gd name="connsiteY3" fmla="*/ 39007 h 52010"/>
                <a:gd name="connsiteX4" fmla="*/ 13004 w 52010"/>
                <a:gd name="connsiteY4" fmla="*/ 3479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10">
                  <a:moveTo>
                    <a:pt x="13004" y="3479"/>
                  </a:moveTo>
                  <a:cubicBezTo>
                    <a:pt x="25482" y="-3665"/>
                    <a:pt x="41293" y="526"/>
                    <a:pt x="48532" y="13004"/>
                  </a:cubicBezTo>
                  <a:cubicBezTo>
                    <a:pt x="55676" y="25482"/>
                    <a:pt x="51485" y="41293"/>
                    <a:pt x="39007" y="48532"/>
                  </a:cubicBezTo>
                  <a:cubicBezTo>
                    <a:pt x="26529" y="55676"/>
                    <a:pt x="10718" y="51485"/>
                    <a:pt x="3479" y="39007"/>
                  </a:cubicBezTo>
                  <a:cubicBezTo>
                    <a:pt x="-3665" y="26625"/>
                    <a:pt x="526" y="10718"/>
                    <a:pt x="13004" y="3479"/>
                  </a:cubicBezTo>
                  <a:close/>
                </a:path>
              </a:pathLst>
            </a:custGeom>
            <a:solidFill>
              <a:srgbClr val="65B7AB"/>
            </a:solidFill>
            <a:ln w="9525" cap="flat">
              <a:noFill/>
              <a:prstDash val="solid"/>
              <a:miter/>
            </a:ln>
          </p:spPr>
          <p:txBody>
            <a:bodyPr rtlCol="0" anchor="ctr"/>
            <a:lstStyle/>
            <a:p>
              <a:endParaRPr lang="zh-CN" altLang="en-US"/>
            </a:p>
          </p:txBody>
        </p:sp>
        <p:sp>
          <p:nvSpPr>
            <p:cNvPr id="206" name="îṧḷíḓe">
              <a:extLst>
                <a:ext uri="{FF2B5EF4-FFF2-40B4-BE49-F238E27FC236}">
                  <a16:creationId xmlns:a16="http://schemas.microsoft.com/office/drawing/2014/main" id="{DCB3E88C-CF1F-4B71-8206-9EDC2CCB101A}"/>
                </a:ext>
              </a:extLst>
            </p:cNvPr>
            <p:cNvSpPr/>
            <p:nvPr/>
          </p:nvSpPr>
          <p:spPr>
            <a:xfrm>
              <a:off x="3456212" y="2040299"/>
              <a:ext cx="51990" cy="52010"/>
            </a:xfrm>
            <a:custGeom>
              <a:avLst/>
              <a:gdLst>
                <a:gd name="connsiteX0" fmla="*/ 3458 w 51990"/>
                <a:gd name="connsiteY0" fmla="*/ 13004 h 52010"/>
                <a:gd name="connsiteX1" fmla="*/ 38986 w 51990"/>
                <a:gd name="connsiteY1" fmla="*/ 3479 h 52010"/>
                <a:gd name="connsiteX2" fmla="*/ 48511 w 51990"/>
                <a:gd name="connsiteY2" fmla="*/ 39007 h 52010"/>
                <a:gd name="connsiteX3" fmla="*/ 12983 w 51990"/>
                <a:gd name="connsiteY3" fmla="*/ 48532 h 52010"/>
                <a:gd name="connsiteX4" fmla="*/ 3458 w 51990"/>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90" h="52010">
                  <a:moveTo>
                    <a:pt x="3458" y="13004"/>
                  </a:moveTo>
                  <a:cubicBezTo>
                    <a:pt x="10602" y="526"/>
                    <a:pt x="26509" y="-3665"/>
                    <a:pt x="38986" y="3479"/>
                  </a:cubicBezTo>
                  <a:cubicBezTo>
                    <a:pt x="51464" y="10623"/>
                    <a:pt x="55655" y="26529"/>
                    <a:pt x="48511" y="39007"/>
                  </a:cubicBezTo>
                  <a:cubicBezTo>
                    <a:pt x="41368" y="51485"/>
                    <a:pt x="25461" y="55676"/>
                    <a:pt x="12983" y="48532"/>
                  </a:cubicBezTo>
                  <a:cubicBezTo>
                    <a:pt x="601" y="41293"/>
                    <a:pt x="-3686" y="25386"/>
                    <a:pt x="3458" y="13004"/>
                  </a:cubicBezTo>
                  <a:close/>
                </a:path>
              </a:pathLst>
            </a:custGeom>
            <a:solidFill>
              <a:srgbClr val="65B7AB"/>
            </a:solidFill>
            <a:ln w="9525" cap="flat">
              <a:noFill/>
              <a:prstDash val="solid"/>
              <a:miter/>
            </a:ln>
          </p:spPr>
          <p:txBody>
            <a:bodyPr rtlCol="0" anchor="ctr"/>
            <a:lstStyle/>
            <a:p>
              <a:endParaRPr lang="zh-CN" altLang="en-US"/>
            </a:p>
          </p:txBody>
        </p:sp>
        <p:sp>
          <p:nvSpPr>
            <p:cNvPr id="207" name="íṧļïḍè">
              <a:extLst>
                <a:ext uri="{FF2B5EF4-FFF2-40B4-BE49-F238E27FC236}">
                  <a16:creationId xmlns:a16="http://schemas.microsoft.com/office/drawing/2014/main" id="{3A64D1CC-D574-453A-917B-CF6DEAB4B8E5}"/>
                </a:ext>
              </a:extLst>
            </p:cNvPr>
            <p:cNvSpPr/>
            <p:nvPr/>
          </p:nvSpPr>
          <p:spPr>
            <a:xfrm>
              <a:off x="3832386" y="1388789"/>
              <a:ext cx="52053" cy="52010"/>
            </a:xfrm>
            <a:custGeom>
              <a:avLst/>
              <a:gdLst>
                <a:gd name="connsiteX0" fmla="*/ 3521 w 52053"/>
                <a:gd name="connsiteY0" fmla="*/ 13004 h 52010"/>
                <a:gd name="connsiteX1" fmla="*/ 39049 w 52053"/>
                <a:gd name="connsiteY1" fmla="*/ 3479 h 52010"/>
                <a:gd name="connsiteX2" fmla="*/ 48574 w 52053"/>
                <a:gd name="connsiteY2" fmla="*/ 39007 h 52010"/>
                <a:gd name="connsiteX3" fmla="*/ 13046 w 52053"/>
                <a:gd name="connsiteY3" fmla="*/ 48532 h 52010"/>
                <a:gd name="connsiteX4" fmla="*/ 3521 w 52053"/>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3" h="52010">
                  <a:moveTo>
                    <a:pt x="3521" y="13004"/>
                  </a:moveTo>
                  <a:cubicBezTo>
                    <a:pt x="10665" y="526"/>
                    <a:pt x="26572" y="-3665"/>
                    <a:pt x="39049" y="3479"/>
                  </a:cubicBezTo>
                  <a:cubicBezTo>
                    <a:pt x="51527" y="10623"/>
                    <a:pt x="55718" y="26529"/>
                    <a:pt x="48574" y="39007"/>
                  </a:cubicBezTo>
                  <a:cubicBezTo>
                    <a:pt x="41431" y="51485"/>
                    <a:pt x="25524" y="55676"/>
                    <a:pt x="13046" y="48532"/>
                  </a:cubicBezTo>
                  <a:cubicBezTo>
                    <a:pt x="568" y="41293"/>
                    <a:pt x="-3718" y="25386"/>
                    <a:pt x="3521" y="13004"/>
                  </a:cubicBezTo>
                  <a:close/>
                </a:path>
              </a:pathLst>
            </a:custGeom>
            <a:solidFill>
              <a:srgbClr val="65B7AB"/>
            </a:solidFill>
            <a:ln w="9525" cap="flat">
              <a:noFill/>
              <a:prstDash val="solid"/>
              <a:miter/>
            </a:ln>
          </p:spPr>
          <p:txBody>
            <a:bodyPr rtlCol="0" anchor="ctr"/>
            <a:lstStyle/>
            <a:p>
              <a:endParaRPr lang="zh-CN" altLang="en-US"/>
            </a:p>
          </p:txBody>
        </p:sp>
        <p:sp>
          <p:nvSpPr>
            <p:cNvPr id="208" name="iṡḻîḍé">
              <a:extLst>
                <a:ext uri="{FF2B5EF4-FFF2-40B4-BE49-F238E27FC236}">
                  <a16:creationId xmlns:a16="http://schemas.microsoft.com/office/drawing/2014/main" id="{226E58D1-3F27-4D40-A048-45FDE5A4FE73}"/>
                </a:ext>
              </a:extLst>
            </p:cNvPr>
            <p:cNvSpPr/>
            <p:nvPr/>
          </p:nvSpPr>
          <p:spPr>
            <a:xfrm>
              <a:off x="3651408" y="1330927"/>
              <a:ext cx="2952" cy="64865"/>
            </a:xfrm>
            <a:custGeom>
              <a:avLst/>
              <a:gdLst>
                <a:gd name="connsiteX0" fmla="*/ 0 w 2952"/>
                <a:gd name="connsiteY0" fmla="*/ 0 h 64865"/>
                <a:gd name="connsiteX1" fmla="*/ 2953 w 2952"/>
                <a:gd name="connsiteY1" fmla="*/ 64865 h 64865"/>
              </a:gdLst>
              <a:ahLst/>
              <a:cxnLst>
                <a:cxn ang="0">
                  <a:pos x="connsiteX0" y="connsiteY0"/>
                </a:cxn>
                <a:cxn ang="0">
                  <a:pos x="connsiteX1" y="connsiteY1"/>
                </a:cxn>
              </a:cxnLst>
              <a:rect l="l" t="t" r="r" b="b"/>
              <a:pathLst>
                <a:path w="2952" h="64865">
                  <a:moveTo>
                    <a:pt x="0" y="0"/>
                  </a:moveTo>
                  <a:cubicBezTo>
                    <a:pt x="952" y="21622"/>
                    <a:pt x="2000" y="43244"/>
                    <a:pt x="2953" y="64865"/>
                  </a:cubicBezTo>
                </a:path>
              </a:pathLst>
            </a:custGeom>
            <a:noFill/>
            <a:ln w="9525" cap="flat">
              <a:solidFill>
                <a:srgbClr val="3F9385"/>
              </a:solidFill>
              <a:prstDash val="solid"/>
              <a:miter/>
            </a:ln>
          </p:spPr>
          <p:txBody>
            <a:bodyPr rtlCol="0" anchor="ctr"/>
            <a:lstStyle/>
            <a:p>
              <a:endParaRPr lang="zh-CN" altLang="en-US"/>
            </a:p>
          </p:txBody>
        </p:sp>
        <p:sp>
          <p:nvSpPr>
            <p:cNvPr id="209" name="íṥḻidè">
              <a:extLst>
                <a:ext uri="{FF2B5EF4-FFF2-40B4-BE49-F238E27FC236}">
                  <a16:creationId xmlns:a16="http://schemas.microsoft.com/office/drawing/2014/main" id="{93D9E4E8-B15F-4BE4-AB42-6C501C35CEFD}"/>
                </a:ext>
              </a:extLst>
            </p:cNvPr>
            <p:cNvSpPr/>
            <p:nvPr/>
          </p:nvSpPr>
          <p:spPr>
            <a:xfrm>
              <a:off x="3681602" y="1332356"/>
              <a:ext cx="1140" cy="66293"/>
            </a:xfrm>
            <a:custGeom>
              <a:avLst/>
              <a:gdLst>
                <a:gd name="connsiteX0" fmla="*/ 0 w 1140"/>
                <a:gd name="connsiteY0" fmla="*/ 0 h 66293"/>
                <a:gd name="connsiteX1" fmla="*/ 762 w 1140"/>
                <a:gd name="connsiteY1" fmla="*/ 66294 h 66293"/>
              </a:gdLst>
              <a:ahLst/>
              <a:cxnLst>
                <a:cxn ang="0">
                  <a:pos x="connsiteX0" y="connsiteY0"/>
                </a:cxn>
                <a:cxn ang="0">
                  <a:pos x="connsiteX1" y="connsiteY1"/>
                </a:cxn>
              </a:cxnLst>
              <a:rect l="l" t="t" r="r" b="b"/>
              <a:pathLst>
                <a:path w="1140" h="66293">
                  <a:moveTo>
                    <a:pt x="0" y="0"/>
                  </a:moveTo>
                  <a:cubicBezTo>
                    <a:pt x="1238" y="22098"/>
                    <a:pt x="1429" y="44196"/>
                    <a:pt x="762" y="66294"/>
                  </a:cubicBezTo>
                </a:path>
              </a:pathLst>
            </a:custGeom>
            <a:noFill/>
            <a:ln w="9525" cap="flat">
              <a:solidFill>
                <a:srgbClr val="3F9385"/>
              </a:solidFill>
              <a:prstDash val="solid"/>
              <a:miter/>
            </a:ln>
          </p:spPr>
          <p:txBody>
            <a:bodyPr rtlCol="0" anchor="ctr"/>
            <a:lstStyle/>
            <a:p>
              <a:endParaRPr lang="zh-CN" altLang="en-US"/>
            </a:p>
          </p:txBody>
        </p:sp>
        <p:sp>
          <p:nvSpPr>
            <p:cNvPr id="210" name="îṧḻîḋé">
              <a:extLst>
                <a:ext uri="{FF2B5EF4-FFF2-40B4-BE49-F238E27FC236}">
                  <a16:creationId xmlns:a16="http://schemas.microsoft.com/office/drawing/2014/main" id="{08C3B81C-5FC5-4378-B3F2-A815636F2A8C}"/>
                </a:ext>
              </a:extLst>
            </p:cNvPr>
            <p:cNvSpPr/>
            <p:nvPr/>
          </p:nvSpPr>
          <p:spPr>
            <a:xfrm>
              <a:off x="4002214" y="1732787"/>
              <a:ext cx="82486" cy="1619"/>
            </a:xfrm>
            <a:custGeom>
              <a:avLst/>
              <a:gdLst>
                <a:gd name="connsiteX0" fmla="*/ 0 w 82486"/>
                <a:gd name="connsiteY0" fmla="*/ 1619 h 1619"/>
                <a:gd name="connsiteX1" fmla="*/ 82486 w 82486"/>
                <a:gd name="connsiteY1" fmla="*/ 0 h 1619"/>
              </a:gdLst>
              <a:ahLst/>
              <a:cxnLst>
                <a:cxn ang="0">
                  <a:pos x="connsiteX0" y="connsiteY0"/>
                </a:cxn>
                <a:cxn ang="0">
                  <a:pos x="connsiteX1" y="connsiteY1"/>
                </a:cxn>
              </a:cxnLst>
              <a:rect l="l" t="t" r="r" b="b"/>
              <a:pathLst>
                <a:path w="82486" h="1619">
                  <a:moveTo>
                    <a:pt x="0" y="1619"/>
                  </a:moveTo>
                  <a:cubicBezTo>
                    <a:pt x="27527" y="1048"/>
                    <a:pt x="54959" y="572"/>
                    <a:pt x="82486" y="0"/>
                  </a:cubicBezTo>
                </a:path>
              </a:pathLst>
            </a:custGeom>
            <a:noFill/>
            <a:ln w="9525" cap="flat">
              <a:solidFill>
                <a:srgbClr val="3F9385"/>
              </a:solidFill>
              <a:prstDash val="solid"/>
              <a:miter/>
            </a:ln>
          </p:spPr>
          <p:txBody>
            <a:bodyPr rtlCol="0" anchor="ctr"/>
            <a:lstStyle/>
            <a:p>
              <a:endParaRPr lang="zh-CN" altLang="en-US"/>
            </a:p>
          </p:txBody>
        </p:sp>
        <p:sp>
          <p:nvSpPr>
            <p:cNvPr id="211" name="íṧḻïḍé">
              <a:extLst>
                <a:ext uri="{FF2B5EF4-FFF2-40B4-BE49-F238E27FC236}">
                  <a16:creationId xmlns:a16="http://schemas.microsoft.com/office/drawing/2014/main" id="{2A9D9841-675B-4491-8510-C5261D35C841}"/>
                </a:ext>
              </a:extLst>
            </p:cNvPr>
            <p:cNvSpPr/>
            <p:nvPr/>
          </p:nvSpPr>
          <p:spPr>
            <a:xfrm>
              <a:off x="4005072" y="1761076"/>
              <a:ext cx="82486" cy="1643"/>
            </a:xfrm>
            <a:custGeom>
              <a:avLst/>
              <a:gdLst>
                <a:gd name="connsiteX0" fmla="*/ 0 w 82486"/>
                <a:gd name="connsiteY0" fmla="*/ 0 h 1643"/>
                <a:gd name="connsiteX1" fmla="*/ 82486 w 82486"/>
                <a:gd name="connsiteY1" fmla="*/ 0 h 1643"/>
              </a:gdLst>
              <a:ahLst/>
              <a:cxnLst>
                <a:cxn ang="0">
                  <a:pos x="connsiteX0" y="connsiteY0"/>
                </a:cxn>
                <a:cxn ang="0">
                  <a:pos x="connsiteX1" y="connsiteY1"/>
                </a:cxn>
              </a:cxnLst>
              <a:rect l="l" t="t" r="r" b="b"/>
              <a:pathLst>
                <a:path w="82486" h="1643">
                  <a:moveTo>
                    <a:pt x="0" y="0"/>
                  </a:moveTo>
                  <a:cubicBezTo>
                    <a:pt x="27432" y="2191"/>
                    <a:pt x="55054" y="2191"/>
                    <a:pt x="82486" y="0"/>
                  </a:cubicBezTo>
                </a:path>
              </a:pathLst>
            </a:custGeom>
            <a:noFill/>
            <a:ln w="9525" cap="flat">
              <a:solidFill>
                <a:srgbClr val="3F9385"/>
              </a:solidFill>
              <a:prstDash val="solid"/>
              <a:miter/>
            </a:ln>
          </p:spPr>
          <p:txBody>
            <a:bodyPr rtlCol="0" anchor="ctr"/>
            <a:lstStyle/>
            <a:p>
              <a:endParaRPr lang="zh-CN" altLang="en-US"/>
            </a:p>
          </p:txBody>
        </p:sp>
        <p:sp>
          <p:nvSpPr>
            <p:cNvPr id="212" name="ïšľiḓè">
              <a:extLst>
                <a:ext uri="{FF2B5EF4-FFF2-40B4-BE49-F238E27FC236}">
                  <a16:creationId xmlns:a16="http://schemas.microsoft.com/office/drawing/2014/main" id="{83486A13-2D90-42CE-897E-9D72D0F9682A}"/>
                </a:ext>
              </a:extLst>
            </p:cNvPr>
            <p:cNvSpPr/>
            <p:nvPr/>
          </p:nvSpPr>
          <p:spPr>
            <a:xfrm>
              <a:off x="3645122" y="2046826"/>
              <a:ext cx="1714" cy="88391"/>
            </a:xfrm>
            <a:custGeom>
              <a:avLst/>
              <a:gdLst>
                <a:gd name="connsiteX0" fmla="*/ 0 w 1714"/>
                <a:gd name="connsiteY0" fmla="*/ 0 h 88391"/>
                <a:gd name="connsiteX1" fmla="*/ 1715 w 1714"/>
                <a:gd name="connsiteY1" fmla="*/ 88392 h 88391"/>
              </a:gdLst>
              <a:ahLst/>
              <a:cxnLst>
                <a:cxn ang="0">
                  <a:pos x="connsiteX0" y="connsiteY0"/>
                </a:cxn>
                <a:cxn ang="0">
                  <a:pos x="connsiteX1" y="connsiteY1"/>
                </a:cxn>
              </a:cxnLst>
              <a:rect l="l" t="t" r="r" b="b"/>
              <a:pathLst>
                <a:path w="1714" h="88391">
                  <a:moveTo>
                    <a:pt x="0" y="0"/>
                  </a:moveTo>
                  <a:cubicBezTo>
                    <a:pt x="571" y="29432"/>
                    <a:pt x="1143" y="58960"/>
                    <a:pt x="1715" y="88392"/>
                  </a:cubicBezTo>
                </a:path>
              </a:pathLst>
            </a:custGeom>
            <a:noFill/>
            <a:ln w="9525" cap="flat">
              <a:solidFill>
                <a:srgbClr val="3F9385"/>
              </a:solidFill>
              <a:prstDash val="solid"/>
              <a:miter/>
            </a:ln>
          </p:spPr>
          <p:txBody>
            <a:bodyPr rtlCol="0" anchor="ctr"/>
            <a:lstStyle/>
            <a:p>
              <a:endParaRPr lang="zh-CN" altLang="en-US"/>
            </a:p>
          </p:txBody>
        </p:sp>
        <p:sp>
          <p:nvSpPr>
            <p:cNvPr id="213" name="iŝḻiḍè">
              <a:extLst>
                <a:ext uri="{FF2B5EF4-FFF2-40B4-BE49-F238E27FC236}">
                  <a16:creationId xmlns:a16="http://schemas.microsoft.com/office/drawing/2014/main" id="{1178EDD5-D842-4F1B-8CF2-F5965A31F672}"/>
                </a:ext>
              </a:extLst>
            </p:cNvPr>
            <p:cNvSpPr/>
            <p:nvPr/>
          </p:nvSpPr>
          <p:spPr>
            <a:xfrm>
              <a:off x="3674998" y="2052732"/>
              <a:ext cx="1555" cy="88391"/>
            </a:xfrm>
            <a:custGeom>
              <a:avLst/>
              <a:gdLst>
                <a:gd name="connsiteX0" fmla="*/ 127 w 1555"/>
                <a:gd name="connsiteY0" fmla="*/ 0 h 88391"/>
                <a:gd name="connsiteX1" fmla="*/ 1556 w 1555"/>
                <a:gd name="connsiteY1" fmla="*/ 88392 h 88391"/>
              </a:gdLst>
              <a:ahLst/>
              <a:cxnLst>
                <a:cxn ang="0">
                  <a:pos x="connsiteX0" y="connsiteY0"/>
                </a:cxn>
                <a:cxn ang="0">
                  <a:pos x="connsiteX1" y="connsiteY1"/>
                </a:cxn>
              </a:cxnLst>
              <a:rect l="l" t="t" r="r" b="b"/>
              <a:pathLst>
                <a:path w="1555" h="88391">
                  <a:moveTo>
                    <a:pt x="127" y="0"/>
                  </a:moveTo>
                  <a:cubicBezTo>
                    <a:pt x="-254" y="29432"/>
                    <a:pt x="222" y="58960"/>
                    <a:pt x="1556" y="88392"/>
                  </a:cubicBezTo>
                </a:path>
              </a:pathLst>
            </a:custGeom>
            <a:noFill/>
            <a:ln w="9525" cap="flat">
              <a:solidFill>
                <a:srgbClr val="3F9385"/>
              </a:solidFill>
              <a:prstDash val="solid"/>
              <a:miter/>
            </a:ln>
          </p:spPr>
          <p:txBody>
            <a:bodyPr rtlCol="0" anchor="ctr"/>
            <a:lstStyle/>
            <a:p>
              <a:endParaRPr lang="zh-CN" altLang="en-US"/>
            </a:p>
          </p:txBody>
        </p:sp>
        <p:sp>
          <p:nvSpPr>
            <p:cNvPr id="214" name="iŝļïḓè">
              <a:extLst>
                <a:ext uri="{FF2B5EF4-FFF2-40B4-BE49-F238E27FC236}">
                  <a16:creationId xmlns:a16="http://schemas.microsoft.com/office/drawing/2014/main" id="{ACF2E923-F754-44B6-90C9-712353E3F943}"/>
                </a:ext>
              </a:extLst>
            </p:cNvPr>
            <p:cNvSpPr/>
            <p:nvPr/>
          </p:nvSpPr>
          <p:spPr>
            <a:xfrm>
              <a:off x="3252311" y="1720595"/>
              <a:ext cx="82486" cy="285"/>
            </a:xfrm>
            <a:custGeom>
              <a:avLst/>
              <a:gdLst>
                <a:gd name="connsiteX0" fmla="*/ 0 w 82486"/>
                <a:gd name="connsiteY0" fmla="*/ 286 h 285"/>
                <a:gd name="connsiteX1" fmla="*/ 82487 w 82486"/>
                <a:gd name="connsiteY1" fmla="*/ 0 h 285"/>
              </a:gdLst>
              <a:ahLst/>
              <a:cxnLst>
                <a:cxn ang="0">
                  <a:pos x="connsiteX0" y="connsiteY0"/>
                </a:cxn>
                <a:cxn ang="0">
                  <a:pos x="connsiteX1" y="connsiteY1"/>
                </a:cxn>
              </a:cxnLst>
              <a:rect l="l" t="t" r="r" b="b"/>
              <a:pathLst>
                <a:path w="82486" h="285">
                  <a:moveTo>
                    <a:pt x="0" y="286"/>
                  </a:moveTo>
                  <a:cubicBezTo>
                    <a:pt x="27527" y="191"/>
                    <a:pt x="54959" y="95"/>
                    <a:pt x="82487" y="0"/>
                  </a:cubicBezTo>
                </a:path>
              </a:pathLst>
            </a:custGeom>
            <a:noFill/>
            <a:ln w="9525" cap="flat">
              <a:solidFill>
                <a:srgbClr val="3F9385"/>
              </a:solidFill>
              <a:prstDash val="solid"/>
              <a:miter/>
            </a:ln>
          </p:spPr>
          <p:txBody>
            <a:bodyPr rtlCol="0" anchor="ctr"/>
            <a:lstStyle/>
            <a:p>
              <a:endParaRPr lang="zh-CN" altLang="en-US"/>
            </a:p>
          </p:txBody>
        </p:sp>
        <p:sp>
          <p:nvSpPr>
            <p:cNvPr id="215" name="ïṩḷîḓê">
              <a:extLst>
                <a:ext uri="{FF2B5EF4-FFF2-40B4-BE49-F238E27FC236}">
                  <a16:creationId xmlns:a16="http://schemas.microsoft.com/office/drawing/2014/main" id="{663F2A73-641B-4431-9403-42043853E443}"/>
                </a:ext>
              </a:extLst>
            </p:cNvPr>
            <p:cNvSpPr/>
            <p:nvPr/>
          </p:nvSpPr>
          <p:spPr>
            <a:xfrm>
              <a:off x="3246405" y="1752218"/>
              <a:ext cx="95726" cy="2952"/>
            </a:xfrm>
            <a:custGeom>
              <a:avLst/>
              <a:gdLst>
                <a:gd name="connsiteX0" fmla="*/ 0 w 95726"/>
                <a:gd name="connsiteY0" fmla="*/ 2953 h 2952"/>
                <a:gd name="connsiteX1" fmla="*/ 95726 w 95726"/>
                <a:gd name="connsiteY1" fmla="*/ 0 h 2952"/>
              </a:gdLst>
              <a:ahLst/>
              <a:cxnLst>
                <a:cxn ang="0">
                  <a:pos x="connsiteX0" y="connsiteY0"/>
                </a:cxn>
                <a:cxn ang="0">
                  <a:pos x="connsiteX1" y="connsiteY1"/>
                </a:cxn>
              </a:cxnLst>
              <a:rect l="l" t="t" r="r" b="b"/>
              <a:pathLst>
                <a:path w="95726" h="2952">
                  <a:moveTo>
                    <a:pt x="0" y="2953"/>
                  </a:moveTo>
                  <a:cubicBezTo>
                    <a:pt x="31909" y="2000"/>
                    <a:pt x="63817" y="952"/>
                    <a:pt x="95726" y="0"/>
                  </a:cubicBezTo>
                </a:path>
              </a:pathLst>
            </a:custGeom>
            <a:noFill/>
            <a:ln w="9525" cap="flat">
              <a:solidFill>
                <a:srgbClr val="3F9385"/>
              </a:solidFill>
              <a:prstDash val="solid"/>
              <a:miter/>
            </a:ln>
          </p:spPr>
          <p:txBody>
            <a:bodyPr rtlCol="0" anchor="ctr"/>
            <a:lstStyle/>
            <a:p>
              <a:endParaRPr lang="zh-CN" altLang="en-US"/>
            </a:p>
          </p:txBody>
        </p:sp>
      </p:grpSp>
      <p:grpSp>
        <p:nvGrpSpPr>
          <p:cNvPr id="30" name="iślïdê">
            <a:extLst>
              <a:ext uri="{FF2B5EF4-FFF2-40B4-BE49-F238E27FC236}">
                <a16:creationId xmlns:a16="http://schemas.microsoft.com/office/drawing/2014/main" id="{26C96473-9C3F-444A-ABF4-DF65B4A87466}"/>
              </a:ext>
            </a:extLst>
          </p:cNvPr>
          <p:cNvGrpSpPr/>
          <p:nvPr/>
        </p:nvGrpSpPr>
        <p:grpSpPr>
          <a:xfrm>
            <a:off x="4291745" y="1498989"/>
            <a:ext cx="3186623" cy="5508677"/>
            <a:chOff x="2924175" y="976312"/>
            <a:chExt cx="3090100" cy="4734877"/>
          </a:xfrm>
        </p:grpSpPr>
        <p:sp>
          <p:nvSpPr>
            <p:cNvPr id="36" name="îŝļïḋê">
              <a:extLst>
                <a:ext uri="{FF2B5EF4-FFF2-40B4-BE49-F238E27FC236}">
                  <a16:creationId xmlns:a16="http://schemas.microsoft.com/office/drawing/2014/main" id="{9B0B4D42-BE35-430D-8B60-BF8D9ADBFBE2}"/>
                </a:ext>
              </a:extLst>
            </p:cNvPr>
            <p:cNvSpPr/>
            <p:nvPr/>
          </p:nvSpPr>
          <p:spPr>
            <a:xfrm>
              <a:off x="3336396" y="3097720"/>
              <a:ext cx="2677879" cy="2601277"/>
            </a:xfrm>
            <a:custGeom>
              <a:avLst/>
              <a:gdLst>
                <a:gd name="connsiteX0" fmla="*/ 436170 w 2677879"/>
                <a:gd name="connsiteY0" fmla="*/ 2543080 h 2601277"/>
                <a:gd name="connsiteX1" fmla="*/ 38787 w 2677879"/>
                <a:gd name="connsiteY1" fmla="*/ 2543080 h 2601277"/>
                <a:gd name="connsiteX2" fmla="*/ 148230 w 2677879"/>
                <a:gd name="connsiteY2" fmla="*/ 608838 h 2601277"/>
                <a:gd name="connsiteX3" fmla="*/ 811932 w 2677879"/>
                <a:gd name="connsiteY3" fmla="*/ 0 h 2601277"/>
                <a:gd name="connsiteX4" fmla="*/ 1861872 w 2677879"/>
                <a:gd name="connsiteY4" fmla="*/ 4286 h 2601277"/>
                <a:gd name="connsiteX5" fmla="*/ 2677879 w 2677879"/>
                <a:gd name="connsiteY5" fmla="*/ 1111663 h 2601277"/>
                <a:gd name="connsiteX6" fmla="*/ 2164101 w 2677879"/>
                <a:gd name="connsiteY6" fmla="*/ 2601278 h 2601277"/>
                <a:gd name="connsiteX7" fmla="*/ 490939 w 2677879"/>
                <a:gd name="connsiteY7" fmla="*/ 2542985 h 2601277"/>
                <a:gd name="connsiteX8" fmla="*/ 436170 w 2677879"/>
                <a:gd name="connsiteY8" fmla="*/ 2543080 h 260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7879" h="2601277">
                  <a:moveTo>
                    <a:pt x="436170" y="2543080"/>
                  </a:moveTo>
                  <a:lnTo>
                    <a:pt x="38787" y="2543080"/>
                  </a:lnTo>
                  <a:cubicBezTo>
                    <a:pt x="-26650" y="2034159"/>
                    <a:pt x="-21125" y="1093280"/>
                    <a:pt x="148230" y="608838"/>
                  </a:cubicBezTo>
                  <a:cubicBezTo>
                    <a:pt x="241193" y="342995"/>
                    <a:pt x="523324" y="80486"/>
                    <a:pt x="811932" y="0"/>
                  </a:cubicBezTo>
                  <a:lnTo>
                    <a:pt x="1861872" y="4286"/>
                  </a:lnTo>
                  <a:cubicBezTo>
                    <a:pt x="2313072" y="106204"/>
                    <a:pt x="2653686" y="582835"/>
                    <a:pt x="2677879" y="1111663"/>
                  </a:cubicBezTo>
                  <a:lnTo>
                    <a:pt x="2164101" y="2601278"/>
                  </a:lnTo>
                  <a:lnTo>
                    <a:pt x="490939" y="2542985"/>
                  </a:lnTo>
                  <a:lnTo>
                    <a:pt x="436170" y="2543080"/>
                  </a:lnTo>
                  <a:close/>
                </a:path>
              </a:pathLst>
            </a:custGeom>
            <a:solidFill>
              <a:srgbClr val="65B7AB"/>
            </a:solidFill>
            <a:ln w="9525" cap="flat">
              <a:noFill/>
              <a:prstDash val="solid"/>
              <a:miter/>
            </a:ln>
          </p:spPr>
          <p:txBody>
            <a:bodyPr rtlCol="0" anchor="ctr"/>
            <a:lstStyle/>
            <a:p>
              <a:endParaRPr lang="zh-CN" altLang="en-US"/>
            </a:p>
          </p:txBody>
        </p:sp>
        <p:sp>
          <p:nvSpPr>
            <p:cNvPr id="37" name="ï$ļïḍé">
              <a:extLst>
                <a:ext uri="{FF2B5EF4-FFF2-40B4-BE49-F238E27FC236}">
                  <a16:creationId xmlns:a16="http://schemas.microsoft.com/office/drawing/2014/main" id="{7AED188A-6E5D-4CAE-896F-E363D0E4FCD3}"/>
                </a:ext>
              </a:extLst>
            </p:cNvPr>
            <p:cNvSpPr/>
            <p:nvPr/>
          </p:nvSpPr>
          <p:spPr>
            <a:xfrm>
              <a:off x="4162425" y="4335017"/>
              <a:ext cx="1389983" cy="1264824"/>
            </a:xfrm>
            <a:custGeom>
              <a:avLst/>
              <a:gdLst>
                <a:gd name="connsiteX0" fmla="*/ 306419 w 1389983"/>
                <a:gd name="connsiteY0" fmla="*/ 970121 h 1264824"/>
                <a:gd name="connsiteX1" fmla="*/ 298895 w 1389983"/>
                <a:gd name="connsiteY1" fmla="*/ 966406 h 1264824"/>
                <a:gd name="connsiteX2" fmla="*/ 260033 w 1389983"/>
                <a:gd name="connsiteY2" fmla="*/ 919829 h 1264824"/>
                <a:gd name="connsiteX3" fmla="*/ 0 w 1389983"/>
                <a:gd name="connsiteY3" fmla="*/ 0 h 1264824"/>
                <a:gd name="connsiteX4" fmla="*/ 567785 w 1389983"/>
                <a:gd name="connsiteY4" fmla="*/ 855155 h 1264824"/>
                <a:gd name="connsiteX5" fmla="*/ 1389983 w 1389983"/>
                <a:gd name="connsiteY5" fmla="*/ 1219772 h 1264824"/>
                <a:gd name="connsiteX6" fmla="*/ 1372362 w 1389983"/>
                <a:gd name="connsiteY6" fmla="*/ 1264825 h 1264824"/>
                <a:gd name="connsiteX7" fmla="*/ 1007364 w 1389983"/>
                <a:gd name="connsiteY7" fmla="*/ 1164622 h 1264824"/>
                <a:gd name="connsiteX8" fmla="*/ 563118 w 1389983"/>
                <a:gd name="connsiteY8" fmla="*/ 920591 h 1264824"/>
                <a:gd name="connsiteX9" fmla="*/ 358616 w 1389983"/>
                <a:gd name="connsiteY9" fmla="*/ 975551 h 1264824"/>
                <a:gd name="connsiteX10" fmla="*/ 306419 w 1389983"/>
                <a:gd name="connsiteY10" fmla="*/ 970121 h 126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9983" h="1264824">
                  <a:moveTo>
                    <a:pt x="306419" y="970121"/>
                  </a:moveTo>
                  <a:lnTo>
                    <a:pt x="298895" y="966406"/>
                  </a:lnTo>
                  <a:cubicBezTo>
                    <a:pt x="279940" y="957072"/>
                    <a:pt x="265843" y="940118"/>
                    <a:pt x="260033" y="919829"/>
                  </a:cubicBezTo>
                  <a:lnTo>
                    <a:pt x="0" y="0"/>
                  </a:lnTo>
                  <a:lnTo>
                    <a:pt x="567785" y="855155"/>
                  </a:lnTo>
                  <a:lnTo>
                    <a:pt x="1389983" y="1219772"/>
                  </a:lnTo>
                  <a:lnTo>
                    <a:pt x="1372362" y="1264825"/>
                  </a:lnTo>
                  <a:cubicBezTo>
                    <a:pt x="1372362" y="1264825"/>
                    <a:pt x="1214152" y="1243679"/>
                    <a:pt x="1007364" y="1164622"/>
                  </a:cubicBezTo>
                  <a:cubicBezTo>
                    <a:pt x="870204" y="1112139"/>
                    <a:pt x="563118" y="920591"/>
                    <a:pt x="563118" y="920591"/>
                  </a:cubicBezTo>
                  <a:lnTo>
                    <a:pt x="358616" y="975551"/>
                  </a:lnTo>
                  <a:cubicBezTo>
                    <a:pt x="341090" y="980122"/>
                    <a:pt x="322612" y="978122"/>
                    <a:pt x="306419" y="970121"/>
                  </a:cubicBezTo>
                  <a:close/>
                </a:path>
              </a:pathLst>
            </a:custGeom>
            <a:solidFill>
              <a:srgbClr val="3F9385"/>
            </a:solidFill>
            <a:ln w="9525" cap="flat">
              <a:noFill/>
              <a:prstDash val="solid"/>
              <a:miter/>
            </a:ln>
          </p:spPr>
          <p:txBody>
            <a:bodyPr rtlCol="0" anchor="ctr"/>
            <a:lstStyle/>
            <a:p>
              <a:endParaRPr lang="zh-CN" altLang="en-US"/>
            </a:p>
          </p:txBody>
        </p:sp>
        <p:sp>
          <p:nvSpPr>
            <p:cNvPr id="38" name="îsliḋé">
              <a:extLst>
                <a:ext uri="{FF2B5EF4-FFF2-40B4-BE49-F238E27FC236}">
                  <a16:creationId xmlns:a16="http://schemas.microsoft.com/office/drawing/2014/main" id="{BE503D11-AF9E-40C5-8E88-7DCDF32B95D8}"/>
                </a:ext>
              </a:extLst>
            </p:cNvPr>
            <p:cNvSpPr/>
            <p:nvPr/>
          </p:nvSpPr>
          <p:spPr>
            <a:xfrm>
              <a:off x="4131468" y="3087242"/>
              <a:ext cx="1096899" cy="741711"/>
            </a:xfrm>
            <a:custGeom>
              <a:avLst/>
              <a:gdLst>
                <a:gd name="connsiteX0" fmla="*/ 0 w 1096899"/>
                <a:gd name="connsiteY0" fmla="*/ 13716 h 741711"/>
                <a:gd name="connsiteX1" fmla="*/ 279463 w 1096899"/>
                <a:gd name="connsiteY1" fmla="*/ 741712 h 741711"/>
                <a:gd name="connsiteX2" fmla="*/ 544163 w 1096899"/>
                <a:gd name="connsiteY2" fmla="*/ 510730 h 741711"/>
                <a:gd name="connsiteX3" fmla="*/ 807244 w 1096899"/>
                <a:gd name="connsiteY3" fmla="*/ 741712 h 741711"/>
                <a:gd name="connsiteX4" fmla="*/ 1096899 w 1096899"/>
                <a:gd name="connsiteY4" fmla="*/ 20098 h 741711"/>
                <a:gd name="connsiteX5" fmla="*/ 1003554 w 1096899"/>
                <a:gd name="connsiteY5" fmla="*/ 10478 h 741711"/>
                <a:gd name="connsiteX6" fmla="*/ 28480 w 1096899"/>
                <a:gd name="connsiteY6" fmla="*/ 0 h 7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899" h="741711">
                  <a:moveTo>
                    <a:pt x="0" y="13716"/>
                  </a:moveTo>
                  <a:lnTo>
                    <a:pt x="279463" y="741712"/>
                  </a:lnTo>
                  <a:lnTo>
                    <a:pt x="544163" y="510730"/>
                  </a:lnTo>
                  <a:lnTo>
                    <a:pt x="807244" y="741712"/>
                  </a:lnTo>
                  <a:lnTo>
                    <a:pt x="1096899" y="20098"/>
                  </a:lnTo>
                  <a:lnTo>
                    <a:pt x="1003554" y="10478"/>
                  </a:lnTo>
                  <a:lnTo>
                    <a:pt x="28480" y="0"/>
                  </a:lnTo>
                  <a:close/>
                </a:path>
              </a:pathLst>
            </a:custGeom>
            <a:solidFill>
              <a:srgbClr val="3F9385"/>
            </a:solidFill>
            <a:ln w="9525" cap="flat">
              <a:noFill/>
              <a:prstDash val="solid"/>
              <a:miter/>
            </a:ln>
          </p:spPr>
          <p:txBody>
            <a:bodyPr rtlCol="0" anchor="ctr"/>
            <a:lstStyle/>
            <a:p>
              <a:endParaRPr lang="zh-CN" altLang="en-US"/>
            </a:p>
          </p:txBody>
        </p:sp>
        <p:sp>
          <p:nvSpPr>
            <p:cNvPr id="39" name="ïšļiḓé">
              <a:extLst>
                <a:ext uri="{FF2B5EF4-FFF2-40B4-BE49-F238E27FC236}">
                  <a16:creationId xmlns:a16="http://schemas.microsoft.com/office/drawing/2014/main" id="{FD744DCD-E555-4C04-8FD2-9D418725DBB2}"/>
                </a:ext>
              </a:extLst>
            </p:cNvPr>
            <p:cNvSpPr/>
            <p:nvPr/>
          </p:nvSpPr>
          <p:spPr>
            <a:xfrm>
              <a:off x="4644293" y="3566159"/>
              <a:ext cx="99380" cy="2145030"/>
            </a:xfrm>
            <a:custGeom>
              <a:avLst/>
              <a:gdLst>
                <a:gd name="connsiteX0" fmla="*/ 30386 w 99380"/>
                <a:gd name="connsiteY0" fmla="*/ 0 h 2145030"/>
                <a:gd name="connsiteX1" fmla="*/ 73629 w 99380"/>
                <a:gd name="connsiteY1" fmla="*/ 347472 h 2145030"/>
                <a:gd name="connsiteX2" fmla="*/ 50960 w 99380"/>
                <a:gd name="connsiteY2" fmla="*/ 547783 h 2145030"/>
                <a:gd name="connsiteX3" fmla="*/ 48007 w 99380"/>
                <a:gd name="connsiteY3" fmla="*/ 1053465 h 2145030"/>
                <a:gd name="connsiteX4" fmla="*/ 99347 w 99380"/>
                <a:gd name="connsiteY4" fmla="*/ 1447133 h 2145030"/>
                <a:gd name="connsiteX5" fmla="*/ 4001 w 99380"/>
                <a:gd name="connsiteY5" fmla="*/ 2145030 h 21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80" h="2145030">
                  <a:moveTo>
                    <a:pt x="30386" y="0"/>
                  </a:moveTo>
                  <a:cubicBezTo>
                    <a:pt x="28195" y="116872"/>
                    <a:pt x="72391" y="230600"/>
                    <a:pt x="73629" y="347472"/>
                  </a:cubicBezTo>
                  <a:cubicBezTo>
                    <a:pt x="74296" y="414719"/>
                    <a:pt x="60771" y="481203"/>
                    <a:pt x="50960" y="547783"/>
                  </a:cubicBezTo>
                  <a:cubicBezTo>
                    <a:pt x="26385" y="715137"/>
                    <a:pt x="25338" y="885825"/>
                    <a:pt x="48007" y="1053465"/>
                  </a:cubicBezTo>
                  <a:cubicBezTo>
                    <a:pt x="65819" y="1184720"/>
                    <a:pt x="98013" y="1314641"/>
                    <a:pt x="99347" y="1447133"/>
                  </a:cubicBezTo>
                  <a:cubicBezTo>
                    <a:pt x="101728" y="1683734"/>
                    <a:pt x="-23716" y="1909953"/>
                    <a:pt x="4001" y="2145030"/>
                  </a:cubicBezTo>
                </a:path>
              </a:pathLst>
            </a:custGeom>
            <a:noFill/>
            <a:ln w="9525" cap="rnd">
              <a:solidFill>
                <a:srgbClr val="3A2120"/>
              </a:solidFill>
              <a:prstDash val="solid"/>
              <a:round/>
            </a:ln>
          </p:spPr>
          <p:txBody>
            <a:bodyPr rtlCol="0" anchor="ctr"/>
            <a:lstStyle/>
            <a:p>
              <a:endParaRPr lang="zh-CN" altLang="en-US"/>
            </a:p>
          </p:txBody>
        </p:sp>
        <p:grpSp>
          <p:nvGrpSpPr>
            <p:cNvPr id="40" name="ïṧḻîďé">
              <a:extLst>
                <a:ext uri="{FF2B5EF4-FFF2-40B4-BE49-F238E27FC236}">
                  <a16:creationId xmlns:a16="http://schemas.microsoft.com/office/drawing/2014/main" id="{787E82D5-AB54-4D84-9295-A760620FE801}"/>
                </a:ext>
              </a:extLst>
            </p:cNvPr>
            <p:cNvGrpSpPr/>
            <p:nvPr/>
          </p:nvGrpSpPr>
          <p:grpSpPr>
            <a:xfrm>
              <a:off x="4144899" y="4041742"/>
              <a:ext cx="1044606" cy="1228110"/>
              <a:chOff x="4144899" y="4041742"/>
              <a:chExt cx="1044606" cy="1228110"/>
            </a:xfrm>
          </p:grpSpPr>
          <p:sp>
            <p:nvSpPr>
              <p:cNvPr id="100" name="ïšḻîde">
                <a:extLst>
                  <a:ext uri="{FF2B5EF4-FFF2-40B4-BE49-F238E27FC236}">
                    <a16:creationId xmlns:a16="http://schemas.microsoft.com/office/drawing/2014/main" id="{9D2008AA-9004-4C81-8A53-69D16BBD7765}"/>
                  </a:ext>
                </a:extLst>
              </p:cNvPr>
              <p:cNvSpPr/>
              <p:nvPr/>
            </p:nvSpPr>
            <p:spPr>
              <a:xfrm>
                <a:off x="4144899" y="4041742"/>
                <a:ext cx="1002029" cy="1204436"/>
              </a:xfrm>
              <a:custGeom>
                <a:avLst/>
                <a:gdLst>
                  <a:gd name="connsiteX0" fmla="*/ 1002030 w 1002029"/>
                  <a:gd name="connsiteY0" fmla="*/ 978789 h 1204436"/>
                  <a:gd name="connsiteX1" fmla="*/ 707041 w 1002029"/>
                  <a:gd name="connsiteY1" fmla="*/ 0 h 1204436"/>
                  <a:gd name="connsiteX2" fmla="*/ 0 w 1002029"/>
                  <a:gd name="connsiteY2" fmla="*/ 231362 h 1204436"/>
                  <a:gd name="connsiteX3" fmla="*/ 302038 w 1002029"/>
                  <a:gd name="connsiteY3" fmla="*/ 1204436 h 1204436"/>
                  <a:gd name="connsiteX4" fmla="*/ 1002030 w 1002029"/>
                  <a:gd name="connsiteY4" fmla="*/ 978789 h 12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029" h="1204436">
                    <a:moveTo>
                      <a:pt x="1002030" y="978789"/>
                    </a:moveTo>
                    <a:cubicBezTo>
                      <a:pt x="896493" y="633889"/>
                      <a:pt x="812578" y="344805"/>
                      <a:pt x="707041" y="0"/>
                    </a:cubicBezTo>
                    <a:cubicBezTo>
                      <a:pt x="474345" y="75057"/>
                      <a:pt x="238792" y="140589"/>
                      <a:pt x="0" y="231362"/>
                    </a:cubicBezTo>
                    <a:cubicBezTo>
                      <a:pt x="82487" y="548735"/>
                      <a:pt x="194500" y="894588"/>
                      <a:pt x="302038" y="1204436"/>
                    </a:cubicBezTo>
                    <a:cubicBezTo>
                      <a:pt x="513874" y="1132427"/>
                      <a:pt x="790289" y="1050798"/>
                      <a:pt x="1002030" y="978789"/>
                    </a:cubicBezTo>
                    <a:close/>
                  </a:path>
                </a:pathLst>
              </a:custGeom>
              <a:solidFill>
                <a:srgbClr val="848C49"/>
              </a:solidFill>
              <a:ln w="9525" cap="flat">
                <a:noFill/>
                <a:prstDash val="solid"/>
                <a:miter/>
              </a:ln>
            </p:spPr>
            <p:txBody>
              <a:bodyPr rtlCol="0" anchor="ctr"/>
              <a:lstStyle/>
              <a:p>
                <a:endParaRPr lang="zh-CN" altLang="en-US"/>
              </a:p>
            </p:txBody>
          </p:sp>
          <p:sp>
            <p:nvSpPr>
              <p:cNvPr id="101" name="ïṩliḋe">
                <a:extLst>
                  <a:ext uri="{FF2B5EF4-FFF2-40B4-BE49-F238E27FC236}">
                    <a16:creationId xmlns:a16="http://schemas.microsoft.com/office/drawing/2014/main" id="{1BEFAA5D-1AE2-417B-9E83-5230BB57E7BB}"/>
                  </a:ext>
                </a:extLst>
              </p:cNvPr>
              <p:cNvSpPr/>
              <p:nvPr/>
            </p:nvSpPr>
            <p:spPr>
              <a:xfrm>
                <a:off x="4144994" y="4273200"/>
                <a:ext cx="344519" cy="996653"/>
              </a:xfrm>
              <a:custGeom>
                <a:avLst/>
                <a:gdLst>
                  <a:gd name="connsiteX0" fmla="*/ 344519 w 344519"/>
                  <a:gd name="connsiteY0" fmla="*/ 995363 h 996653"/>
                  <a:gd name="connsiteX1" fmla="*/ 302038 w 344519"/>
                  <a:gd name="connsiteY1" fmla="*/ 972979 h 996653"/>
                  <a:gd name="connsiteX2" fmla="*/ 275749 w 344519"/>
                  <a:gd name="connsiteY2" fmla="*/ 896779 h 996653"/>
                  <a:gd name="connsiteX3" fmla="*/ 91154 w 344519"/>
                  <a:gd name="connsiteY3" fmla="*/ 324612 h 996653"/>
                  <a:gd name="connsiteX4" fmla="*/ 0 w 344519"/>
                  <a:gd name="connsiteY4" fmla="*/ 0 h 996653"/>
                  <a:gd name="connsiteX5" fmla="*/ 42482 w 344519"/>
                  <a:gd name="connsiteY5" fmla="*/ 22384 h 996653"/>
                  <a:gd name="connsiteX6" fmla="*/ 218408 w 344519"/>
                  <a:gd name="connsiteY6" fmla="*/ 213931 h 996653"/>
                  <a:gd name="connsiteX7" fmla="*/ 344519 w 344519"/>
                  <a:gd name="connsiteY7" fmla="*/ 995363 h 9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519" h="996653">
                    <a:moveTo>
                      <a:pt x="344519" y="995363"/>
                    </a:moveTo>
                    <a:cubicBezTo>
                      <a:pt x="328803" y="1003173"/>
                      <a:pt x="302038" y="972979"/>
                      <a:pt x="302038" y="972979"/>
                    </a:cubicBezTo>
                    <a:lnTo>
                      <a:pt x="275749" y="896779"/>
                    </a:lnTo>
                    <a:lnTo>
                      <a:pt x="91154" y="324612"/>
                    </a:lnTo>
                    <a:lnTo>
                      <a:pt x="0" y="0"/>
                    </a:lnTo>
                    <a:cubicBezTo>
                      <a:pt x="0" y="0"/>
                      <a:pt x="14669" y="24765"/>
                      <a:pt x="42482" y="22384"/>
                    </a:cubicBezTo>
                    <a:cubicBezTo>
                      <a:pt x="70295" y="20003"/>
                      <a:pt x="218408" y="213931"/>
                      <a:pt x="218408" y="213931"/>
                    </a:cubicBezTo>
                    <a:lnTo>
                      <a:pt x="344519" y="995363"/>
                    </a:lnTo>
                    <a:close/>
                  </a:path>
                </a:pathLst>
              </a:custGeom>
              <a:solidFill>
                <a:srgbClr val="5A5B27"/>
              </a:solidFill>
              <a:ln w="9525" cap="flat">
                <a:noFill/>
                <a:prstDash val="solid"/>
                <a:miter/>
              </a:ln>
            </p:spPr>
            <p:txBody>
              <a:bodyPr rtlCol="0" anchor="ctr"/>
              <a:lstStyle/>
              <a:p>
                <a:endParaRPr lang="zh-CN" altLang="en-US"/>
              </a:p>
            </p:txBody>
          </p:sp>
          <p:sp>
            <p:nvSpPr>
              <p:cNvPr id="102" name="îSlîḑè">
                <a:extLst>
                  <a:ext uri="{FF2B5EF4-FFF2-40B4-BE49-F238E27FC236}">
                    <a16:creationId xmlns:a16="http://schemas.microsoft.com/office/drawing/2014/main" id="{7A87EFD6-A145-4D60-B2E4-686664282E74}"/>
                  </a:ext>
                </a:extLst>
              </p:cNvPr>
              <p:cNvSpPr/>
              <p:nvPr/>
            </p:nvSpPr>
            <p:spPr>
              <a:xfrm>
                <a:off x="4187475" y="4064126"/>
                <a:ext cx="1002029" cy="1204436"/>
              </a:xfrm>
              <a:custGeom>
                <a:avLst/>
                <a:gdLst>
                  <a:gd name="connsiteX0" fmla="*/ 1002030 w 1002029"/>
                  <a:gd name="connsiteY0" fmla="*/ 978789 h 1204436"/>
                  <a:gd name="connsiteX1" fmla="*/ 707041 w 1002029"/>
                  <a:gd name="connsiteY1" fmla="*/ 0 h 1204436"/>
                  <a:gd name="connsiteX2" fmla="*/ 0 w 1002029"/>
                  <a:gd name="connsiteY2" fmla="*/ 231362 h 1204436"/>
                  <a:gd name="connsiteX3" fmla="*/ 302038 w 1002029"/>
                  <a:gd name="connsiteY3" fmla="*/ 1204436 h 1204436"/>
                  <a:gd name="connsiteX4" fmla="*/ 1002030 w 1002029"/>
                  <a:gd name="connsiteY4" fmla="*/ 978789 h 12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029" h="1204436">
                    <a:moveTo>
                      <a:pt x="1002030" y="978789"/>
                    </a:moveTo>
                    <a:cubicBezTo>
                      <a:pt x="896493" y="633889"/>
                      <a:pt x="812578" y="344805"/>
                      <a:pt x="707041" y="0"/>
                    </a:cubicBezTo>
                    <a:cubicBezTo>
                      <a:pt x="474345" y="75057"/>
                      <a:pt x="238792" y="140589"/>
                      <a:pt x="0" y="231362"/>
                    </a:cubicBezTo>
                    <a:cubicBezTo>
                      <a:pt x="82486" y="548735"/>
                      <a:pt x="194500" y="894588"/>
                      <a:pt x="302038" y="1204436"/>
                    </a:cubicBezTo>
                    <a:cubicBezTo>
                      <a:pt x="513874" y="1132427"/>
                      <a:pt x="790194" y="1050798"/>
                      <a:pt x="1002030" y="978789"/>
                    </a:cubicBezTo>
                    <a:close/>
                  </a:path>
                </a:pathLst>
              </a:custGeom>
              <a:solidFill>
                <a:srgbClr val="848C49"/>
              </a:solidFill>
              <a:ln w="9525" cap="flat">
                <a:noFill/>
                <a:prstDash val="solid"/>
                <a:miter/>
              </a:ln>
            </p:spPr>
            <p:txBody>
              <a:bodyPr rtlCol="0" anchor="ctr"/>
              <a:lstStyle/>
              <a:p>
                <a:endParaRPr lang="zh-CN" altLang="en-US"/>
              </a:p>
            </p:txBody>
          </p:sp>
          <p:sp>
            <p:nvSpPr>
              <p:cNvPr id="103" name="is1îďè">
                <a:extLst>
                  <a:ext uri="{FF2B5EF4-FFF2-40B4-BE49-F238E27FC236}">
                    <a16:creationId xmlns:a16="http://schemas.microsoft.com/office/drawing/2014/main" id="{A553240B-474D-418E-BCAD-7B3535F47CE3}"/>
                  </a:ext>
                </a:extLst>
              </p:cNvPr>
              <p:cNvSpPr/>
              <p:nvPr/>
            </p:nvSpPr>
            <p:spPr>
              <a:xfrm>
                <a:off x="4159948" y="4073079"/>
                <a:ext cx="684371" cy="222722"/>
              </a:xfrm>
              <a:custGeom>
                <a:avLst/>
                <a:gdLst>
                  <a:gd name="connsiteX0" fmla="*/ 0 w 684371"/>
                  <a:gd name="connsiteY0" fmla="*/ 215265 h 222722"/>
                  <a:gd name="connsiteX1" fmla="*/ 648748 w 684371"/>
                  <a:gd name="connsiteY1" fmla="*/ 0 h 222722"/>
                  <a:gd name="connsiteX2" fmla="*/ 684371 w 684371"/>
                  <a:gd name="connsiteY2" fmla="*/ 7144 h 222722"/>
                  <a:gd name="connsiteX3" fmla="*/ 27527 w 684371"/>
                  <a:gd name="connsiteY3" fmla="*/ 222504 h 222722"/>
                  <a:gd name="connsiteX4" fmla="*/ 0 w 684371"/>
                  <a:gd name="connsiteY4" fmla="*/ 215265 h 222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371" h="222722">
                    <a:moveTo>
                      <a:pt x="0" y="215265"/>
                    </a:moveTo>
                    <a:cubicBezTo>
                      <a:pt x="0" y="215265"/>
                      <a:pt x="258509" y="120587"/>
                      <a:pt x="648748" y="0"/>
                    </a:cubicBezTo>
                    <a:lnTo>
                      <a:pt x="684371" y="7144"/>
                    </a:lnTo>
                    <a:lnTo>
                      <a:pt x="27527" y="222504"/>
                    </a:lnTo>
                    <a:cubicBezTo>
                      <a:pt x="27527" y="222409"/>
                      <a:pt x="16192" y="224885"/>
                      <a:pt x="0" y="215265"/>
                    </a:cubicBezTo>
                    <a:close/>
                  </a:path>
                </a:pathLst>
              </a:custGeom>
              <a:solidFill>
                <a:srgbClr val="FFFFFF"/>
              </a:solidFill>
              <a:ln w="9525" cap="flat">
                <a:noFill/>
                <a:prstDash val="solid"/>
                <a:miter/>
              </a:ln>
            </p:spPr>
            <p:txBody>
              <a:bodyPr rtlCol="0" anchor="ctr"/>
              <a:lstStyle/>
              <a:p>
                <a:endParaRPr lang="zh-CN" altLang="en-US"/>
              </a:p>
            </p:txBody>
          </p:sp>
        </p:grpSp>
        <p:sp>
          <p:nvSpPr>
            <p:cNvPr id="41" name="íṣ1ïďè">
              <a:extLst>
                <a:ext uri="{FF2B5EF4-FFF2-40B4-BE49-F238E27FC236}">
                  <a16:creationId xmlns:a16="http://schemas.microsoft.com/office/drawing/2014/main" id="{D06AE9B6-147C-483F-8558-B28FB8B1BCD4}"/>
                </a:ext>
              </a:extLst>
            </p:cNvPr>
            <p:cNvSpPr/>
            <p:nvPr/>
          </p:nvSpPr>
          <p:spPr>
            <a:xfrm>
              <a:off x="3805622" y="3855719"/>
              <a:ext cx="131631" cy="1744122"/>
            </a:xfrm>
            <a:custGeom>
              <a:avLst/>
              <a:gdLst>
                <a:gd name="connsiteX0" fmla="*/ 1805 w 131631"/>
                <a:gd name="connsiteY0" fmla="*/ 0 h 1744122"/>
                <a:gd name="connsiteX1" fmla="*/ 131631 w 131631"/>
                <a:gd name="connsiteY1" fmla="*/ 520446 h 1744122"/>
                <a:gd name="connsiteX2" fmla="*/ 131631 w 131631"/>
                <a:gd name="connsiteY2" fmla="*/ 1744123 h 1744122"/>
                <a:gd name="connsiteX3" fmla="*/ 1805 w 131631"/>
                <a:gd name="connsiteY3" fmla="*/ 1744123 h 1744122"/>
                <a:gd name="connsiteX4" fmla="*/ 66766 w 131631"/>
                <a:gd name="connsiteY4" fmla="*/ 542639 h 1744122"/>
                <a:gd name="connsiteX5" fmla="*/ 1805 w 131631"/>
                <a:gd name="connsiteY5" fmla="*/ 0 h 1744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631" h="1744122">
                  <a:moveTo>
                    <a:pt x="1805" y="0"/>
                  </a:moveTo>
                  <a:cubicBezTo>
                    <a:pt x="1805" y="0"/>
                    <a:pt x="18379" y="340424"/>
                    <a:pt x="131631" y="520446"/>
                  </a:cubicBezTo>
                  <a:lnTo>
                    <a:pt x="131631" y="1744123"/>
                  </a:lnTo>
                  <a:lnTo>
                    <a:pt x="1805" y="1744123"/>
                  </a:lnTo>
                  <a:lnTo>
                    <a:pt x="66766" y="542639"/>
                  </a:lnTo>
                  <a:cubicBezTo>
                    <a:pt x="66671" y="542639"/>
                    <a:pt x="-12863" y="354997"/>
                    <a:pt x="1805" y="0"/>
                  </a:cubicBezTo>
                  <a:close/>
                </a:path>
              </a:pathLst>
            </a:custGeom>
            <a:solidFill>
              <a:srgbClr val="3F9385"/>
            </a:solidFill>
            <a:ln w="9525" cap="flat">
              <a:noFill/>
              <a:prstDash val="solid"/>
              <a:miter/>
            </a:ln>
          </p:spPr>
          <p:txBody>
            <a:bodyPr rtlCol="0" anchor="ctr"/>
            <a:lstStyle/>
            <a:p>
              <a:endParaRPr lang="zh-CN" altLang="en-US"/>
            </a:p>
          </p:txBody>
        </p:sp>
        <p:sp>
          <p:nvSpPr>
            <p:cNvPr id="42" name="ï$liḋè">
              <a:extLst>
                <a:ext uri="{FF2B5EF4-FFF2-40B4-BE49-F238E27FC236}">
                  <a16:creationId xmlns:a16="http://schemas.microsoft.com/office/drawing/2014/main" id="{4DA2E7C8-6C8B-4D9E-A2AE-5FBAC6104B2E}"/>
                </a:ext>
              </a:extLst>
            </p:cNvPr>
            <p:cNvSpPr/>
            <p:nvPr/>
          </p:nvSpPr>
          <p:spPr>
            <a:xfrm>
              <a:off x="4333112" y="4901469"/>
              <a:ext cx="449961" cy="298704"/>
            </a:xfrm>
            <a:custGeom>
              <a:avLst/>
              <a:gdLst>
                <a:gd name="connsiteX0" fmla="*/ 26575 w 449961"/>
                <a:gd name="connsiteY0" fmla="*/ 79343 h 298704"/>
                <a:gd name="connsiteX1" fmla="*/ 169069 w 449961"/>
                <a:gd name="connsiteY1" fmla="*/ 136112 h 298704"/>
                <a:gd name="connsiteX2" fmla="*/ 301562 w 449961"/>
                <a:gd name="connsiteY2" fmla="*/ 211550 h 298704"/>
                <a:gd name="connsiteX3" fmla="*/ 312801 w 449961"/>
                <a:gd name="connsiteY3" fmla="*/ 248031 h 298704"/>
                <a:gd name="connsiteX4" fmla="*/ 366332 w 449961"/>
                <a:gd name="connsiteY4" fmla="*/ 298704 h 298704"/>
                <a:gd name="connsiteX5" fmla="*/ 449961 w 449961"/>
                <a:gd name="connsiteY5" fmla="*/ 272320 h 298704"/>
                <a:gd name="connsiteX6" fmla="*/ 296704 w 449961"/>
                <a:gd name="connsiteY6" fmla="*/ 79343 h 298704"/>
                <a:gd name="connsiteX7" fmla="*/ 0 w 449961"/>
                <a:gd name="connsiteY7" fmla="*/ 0 h 29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961" h="298704">
                  <a:moveTo>
                    <a:pt x="26575" y="79343"/>
                  </a:moveTo>
                  <a:lnTo>
                    <a:pt x="169069" y="136112"/>
                  </a:lnTo>
                  <a:lnTo>
                    <a:pt x="301562" y="211550"/>
                  </a:lnTo>
                  <a:lnTo>
                    <a:pt x="312801" y="248031"/>
                  </a:lnTo>
                  <a:lnTo>
                    <a:pt x="366332" y="298704"/>
                  </a:lnTo>
                  <a:lnTo>
                    <a:pt x="449961" y="272320"/>
                  </a:lnTo>
                  <a:lnTo>
                    <a:pt x="296704" y="79343"/>
                  </a:lnTo>
                  <a:lnTo>
                    <a:pt x="0" y="0"/>
                  </a:lnTo>
                  <a:close/>
                </a:path>
              </a:pathLst>
            </a:custGeom>
            <a:solidFill>
              <a:srgbClr val="5A5B27"/>
            </a:solidFill>
            <a:ln w="9525" cap="flat">
              <a:noFill/>
              <a:prstDash val="solid"/>
              <a:miter/>
            </a:ln>
          </p:spPr>
          <p:txBody>
            <a:bodyPr rtlCol="0" anchor="ctr"/>
            <a:lstStyle/>
            <a:p>
              <a:endParaRPr lang="zh-CN" altLang="en-US"/>
            </a:p>
          </p:txBody>
        </p:sp>
        <p:sp>
          <p:nvSpPr>
            <p:cNvPr id="43" name="ï$ḻiḋé">
              <a:extLst>
                <a:ext uri="{FF2B5EF4-FFF2-40B4-BE49-F238E27FC236}">
                  <a16:creationId xmlns:a16="http://schemas.microsoft.com/office/drawing/2014/main" id="{07D10235-6B11-4DD9-BC42-1BBF5C838944}"/>
                </a:ext>
              </a:extLst>
            </p:cNvPr>
            <p:cNvSpPr/>
            <p:nvPr/>
          </p:nvSpPr>
          <p:spPr>
            <a:xfrm>
              <a:off x="4119562" y="2875882"/>
              <a:ext cx="1108805" cy="903065"/>
            </a:xfrm>
            <a:custGeom>
              <a:avLst/>
              <a:gdLst>
                <a:gd name="connsiteX0" fmla="*/ 556736 w 1108805"/>
                <a:gd name="connsiteY0" fmla="*/ 689896 h 903065"/>
                <a:gd name="connsiteX1" fmla="*/ 807339 w 1108805"/>
                <a:gd name="connsiteY1" fmla="*/ 903065 h 903065"/>
                <a:gd name="connsiteX2" fmla="*/ 1108805 w 1108805"/>
                <a:gd name="connsiteY2" fmla="*/ 162592 h 903065"/>
                <a:gd name="connsiteX3" fmla="*/ 775430 w 1108805"/>
                <a:gd name="connsiteY3" fmla="*/ 0 h 903065"/>
                <a:gd name="connsiteX4" fmla="*/ 333375 w 1108805"/>
                <a:gd name="connsiteY4" fmla="*/ 0 h 903065"/>
                <a:gd name="connsiteX5" fmla="*/ 0 w 1108805"/>
                <a:gd name="connsiteY5" fmla="*/ 162592 h 903065"/>
                <a:gd name="connsiteX6" fmla="*/ 309563 w 1108805"/>
                <a:gd name="connsiteY6" fmla="*/ 890683 h 903065"/>
                <a:gd name="connsiteX7" fmla="*/ 552069 w 1108805"/>
                <a:gd name="connsiteY7" fmla="*/ 689991 h 90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8805" h="903065">
                  <a:moveTo>
                    <a:pt x="556736" y="689896"/>
                  </a:moveTo>
                  <a:cubicBezTo>
                    <a:pt x="602171" y="735902"/>
                    <a:pt x="755142" y="864965"/>
                    <a:pt x="807339" y="903065"/>
                  </a:cubicBezTo>
                  <a:cubicBezTo>
                    <a:pt x="924878" y="635222"/>
                    <a:pt x="1000316" y="382905"/>
                    <a:pt x="1108805" y="162592"/>
                  </a:cubicBezTo>
                  <a:cubicBezTo>
                    <a:pt x="994791" y="114491"/>
                    <a:pt x="883444" y="60198"/>
                    <a:pt x="775430" y="0"/>
                  </a:cubicBezTo>
                  <a:lnTo>
                    <a:pt x="333375" y="0"/>
                  </a:lnTo>
                  <a:cubicBezTo>
                    <a:pt x="225362" y="60198"/>
                    <a:pt x="114014" y="114491"/>
                    <a:pt x="0" y="162592"/>
                  </a:cubicBezTo>
                  <a:cubicBezTo>
                    <a:pt x="109061" y="378905"/>
                    <a:pt x="191834" y="632936"/>
                    <a:pt x="309563" y="890683"/>
                  </a:cubicBezTo>
                  <a:cubicBezTo>
                    <a:pt x="370427" y="842867"/>
                    <a:pt x="484727" y="753142"/>
                    <a:pt x="552069" y="689991"/>
                  </a:cubicBezTo>
                </a:path>
              </a:pathLst>
            </a:custGeom>
            <a:solidFill>
              <a:srgbClr val="FFFFFF"/>
            </a:solidFill>
            <a:ln w="9525" cap="flat">
              <a:noFill/>
              <a:prstDash val="solid"/>
              <a:miter/>
            </a:ln>
          </p:spPr>
          <p:txBody>
            <a:bodyPr rtlCol="0" anchor="ctr"/>
            <a:lstStyle/>
            <a:p>
              <a:endParaRPr lang="zh-CN" altLang="en-US"/>
            </a:p>
          </p:txBody>
        </p:sp>
        <p:sp>
          <p:nvSpPr>
            <p:cNvPr id="44" name="íṣļíḍé">
              <a:extLst>
                <a:ext uri="{FF2B5EF4-FFF2-40B4-BE49-F238E27FC236}">
                  <a16:creationId xmlns:a16="http://schemas.microsoft.com/office/drawing/2014/main" id="{276324FD-F139-4D63-B374-CCC2853AC667}"/>
                </a:ext>
              </a:extLst>
            </p:cNvPr>
            <p:cNvSpPr/>
            <p:nvPr/>
          </p:nvSpPr>
          <p:spPr>
            <a:xfrm>
              <a:off x="4301490" y="2741199"/>
              <a:ext cx="715994" cy="819912"/>
            </a:xfrm>
            <a:custGeom>
              <a:avLst/>
              <a:gdLst>
                <a:gd name="connsiteX0" fmla="*/ 141637 w 715994"/>
                <a:gd name="connsiteY0" fmla="*/ 0 h 819912"/>
                <a:gd name="connsiteX1" fmla="*/ 146780 w 715994"/>
                <a:gd name="connsiteY1" fmla="*/ 285464 h 819912"/>
                <a:gd name="connsiteX2" fmla="*/ 0 w 715994"/>
                <a:gd name="connsiteY2" fmla="*/ 406432 h 819912"/>
                <a:gd name="connsiteX3" fmla="*/ 373571 w 715994"/>
                <a:gd name="connsiteY3" fmla="*/ 819912 h 819912"/>
                <a:gd name="connsiteX4" fmla="*/ 715994 w 715994"/>
                <a:gd name="connsiteY4" fmla="*/ 379286 h 819912"/>
                <a:gd name="connsiteX5" fmla="*/ 603028 w 715994"/>
                <a:gd name="connsiteY5" fmla="*/ 285464 h 819912"/>
                <a:gd name="connsiteX6" fmla="*/ 586073 w 715994"/>
                <a:gd name="connsiteY6" fmla="*/ 12859 h 81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994" h="819912">
                  <a:moveTo>
                    <a:pt x="141637" y="0"/>
                  </a:moveTo>
                  <a:cubicBezTo>
                    <a:pt x="153734" y="125730"/>
                    <a:pt x="157163" y="159544"/>
                    <a:pt x="146780" y="285464"/>
                  </a:cubicBezTo>
                  <a:cubicBezTo>
                    <a:pt x="98107" y="328041"/>
                    <a:pt x="48673" y="363855"/>
                    <a:pt x="0" y="406432"/>
                  </a:cubicBezTo>
                  <a:cubicBezTo>
                    <a:pt x="130302" y="542354"/>
                    <a:pt x="248888" y="673227"/>
                    <a:pt x="373571" y="819912"/>
                  </a:cubicBezTo>
                  <a:cubicBezTo>
                    <a:pt x="503777" y="656177"/>
                    <a:pt x="585788" y="543020"/>
                    <a:pt x="715994" y="379286"/>
                  </a:cubicBezTo>
                  <a:lnTo>
                    <a:pt x="603028" y="285464"/>
                  </a:lnTo>
                  <a:cubicBezTo>
                    <a:pt x="591502" y="163068"/>
                    <a:pt x="585978" y="135731"/>
                    <a:pt x="586073" y="12859"/>
                  </a:cubicBezTo>
                </a:path>
              </a:pathLst>
            </a:custGeom>
            <a:solidFill>
              <a:srgbClr val="F2A285"/>
            </a:solidFill>
            <a:ln w="9525" cap="flat">
              <a:noFill/>
              <a:prstDash val="solid"/>
              <a:miter/>
            </a:ln>
          </p:spPr>
          <p:txBody>
            <a:bodyPr rtlCol="0" anchor="ctr"/>
            <a:lstStyle/>
            <a:p>
              <a:endParaRPr lang="zh-CN" altLang="en-US"/>
            </a:p>
          </p:txBody>
        </p:sp>
        <p:sp>
          <p:nvSpPr>
            <p:cNvPr id="45" name="íś1îḑê">
              <a:extLst>
                <a:ext uri="{FF2B5EF4-FFF2-40B4-BE49-F238E27FC236}">
                  <a16:creationId xmlns:a16="http://schemas.microsoft.com/office/drawing/2014/main" id="{D11318A5-E623-41F7-80B9-BB0A4B77C3A5}"/>
                </a:ext>
              </a:extLst>
            </p:cNvPr>
            <p:cNvSpPr/>
            <p:nvPr/>
          </p:nvSpPr>
          <p:spPr>
            <a:xfrm>
              <a:off x="2924175" y="976312"/>
              <a:ext cx="9525" cy="9525"/>
            </a:xfrm>
            <a:custGeom>
              <a:avLst/>
              <a:gdLst/>
              <a:ahLst/>
              <a:cxnLst/>
              <a:rect l="l" t="t" r="r" b="b"/>
              <a:pathLst>
                <a:path w="9525" h="9525"/>
              </a:pathLst>
            </a:custGeom>
            <a:noFill/>
            <a:ln w="9525" cap="flat">
              <a:solidFill>
                <a:srgbClr val="5A5B27"/>
              </a:solidFill>
              <a:prstDash val="solid"/>
              <a:miter/>
            </a:ln>
          </p:spPr>
          <p:txBody>
            <a:bodyPr rtlCol="0" anchor="ctr"/>
            <a:lstStyle/>
            <a:p>
              <a:endParaRPr lang="zh-CN" altLang="en-US"/>
            </a:p>
          </p:txBody>
        </p:sp>
        <p:sp>
          <p:nvSpPr>
            <p:cNvPr id="46" name="ísḻîḋé">
              <a:extLst>
                <a:ext uri="{FF2B5EF4-FFF2-40B4-BE49-F238E27FC236}">
                  <a16:creationId xmlns:a16="http://schemas.microsoft.com/office/drawing/2014/main" id="{11AFFA48-9E4D-403F-AB5C-928D197B8385}"/>
                </a:ext>
              </a:extLst>
            </p:cNvPr>
            <p:cNvSpPr/>
            <p:nvPr/>
          </p:nvSpPr>
          <p:spPr>
            <a:xfrm>
              <a:off x="4967763" y="3889533"/>
              <a:ext cx="551497" cy="1245298"/>
            </a:xfrm>
            <a:custGeom>
              <a:avLst/>
              <a:gdLst>
                <a:gd name="connsiteX0" fmla="*/ 551498 w 551497"/>
                <a:gd name="connsiteY0" fmla="*/ 0 h 1245298"/>
                <a:gd name="connsiteX1" fmla="*/ 376142 w 551497"/>
                <a:gd name="connsiteY1" fmla="*/ 508825 h 1245298"/>
                <a:gd name="connsiteX2" fmla="*/ 399478 w 551497"/>
                <a:gd name="connsiteY2" fmla="*/ 1051370 h 1245298"/>
                <a:gd name="connsiteX3" fmla="*/ 241459 w 551497"/>
                <a:gd name="connsiteY3" fmla="*/ 985933 h 1245298"/>
                <a:gd name="connsiteX4" fmla="*/ 0 w 551497"/>
                <a:gd name="connsiteY4" fmla="*/ 409480 h 1245298"/>
                <a:gd name="connsiteX5" fmla="*/ 190024 w 551497"/>
                <a:gd name="connsiteY5" fmla="*/ 1042702 h 1245298"/>
                <a:gd name="connsiteX6" fmla="*/ 551402 w 551497"/>
                <a:gd name="connsiteY6" fmla="*/ 1245298 h 1245298"/>
                <a:gd name="connsiteX7" fmla="*/ 551402 w 551497"/>
                <a:gd name="connsiteY7" fmla="*/ 0 h 124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497" h="1245298">
                  <a:moveTo>
                    <a:pt x="551498" y="0"/>
                  </a:moveTo>
                  <a:cubicBezTo>
                    <a:pt x="551498" y="0"/>
                    <a:pt x="501777" y="380333"/>
                    <a:pt x="376142" y="508825"/>
                  </a:cubicBezTo>
                  <a:lnTo>
                    <a:pt x="399478" y="1051370"/>
                  </a:lnTo>
                  <a:lnTo>
                    <a:pt x="241459" y="985933"/>
                  </a:lnTo>
                  <a:lnTo>
                    <a:pt x="0" y="409480"/>
                  </a:lnTo>
                  <a:lnTo>
                    <a:pt x="190024" y="1042702"/>
                  </a:lnTo>
                  <a:lnTo>
                    <a:pt x="551402" y="1245298"/>
                  </a:lnTo>
                  <a:lnTo>
                    <a:pt x="551402" y="0"/>
                  </a:lnTo>
                  <a:close/>
                </a:path>
              </a:pathLst>
            </a:custGeom>
            <a:solidFill>
              <a:srgbClr val="3F9385"/>
            </a:solidFill>
            <a:ln w="9525" cap="flat">
              <a:noFill/>
              <a:prstDash val="solid"/>
              <a:miter/>
            </a:ln>
          </p:spPr>
          <p:txBody>
            <a:bodyPr rtlCol="0" anchor="ctr"/>
            <a:lstStyle/>
            <a:p>
              <a:endParaRPr lang="zh-CN" altLang="en-US"/>
            </a:p>
          </p:txBody>
        </p:sp>
        <p:sp>
          <p:nvSpPr>
            <p:cNvPr id="47" name="išļïḋe">
              <a:extLst>
                <a:ext uri="{FF2B5EF4-FFF2-40B4-BE49-F238E27FC236}">
                  <a16:creationId xmlns:a16="http://schemas.microsoft.com/office/drawing/2014/main" id="{48FC86F0-A079-4C70-ACEB-510D0F7BB729}"/>
                </a:ext>
              </a:extLst>
            </p:cNvPr>
            <p:cNvSpPr/>
            <p:nvPr/>
          </p:nvSpPr>
          <p:spPr>
            <a:xfrm>
              <a:off x="4440936" y="2720720"/>
              <a:ext cx="446531" cy="158524"/>
            </a:xfrm>
            <a:custGeom>
              <a:avLst/>
              <a:gdLst>
                <a:gd name="connsiteX0" fmla="*/ 8287 w 446531"/>
                <a:gd name="connsiteY0" fmla="*/ 85154 h 158524"/>
                <a:gd name="connsiteX1" fmla="*/ 446532 w 446531"/>
                <a:gd name="connsiteY1" fmla="*/ 93059 h 158524"/>
                <a:gd name="connsiteX2" fmla="*/ 446532 w 446531"/>
                <a:gd name="connsiteY2" fmla="*/ 0 h 158524"/>
                <a:gd name="connsiteX3" fmla="*/ 0 w 446531"/>
                <a:gd name="connsiteY3" fmla="*/ 0 h 158524"/>
                <a:gd name="connsiteX4" fmla="*/ 8287 w 446531"/>
                <a:gd name="connsiteY4" fmla="*/ 85154 h 158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 h="158524">
                  <a:moveTo>
                    <a:pt x="8287" y="85154"/>
                  </a:moveTo>
                  <a:cubicBezTo>
                    <a:pt x="80105" y="175546"/>
                    <a:pt x="326707" y="187262"/>
                    <a:pt x="446532" y="93059"/>
                  </a:cubicBezTo>
                  <a:lnTo>
                    <a:pt x="446532" y="0"/>
                  </a:lnTo>
                  <a:lnTo>
                    <a:pt x="0" y="0"/>
                  </a:lnTo>
                  <a:lnTo>
                    <a:pt x="8287" y="85154"/>
                  </a:lnTo>
                  <a:close/>
                </a:path>
              </a:pathLst>
            </a:custGeom>
            <a:solidFill>
              <a:srgbClr val="D9674E"/>
            </a:solidFill>
            <a:ln w="9525" cap="flat">
              <a:noFill/>
              <a:prstDash val="solid"/>
              <a:miter/>
            </a:ln>
          </p:spPr>
          <p:txBody>
            <a:bodyPr rtlCol="0" anchor="ctr"/>
            <a:lstStyle/>
            <a:p>
              <a:endParaRPr lang="zh-CN" altLang="en-US"/>
            </a:p>
          </p:txBody>
        </p:sp>
        <p:sp>
          <p:nvSpPr>
            <p:cNvPr id="48" name="ïṥḻïďè">
              <a:extLst>
                <a:ext uri="{FF2B5EF4-FFF2-40B4-BE49-F238E27FC236}">
                  <a16:creationId xmlns:a16="http://schemas.microsoft.com/office/drawing/2014/main" id="{60020C3C-D754-43D8-B393-D2336E4A7674}"/>
                </a:ext>
              </a:extLst>
            </p:cNvPr>
            <p:cNvSpPr/>
            <p:nvPr/>
          </p:nvSpPr>
          <p:spPr>
            <a:xfrm>
              <a:off x="5067585" y="2261519"/>
              <a:ext cx="294895" cy="336440"/>
            </a:xfrm>
            <a:custGeom>
              <a:avLst/>
              <a:gdLst>
                <a:gd name="connsiteX0" fmla="*/ 67437 w 294895"/>
                <a:gd name="connsiteY0" fmla="*/ 103252 h 336440"/>
                <a:gd name="connsiteX1" fmla="*/ 192596 w 294895"/>
                <a:gd name="connsiteY1" fmla="*/ 192 h 336440"/>
                <a:gd name="connsiteX2" fmla="*/ 284226 w 294895"/>
                <a:gd name="connsiteY2" fmla="*/ 65438 h 336440"/>
                <a:gd name="connsiteX3" fmla="*/ 278130 w 294895"/>
                <a:gd name="connsiteY3" fmla="*/ 213742 h 336440"/>
                <a:gd name="connsiteX4" fmla="*/ 252889 w 294895"/>
                <a:gd name="connsiteY4" fmla="*/ 260986 h 336440"/>
                <a:gd name="connsiteX5" fmla="*/ 88583 w 294895"/>
                <a:gd name="connsiteY5" fmla="*/ 336043 h 336440"/>
                <a:gd name="connsiteX6" fmla="*/ 0 w 294895"/>
                <a:gd name="connsiteY6" fmla="*/ 297372 h 336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5" h="336440">
                  <a:moveTo>
                    <a:pt x="67437" y="103252"/>
                  </a:moveTo>
                  <a:cubicBezTo>
                    <a:pt x="78772" y="26195"/>
                    <a:pt x="138875" y="-2666"/>
                    <a:pt x="192596" y="192"/>
                  </a:cubicBezTo>
                  <a:cubicBezTo>
                    <a:pt x="233839" y="2382"/>
                    <a:pt x="268796" y="27147"/>
                    <a:pt x="284226" y="65438"/>
                  </a:cubicBezTo>
                  <a:cubicBezTo>
                    <a:pt x="302514" y="110777"/>
                    <a:pt x="295180" y="169260"/>
                    <a:pt x="278130" y="213742"/>
                  </a:cubicBezTo>
                  <a:cubicBezTo>
                    <a:pt x="271748" y="230506"/>
                    <a:pt x="263462" y="246508"/>
                    <a:pt x="252889" y="260986"/>
                  </a:cubicBezTo>
                  <a:cubicBezTo>
                    <a:pt x="214789" y="313755"/>
                    <a:pt x="153067" y="340044"/>
                    <a:pt x="88583" y="336043"/>
                  </a:cubicBezTo>
                  <a:cubicBezTo>
                    <a:pt x="57341" y="334138"/>
                    <a:pt x="21146" y="320327"/>
                    <a:pt x="0" y="297372"/>
                  </a:cubicBezTo>
                </a:path>
              </a:pathLst>
            </a:custGeom>
            <a:solidFill>
              <a:srgbClr val="D9674E"/>
            </a:solidFill>
            <a:ln w="9525" cap="flat">
              <a:noFill/>
              <a:prstDash val="solid"/>
              <a:miter/>
            </a:ln>
          </p:spPr>
          <p:txBody>
            <a:bodyPr rtlCol="0" anchor="ctr"/>
            <a:lstStyle/>
            <a:p>
              <a:endParaRPr lang="zh-CN" altLang="en-US"/>
            </a:p>
          </p:txBody>
        </p:sp>
        <p:sp>
          <p:nvSpPr>
            <p:cNvPr id="49" name="íşḻíḋè">
              <a:extLst>
                <a:ext uri="{FF2B5EF4-FFF2-40B4-BE49-F238E27FC236}">
                  <a16:creationId xmlns:a16="http://schemas.microsoft.com/office/drawing/2014/main" id="{FFE263ED-7E3E-463F-AC44-6BA0D77F34E9}"/>
                </a:ext>
              </a:extLst>
            </p:cNvPr>
            <p:cNvSpPr/>
            <p:nvPr/>
          </p:nvSpPr>
          <p:spPr>
            <a:xfrm>
              <a:off x="3986401" y="2261528"/>
              <a:ext cx="290228" cy="336430"/>
            </a:xfrm>
            <a:custGeom>
              <a:avLst/>
              <a:gdLst>
                <a:gd name="connsiteX0" fmla="*/ 250699 w 290228"/>
                <a:gd name="connsiteY0" fmla="*/ 173918 h 336430"/>
                <a:gd name="connsiteX1" fmla="*/ 102300 w 290228"/>
                <a:gd name="connsiteY1" fmla="*/ 182 h 336430"/>
                <a:gd name="connsiteX2" fmla="*/ 10669 w 290228"/>
                <a:gd name="connsiteY2" fmla="*/ 65428 h 336430"/>
                <a:gd name="connsiteX3" fmla="*/ 16765 w 290228"/>
                <a:gd name="connsiteY3" fmla="*/ 213732 h 336430"/>
                <a:gd name="connsiteX4" fmla="*/ 42007 w 290228"/>
                <a:gd name="connsiteY4" fmla="*/ 260976 h 336430"/>
                <a:gd name="connsiteX5" fmla="*/ 206313 w 290228"/>
                <a:gd name="connsiteY5" fmla="*/ 336033 h 336430"/>
                <a:gd name="connsiteX6" fmla="*/ 290228 w 290228"/>
                <a:gd name="connsiteY6" fmla="*/ 299934 h 3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228" h="336430">
                  <a:moveTo>
                    <a:pt x="250699" y="173918"/>
                  </a:moveTo>
                  <a:cubicBezTo>
                    <a:pt x="232697" y="26947"/>
                    <a:pt x="156021" y="-2676"/>
                    <a:pt x="102300" y="182"/>
                  </a:cubicBezTo>
                  <a:cubicBezTo>
                    <a:pt x="61057" y="2373"/>
                    <a:pt x="26100" y="27138"/>
                    <a:pt x="10669" y="65428"/>
                  </a:cubicBezTo>
                  <a:cubicBezTo>
                    <a:pt x="-7619" y="110767"/>
                    <a:pt x="-284" y="169251"/>
                    <a:pt x="16765" y="213732"/>
                  </a:cubicBezTo>
                  <a:cubicBezTo>
                    <a:pt x="23147" y="230496"/>
                    <a:pt x="31434" y="246498"/>
                    <a:pt x="42007" y="260976"/>
                  </a:cubicBezTo>
                  <a:cubicBezTo>
                    <a:pt x="80107" y="313745"/>
                    <a:pt x="141829" y="340034"/>
                    <a:pt x="206313" y="336033"/>
                  </a:cubicBezTo>
                  <a:cubicBezTo>
                    <a:pt x="237555" y="334128"/>
                    <a:pt x="269083" y="322984"/>
                    <a:pt x="290228" y="299934"/>
                  </a:cubicBezTo>
                </a:path>
              </a:pathLst>
            </a:custGeom>
            <a:solidFill>
              <a:srgbClr val="D9674E"/>
            </a:solidFill>
            <a:ln w="9525" cap="flat">
              <a:noFill/>
              <a:prstDash val="solid"/>
              <a:miter/>
            </a:ln>
          </p:spPr>
          <p:txBody>
            <a:bodyPr rtlCol="0" anchor="ctr"/>
            <a:lstStyle/>
            <a:p>
              <a:endParaRPr lang="zh-CN" altLang="en-US"/>
            </a:p>
          </p:txBody>
        </p:sp>
        <p:sp>
          <p:nvSpPr>
            <p:cNvPr id="50" name="îšlíḓé">
              <a:extLst>
                <a:ext uri="{FF2B5EF4-FFF2-40B4-BE49-F238E27FC236}">
                  <a16:creationId xmlns:a16="http://schemas.microsoft.com/office/drawing/2014/main" id="{E9E02885-73A2-4D09-A6FC-2FDD440F78A9}"/>
                </a:ext>
              </a:extLst>
            </p:cNvPr>
            <p:cNvSpPr/>
            <p:nvPr/>
          </p:nvSpPr>
          <p:spPr>
            <a:xfrm>
              <a:off x="3937315" y="1273791"/>
              <a:ext cx="1406586" cy="1235421"/>
            </a:xfrm>
            <a:custGeom>
              <a:avLst/>
              <a:gdLst>
                <a:gd name="connsiteX0" fmla="*/ 1307531 w 1406586"/>
                <a:gd name="connsiteY0" fmla="*/ 989634 h 1235421"/>
                <a:gd name="connsiteX1" fmla="*/ 1311150 w 1406586"/>
                <a:gd name="connsiteY1" fmla="*/ 985729 h 1235421"/>
                <a:gd name="connsiteX2" fmla="*/ 1403638 w 1406586"/>
                <a:gd name="connsiteY2" fmla="*/ 700074 h 1235421"/>
                <a:gd name="connsiteX3" fmla="*/ 1292386 w 1406586"/>
                <a:gd name="connsiteY3" fmla="*/ 517575 h 1235421"/>
                <a:gd name="connsiteX4" fmla="*/ 1280004 w 1406586"/>
                <a:gd name="connsiteY4" fmla="*/ 470712 h 1235421"/>
                <a:gd name="connsiteX5" fmla="*/ 1247238 w 1406586"/>
                <a:gd name="connsiteY5" fmla="*/ 331838 h 1235421"/>
                <a:gd name="connsiteX6" fmla="*/ 1132938 w 1406586"/>
                <a:gd name="connsiteY6" fmla="*/ 322694 h 1235421"/>
                <a:gd name="connsiteX7" fmla="*/ 1078074 w 1406586"/>
                <a:gd name="connsiteY7" fmla="*/ 293643 h 1235421"/>
                <a:gd name="connsiteX8" fmla="*/ 805944 w 1406586"/>
                <a:gd name="connsiteY8" fmla="*/ 6273 h 1235421"/>
                <a:gd name="connsiteX9" fmla="*/ 341029 w 1406586"/>
                <a:gd name="connsiteY9" fmla="*/ 252780 h 1235421"/>
                <a:gd name="connsiteX10" fmla="*/ 285594 w 1406586"/>
                <a:gd name="connsiteY10" fmla="*/ 274973 h 1235421"/>
                <a:gd name="connsiteX11" fmla="*/ 188820 w 1406586"/>
                <a:gd name="connsiteY11" fmla="*/ 249732 h 1235421"/>
                <a:gd name="connsiteX12" fmla="*/ 49850 w 1406586"/>
                <a:gd name="connsiteY12" fmla="*/ 340029 h 1235421"/>
                <a:gd name="connsiteX13" fmla="*/ 61947 w 1406586"/>
                <a:gd name="connsiteY13" fmla="*/ 505574 h 1235421"/>
                <a:gd name="connsiteX14" fmla="*/ 57279 w 1406586"/>
                <a:gd name="connsiteY14" fmla="*/ 548532 h 1235421"/>
                <a:gd name="connsiteX15" fmla="*/ 5178 w 1406586"/>
                <a:gd name="connsiteY15" fmla="*/ 771131 h 1235421"/>
                <a:gd name="connsiteX16" fmla="*/ 134146 w 1406586"/>
                <a:gd name="connsiteY16" fmla="*/ 988396 h 1235421"/>
                <a:gd name="connsiteX17" fmla="*/ 142147 w 1406586"/>
                <a:gd name="connsiteY17" fmla="*/ 998683 h 1235421"/>
                <a:gd name="connsiteX18" fmla="*/ 142242 w 1406586"/>
                <a:gd name="connsiteY18" fmla="*/ 998969 h 1235421"/>
                <a:gd name="connsiteX19" fmla="*/ 351792 w 1406586"/>
                <a:gd name="connsiteY19" fmla="*/ 1174134 h 1235421"/>
                <a:gd name="connsiteX20" fmla="*/ 539054 w 1406586"/>
                <a:gd name="connsiteY20" fmla="*/ 1233570 h 1235421"/>
                <a:gd name="connsiteX21" fmla="*/ 557818 w 1406586"/>
                <a:gd name="connsiteY21" fmla="*/ 1234808 h 1235421"/>
                <a:gd name="connsiteX22" fmla="*/ 1152750 w 1406586"/>
                <a:gd name="connsiteY22" fmla="*/ 1128318 h 1235421"/>
                <a:gd name="connsiteX23" fmla="*/ 1172847 w 1406586"/>
                <a:gd name="connsiteY23" fmla="*/ 1118126 h 1235421"/>
                <a:gd name="connsiteX24" fmla="*/ 1307531 w 1406586"/>
                <a:gd name="connsiteY24" fmla="*/ 989634 h 123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06586" h="1235421">
                  <a:moveTo>
                    <a:pt x="1307531" y="989634"/>
                  </a:moveTo>
                  <a:cubicBezTo>
                    <a:pt x="1308864" y="988396"/>
                    <a:pt x="1310103" y="987063"/>
                    <a:pt x="1311150" y="985729"/>
                  </a:cubicBezTo>
                  <a:cubicBezTo>
                    <a:pt x="1371825" y="911244"/>
                    <a:pt x="1419069" y="796372"/>
                    <a:pt x="1403638" y="700074"/>
                  </a:cubicBezTo>
                  <a:cubicBezTo>
                    <a:pt x="1390779" y="619683"/>
                    <a:pt x="1344297" y="555580"/>
                    <a:pt x="1292386" y="517575"/>
                  </a:cubicBezTo>
                  <a:cubicBezTo>
                    <a:pt x="1277718" y="506812"/>
                    <a:pt x="1272479" y="487190"/>
                    <a:pt x="1280004" y="470712"/>
                  </a:cubicBezTo>
                  <a:cubicBezTo>
                    <a:pt x="1300959" y="424325"/>
                    <a:pt x="1288767" y="362604"/>
                    <a:pt x="1247238" y="331838"/>
                  </a:cubicBezTo>
                  <a:cubicBezTo>
                    <a:pt x="1214853" y="307740"/>
                    <a:pt x="1169514" y="306216"/>
                    <a:pt x="1132938" y="322694"/>
                  </a:cubicBezTo>
                  <a:cubicBezTo>
                    <a:pt x="1109411" y="333267"/>
                    <a:pt x="1082550" y="319074"/>
                    <a:pt x="1078074" y="293643"/>
                  </a:cubicBezTo>
                  <a:cubicBezTo>
                    <a:pt x="1053404" y="154101"/>
                    <a:pt x="949581" y="30467"/>
                    <a:pt x="805944" y="6273"/>
                  </a:cubicBezTo>
                  <a:cubicBezTo>
                    <a:pt x="614016" y="-25921"/>
                    <a:pt x="403513" y="67233"/>
                    <a:pt x="341029" y="252780"/>
                  </a:cubicBezTo>
                  <a:cubicBezTo>
                    <a:pt x="333314" y="275831"/>
                    <a:pt x="307215" y="286022"/>
                    <a:pt x="285594" y="274973"/>
                  </a:cubicBezTo>
                  <a:cubicBezTo>
                    <a:pt x="255495" y="259543"/>
                    <a:pt x="222538" y="249827"/>
                    <a:pt x="188820" y="249732"/>
                  </a:cubicBezTo>
                  <a:cubicBezTo>
                    <a:pt x="128336" y="249542"/>
                    <a:pt x="72043" y="282689"/>
                    <a:pt x="49850" y="340029"/>
                  </a:cubicBezTo>
                  <a:cubicBezTo>
                    <a:pt x="29181" y="393274"/>
                    <a:pt x="33657" y="452138"/>
                    <a:pt x="61947" y="505574"/>
                  </a:cubicBezTo>
                  <a:cubicBezTo>
                    <a:pt x="69281" y="519480"/>
                    <a:pt x="67376" y="536435"/>
                    <a:pt x="57279" y="548532"/>
                  </a:cubicBezTo>
                  <a:cubicBezTo>
                    <a:pt x="7368" y="608539"/>
                    <a:pt x="-9681" y="693788"/>
                    <a:pt x="5178" y="771131"/>
                  </a:cubicBezTo>
                  <a:cubicBezTo>
                    <a:pt x="21275" y="855236"/>
                    <a:pt x="71281" y="930103"/>
                    <a:pt x="134146" y="988396"/>
                  </a:cubicBezTo>
                  <a:cubicBezTo>
                    <a:pt x="137385" y="991349"/>
                    <a:pt x="140052" y="994873"/>
                    <a:pt x="142147" y="998683"/>
                  </a:cubicBezTo>
                  <a:lnTo>
                    <a:pt x="142242" y="998969"/>
                  </a:lnTo>
                  <a:cubicBezTo>
                    <a:pt x="186343" y="1082598"/>
                    <a:pt x="261591" y="1145559"/>
                    <a:pt x="351792" y="1174134"/>
                  </a:cubicBezTo>
                  <a:lnTo>
                    <a:pt x="539054" y="1233570"/>
                  </a:lnTo>
                  <a:cubicBezTo>
                    <a:pt x="545150" y="1235475"/>
                    <a:pt x="551532" y="1235951"/>
                    <a:pt x="557818" y="1234808"/>
                  </a:cubicBezTo>
                  <a:lnTo>
                    <a:pt x="1152750" y="1128318"/>
                  </a:lnTo>
                  <a:cubicBezTo>
                    <a:pt x="1160274" y="1126985"/>
                    <a:pt x="1167323" y="1123460"/>
                    <a:pt x="1172847" y="1118126"/>
                  </a:cubicBezTo>
                  <a:lnTo>
                    <a:pt x="1307531" y="989634"/>
                  </a:lnTo>
                  <a:close/>
                </a:path>
              </a:pathLst>
            </a:custGeom>
            <a:solidFill>
              <a:srgbClr val="3A2120"/>
            </a:solidFill>
            <a:ln w="9525" cap="flat">
              <a:noFill/>
              <a:prstDash val="solid"/>
              <a:miter/>
            </a:ln>
          </p:spPr>
          <p:txBody>
            <a:bodyPr rtlCol="0" anchor="ctr"/>
            <a:lstStyle/>
            <a:p>
              <a:endParaRPr lang="zh-CN" altLang="en-US"/>
            </a:p>
          </p:txBody>
        </p:sp>
        <p:sp>
          <p:nvSpPr>
            <p:cNvPr id="51" name="i$ḷíḑe">
              <a:extLst>
                <a:ext uri="{FF2B5EF4-FFF2-40B4-BE49-F238E27FC236}">
                  <a16:creationId xmlns:a16="http://schemas.microsoft.com/office/drawing/2014/main" id="{ABD3D126-876E-4FCB-86EA-3306606CCA59}"/>
                </a:ext>
              </a:extLst>
            </p:cNvPr>
            <p:cNvSpPr/>
            <p:nvPr/>
          </p:nvSpPr>
          <p:spPr>
            <a:xfrm>
              <a:off x="4237110" y="1843441"/>
              <a:ext cx="897912" cy="970195"/>
            </a:xfrm>
            <a:custGeom>
              <a:avLst/>
              <a:gdLst>
                <a:gd name="connsiteX0" fmla="*/ 6468 w 897912"/>
                <a:gd name="connsiteY0" fmla="*/ 639726 h 970195"/>
                <a:gd name="connsiteX1" fmla="*/ 5515 w 897912"/>
                <a:gd name="connsiteY1" fmla="*/ 636582 h 970195"/>
                <a:gd name="connsiteX2" fmla="*/ 67999 w 897912"/>
                <a:gd name="connsiteY2" fmla="*/ 384360 h 970195"/>
                <a:gd name="connsiteX3" fmla="*/ 99336 w 897912"/>
                <a:gd name="connsiteY3" fmla="*/ 233580 h 970195"/>
                <a:gd name="connsiteX4" fmla="*/ 129150 w 897912"/>
                <a:gd name="connsiteY4" fmla="*/ 209386 h 970195"/>
                <a:gd name="connsiteX5" fmla="*/ 160296 w 897912"/>
                <a:gd name="connsiteY5" fmla="*/ 207576 h 970195"/>
                <a:gd name="connsiteX6" fmla="*/ 278121 w 897912"/>
                <a:gd name="connsiteY6" fmla="*/ 121756 h 970195"/>
                <a:gd name="connsiteX7" fmla="*/ 303552 w 897912"/>
                <a:gd name="connsiteY7" fmla="*/ 44032 h 970195"/>
                <a:gd name="connsiteX8" fmla="*/ 344415 w 897912"/>
                <a:gd name="connsiteY8" fmla="*/ 24315 h 970195"/>
                <a:gd name="connsiteX9" fmla="*/ 392706 w 897912"/>
                <a:gd name="connsiteY9" fmla="*/ 44889 h 970195"/>
                <a:gd name="connsiteX10" fmla="*/ 644452 w 897912"/>
                <a:gd name="connsiteY10" fmla="*/ 3837 h 970195"/>
                <a:gd name="connsiteX11" fmla="*/ 685029 w 897912"/>
                <a:gd name="connsiteY11" fmla="*/ 24411 h 970195"/>
                <a:gd name="connsiteX12" fmla="*/ 717890 w 897912"/>
                <a:gd name="connsiteY12" fmla="*/ 105087 h 970195"/>
                <a:gd name="connsiteX13" fmla="*/ 822189 w 897912"/>
                <a:gd name="connsiteY13" fmla="*/ 163571 h 970195"/>
                <a:gd name="connsiteX14" fmla="*/ 842953 w 897912"/>
                <a:gd name="connsiteY14" fmla="*/ 193003 h 970195"/>
                <a:gd name="connsiteX15" fmla="*/ 897912 w 897912"/>
                <a:gd name="connsiteY15" fmla="*/ 521139 h 970195"/>
                <a:gd name="connsiteX16" fmla="*/ 897912 w 897912"/>
                <a:gd name="connsiteY16" fmla="*/ 521139 h 970195"/>
                <a:gd name="connsiteX17" fmla="*/ 660359 w 897912"/>
                <a:gd name="connsiteY17" fmla="*/ 903568 h 970195"/>
                <a:gd name="connsiteX18" fmla="*/ 280788 w 897912"/>
                <a:gd name="connsiteY18" fmla="*/ 938811 h 970195"/>
                <a:gd name="connsiteX19" fmla="*/ 13611 w 897912"/>
                <a:gd name="connsiteY19" fmla="*/ 658585 h 970195"/>
                <a:gd name="connsiteX20" fmla="*/ 6468 w 897912"/>
                <a:gd name="connsiteY20" fmla="*/ 639726 h 97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7912" h="970195">
                  <a:moveTo>
                    <a:pt x="6468" y="639726"/>
                  </a:moveTo>
                  <a:cubicBezTo>
                    <a:pt x="6087" y="638678"/>
                    <a:pt x="5801" y="637630"/>
                    <a:pt x="5515" y="636582"/>
                  </a:cubicBezTo>
                  <a:cubicBezTo>
                    <a:pt x="-18107" y="542856"/>
                    <a:pt x="40091" y="471609"/>
                    <a:pt x="67999" y="384360"/>
                  </a:cubicBezTo>
                  <a:cubicBezTo>
                    <a:pt x="83620" y="335402"/>
                    <a:pt x="94098" y="284729"/>
                    <a:pt x="99336" y="233580"/>
                  </a:cubicBezTo>
                  <a:cubicBezTo>
                    <a:pt x="100860" y="218530"/>
                    <a:pt x="114195" y="207100"/>
                    <a:pt x="129150" y="209386"/>
                  </a:cubicBezTo>
                  <a:cubicBezTo>
                    <a:pt x="139246" y="210910"/>
                    <a:pt x="150390" y="209862"/>
                    <a:pt x="160296" y="207576"/>
                  </a:cubicBezTo>
                  <a:cubicBezTo>
                    <a:pt x="208969" y="196242"/>
                    <a:pt x="252498" y="164523"/>
                    <a:pt x="278121" y="121756"/>
                  </a:cubicBezTo>
                  <a:cubicBezTo>
                    <a:pt x="292218" y="98134"/>
                    <a:pt x="300885" y="71369"/>
                    <a:pt x="303552" y="44032"/>
                  </a:cubicBezTo>
                  <a:cubicBezTo>
                    <a:pt x="305457" y="24315"/>
                    <a:pt x="327460" y="14028"/>
                    <a:pt x="344415" y="24315"/>
                  </a:cubicBezTo>
                  <a:cubicBezTo>
                    <a:pt x="359369" y="33364"/>
                    <a:pt x="375942" y="40127"/>
                    <a:pt x="392706" y="44889"/>
                  </a:cubicBezTo>
                  <a:cubicBezTo>
                    <a:pt x="477003" y="68797"/>
                    <a:pt x="568252" y="48699"/>
                    <a:pt x="644452" y="3837"/>
                  </a:cubicBezTo>
                  <a:cubicBezTo>
                    <a:pt x="661597" y="-6260"/>
                    <a:pt x="683790" y="4599"/>
                    <a:pt x="685029" y="24411"/>
                  </a:cubicBezTo>
                  <a:cubicBezTo>
                    <a:pt x="686934" y="53652"/>
                    <a:pt x="698840" y="82704"/>
                    <a:pt x="717890" y="105087"/>
                  </a:cubicBezTo>
                  <a:cubicBezTo>
                    <a:pt x="744274" y="136044"/>
                    <a:pt x="782184" y="155189"/>
                    <a:pt x="822189" y="163571"/>
                  </a:cubicBezTo>
                  <a:cubicBezTo>
                    <a:pt x="835619" y="166428"/>
                    <a:pt x="844382" y="179382"/>
                    <a:pt x="842953" y="193003"/>
                  </a:cubicBezTo>
                  <a:cubicBezTo>
                    <a:pt x="831142" y="302445"/>
                    <a:pt x="852764" y="421889"/>
                    <a:pt x="897912" y="521139"/>
                  </a:cubicBezTo>
                  <a:lnTo>
                    <a:pt x="897912" y="521139"/>
                  </a:lnTo>
                  <a:cubicBezTo>
                    <a:pt x="875529" y="671730"/>
                    <a:pt x="804091" y="802889"/>
                    <a:pt x="660359" y="903568"/>
                  </a:cubicBezTo>
                  <a:cubicBezTo>
                    <a:pt x="551774" y="979673"/>
                    <a:pt x="403279" y="989388"/>
                    <a:pt x="280788" y="938811"/>
                  </a:cubicBezTo>
                  <a:cubicBezTo>
                    <a:pt x="158296" y="888138"/>
                    <a:pt x="62570" y="781743"/>
                    <a:pt x="13611" y="658585"/>
                  </a:cubicBezTo>
                  <a:cubicBezTo>
                    <a:pt x="11040" y="652489"/>
                    <a:pt x="8658" y="646107"/>
                    <a:pt x="6468" y="639726"/>
                  </a:cubicBezTo>
                  <a:close/>
                </a:path>
              </a:pathLst>
            </a:custGeom>
            <a:solidFill>
              <a:srgbClr val="F2A285"/>
            </a:solidFill>
            <a:ln w="9525" cap="flat">
              <a:noFill/>
              <a:prstDash val="solid"/>
              <a:miter/>
            </a:ln>
          </p:spPr>
          <p:txBody>
            <a:bodyPr rtlCol="0" anchor="ctr"/>
            <a:lstStyle/>
            <a:p>
              <a:endParaRPr lang="zh-CN" altLang="en-US"/>
            </a:p>
          </p:txBody>
        </p:sp>
        <p:sp>
          <p:nvSpPr>
            <p:cNvPr id="52" name="î$ḻíďè">
              <a:extLst>
                <a:ext uri="{FF2B5EF4-FFF2-40B4-BE49-F238E27FC236}">
                  <a16:creationId xmlns:a16="http://schemas.microsoft.com/office/drawing/2014/main" id="{D6307A68-49EA-41D1-9D51-482BA66164CC}"/>
                </a:ext>
              </a:extLst>
            </p:cNvPr>
            <p:cNvSpPr/>
            <p:nvPr/>
          </p:nvSpPr>
          <p:spPr>
            <a:xfrm>
              <a:off x="4243101" y="2161031"/>
              <a:ext cx="376999" cy="376999"/>
            </a:xfrm>
            <a:custGeom>
              <a:avLst/>
              <a:gdLst>
                <a:gd name="connsiteX0" fmla="*/ 377000 w 376999"/>
                <a:gd name="connsiteY0" fmla="*/ 188500 h 376999"/>
                <a:gd name="connsiteX1" fmla="*/ 188500 w 376999"/>
                <a:gd name="connsiteY1" fmla="*/ 376999 h 376999"/>
                <a:gd name="connsiteX2" fmla="*/ 0 w 376999"/>
                <a:gd name="connsiteY2" fmla="*/ 188500 h 376999"/>
                <a:gd name="connsiteX3" fmla="*/ 188500 w 376999"/>
                <a:gd name="connsiteY3" fmla="*/ 0 h 376999"/>
                <a:gd name="connsiteX4" fmla="*/ 377000 w 376999"/>
                <a:gd name="connsiteY4" fmla="*/ 188500 h 37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9" h="376999">
                  <a:moveTo>
                    <a:pt x="377000" y="188500"/>
                  </a:moveTo>
                  <a:cubicBezTo>
                    <a:pt x="377000" y="292605"/>
                    <a:pt x="292605" y="376999"/>
                    <a:pt x="188500" y="376999"/>
                  </a:cubicBezTo>
                  <a:cubicBezTo>
                    <a:pt x="84394" y="376999"/>
                    <a:pt x="0" y="292605"/>
                    <a:pt x="0" y="188500"/>
                  </a:cubicBezTo>
                  <a:cubicBezTo>
                    <a:pt x="0" y="84394"/>
                    <a:pt x="84394" y="0"/>
                    <a:pt x="188500" y="0"/>
                  </a:cubicBezTo>
                  <a:cubicBezTo>
                    <a:pt x="292605" y="0"/>
                    <a:pt x="377000" y="84394"/>
                    <a:pt x="377000" y="188500"/>
                  </a:cubicBezTo>
                  <a:close/>
                </a:path>
              </a:pathLst>
            </a:custGeom>
            <a:solidFill>
              <a:srgbClr val="D9674E"/>
            </a:solidFill>
            <a:ln w="9525" cap="flat">
              <a:noFill/>
              <a:prstDash val="solid"/>
              <a:miter/>
            </a:ln>
          </p:spPr>
          <p:txBody>
            <a:bodyPr rtlCol="0" anchor="ctr"/>
            <a:lstStyle/>
            <a:p>
              <a:endParaRPr lang="zh-CN" altLang="en-US"/>
            </a:p>
          </p:txBody>
        </p:sp>
        <p:sp>
          <p:nvSpPr>
            <p:cNvPr id="53" name="iṥľîḑê">
              <a:extLst>
                <a:ext uri="{FF2B5EF4-FFF2-40B4-BE49-F238E27FC236}">
                  <a16:creationId xmlns:a16="http://schemas.microsoft.com/office/drawing/2014/main" id="{5767FE9A-AE4F-4C3B-84E5-FA8A41A5A77D}"/>
                </a:ext>
              </a:extLst>
            </p:cNvPr>
            <p:cNvSpPr/>
            <p:nvPr/>
          </p:nvSpPr>
          <p:spPr>
            <a:xfrm>
              <a:off x="4758118" y="2161031"/>
              <a:ext cx="376999" cy="376999"/>
            </a:xfrm>
            <a:custGeom>
              <a:avLst/>
              <a:gdLst>
                <a:gd name="connsiteX0" fmla="*/ 376999 w 376999"/>
                <a:gd name="connsiteY0" fmla="*/ 188500 h 376999"/>
                <a:gd name="connsiteX1" fmla="*/ 188500 w 376999"/>
                <a:gd name="connsiteY1" fmla="*/ 376999 h 376999"/>
                <a:gd name="connsiteX2" fmla="*/ 0 w 376999"/>
                <a:gd name="connsiteY2" fmla="*/ 188500 h 376999"/>
                <a:gd name="connsiteX3" fmla="*/ 188500 w 376999"/>
                <a:gd name="connsiteY3" fmla="*/ 0 h 376999"/>
                <a:gd name="connsiteX4" fmla="*/ 376999 w 376999"/>
                <a:gd name="connsiteY4" fmla="*/ 188500 h 37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9" h="376999">
                  <a:moveTo>
                    <a:pt x="376999" y="188500"/>
                  </a:moveTo>
                  <a:cubicBezTo>
                    <a:pt x="376999" y="292605"/>
                    <a:pt x="292605" y="376999"/>
                    <a:pt x="188500" y="376999"/>
                  </a:cubicBezTo>
                  <a:cubicBezTo>
                    <a:pt x="84394" y="376999"/>
                    <a:pt x="0" y="292605"/>
                    <a:pt x="0" y="188500"/>
                  </a:cubicBezTo>
                  <a:cubicBezTo>
                    <a:pt x="0" y="84394"/>
                    <a:pt x="84394" y="0"/>
                    <a:pt x="188500" y="0"/>
                  </a:cubicBezTo>
                  <a:cubicBezTo>
                    <a:pt x="292605" y="0"/>
                    <a:pt x="376999" y="84394"/>
                    <a:pt x="376999" y="188500"/>
                  </a:cubicBezTo>
                  <a:close/>
                </a:path>
              </a:pathLst>
            </a:custGeom>
            <a:solidFill>
              <a:srgbClr val="D9674E"/>
            </a:solidFill>
            <a:ln w="9525" cap="flat">
              <a:noFill/>
              <a:prstDash val="solid"/>
              <a:miter/>
            </a:ln>
          </p:spPr>
          <p:txBody>
            <a:bodyPr rtlCol="0" anchor="ctr"/>
            <a:lstStyle/>
            <a:p>
              <a:endParaRPr lang="zh-CN" altLang="en-US"/>
            </a:p>
          </p:txBody>
        </p:sp>
        <p:sp>
          <p:nvSpPr>
            <p:cNvPr id="54" name="ïṥľîḋé">
              <a:extLst>
                <a:ext uri="{FF2B5EF4-FFF2-40B4-BE49-F238E27FC236}">
                  <a16:creationId xmlns:a16="http://schemas.microsoft.com/office/drawing/2014/main" id="{07B08AE8-7264-43C6-96DE-783C7659D04A}"/>
                </a:ext>
              </a:extLst>
            </p:cNvPr>
            <p:cNvSpPr/>
            <p:nvPr/>
          </p:nvSpPr>
          <p:spPr>
            <a:xfrm rot="-2700000">
              <a:off x="4243086" y="2125442"/>
              <a:ext cx="376995" cy="376995"/>
            </a:xfrm>
            <a:custGeom>
              <a:avLst/>
              <a:gdLst>
                <a:gd name="connsiteX0" fmla="*/ 376996 w 376995"/>
                <a:gd name="connsiteY0" fmla="*/ 188498 h 376995"/>
                <a:gd name="connsiteX1" fmla="*/ 188498 w 376995"/>
                <a:gd name="connsiteY1" fmla="*/ 376996 h 376995"/>
                <a:gd name="connsiteX2" fmla="*/ 0 w 376995"/>
                <a:gd name="connsiteY2" fmla="*/ 188498 h 376995"/>
                <a:gd name="connsiteX3" fmla="*/ 188498 w 376995"/>
                <a:gd name="connsiteY3" fmla="*/ 0 h 376995"/>
                <a:gd name="connsiteX4" fmla="*/ 376996 w 376995"/>
                <a:gd name="connsiteY4" fmla="*/ 188498 h 37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5" h="376995">
                  <a:moveTo>
                    <a:pt x="376996" y="188498"/>
                  </a:moveTo>
                  <a:cubicBezTo>
                    <a:pt x="376996" y="292602"/>
                    <a:pt x="292602" y="376996"/>
                    <a:pt x="188498" y="376996"/>
                  </a:cubicBezTo>
                  <a:cubicBezTo>
                    <a:pt x="84393" y="376996"/>
                    <a:pt x="0" y="292602"/>
                    <a:pt x="0" y="188498"/>
                  </a:cubicBezTo>
                  <a:cubicBezTo>
                    <a:pt x="0" y="84393"/>
                    <a:pt x="84394" y="0"/>
                    <a:pt x="188498" y="0"/>
                  </a:cubicBezTo>
                  <a:cubicBezTo>
                    <a:pt x="292603" y="0"/>
                    <a:pt x="376996" y="84393"/>
                    <a:pt x="376996" y="188498"/>
                  </a:cubicBezTo>
                  <a:close/>
                </a:path>
              </a:pathLst>
            </a:custGeom>
            <a:solidFill>
              <a:srgbClr val="FFFFFF"/>
            </a:solidFill>
            <a:ln w="9525" cap="flat">
              <a:noFill/>
              <a:prstDash val="solid"/>
              <a:miter/>
            </a:ln>
          </p:spPr>
          <p:txBody>
            <a:bodyPr rtlCol="0" anchor="ctr"/>
            <a:lstStyle/>
            <a:p>
              <a:endParaRPr lang="zh-CN" altLang="en-US"/>
            </a:p>
          </p:txBody>
        </p:sp>
        <p:sp>
          <p:nvSpPr>
            <p:cNvPr id="55" name="ïSḻîďè">
              <a:extLst>
                <a:ext uri="{FF2B5EF4-FFF2-40B4-BE49-F238E27FC236}">
                  <a16:creationId xmlns:a16="http://schemas.microsoft.com/office/drawing/2014/main" id="{66E122AA-3BEE-4B09-855A-D2B40166C190}"/>
                </a:ext>
              </a:extLst>
            </p:cNvPr>
            <p:cNvSpPr/>
            <p:nvPr/>
          </p:nvSpPr>
          <p:spPr>
            <a:xfrm rot="-936654">
              <a:off x="4758062" y="2125474"/>
              <a:ext cx="376995" cy="376995"/>
            </a:xfrm>
            <a:custGeom>
              <a:avLst/>
              <a:gdLst>
                <a:gd name="connsiteX0" fmla="*/ 376995 w 376995"/>
                <a:gd name="connsiteY0" fmla="*/ 188497 h 376995"/>
                <a:gd name="connsiteX1" fmla="*/ 188498 w 376995"/>
                <a:gd name="connsiteY1" fmla="*/ 376995 h 376995"/>
                <a:gd name="connsiteX2" fmla="*/ 0 w 376995"/>
                <a:gd name="connsiteY2" fmla="*/ 188497 h 376995"/>
                <a:gd name="connsiteX3" fmla="*/ 188498 w 376995"/>
                <a:gd name="connsiteY3" fmla="*/ 0 h 376995"/>
                <a:gd name="connsiteX4" fmla="*/ 376995 w 376995"/>
                <a:gd name="connsiteY4" fmla="*/ 188497 h 37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5" h="376995">
                  <a:moveTo>
                    <a:pt x="376995" y="188497"/>
                  </a:moveTo>
                  <a:cubicBezTo>
                    <a:pt x="376995" y="292602"/>
                    <a:pt x="292602" y="376995"/>
                    <a:pt x="188498" y="376995"/>
                  </a:cubicBezTo>
                  <a:cubicBezTo>
                    <a:pt x="84393" y="376995"/>
                    <a:pt x="0" y="292602"/>
                    <a:pt x="0" y="188497"/>
                  </a:cubicBezTo>
                  <a:cubicBezTo>
                    <a:pt x="0" y="84393"/>
                    <a:pt x="84393" y="0"/>
                    <a:pt x="188498" y="0"/>
                  </a:cubicBezTo>
                  <a:cubicBezTo>
                    <a:pt x="292602" y="0"/>
                    <a:pt x="376995" y="84393"/>
                    <a:pt x="376995" y="188497"/>
                  </a:cubicBezTo>
                  <a:close/>
                </a:path>
              </a:pathLst>
            </a:custGeom>
            <a:solidFill>
              <a:srgbClr val="FFFFFF"/>
            </a:solidFill>
            <a:ln w="9525" cap="flat">
              <a:noFill/>
              <a:prstDash val="solid"/>
              <a:miter/>
            </a:ln>
          </p:spPr>
          <p:txBody>
            <a:bodyPr rtlCol="0" anchor="ctr"/>
            <a:lstStyle/>
            <a:p>
              <a:endParaRPr lang="zh-CN" altLang="en-US"/>
            </a:p>
          </p:txBody>
        </p:sp>
        <p:sp>
          <p:nvSpPr>
            <p:cNvPr id="56" name="íŝliḑe">
              <a:extLst>
                <a:ext uri="{FF2B5EF4-FFF2-40B4-BE49-F238E27FC236}">
                  <a16:creationId xmlns:a16="http://schemas.microsoft.com/office/drawing/2014/main" id="{5053EA6D-0426-47A5-A849-0A83582743CC}"/>
                </a:ext>
              </a:extLst>
            </p:cNvPr>
            <p:cNvSpPr/>
            <p:nvPr/>
          </p:nvSpPr>
          <p:spPr>
            <a:xfrm>
              <a:off x="4484750" y="2349531"/>
              <a:ext cx="42100" cy="42100"/>
            </a:xfrm>
            <a:custGeom>
              <a:avLst/>
              <a:gdLst>
                <a:gd name="connsiteX0" fmla="*/ 42100 w 42100"/>
                <a:gd name="connsiteY0" fmla="*/ 21050 h 42100"/>
                <a:gd name="connsiteX1" fmla="*/ 21050 w 42100"/>
                <a:gd name="connsiteY1" fmla="*/ 42100 h 42100"/>
                <a:gd name="connsiteX2" fmla="*/ 0 w 42100"/>
                <a:gd name="connsiteY2" fmla="*/ 21050 h 42100"/>
                <a:gd name="connsiteX3" fmla="*/ 21050 w 42100"/>
                <a:gd name="connsiteY3" fmla="*/ 0 h 42100"/>
                <a:gd name="connsiteX4" fmla="*/ 42100 w 42100"/>
                <a:gd name="connsiteY4" fmla="*/ 21050 h 4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0" h="42100">
                  <a:moveTo>
                    <a:pt x="42100" y="21050"/>
                  </a:moveTo>
                  <a:cubicBezTo>
                    <a:pt x="42100" y="32671"/>
                    <a:pt x="32671" y="42100"/>
                    <a:pt x="21050" y="42100"/>
                  </a:cubicBezTo>
                  <a:cubicBezTo>
                    <a:pt x="9430" y="42100"/>
                    <a:pt x="0" y="32671"/>
                    <a:pt x="0" y="21050"/>
                  </a:cubicBezTo>
                  <a:cubicBezTo>
                    <a:pt x="0" y="9430"/>
                    <a:pt x="9430" y="0"/>
                    <a:pt x="21050" y="0"/>
                  </a:cubicBezTo>
                  <a:cubicBezTo>
                    <a:pt x="32671" y="0"/>
                    <a:pt x="42100" y="9430"/>
                    <a:pt x="42100" y="21050"/>
                  </a:cubicBezTo>
                  <a:close/>
                </a:path>
              </a:pathLst>
            </a:custGeom>
            <a:solidFill>
              <a:srgbClr val="3A2120"/>
            </a:solidFill>
            <a:ln w="9525" cap="flat">
              <a:noFill/>
              <a:prstDash val="solid"/>
              <a:miter/>
            </a:ln>
          </p:spPr>
          <p:txBody>
            <a:bodyPr rtlCol="0" anchor="ctr"/>
            <a:lstStyle/>
            <a:p>
              <a:endParaRPr lang="zh-CN" altLang="en-US"/>
            </a:p>
          </p:txBody>
        </p:sp>
        <p:sp>
          <p:nvSpPr>
            <p:cNvPr id="57" name="íṡḻïḋé">
              <a:extLst>
                <a:ext uri="{FF2B5EF4-FFF2-40B4-BE49-F238E27FC236}">
                  <a16:creationId xmlns:a16="http://schemas.microsoft.com/office/drawing/2014/main" id="{B8727A11-D069-4C82-915D-1319C1FF546E}"/>
                </a:ext>
              </a:extLst>
            </p:cNvPr>
            <p:cNvSpPr/>
            <p:nvPr/>
          </p:nvSpPr>
          <p:spPr>
            <a:xfrm>
              <a:off x="4845367" y="2349531"/>
              <a:ext cx="42100" cy="42100"/>
            </a:xfrm>
            <a:custGeom>
              <a:avLst/>
              <a:gdLst>
                <a:gd name="connsiteX0" fmla="*/ 42100 w 42100"/>
                <a:gd name="connsiteY0" fmla="*/ 21050 h 42100"/>
                <a:gd name="connsiteX1" fmla="*/ 21050 w 42100"/>
                <a:gd name="connsiteY1" fmla="*/ 42100 h 42100"/>
                <a:gd name="connsiteX2" fmla="*/ 0 w 42100"/>
                <a:gd name="connsiteY2" fmla="*/ 21050 h 42100"/>
                <a:gd name="connsiteX3" fmla="*/ 21050 w 42100"/>
                <a:gd name="connsiteY3" fmla="*/ 0 h 42100"/>
                <a:gd name="connsiteX4" fmla="*/ 42100 w 42100"/>
                <a:gd name="connsiteY4" fmla="*/ 21050 h 4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0" h="42100">
                  <a:moveTo>
                    <a:pt x="42100" y="21050"/>
                  </a:moveTo>
                  <a:cubicBezTo>
                    <a:pt x="42100" y="32671"/>
                    <a:pt x="32671" y="42100"/>
                    <a:pt x="21050" y="42100"/>
                  </a:cubicBezTo>
                  <a:cubicBezTo>
                    <a:pt x="9430" y="42100"/>
                    <a:pt x="0" y="32671"/>
                    <a:pt x="0" y="21050"/>
                  </a:cubicBezTo>
                  <a:cubicBezTo>
                    <a:pt x="0" y="9430"/>
                    <a:pt x="9430" y="0"/>
                    <a:pt x="21050" y="0"/>
                  </a:cubicBezTo>
                  <a:cubicBezTo>
                    <a:pt x="32671" y="0"/>
                    <a:pt x="42100" y="9430"/>
                    <a:pt x="42100" y="21050"/>
                  </a:cubicBezTo>
                  <a:close/>
                </a:path>
              </a:pathLst>
            </a:custGeom>
            <a:solidFill>
              <a:srgbClr val="3A2120"/>
            </a:solidFill>
            <a:ln w="9525" cap="flat">
              <a:noFill/>
              <a:prstDash val="solid"/>
              <a:miter/>
            </a:ln>
          </p:spPr>
          <p:txBody>
            <a:bodyPr rtlCol="0" anchor="ctr"/>
            <a:lstStyle/>
            <a:p>
              <a:endParaRPr lang="zh-CN" altLang="en-US"/>
            </a:p>
          </p:txBody>
        </p:sp>
        <p:sp>
          <p:nvSpPr>
            <p:cNvPr id="58" name="íşḻîḍê">
              <a:extLst>
                <a:ext uri="{FF2B5EF4-FFF2-40B4-BE49-F238E27FC236}">
                  <a16:creationId xmlns:a16="http://schemas.microsoft.com/office/drawing/2014/main" id="{89B16B5D-6714-4774-8C3C-E53A714E8644}"/>
                </a:ext>
              </a:extLst>
            </p:cNvPr>
            <p:cNvSpPr/>
            <p:nvPr/>
          </p:nvSpPr>
          <p:spPr>
            <a:xfrm>
              <a:off x="4582002" y="2566987"/>
              <a:ext cx="208048" cy="124943"/>
            </a:xfrm>
            <a:custGeom>
              <a:avLst/>
              <a:gdLst>
                <a:gd name="connsiteX0" fmla="*/ 189 w 208048"/>
                <a:gd name="connsiteY0" fmla="*/ 0 h 124943"/>
                <a:gd name="connsiteX1" fmla="*/ 35527 w 208048"/>
                <a:gd name="connsiteY1" fmla="*/ 99060 h 124943"/>
                <a:gd name="connsiteX2" fmla="*/ 144778 w 208048"/>
                <a:gd name="connsiteY2" fmla="*/ 116586 h 124943"/>
                <a:gd name="connsiteX3" fmla="*/ 207167 w 208048"/>
                <a:gd name="connsiteY3" fmla="*/ 1048 h 124943"/>
              </a:gdLst>
              <a:ahLst/>
              <a:cxnLst>
                <a:cxn ang="0">
                  <a:pos x="connsiteX0" y="connsiteY0"/>
                </a:cxn>
                <a:cxn ang="0">
                  <a:pos x="connsiteX1" y="connsiteY1"/>
                </a:cxn>
                <a:cxn ang="0">
                  <a:pos x="connsiteX2" y="connsiteY2"/>
                </a:cxn>
                <a:cxn ang="0">
                  <a:pos x="connsiteX3" y="connsiteY3"/>
                </a:cxn>
              </a:cxnLst>
              <a:rect l="l" t="t" r="r" b="b"/>
              <a:pathLst>
                <a:path w="208048" h="124943">
                  <a:moveTo>
                    <a:pt x="189" y="0"/>
                  </a:moveTo>
                  <a:cubicBezTo>
                    <a:pt x="-1621" y="36100"/>
                    <a:pt x="9523" y="73914"/>
                    <a:pt x="35527" y="99060"/>
                  </a:cubicBezTo>
                  <a:cubicBezTo>
                    <a:pt x="61530" y="124111"/>
                    <a:pt x="112679" y="133064"/>
                    <a:pt x="144778" y="116586"/>
                  </a:cubicBezTo>
                  <a:cubicBezTo>
                    <a:pt x="188974" y="93917"/>
                    <a:pt x="213073" y="50483"/>
                    <a:pt x="207167" y="1048"/>
                  </a:cubicBezTo>
                </a:path>
              </a:pathLst>
            </a:custGeom>
            <a:noFill/>
            <a:ln w="9525" cap="rnd">
              <a:solidFill>
                <a:srgbClr val="3A2120"/>
              </a:solidFill>
              <a:prstDash val="solid"/>
              <a:round/>
            </a:ln>
          </p:spPr>
          <p:txBody>
            <a:bodyPr rtlCol="0" anchor="ctr"/>
            <a:lstStyle/>
            <a:p>
              <a:endParaRPr lang="zh-CN" altLang="en-US"/>
            </a:p>
          </p:txBody>
        </p:sp>
        <p:sp>
          <p:nvSpPr>
            <p:cNvPr id="59" name="ïslíḑe">
              <a:extLst>
                <a:ext uri="{FF2B5EF4-FFF2-40B4-BE49-F238E27FC236}">
                  <a16:creationId xmlns:a16="http://schemas.microsoft.com/office/drawing/2014/main" id="{3708C7F0-2E40-47DF-B5AA-09A59927AB86}"/>
                </a:ext>
              </a:extLst>
            </p:cNvPr>
            <p:cNvSpPr/>
            <p:nvPr/>
          </p:nvSpPr>
          <p:spPr>
            <a:xfrm>
              <a:off x="4652399" y="2239327"/>
              <a:ext cx="72130" cy="330985"/>
            </a:xfrm>
            <a:custGeom>
              <a:avLst/>
              <a:gdLst>
                <a:gd name="connsiteX0" fmla="*/ 33614 w 72130"/>
                <a:gd name="connsiteY0" fmla="*/ 0 h 330985"/>
                <a:gd name="connsiteX1" fmla="*/ 2944 w 72130"/>
                <a:gd name="connsiteY1" fmla="*/ 319849 h 330985"/>
                <a:gd name="connsiteX2" fmla="*/ 70476 w 72130"/>
                <a:gd name="connsiteY2" fmla="*/ 319849 h 330985"/>
                <a:gd name="connsiteX3" fmla="*/ 33614 w 72130"/>
                <a:gd name="connsiteY3" fmla="*/ 0 h 330985"/>
              </a:gdLst>
              <a:ahLst/>
              <a:cxnLst>
                <a:cxn ang="0">
                  <a:pos x="connsiteX0" y="connsiteY0"/>
                </a:cxn>
                <a:cxn ang="0">
                  <a:pos x="connsiteX1" y="connsiteY1"/>
                </a:cxn>
                <a:cxn ang="0">
                  <a:pos x="connsiteX2" y="connsiteY2"/>
                </a:cxn>
                <a:cxn ang="0">
                  <a:pos x="connsiteX3" y="connsiteY3"/>
                </a:cxn>
              </a:cxnLst>
              <a:rect l="l" t="t" r="r" b="b"/>
              <a:pathLst>
                <a:path w="72130" h="330985">
                  <a:moveTo>
                    <a:pt x="33614" y="0"/>
                  </a:moveTo>
                  <a:cubicBezTo>
                    <a:pt x="22375" y="0"/>
                    <a:pt x="-9820" y="303467"/>
                    <a:pt x="2944" y="319849"/>
                  </a:cubicBezTo>
                  <a:cubicBezTo>
                    <a:pt x="15707" y="336137"/>
                    <a:pt x="61332" y="333184"/>
                    <a:pt x="70476" y="319849"/>
                  </a:cubicBezTo>
                  <a:cubicBezTo>
                    <a:pt x="79620" y="306419"/>
                    <a:pt x="48568" y="0"/>
                    <a:pt x="33614" y="0"/>
                  </a:cubicBezTo>
                  <a:close/>
                </a:path>
              </a:pathLst>
            </a:custGeom>
            <a:solidFill>
              <a:srgbClr val="D9674E"/>
            </a:solidFill>
            <a:ln w="9525" cap="flat">
              <a:noFill/>
              <a:prstDash val="solid"/>
              <a:miter/>
            </a:ln>
          </p:spPr>
          <p:txBody>
            <a:bodyPr rtlCol="0" anchor="ctr"/>
            <a:lstStyle/>
            <a:p>
              <a:endParaRPr lang="zh-CN" altLang="en-US"/>
            </a:p>
          </p:txBody>
        </p:sp>
        <p:sp>
          <p:nvSpPr>
            <p:cNvPr id="60" name="iṥḻiḍé">
              <a:extLst>
                <a:ext uri="{FF2B5EF4-FFF2-40B4-BE49-F238E27FC236}">
                  <a16:creationId xmlns:a16="http://schemas.microsoft.com/office/drawing/2014/main" id="{D1DCB4A0-2026-4A2D-9BDD-BB00582F7CEB}"/>
                </a:ext>
              </a:extLst>
            </p:cNvPr>
            <p:cNvSpPr/>
            <p:nvPr/>
          </p:nvSpPr>
          <p:spPr>
            <a:xfrm>
              <a:off x="5145786" y="2312895"/>
              <a:ext cx="166083" cy="123884"/>
            </a:xfrm>
            <a:custGeom>
              <a:avLst/>
              <a:gdLst>
                <a:gd name="connsiteX0" fmla="*/ 0 w 166083"/>
                <a:gd name="connsiteY0" fmla="*/ 36636 h 123884"/>
                <a:gd name="connsiteX1" fmla="*/ 76581 w 166083"/>
                <a:gd name="connsiteY1" fmla="*/ 155 h 123884"/>
                <a:gd name="connsiteX2" fmla="*/ 151733 w 166083"/>
                <a:gd name="connsiteY2" fmla="*/ 35016 h 123884"/>
                <a:gd name="connsiteX3" fmla="*/ 162782 w 166083"/>
                <a:gd name="connsiteY3" fmla="*/ 123885 h 123884"/>
              </a:gdLst>
              <a:ahLst/>
              <a:cxnLst>
                <a:cxn ang="0">
                  <a:pos x="connsiteX0" y="connsiteY0"/>
                </a:cxn>
                <a:cxn ang="0">
                  <a:pos x="connsiteX1" y="connsiteY1"/>
                </a:cxn>
                <a:cxn ang="0">
                  <a:pos x="connsiteX2" y="connsiteY2"/>
                </a:cxn>
                <a:cxn ang="0">
                  <a:pos x="connsiteX3" y="connsiteY3"/>
                </a:cxn>
              </a:cxnLst>
              <a:rect l="l" t="t" r="r" b="b"/>
              <a:pathLst>
                <a:path w="166083" h="123884">
                  <a:moveTo>
                    <a:pt x="0" y="36636"/>
                  </a:moveTo>
                  <a:cubicBezTo>
                    <a:pt x="20574" y="16347"/>
                    <a:pt x="47720" y="1774"/>
                    <a:pt x="76581" y="155"/>
                  </a:cubicBezTo>
                  <a:cubicBezTo>
                    <a:pt x="105442" y="-1560"/>
                    <a:pt x="135636" y="11013"/>
                    <a:pt x="151733" y="35016"/>
                  </a:cubicBezTo>
                  <a:cubicBezTo>
                    <a:pt x="168783" y="60448"/>
                    <a:pt x="168021" y="93690"/>
                    <a:pt x="162782" y="123885"/>
                  </a:cubicBezTo>
                </a:path>
              </a:pathLst>
            </a:custGeom>
            <a:noFill/>
            <a:ln w="9525" cap="rnd">
              <a:solidFill>
                <a:srgbClr val="3A2120"/>
              </a:solidFill>
              <a:prstDash val="solid"/>
              <a:round/>
            </a:ln>
          </p:spPr>
          <p:txBody>
            <a:bodyPr rtlCol="0" anchor="ctr"/>
            <a:lstStyle/>
            <a:p>
              <a:endParaRPr lang="zh-CN" altLang="en-US"/>
            </a:p>
          </p:txBody>
        </p:sp>
        <p:sp>
          <p:nvSpPr>
            <p:cNvPr id="61" name="işlîde">
              <a:extLst>
                <a:ext uri="{FF2B5EF4-FFF2-40B4-BE49-F238E27FC236}">
                  <a16:creationId xmlns:a16="http://schemas.microsoft.com/office/drawing/2014/main" id="{ADEB2E37-1AA4-4F16-BBA5-CFFC2EBD4728}"/>
                </a:ext>
              </a:extLst>
            </p:cNvPr>
            <p:cNvSpPr/>
            <p:nvPr/>
          </p:nvSpPr>
          <p:spPr>
            <a:xfrm>
              <a:off x="4034671" y="2309758"/>
              <a:ext cx="88510" cy="154167"/>
            </a:xfrm>
            <a:custGeom>
              <a:avLst/>
              <a:gdLst>
                <a:gd name="connsiteX0" fmla="*/ 17073 w 88510"/>
                <a:gd name="connsiteY0" fmla="*/ 154168 h 154167"/>
                <a:gd name="connsiteX1" fmla="*/ 7548 w 88510"/>
                <a:gd name="connsiteY1" fmla="*/ 54536 h 154167"/>
                <a:gd name="connsiteX2" fmla="*/ 88511 w 88510"/>
                <a:gd name="connsiteY2" fmla="*/ 53 h 154167"/>
              </a:gdLst>
              <a:ahLst/>
              <a:cxnLst>
                <a:cxn ang="0">
                  <a:pos x="connsiteX0" y="connsiteY0"/>
                </a:cxn>
                <a:cxn ang="0">
                  <a:pos x="connsiteX1" y="connsiteY1"/>
                </a:cxn>
                <a:cxn ang="0">
                  <a:pos x="connsiteX2" y="connsiteY2"/>
                </a:cxn>
              </a:cxnLst>
              <a:rect l="l" t="t" r="r" b="b"/>
              <a:pathLst>
                <a:path w="88510" h="154167">
                  <a:moveTo>
                    <a:pt x="17073" y="154168"/>
                  </a:moveTo>
                  <a:cubicBezTo>
                    <a:pt x="-739" y="124450"/>
                    <a:pt x="-5787" y="86540"/>
                    <a:pt x="7548" y="54536"/>
                  </a:cubicBezTo>
                  <a:cubicBezTo>
                    <a:pt x="20883" y="22627"/>
                    <a:pt x="53935" y="-1280"/>
                    <a:pt x="88511" y="53"/>
                  </a:cubicBezTo>
                </a:path>
              </a:pathLst>
            </a:custGeom>
            <a:noFill/>
            <a:ln w="9525" cap="rnd">
              <a:solidFill>
                <a:srgbClr val="3A2120"/>
              </a:solidFill>
              <a:prstDash val="solid"/>
              <a:round/>
            </a:ln>
          </p:spPr>
          <p:txBody>
            <a:bodyPr rtlCol="0" anchor="ctr"/>
            <a:lstStyle/>
            <a:p>
              <a:endParaRPr lang="zh-CN" altLang="en-US"/>
            </a:p>
          </p:txBody>
        </p:sp>
        <p:sp>
          <p:nvSpPr>
            <p:cNvPr id="62" name="iSḻídè">
              <a:extLst>
                <a:ext uri="{FF2B5EF4-FFF2-40B4-BE49-F238E27FC236}">
                  <a16:creationId xmlns:a16="http://schemas.microsoft.com/office/drawing/2014/main" id="{D4672ED5-4B56-4BDA-8EBD-872ECC10976B}"/>
                </a:ext>
              </a:extLst>
            </p:cNvPr>
            <p:cNvSpPr/>
            <p:nvPr/>
          </p:nvSpPr>
          <p:spPr>
            <a:xfrm>
              <a:off x="5207603" y="2327242"/>
              <a:ext cx="71515" cy="172878"/>
            </a:xfrm>
            <a:custGeom>
              <a:avLst/>
              <a:gdLst>
                <a:gd name="connsiteX0" fmla="*/ 67342 w 71515"/>
                <a:gd name="connsiteY0" fmla="*/ 0 h 172878"/>
                <a:gd name="connsiteX1" fmla="*/ 68961 w 71515"/>
                <a:gd name="connsiteY1" fmla="*/ 52864 h 172878"/>
                <a:gd name="connsiteX2" fmla="*/ 0 w 71515"/>
                <a:gd name="connsiteY2" fmla="*/ 172879 h 172878"/>
              </a:gdLst>
              <a:ahLst/>
              <a:cxnLst>
                <a:cxn ang="0">
                  <a:pos x="connsiteX0" y="connsiteY0"/>
                </a:cxn>
                <a:cxn ang="0">
                  <a:pos x="connsiteX1" y="connsiteY1"/>
                </a:cxn>
                <a:cxn ang="0">
                  <a:pos x="connsiteX2" y="connsiteY2"/>
                </a:cxn>
              </a:cxnLst>
              <a:rect l="l" t="t" r="r" b="b"/>
              <a:pathLst>
                <a:path w="71515" h="172878">
                  <a:moveTo>
                    <a:pt x="67342" y="0"/>
                  </a:moveTo>
                  <a:cubicBezTo>
                    <a:pt x="73057" y="16859"/>
                    <a:pt x="72200" y="35338"/>
                    <a:pt x="68961" y="52864"/>
                  </a:cubicBezTo>
                  <a:cubicBezTo>
                    <a:pt x="60389" y="99060"/>
                    <a:pt x="35624" y="142208"/>
                    <a:pt x="0" y="172879"/>
                  </a:cubicBezTo>
                </a:path>
              </a:pathLst>
            </a:custGeom>
            <a:noFill/>
            <a:ln w="9525" cap="rnd">
              <a:solidFill>
                <a:srgbClr val="3A2120"/>
              </a:solidFill>
              <a:prstDash val="solid"/>
              <a:round/>
            </a:ln>
          </p:spPr>
          <p:txBody>
            <a:bodyPr rtlCol="0" anchor="ctr"/>
            <a:lstStyle/>
            <a:p>
              <a:endParaRPr lang="zh-CN" altLang="en-US"/>
            </a:p>
          </p:txBody>
        </p:sp>
        <p:sp>
          <p:nvSpPr>
            <p:cNvPr id="63" name="ïSlîḋè">
              <a:extLst>
                <a:ext uri="{FF2B5EF4-FFF2-40B4-BE49-F238E27FC236}">
                  <a16:creationId xmlns:a16="http://schemas.microsoft.com/office/drawing/2014/main" id="{2B079307-B316-46A3-9851-D0C2B95AF4EE}"/>
                </a:ext>
              </a:extLst>
            </p:cNvPr>
            <p:cNvSpPr/>
            <p:nvPr/>
          </p:nvSpPr>
          <p:spPr>
            <a:xfrm>
              <a:off x="4056021" y="2338101"/>
              <a:ext cx="68303" cy="151923"/>
            </a:xfrm>
            <a:custGeom>
              <a:avLst/>
              <a:gdLst>
                <a:gd name="connsiteX0" fmla="*/ 5438 w 68303"/>
                <a:gd name="connsiteY0" fmla="*/ 0 h 151923"/>
                <a:gd name="connsiteX1" fmla="*/ 295 w 68303"/>
                <a:gd name="connsiteY1" fmla="*/ 29146 h 151923"/>
                <a:gd name="connsiteX2" fmla="*/ 17821 w 68303"/>
                <a:gd name="connsiteY2" fmla="*/ 100203 h 151923"/>
                <a:gd name="connsiteX3" fmla="*/ 68303 w 68303"/>
                <a:gd name="connsiteY3" fmla="*/ 151924 h 151923"/>
              </a:gdLst>
              <a:ahLst/>
              <a:cxnLst>
                <a:cxn ang="0">
                  <a:pos x="connsiteX0" y="connsiteY0"/>
                </a:cxn>
                <a:cxn ang="0">
                  <a:pos x="connsiteX1" y="connsiteY1"/>
                </a:cxn>
                <a:cxn ang="0">
                  <a:pos x="connsiteX2" y="connsiteY2"/>
                </a:cxn>
                <a:cxn ang="0">
                  <a:pos x="connsiteX3" y="connsiteY3"/>
                </a:cxn>
              </a:cxnLst>
              <a:rect l="l" t="t" r="r" b="b"/>
              <a:pathLst>
                <a:path w="68303" h="151923">
                  <a:moveTo>
                    <a:pt x="5438" y="0"/>
                  </a:moveTo>
                  <a:cubicBezTo>
                    <a:pt x="-372" y="8192"/>
                    <a:pt x="-372" y="19050"/>
                    <a:pt x="295" y="29146"/>
                  </a:cubicBezTo>
                  <a:cubicBezTo>
                    <a:pt x="2009" y="53626"/>
                    <a:pt x="6867" y="78200"/>
                    <a:pt x="17821" y="100203"/>
                  </a:cubicBezTo>
                  <a:cubicBezTo>
                    <a:pt x="28679" y="122206"/>
                    <a:pt x="46015" y="141542"/>
                    <a:pt x="68303" y="151924"/>
                  </a:cubicBezTo>
                </a:path>
              </a:pathLst>
            </a:custGeom>
            <a:noFill/>
            <a:ln w="9525" cap="rnd">
              <a:solidFill>
                <a:srgbClr val="3A2120"/>
              </a:solidFill>
              <a:prstDash val="solid"/>
              <a:round/>
            </a:ln>
          </p:spPr>
          <p:txBody>
            <a:bodyPr rtlCol="0" anchor="ctr"/>
            <a:lstStyle/>
            <a:p>
              <a:endParaRPr lang="zh-CN" altLang="en-US"/>
            </a:p>
          </p:txBody>
        </p:sp>
        <p:sp>
          <p:nvSpPr>
            <p:cNvPr id="64" name="îṩḷiḑé">
              <a:extLst>
                <a:ext uri="{FF2B5EF4-FFF2-40B4-BE49-F238E27FC236}">
                  <a16:creationId xmlns:a16="http://schemas.microsoft.com/office/drawing/2014/main" id="{3ABAB155-13D6-4C7A-80D5-8AAD47C1027C}"/>
                </a:ext>
              </a:extLst>
            </p:cNvPr>
            <p:cNvSpPr/>
            <p:nvPr/>
          </p:nvSpPr>
          <p:spPr>
            <a:xfrm>
              <a:off x="4855654" y="2245177"/>
              <a:ext cx="126396" cy="21486"/>
            </a:xfrm>
            <a:custGeom>
              <a:avLst/>
              <a:gdLst>
                <a:gd name="connsiteX0" fmla="*/ 0 w 126396"/>
                <a:gd name="connsiteY0" fmla="*/ 8628 h 21486"/>
                <a:gd name="connsiteX1" fmla="*/ 126397 w 126396"/>
                <a:gd name="connsiteY1" fmla="*/ 21487 h 21486"/>
              </a:gdLst>
              <a:ahLst/>
              <a:cxnLst>
                <a:cxn ang="0">
                  <a:pos x="connsiteX0" y="connsiteY0"/>
                </a:cxn>
                <a:cxn ang="0">
                  <a:pos x="connsiteX1" y="connsiteY1"/>
                </a:cxn>
              </a:cxnLst>
              <a:rect l="l" t="t" r="r" b="b"/>
              <a:pathLst>
                <a:path w="126396" h="21486">
                  <a:moveTo>
                    <a:pt x="0" y="8628"/>
                  </a:moveTo>
                  <a:cubicBezTo>
                    <a:pt x="41148" y="-6422"/>
                    <a:pt x="89154" y="-1564"/>
                    <a:pt x="126397" y="21487"/>
                  </a:cubicBezTo>
                </a:path>
              </a:pathLst>
            </a:custGeom>
            <a:noFill/>
            <a:ln w="9525" cap="rnd">
              <a:solidFill>
                <a:srgbClr val="3A2120"/>
              </a:solidFill>
              <a:prstDash val="solid"/>
              <a:round/>
            </a:ln>
          </p:spPr>
          <p:txBody>
            <a:bodyPr rtlCol="0" anchor="ctr"/>
            <a:lstStyle/>
            <a:p>
              <a:endParaRPr lang="zh-CN" altLang="en-US"/>
            </a:p>
          </p:txBody>
        </p:sp>
        <p:sp>
          <p:nvSpPr>
            <p:cNvPr id="65" name="iSliďe">
              <a:extLst>
                <a:ext uri="{FF2B5EF4-FFF2-40B4-BE49-F238E27FC236}">
                  <a16:creationId xmlns:a16="http://schemas.microsoft.com/office/drawing/2014/main" id="{4D2A78A4-42D2-4C8B-A851-71BE88E47390}"/>
                </a:ext>
              </a:extLst>
            </p:cNvPr>
            <p:cNvSpPr/>
            <p:nvPr/>
          </p:nvSpPr>
          <p:spPr>
            <a:xfrm>
              <a:off x="4407693" y="2252381"/>
              <a:ext cx="114490" cy="16853"/>
            </a:xfrm>
            <a:custGeom>
              <a:avLst/>
              <a:gdLst>
                <a:gd name="connsiteX0" fmla="*/ 114491 w 114490"/>
                <a:gd name="connsiteY0" fmla="*/ 3233 h 16853"/>
                <a:gd name="connsiteX1" fmla="*/ 0 w 114490"/>
                <a:gd name="connsiteY1" fmla="*/ 16854 h 16853"/>
              </a:gdLst>
              <a:ahLst/>
              <a:cxnLst>
                <a:cxn ang="0">
                  <a:pos x="connsiteX0" y="connsiteY0"/>
                </a:cxn>
                <a:cxn ang="0">
                  <a:pos x="connsiteX1" y="connsiteY1"/>
                </a:cxn>
              </a:cxnLst>
              <a:rect l="l" t="t" r="r" b="b"/>
              <a:pathLst>
                <a:path w="114490" h="16853">
                  <a:moveTo>
                    <a:pt x="114491" y="3233"/>
                  </a:moveTo>
                  <a:cubicBezTo>
                    <a:pt x="76105" y="-3911"/>
                    <a:pt x="35624" y="852"/>
                    <a:pt x="0" y="16854"/>
                  </a:cubicBezTo>
                </a:path>
              </a:pathLst>
            </a:custGeom>
            <a:noFill/>
            <a:ln w="9525" cap="rnd">
              <a:solidFill>
                <a:srgbClr val="3A2120"/>
              </a:solidFill>
              <a:prstDash val="solid"/>
              <a:round/>
            </a:ln>
          </p:spPr>
          <p:txBody>
            <a:bodyPr rtlCol="0" anchor="ctr"/>
            <a:lstStyle/>
            <a:p>
              <a:endParaRPr lang="zh-CN" altLang="en-US"/>
            </a:p>
          </p:txBody>
        </p:sp>
        <p:sp>
          <p:nvSpPr>
            <p:cNvPr id="66" name="iśḻíḑè">
              <a:extLst>
                <a:ext uri="{FF2B5EF4-FFF2-40B4-BE49-F238E27FC236}">
                  <a16:creationId xmlns:a16="http://schemas.microsoft.com/office/drawing/2014/main" id="{9FD63100-1638-4510-88F2-5111F265A25F}"/>
                </a:ext>
              </a:extLst>
            </p:cNvPr>
            <p:cNvSpPr/>
            <p:nvPr/>
          </p:nvSpPr>
          <p:spPr>
            <a:xfrm>
              <a:off x="4609528" y="2242766"/>
              <a:ext cx="165449" cy="55805"/>
            </a:xfrm>
            <a:custGeom>
              <a:avLst/>
              <a:gdLst>
                <a:gd name="connsiteX0" fmla="*/ 0 w 165449"/>
                <a:gd name="connsiteY0" fmla="*/ 49996 h 55805"/>
                <a:gd name="connsiteX1" fmla="*/ 43243 w 165449"/>
                <a:gd name="connsiteY1" fmla="*/ 7609 h 55805"/>
                <a:gd name="connsiteX2" fmla="*/ 104204 w 165449"/>
                <a:gd name="connsiteY2" fmla="*/ 2180 h 55805"/>
                <a:gd name="connsiteX3" fmla="*/ 143542 w 165449"/>
                <a:gd name="connsiteY3" fmla="*/ 19516 h 55805"/>
                <a:gd name="connsiteX4" fmla="*/ 165449 w 165449"/>
                <a:gd name="connsiteY4" fmla="*/ 55806 h 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49" h="55805">
                  <a:moveTo>
                    <a:pt x="0" y="49996"/>
                  </a:moveTo>
                  <a:cubicBezTo>
                    <a:pt x="7906" y="30850"/>
                    <a:pt x="24193" y="15706"/>
                    <a:pt x="43243" y="7609"/>
                  </a:cubicBezTo>
                  <a:cubicBezTo>
                    <a:pt x="62293" y="-487"/>
                    <a:pt x="83915" y="-1820"/>
                    <a:pt x="104204" y="2180"/>
                  </a:cubicBezTo>
                  <a:cubicBezTo>
                    <a:pt x="118396" y="4942"/>
                    <a:pt x="132302" y="10372"/>
                    <a:pt x="143542" y="19516"/>
                  </a:cubicBezTo>
                  <a:cubicBezTo>
                    <a:pt x="154781" y="28564"/>
                    <a:pt x="163259" y="41518"/>
                    <a:pt x="165449" y="55806"/>
                  </a:cubicBezTo>
                </a:path>
              </a:pathLst>
            </a:custGeom>
            <a:noFill/>
            <a:ln w="9525" cap="rnd">
              <a:solidFill>
                <a:srgbClr val="3A2120"/>
              </a:solidFill>
              <a:prstDash val="solid"/>
              <a:round/>
            </a:ln>
          </p:spPr>
          <p:txBody>
            <a:bodyPr rtlCol="0" anchor="ctr"/>
            <a:lstStyle/>
            <a:p>
              <a:endParaRPr lang="zh-CN" altLang="en-US"/>
            </a:p>
          </p:txBody>
        </p:sp>
        <p:sp>
          <p:nvSpPr>
            <p:cNvPr id="67" name="íṧḻîḍè">
              <a:extLst>
                <a:ext uri="{FF2B5EF4-FFF2-40B4-BE49-F238E27FC236}">
                  <a16:creationId xmlns:a16="http://schemas.microsoft.com/office/drawing/2014/main" id="{3EE4F30D-0E53-4D16-B423-E7A4B00219A9}"/>
                </a:ext>
              </a:extLst>
            </p:cNvPr>
            <p:cNvSpPr/>
            <p:nvPr/>
          </p:nvSpPr>
          <p:spPr>
            <a:xfrm>
              <a:off x="4867192" y="3620730"/>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465"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68" name="ïŝ1ïḍé">
              <a:extLst>
                <a:ext uri="{FF2B5EF4-FFF2-40B4-BE49-F238E27FC236}">
                  <a16:creationId xmlns:a16="http://schemas.microsoft.com/office/drawing/2014/main" id="{9E71408B-89B8-45AC-9967-3F6371876766}"/>
                </a:ext>
              </a:extLst>
            </p:cNvPr>
            <p:cNvSpPr/>
            <p:nvPr/>
          </p:nvSpPr>
          <p:spPr>
            <a:xfrm>
              <a:off x="4763751" y="3791894"/>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69" name="ïṩľîḍê">
              <a:extLst>
                <a:ext uri="{FF2B5EF4-FFF2-40B4-BE49-F238E27FC236}">
                  <a16:creationId xmlns:a16="http://schemas.microsoft.com/office/drawing/2014/main" id="{F93B46C2-F170-43A2-A277-8148FCF6C5D9}"/>
                </a:ext>
              </a:extLst>
            </p:cNvPr>
            <p:cNvSpPr/>
            <p:nvPr/>
          </p:nvSpPr>
          <p:spPr>
            <a:xfrm>
              <a:off x="4730508" y="5304083"/>
              <a:ext cx="38567" cy="39555"/>
            </a:xfrm>
            <a:custGeom>
              <a:avLst/>
              <a:gdLst>
                <a:gd name="connsiteX0" fmla="*/ 4369 w 38567"/>
                <a:gd name="connsiteY0" fmla="*/ 7342 h 39555"/>
                <a:gd name="connsiteX1" fmla="*/ 940 w 38567"/>
                <a:gd name="connsiteY1" fmla="*/ 13629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2"/>
                    <a:pt x="940" y="13629"/>
                  </a:cubicBezTo>
                  <a:cubicBezTo>
                    <a:pt x="-1823" y="22296"/>
                    <a:pt x="1606" y="33059"/>
                    <a:pt x="9893" y="37536"/>
                  </a:cubicBezTo>
                  <a:cubicBezTo>
                    <a:pt x="20275" y="43061"/>
                    <a:pt x="34944" y="36679"/>
                    <a:pt x="37992" y="25344"/>
                  </a:cubicBezTo>
                  <a:cubicBezTo>
                    <a:pt x="39802" y="18391"/>
                    <a:pt x="37230" y="10009"/>
                    <a:pt x="31896" y="4675"/>
                  </a:cubicBezTo>
                  <a:cubicBezTo>
                    <a:pt x="23704"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70" name="ïslîḑe">
              <a:extLst>
                <a:ext uri="{FF2B5EF4-FFF2-40B4-BE49-F238E27FC236}">
                  <a16:creationId xmlns:a16="http://schemas.microsoft.com/office/drawing/2014/main" id="{2ED4F980-3155-4FC3-8DDD-92C755E9803F}"/>
                </a:ext>
              </a:extLst>
            </p:cNvPr>
            <p:cNvSpPr/>
            <p:nvPr/>
          </p:nvSpPr>
          <p:spPr>
            <a:xfrm>
              <a:off x="4697076" y="5486417"/>
              <a:ext cx="38567" cy="39625"/>
            </a:xfrm>
            <a:custGeom>
              <a:avLst/>
              <a:gdLst>
                <a:gd name="connsiteX0" fmla="*/ 4369 w 38567"/>
                <a:gd name="connsiteY0" fmla="*/ 7411 h 39625"/>
                <a:gd name="connsiteX1" fmla="*/ 940 w 38567"/>
                <a:gd name="connsiteY1" fmla="*/ 13698 h 39625"/>
                <a:gd name="connsiteX2" fmla="*/ 9893 w 38567"/>
                <a:gd name="connsiteY2" fmla="*/ 37606 h 39625"/>
                <a:gd name="connsiteX3" fmla="*/ 37992 w 38567"/>
                <a:gd name="connsiteY3" fmla="*/ 25414 h 39625"/>
                <a:gd name="connsiteX4" fmla="*/ 31896 w 38567"/>
                <a:gd name="connsiteY4" fmla="*/ 4744 h 39625"/>
                <a:gd name="connsiteX5" fmla="*/ 4369 w 38567"/>
                <a:gd name="connsiteY5" fmla="*/ 7411 h 3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625">
                  <a:moveTo>
                    <a:pt x="4369" y="7411"/>
                  </a:moveTo>
                  <a:cubicBezTo>
                    <a:pt x="2845" y="9316"/>
                    <a:pt x="1606" y="11412"/>
                    <a:pt x="940" y="13698"/>
                  </a:cubicBezTo>
                  <a:cubicBezTo>
                    <a:pt x="-1823" y="22366"/>
                    <a:pt x="1606" y="33129"/>
                    <a:pt x="9893" y="37606"/>
                  </a:cubicBezTo>
                  <a:cubicBezTo>
                    <a:pt x="20275" y="43130"/>
                    <a:pt x="34944" y="36748"/>
                    <a:pt x="37992" y="25414"/>
                  </a:cubicBezTo>
                  <a:cubicBezTo>
                    <a:pt x="39802" y="18460"/>
                    <a:pt x="37230" y="10078"/>
                    <a:pt x="31896" y="4744"/>
                  </a:cubicBezTo>
                  <a:cubicBezTo>
                    <a:pt x="23609" y="-3257"/>
                    <a:pt x="10560" y="-304"/>
                    <a:pt x="4369" y="7411"/>
                  </a:cubicBezTo>
                  <a:close/>
                </a:path>
              </a:pathLst>
            </a:custGeom>
            <a:solidFill>
              <a:srgbClr val="3A2120"/>
            </a:solidFill>
            <a:ln w="9525" cap="flat">
              <a:noFill/>
              <a:prstDash val="solid"/>
              <a:miter/>
            </a:ln>
          </p:spPr>
          <p:txBody>
            <a:bodyPr rtlCol="0" anchor="ctr"/>
            <a:lstStyle/>
            <a:p>
              <a:endParaRPr lang="zh-CN" altLang="en-US"/>
            </a:p>
          </p:txBody>
        </p:sp>
        <p:sp>
          <p:nvSpPr>
            <p:cNvPr id="71" name="iS1ïḋê">
              <a:extLst>
                <a:ext uri="{FF2B5EF4-FFF2-40B4-BE49-F238E27FC236}">
                  <a16:creationId xmlns:a16="http://schemas.microsoft.com/office/drawing/2014/main" id="{A5FB6F17-0C6A-41C0-8B51-6C31213EB2DC}"/>
                </a:ext>
              </a:extLst>
            </p:cNvPr>
            <p:cNvSpPr/>
            <p:nvPr/>
          </p:nvSpPr>
          <p:spPr>
            <a:xfrm>
              <a:off x="4452474" y="3620730"/>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72" name="íṥľïḋè">
              <a:extLst>
                <a:ext uri="{FF2B5EF4-FFF2-40B4-BE49-F238E27FC236}">
                  <a16:creationId xmlns:a16="http://schemas.microsoft.com/office/drawing/2014/main" id="{8270EE90-40D5-4F0A-AB8C-199AF1CC982F}"/>
                </a:ext>
              </a:extLst>
            </p:cNvPr>
            <p:cNvSpPr/>
            <p:nvPr/>
          </p:nvSpPr>
          <p:spPr>
            <a:xfrm>
              <a:off x="4763751" y="4002136"/>
              <a:ext cx="38567" cy="39625"/>
            </a:xfrm>
            <a:custGeom>
              <a:avLst/>
              <a:gdLst>
                <a:gd name="connsiteX0" fmla="*/ 4369 w 38567"/>
                <a:gd name="connsiteY0" fmla="*/ 7411 h 39625"/>
                <a:gd name="connsiteX1" fmla="*/ 940 w 38567"/>
                <a:gd name="connsiteY1" fmla="*/ 13698 h 39625"/>
                <a:gd name="connsiteX2" fmla="*/ 9893 w 38567"/>
                <a:gd name="connsiteY2" fmla="*/ 37605 h 39625"/>
                <a:gd name="connsiteX3" fmla="*/ 37992 w 38567"/>
                <a:gd name="connsiteY3" fmla="*/ 25413 h 39625"/>
                <a:gd name="connsiteX4" fmla="*/ 31896 w 38567"/>
                <a:gd name="connsiteY4" fmla="*/ 4744 h 39625"/>
                <a:gd name="connsiteX5" fmla="*/ 4369 w 38567"/>
                <a:gd name="connsiteY5" fmla="*/ 7411 h 3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625">
                  <a:moveTo>
                    <a:pt x="4369" y="7411"/>
                  </a:moveTo>
                  <a:cubicBezTo>
                    <a:pt x="2845" y="9316"/>
                    <a:pt x="1606" y="11412"/>
                    <a:pt x="940" y="13698"/>
                  </a:cubicBezTo>
                  <a:cubicBezTo>
                    <a:pt x="-1823" y="22365"/>
                    <a:pt x="1606" y="33129"/>
                    <a:pt x="9893" y="37605"/>
                  </a:cubicBezTo>
                  <a:cubicBezTo>
                    <a:pt x="20275" y="43130"/>
                    <a:pt x="34944" y="36748"/>
                    <a:pt x="37992" y="25413"/>
                  </a:cubicBezTo>
                  <a:cubicBezTo>
                    <a:pt x="39802" y="18460"/>
                    <a:pt x="37230" y="10078"/>
                    <a:pt x="31896" y="4744"/>
                  </a:cubicBezTo>
                  <a:cubicBezTo>
                    <a:pt x="23609" y="-3257"/>
                    <a:pt x="10560" y="-304"/>
                    <a:pt x="4369" y="7411"/>
                  </a:cubicBezTo>
                  <a:close/>
                </a:path>
              </a:pathLst>
            </a:custGeom>
            <a:solidFill>
              <a:srgbClr val="3A2120"/>
            </a:solidFill>
            <a:ln w="9525" cap="flat">
              <a:noFill/>
              <a:prstDash val="solid"/>
              <a:miter/>
            </a:ln>
          </p:spPr>
          <p:txBody>
            <a:bodyPr rtlCol="0" anchor="ctr"/>
            <a:lstStyle/>
            <a:p>
              <a:endParaRPr lang="zh-CN" altLang="en-US"/>
            </a:p>
          </p:txBody>
        </p:sp>
        <p:sp>
          <p:nvSpPr>
            <p:cNvPr id="73" name="íš1íḋê">
              <a:extLst>
                <a:ext uri="{FF2B5EF4-FFF2-40B4-BE49-F238E27FC236}">
                  <a16:creationId xmlns:a16="http://schemas.microsoft.com/office/drawing/2014/main" id="{75D3A313-51DA-4B86-8FDE-61403A91E800}"/>
                </a:ext>
              </a:extLst>
            </p:cNvPr>
            <p:cNvSpPr/>
            <p:nvPr/>
          </p:nvSpPr>
          <p:spPr>
            <a:xfrm>
              <a:off x="4213955" y="2886550"/>
              <a:ext cx="238978" cy="260984"/>
            </a:xfrm>
            <a:custGeom>
              <a:avLst/>
              <a:gdLst>
                <a:gd name="connsiteX0" fmla="*/ 87439 w 238978"/>
                <a:gd name="connsiteY0" fmla="*/ 260985 h 260984"/>
                <a:gd name="connsiteX1" fmla="*/ 0 w 238978"/>
                <a:gd name="connsiteY1" fmla="*/ 170212 h 260984"/>
                <a:gd name="connsiteX2" fmla="*/ 238506 w 238978"/>
                <a:gd name="connsiteY2" fmla="*/ 0 h 260984"/>
                <a:gd name="connsiteX3" fmla="*/ 234220 w 238978"/>
                <a:gd name="connsiteY3" fmla="*/ 140017 h 260984"/>
                <a:gd name="connsiteX4" fmla="*/ 87439 w 238978"/>
                <a:gd name="connsiteY4" fmla="*/ 260985 h 26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78" h="260984">
                  <a:moveTo>
                    <a:pt x="87439" y="260985"/>
                  </a:moveTo>
                  <a:lnTo>
                    <a:pt x="0" y="170212"/>
                  </a:lnTo>
                  <a:lnTo>
                    <a:pt x="238506" y="0"/>
                  </a:lnTo>
                  <a:cubicBezTo>
                    <a:pt x="238506" y="0"/>
                    <a:pt x="241078" y="85439"/>
                    <a:pt x="234220" y="140017"/>
                  </a:cubicBezTo>
                  <a:lnTo>
                    <a:pt x="87439" y="260985"/>
                  </a:lnTo>
                  <a:close/>
                </a:path>
              </a:pathLst>
            </a:custGeom>
            <a:solidFill>
              <a:srgbClr val="FFDEBB"/>
            </a:solidFill>
            <a:ln w="9525" cap="flat">
              <a:noFill/>
              <a:prstDash val="solid"/>
              <a:miter/>
            </a:ln>
          </p:spPr>
          <p:txBody>
            <a:bodyPr rtlCol="0" anchor="ctr"/>
            <a:lstStyle/>
            <a:p>
              <a:endParaRPr lang="zh-CN" altLang="en-US"/>
            </a:p>
          </p:txBody>
        </p:sp>
        <p:sp>
          <p:nvSpPr>
            <p:cNvPr id="74" name="îsḷîdè">
              <a:extLst>
                <a:ext uri="{FF2B5EF4-FFF2-40B4-BE49-F238E27FC236}">
                  <a16:creationId xmlns:a16="http://schemas.microsoft.com/office/drawing/2014/main" id="{98719165-DFB5-4E55-B5A6-C55FD59F38E8}"/>
                </a:ext>
              </a:extLst>
            </p:cNvPr>
            <p:cNvSpPr/>
            <p:nvPr/>
          </p:nvSpPr>
          <p:spPr>
            <a:xfrm>
              <a:off x="4892897" y="2905981"/>
              <a:ext cx="200215" cy="214407"/>
            </a:xfrm>
            <a:custGeom>
              <a:avLst/>
              <a:gdLst>
                <a:gd name="connsiteX0" fmla="*/ 0 w 200215"/>
                <a:gd name="connsiteY0" fmla="*/ 0 h 214407"/>
                <a:gd name="connsiteX1" fmla="*/ 200216 w 200215"/>
                <a:gd name="connsiteY1" fmla="*/ 107252 h 214407"/>
                <a:gd name="connsiteX2" fmla="*/ 124587 w 200215"/>
                <a:gd name="connsiteY2" fmla="*/ 214408 h 214407"/>
                <a:gd name="connsiteX3" fmla="*/ 11621 w 200215"/>
                <a:gd name="connsiteY3" fmla="*/ 120587 h 214407"/>
              </a:gdLst>
              <a:ahLst/>
              <a:cxnLst>
                <a:cxn ang="0">
                  <a:pos x="connsiteX0" y="connsiteY0"/>
                </a:cxn>
                <a:cxn ang="0">
                  <a:pos x="connsiteX1" y="connsiteY1"/>
                </a:cxn>
                <a:cxn ang="0">
                  <a:pos x="connsiteX2" y="connsiteY2"/>
                </a:cxn>
                <a:cxn ang="0">
                  <a:pos x="connsiteX3" y="connsiteY3"/>
                </a:cxn>
              </a:cxnLst>
              <a:rect l="l" t="t" r="r" b="b"/>
              <a:pathLst>
                <a:path w="200215" h="214407">
                  <a:moveTo>
                    <a:pt x="0" y="0"/>
                  </a:moveTo>
                  <a:lnTo>
                    <a:pt x="200216" y="107252"/>
                  </a:lnTo>
                  <a:lnTo>
                    <a:pt x="124587" y="214408"/>
                  </a:lnTo>
                  <a:lnTo>
                    <a:pt x="11621" y="120587"/>
                  </a:lnTo>
                  <a:close/>
                </a:path>
              </a:pathLst>
            </a:custGeom>
            <a:solidFill>
              <a:srgbClr val="FFDEBB"/>
            </a:solidFill>
            <a:ln w="9525" cap="flat">
              <a:noFill/>
              <a:prstDash val="solid"/>
              <a:miter/>
            </a:ln>
          </p:spPr>
          <p:txBody>
            <a:bodyPr rtlCol="0" anchor="ctr"/>
            <a:lstStyle/>
            <a:p>
              <a:endParaRPr lang="zh-CN" altLang="en-US"/>
            </a:p>
          </p:txBody>
        </p:sp>
        <p:sp>
          <p:nvSpPr>
            <p:cNvPr id="75" name="îṡḷïḍè">
              <a:extLst>
                <a:ext uri="{FF2B5EF4-FFF2-40B4-BE49-F238E27FC236}">
                  <a16:creationId xmlns:a16="http://schemas.microsoft.com/office/drawing/2014/main" id="{A3C2F180-A090-44BC-B8CC-BC84F25E942D}"/>
                </a:ext>
              </a:extLst>
            </p:cNvPr>
            <p:cNvSpPr/>
            <p:nvPr/>
          </p:nvSpPr>
          <p:spPr>
            <a:xfrm>
              <a:off x="3342608" y="5276278"/>
              <a:ext cx="146018" cy="382142"/>
            </a:xfrm>
            <a:custGeom>
              <a:avLst/>
              <a:gdLst>
                <a:gd name="connsiteX0" fmla="*/ 0 w 146018"/>
                <a:gd name="connsiteY0" fmla="*/ 0 h 382142"/>
                <a:gd name="connsiteX1" fmla="*/ 108490 w 146018"/>
                <a:gd name="connsiteY1" fmla="*/ 176213 h 382142"/>
                <a:gd name="connsiteX2" fmla="*/ 146018 w 146018"/>
                <a:gd name="connsiteY2" fmla="*/ 382143 h 382142"/>
              </a:gdLst>
              <a:ahLst/>
              <a:cxnLst>
                <a:cxn ang="0">
                  <a:pos x="connsiteX0" y="connsiteY0"/>
                </a:cxn>
                <a:cxn ang="0">
                  <a:pos x="connsiteX1" y="connsiteY1"/>
                </a:cxn>
                <a:cxn ang="0">
                  <a:pos x="connsiteX2" y="connsiteY2"/>
                </a:cxn>
              </a:cxnLst>
              <a:rect l="l" t="t" r="r" b="b"/>
              <a:pathLst>
                <a:path w="146018" h="382142">
                  <a:moveTo>
                    <a:pt x="0" y="0"/>
                  </a:moveTo>
                  <a:cubicBezTo>
                    <a:pt x="53054" y="45529"/>
                    <a:pt x="87535" y="109538"/>
                    <a:pt x="108490" y="176213"/>
                  </a:cubicBezTo>
                  <a:cubicBezTo>
                    <a:pt x="129445" y="242888"/>
                    <a:pt x="137731" y="312801"/>
                    <a:pt x="146018" y="382143"/>
                  </a:cubicBezTo>
                </a:path>
              </a:pathLst>
            </a:custGeom>
            <a:noFill/>
            <a:ln w="9525" cap="rnd">
              <a:solidFill>
                <a:srgbClr val="3A2120"/>
              </a:solidFill>
              <a:prstDash val="solid"/>
              <a:round/>
            </a:ln>
          </p:spPr>
          <p:txBody>
            <a:bodyPr rtlCol="0" anchor="ctr"/>
            <a:lstStyle/>
            <a:p>
              <a:endParaRPr lang="zh-CN" altLang="en-US"/>
            </a:p>
          </p:txBody>
        </p:sp>
        <p:sp>
          <p:nvSpPr>
            <p:cNvPr id="76" name="işlïḓè">
              <a:extLst>
                <a:ext uri="{FF2B5EF4-FFF2-40B4-BE49-F238E27FC236}">
                  <a16:creationId xmlns:a16="http://schemas.microsoft.com/office/drawing/2014/main" id="{80F8439F-DE92-4E4C-91D3-FA445242C84A}"/>
                </a:ext>
              </a:extLst>
            </p:cNvPr>
            <p:cNvSpPr/>
            <p:nvPr/>
          </p:nvSpPr>
          <p:spPr>
            <a:xfrm>
              <a:off x="3345751" y="5323712"/>
              <a:ext cx="20288" cy="23526"/>
            </a:xfrm>
            <a:custGeom>
              <a:avLst/>
              <a:gdLst>
                <a:gd name="connsiteX0" fmla="*/ 0 w 20288"/>
                <a:gd name="connsiteY0" fmla="*/ 0 h 23526"/>
                <a:gd name="connsiteX1" fmla="*/ 20288 w 20288"/>
                <a:gd name="connsiteY1" fmla="*/ 23527 h 23526"/>
              </a:gdLst>
              <a:ahLst/>
              <a:cxnLst>
                <a:cxn ang="0">
                  <a:pos x="connsiteX0" y="connsiteY0"/>
                </a:cxn>
                <a:cxn ang="0">
                  <a:pos x="connsiteX1" y="connsiteY1"/>
                </a:cxn>
              </a:cxnLst>
              <a:rect l="l" t="t" r="r" b="b"/>
              <a:pathLst>
                <a:path w="20288" h="23526">
                  <a:moveTo>
                    <a:pt x="0" y="0"/>
                  </a:moveTo>
                  <a:cubicBezTo>
                    <a:pt x="7811" y="6763"/>
                    <a:pt x="14669" y="14764"/>
                    <a:pt x="20288" y="23527"/>
                  </a:cubicBezTo>
                </a:path>
              </a:pathLst>
            </a:custGeom>
            <a:noFill/>
            <a:ln w="9525" cap="rnd">
              <a:solidFill>
                <a:srgbClr val="3A2120"/>
              </a:solidFill>
              <a:prstDash val="solid"/>
              <a:round/>
            </a:ln>
          </p:spPr>
          <p:txBody>
            <a:bodyPr rtlCol="0" anchor="ctr"/>
            <a:lstStyle/>
            <a:p>
              <a:endParaRPr lang="zh-CN" altLang="en-US"/>
            </a:p>
          </p:txBody>
        </p:sp>
        <p:sp>
          <p:nvSpPr>
            <p:cNvPr id="77" name="iSľiḑê">
              <a:extLst>
                <a:ext uri="{FF2B5EF4-FFF2-40B4-BE49-F238E27FC236}">
                  <a16:creationId xmlns:a16="http://schemas.microsoft.com/office/drawing/2014/main" id="{41393F6B-3C1A-48CF-9D65-665A10AFE1E8}"/>
                </a:ext>
              </a:extLst>
            </p:cNvPr>
            <p:cNvSpPr/>
            <p:nvPr/>
          </p:nvSpPr>
          <p:spPr>
            <a:xfrm>
              <a:off x="3383184" y="5376385"/>
              <a:ext cx="14668" cy="29146"/>
            </a:xfrm>
            <a:custGeom>
              <a:avLst/>
              <a:gdLst>
                <a:gd name="connsiteX0" fmla="*/ 0 w 14668"/>
                <a:gd name="connsiteY0" fmla="*/ 0 h 29146"/>
                <a:gd name="connsiteX1" fmla="*/ 14669 w 14668"/>
                <a:gd name="connsiteY1" fmla="*/ 29146 h 29146"/>
              </a:gdLst>
              <a:ahLst/>
              <a:cxnLst>
                <a:cxn ang="0">
                  <a:pos x="connsiteX0" y="connsiteY0"/>
                </a:cxn>
                <a:cxn ang="0">
                  <a:pos x="connsiteX1" y="connsiteY1"/>
                </a:cxn>
              </a:cxnLst>
              <a:rect l="l" t="t" r="r" b="b"/>
              <a:pathLst>
                <a:path w="14668" h="29146">
                  <a:moveTo>
                    <a:pt x="0" y="0"/>
                  </a:moveTo>
                  <a:cubicBezTo>
                    <a:pt x="4858" y="9715"/>
                    <a:pt x="9811" y="19431"/>
                    <a:pt x="14669" y="29146"/>
                  </a:cubicBezTo>
                </a:path>
              </a:pathLst>
            </a:custGeom>
            <a:noFill/>
            <a:ln w="9525" cap="rnd">
              <a:solidFill>
                <a:srgbClr val="3A2120"/>
              </a:solidFill>
              <a:prstDash val="solid"/>
              <a:round/>
            </a:ln>
          </p:spPr>
          <p:txBody>
            <a:bodyPr rtlCol="0" anchor="ctr"/>
            <a:lstStyle/>
            <a:p>
              <a:endParaRPr lang="zh-CN" altLang="en-US"/>
            </a:p>
          </p:txBody>
        </p:sp>
        <p:sp>
          <p:nvSpPr>
            <p:cNvPr id="78" name="iSliḋé">
              <a:extLst>
                <a:ext uri="{FF2B5EF4-FFF2-40B4-BE49-F238E27FC236}">
                  <a16:creationId xmlns:a16="http://schemas.microsoft.com/office/drawing/2014/main" id="{EB8E0234-8444-4627-B151-F66B43D12D01}"/>
                </a:ext>
              </a:extLst>
            </p:cNvPr>
            <p:cNvSpPr/>
            <p:nvPr/>
          </p:nvSpPr>
          <p:spPr>
            <a:xfrm>
              <a:off x="3413855" y="5440488"/>
              <a:ext cx="10572" cy="35623"/>
            </a:xfrm>
            <a:custGeom>
              <a:avLst/>
              <a:gdLst>
                <a:gd name="connsiteX0" fmla="*/ 0 w 10572"/>
                <a:gd name="connsiteY0" fmla="*/ 0 h 35623"/>
                <a:gd name="connsiteX1" fmla="*/ 10573 w 10572"/>
                <a:gd name="connsiteY1" fmla="*/ 35624 h 35623"/>
              </a:gdLst>
              <a:ahLst/>
              <a:cxnLst>
                <a:cxn ang="0">
                  <a:pos x="connsiteX0" y="connsiteY0"/>
                </a:cxn>
                <a:cxn ang="0">
                  <a:pos x="connsiteX1" y="connsiteY1"/>
                </a:cxn>
              </a:cxnLst>
              <a:rect l="l" t="t" r="r" b="b"/>
              <a:pathLst>
                <a:path w="10572" h="35623">
                  <a:moveTo>
                    <a:pt x="0" y="0"/>
                  </a:moveTo>
                  <a:cubicBezTo>
                    <a:pt x="4763" y="11430"/>
                    <a:pt x="8287" y="23432"/>
                    <a:pt x="10573" y="35624"/>
                  </a:cubicBezTo>
                </a:path>
              </a:pathLst>
            </a:custGeom>
            <a:noFill/>
            <a:ln w="9525" cap="rnd">
              <a:solidFill>
                <a:srgbClr val="3A2120"/>
              </a:solidFill>
              <a:prstDash val="solid"/>
              <a:round/>
            </a:ln>
          </p:spPr>
          <p:txBody>
            <a:bodyPr rtlCol="0" anchor="ctr"/>
            <a:lstStyle/>
            <a:p>
              <a:endParaRPr lang="zh-CN" altLang="en-US"/>
            </a:p>
          </p:txBody>
        </p:sp>
        <p:sp>
          <p:nvSpPr>
            <p:cNvPr id="79" name="ïṥḻíḓè">
              <a:extLst>
                <a:ext uri="{FF2B5EF4-FFF2-40B4-BE49-F238E27FC236}">
                  <a16:creationId xmlns:a16="http://schemas.microsoft.com/office/drawing/2014/main" id="{85CBC2F1-A780-4E26-96B2-D0B68B8C5440}"/>
                </a:ext>
              </a:extLst>
            </p:cNvPr>
            <p:cNvSpPr/>
            <p:nvPr/>
          </p:nvSpPr>
          <p:spPr>
            <a:xfrm>
              <a:off x="3429952" y="5514307"/>
              <a:ext cx="4095" cy="30003"/>
            </a:xfrm>
            <a:custGeom>
              <a:avLst/>
              <a:gdLst>
                <a:gd name="connsiteX0" fmla="*/ 0 w 4095"/>
                <a:gd name="connsiteY0" fmla="*/ 0 h 30003"/>
                <a:gd name="connsiteX1" fmla="*/ 4096 w 4095"/>
                <a:gd name="connsiteY1" fmla="*/ 30004 h 30003"/>
              </a:gdLst>
              <a:ahLst/>
              <a:cxnLst>
                <a:cxn ang="0">
                  <a:pos x="connsiteX0" y="connsiteY0"/>
                </a:cxn>
                <a:cxn ang="0">
                  <a:pos x="connsiteX1" y="connsiteY1"/>
                </a:cxn>
              </a:cxnLst>
              <a:rect l="l" t="t" r="r" b="b"/>
              <a:pathLst>
                <a:path w="4095" h="30003">
                  <a:moveTo>
                    <a:pt x="0" y="0"/>
                  </a:moveTo>
                  <a:cubicBezTo>
                    <a:pt x="2096" y="9906"/>
                    <a:pt x="3429" y="19907"/>
                    <a:pt x="4096" y="30004"/>
                  </a:cubicBezTo>
                </a:path>
              </a:pathLst>
            </a:custGeom>
            <a:noFill/>
            <a:ln w="9525" cap="rnd">
              <a:solidFill>
                <a:srgbClr val="3A2120"/>
              </a:solidFill>
              <a:prstDash val="solid"/>
              <a:round/>
            </a:ln>
          </p:spPr>
          <p:txBody>
            <a:bodyPr rtlCol="0" anchor="ctr"/>
            <a:lstStyle/>
            <a:p>
              <a:endParaRPr lang="zh-CN" altLang="en-US"/>
            </a:p>
          </p:txBody>
        </p:sp>
        <p:sp>
          <p:nvSpPr>
            <p:cNvPr id="80" name="íṡḻîdê">
              <a:extLst>
                <a:ext uri="{FF2B5EF4-FFF2-40B4-BE49-F238E27FC236}">
                  <a16:creationId xmlns:a16="http://schemas.microsoft.com/office/drawing/2014/main" id="{6B4746C0-5EA8-4C84-A68A-9A273C9D38FD}"/>
                </a:ext>
              </a:extLst>
            </p:cNvPr>
            <p:cNvSpPr/>
            <p:nvPr/>
          </p:nvSpPr>
          <p:spPr>
            <a:xfrm>
              <a:off x="3923442" y="4740877"/>
              <a:ext cx="17942" cy="926591"/>
            </a:xfrm>
            <a:custGeom>
              <a:avLst/>
              <a:gdLst>
                <a:gd name="connsiteX0" fmla="*/ 13335 w 17942"/>
                <a:gd name="connsiteY0" fmla="*/ 0 h 926591"/>
                <a:gd name="connsiteX1" fmla="*/ 0 w 17942"/>
                <a:gd name="connsiteY1" fmla="*/ 926592 h 926591"/>
              </a:gdLst>
              <a:ahLst/>
              <a:cxnLst>
                <a:cxn ang="0">
                  <a:pos x="connsiteX0" y="connsiteY0"/>
                </a:cxn>
                <a:cxn ang="0">
                  <a:pos x="connsiteX1" y="connsiteY1"/>
                </a:cxn>
              </a:cxnLst>
              <a:rect l="l" t="t" r="r" b="b"/>
              <a:pathLst>
                <a:path w="17942" h="926591">
                  <a:moveTo>
                    <a:pt x="13335" y="0"/>
                  </a:moveTo>
                  <a:cubicBezTo>
                    <a:pt x="22479" y="308896"/>
                    <a:pt x="18002" y="618172"/>
                    <a:pt x="0" y="926592"/>
                  </a:cubicBezTo>
                </a:path>
              </a:pathLst>
            </a:custGeom>
            <a:noFill/>
            <a:ln w="9525" cap="rnd">
              <a:solidFill>
                <a:srgbClr val="3A2120"/>
              </a:solidFill>
              <a:prstDash val="solid"/>
              <a:round/>
            </a:ln>
          </p:spPr>
          <p:txBody>
            <a:bodyPr rtlCol="0" anchor="ctr"/>
            <a:lstStyle/>
            <a:p>
              <a:endParaRPr lang="zh-CN" altLang="en-US"/>
            </a:p>
          </p:txBody>
        </p:sp>
        <p:sp>
          <p:nvSpPr>
            <p:cNvPr id="81" name="iṡ1iďè">
              <a:extLst>
                <a:ext uri="{FF2B5EF4-FFF2-40B4-BE49-F238E27FC236}">
                  <a16:creationId xmlns:a16="http://schemas.microsoft.com/office/drawing/2014/main" id="{86D37E4D-C32A-4665-BF08-711D5CB9B5EB}"/>
                </a:ext>
              </a:extLst>
            </p:cNvPr>
            <p:cNvSpPr/>
            <p:nvPr/>
          </p:nvSpPr>
          <p:spPr>
            <a:xfrm>
              <a:off x="4438554" y="4259103"/>
              <a:ext cx="334803" cy="280225"/>
            </a:xfrm>
            <a:custGeom>
              <a:avLst/>
              <a:gdLst>
                <a:gd name="connsiteX0" fmla="*/ 61436 w 334803"/>
                <a:gd name="connsiteY0" fmla="*/ 280226 h 280225"/>
                <a:gd name="connsiteX1" fmla="*/ 0 w 334803"/>
                <a:gd name="connsiteY1" fmla="*/ 98203 h 280225"/>
                <a:gd name="connsiteX2" fmla="*/ 276034 w 334803"/>
                <a:gd name="connsiteY2" fmla="*/ 0 h 280225"/>
                <a:gd name="connsiteX3" fmla="*/ 334804 w 334803"/>
                <a:gd name="connsiteY3" fmla="*/ 192310 h 280225"/>
                <a:gd name="connsiteX4" fmla="*/ 99917 w 334803"/>
                <a:gd name="connsiteY4" fmla="*/ 279178 h 2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803" h="280225">
                  <a:moveTo>
                    <a:pt x="61436" y="280226"/>
                  </a:moveTo>
                  <a:cubicBezTo>
                    <a:pt x="38100" y="220599"/>
                    <a:pt x="17621" y="159829"/>
                    <a:pt x="0" y="98203"/>
                  </a:cubicBezTo>
                  <a:cubicBezTo>
                    <a:pt x="92202" y="66104"/>
                    <a:pt x="184213" y="33433"/>
                    <a:pt x="276034" y="0"/>
                  </a:cubicBezTo>
                  <a:cubicBezTo>
                    <a:pt x="294132" y="65818"/>
                    <a:pt x="313944" y="127635"/>
                    <a:pt x="334804" y="192310"/>
                  </a:cubicBezTo>
                  <a:cubicBezTo>
                    <a:pt x="259080" y="225171"/>
                    <a:pt x="177070" y="249841"/>
                    <a:pt x="99917" y="279178"/>
                  </a:cubicBezTo>
                </a:path>
              </a:pathLst>
            </a:custGeom>
            <a:noFill/>
            <a:ln w="9525" cap="rnd">
              <a:solidFill>
                <a:srgbClr val="3A2120"/>
              </a:solidFill>
              <a:prstDash val="solid"/>
              <a:round/>
            </a:ln>
          </p:spPr>
          <p:txBody>
            <a:bodyPr rtlCol="0" anchor="ctr"/>
            <a:lstStyle/>
            <a:p>
              <a:endParaRPr lang="zh-CN" altLang="en-US"/>
            </a:p>
          </p:txBody>
        </p:sp>
        <p:sp>
          <p:nvSpPr>
            <p:cNvPr id="82" name="iṣlïde">
              <a:extLst>
                <a:ext uri="{FF2B5EF4-FFF2-40B4-BE49-F238E27FC236}">
                  <a16:creationId xmlns:a16="http://schemas.microsoft.com/office/drawing/2014/main" id="{C073B43F-D7D6-437B-9511-07B484D9D81E}"/>
                </a:ext>
              </a:extLst>
            </p:cNvPr>
            <p:cNvSpPr/>
            <p:nvPr/>
          </p:nvSpPr>
          <p:spPr>
            <a:xfrm>
              <a:off x="4496085" y="4350638"/>
              <a:ext cx="193357" cy="70484"/>
            </a:xfrm>
            <a:custGeom>
              <a:avLst/>
              <a:gdLst>
                <a:gd name="connsiteX0" fmla="*/ 0 w 193357"/>
                <a:gd name="connsiteY0" fmla="*/ 70485 h 70484"/>
                <a:gd name="connsiteX1" fmla="*/ 193358 w 193357"/>
                <a:gd name="connsiteY1" fmla="*/ 0 h 70484"/>
              </a:gdLst>
              <a:ahLst/>
              <a:cxnLst>
                <a:cxn ang="0">
                  <a:pos x="connsiteX0" y="connsiteY0"/>
                </a:cxn>
                <a:cxn ang="0">
                  <a:pos x="connsiteX1" y="connsiteY1"/>
                </a:cxn>
              </a:cxnLst>
              <a:rect l="l" t="t" r="r" b="b"/>
              <a:pathLst>
                <a:path w="193357" h="70484">
                  <a:moveTo>
                    <a:pt x="0" y="70485"/>
                  </a:moveTo>
                  <a:cubicBezTo>
                    <a:pt x="64484" y="46958"/>
                    <a:pt x="128873" y="23527"/>
                    <a:pt x="193358" y="0"/>
                  </a:cubicBezTo>
                </a:path>
              </a:pathLst>
            </a:custGeom>
            <a:noFill/>
            <a:ln w="9525" cap="rnd">
              <a:solidFill>
                <a:srgbClr val="3A2120"/>
              </a:solidFill>
              <a:prstDash val="solid"/>
              <a:round/>
            </a:ln>
          </p:spPr>
          <p:txBody>
            <a:bodyPr rtlCol="0" anchor="ctr"/>
            <a:lstStyle/>
            <a:p>
              <a:endParaRPr lang="zh-CN" altLang="en-US"/>
            </a:p>
          </p:txBody>
        </p:sp>
        <p:sp>
          <p:nvSpPr>
            <p:cNvPr id="83" name="îṣľïḑe">
              <a:extLst>
                <a:ext uri="{FF2B5EF4-FFF2-40B4-BE49-F238E27FC236}">
                  <a16:creationId xmlns:a16="http://schemas.microsoft.com/office/drawing/2014/main" id="{0F943BD8-CB06-40CE-A25E-C28E73664D4D}"/>
                </a:ext>
              </a:extLst>
            </p:cNvPr>
            <p:cNvSpPr/>
            <p:nvPr/>
          </p:nvSpPr>
          <p:spPr>
            <a:xfrm>
              <a:off x="4618862" y="4410169"/>
              <a:ext cx="90106" cy="33813"/>
            </a:xfrm>
            <a:custGeom>
              <a:avLst/>
              <a:gdLst>
                <a:gd name="connsiteX0" fmla="*/ 0 w 90106"/>
                <a:gd name="connsiteY0" fmla="*/ 33814 h 33813"/>
                <a:gd name="connsiteX1" fmla="*/ 90107 w 90106"/>
                <a:gd name="connsiteY1" fmla="*/ 0 h 33813"/>
              </a:gdLst>
              <a:ahLst/>
              <a:cxnLst>
                <a:cxn ang="0">
                  <a:pos x="connsiteX0" y="connsiteY0"/>
                </a:cxn>
                <a:cxn ang="0">
                  <a:pos x="connsiteX1" y="connsiteY1"/>
                </a:cxn>
              </a:cxnLst>
              <a:rect l="l" t="t" r="r" b="b"/>
              <a:pathLst>
                <a:path w="90106" h="33813">
                  <a:moveTo>
                    <a:pt x="0" y="33814"/>
                  </a:moveTo>
                  <a:cubicBezTo>
                    <a:pt x="30004" y="22574"/>
                    <a:pt x="60008" y="11239"/>
                    <a:pt x="90107" y="0"/>
                  </a:cubicBezTo>
                </a:path>
              </a:pathLst>
            </a:custGeom>
            <a:noFill/>
            <a:ln w="9525" cap="rnd">
              <a:solidFill>
                <a:srgbClr val="3A2120"/>
              </a:solidFill>
              <a:prstDash val="solid"/>
              <a:round/>
            </a:ln>
          </p:spPr>
          <p:txBody>
            <a:bodyPr rtlCol="0" anchor="ctr"/>
            <a:lstStyle/>
            <a:p>
              <a:endParaRPr lang="zh-CN" altLang="en-US"/>
            </a:p>
          </p:txBody>
        </p:sp>
        <p:sp>
          <p:nvSpPr>
            <p:cNvPr id="84" name="iŝ1idê">
              <a:extLst>
                <a:ext uri="{FF2B5EF4-FFF2-40B4-BE49-F238E27FC236}">
                  <a16:creationId xmlns:a16="http://schemas.microsoft.com/office/drawing/2014/main" id="{691CED6C-14B4-4DE7-A5EE-E93332863EB6}"/>
                </a:ext>
              </a:extLst>
            </p:cNvPr>
            <p:cNvSpPr/>
            <p:nvPr/>
          </p:nvSpPr>
          <p:spPr>
            <a:xfrm>
              <a:off x="4205250" y="4480734"/>
              <a:ext cx="513339" cy="539511"/>
            </a:xfrm>
            <a:custGeom>
              <a:avLst/>
              <a:gdLst>
                <a:gd name="connsiteX0" fmla="*/ 347414 w 513339"/>
                <a:gd name="connsiteY0" fmla="*/ 539512 h 539511"/>
                <a:gd name="connsiteX1" fmla="*/ 126529 w 513339"/>
                <a:gd name="connsiteY1" fmla="*/ 450453 h 539511"/>
                <a:gd name="connsiteX2" fmla="*/ 50901 w 513339"/>
                <a:gd name="connsiteY2" fmla="*/ 383206 h 539511"/>
                <a:gd name="connsiteX3" fmla="*/ 46710 w 513339"/>
                <a:gd name="connsiteY3" fmla="*/ 364728 h 539511"/>
                <a:gd name="connsiteX4" fmla="*/ 17182 w 513339"/>
                <a:gd name="connsiteY4" fmla="*/ 284432 h 539511"/>
                <a:gd name="connsiteX5" fmla="*/ 20135 w 513339"/>
                <a:gd name="connsiteY5" fmla="*/ 258334 h 539511"/>
                <a:gd name="connsiteX6" fmla="*/ 13277 w 513339"/>
                <a:gd name="connsiteY6" fmla="*/ 238903 h 539511"/>
                <a:gd name="connsiteX7" fmla="*/ 2800 w 513339"/>
                <a:gd name="connsiteY7" fmla="*/ 146796 h 539511"/>
                <a:gd name="connsiteX8" fmla="*/ 12896 w 513339"/>
                <a:gd name="connsiteY8" fmla="*/ 68881 h 539511"/>
                <a:gd name="connsiteX9" fmla="*/ 28327 w 513339"/>
                <a:gd name="connsiteY9" fmla="*/ 59166 h 539511"/>
                <a:gd name="connsiteX10" fmla="*/ 155200 w 513339"/>
                <a:gd name="connsiteY10" fmla="*/ 46879 h 539511"/>
                <a:gd name="connsiteX11" fmla="*/ 345414 w 513339"/>
                <a:gd name="connsiteY11" fmla="*/ 151749 h 539511"/>
                <a:gd name="connsiteX12" fmla="*/ 289693 w 513339"/>
                <a:gd name="connsiteY12" fmla="*/ 7350 h 539511"/>
                <a:gd name="connsiteX13" fmla="*/ 292169 w 513339"/>
                <a:gd name="connsiteY13" fmla="*/ 1921 h 539511"/>
                <a:gd name="connsiteX14" fmla="*/ 303218 w 513339"/>
                <a:gd name="connsiteY14" fmla="*/ 2302 h 539511"/>
                <a:gd name="connsiteX15" fmla="*/ 447141 w 513339"/>
                <a:gd name="connsiteY15" fmla="*/ 139271 h 539511"/>
                <a:gd name="connsiteX16" fmla="*/ 513340 w 513339"/>
                <a:gd name="connsiteY16" fmla="*/ 276145 h 539511"/>
                <a:gd name="connsiteX17" fmla="*/ 347414 w 513339"/>
                <a:gd name="connsiteY17" fmla="*/ 539512 h 539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39" h="539511">
                  <a:moveTo>
                    <a:pt x="347414" y="539512"/>
                  </a:moveTo>
                  <a:cubicBezTo>
                    <a:pt x="284263" y="502174"/>
                    <a:pt x="200348" y="482457"/>
                    <a:pt x="126529" y="450453"/>
                  </a:cubicBezTo>
                  <a:cubicBezTo>
                    <a:pt x="94525" y="436546"/>
                    <a:pt x="60426" y="416830"/>
                    <a:pt x="50901" y="383206"/>
                  </a:cubicBezTo>
                  <a:cubicBezTo>
                    <a:pt x="49187" y="377111"/>
                    <a:pt x="48329" y="370824"/>
                    <a:pt x="46710" y="364728"/>
                  </a:cubicBezTo>
                  <a:cubicBezTo>
                    <a:pt x="39185" y="336820"/>
                    <a:pt x="14896" y="313198"/>
                    <a:pt x="17182" y="284432"/>
                  </a:cubicBezTo>
                  <a:cubicBezTo>
                    <a:pt x="17849" y="275669"/>
                    <a:pt x="21088" y="267097"/>
                    <a:pt x="20135" y="258334"/>
                  </a:cubicBezTo>
                  <a:cubicBezTo>
                    <a:pt x="19373" y="251476"/>
                    <a:pt x="16135" y="245189"/>
                    <a:pt x="13277" y="238903"/>
                  </a:cubicBezTo>
                  <a:cubicBezTo>
                    <a:pt x="514" y="210232"/>
                    <a:pt x="-3201" y="177562"/>
                    <a:pt x="2800" y="146796"/>
                  </a:cubicBezTo>
                  <a:cubicBezTo>
                    <a:pt x="7753" y="121650"/>
                    <a:pt x="-4344" y="87836"/>
                    <a:pt x="12896" y="68881"/>
                  </a:cubicBezTo>
                  <a:cubicBezTo>
                    <a:pt x="16992" y="64310"/>
                    <a:pt x="22707" y="61547"/>
                    <a:pt x="28327" y="59166"/>
                  </a:cubicBezTo>
                  <a:cubicBezTo>
                    <a:pt x="67951" y="42402"/>
                    <a:pt x="112623" y="40592"/>
                    <a:pt x="155200" y="46879"/>
                  </a:cubicBezTo>
                  <a:cubicBezTo>
                    <a:pt x="207968" y="54689"/>
                    <a:pt x="282930" y="108601"/>
                    <a:pt x="345414" y="151749"/>
                  </a:cubicBezTo>
                  <a:cubicBezTo>
                    <a:pt x="277691" y="89074"/>
                    <a:pt x="271119" y="43545"/>
                    <a:pt x="289693" y="7350"/>
                  </a:cubicBezTo>
                  <a:cubicBezTo>
                    <a:pt x="290645" y="5540"/>
                    <a:pt x="290645" y="3349"/>
                    <a:pt x="292169" y="1921"/>
                  </a:cubicBezTo>
                  <a:cubicBezTo>
                    <a:pt x="295027" y="-746"/>
                    <a:pt x="300742" y="-651"/>
                    <a:pt x="303218" y="2302"/>
                  </a:cubicBezTo>
                  <a:cubicBezTo>
                    <a:pt x="337127" y="43545"/>
                    <a:pt x="410851" y="83645"/>
                    <a:pt x="447141" y="139271"/>
                  </a:cubicBezTo>
                  <a:cubicBezTo>
                    <a:pt x="475049" y="182038"/>
                    <a:pt x="488670" y="237760"/>
                    <a:pt x="513340" y="276145"/>
                  </a:cubicBezTo>
                  <a:lnTo>
                    <a:pt x="347414" y="539512"/>
                  </a:lnTo>
                  <a:close/>
                </a:path>
              </a:pathLst>
            </a:custGeom>
            <a:solidFill>
              <a:srgbClr val="F2A285"/>
            </a:solidFill>
            <a:ln w="9525" cap="flat">
              <a:noFill/>
              <a:prstDash val="solid"/>
              <a:miter/>
            </a:ln>
          </p:spPr>
          <p:txBody>
            <a:bodyPr rtlCol="0" anchor="ctr"/>
            <a:lstStyle/>
            <a:p>
              <a:endParaRPr lang="zh-CN" altLang="en-US"/>
            </a:p>
          </p:txBody>
        </p:sp>
        <p:sp>
          <p:nvSpPr>
            <p:cNvPr id="85" name="îṣ1îḑè">
              <a:extLst>
                <a:ext uri="{FF2B5EF4-FFF2-40B4-BE49-F238E27FC236}">
                  <a16:creationId xmlns:a16="http://schemas.microsoft.com/office/drawing/2014/main" id="{F56D4241-C5C9-48C8-A719-3CF23FC3D585}"/>
                </a:ext>
              </a:extLst>
            </p:cNvPr>
            <p:cNvSpPr/>
            <p:nvPr/>
          </p:nvSpPr>
          <p:spPr>
            <a:xfrm>
              <a:off x="4545590" y="3811713"/>
              <a:ext cx="1468684" cy="1788247"/>
            </a:xfrm>
            <a:custGeom>
              <a:avLst/>
              <a:gdLst>
                <a:gd name="connsiteX0" fmla="*/ 967384 w 1468684"/>
                <a:gd name="connsiteY0" fmla="*/ 0 h 1788247"/>
                <a:gd name="connsiteX1" fmla="*/ 899947 w 1468684"/>
                <a:gd name="connsiteY1" fmla="*/ 531114 h 1788247"/>
                <a:gd name="connsiteX2" fmla="*/ 871372 w 1468684"/>
                <a:gd name="connsiteY2" fmla="*/ 619411 h 1788247"/>
                <a:gd name="connsiteX3" fmla="*/ 870133 w 1468684"/>
                <a:gd name="connsiteY3" fmla="*/ 699040 h 1788247"/>
                <a:gd name="connsiteX4" fmla="*/ 911186 w 1468684"/>
                <a:gd name="connsiteY4" fmla="*/ 1268254 h 1788247"/>
                <a:gd name="connsiteX5" fmla="*/ 349688 w 1468684"/>
                <a:gd name="connsiteY5" fmla="*/ 995077 h 1788247"/>
                <a:gd name="connsiteX6" fmla="*/ 321017 w 1468684"/>
                <a:gd name="connsiteY6" fmla="*/ 1001554 h 1788247"/>
                <a:gd name="connsiteX7" fmla="*/ 299015 w 1468684"/>
                <a:gd name="connsiteY7" fmla="*/ 1014794 h 1788247"/>
                <a:gd name="connsiteX8" fmla="*/ 172904 w 1468684"/>
                <a:gd name="connsiteY8" fmla="*/ 945166 h 1788247"/>
                <a:gd name="connsiteX9" fmla="*/ 25 w 1468684"/>
                <a:gd name="connsiteY9" fmla="*/ 1204627 h 1788247"/>
                <a:gd name="connsiteX10" fmla="*/ 120040 w 1468684"/>
                <a:gd name="connsiteY10" fmla="*/ 1281970 h 1788247"/>
                <a:gd name="connsiteX11" fmla="*/ 125660 w 1468684"/>
                <a:gd name="connsiteY11" fmla="*/ 1307211 h 1788247"/>
                <a:gd name="connsiteX12" fmla="*/ 135470 w 1468684"/>
                <a:gd name="connsiteY12" fmla="*/ 1330452 h 1788247"/>
                <a:gd name="connsiteX13" fmla="*/ 359213 w 1468684"/>
                <a:gd name="connsiteY13" fmla="*/ 1491044 h 1788247"/>
                <a:gd name="connsiteX14" fmla="*/ 1166075 w 1468684"/>
                <a:gd name="connsiteY14" fmla="*/ 1787843 h 1788247"/>
                <a:gd name="connsiteX15" fmla="*/ 1290662 w 1468684"/>
                <a:gd name="connsiteY15" fmla="*/ 1748981 h 1788247"/>
                <a:gd name="connsiteX16" fmla="*/ 1333525 w 1468684"/>
                <a:gd name="connsiteY16" fmla="*/ 1671447 h 1788247"/>
                <a:gd name="connsiteX17" fmla="*/ 1394771 w 1468684"/>
                <a:gd name="connsiteY17" fmla="*/ 1345787 h 1788247"/>
                <a:gd name="connsiteX18" fmla="*/ 1468685 w 1468684"/>
                <a:gd name="connsiteY18" fmla="*/ 397764 h 178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68684" h="1788247">
                  <a:moveTo>
                    <a:pt x="967384" y="0"/>
                  </a:moveTo>
                  <a:cubicBezTo>
                    <a:pt x="988339" y="178975"/>
                    <a:pt x="965003" y="363093"/>
                    <a:pt x="899947" y="531114"/>
                  </a:cubicBezTo>
                  <a:cubicBezTo>
                    <a:pt x="888803" y="560070"/>
                    <a:pt x="876325" y="588836"/>
                    <a:pt x="871372" y="619411"/>
                  </a:cubicBezTo>
                  <a:cubicBezTo>
                    <a:pt x="867086" y="645700"/>
                    <a:pt x="868514" y="672465"/>
                    <a:pt x="870133" y="699040"/>
                  </a:cubicBezTo>
                  <a:cubicBezTo>
                    <a:pt x="878325" y="840772"/>
                    <a:pt x="900899" y="1153478"/>
                    <a:pt x="911186" y="1268254"/>
                  </a:cubicBezTo>
                  <a:cubicBezTo>
                    <a:pt x="663917" y="1157859"/>
                    <a:pt x="647820" y="1135856"/>
                    <a:pt x="349688" y="995077"/>
                  </a:cubicBezTo>
                  <a:cubicBezTo>
                    <a:pt x="339781" y="990410"/>
                    <a:pt x="327971" y="993077"/>
                    <a:pt x="321017" y="1001554"/>
                  </a:cubicBezTo>
                  <a:cubicBezTo>
                    <a:pt x="313112" y="1011174"/>
                    <a:pt x="306539" y="1014794"/>
                    <a:pt x="299015" y="1014794"/>
                  </a:cubicBezTo>
                  <a:cubicBezTo>
                    <a:pt x="288442" y="1014698"/>
                    <a:pt x="175094" y="941546"/>
                    <a:pt x="172904" y="945166"/>
                  </a:cubicBezTo>
                  <a:cubicBezTo>
                    <a:pt x="131375" y="1012793"/>
                    <a:pt x="43554" y="1138333"/>
                    <a:pt x="25" y="1204627"/>
                  </a:cubicBezTo>
                  <a:cubicBezTo>
                    <a:pt x="-1975" y="1207675"/>
                    <a:pt x="117944" y="1276826"/>
                    <a:pt x="120040" y="1281970"/>
                  </a:cubicBezTo>
                  <a:cubicBezTo>
                    <a:pt x="121564" y="1285685"/>
                    <a:pt x="126993" y="1295781"/>
                    <a:pt x="125660" y="1307211"/>
                  </a:cubicBezTo>
                  <a:cubicBezTo>
                    <a:pt x="124517" y="1316260"/>
                    <a:pt x="128041" y="1325213"/>
                    <a:pt x="135470" y="1330452"/>
                  </a:cubicBezTo>
                  <a:cubicBezTo>
                    <a:pt x="242912" y="1406176"/>
                    <a:pt x="237959" y="1414272"/>
                    <a:pt x="359213" y="1491044"/>
                  </a:cubicBezTo>
                  <a:cubicBezTo>
                    <a:pt x="605053" y="1646873"/>
                    <a:pt x="875087" y="1797082"/>
                    <a:pt x="1166075" y="1787843"/>
                  </a:cubicBezTo>
                  <a:cubicBezTo>
                    <a:pt x="1210557" y="1786414"/>
                    <a:pt x="1258373" y="1779651"/>
                    <a:pt x="1290662" y="1748981"/>
                  </a:cubicBezTo>
                  <a:cubicBezTo>
                    <a:pt x="1312284" y="1728407"/>
                    <a:pt x="1324000" y="1699736"/>
                    <a:pt x="1333525" y="1671447"/>
                  </a:cubicBezTo>
                  <a:cubicBezTo>
                    <a:pt x="1368863" y="1566577"/>
                    <a:pt x="1382579" y="1455801"/>
                    <a:pt x="1394771" y="1345787"/>
                  </a:cubicBezTo>
                  <a:cubicBezTo>
                    <a:pt x="1429823" y="1030700"/>
                    <a:pt x="1454492" y="714470"/>
                    <a:pt x="1468685" y="397764"/>
                  </a:cubicBezTo>
                </a:path>
              </a:pathLst>
            </a:custGeom>
            <a:solidFill>
              <a:srgbClr val="65B7AB"/>
            </a:solidFill>
            <a:ln w="9525" cap="flat">
              <a:noFill/>
              <a:prstDash val="solid"/>
              <a:miter/>
            </a:ln>
          </p:spPr>
          <p:txBody>
            <a:bodyPr rtlCol="0" anchor="ctr"/>
            <a:lstStyle/>
            <a:p>
              <a:endParaRPr lang="zh-CN" altLang="en-US"/>
            </a:p>
          </p:txBody>
        </p:sp>
        <p:sp>
          <p:nvSpPr>
            <p:cNvPr id="86" name="íṥḻídè">
              <a:extLst>
                <a:ext uri="{FF2B5EF4-FFF2-40B4-BE49-F238E27FC236}">
                  <a16:creationId xmlns:a16="http://schemas.microsoft.com/office/drawing/2014/main" id="{0C56C8E3-9269-4759-B58F-99B21AA3F954}"/>
                </a:ext>
              </a:extLst>
            </p:cNvPr>
            <p:cNvSpPr/>
            <p:nvPr/>
          </p:nvSpPr>
          <p:spPr>
            <a:xfrm>
              <a:off x="4471701" y="4756784"/>
              <a:ext cx="246792" cy="259461"/>
            </a:xfrm>
            <a:custGeom>
              <a:avLst/>
              <a:gdLst>
                <a:gd name="connsiteX0" fmla="*/ 246793 w 246792"/>
                <a:gd name="connsiteY0" fmla="*/ 0 h 259461"/>
                <a:gd name="connsiteX1" fmla="*/ 63341 w 246792"/>
                <a:gd name="connsiteY1" fmla="*/ 228505 h 259461"/>
                <a:gd name="connsiteX2" fmla="*/ 0 w 246792"/>
                <a:gd name="connsiteY2" fmla="*/ 226219 h 259461"/>
                <a:gd name="connsiteX3" fmla="*/ 74009 w 246792"/>
                <a:gd name="connsiteY3" fmla="*/ 259461 h 259461"/>
              </a:gdLst>
              <a:ahLst/>
              <a:cxnLst>
                <a:cxn ang="0">
                  <a:pos x="connsiteX0" y="connsiteY0"/>
                </a:cxn>
                <a:cxn ang="0">
                  <a:pos x="connsiteX1" y="connsiteY1"/>
                </a:cxn>
                <a:cxn ang="0">
                  <a:pos x="connsiteX2" y="connsiteY2"/>
                </a:cxn>
                <a:cxn ang="0">
                  <a:pos x="connsiteX3" y="connsiteY3"/>
                </a:cxn>
              </a:cxnLst>
              <a:rect l="l" t="t" r="r" b="b"/>
              <a:pathLst>
                <a:path w="246792" h="259461">
                  <a:moveTo>
                    <a:pt x="246793" y="0"/>
                  </a:moveTo>
                  <a:lnTo>
                    <a:pt x="63341" y="228505"/>
                  </a:lnTo>
                  <a:lnTo>
                    <a:pt x="0" y="226219"/>
                  </a:lnTo>
                  <a:lnTo>
                    <a:pt x="74009" y="259461"/>
                  </a:lnTo>
                  <a:close/>
                </a:path>
              </a:pathLst>
            </a:custGeom>
            <a:solidFill>
              <a:srgbClr val="D9674E"/>
            </a:solidFill>
            <a:ln w="9525" cap="flat">
              <a:noFill/>
              <a:prstDash val="solid"/>
              <a:miter/>
            </a:ln>
          </p:spPr>
          <p:txBody>
            <a:bodyPr rtlCol="0" anchor="ctr"/>
            <a:lstStyle/>
            <a:p>
              <a:endParaRPr lang="zh-CN" altLang="en-US"/>
            </a:p>
          </p:txBody>
        </p:sp>
        <p:sp>
          <p:nvSpPr>
            <p:cNvPr id="87" name="ïS1iďé">
              <a:extLst>
                <a:ext uri="{FF2B5EF4-FFF2-40B4-BE49-F238E27FC236}">
                  <a16:creationId xmlns:a16="http://schemas.microsoft.com/office/drawing/2014/main" id="{E9FC1F9F-A850-4403-B175-AC6F2980FE5A}"/>
                </a:ext>
              </a:extLst>
            </p:cNvPr>
            <p:cNvSpPr/>
            <p:nvPr/>
          </p:nvSpPr>
          <p:spPr>
            <a:xfrm>
              <a:off x="4665725" y="4824126"/>
              <a:ext cx="188214" cy="313182"/>
            </a:xfrm>
            <a:custGeom>
              <a:avLst/>
              <a:gdLst>
                <a:gd name="connsiteX0" fmla="*/ 178975 w 188214"/>
                <a:gd name="connsiteY0" fmla="*/ 2286 h 313182"/>
                <a:gd name="connsiteX1" fmla="*/ 0 w 188214"/>
                <a:gd name="connsiteY1" fmla="*/ 269367 h 313182"/>
                <a:gd name="connsiteX2" fmla="*/ 5810 w 188214"/>
                <a:gd name="connsiteY2" fmla="*/ 287560 h 313182"/>
                <a:gd name="connsiteX3" fmla="*/ 10573 w 188214"/>
                <a:gd name="connsiteY3" fmla="*/ 313182 h 313182"/>
                <a:gd name="connsiteX4" fmla="*/ 188214 w 188214"/>
                <a:gd name="connsiteY4" fmla="*/ 0 h 313182"/>
                <a:gd name="connsiteX5" fmla="*/ 178975 w 188214"/>
                <a:gd name="connsiteY5" fmla="*/ 2286 h 31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214" h="313182">
                  <a:moveTo>
                    <a:pt x="178975" y="2286"/>
                  </a:moveTo>
                  <a:lnTo>
                    <a:pt x="0" y="269367"/>
                  </a:lnTo>
                  <a:cubicBezTo>
                    <a:pt x="0" y="269367"/>
                    <a:pt x="6096" y="280606"/>
                    <a:pt x="5810" y="287560"/>
                  </a:cubicBezTo>
                  <a:cubicBezTo>
                    <a:pt x="5525" y="294513"/>
                    <a:pt x="2667" y="306419"/>
                    <a:pt x="10573" y="313182"/>
                  </a:cubicBezTo>
                  <a:lnTo>
                    <a:pt x="188214" y="0"/>
                  </a:lnTo>
                  <a:lnTo>
                    <a:pt x="178975" y="2286"/>
                  </a:lnTo>
                  <a:close/>
                </a:path>
              </a:pathLst>
            </a:custGeom>
            <a:solidFill>
              <a:srgbClr val="3F9385"/>
            </a:solidFill>
            <a:ln w="9525" cap="flat">
              <a:noFill/>
              <a:prstDash val="solid"/>
              <a:miter/>
            </a:ln>
          </p:spPr>
          <p:txBody>
            <a:bodyPr rtlCol="0" anchor="ctr"/>
            <a:lstStyle/>
            <a:p>
              <a:endParaRPr lang="zh-CN" altLang="en-US"/>
            </a:p>
          </p:txBody>
        </p:sp>
        <p:sp>
          <p:nvSpPr>
            <p:cNvPr id="88" name="ísľîḓe">
              <a:extLst>
                <a:ext uri="{FF2B5EF4-FFF2-40B4-BE49-F238E27FC236}">
                  <a16:creationId xmlns:a16="http://schemas.microsoft.com/office/drawing/2014/main" id="{4BCDB175-F5F6-48F1-B49A-0E0671D0E846}"/>
                </a:ext>
              </a:extLst>
            </p:cNvPr>
            <p:cNvSpPr/>
            <p:nvPr/>
          </p:nvSpPr>
          <p:spPr>
            <a:xfrm>
              <a:off x="5372004" y="5259728"/>
              <a:ext cx="555021" cy="284106"/>
            </a:xfrm>
            <a:custGeom>
              <a:avLst/>
              <a:gdLst>
                <a:gd name="connsiteX0" fmla="*/ 0 w 555021"/>
                <a:gd name="connsiteY0" fmla="*/ 284107 h 284106"/>
                <a:gd name="connsiteX1" fmla="*/ 327851 w 555021"/>
                <a:gd name="connsiteY1" fmla="*/ 29123 h 284106"/>
                <a:gd name="connsiteX2" fmla="*/ 555022 w 555021"/>
                <a:gd name="connsiteY2" fmla="*/ 3595 h 284106"/>
              </a:gdLst>
              <a:ahLst/>
              <a:cxnLst>
                <a:cxn ang="0">
                  <a:pos x="connsiteX0" y="connsiteY0"/>
                </a:cxn>
                <a:cxn ang="0">
                  <a:pos x="connsiteX1" y="connsiteY1"/>
                </a:cxn>
                <a:cxn ang="0">
                  <a:pos x="connsiteX2" y="connsiteY2"/>
                </a:cxn>
              </a:cxnLst>
              <a:rect l="l" t="t" r="r" b="b"/>
              <a:pathLst>
                <a:path w="555021" h="284106">
                  <a:moveTo>
                    <a:pt x="0" y="284107"/>
                  </a:moveTo>
                  <a:cubicBezTo>
                    <a:pt x="77724" y="154852"/>
                    <a:pt x="186690" y="82272"/>
                    <a:pt x="327851" y="29123"/>
                  </a:cubicBezTo>
                  <a:cubicBezTo>
                    <a:pt x="406908" y="-595"/>
                    <a:pt x="489966" y="-4310"/>
                    <a:pt x="555022" y="3595"/>
                  </a:cubicBezTo>
                </a:path>
              </a:pathLst>
            </a:custGeom>
            <a:noFill/>
            <a:ln w="9525" cap="rnd">
              <a:solidFill>
                <a:srgbClr val="3A2120"/>
              </a:solidFill>
              <a:prstDash val="solid"/>
              <a:round/>
            </a:ln>
          </p:spPr>
          <p:txBody>
            <a:bodyPr rtlCol="0" anchor="ctr"/>
            <a:lstStyle/>
            <a:p>
              <a:endParaRPr lang="zh-CN" altLang="en-US"/>
            </a:p>
          </p:txBody>
        </p:sp>
        <p:sp>
          <p:nvSpPr>
            <p:cNvPr id="89" name="iṩḷïḑè">
              <a:extLst>
                <a:ext uri="{FF2B5EF4-FFF2-40B4-BE49-F238E27FC236}">
                  <a16:creationId xmlns:a16="http://schemas.microsoft.com/office/drawing/2014/main" id="{329EC221-C976-4BA0-9EB9-4C1315486D21}"/>
                </a:ext>
              </a:extLst>
            </p:cNvPr>
            <p:cNvSpPr/>
            <p:nvPr/>
          </p:nvSpPr>
          <p:spPr>
            <a:xfrm>
              <a:off x="5412009" y="5497258"/>
              <a:ext cx="27717" cy="40481"/>
            </a:xfrm>
            <a:custGeom>
              <a:avLst/>
              <a:gdLst>
                <a:gd name="connsiteX0" fmla="*/ 0 w 27717"/>
                <a:gd name="connsiteY0" fmla="*/ 40481 h 40481"/>
                <a:gd name="connsiteX1" fmla="*/ 27718 w 27717"/>
                <a:gd name="connsiteY1" fmla="*/ 0 h 40481"/>
              </a:gdLst>
              <a:ahLst/>
              <a:cxnLst>
                <a:cxn ang="0">
                  <a:pos x="connsiteX0" y="connsiteY0"/>
                </a:cxn>
                <a:cxn ang="0">
                  <a:pos x="connsiteX1" y="connsiteY1"/>
                </a:cxn>
              </a:cxnLst>
              <a:rect l="l" t="t" r="r" b="b"/>
              <a:pathLst>
                <a:path w="27717" h="40481">
                  <a:moveTo>
                    <a:pt x="0" y="40481"/>
                  </a:moveTo>
                  <a:cubicBezTo>
                    <a:pt x="8763" y="26670"/>
                    <a:pt x="18002" y="13144"/>
                    <a:pt x="27718" y="0"/>
                  </a:cubicBezTo>
                </a:path>
              </a:pathLst>
            </a:custGeom>
            <a:noFill/>
            <a:ln w="9525" cap="rnd">
              <a:solidFill>
                <a:srgbClr val="3A2120"/>
              </a:solidFill>
              <a:prstDash val="solid"/>
              <a:round/>
            </a:ln>
          </p:spPr>
          <p:txBody>
            <a:bodyPr rtlCol="0" anchor="ctr"/>
            <a:lstStyle/>
            <a:p>
              <a:endParaRPr lang="zh-CN" altLang="en-US"/>
            </a:p>
          </p:txBody>
        </p:sp>
        <p:sp>
          <p:nvSpPr>
            <p:cNvPr id="90" name="ïšliḍè">
              <a:extLst>
                <a:ext uri="{FF2B5EF4-FFF2-40B4-BE49-F238E27FC236}">
                  <a16:creationId xmlns:a16="http://schemas.microsoft.com/office/drawing/2014/main" id="{2E83D527-3A6E-4B38-BD6D-1109C3CA5A6D}"/>
                </a:ext>
              </a:extLst>
            </p:cNvPr>
            <p:cNvSpPr/>
            <p:nvPr/>
          </p:nvSpPr>
          <p:spPr>
            <a:xfrm>
              <a:off x="5466302" y="5425153"/>
              <a:ext cx="41528" cy="42862"/>
            </a:xfrm>
            <a:custGeom>
              <a:avLst/>
              <a:gdLst>
                <a:gd name="connsiteX0" fmla="*/ 0 w 41528"/>
                <a:gd name="connsiteY0" fmla="*/ 42863 h 42862"/>
                <a:gd name="connsiteX1" fmla="*/ 41529 w 41528"/>
                <a:gd name="connsiteY1" fmla="*/ 0 h 42862"/>
              </a:gdLst>
              <a:ahLst/>
              <a:cxnLst>
                <a:cxn ang="0">
                  <a:pos x="connsiteX0" y="connsiteY0"/>
                </a:cxn>
                <a:cxn ang="0">
                  <a:pos x="connsiteX1" y="connsiteY1"/>
                </a:cxn>
              </a:cxnLst>
              <a:rect l="l" t="t" r="r" b="b"/>
              <a:pathLst>
                <a:path w="41528" h="42862">
                  <a:moveTo>
                    <a:pt x="0" y="42863"/>
                  </a:moveTo>
                  <a:cubicBezTo>
                    <a:pt x="12382" y="27241"/>
                    <a:pt x="26289" y="12954"/>
                    <a:pt x="41529" y="0"/>
                  </a:cubicBezTo>
                </a:path>
              </a:pathLst>
            </a:custGeom>
            <a:noFill/>
            <a:ln w="9525" cap="rnd">
              <a:solidFill>
                <a:srgbClr val="3A2120"/>
              </a:solidFill>
              <a:prstDash val="solid"/>
              <a:round/>
            </a:ln>
          </p:spPr>
          <p:txBody>
            <a:bodyPr rtlCol="0" anchor="ctr"/>
            <a:lstStyle/>
            <a:p>
              <a:endParaRPr lang="zh-CN" altLang="en-US"/>
            </a:p>
          </p:txBody>
        </p:sp>
        <p:sp>
          <p:nvSpPr>
            <p:cNvPr id="91" name="iṡ1ïḍé">
              <a:extLst>
                <a:ext uri="{FF2B5EF4-FFF2-40B4-BE49-F238E27FC236}">
                  <a16:creationId xmlns:a16="http://schemas.microsoft.com/office/drawing/2014/main" id="{7A781821-8048-481B-9CC5-79DECBF187EA}"/>
                </a:ext>
              </a:extLst>
            </p:cNvPr>
            <p:cNvSpPr/>
            <p:nvPr/>
          </p:nvSpPr>
          <p:spPr>
            <a:xfrm>
              <a:off x="5545740" y="5373242"/>
              <a:ext cx="40671" cy="26574"/>
            </a:xfrm>
            <a:custGeom>
              <a:avLst/>
              <a:gdLst>
                <a:gd name="connsiteX0" fmla="*/ 0 w 40671"/>
                <a:gd name="connsiteY0" fmla="*/ 26575 h 26574"/>
                <a:gd name="connsiteX1" fmla="*/ 40672 w 40671"/>
                <a:gd name="connsiteY1" fmla="*/ 0 h 26574"/>
              </a:gdLst>
              <a:ahLst/>
              <a:cxnLst>
                <a:cxn ang="0">
                  <a:pos x="connsiteX0" y="connsiteY0"/>
                </a:cxn>
                <a:cxn ang="0">
                  <a:pos x="connsiteX1" y="connsiteY1"/>
                </a:cxn>
              </a:cxnLst>
              <a:rect l="l" t="t" r="r" b="b"/>
              <a:pathLst>
                <a:path w="40671" h="26574">
                  <a:moveTo>
                    <a:pt x="0" y="26575"/>
                  </a:moveTo>
                  <a:cubicBezTo>
                    <a:pt x="12668" y="16383"/>
                    <a:pt x="26289" y="7525"/>
                    <a:pt x="40672" y="0"/>
                  </a:cubicBezTo>
                </a:path>
              </a:pathLst>
            </a:custGeom>
            <a:noFill/>
            <a:ln w="9525" cap="rnd">
              <a:solidFill>
                <a:srgbClr val="3A2120"/>
              </a:solidFill>
              <a:prstDash val="solid"/>
              <a:round/>
            </a:ln>
          </p:spPr>
          <p:txBody>
            <a:bodyPr rtlCol="0" anchor="ctr"/>
            <a:lstStyle/>
            <a:p>
              <a:endParaRPr lang="zh-CN" altLang="en-US"/>
            </a:p>
          </p:txBody>
        </p:sp>
        <p:sp>
          <p:nvSpPr>
            <p:cNvPr id="92" name="isļidé">
              <a:extLst>
                <a:ext uri="{FF2B5EF4-FFF2-40B4-BE49-F238E27FC236}">
                  <a16:creationId xmlns:a16="http://schemas.microsoft.com/office/drawing/2014/main" id="{FF786F71-210C-4D66-A3F7-9A6D3E9766AC}"/>
                </a:ext>
              </a:extLst>
            </p:cNvPr>
            <p:cNvSpPr/>
            <p:nvPr/>
          </p:nvSpPr>
          <p:spPr>
            <a:xfrm>
              <a:off x="5624512" y="5331046"/>
              <a:ext cx="46196" cy="22669"/>
            </a:xfrm>
            <a:custGeom>
              <a:avLst/>
              <a:gdLst>
                <a:gd name="connsiteX0" fmla="*/ 0 w 46196"/>
                <a:gd name="connsiteY0" fmla="*/ 22670 h 22669"/>
                <a:gd name="connsiteX1" fmla="*/ 46196 w 46196"/>
                <a:gd name="connsiteY1" fmla="*/ 0 h 22669"/>
              </a:gdLst>
              <a:ahLst/>
              <a:cxnLst>
                <a:cxn ang="0">
                  <a:pos x="connsiteX0" y="connsiteY0"/>
                </a:cxn>
                <a:cxn ang="0">
                  <a:pos x="connsiteX1" y="connsiteY1"/>
                </a:cxn>
              </a:cxnLst>
              <a:rect l="l" t="t" r="r" b="b"/>
              <a:pathLst>
                <a:path w="46196" h="22669">
                  <a:moveTo>
                    <a:pt x="0" y="22670"/>
                  </a:moveTo>
                  <a:cubicBezTo>
                    <a:pt x="14669" y="13811"/>
                    <a:pt x="30194" y="6191"/>
                    <a:pt x="46196" y="0"/>
                  </a:cubicBezTo>
                </a:path>
              </a:pathLst>
            </a:custGeom>
            <a:noFill/>
            <a:ln w="9525" cap="rnd">
              <a:solidFill>
                <a:srgbClr val="3A2120"/>
              </a:solidFill>
              <a:prstDash val="solid"/>
              <a:round/>
            </a:ln>
          </p:spPr>
          <p:txBody>
            <a:bodyPr rtlCol="0" anchor="ctr"/>
            <a:lstStyle/>
            <a:p>
              <a:endParaRPr lang="zh-CN" altLang="en-US"/>
            </a:p>
          </p:txBody>
        </p:sp>
        <p:sp>
          <p:nvSpPr>
            <p:cNvPr id="93" name="isḷíḓê">
              <a:extLst>
                <a:ext uri="{FF2B5EF4-FFF2-40B4-BE49-F238E27FC236}">
                  <a16:creationId xmlns:a16="http://schemas.microsoft.com/office/drawing/2014/main" id="{B2987A84-F503-4CF3-85CA-4A92055B8616}"/>
                </a:ext>
              </a:extLst>
            </p:cNvPr>
            <p:cNvSpPr/>
            <p:nvPr/>
          </p:nvSpPr>
          <p:spPr>
            <a:xfrm>
              <a:off x="5705379" y="5303614"/>
              <a:ext cx="46386" cy="15716"/>
            </a:xfrm>
            <a:custGeom>
              <a:avLst/>
              <a:gdLst>
                <a:gd name="connsiteX0" fmla="*/ 0 w 46386"/>
                <a:gd name="connsiteY0" fmla="*/ 15716 h 15716"/>
                <a:gd name="connsiteX1" fmla="*/ 46387 w 46386"/>
                <a:gd name="connsiteY1" fmla="*/ 0 h 15716"/>
              </a:gdLst>
              <a:ahLst/>
              <a:cxnLst>
                <a:cxn ang="0">
                  <a:pos x="connsiteX0" y="connsiteY0"/>
                </a:cxn>
                <a:cxn ang="0">
                  <a:pos x="connsiteX1" y="connsiteY1"/>
                </a:cxn>
              </a:cxnLst>
              <a:rect l="l" t="t" r="r" b="b"/>
              <a:pathLst>
                <a:path w="46386" h="15716">
                  <a:moveTo>
                    <a:pt x="0" y="15716"/>
                  </a:moveTo>
                  <a:cubicBezTo>
                    <a:pt x="14954" y="9144"/>
                    <a:pt x="30480" y="3905"/>
                    <a:pt x="46387" y="0"/>
                  </a:cubicBezTo>
                </a:path>
              </a:pathLst>
            </a:custGeom>
            <a:noFill/>
            <a:ln w="9525" cap="rnd">
              <a:solidFill>
                <a:srgbClr val="3A2120"/>
              </a:solidFill>
              <a:prstDash val="solid"/>
              <a:round/>
            </a:ln>
          </p:spPr>
          <p:txBody>
            <a:bodyPr rtlCol="0" anchor="ctr"/>
            <a:lstStyle/>
            <a:p>
              <a:endParaRPr lang="zh-CN" altLang="en-US"/>
            </a:p>
          </p:txBody>
        </p:sp>
        <p:sp>
          <p:nvSpPr>
            <p:cNvPr id="94" name="íṧḻïḓe">
              <a:extLst>
                <a:ext uri="{FF2B5EF4-FFF2-40B4-BE49-F238E27FC236}">
                  <a16:creationId xmlns:a16="http://schemas.microsoft.com/office/drawing/2014/main" id="{D98A1645-C9FA-4DE8-B23C-E7970FC79CAA}"/>
                </a:ext>
              </a:extLst>
            </p:cNvPr>
            <p:cNvSpPr/>
            <p:nvPr/>
          </p:nvSpPr>
          <p:spPr>
            <a:xfrm>
              <a:off x="5789866" y="5292089"/>
              <a:ext cx="42957" cy="5715"/>
            </a:xfrm>
            <a:custGeom>
              <a:avLst/>
              <a:gdLst>
                <a:gd name="connsiteX0" fmla="*/ 0 w 42957"/>
                <a:gd name="connsiteY0" fmla="*/ 5715 h 5715"/>
                <a:gd name="connsiteX1" fmla="*/ 42958 w 42957"/>
                <a:gd name="connsiteY1" fmla="*/ 0 h 5715"/>
              </a:gdLst>
              <a:ahLst/>
              <a:cxnLst>
                <a:cxn ang="0">
                  <a:pos x="connsiteX0" y="connsiteY0"/>
                </a:cxn>
                <a:cxn ang="0">
                  <a:pos x="connsiteX1" y="connsiteY1"/>
                </a:cxn>
              </a:cxnLst>
              <a:rect l="l" t="t" r="r" b="b"/>
              <a:pathLst>
                <a:path w="42957" h="5715">
                  <a:moveTo>
                    <a:pt x="0" y="5715"/>
                  </a:moveTo>
                  <a:cubicBezTo>
                    <a:pt x="14192" y="3238"/>
                    <a:pt x="28575" y="1333"/>
                    <a:pt x="42958" y="0"/>
                  </a:cubicBezTo>
                </a:path>
              </a:pathLst>
            </a:custGeom>
            <a:noFill/>
            <a:ln w="9525" cap="rnd">
              <a:solidFill>
                <a:srgbClr val="3A2120"/>
              </a:solidFill>
              <a:prstDash val="solid"/>
              <a:round/>
            </a:ln>
          </p:spPr>
          <p:txBody>
            <a:bodyPr rtlCol="0" anchor="ctr"/>
            <a:lstStyle/>
            <a:p>
              <a:endParaRPr lang="zh-CN" altLang="en-US"/>
            </a:p>
          </p:txBody>
        </p:sp>
        <p:sp>
          <p:nvSpPr>
            <p:cNvPr id="95" name="íṥ1íḑe">
              <a:extLst>
                <a:ext uri="{FF2B5EF4-FFF2-40B4-BE49-F238E27FC236}">
                  <a16:creationId xmlns:a16="http://schemas.microsoft.com/office/drawing/2014/main" id="{FB786579-1826-4F6A-A52B-D45D4F6EABAF}"/>
                </a:ext>
              </a:extLst>
            </p:cNvPr>
            <p:cNvSpPr/>
            <p:nvPr/>
          </p:nvSpPr>
          <p:spPr>
            <a:xfrm>
              <a:off x="5871781" y="5290565"/>
              <a:ext cx="21050" cy="9525"/>
            </a:xfrm>
            <a:custGeom>
              <a:avLst/>
              <a:gdLst>
                <a:gd name="connsiteX0" fmla="*/ 0 w 21050"/>
                <a:gd name="connsiteY0" fmla="*/ 0 h 9525"/>
                <a:gd name="connsiteX1" fmla="*/ 21050 w 21050"/>
                <a:gd name="connsiteY1" fmla="*/ 0 h 9525"/>
              </a:gdLst>
              <a:ahLst/>
              <a:cxnLst>
                <a:cxn ang="0">
                  <a:pos x="connsiteX0" y="connsiteY0"/>
                </a:cxn>
                <a:cxn ang="0">
                  <a:pos x="connsiteX1" y="connsiteY1"/>
                </a:cxn>
              </a:cxnLst>
              <a:rect l="l" t="t" r="r" b="b"/>
              <a:pathLst>
                <a:path w="21050" h="9525">
                  <a:moveTo>
                    <a:pt x="0" y="0"/>
                  </a:moveTo>
                  <a:cubicBezTo>
                    <a:pt x="7049" y="0"/>
                    <a:pt x="14097" y="0"/>
                    <a:pt x="21050" y="0"/>
                  </a:cubicBezTo>
                </a:path>
              </a:pathLst>
            </a:custGeom>
            <a:noFill/>
            <a:ln w="9525" cap="rnd">
              <a:solidFill>
                <a:srgbClr val="3A2120"/>
              </a:solidFill>
              <a:prstDash val="solid"/>
              <a:round/>
            </a:ln>
          </p:spPr>
          <p:txBody>
            <a:bodyPr rtlCol="0" anchor="ctr"/>
            <a:lstStyle/>
            <a:p>
              <a:endParaRPr lang="zh-CN" altLang="en-US"/>
            </a:p>
          </p:txBody>
        </p:sp>
        <p:sp>
          <p:nvSpPr>
            <p:cNvPr id="96" name="iṣļïďè">
              <a:extLst>
                <a:ext uri="{FF2B5EF4-FFF2-40B4-BE49-F238E27FC236}">
                  <a16:creationId xmlns:a16="http://schemas.microsoft.com/office/drawing/2014/main" id="{B44F6A47-CF22-4190-ACB7-2A6D71BAE7BF}"/>
                </a:ext>
              </a:extLst>
            </p:cNvPr>
            <p:cNvSpPr/>
            <p:nvPr/>
          </p:nvSpPr>
          <p:spPr>
            <a:xfrm>
              <a:off x="5415819" y="4439316"/>
              <a:ext cx="60483" cy="758761"/>
            </a:xfrm>
            <a:custGeom>
              <a:avLst/>
              <a:gdLst>
                <a:gd name="connsiteX0" fmla="*/ 0 w 60483"/>
                <a:gd name="connsiteY0" fmla="*/ 0 h 758761"/>
                <a:gd name="connsiteX1" fmla="*/ 60484 w 60483"/>
                <a:gd name="connsiteY1" fmla="*/ 758762 h 758761"/>
              </a:gdLst>
              <a:ahLst/>
              <a:cxnLst>
                <a:cxn ang="0">
                  <a:pos x="connsiteX0" y="connsiteY0"/>
                </a:cxn>
                <a:cxn ang="0">
                  <a:pos x="connsiteX1" y="connsiteY1"/>
                </a:cxn>
              </a:cxnLst>
              <a:rect l="l" t="t" r="r" b="b"/>
              <a:pathLst>
                <a:path w="60483" h="758761">
                  <a:moveTo>
                    <a:pt x="0" y="0"/>
                  </a:moveTo>
                  <a:cubicBezTo>
                    <a:pt x="1619" y="253937"/>
                    <a:pt x="21812" y="507778"/>
                    <a:pt x="60484" y="758762"/>
                  </a:cubicBezTo>
                </a:path>
              </a:pathLst>
            </a:custGeom>
            <a:noFill/>
            <a:ln w="9525" cap="rnd">
              <a:solidFill>
                <a:srgbClr val="3A2120"/>
              </a:solidFill>
              <a:prstDash val="solid"/>
              <a:round/>
            </a:ln>
          </p:spPr>
          <p:txBody>
            <a:bodyPr rtlCol="0" anchor="ctr"/>
            <a:lstStyle/>
            <a:p>
              <a:endParaRPr lang="zh-CN" altLang="en-US"/>
            </a:p>
          </p:txBody>
        </p:sp>
        <p:sp>
          <p:nvSpPr>
            <p:cNvPr id="97" name="îṥḷïḑé">
              <a:extLst>
                <a:ext uri="{FF2B5EF4-FFF2-40B4-BE49-F238E27FC236}">
                  <a16:creationId xmlns:a16="http://schemas.microsoft.com/office/drawing/2014/main" id="{E12B159A-2EAC-435C-A147-24A34976309C}"/>
                </a:ext>
              </a:extLst>
            </p:cNvPr>
            <p:cNvSpPr/>
            <p:nvPr/>
          </p:nvSpPr>
          <p:spPr>
            <a:xfrm>
              <a:off x="5270563" y="4989956"/>
              <a:ext cx="184784" cy="87629"/>
            </a:xfrm>
            <a:custGeom>
              <a:avLst/>
              <a:gdLst>
                <a:gd name="connsiteX0" fmla="*/ 0 w 184784"/>
                <a:gd name="connsiteY0" fmla="*/ 0 h 87629"/>
                <a:gd name="connsiteX1" fmla="*/ 184785 w 184784"/>
                <a:gd name="connsiteY1" fmla="*/ 87630 h 87629"/>
              </a:gdLst>
              <a:ahLst/>
              <a:cxnLst>
                <a:cxn ang="0">
                  <a:pos x="connsiteX0" y="connsiteY0"/>
                </a:cxn>
                <a:cxn ang="0">
                  <a:pos x="connsiteX1" y="connsiteY1"/>
                </a:cxn>
              </a:cxnLst>
              <a:rect l="l" t="t" r="r" b="b"/>
              <a:pathLst>
                <a:path w="184784" h="87629">
                  <a:moveTo>
                    <a:pt x="0" y="0"/>
                  </a:moveTo>
                  <a:cubicBezTo>
                    <a:pt x="62294" y="27813"/>
                    <a:pt x="123920" y="56959"/>
                    <a:pt x="184785" y="87630"/>
                  </a:cubicBezTo>
                </a:path>
              </a:pathLst>
            </a:custGeom>
            <a:noFill/>
            <a:ln w="9525" cap="rnd">
              <a:solidFill>
                <a:srgbClr val="3A2120"/>
              </a:solidFill>
              <a:prstDash val="solid"/>
              <a:round/>
            </a:ln>
          </p:spPr>
          <p:txBody>
            <a:bodyPr rtlCol="0" anchor="ctr"/>
            <a:lstStyle/>
            <a:p>
              <a:endParaRPr lang="zh-CN" altLang="en-US"/>
            </a:p>
          </p:txBody>
        </p:sp>
        <p:sp>
          <p:nvSpPr>
            <p:cNvPr id="98" name="îšlíḓè">
              <a:extLst>
                <a:ext uri="{FF2B5EF4-FFF2-40B4-BE49-F238E27FC236}">
                  <a16:creationId xmlns:a16="http://schemas.microsoft.com/office/drawing/2014/main" id="{A1447B66-1EF5-4D2E-865D-FB18D1E36501}"/>
                </a:ext>
              </a:extLst>
            </p:cNvPr>
            <p:cNvSpPr/>
            <p:nvPr/>
          </p:nvSpPr>
          <p:spPr>
            <a:xfrm>
              <a:off x="4448184" y="3022948"/>
              <a:ext cx="459476" cy="359817"/>
            </a:xfrm>
            <a:custGeom>
              <a:avLst/>
              <a:gdLst>
                <a:gd name="connsiteX0" fmla="*/ 86 w 459476"/>
                <a:gd name="connsiteY0" fmla="*/ 1048 h 359817"/>
                <a:gd name="connsiteX1" fmla="*/ 62570 w 459476"/>
                <a:gd name="connsiteY1" fmla="*/ 206502 h 359817"/>
                <a:gd name="connsiteX2" fmla="*/ 226590 w 459476"/>
                <a:gd name="connsiteY2" fmla="*/ 359664 h 359817"/>
                <a:gd name="connsiteX3" fmla="*/ 354321 w 459476"/>
                <a:gd name="connsiteY3" fmla="*/ 234601 h 359817"/>
                <a:gd name="connsiteX4" fmla="*/ 459477 w 459476"/>
                <a:gd name="connsiteY4" fmla="*/ 0 h 35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76" h="359817">
                  <a:moveTo>
                    <a:pt x="86" y="1048"/>
                  </a:moveTo>
                  <a:cubicBezTo>
                    <a:pt x="-1629" y="73724"/>
                    <a:pt x="22470" y="145828"/>
                    <a:pt x="62570" y="206502"/>
                  </a:cubicBezTo>
                  <a:cubicBezTo>
                    <a:pt x="102670" y="267176"/>
                    <a:pt x="165059" y="320993"/>
                    <a:pt x="226590" y="359664"/>
                  </a:cubicBezTo>
                  <a:cubicBezTo>
                    <a:pt x="233544" y="364046"/>
                    <a:pt x="325650" y="273177"/>
                    <a:pt x="354321" y="234601"/>
                  </a:cubicBezTo>
                  <a:cubicBezTo>
                    <a:pt x="410232" y="159258"/>
                    <a:pt x="457476" y="72390"/>
                    <a:pt x="459477" y="0"/>
                  </a:cubicBezTo>
                </a:path>
              </a:pathLst>
            </a:custGeom>
            <a:noFill/>
            <a:ln w="9525" cap="rnd">
              <a:solidFill>
                <a:srgbClr val="3A2120"/>
              </a:solidFill>
              <a:prstDash val="solid"/>
              <a:round/>
            </a:ln>
          </p:spPr>
          <p:txBody>
            <a:bodyPr rtlCol="0" anchor="ctr"/>
            <a:lstStyle/>
            <a:p>
              <a:endParaRPr lang="zh-CN" altLang="en-US"/>
            </a:p>
          </p:txBody>
        </p:sp>
        <p:sp>
          <p:nvSpPr>
            <p:cNvPr id="99" name="îṡ1íḑé">
              <a:extLst>
                <a:ext uri="{FF2B5EF4-FFF2-40B4-BE49-F238E27FC236}">
                  <a16:creationId xmlns:a16="http://schemas.microsoft.com/office/drawing/2014/main" id="{CF7CEBC7-6522-489A-B8A7-4649F9993162}"/>
                </a:ext>
              </a:extLst>
            </p:cNvPr>
            <p:cNvSpPr/>
            <p:nvPr/>
          </p:nvSpPr>
          <p:spPr>
            <a:xfrm>
              <a:off x="4636198" y="3382707"/>
              <a:ext cx="75437" cy="75437"/>
            </a:xfrm>
            <a:custGeom>
              <a:avLst/>
              <a:gdLst>
                <a:gd name="connsiteX0" fmla="*/ 75438 w 75437"/>
                <a:gd name="connsiteY0" fmla="*/ 37719 h 75437"/>
                <a:gd name="connsiteX1" fmla="*/ 37719 w 75437"/>
                <a:gd name="connsiteY1" fmla="*/ 75438 h 75437"/>
                <a:gd name="connsiteX2" fmla="*/ 0 w 75437"/>
                <a:gd name="connsiteY2" fmla="*/ 37719 h 75437"/>
                <a:gd name="connsiteX3" fmla="*/ 37719 w 75437"/>
                <a:gd name="connsiteY3" fmla="*/ 0 h 75437"/>
                <a:gd name="connsiteX4" fmla="*/ 75438 w 75437"/>
                <a:gd name="connsiteY4" fmla="*/ 37719 h 75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7" h="75437">
                  <a:moveTo>
                    <a:pt x="75438" y="37719"/>
                  </a:moveTo>
                  <a:cubicBezTo>
                    <a:pt x="75438" y="58579"/>
                    <a:pt x="58579" y="75438"/>
                    <a:pt x="37719" y="75438"/>
                  </a:cubicBezTo>
                  <a:cubicBezTo>
                    <a:pt x="16859" y="75438"/>
                    <a:pt x="0" y="58579"/>
                    <a:pt x="0" y="37719"/>
                  </a:cubicBezTo>
                  <a:cubicBezTo>
                    <a:pt x="0" y="16859"/>
                    <a:pt x="16859" y="0"/>
                    <a:pt x="37719" y="0"/>
                  </a:cubicBezTo>
                  <a:cubicBezTo>
                    <a:pt x="58579" y="0"/>
                    <a:pt x="75438" y="16859"/>
                    <a:pt x="75438" y="37719"/>
                  </a:cubicBezTo>
                  <a:close/>
                </a:path>
              </a:pathLst>
            </a:custGeom>
            <a:solidFill>
              <a:srgbClr val="FFDEBB"/>
            </a:solidFill>
            <a:ln w="9525" cap="rnd">
              <a:solidFill>
                <a:srgbClr val="3A2120"/>
              </a:solidFill>
              <a:prstDash val="solid"/>
              <a:round/>
            </a:ln>
          </p:spPr>
          <p:txBody>
            <a:bodyPr rtlCol="0" anchor="ctr"/>
            <a:lstStyle/>
            <a:p>
              <a:endParaRPr lang="zh-CN" altLang="en-US"/>
            </a:p>
          </p:txBody>
        </p:sp>
      </p:grpSp>
      <p:sp>
        <p:nvSpPr>
          <p:cNvPr id="218" name="文本框 217">
            <a:extLst>
              <a:ext uri="{FF2B5EF4-FFF2-40B4-BE49-F238E27FC236}">
                <a16:creationId xmlns:a16="http://schemas.microsoft.com/office/drawing/2014/main" id="{730D8B26-6498-4696-89CD-14C1DE3C6559}"/>
              </a:ext>
            </a:extLst>
          </p:cNvPr>
          <p:cNvSpPr txBox="1"/>
          <p:nvPr/>
        </p:nvSpPr>
        <p:spPr>
          <a:xfrm>
            <a:off x="1183224" y="8397049"/>
            <a:ext cx="5631612" cy="3730765"/>
          </a:xfrm>
          <a:prstGeom prst="rect">
            <a:avLst/>
          </a:prstGeom>
          <a:noFill/>
        </p:spPr>
        <p:txBody>
          <a:bodyPr wrap="square" rtlCol="0">
            <a:spAutoFit/>
          </a:bodyPr>
          <a:lstStyle/>
          <a:p>
            <a:pPr algn="just">
              <a:lnSpc>
                <a:spcPct val="150000"/>
              </a:lnSpc>
            </a:pPr>
            <a:r>
              <a:rPr kumimoji="0" lang="en-US" altLang="zh-CN" sz="2000" b="0" i="0" u="none" strike="noStrike" kern="100" cap="none" spc="0" normalizeH="0" baseline="0" noProof="0">
                <a:ln>
                  <a:noFill/>
                </a:ln>
                <a:solidFill>
                  <a:srgbClr val="000000"/>
                </a:solidFill>
                <a:effectLst/>
                <a:uLnTx/>
                <a:uFillTx/>
                <a:latin typeface="等线" panose="02010600030101010101" pitchFamily="2" charset="-122"/>
                <a:ea typeface="宋体" panose="02010600030101010101" pitchFamily="2" charset="-122"/>
                <a:cs typeface="宋体" panose="02010600030101010101" pitchFamily="2" charset="-122"/>
              </a:rPr>
              <a:t>	</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“西柚知事”校园论坛</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平台</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仅对西南石油大学学子开放，故平台可以核对到每一位用户的具体信息，该平台相较于目前广泛使用的学校表白墙等</a:t>
            </a:r>
            <a:r>
              <a:rPr kumimoji="0" lang="en-US" altLang="zh-CN" sz="2000" b="0" i="0" u="none" strike="noStrike" kern="100" cap="none" spc="0" normalizeH="0" baseline="0" noProof="0" dirty="0" err="1">
                <a:ln>
                  <a:noFill/>
                </a:ln>
                <a:solidFill>
                  <a:srgbClr val="000000"/>
                </a:solidFill>
                <a:effectLst/>
                <a:uLnTx/>
                <a:uFillTx/>
                <a:latin typeface="微软雅黑"/>
                <a:ea typeface="微软雅黑"/>
                <a:cs typeface="宋体" panose="02010600030101010101" pitchFamily="2" charset="-122"/>
              </a:rPr>
              <a:t>qq</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账号更加的专业化、统一化。发布者仅需提交内容至平台审核即可。利用校园统一平台可将发布的信息统一分类，放至不同的信息分区，满足同学们信息检索的同时，也方便了后台对于发布信息的二次审核。</a:t>
            </a:r>
            <a:endParaRPr lang="zh-CN" altLang="en-US" sz="2000" dirty="0"/>
          </a:p>
        </p:txBody>
      </p:sp>
      <p:grpSp>
        <p:nvGrpSpPr>
          <p:cNvPr id="219" name="组合 21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21F9FB9-6FFE-45F2-8AA0-BBA3EC52BAD0}"/>
              </a:ext>
            </a:extLst>
          </p:cNvPr>
          <p:cNvGrpSpPr>
            <a:grpSpLocks noChangeAspect="1"/>
          </p:cNvGrpSpPr>
          <p:nvPr/>
        </p:nvGrpSpPr>
        <p:grpSpPr>
          <a:xfrm>
            <a:off x="7331423" y="-6090312"/>
            <a:ext cx="3404568" cy="4473411"/>
            <a:chOff x="4375151" y="812800"/>
            <a:chExt cx="3403600" cy="5232400"/>
          </a:xfrm>
        </p:grpSpPr>
        <p:sp>
          <p:nvSpPr>
            <p:cNvPr id="220" name="iš1îḓê">
              <a:extLst>
                <a:ext uri="{FF2B5EF4-FFF2-40B4-BE49-F238E27FC236}">
                  <a16:creationId xmlns:a16="http://schemas.microsoft.com/office/drawing/2014/main" id="{C2D0F2FF-3E34-4834-9930-5715DF5E13AC}"/>
                </a:ext>
              </a:extLst>
            </p:cNvPr>
            <p:cNvSpPr/>
            <p:nvPr/>
          </p:nvSpPr>
          <p:spPr bwMode="auto">
            <a:xfrm>
              <a:off x="5032376" y="3405188"/>
              <a:ext cx="2714625" cy="1420813"/>
            </a:xfrm>
            <a:custGeom>
              <a:avLst/>
              <a:gdLst>
                <a:gd name="T0" fmla="*/ 0 w 1710"/>
                <a:gd name="T1" fmla="*/ 285 h 895"/>
                <a:gd name="T2" fmla="*/ 1710 w 1710"/>
                <a:gd name="T3" fmla="*/ 0 h 895"/>
                <a:gd name="T4" fmla="*/ 1710 w 1710"/>
                <a:gd name="T5" fmla="*/ 840 h 895"/>
                <a:gd name="T6" fmla="*/ 0 w 1710"/>
                <a:gd name="T7" fmla="*/ 895 h 895"/>
                <a:gd name="T8" fmla="*/ 0 w 1710"/>
                <a:gd name="T9" fmla="*/ 285 h 895"/>
              </a:gdLst>
              <a:ahLst/>
              <a:cxnLst>
                <a:cxn ang="0">
                  <a:pos x="T0" y="T1"/>
                </a:cxn>
                <a:cxn ang="0">
                  <a:pos x="T2" y="T3"/>
                </a:cxn>
                <a:cxn ang="0">
                  <a:pos x="T4" y="T5"/>
                </a:cxn>
                <a:cxn ang="0">
                  <a:pos x="T6" y="T7"/>
                </a:cxn>
                <a:cxn ang="0">
                  <a:pos x="T8" y="T9"/>
                </a:cxn>
              </a:cxnLst>
              <a:rect l="0" t="0" r="r" b="b"/>
              <a:pathLst>
                <a:path w="1710" h="895">
                  <a:moveTo>
                    <a:pt x="0" y="285"/>
                  </a:moveTo>
                  <a:lnTo>
                    <a:pt x="1710" y="0"/>
                  </a:lnTo>
                  <a:lnTo>
                    <a:pt x="1710" y="840"/>
                  </a:lnTo>
                  <a:lnTo>
                    <a:pt x="0" y="895"/>
                  </a:lnTo>
                  <a:lnTo>
                    <a:pt x="0" y="285"/>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ïslíḍè">
              <a:extLst>
                <a:ext uri="{FF2B5EF4-FFF2-40B4-BE49-F238E27FC236}">
                  <a16:creationId xmlns:a16="http://schemas.microsoft.com/office/drawing/2014/main" id="{8B63D646-CE37-47C4-B939-322EDF3D1674}"/>
                </a:ext>
              </a:extLst>
            </p:cNvPr>
            <p:cNvSpPr/>
            <p:nvPr/>
          </p:nvSpPr>
          <p:spPr bwMode="auto">
            <a:xfrm>
              <a:off x="5032376" y="3405188"/>
              <a:ext cx="2714625" cy="1420813"/>
            </a:xfrm>
            <a:custGeom>
              <a:avLst/>
              <a:gdLst>
                <a:gd name="T0" fmla="*/ 0 w 1710"/>
                <a:gd name="T1" fmla="*/ 285 h 895"/>
                <a:gd name="T2" fmla="*/ 1710 w 1710"/>
                <a:gd name="T3" fmla="*/ 0 h 895"/>
                <a:gd name="T4" fmla="*/ 1710 w 1710"/>
                <a:gd name="T5" fmla="*/ 840 h 895"/>
                <a:gd name="T6" fmla="*/ 0 w 1710"/>
                <a:gd name="T7" fmla="*/ 895 h 895"/>
                <a:gd name="T8" fmla="*/ 0 w 1710"/>
                <a:gd name="T9" fmla="*/ 285 h 895"/>
              </a:gdLst>
              <a:ahLst/>
              <a:cxnLst>
                <a:cxn ang="0">
                  <a:pos x="T0" y="T1"/>
                </a:cxn>
                <a:cxn ang="0">
                  <a:pos x="T2" y="T3"/>
                </a:cxn>
                <a:cxn ang="0">
                  <a:pos x="T4" y="T5"/>
                </a:cxn>
                <a:cxn ang="0">
                  <a:pos x="T6" y="T7"/>
                </a:cxn>
                <a:cxn ang="0">
                  <a:pos x="T8" y="T9"/>
                </a:cxn>
              </a:cxnLst>
              <a:rect l="0" t="0" r="r" b="b"/>
              <a:pathLst>
                <a:path w="1710" h="895">
                  <a:moveTo>
                    <a:pt x="0" y="285"/>
                  </a:moveTo>
                  <a:lnTo>
                    <a:pt x="1710" y="0"/>
                  </a:lnTo>
                  <a:lnTo>
                    <a:pt x="1710" y="840"/>
                  </a:lnTo>
                  <a:lnTo>
                    <a:pt x="0" y="895"/>
                  </a:lnTo>
                  <a:lnTo>
                    <a:pt x="0"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iṧ1íďé">
              <a:extLst>
                <a:ext uri="{FF2B5EF4-FFF2-40B4-BE49-F238E27FC236}">
                  <a16:creationId xmlns:a16="http://schemas.microsoft.com/office/drawing/2014/main" id="{6C7F6AE7-08E7-4DA2-9731-152CAFF9F9E7}"/>
                </a:ext>
              </a:extLst>
            </p:cNvPr>
            <p:cNvSpPr/>
            <p:nvPr/>
          </p:nvSpPr>
          <p:spPr bwMode="auto">
            <a:xfrm>
              <a:off x="5829301" y="2093913"/>
              <a:ext cx="1949450" cy="1127125"/>
            </a:xfrm>
            <a:custGeom>
              <a:avLst/>
              <a:gdLst>
                <a:gd name="T0" fmla="*/ 1228 w 1228"/>
                <a:gd name="T1" fmla="*/ 0 h 710"/>
                <a:gd name="T2" fmla="*/ 0 w 1228"/>
                <a:gd name="T3" fmla="*/ 348 h 710"/>
                <a:gd name="T4" fmla="*/ 0 w 1228"/>
                <a:gd name="T5" fmla="*/ 710 h 710"/>
                <a:gd name="T6" fmla="*/ 1228 w 1228"/>
                <a:gd name="T7" fmla="*/ 448 h 710"/>
                <a:gd name="T8" fmla="*/ 1228 w 1228"/>
                <a:gd name="T9" fmla="*/ 0 h 710"/>
              </a:gdLst>
              <a:ahLst/>
              <a:cxnLst>
                <a:cxn ang="0">
                  <a:pos x="T0" y="T1"/>
                </a:cxn>
                <a:cxn ang="0">
                  <a:pos x="T2" y="T3"/>
                </a:cxn>
                <a:cxn ang="0">
                  <a:pos x="T4" y="T5"/>
                </a:cxn>
                <a:cxn ang="0">
                  <a:pos x="T6" y="T7"/>
                </a:cxn>
                <a:cxn ang="0">
                  <a:pos x="T8" y="T9"/>
                </a:cxn>
              </a:cxnLst>
              <a:rect l="0" t="0" r="r" b="b"/>
              <a:pathLst>
                <a:path w="1228" h="710">
                  <a:moveTo>
                    <a:pt x="1228" y="0"/>
                  </a:moveTo>
                  <a:lnTo>
                    <a:pt x="0" y="348"/>
                  </a:lnTo>
                  <a:lnTo>
                    <a:pt x="0" y="710"/>
                  </a:lnTo>
                  <a:lnTo>
                    <a:pt x="1228" y="448"/>
                  </a:lnTo>
                  <a:lnTo>
                    <a:pt x="1228"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îṡľîḓe">
              <a:extLst>
                <a:ext uri="{FF2B5EF4-FFF2-40B4-BE49-F238E27FC236}">
                  <a16:creationId xmlns:a16="http://schemas.microsoft.com/office/drawing/2014/main" id="{5FB7F08E-22C1-43E6-A461-96A4F90AF2A6}"/>
                </a:ext>
              </a:extLst>
            </p:cNvPr>
            <p:cNvSpPr/>
            <p:nvPr/>
          </p:nvSpPr>
          <p:spPr bwMode="auto">
            <a:xfrm>
              <a:off x="5872163" y="2114550"/>
              <a:ext cx="1852613" cy="1074738"/>
            </a:xfrm>
            <a:custGeom>
              <a:avLst/>
              <a:gdLst>
                <a:gd name="T0" fmla="*/ 1167 w 1167"/>
                <a:gd name="T1" fmla="*/ 0 h 677"/>
                <a:gd name="T2" fmla="*/ 0 w 1167"/>
                <a:gd name="T3" fmla="*/ 338 h 677"/>
                <a:gd name="T4" fmla="*/ 0 w 1167"/>
                <a:gd name="T5" fmla="*/ 677 h 677"/>
                <a:gd name="T6" fmla="*/ 1167 w 1167"/>
                <a:gd name="T7" fmla="*/ 406 h 677"/>
                <a:gd name="T8" fmla="*/ 1167 w 1167"/>
                <a:gd name="T9" fmla="*/ 0 h 677"/>
              </a:gdLst>
              <a:ahLst/>
              <a:cxnLst>
                <a:cxn ang="0">
                  <a:pos x="T0" y="T1"/>
                </a:cxn>
                <a:cxn ang="0">
                  <a:pos x="T2" y="T3"/>
                </a:cxn>
                <a:cxn ang="0">
                  <a:pos x="T4" y="T5"/>
                </a:cxn>
                <a:cxn ang="0">
                  <a:pos x="T6" y="T7"/>
                </a:cxn>
                <a:cxn ang="0">
                  <a:pos x="T8" y="T9"/>
                </a:cxn>
              </a:cxnLst>
              <a:rect l="0" t="0" r="r" b="b"/>
              <a:pathLst>
                <a:path w="1167" h="677">
                  <a:moveTo>
                    <a:pt x="1167" y="0"/>
                  </a:moveTo>
                  <a:lnTo>
                    <a:pt x="0" y="338"/>
                  </a:lnTo>
                  <a:lnTo>
                    <a:pt x="0" y="677"/>
                  </a:lnTo>
                  <a:lnTo>
                    <a:pt x="1167" y="406"/>
                  </a:lnTo>
                  <a:lnTo>
                    <a:pt x="1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îşḻiḋè">
              <a:extLst>
                <a:ext uri="{FF2B5EF4-FFF2-40B4-BE49-F238E27FC236}">
                  <a16:creationId xmlns:a16="http://schemas.microsoft.com/office/drawing/2014/main" id="{C6A651BE-08AE-416F-99D8-C282BFD30BF2}"/>
                </a:ext>
              </a:extLst>
            </p:cNvPr>
            <p:cNvSpPr/>
            <p:nvPr/>
          </p:nvSpPr>
          <p:spPr bwMode="auto">
            <a:xfrm>
              <a:off x="6003926" y="2711450"/>
              <a:ext cx="169863" cy="311150"/>
            </a:xfrm>
            <a:custGeom>
              <a:avLst/>
              <a:gdLst>
                <a:gd name="T0" fmla="*/ 111 w 111"/>
                <a:gd name="T1" fmla="*/ 88 h 204"/>
                <a:gd name="T2" fmla="*/ 55 w 111"/>
                <a:gd name="T3" fmla="*/ 197 h 204"/>
                <a:gd name="T4" fmla="*/ 0 w 111"/>
                <a:gd name="T5" fmla="*/ 117 h 204"/>
                <a:gd name="T6" fmla="*/ 55 w 111"/>
                <a:gd name="T7" fmla="*/ 9 h 204"/>
                <a:gd name="T8" fmla="*/ 111 w 111"/>
                <a:gd name="T9" fmla="*/ 88 h 204"/>
              </a:gdLst>
              <a:ahLst/>
              <a:cxnLst>
                <a:cxn ang="0">
                  <a:pos x="T0" y="T1"/>
                </a:cxn>
                <a:cxn ang="0">
                  <a:pos x="T2" y="T3"/>
                </a:cxn>
                <a:cxn ang="0">
                  <a:pos x="T4" y="T5"/>
                </a:cxn>
                <a:cxn ang="0">
                  <a:pos x="T6" y="T7"/>
                </a:cxn>
                <a:cxn ang="0">
                  <a:pos x="T8" y="T9"/>
                </a:cxn>
              </a:cxnLst>
              <a:rect l="0" t="0" r="r" b="b"/>
              <a:pathLst>
                <a:path w="111" h="204">
                  <a:moveTo>
                    <a:pt x="111" y="88"/>
                  </a:moveTo>
                  <a:cubicBezTo>
                    <a:pt x="111" y="140"/>
                    <a:pt x="86" y="189"/>
                    <a:pt x="55" y="197"/>
                  </a:cubicBezTo>
                  <a:cubicBezTo>
                    <a:pt x="24" y="204"/>
                    <a:pt x="0" y="169"/>
                    <a:pt x="0" y="117"/>
                  </a:cubicBezTo>
                  <a:cubicBezTo>
                    <a:pt x="0" y="65"/>
                    <a:pt x="24" y="17"/>
                    <a:pt x="55" y="9"/>
                  </a:cubicBezTo>
                  <a:cubicBezTo>
                    <a:pt x="86" y="0"/>
                    <a:pt x="111" y="35"/>
                    <a:pt x="111" y="88"/>
                  </a:cubicBezTo>
                  <a:close/>
                </a:path>
              </a:pathLst>
            </a:custGeom>
            <a:noFill/>
            <a:ln w="12700" cap="flat">
              <a:solidFill>
                <a:srgbClr val="DB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5" name="íṡlîdé">
              <a:extLst>
                <a:ext uri="{FF2B5EF4-FFF2-40B4-BE49-F238E27FC236}">
                  <a16:creationId xmlns:a16="http://schemas.microsoft.com/office/drawing/2014/main" id="{1CE53486-031A-44A8-977D-50D06D548B42}"/>
                </a:ext>
              </a:extLst>
            </p:cNvPr>
            <p:cNvSpPr/>
            <p:nvPr/>
          </p:nvSpPr>
          <p:spPr bwMode="auto">
            <a:xfrm>
              <a:off x="6332538" y="2406650"/>
              <a:ext cx="1177925" cy="382588"/>
            </a:xfrm>
            <a:custGeom>
              <a:avLst/>
              <a:gdLst>
                <a:gd name="T0" fmla="*/ 742 w 742"/>
                <a:gd name="T1" fmla="*/ 47 h 241"/>
                <a:gd name="T2" fmla="*/ 0 w 742"/>
                <a:gd name="T3" fmla="*/ 241 h 241"/>
                <a:gd name="T4" fmla="*/ 0 w 742"/>
                <a:gd name="T5" fmla="*/ 199 h 241"/>
                <a:gd name="T6" fmla="*/ 742 w 742"/>
                <a:gd name="T7" fmla="*/ 0 h 241"/>
                <a:gd name="T8" fmla="*/ 742 w 742"/>
                <a:gd name="T9" fmla="*/ 47 h 241"/>
              </a:gdLst>
              <a:ahLst/>
              <a:cxnLst>
                <a:cxn ang="0">
                  <a:pos x="T0" y="T1"/>
                </a:cxn>
                <a:cxn ang="0">
                  <a:pos x="T2" y="T3"/>
                </a:cxn>
                <a:cxn ang="0">
                  <a:pos x="T4" y="T5"/>
                </a:cxn>
                <a:cxn ang="0">
                  <a:pos x="T6" y="T7"/>
                </a:cxn>
                <a:cxn ang="0">
                  <a:pos x="T8" y="T9"/>
                </a:cxn>
              </a:cxnLst>
              <a:rect l="0" t="0" r="r" b="b"/>
              <a:pathLst>
                <a:path w="742" h="241">
                  <a:moveTo>
                    <a:pt x="742" y="47"/>
                  </a:moveTo>
                  <a:lnTo>
                    <a:pt x="0" y="241"/>
                  </a:lnTo>
                  <a:lnTo>
                    <a:pt x="0" y="199"/>
                  </a:lnTo>
                  <a:lnTo>
                    <a:pt x="742" y="0"/>
                  </a:lnTo>
                  <a:lnTo>
                    <a:pt x="742" y="47"/>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îSḷïḍe">
              <a:extLst>
                <a:ext uri="{FF2B5EF4-FFF2-40B4-BE49-F238E27FC236}">
                  <a16:creationId xmlns:a16="http://schemas.microsoft.com/office/drawing/2014/main" id="{D0772BDD-4857-437C-B31F-2A0A6BFE256E}"/>
                </a:ext>
              </a:extLst>
            </p:cNvPr>
            <p:cNvSpPr/>
            <p:nvPr/>
          </p:nvSpPr>
          <p:spPr bwMode="auto">
            <a:xfrm>
              <a:off x="6332538" y="2555875"/>
              <a:ext cx="1177925" cy="384175"/>
            </a:xfrm>
            <a:custGeom>
              <a:avLst/>
              <a:gdLst>
                <a:gd name="T0" fmla="*/ 742 w 742"/>
                <a:gd name="T1" fmla="*/ 47 h 242"/>
                <a:gd name="T2" fmla="*/ 0 w 742"/>
                <a:gd name="T3" fmla="*/ 242 h 242"/>
                <a:gd name="T4" fmla="*/ 0 w 742"/>
                <a:gd name="T5" fmla="*/ 200 h 242"/>
                <a:gd name="T6" fmla="*/ 742 w 742"/>
                <a:gd name="T7" fmla="*/ 0 h 242"/>
                <a:gd name="T8" fmla="*/ 742 w 742"/>
                <a:gd name="T9" fmla="*/ 47 h 242"/>
              </a:gdLst>
              <a:ahLst/>
              <a:cxnLst>
                <a:cxn ang="0">
                  <a:pos x="T0" y="T1"/>
                </a:cxn>
                <a:cxn ang="0">
                  <a:pos x="T2" y="T3"/>
                </a:cxn>
                <a:cxn ang="0">
                  <a:pos x="T4" y="T5"/>
                </a:cxn>
                <a:cxn ang="0">
                  <a:pos x="T6" y="T7"/>
                </a:cxn>
                <a:cxn ang="0">
                  <a:pos x="T8" y="T9"/>
                </a:cxn>
              </a:cxnLst>
              <a:rect l="0" t="0" r="r" b="b"/>
              <a:pathLst>
                <a:path w="742" h="242">
                  <a:moveTo>
                    <a:pt x="742" y="47"/>
                  </a:moveTo>
                  <a:lnTo>
                    <a:pt x="0" y="242"/>
                  </a:lnTo>
                  <a:lnTo>
                    <a:pt x="0" y="200"/>
                  </a:lnTo>
                  <a:lnTo>
                    <a:pt x="742" y="0"/>
                  </a:lnTo>
                  <a:lnTo>
                    <a:pt x="742" y="47"/>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íṥ1îďè">
              <a:extLst>
                <a:ext uri="{FF2B5EF4-FFF2-40B4-BE49-F238E27FC236}">
                  <a16:creationId xmlns:a16="http://schemas.microsoft.com/office/drawing/2014/main" id="{DE84405F-8FC4-49B9-9B6F-106645AD548A}"/>
                </a:ext>
              </a:extLst>
            </p:cNvPr>
            <p:cNvSpPr/>
            <p:nvPr/>
          </p:nvSpPr>
          <p:spPr bwMode="auto">
            <a:xfrm>
              <a:off x="5273676" y="4027488"/>
              <a:ext cx="295275" cy="555625"/>
            </a:xfrm>
            <a:custGeom>
              <a:avLst/>
              <a:gdLst>
                <a:gd name="T0" fmla="*/ 194 w 194"/>
                <a:gd name="T1" fmla="*/ 174 h 364"/>
                <a:gd name="T2" fmla="*/ 96 w 194"/>
                <a:gd name="T3" fmla="*/ 7 h 364"/>
                <a:gd name="T4" fmla="*/ 0 w 194"/>
                <a:gd name="T5" fmla="*/ 194 h 364"/>
                <a:gd name="T6" fmla="*/ 96 w 194"/>
                <a:gd name="T7" fmla="*/ 361 h 364"/>
                <a:gd name="T8" fmla="*/ 194 w 194"/>
                <a:gd name="T9" fmla="*/ 174 h 364"/>
              </a:gdLst>
              <a:ahLst/>
              <a:cxnLst>
                <a:cxn ang="0">
                  <a:pos x="T0" y="T1"/>
                </a:cxn>
                <a:cxn ang="0">
                  <a:pos x="T2" y="T3"/>
                </a:cxn>
                <a:cxn ang="0">
                  <a:pos x="T4" y="T5"/>
                </a:cxn>
                <a:cxn ang="0">
                  <a:pos x="T6" y="T7"/>
                </a:cxn>
                <a:cxn ang="0">
                  <a:pos x="T8" y="T9"/>
                </a:cxn>
              </a:cxnLst>
              <a:rect l="0" t="0" r="r" b="b"/>
              <a:pathLst>
                <a:path w="194" h="364">
                  <a:moveTo>
                    <a:pt x="194" y="174"/>
                  </a:moveTo>
                  <a:cubicBezTo>
                    <a:pt x="194" y="74"/>
                    <a:pt x="150" y="0"/>
                    <a:pt x="96" y="7"/>
                  </a:cubicBezTo>
                  <a:cubicBezTo>
                    <a:pt x="43" y="15"/>
                    <a:pt x="0" y="98"/>
                    <a:pt x="0" y="194"/>
                  </a:cubicBezTo>
                  <a:cubicBezTo>
                    <a:pt x="0" y="290"/>
                    <a:pt x="43" y="364"/>
                    <a:pt x="96" y="361"/>
                  </a:cubicBezTo>
                  <a:cubicBezTo>
                    <a:pt x="150" y="357"/>
                    <a:pt x="194" y="273"/>
                    <a:pt x="194" y="1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íšļiḋè">
              <a:extLst>
                <a:ext uri="{FF2B5EF4-FFF2-40B4-BE49-F238E27FC236}">
                  <a16:creationId xmlns:a16="http://schemas.microsoft.com/office/drawing/2014/main" id="{17BCB40B-C8A6-462E-BE39-5802D5D72090}"/>
                </a:ext>
              </a:extLst>
            </p:cNvPr>
            <p:cNvSpPr/>
            <p:nvPr/>
          </p:nvSpPr>
          <p:spPr bwMode="auto">
            <a:xfrm>
              <a:off x="5776913" y="3910013"/>
              <a:ext cx="1625600" cy="298450"/>
            </a:xfrm>
            <a:custGeom>
              <a:avLst/>
              <a:gdLst>
                <a:gd name="T0" fmla="*/ 1024 w 1024"/>
                <a:gd name="T1" fmla="*/ 75 h 188"/>
                <a:gd name="T2" fmla="*/ 0 w 1024"/>
                <a:gd name="T3" fmla="*/ 188 h 188"/>
                <a:gd name="T4" fmla="*/ 0 w 1024"/>
                <a:gd name="T5" fmla="*/ 124 h 188"/>
                <a:gd name="T6" fmla="*/ 1024 w 1024"/>
                <a:gd name="T7" fmla="*/ 0 h 188"/>
                <a:gd name="T8" fmla="*/ 1024 w 1024"/>
                <a:gd name="T9" fmla="*/ 75 h 188"/>
              </a:gdLst>
              <a:ahLst/>
              <a:cxnLst>
                <a:cxn ang="0">
                  <a:pos x="T0" y="T1"/>
                </a:cxn>
                <a:cxn ang="0">
                  <a:pos x="T2" y="T3"/>
                </a:cxn>
                <a:cxn ang="0">
                  <a:pos x="T4" y="T5"/>
                </a:cxn>
                <a:cxn ang="0">
                  <a:pos x="T6" y="T7"/>
                </a:cxn>
                <a:cxn ang="0">
                  <a:pos x="T8" y="T9"/>
                </a:cxn>
              </a:cxnLst>
              <a:rect l="0" t="0" r="r" b="b"/>
              <a:pathLst>
                <a:path w="1024" h="188">
                  <a:moveTo>
                    <a:pt x="1024" y="75"/>
                  </a:moveTo>
                  <a:lnTo>
                    <a:pt x="0" y="188"/>
                  </a:lnTo>
                  <a:lnTo>
                    <a:pt x="0" y="124"/>
                  </a:lnTo>
                  <a:lnTo>
                    <a:pt x="1024" y="0"/>
                  </a:lnTo>
                  <a:lnTo>
                    <a:pt x="1024"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îṡlïdê">
              <a:extLst>
                <a:ext uri="{FF2B5EF4-FFF2-40B4-BE49-F238E27FC236}">
                  <a16:creationId xmlns:a16="http://schemas.microsoft.com/office/drawing/2014/main" id="{F0457140-1A72-4CA8-8678-4A26D5BB71D3}"/>
                </a:ext>
              </a:extLst>
            </p:cNvPr>
            <p:cNvSpPr/>
            <p:nvPr/>
          </p:nvSpPr>
          <p:spPr bwMode="auto">
            <a:xfrm>
              <a:off x="5776913" y="4167188"/>
              <a:ext cx="1625600" cy="300038"/>
            </a:xfrm>
            <a:custGeom>
              <a:avLst/>
              <a:gdLst>
                <a:gd name="T0" fmla="*/ 1024 w 1024"/>
                <a:gd name="T1" fmla="*/ 76 h 189"/>
                <a:gd name="T2" fmla="*/ 0 w 1024"/>
                <a:gd name="T3" fmla="*/ 189 h 189"/>
                <a:gd name="T4" fmla="*/ 0 w 1024"/>
                <a:gd name="T5" fmla="*/ 126 h 189"/>
                <a:gd name="T6" fmla="*/ 1024 w 1024"/>
                <a:gd name="T7" fmla="*/ 0 h 189"/>
                <a:gd name="T8" fmla="*/ 1024 w 1024"/>
                <a:gd name="T9" fmla="*/ 76 h 189"/>
              </a:gdLst>
              <a:ahLst/>
              <a:cxnLst>
                <a:cxn ang="0">
                  <a:pos x="T0" y="T1"/>
                </a:cxn>
                <a:cxn ang="0">
                  <a:pos x="T2" y="T3"/>
                </a:cxn>
                <a:cxn ang="0">
                  <a:pos x="T4" y="T5"/>
                </a:cxn>
                <a:cxn ang="0">
                  <a:pos x="T6" y="T7"/>
                </a:cxn>
                <a:cxn ang="0">
                  <a:pos x="T8" y="T9"/>
                </a:cxn>
              </a:cxnLst>
              <a:rect l="0" t="0" r="r" b="b"/>
              <a:pathLst>
                <a:path w="1024" h="189">
                  <a:moveTo>
                    <a:pt x="1024" y="76"/>
                  </a:moveTo>
                  <a:lnTo>
                    <a:pt x="0" y="189"/>
                  </a:lnTo>
                  <a:lnTo>
                    <a:pt x="0" y="126"/>
                  </a:lnTo>
                  <a:lnTo>
                    <a:pt x="1024" y="0"/>
                  </a:lnTo>
                  <a:lnTo>
                    <a:pt x="1024"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iŝḻïďe">
              <a:extLst>
                <a:ext uri="{FF2B5EF4-FFF2-40B4-BE49-F238E27FC236}">
                  <a16:creationId xmlns:a16="http://schemas.microsoft.com/office/drawing/2014/main" id="{CD0BC9DF-76FF-4944-904D-122320371B49}"/>
                </a:ext>
              </a:extLst>
            </p:cNvPr>
            <p:cNvSpPr/>
            <p:nvPr/>
          </p:nvSpPr>
          <p:spPr bwMode="auto">
            <a:xfrm>
              <a:off x="5818188" y="5283200"/>
              <a:ext cx="1941513" cy="762000"/>
            </a:xfrm>
            <a:custGeom>
              <a:avLst/>
              <a:gdLst>
                <a:gd name="T0" fmla="*/ 1209 w 1223"/>
                <a:gd name="T1" fmla="*/ 14 h 480"/>
                <a:gd name="T2" fmla="*/ 0 w 1223"/>
                <a:gd name="T3" fmla="*/ 0 h 480"/>
                <a:gd name="T4" fmla="*/ 0 w 1223"/>
                <a:gd name="T5" fmla="*/ 368 h 480"/>
                <a:gd name="T6" fmla="*/ 1223 w 1223"/>
                <a:gd name="T7" fmla="*/ 480 h 480"/>
                <a:gd name="T8" fmla="*/ 1209 w 1223"/>
                <a:gd name="T9" fmla="*/ 14 h 480"/>
              </a:gdLst>
              <a:ahLst/>
              <a:cxnLst>
                <a:cxn ang="0">
                  <a:pos x="T0" y="T1"/>
                </a:cxn>
                <a:cxn ang="0">
                  <a:pos x="T2" y="T3"/>
                </a:cxn>
                <a:cxn ang="0">
                  <a:pos x="T4" y="T5"/>
                </a:cxn>
                <a:cxn ang="0">
                  <a:pos x="T6" y="T7"/>
                </a:cxn>
                <a:cxn ang="0">
                  <a:pos x="T8" y="T9"/>
                </a:cxn>
              </a:cxnLst>
              <a:rect l="0" t="0" r="r" b="b"/>
              <a:pathLst>
                <a:path w="1223" h="480">
                  <a:moveTo>
                    <a:pt x="1209" y="14"/>
                  </a:moveTo>
                  <a:lnTo>
                    <a:pt x="0" y="0"/>
                  </a:lnTo>
                  <a:lnTo>
                    <a:pt x="0" y="368"/>
                  </a:lnTo>
                  <a:lnTo>
                    <a:pt x="1223" y="480"/>
                  </a:lnTo>
                  <a:lnTo>
                    <a:pt x="1209" y="14"/>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iŝḷíďê">
              <a:extLst>
                <a:ext uri="{FF2B5EF4-FFF2-40B4-BE49-F238E27FC236}">
                  <a16:creationId xmlns:a16="http://schemas.microsoft.com/office/drawing/2014/main" id="{07003C89-5436-4BDF-8D8A-C07FD2D20DB7}"/>
                </a:ext>
              </a:extLst>
            </p:cNvPr>
            <p:cNvSpPr/>
            <p:nvPr/>
          </p:nvSpPr>
          <p:spPr bwMode="auto">
            <a:xfrm>
              <a:off x="5872163" y="5319713"/>
              <a:ext cx="1852613" cy="668338"/>
            </a:xfrm>
            <a:custGeom>
              <a:avLst/>
              <a:gdLst>
                <a:gd name="T0" fmla="*/ 1167 w 1167"/>
                <a:gd name="T1" fmla="*/ 13 h 421"/>
                <a:gd name="T2" fmla="*/ 0 w 1167"/>
                <a:gd name="T3" fmla="*/ 0 h 421"/>
                <a:gd name="T4" fmla="*/ 0 w 1167"/>
                <a:gd name="T5" fmla="*/ 325 h 421"/>
                <a:gd name="T6" fmla="*/ 1167 w 1167"/>
                <a:gd name="T7" fmla="*/ 421 h 421"/>
                <a:gd name="T8" fmla="*/ 1167 w 1167"/>
                <a:gd name="T9" fmla="*/ 13 h 421"/>
              </a:gdLst>
              <a:ahLst/>
              <a:cxnLst>
                <a:cxn ang="0">
                  <a:pos x="T0" y="T1"/>
                </a:cxn>
                <a:cxn ang="0">
                  <a:pos x="T2" y="T3"/>
                </a:cxn>
                <a:cxn ang="0">
                  <a:pos x="T4" y="T5"/>
                </a:cxn>
                <a:cxn ang="0">
                  <a:pos x="T6" y="T7"/>
                </a:cxn>
                <a:cxn ang="0">
                  <a:pos x="T8" y="T9"/>
                </a:cxn>
              </a:cxnLst>
              <a:rect l="0" t="0" r="r" b="b"/>
              <a:pathLst>
                <a:path w="1167" h="421">
                  <a:moveTo>
                    <a:pt x="1167" y="13"/>
                  </a:moveTo>
                  <a:lnTo>
                    <a:pt x="0" y="0"/>
                  </a:lnTo>
                  <a:lnTo>
                    <a:pt x="0" y="325"/>
                  </a:lnTo>
                  <a:lnTo>
                    <a:pt x="1167" y="421"/>
                  </a:lnTo>
                  <a:lnTo>
                    <a:pt x="116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îṣḻíḍe">
              <a:extLst>
                <a:ext uri="{FF2B5EF4-FFF2-40B4-BE49-F238E27FC236}">
                  <a16:creationId xmlns:a16="http://schemas.microsoft.com/office/drawing/2014/main" id="{13537E38-6952-4387-AC1B-397E4B4F5335}"/>
                </a:ext>
              </a:extLst>
            </p:cNvPr>
            <p:cNvSpPr/>
            <p:nvPr/>
          </p:nvSpPr>
          <p:spPr bwMode="auto">
            <a:xfrm>
              <a:off x="6024563" y="5454650"/>
              <a:ext cx="169863" cy="292100"/>
            </a:xfrm>
            <a:custGeom>
              <a:avLst/>
              <a:gdLst>
                <a:gd name="T0" fmla="*/ 111 w 111"/>
                <a:gd name="T1" fmla="*/ 98 h 191"/>
                <a:gd name="T2" fmla="*/ 55 w 111"/>
                <a:gd name="T3" fmla="*/ 188 h 191"/>
                <a:gd name="T4" fmla="*/ 0 w 111"/>
                <a:gd name="T5" fmla="*/ 92 h 191"/>
                <a:gd name="T6" fmla="*/ 55 w 111"/>
                <a:gd name="T7" fmla="*/ 1 h 191"/>
                <a:gd name="T8" fmla="*/ 111 w 111"/>
                <a:gd name="T9" fmla="*/ 98 h 191"/>
              </a:gdLst>
              <a:ahLst/>
              <a:cxnLst>
                <a:cxn ang="0">
                  <a:pos x="T0" y="T1"/>
                </a:cxn>
                <a:cxn ang="0">
                  <a:pos x="T2" y="T3"/>
                </a:cxn>
                <a:cxn ang="0">
                  <a:pos x="T4" y="T5"/>
                </a:cxn>
                <a:cxn ang="0">
                  <a:pos x="T6" y="T7"/>
                </a:cxn>
                <a:cxn ang="0">
                  <a:pos x="T8" y="T9"/>
                </a:cxn>
              </a:cxnLst>
              <a:rect l="0" t="0" r="r" b="b"/>
              <a:pathLst>
                <a:path w="111" h="191">
                  <a:moveTo>
                    <a:pt x="111" y="98"/>
                  </a:moveTo>
                  <a:cubicBezTo>
                    <a:pt x="111" y="150"/>
                    <a:pt x="86" y="191"/>
                    <a:pt x="55" y="188"/>
                  </a:cubicBezTo>
                  <a:cubicBezTo>
                    <a:pt x="24" y="186"/>
                    <a:pt x="0" y="143"/>
                    <a:pt x="0" y="92"/>
                  </a:cubicBezTo>
                  <a:cubicBezTo>
                    <a:pt x="0" y="40"/>
                    <a:pt x="24" y="0"/>
                    <a:pt x="55" y="1"/>
                  </a:cubicBezTo>
                  <a:cubicBezTo>
                    <a:pt x="86" y="2"/>
                    <a:pt x="111" y="45"/>
                    <a:pt x="111" y="98"/>
                  </a:cubicBezTo>
                  <a:close/>
                </a:path>
              </a:pathLst>
            </a:custGeom>
            <a:noFill/>
            <a:ln w="12700" cap="flat">
              <a:solidFill>
                <a:srgbClr val="DB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33" name="ïş1íḓè">
              <a:extLst>
                <a:ext uri="{FF2B5EF4-FFF2-40B4-BE49-F238E27FC236}">
                  <a16:creationId xmlns:a16="http://schemas.microsoft.com/office/drawing/2014/main" id="{4DF3BE7C-DA06-4627-BCA6-0746592101F6}"/>
                </a:ext>
              </a:extLst>
            </p:cNvPr>
            <p:cNvSpPr/>
            <p:nvPr/>
          </p:nvSpPr>
          <p:spPr bwMode="auto">
            <a:xfrm>
              <a:off x="6372226" y="5499100"/>
              <a:ext cx="1138238" cy="122238"/>
            </a:xfrm>
            <a:custGeom>
              <a:avLst/>
              <a:gdLst>
                <a:gd name="T0" fmla="*/ 717 w 717"/>
                <a:gd name="T1" fmla="*/ 77 h 77"/>
                <a:gd name="T2" fmla="*/ 0 w 717"/>
                <a:gd name="T3" fmla="*/ 43 h 77"/>
                <a:gd name="T4" fmla="*/ 0 w 717"/>
                <a:gd name="T5" fmla="*/ 0 h 77"/>
                <a:gd name="T6" fmla="*/ 717 w 717"/>
                <a:gd name="T7" fmla="*/ 29 h 77"/>
                <a:gd name="T8" fmla="*/ 717 w 717"/>
                <a:gd name="T9" fmla="*/ 77 h 77"/>
              </a:gdLst>
              <a:ahLst/>
              <a:cxnLst>
                <a:cxn ang="0">
                  <a:pos x="T0" y="T1"/>
                </a:cxn>
                <a:cxn ang="0">
                  <a:pos x="T2" y="T3"/>
                </a:cxn>
                <a:cxn ang="0">
                  <a:pos x="T4" y="T5"/>
                </a:cxn>
                <a:cxn ang="0">
                  <a:pos x="T6" y="T7"/>
                </a:cxn>
                <a:cxn ang="0">
                  <a:pos x="T8" y="T9"/>
                </a:cxn>
              </a:cxnLst>
              <a:rect l="0" t="0" r="r" b="b"/>
              <a:pathLst>
                <a:path w="717" h="77">
                  <a:moveTo>
                    <a:pt x="717" y="77"/>
                  </a:moveTo>
                  <a:lnTo>
                    <a:pt x="0" y="43"/>
                  </a:lnTo>
                  <a:lnTo>
                    <a:pt x="0" y="0"/>
                  </a:lnTo>
                  <a:lnTo>
                    <a:pt x="717" y="29"/>
                  </a:lnTo>
                  <a:lnTo>
                    <a:pt x="717" y="77"/>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ïṡ1ïdé">
              <a:extLst>
                <a:ext uri="{FF2B5EF4-FFF2-40B4-BE49-F238E27FC236}">
                  <a16:creationId xmlns:a16="http://schemas.microsoft.com/office/drawing/2014/main" id="{632FD3E6-0B6D-45F6-B6DC-7E872CE4E243}"/>
                </a:ext>
              </a:extLst>
            </p:cNvPr>
            <p:cNvSpPr/>
            <p:nvPr/>
          </p:nvSpPr>
          <p:spPr bwMode="auto">
            <a:xfrm>
              <a:off x="6372226" y="5649913"/>
              <a:ext cx="1138238" cy="120650"/>
            </a:xfrm>
            <a:custGeom>
              <a:avLst/>
              <a:gdLst>
                <a:gd name="T0" fmla="*/ 717 w 717"/>
                <a:gd name="T1" fmla="*/ 76 h 76"/>
                <a:gd name="T2" fmla="*/ 0 w 717"/>
                <a:gd name="T3" fmla="*/ 43 h 76"/>
                <a:gd name="T4" fmla="*/ 0 w 717"/>
                <a:gd name="T5" fmla="*/ 0 h 76"/>
                <a:gd name="T6" fmla="*/ 717 w 717"/>
                <a:gd name="T7" fmla="*/ 29 h 76"/>
                <a:gd name="T8" fmla="*/ 717 w 717"/>
                <a:gd name="T9" fmla="*/ 76 h 76"/>
              </a:gdLst>
              <a:ahLst/>
              <a:cxnLst>
                <a:cxn ang="0">
                  <a:pos x="T0" y="T1"/>
                </a:cxn>
                <a:cxn ang="0">
                  <a:pos x="T2" y="T3"/>
                </a:cxn>
                <a:cxn ang="0">
                  <a:pos x="T4" y="T5"/>
                </a:cxn>
                <a:cxn ang="0">
                  <a:pos x="T6" y="T7"/>
                </a:cxn>
                <a:cxn ang="0">
                  <a:pos x="T8" y="T9"/>
                </a:cxn>
              </a:cxnLst>
              <a:rect l="0" t="0" r="r" b="b"/>
              <a:pathLst>
                <a:path w="717" h="76">
                  <a:moveTo>
                    <a:pt x="717" y="76"/>
                  </a:moveTo>
                  <a:lnTo>
                    <a:pt x="0" y="43"/>
                  </a:lnTo>
                  <a:lnTo>
                    <a:pt x="0" y="0"/>
                  </a:lnTo>
                  <a:lnTo>
                    <a:pt x="717" y="29"/>
                  </a:lnTo>
                  <a:lnTo>
                    <a:pt x="717" y="76"/>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íṥḻïďê">
              <a:extLst>
                <a:ext uri="{FF2B5EF4-FFF2-40B4-BE49-F238E27FC236}">
                  <a16:creationId xmlns:a16="http://schemas.microsoft.com/office/drawing/2014/main" id="{7E932DAD-A0F6-4F2E-88A0-B2DBD047D6D1}"/>
                </a:ext>
              </a:extLst>
            </p:cNvPr>
            <p:cNvSpPr/>
            <p:nvPr/>
          </p:nvSpPr>
          <p:spPr bwMode="auto">
            <a:xfrm>
              <a:off x="5840413" y="812800"/>
              <a:ext cx="1938338" cy="1355725"/>
            </a:xfrm>
            <a:custGeom>
              <a:avLst/>
              <a:gdLst>
                <a:gd name="T0" fmla="*/ 1221 w 1221"/>
                <a:gd name="T1" fmla="*/ 0 h 854"/>
                <a:gd name="T2" fmla="*/ 0 w 1221"/>
                <a:gd name="T3" fmla="*/ 489 h 854"/>
                <a:gd name="T4" fmla="*/ 0 w 1221"/>
                <a:gd name="T5" fmla="*/ 854 h 854"/>
                <a:gd name="T6" fmla="*/ 1221 w 1221"/>
                <a:gd name="T7" fmla="*/ 448 h 854"/>
                <a:gd name="T8" fmla="*/ 1221 w 1221"/>
                <a:gd name="T9" fmla="*/ 0 h 854"/>
              </a:gdLst>
              <a:ahLst/>
              <a:cxnLst>
                <a:cxn ang="0">
                  <a:pos x="T0" y="T1"/>
                </a:cxn>
                <a:cxn ang="0">
                  <a:pos x="T2" y="T3"/>
                </a:cxn>
                <a:cxn ang="0">
                  <a:pos x="T4" y="T5"/>
                </a:cxn>
                <a:cxn ang="0">
                  <a:pos x="T6" y="T7"/>
                </a:cxn>
                <a:cxn ang="0">
                  <a:pos x="T8" y="T9"/>
                </a:cxn>
              </a:cxnLst>
              <a:rect l="0" t="0" r="r" b="b"/>
              <a:pathLst>
                <a:path w="1221" h="854">
                  <a:moveTo>
                    <a:pt x="1221" y="0"/>
                  </a:moveTo>
                  <a:lnTo>
                    <a:pt x="0" y="489"/>
                  </a:lnTo>
                  <a:lnTo>
                    <a:pt x="0" y="854"/>
                  </a:lnTo>
                  <a:lnTo>
                    <a:pt x="1221" y="448"/>
                  </a:lnTo>
                  <a:lnTo>
                    <a:pt x="1221"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iśḷiḑe">
              <a:extLst>
                <a:ext uri="{FF2B5EF4-FFF2-40B4-BE49-F238E27FC236}">
                  <a16:creationId xmlns:a16="http://schemas.microsoft.com/office/drawing/2014/main" id="{D3CA7AA2-8807-4443-8DA1-2C12FC3191E9}"/>
                </a:ext>
              </a:extLst>
            </p:cNvPr>
            <p:cNvSpPr/>
            <p:nvPr/>
          </p:nvSpPr>
          <p:spPr bwMode="auto">
            <a:xfrm>
              <a:off x="5872163" y="844550"/>
              <a:ext cx="1874838" cy="1270000"/>
            </a:xfrm>
            <a:custGeom>
              <a:avLst/>
              <a:gdLst>
                <a:gd name="T0" fmla="*/ 1181 w 1181"/>
                <a:gd name="T1" fmla="*/ 0 h 800"/>
                <a:gd name="T2" fmla="*/ 0 w 1181"/>
                <a:gd name="T3" fmla="*/ 488 h 800"/>
                <a:gd name="T4" fmla="*/ 0 w 1181"/>
                <a:gd name="T5" fmla="*/ 800 h 800"/>
                <a:gd name="T6" fmla="*/ 1181 w 1181"/>
                <a:gd name="T7" fmla="*/ 406 h 800"/>
                <a:gd name="T8" fmla="*/ 1181 w 1181"/>
                <a:gd name="T9" fmla="*/ 0 h 800"/>
              </a:gdLst>
              <a:ahLst/>
              <a:cxnLst>
                <a:cxn ang="0">
                  <a:pos x="T0" y="T1"/>
                </a:cxn>
                <a:cxn ang="0">
                  <a:pos x="T2" y="T3"/>
                </a:cxn>
                <a:cxn ang="0">
                  <a:pos x="T4" y="T5"/>
                </a:cxn>
                <a:cxn ang="0">
                  <a:pos x="T6" y="T7"/>
                </a:cxn>
                <a:cxn ang="0">
                  <a:pos x="T8" y="T9"/>
                </a:cxn>
              </a:cxnLst>
              <a:rect l="0" t="0" r="r" b="b"/>
              <a:pathLst>
                <a:path w="1181" h="800">
                  <a:moveTo>
                    <a:pt x="1181" y="0"/>
                  </a:moveTo>
                  <a:lnTo>
                    <a:pt x="0" y="488"/>
                  </a:lnTo>
                  <a:lnTo>
                    <a:pt x="0" y="800"/>
                  </a:lnTo>
                  <a:lnTo>
                    <a:pt x="1181" y="406"/>
                  </a:lnTo>
                  <a:lnTo>
                    <a:pt x="11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îşḻîḍé">
              <a:extLst>
                <a:ext uri="{FF2B5EF4-FFF2-40B4-BE49-F238E27FC236}">
                  <a16:creationId xmlns:a16="http://schemas.microsoft.com/office/drawing/2014/main" id="{6AE0C395-D213-4A72-8DDF-548BFEEB79CB}"/>
                </a:ext>
              </a:extLst>
            </p:cNvPr>
            <p:cNvSpPr/>
            <p:nvPr/>
          </p:nvSpPr>
          <p:spPr bwMode="auto">
            <a:xfrm>
              <a:off x="6089651" y="1587500"/>
              <a:ext cx="169863" cy="320675"/>
            </a:xfrm>
            <a:custGeom>
              <a:avLst/>
              <a:gdLst>
                <a:gd name="T0" fmla="*/ 112 w 112"/>
                <a:gd name="T1" fmla="*/ 84 h 210"/>
                <a:gd name="T2" fmla="*/ 55 w 112"/>
                <a:gd name="T3" fmla="*/ 199 h 210"/>
                <a:gd name="T4" fmla="*/ 0 w 112"/>
                <a:gd name="T5" fmla="*/ 127 h 210"/>
                <a:gd name="T6" fmla="*/ 55 w 112"/>
                <a:gd name="T7" fmla="*/ 13 h 210"/>
                <a:gd name="T8" fmla="*/ 112 w 112"/>
                <a:gd name="T9" fmla="*/ 84 h 210"/>
              </a:gdLst>
              <a:ahLst/>
              <a:cxnLst>
                <a:cxn ang="0">
                  <a:pos x="T0" y="T1"/>
                </a:cxn>
                <a:cxn ang="0">
                  <a:pos x="T2" y="T3"/>
                </a:cxn>
                <a:cxn ang="0">
                  <a:pos x="T4" y="T5"/>
                </a:cxn>
                <a:cxn ang="0">
                  <a:pos x="T6" y="T7"/>
                </a:cxn>
                <a:cxn ang="0">
                  <a:pos x="T8" y="T9"/>
                </a:cxn>
              </a:cxnLst>
              <a:rect l="0" t="0" r="r" b="b"/>
              <a:pathLst>
                <a:path w="112" h="210">
                  <a:moveTo>
                    <a:pt x="112" y="84"/>
                  </a:moveTo>
                  <a:cubicBezTo>
                    <a:pt x="112" y="136"/>
                    <a:pt x="86" y="187"/>
                    <a:pt x="55" y="199"/>
                  </a:cubicBezTo>
                  <a:cubicBezTo>
                    <a:pt x="24" y="210"/>
                    <a:pt x="0" y="178"/>
                    <a:pt x="0" y="127"/>
                  </a:cubicBezTo>
                  <a:cubicBezTo>
                    <a:pt x="0" y="76"/>
                    <a:pt x="25" y="25"/>
                    <a:pt x="55" y="13"/>
                  </a:cubicBezTo>
                  <a:cubicBezTo>
                    <a:pt x="86" y="0"/>
                    <a:pt x="112" y="32"/>
                    <a:pt x="112" y="84"/>
                  </a:cubicBezTo>
                  <a:close/>
                </a:path>
              </a:pathLst>
            </a:custGeom>
            <a:noFill/>
            <a:ln w="12700" cap="flat">
              <a:solidFill>
                <a:srgbClr val="DB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38" name="î$1ide">
              <a:extLst>
                <a:ext uri="{FF2B5EF4-FFF2-40B4-BE49-F238E27FC236}">
                  <a16:creationId xmlns:a16="http://schemas.microsoft.com/office/drawing/2014/main" id="{6D9D2D81-B4D1-4652-9DBA-3C340940F26C}"/>
                </a:ext>
              </a:extLst>
            </p:cNvPr>
            <p:cNvSpPr/>
            <p:nvPr/>
          </p:nvSpPr>
          <p:spPr bwMode="auto">
            <a:xfrm>
              <a:off x="6415088" y="1103313"/>
              <a:ext cx="1138238" cy="528638"/>
            </a:xfrm>
            <a:custGeom>
              <a:avLst/>
              <a:gdLst>
                <a:gd name="T0" fmla="*/ 717 w 717"/>
                <a:gd name="T1" fmla="*/ 54 h 333"/>
                <a:gd name="T2" fmla="*/ 0 w 717"/>
                <a:gd name="T3" fmla="*/ 333 h 333"/>
                <a:gd name="T4" fmla="*/ 0 w 717"/>
                <a:gd name="T5" fmla="*/ 285 h 333"/>
                <a:gd name="T6" fmla="*/ 717 w 717"/>
                <a:gd name="T7" fmla="*/ 0 h 333"/>
                <a:gd name="T8" fmla="*/ 717 w 717"/>
                <a:gd name="T9" fmla="*/ 54 h 333"/>
              </a:gdLst>
              <a:ahLst/>
              <a:cxnLst>
                <a:cxn ang="0">
                  <a:pos x="T0" y="T1"/>
                </a:cxn>
                <a:cxn ang="0">
                  <a:pos x="T2" y="T3"/>
                </a:cxn>
                <a:cxn ang="0">
                  <a:pos x="T4" y="T5"/>
                </a:cxn>
                <a:cxn ang="0">
                  <a:pos x="T6" y="T7"/>
                </a:cxn>
                <a:cxn ang="0">
                  <a:pos x="T8" y="T9"/>
                </a:cxn>
              </a:cxnLst>
              <a:rect l="0" t="0" r="r" b="b"/>
              <a:pathLst>
                <a:path w="717" h="333">
                  <a:moveTo>
                    <a:pt x="717" y="54"/>
                  </a:moveTo>
                  <a:lnTo>
                    <a:pt x="0" y="333"/>
                  </a:lnTo>
                  <a:lnTo>
                    <a:pt x="0" y="285"/>
                  </a:lnTo>
                  <a:lnTo>
                    <a:pt x="717" y="0"/>
                  </a:lnTo>
                  <a:lnTo>
                    <a:pt x="717" y="54"/>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ïṣḻîdè">
              <a:extLst>
                <a:ext uri="{FF2B5EF4-FFF2-40B4-BE49-F238E27FC236}">
                  <a16:creationId xmlns:a16="http://schemas.microsoft.com/office/drawing/2014/main" id="{2CFFD2AA-15B0-4A7A-921C-8274B03B8988}"/>
                </a:ext>
              </a:extLst>
            </p:cNvPr>
            <p:cNvSpPr/>
            <p:nvPr/>
          </p:nvSpPr>
          <p:spPr bwMode="auto">
            <a:xfrm>
              <a:off x="6415088" y="1296988"/>
              <a:ext cx="1138238" cy="528638"/>
            </a:xfrm>
            <a:custGeom>
              <a:avLst/>
              <a:gdLst>
                <a:gd name="T0" fmla="*/ 717 w 717"/>
                <a:gd name="T1" fmla="*/ 54 h 333"/>
                <a:gd name="T2" fmla="*/ 0 w 717"/>
                <a:gd name="T3" fmla="*/ 333 h 333"/>
                <a:gd name="T4" fmla="*/ 0 w 717"/>
                <a:gd name="T5" fmla="*/ 285 h 333"/>
                <a:gd name="T6" fmla="*/ 717 w 717"/>
                <a:gd name="T7" fmla="*/ 0 h 333"/>
                <a:gd name="T8" fmla="*/ 717 w 717"/>
                <a:gd name="T9" fmla="*/ 54 h 333"/>
              </a:gdLst>
              <a:ahLst/>
              <a:cxnLst>
                <a:cxn ang="0">
                  <a:pos x="T0" y="T1"/>
                </a:cxn>
                <a:cxn ang="0">
                  <a:pos x="T2" y="T3"/>
                </a:cxn>
                <a:cxn ang="0">
                  <a:pos x="T4" y="T5"/>
                </a:cxn>
                <a:cxn ang="0">
                  <a:pos x="T6" y="T7"/>
                </a:cxn>
                <a:cxn ang="0">
                  <a:pos x="T8" y="T9"/>
                </a:cxn>
              </a:cxnLst>
              <a:rect l="0" t="0" r="r" b="b"/>
              <a:pathLst>
                <a:path w="717" h="333">
                  <a:moveTo>
                    <a:pt x="717" y="54"/>
                  </a:moveTo>
                  <a:lnTo>
                    <a:pt x="0" y="333"/>
                  </a:lnTo>
                  <a:lnTo>
                    <a:pt x="0" y="285"/>
                  </a:lnTo>
                  <a:lnTo>
                    <a:pt x="717" y="0"/>
                  </a:lnTo>
                  <a:lnTo>
                    <a:pt x="717" y="54"/>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ï$ļïďè">
              <a:extLst>
                <a:ext uri="{FF2B5EF4-FFF2-40B4-BE49-F238E27FC236}">
                  <a16:creationId xmlns:a16="http://schemas.microsoft.com/office/drawing/2014/main" id="{94B2BB8A-8096-4873-94D2-AF46B802FDE2}"/>
                </a:ext>
              </a:extLst>
            </p:cNvPr>
            <p:cNvSpPr/>
            <p:nvPr/>
          </p:nvSpPr>
          <p:spPr bwMode="auto">
            <a:xfrm>
              <a:off x="4565651" y="4346575"/>
              <a:ext cx="149225" cy="209550"/>
            </a:xfrm>
            <a:custGeom>
              <a:avLst/>
              <a:gdLst>
                <a:gd name="T0" fmla="*/ 24 w 97"/>
                <a:gd name="T1" fmla="*/ 20 h 137"/>
                <a:gd name="T2" fmla="*/ 24 w 97"/>
                <a:gd name="T3" fmla="*/ 137 h 137"/>
                <a:gd name="T4" fmla="*/ 97 w 97"/>
                <a:gd name="T5" fmla="*/ 93 h 137"/>
                <a:gd name="T6" fmla="*/ 48 w 97"/>
                <a:gd name="T7" fmla="*/ 0 h 137"/>
                <a:gd name="T8" fmla="*/ 24 w 97"/>
                <a:gd name="T9" fmla="*/ 20 h 137"/>
              </a:gdLst>
              <a:ahLst/>
              <a:cxnLst>
                <a:cxn ang="0">
                  <a:pos x="T0" y="T1"/>
                </a:cxn>
                <a:cxn ang="0">
                  <a:pos x="T2" y="T3"/>
                </a:cxn>
                <a:cxn ang="0">
                  <a:pos x="T4" y="T5"/>
                </a:cxn>
                <a:cxn ang="0">
                  <a:pos x="T6" y="T7"/>
                </a:cxn>
                <a:cxn ang="0">
                  <a:pos x="T8" y="T9"/>
                </a:cxn>
              </a:cxnLst>
              <a:rect l="0" t="0" r="r" b="b"/>
              <a:pathLst>
                <a:path w="97" h="137">
                  <a:moveTo>
                    <a:pt x="24" y="20"/>
                  </a:moveTo>
                  <a:cubicBezTo>
                    <a:pt x="24" y="20"/>
                    <a:pt x="0" y="122"/>
                    <a:pt x="24" y="137"/>
                  </a:cubicBezTo>
                  <a:cubicBezTo>
                    <a:pt x="97" y="93"/>
                    <a:pt x="97" y="93"/>
                    <a:pt x="97" y="93"/>
                  </a:cubicBezTo>
                  <a:cubicBezTo>
                    <a:pt x="48" y="0"/>
                    <a:pt x="48" y="0"/>
                    <a:pt x="48" y="0"/>
                  </a:cubicBezTo>
                  <a:lnTo>
                    <a:pt x="24" y="20"/>
                  </a:ln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ïṧḷide">
              <a:extLst>
                <a:ext uri="{FF2B5EF4-FFF2-40B4-BE49-F238E27FC236}">
                  <a16:creationId xmlns:a16="http://schemas.microsoft.com/office/drawing/2014/main" id="{07740E9D-5F72-41F8-9005-BD819ED93830}"/>
                </a:ext>
              </a:extLst>
            </p:cNvPr>
            <p:cNvSpPr/>
            <p:nvPr/>
          </p:nvSpPr>
          <p:spPr bwMode="auto">
            <a:xfrm>
              <a:off x="4818063" y="5345113"/>
              <a:ext cx="196850" cy="427038"/>
            </a:xfrm>
            <a:custGeom>
              <a:avLst/>
              <a:gdLst>
                <a:gd name="T0" fmla="*/ 129 w 129"/>
                <a:gd name="T1" fmla="*/ 269 h 280"/>
                <a:gd name="T2" fmla="*/ 64 w 129"/>
                <a:gd name="T3" fmla="*/ 0 h 280"/>
                <a:gd name="T4" fmla="*/ 0 w 129"/>
                <a:gd name="T5" fmla="*/ 86 h 280"/>
                <a:gd name="T6" fmla="*/ 86 w 129"/>
                <a:gd name="T7" fmla="*/ 280 h 280"/>
                <a:gd name="T8" fmla="*/ 129 w 129"/>
                <a:gd name="T9" fmla="*/ 269 h 280"/>
              </a:gdLst>
              <a:ahLst/>
              <a:cxnLst>
                <a:cxn ang="0">
                  <a:pos x="T0" y="T1"/>
                </a:cxn>
                <a:cxn ang="0">
                  <a:pos x="T2" y="T3"/>
                </a:cxn>
                <a:cxn ang="0">
                  <a:pos x="T4" y="T5"/>
                </a:cxn>
                <a:cxn ang="0">
                  <a:pos x="T6" y="T7"/>
                </a:cxn>
                <a:cxn ang="0">
                  <a:pos x="T8" y="T9"/>
                </a:cxn>
              </a:cxnLst>
              <a:rect l="0" t="0" r="r" b="b"/>
              <a:pathLst>
                <a:path w="129" h="280">
                  <a:moveTo>
                    <a:pt x="129" y="269"/>
                  </a:moveTo>
                  <a:cubicBezTo>
                    <a:pt x="64" y="0"/>
                    <a:pt x="64" y="0"/>
                    <a:pt x="64" y="0"/>
                  </a:cubicBezTo>
                  <a:cubicBezTo>
                    <a:pt x="0" y="86"/>
                    <a:pt x="0" y="86"/>
                    <a:pt x="0" y="86"/>
                  </a:cubicBezTo>
                  <a:cubicBezTo>
                    <a:pt x="0" y="86"/>
                    <a:pt x="54" y="258"/>
                    <a:pt x="86" y="280"/>
                  </a:cubicBezTo>
                  <a:lnTo>
                    <a:pt x="129" y="269"/>
                  </a:lnTo>
                  <a:close/>
                </a:path>
              </a:pathLst>
            </a:custGeom>
            <a:solidFill>
              <a:srgbClr val="B98B8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íşľïḓê">
              <a:extLst>
                <a:ext uri="{FF2B5EF4-FFF2-40B4-BE49-F238E27FC236}">
                  <a16:creationId xmlns:a16="http://schemas.microsoft.com/office/drawing/2014/main" id="{7B7F4A30-F203-4530-93B3-1B2744E6D275}"/>
                </a:ext>
              </a:extLst>
            </p:cNvPr>
            <p:cNvSpPr/>
            <p:nvPr/>
          </p:nvSpPr>
          <p:spPr bwMode="auto">
            <a:xfrm>
              <a:off x="4735513" y="4244975"/>
              <a:ext cx="346075" cy="474663"/>
            </a:xfrm>
            <a:custGeom>
              <a:avLst/>
              <a:gdLst>
                <a:gd name="T0" fmla="*/ 226 w 226"/>
                <a:gd name="T1" fmla="*/ 65 h 312"/>
                <a:gd name="T2" fmla="*/ 140 w 226"/>
                <a:gd name="T3" fmla="*/ 65 h 312"/>
                <a:gd name="T4" fmla="*/ 140 w 226"/>
                <a:gd name="T5" fmla="*/ 129 h 312"/>
                <a:gd name="T6" fmla="*/ 97 w 226"/>
                <a:gd name="T7" fmla="*/ 226 h 312"/>
                <a:gd name="T8" fmla="*/ 0 w 226"/>
                <a:gd name="T9" fmla="*/ 226 h 312"/>
                <a:gd name="T10" fmla="*/ 0 w 226"/>
                <a:gd name="T11" fmla="*/ 280 h 312"/>
                <a:gd name="T12" fmla="*/ 118 w 226"/>
                <a:gd name="T13" fmla="*/ 312 h 312"/>
                <a:gd name="T14" fmla="*/ 194 w 226"/>
                <a:gd name="T15" fmla="*/ 129 h 312"/>
                <a:gd name="T16" fmla="*/ 194 w 226"/>
                <a:gd name="T17" fmla="*/ 86 h 312"/>
                <a:gd name="T18" fmla="*/ 226 w 226"/>
                <a:gd name="T19" fmla="*/ 6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12">
                  <a:moveTo>
                    <a:pt x="226" y="65"/>
                  </a:moveTo>
                  <a:cubicBezTo>
                    <a:pt x="226" y="65"/>
                    <a:pt x="183" y="0"/>
                    <a:pt x="140" y="65"/>
                  </a:cubicBezTo>
                  <a:cubicBezTo>
                    <a:pt x="140" y="65"/>
                    <a:pt x="151" y="108"/>
                    <a:pt x="140" y="129"/>
                  </a:cubicBezTo>
                  <a:cubicBezTo>
                    <a:pt x="129" y="151"/>
                    <a:pt x="97" y="226"/>
                    <a:pt x="97" y="226"/>
                  </a:cubicBezTo>
                  <a:cubicBezTo>
                    <a:pt x="0" y="226"/>
                    <a:pt x="0" y="226"/>
                    <a:pt x="0" y="226"/>
                  </a:cubicBezTo>
                  <a:cubicBezTo>
                    <a:pt x="0" y="280"/>
                    <a:pt x="0" y="280"/>
                    <a:pt x="0" y="280"/>
                  </a:cubicBezTo>
                  <a:cubicBezTo>
                    <a:pt x="118" y="312"/>
                    <a:pt x="118" y="312"/>
                    <a:pt x="118" y="312"/>
                  </a:cubicBezTo>
                  <a:cubicBezTo>
                    <a:pt x="194" y="129"/>
                    <a:pt x="194" y="129"/>
                    <a:pt x="194" y="129"/>
                  </a:cubicBezTo>
                  <a:cubicBezTo>
                    <a:pt x="194" y="86"/>
                    <a:pt x="194" y="86"/>
                    <a:pt x="194" y="86"/>
                  </a:cubicBezTo>
                  <a:lnTo>
                    <a:pt x="226" y="65"/>
                  </a:ln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ís1îḍê">
              <a:extLst>
                <a:ext uri="{FF2B5EF4-FFF2-40B4-BE49-F238E27FC236}">
                  <a16:creationId xmlns:a16="http://schemas.microsoft.com/office/drawing/2014/main" id="{C126E1AB-D716-478F-84FE-20144AE95BF9}"/>
                </a:ext>
              </a:extLst>
            </p:cNvPr>
            <p:cNvSpPr/>
            <p:nvPr/>
          </p:nvSpPr>
          <p:spPr bwMode="auto">
            <a:xfrm>
              <a:off x="4684713" y="4540250"/>
              <a:ext cx="165100" cy="179388"/>
            </a:xfrm>
            <a:custGeom>
              <a:avLst/>
              <a:gdLst>
                <a:gd name="T0" fmla="*/ 104 w 104"/>
                <a:gd name="T1" fmla="*/ 0 h 113"/>
                <a:gd name="T2" fmla="*/ 84 w 104"/>
                <a:gd name="T3" fmla="*/ 113 h 113"/>
                <a:gd name="T4" fmla="*/ 0 w 104"/>
                <a:gd name="T5" fmla="*/ 93 h 113"/>
                <a:gd name="T6" fmla="*/ 0 w 104"/>
                <a:gd name="T7" fmla="*/ 0 h 113"/>
                <a:gd name="T8" fmla="*/ 104 w 104"/>
                <a:gd name="T9" fmla="*/ 0 h 113"/>
              </a:gdLst>
              <a:ahLst/>
              <a:cxnLst>
                <a:cxn ang="0">
                  <a:pos x="T0" y="T1"/>
                </a:cxn>
                <a:cxn ang="0">
                  <a:pos x="T2" y="T3"/>
                </a:cxn>
                <a:cxn ang="0">
                  <a:pos x="T4" y="T5"/>
                </a:cxn>
                <a:cxn ang="0">
                  <a:pos x="T6" y="T7"/>
                </a:cxn>
                <a:cxn ang="0">
                  <a:pos x="T8" y="T9"/>
                </a:cxn>
              </a:cxnLst>
              <a:rect l="0" t="0" r="r" b="b"/>
              <a:pathLst>
                <a:path w="104" h="113">
                  <a:moveTo>
                    <a:pt x="104" y="0"/>
                  </a:moveTo>
                  <a:lnTo>
                    <a:pt x="84" y="113"/>
                  </a:lnTo>
                  <a:lnTo>
                    <a:pt x="0" y="93"/>
                  </a:lnTo>
                  <a:lnTo>
                    <a:pt x="0" y="0"/>
                  </a:lnTo>
                  <a:lnTo>
                    <a:pt x="104" y="0"/>
                  </a:lnTo>
                  <a:close/>
                </a:path>
              </a:pathLst>
            </a:custGeom>
            <a:solidFill>
              <a:srgbClr val="5989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îṡļïḋè">
              <a:extLst>
                <a:ext uri="{FF2B5EF4-FFF2-40B4-BE49-F238E27FC236}">
                  <a16:creationId xmlns:a16="http://schemas.microsoft.com/office/drawing/2014/main" id="{0D3A93F1-E038-41C3-A3EB-1A10631E457C}"/>
                </a:ext>
              </a:extLst>
            </p:cNvPr>
            <p:cNvSpPr/>
            <p:nvPr/>
          </p:nvSpPr>
          <p:spPr bwMode="auto">
            <a:xfrm>
              <a:off x="4438651" y="4130675"/>
              <a:ext cx="296863" cy="293688"/>
            </a:xfrm>
            <a:prstGeom prst="ellipse">
              <a:avLst/>
            </a:pr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ïṥ1idè">
              <a:extLst>
                <a:ext uri="{FF2B5EF4-FFF2-40B4-BE49-F238E27FC236}">
                  <a16:creationId xmlns:a16="http://schemas.microsoft.com/office/drawing/2014/main" id="{1A6A8424-D6ED-40D4-9A39-B787642F0EB4}"/>
                </a:ext>
              </a:extLst>
            </p:cNvPr>
            <p:cNvSpPr/>
            <p:nvPr/>
          </p:nvSpPr>
          <p:spPr bwMode="auto">
            <a:xfrm>
              <a:off x="4375151" y="4073525"/>
              <a:ext cx="309563" cy="369888"/>
            </a:xfrm>
            <a:custGeom>
              <a:avLst/>
              <a:gdLst>
                <a:gd name="T0" fmla="*/ 117 w 203"/>
                <a:gd name="T1" fmla="*/ 123 h 242"/>
                <a:gd name="T2" fmla="*/ 203 w 203"/>
                <a:gd name="T3" fmla="*/ 15 h 242"/>
                <a:gd name="T4" fmla="*/ 96 w 203"/>
                <a:gd name="T5" fmla="*/ 20 h 242"/>
                <a:gd name="T6" fmla="*/ 96 w 203"/>
                <a:gd name="T7" fmla="*/ 234 h 242"/>
                <a:gd name="T8" fmla="*/ 139 w 203"/>
                <a:gd name="T9" fmla="*/ 241 h 242"/>
                <a:gd name="T10" fmla="*/ 139 w 203"/>
                <a:gd name="T11" fmla="*/ 177 h 242"/>
                <a:gd name="T12" fmla="*/ 106 w 203"/>
                <a:gd name="T13" fmla="*/ 177 h 242"/>
                <a:gd name="T14" fmla="*/ 117 w 203"/>
                <a:gd name="T15" fmla="*/ 123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242">
                  <a:moveTo>
                    <a:pt x="117" y="123"/>
                  </a:moveTo>
                  <a:cubicBezTo>
                    <a:pt x="203" y="15"/>
                    <a:pt x="203" y="15"/>
                    <a:pt x="203" y="15"/>
                  </a:cubicBezTo>
                  <a:cubicBezTo>
                    <a:pt x="203" y="15"/>
                    <a:pt x="148" y="0"/>
                    <a:pt x="96" y="20"/>
                  </a:cubicBezTo>
                  <a:cubicBezTo>
                    <a:pt x="0" y="57"/>
                    <a:pt x="0" y="197"/>
                    <a:pt x="96" y="234"/>
                  </a:cubicBezTo>
                  <a:cubicBezTo>
                    <a:pt x="110" y="240"/>
                    <a:pt x="124" y="242"/>
                    <a:pt x="139" y="241"/>
                  </a:cubicBezTo>
                  <a:cubicBezTo>
                    <a:pt x="139" y="177"/>
                    <a:pt x="139" y="177"/>
                    <a:pt x="139" y="177"/>
                  </a:cubicBezTo>
                  <a:cubicBezTo>
                    <a:pt x="106" y="177"/>
                    <a:pt x="106" y="177"/>
                    <a:pt x="106" y="177"/>
                  </a:cubicBezTo>
                  <a:lnTo>
                    <a:pt x="117" y="123"/>
                  </a:lnTo>
                  <a:close/>
                </a:path>
              </a:pathLst>
            </a:custGeom>
            <a:solidFill>
              <a:srgbClr val="3D21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îṧ1îḓé">
              <a:extLst>
                <a:ext uri="{FF2B5EF4-FFF2-40B4-BE49-F238E27FC236}">
                  <a16:creationId xmlns:a16="http://schemas.microsoft.com/office/drawing/2014/main" id="{44F67A30-255E-4D04-B8C2-A6A3F8FA2729}"/>
                </a:ext>
              </a:extLst>
            </p:cNvPr>
            <p:cNvSpPr/>
            <p:nvPr/>
          </p:nvSpPr>
          <p:spPr bwMode="auto">
            <a:xfrm>
              <a:off x="4684713" y="3756025"/>
              <a:ext cx="315913" cy="619125"/>
            </a:xfrm>
            <a:custGeom>
              <a:avLst/>
              <a:gdLst>
                <a:gd name="T0" fmla="*/ 151 w 206"/>
                <a:gd name="T1" fmla="*/ 105 h 407"/>
                <a:gd name="T2" fmla="*/ 141 w 206"/>
                <a:gd name="T3" fmla="*/ 299 h 407"/>
                <a:gd name="T4" fmla="*/ 54 w 206"/>
                <a:gd name="T5" fmla="*/ 407 h 407"/>
                <a:gd name="T6" fmla="*/ 0 w 206"/>
                <a:gd name="T7" fmla="*/ 375 h 407"/>
                <a:gd name="T8" fmla="*/ 76 w 206"/>
                <a:gd name="T9" fmla="*/ 256 h 407"/>
                <a:gd name="T10" fmla="*/ 108 w 206"/>
                <a:gd name="T11" fmla="*/ 73 h 407"/>
                <a:gd name="T12" fmla="*/ 183 w 206"/>
                <a:gd name="T13" fmla="*/ 3 h 407"/>
                <a:gd name="T14" fmla="*/ 205 w 206"/>
                <a:gd name="T15" fmla="*/ 16 h 407"/>
                <a:gd name="T16" fmla="*/ 206 w 206"/>
                <a:gd name="T17" fmla="*/ 21 h 407"/>
                <a:gd name="T18" fmla="*/ 151 w 206"/>
                <a:gd name="T19" fmla="*/ 10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407">
                  <a:moveTo>
                    <a:pt x="151" y="105"/>
                  </a:moveTo>
                  <a:cubicBezTo>
                    <a:pt x="141" y="299"/>
                    <a:pt x="141" y="299"/>
                    <a:pt x="141" y="299"/>
                  </a:cubicBezTo>
                  <a:cubicBezTo>
                    <a:pt x="54" y="407"/>
                    <a:pt x="54" y="407"/>
                    <a:pt x="54" y="407"/>
                  </a:cubicBezTo>
                  <a:cubicBezTo>
                    <a:pt x="0" y="375"/>
                    <a:pt x="0" y="375"/>
                    <a:pt x="0" y="375"/>
                  </a:cubicBezTo>
                  <a:cubicBezTo>
                    <a:pt x="76" y="256"/>
                    <a:pt x="76" y="256"/>
                    <a:pt x="76" y="256"/>
                  </a:cubicBezTo>
                  <a:cubicBezTo>
                    <a:pt x="108" y="73"/>
                    <a:pt x="108" y="73"/>
                    <a:pt x="108" y="73"/>
                  </a:cubicBezTo>
                  <a:cubicBezTo>
                    <a:pt x="108" y="73"/>
                    <a:pt x="90" y="26"/>
                    <a:pt x="183" y="3"/>
                  </a:cubicBezTo>
                  <a:cubicBezTo>
                    <a:pt x="192" y="0"/>
                    <a:pt x="202" y="6"/>
                    <a:pt x="205" y="16"/>
                  </a:cubicBezTo>
                  <a:cubicBezTo>
                    <a:pt x="206" y="18"/>
                    <a:pt x="206" y="19"/>
                    <a:pt x="206" y="21"/>
                  </a:cubicBezTo>
                  <a:cubicBezTo>
                    <a:pt x="204" y="49"/>
                    <a:pt x="194" y="91"/>
                    <a:pt x="151" y="105"/>
                  </a:cubicBez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ïṩ1ïḑe">
              <a:extLst>
                <a:ext uri="{FF2B5EF4-FFF2-40B4-BE49-F238E27FC236}">
                  <a16:creationId xmlns:a16="http://schemas.microsoft.com/office/drawing/2014/main" id="{1C2BA76E-8BE7-4587-B515-27BF6765020D}"/>
                </a:ext>
              </a:extLst>
            </p:cNvPr>
            <p:cNvSpPr/>
            <p:nvPr/>
          </p:nvSpPr>
          <p:spPr bwMode="auto">
            <a:xfrm>
              <a:off x="4635501" y="5164138"/>
              <a:ext cx="314325" cy="542925"/>
            </a:xfrm>
            <a:custGeom>
              <a:avLst/>
              <a:gdLst>
                <a:gd name="T0" fmla="*/ 97 w 205"/>
                <a:gd name="T1" fmla="*/ 33 h 356"/>
                <a:gd name="T2" fmla="*/ 108 w 205"/>
                <a:gd name="T3" fmla="*/ 119 h 356"/>
                <a:gd name="T4" fmla="*/ 11 w 205"/>
                <a:gd name="T5" fmla="*/ 302 h 356"/>
                <a:gd name="T6" fmla="*/ 0 w 205"/>
                <a:gd name="T7" fmla="*/ 324 h 356"/>
                <a:gd name="T8" fmla="*/ 32 w 205"/>
                <a:gd name="T9" fmla="*/ 356 h 356"/>
                <a:gd name="T10" fmla="*/ 205 w 205"/>
                <a:gd name="T11" fmla="*/ 151 h 356"/>
                <a:gd name="T12" fmla="*/ 172 w 205"/>
                <a:gd name="T13" fmla="*/ 0 h 356"/>
                <a:gd name="T14" fmla="*/ 97 w 205"/>
                <a:gd name="T15" fmla="*/ 33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56">
                  <a:moveTo>
                    <a:pt x="97" y="33"/>
                  </a:moveTo>
                  <a:cubicBezTo>
                    <a:pt x="108" y="119"/>
                    <a:pt x="108" y="119"/>
                    <a:pt x="108" y="119"/>
                  </a:cubicBezTo>
                  <a:cubicBezTo>
                    <a:pt x="108" y="119"/>
                    <a:pt x="11" y="194"/>
                    <a:pt x="11" y="302"/>
                  </a:cubicBezTo>
                  <a:cubicBezTo>
                    <a:pt x="0" y="324"/>
                    <a:pt x="0" y="324"/>
                    <a:pt x="0" y="324"/>
                  </a:cubicBezTo>
                  <a:cubicBezTo>
                    <a:pt x="32" y="356"/>
                    <a:pt x="32" y="356"/>
                    <a:pt x="32" y="356"/>
                  </a:cubicBezTo>
                  <a:cubicBezTo>
                    <a:pt x="205" y="151"/>
                    <a:pt x="205" y="151"/>
                    <a:pt x="205" y="151"/>
                  </a:cubicBezTo>
                  <a:cubicBezTo>
                    <a:pt x="205" y="151"/>
                    <a:pt x="205" y="33"/>
                    <a:pt x="172" y="0"/>
                  </a:cubicBezTo>
                  <a:lnTo>
                    <a:pt x="97" y="33"/>
                  </a:ln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ïşḻiḍe">
              <a:extLst>
                <a:ext uri="{FF2B5EF4-FFF2-40B4-BE49-F238E27FC236}">
                  <a16:creationId xmlns:a16="http://schemas.microsoft.com/office/drawing/2014/main" id="{87384F62-92A6-4850-8953-F6219FF3A1CF}"/>
                </a:ext>
              </a:extLst>
            </p:cNvPr>
            <p:cNvSpPr/>
            <p:nvPr/>
          </p:nvSpPr>
          <p:spPr bwMode="auto">
            <a:xfrm>
              <a:off x="4538663" y="5624513"/>
              <a:ext cx="295275" cy="247650"/>
            </a:xfrm>
            <a:custGeom>
              <a:avLst/>
              <a:gdLst>
                <a:gd name="T0" fmla="*/ 107 w 193"/>
                <a:gd name="T1" fmla="*/ 42 h 162"/>
                <a:gd name="T2" fmla="*/ 107 w 193"/>
                <a:gd name="T3" fmla="*/ 97 h 162"/>
                <a:gd name="T4" fmla="*/ 172 w 193"/>
                <a:gd name="T5" fmla="*/ 162 h 162"/>
                <a:gd name="T6" fmla="*/ 86 w 193"/>
                <a:gd name="T7" fmla="*/ 162 h 162"/>
                <a:gd name="T8" fmla="*/ 0 w 193"/>
                <a:gd name="T9" fmla="*/ 54 h 162"/>
                <a:gd name="T10" fmla="*/ 64 w 193"/>
                <a:gd name="T11" fmla="*/ 0 h 162"/>
                <a:gd name="T12" fmla="*/ 107 w 193"/>
                <a:gd name="T13" fmla="*/ 42 h 162"/>
              </a:gdLst>
              <a:ahLst/>
              <a:cxnLst>
                <a:cxn ang="0">
                  <a:pos x="T0" y="T1"/>
                </a:cxn>
                <a:cxn ang="0">
                  <a:pos x="T2" y="T3"/>
                </a:cxn>
                <a:cxn ang="0">
                  <a:pos x="T4" y="T5"/>
                </a:cxn>
                <a:cxn ang="0">
                  <a:pos x="T6" y="T7"/>
                </a:cxn>
                <a:cxn ang="0">
                  <a:pos x="T8" y="T9"/>
                </a:cxn>
                <a:cxn ang="0">
                  <a:pos x="T10" y="T11"/>
                </a:cxn>
                <a:cxn ang="0">
                  <a:pos x="T12" y="T13"/>
                </a:cxn>
              </a:cxnLst>
              <a:rect l="0" t="0" r="r" b="b"/>
              <a:pathLst>
                <a:path w="193" h="162">
                  <a:moveTo>
                    <a:pt x="107" y="42"/>
                  </a:moveTo>
                  <a:cubicBezTo>
                    <a:pt x="107" y="97"/>
                    <a:pt x="107" y="97"/>
                    <a:pt x="107" y="97"/>
                  </a:cubicBezTo>
                  <a:cubicBezTo>
                    <a:pt x="107" y="97"/>
                    <a:pt x="193" y="108"/>
                    <a:pt x="172" y="162"/>
                  </a:cubicBezTo>
                  <a:cubicBezTo>
                    <a:pt x="86" y="162"/>
                    <a:pt x="86" y="162"/>
                    <a:pt x="86" y="162"/>
                  </a:cubicBezTo>
                  <a:cubicBezTo>
                    <a:pt x="0" y="54"/>
                    <a:pt x="0" y="54"/>
                    <a:pt x="0" y="54"/>
                  </a:cubicBezTo>
                  <a:cubicBezTo>
                    <a:pt x="64" y="0"/>
                    <a:pt x="64" y="0"/>
                    <a:pt x="64" y="0"/>
                  </a:cubicBezTo>
                  <a:lnTo>
                    <a:pt x="107" y="42"/>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íṩḻïḋé">
              <a:extLst>
                <a:ext uri="{FF2B5EF4-FFF2-40B4-BE49-F238E27FC236}">
                  <a16:creationId xmlns:a16="http://schemas.microsoft.com/office/drawing/2014/main" id="{698E82E6-A3CD-4BA8-BB63-1A572F53132A}"/>
                </a:ext>
              </a:extLst>
            </p:cNvPr>
            <p:cNvSpPr/>
            <p:nvPr/>
          </p:nvSpPr>
          <p:spPr bwMode="auto">
            <a:xfrm>
              <a:off x="4916488" y="5738813"/>
              <a:ext cx="361950" cy="147638"/>
            </a:xfrm>
            <a:custGeom>
              <a:avLst/>
              <a:gdLst>
                <a:gd name="T0" fmla="*/ 54 w 237"/>
                <a:gd name="T1" fmla="*/ 0 h 97"/>
                <a:gd name="T2" fmla="*/ 97 w 237"/>
                <a:gd name="T3" fmla="*/ 33 h 97"/>
                <a:gd name="T4" fmla="*/ 183 w 237"/>
                <a:gd name="T5" fmla="*/ 97 h 97"/>
                <a:gd name="T6" fmla="*/ 0 w 237"/>
                <a:gd name="T7" fmla="*/ 97 h 97"/>
                <a:gd name="T8" fmla="*/ 0 w 237"/>
                <a:gd name="T9" fmla="*/ 11 h 97"/>
                <a:gd name="T10" fmla="*/ 54 w 237"/>
                <a:gd name="T11" fmla="*/ 0 h 97"/>
              </a:gdLst>
              <a:ahLst/>
              <a:cxnLst>
                <a:cxn ang="0">
                  <a:pos x="T0" y="T1"/>
                </a:cxn>
                <a:cxn ang="0">
                  <a:pos x="T2" y="T3"/>
                </a:cxn>
                <a:cxn ang="0">
                  <a:pos x="T4" y="T5"/>
                </a:cxn>
                <a:cxn ang="0">
                  <a:pos x="T6" y="T7"/>
                </a:cxn>
                <a:cxn ang="0">
                  <a:pos x="T8" y="T9"/>
                </a:cxn>
                <a:cxn ang="0">
                  <a:pos x="T10" y="T11"/>
                </a:cxn>
              </a:cxnLst>
              <a:rect l="0" t="0" r="r" b="b"/>
              <a:pathLst>
                <a:path w="237" h="97">
                  <a:moveTo>
                    <a:pt x="54" y="0"/>
                  </a:moveTo>
                  <a:cubicBezTo>
                    <a:pt x="97" y="33"/>
                    <a:pt x="97" y="33"/>
                    <a:pt x="97" y="33"/>
                  </a:cubicBezTo>
                  <a:cubicBezTo>
                    <a:pt x="97" y="33"/>
                    <a:pt x="237" y="22"/>
                    <a:pt x="183" y="97"/>
                  </a:cubicBezTo>
                  <a:cubicBezTo>
                    <a:pt x="0" y="97"/>
                    <a:pt x="0" y="97"/>
                    <a:pt x="0" y="97"/>
                  </a:cubicBezTo>
                  <a:cubicBezTo>
                    <a:pt x="0" y="11"/>
                    <a:pt x="0" y="11"/>
                    <a:pt x="0" y="11"/>
                  </a:cubicBezTo>
                  <a:lnTo>
                    <a:pt x="54" y="0"/>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ïsļídé">
              <a:extLst>
                <a:ext uri="{FF2B5EF4-FFF2-40B4-BE49-F238E27FC236}">
                  <a16:creationId xmlns:a16="http://schemas.microsoft.com/office/drawing/2014/main" id="{EDC07863-387E-4175-98A0-080AEED0943C}"/>
                </a:ext>
              </a:extLst>
            </p:cNvPr>
            <p:cNvSpPr/>
            <p:nvPr/>
          </p:nvSpPr>
          <p:spPr bwMode="auto">
            <a:xfrm>
              <a:off x="4587876" y="4868863"/>
              <a:ext cx="361950" cy="442913"/>
            </a:xfrm>
            <a:custGeom>
              <a:avLst/>
              <a:gdLst>
                <a:gd name="T0" fmla="*/ 237 w 237"/>
                <a:gd name="T1" fmla="*/ 216 h 291"/>
                <a:gd name="T2" fmla="*/ 97 w 237"/>
                <a:gd name="T3" fmla="*/ 270 h 291"/>
                <a:gd name="T4" fmla="*/ 65 w 237"/>
                <a:gd name="T5" fmla="*/ 119 h 291"/>
                <a:gd name="T6" fmla="*/ 0 w 237"/>
                <a:gd name="T7" fmla="*/ 65 h 291"/>
                <a:gd name="T8" fmla="*/ 0 w 237"/>
                <a:gd name="T9" fmla="*/ 0 h 291"/>
                <a:gd name="T10" fmla="*/ 205 w 237"/>
                <a:gd name="T11" fmla="*/ 65 h 291"/>
                <a:gd name="T12" fmla="*/ 237 w 237"/>
                <a:gd name="T13" fmla="*/ 216 h 291"/>
              </a:gdLst>
              <a:ahLst/>
              <a:cxnLst>
                <a:cxn ang="0">
                  <a:pos x="T0" y="T1"/>
                </a:cxn>
                <a:cxn ang="0">
                  <a:pos x="T2" y="T3"/>
                </a:cxn>
                <a:cxn ang="0">
                  <a:pos x="T4" y="T5"/>
                </a:cxn>
                <a:cxn ang="0">
                  <a:pos x="T6" y="T7"/>
                </a:cxn>
                <a:cxn ang="0">
                  <a:pos x="T8" y="T9"/>
                </a:cxn>
                <a:cxn ang="0">
                  <a:pos x="T10" y="T11"/>
                </a:cxn>
                <a:cxn ang="0">
                  <a:pos x="T12" y="T13"/>
                </a:cxn>
              </a:cxnLst>
              <a:rect l="0" t="0" r="r" b="b"/>
              <a:pathLst>
                <a:path w="237" h="291">
                  <a:moveTo>
                    <a:pt x="237" y="216"/>
                  </a:moveTo>
                  <a:cubicBezTo>
                    <a:pt x="237" y="216"/>
                    <a:pt x="140" y="291"/>
                    <a:pt x="97" y="270"/>
                  </a:cubicBezTo>
                  <a:cubicBezTo>
                    <a:pt x="65" y="119"/>
                    <a:pt x="65" y="119"/>
                    <a:pt x="65" y="119"/>
                  </a:cubicBezTo>
                  <a:cubicBezTo>
                    <a:pt x="65" y="119"/>
                    <a:pt x="21" y="119"/>
                    <a:pt x="0" y="65"/>
                  </a:cubicBezTo>
                  <a:cubicBezTo>
                    <a:pt x="0" y="0"/>
                    <a:pt x="0" y="0"/>
                    <a:pt x="0" y="0"/>
                  </a:cubicBezTo>
                  <a:cubicBezTo>
                    <a:pt x="205" y="65"/>
                    <a:pt x="205" y="65"/>
                    <a:pt x="205" y="65"/>
                  </a:cubicBezTo>
                  <a:cubicBezTo>
                    <a:pt x="205" y="65"/>
                    <a:pt x="205" y="184"/>
                    <a:pt x="237" y="216"/>
                  </a:cubicBez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ï$ḻiḋê">
              <a:extLst>
                <a:ext uri="{FF2B5EF4-FFF2-40B4-BE49-F238E27FC236}">
                  <a16:creationId xmlns:a16="http://schemas.microsoft.com/office/drawing/2014/main" id="{C22CF9CE-8E08-4D7D-8444-8624E78AA582}"/>
                </a:ext>
              </a:extLst>
            </p:cNvPr>
            <p:cNvSpPr/>
            <p:nvPr/>
          </p:nvSpPr>
          <p:spPr bwMode="auto">
            <a:xfrm>
              <a:off x="4554538" y="4278313"/>
              <a:ext cx="346075" cy="688975"/>
            </a:xfrm>
            <a:custGeom>
              <a:avLst/>
              <a:gdLst>
                <a:gd name="T0" fmla="*/ 173 w 227"/>
                <a:gd name="T1" fmla="*/ 64 h 452"/>
                <a:gd name="T2" fmla="*/ 87 w 227"/>
                <a:gd name="T3" fmla="*/ 0 h 452"/>
                <a:gd name="T4" fmla="*/ 22 w 227"/>
                <a:gd name="T5" fmla="*/ 129 h 452"/>
                <a:gd name="T6" fmla="*/ 33 w 227"/>
                <a:gd name="T7" fmla="*/ 269 h 452"/>
                <a:gd name="T8" fmla="*/ 22 w 227"/>
                <a:gd name="T9" fmla="*/ 387 h 452"/>
                <a:gd name="T10" fmla="*/ 227 w 227"/>
                <a:gd name="T11" fmla="*/ 452 h 452"/>
                <a:gd name="T12" fmla="*/ 130 w 227"/>
                <a:gd name="T13" fmla="*/ 161 h 452"/>
                <a:gd name="T14" fmla="*/ 173 w 227"/>
                <a:gd name="T15" fmla="*/ 64 h 4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452">
                  <a:moveTo>
                    <a:pt x="173" y="64"/>
                  </a:moveTo>
                  <a:cubicBezTo>
                    <a:pt x="87" y="0"/>
                    <a:pt x="87" y="0"/>
                    <a:pt x="87" y="0"/>
                  </a:cubicBezTo>
                  <a:cubicBezTo>
                    <a:pt x="87" y="0"/>
                    <a:pt x="44" y="129"/>
                    <a:pt x="22" y="129"/>
                  </a:cubicBezTo>
                  <a:cubicBezTo>
                    <a:pt x="0" y="129"/>
                    <a:pt x="0" y="247"/>
                    <a:pt x="33" y="269"/>
                  </a:cubicBezTo>
                  <a:cubicBezTo>
                    <a:pt x="22" y="387"/>
                    <a:pt x="22" y="387"/>
                    <a:pt x="22" y="387"/>
                  </a:cubicBezTo>
                  <a:cubicBezTo>
                    <a:pt x="227" y="452"/>
                    <a:pt x="227" y="452"/>
                    <a:pt x="227" y="452"/>
                  </a:cubicBezTo>
                  <a:cubicBezTo>
                    <a:pt x="227" y="452"/>
                    <a:pt x="194" y="236"/>
                    <a:pt x="130" y="161"/>
                  </a:cubicBezTo>
                  <a:lnTo>
                    <a:pt x="173" y="64"/>
                  </a:lnTo>
                  <a:close/>
                </a:path>
              </a:pathLst>
            </a:custGeom>
            <a:solidFill>
              <a:srgbClr val="76B6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îŝlíḑê">
              <a:extLst>
                <a:ext uri="{FF2B5EF4-FFF2-40B4-BE49-F238E27FC236}">
                  <a16:creationId xmlns:a16="http://schemas.microsoft.com/office/drawing/2014/main" id="{DBC78636-514E-480A-89A4-267C33A198B6}"/>
                </a:ext>
              </a:extLst>
            </p:cNvPr>
            <p:cNvSpPr/>
            <p:nvPr/>
          </p:nvSpPr>
          <p:spPr bwMode="auto">
            <a:xfrm>
              <a:off x="6096001" y="1677988"/>
              <a:ext cx="163513" cy="112713"/>
            </a:xfrm>
            <a:custGeom>
              <a:avLst/>
              <a:gdLst>
                <a:gd name="T0" fmla="*/ 0 w 103"/>
                <a:gd name="T1" fmla="*/ 30 h 71"/>
                <a:gd name="T2" fmla="*/ 23 w 103"/>
                <a:gd name="T3" fmla="*/ 27 h 71"/>
                <a:gd name="T4" fmla="*/ 47 w 103"/>
                <a:gd name="T5" fmla="*/ 50 h 71"/>
                <a:gd name="T6" fmla="*/ 74 w 103"/>
                <a:gd name="T7" fmla="*/ 0 h 71"/>
                <a:gd name="T8" fmla="*/ 103 w 103"/>
                <a:gd name="T9" fmla="*/ 0 h 71"/>
                <a:gd name="T10" fmla="*/ 47 w 103"/>
                <a:gd name="T11" fmla="*/ 71 h 71"/>
                <a:gd name="T12" fmla="*/ 0 w 103"/>
                <a:gd name="T13" fmla="*/ 30 h 71"/>
              </a:gdLst>
              <a:ahLst/>
              <a:cxnLst>
                <a:cxn ang="0">
                  <a:pos x="T0" y="T1"/>
                </a:cxn>
                <a:cxn ang="0">
                  <a:pos x="T2" y="T3"/>
                </a:cxn>
                <a:cxn ang="0">
                  <a:pos x="T4" y="T5"/>
                </a:cxn>
                <a:cxn ang="0">
                  <a:pos x="T6" y="T7"/>
                </a:cxn>
                <a:cxn ang="0">
                  <a:pos x="T8" y="T9"/>
                </a:cxn>
                <a:cxn ang="0">
                  <a:pos x="T10" y="T11"/>
                </a:cxn>
                <a:cxn ang="0">
                  <a:pos x="T12" y="T13"/>
                </a:cxn>
              </a:cxnLst>
              <a:rect l="0" t="0" r="r" b="b"/>
              <a:pathLst>
                <a:path w="103" h="71">
                  <a:moveTo>
                    <a:pt x="0" y="30"/>
                  </a:moveTo>
                  <a:lnTo>
                    <a:pt x="23" y="27"/>
                  </a:lnTo>
                  <a:lnTo>
                    <a:pt x="47" y="50"/>
                  </a:lnTo>
                  <a:lnTo>
                    <a:pt x="74" y="0"/>
                  </a:lnTo>
                  <a:lnTo>
                    <a:pt x="103" y="0"/>
                  </a:lnTo>
                  <a:lnTo>
                    <a:pt x="47" y="71"/>
                  </a:lnTo>
                  <a:lnTo>
                    <a:pt x="0" y="30"/>
                  </a:lnTo>
                  <a:close/>
                </a:path>
              </a:pathLst>
            </a:custGeom>
            <a:solidFill>
              <a:srgbClr val="47E6B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ŝḷíde">
              <a:extLst>
                <a:ext uri="{FF2B5EF4-FFF2-40B4-BE49-F238E27FC236}">
                  <a16:creationId xmlns:a16="http://schemas.microsoft.com/office/drawing/2014/main" id="{9B281743-ACA8-49CB-8AB1-1FAC8E2DC6CA}"/>
                </a:ext>
              </a:extLst>
            </p:cNvPr>
            <p:cNvSpPr/>
            <p:nvPr/>
          </p:nvSpPr>
          <p:spPr bwMode="auto">
            <a:xfrm>
              <a:off x="5287963" y="4224338"/>
              <a:ext cx="263525" cy="180975"/>
            </a:xfrm>
            <a:custGeom>
              <a:avLst/>
              <a:gdLst>
                <a:gd name="T0" fmla="*/ 0 w 166"/>
                <a:gd name="T1" fmla="*/ 49 h 114"/>
                <a:gd name="T2" fmla="*/ 38 w 166"/>
                <a:gd name="T3" fmla="*/ 44 h 114"/>
                <a:gd name="T4" fmla="*/ 75 w 166"/>
                <a:gd name="T5" fmla="*/ 82 h 114"/>
                <a:gd name="T6" fmla="*/ 120 w 166"/>
                <a:gd name="T7" fmla="*/ 0 h 114"/>
                <a:gd name="T8" fmla="*/ 166 w 166"/>
                <a:gd name="T9" fmla="*/ 0 h 114"/>
                <a:gd name="T10" fmla="*/ 75 w 166"/>
                <a:gd name="T11" fmla="*/ 114 h 114"/>
                <a:gd name="T12" fmla="*/ 0 w 166"/>
                <a:gd name="T13" fmla="*/ 49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0" y="49"/>
                  </a:moveTo>
                  <a:lnTo>
                    <a:pt x="38" y="44"/>
                  </a:lnTo>
                  <a:lnTo>
                    <a:pt x="75" y="82"/>
                  </a:lnTo>
                  <a:lnTo>
                    <a:pt x="120" y="0"/>
                  </a:lnTo>
                  <a:lnTo>
                    <a:pt x="166" y="0"/>
                  </a:lnTo>
                  <a:lnTo>
                    <a:pt x="75" y="114"/>
                  </a:lnTo>
                  <a:lnTo>
                    <a:pt x="0" y="49"/>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íşliḓé">
              <a:extLst>
                <a:ext uri="{FF2B5EF4-FFF2-40B4-BE49-F238E27FC236}">
                  <a16:creationId xmlns:a16="http://schemas.microsoft.com/office/drawing/2014/main" id="{D4181418-C852-434C-9184-E82ACF68DF95}"/>
                </a:ext>
              </a:extLst>
            </p:cNvPr>
            <p:cNvSpPr/>
            <p:nvPr/>
          </p:nvSpPr>
          <p:spPr bwMode="auto">
            <a:xfrm>
              <a:off x="5287963" y="4224338"/>
              <a:ext cx="263525" cy="180975"/>
            </a:xfrm>
            <a:custGeom>
              <a:avLst/>
              <a:gdLst>
                <a:gd name="T0" fmla="*/ 0 w 166"/>
                <a:gd name="T1" fmla="*/ 49 h 114"/>
                <a:gd name="T2" fmla="*/ 38 w 166"/>
                <a:gd name="T3" fmla="*/ 44 h 114"/>
                <a:gd name="T4" fmla="*/ 75 w 166"/>
                <a:gd name="T5" fmla="*/ 82 h 114"/>
                <a:gd name="T6" fmla="*/ 120 w 166"/>
                <a:gd name="T7" fmla="*/ 0 h 114"/>
                <a:gd name="T8" fmla="*/ 166 w 166"/>
                <a:gd name="T9" fmla="*/ 0 h 114"/>
                <a:gd name="T10" fmla="*/ 75 w 166"/>
                <a:gd name="T11" fmla="*/ 114 h 114"/>
                <a:gd name="T12" fmla="*/ 0 w 166"/>
                <a:gd name="T13" fmla="*/ 49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0" y="49"/>
                  </a:moveTo>
                  <a:lnTo>
                    <a:pt x="38" y="44"/>
                  </a:lnTo>
                  <a:lnTo>
                    <a:pt x="75" y="82"/>
                  </a:lnTo>
                  <a:lnTo>
                    <a:pt x="120" y="0"/>
                  </a:lnTo>
                  <a:lnTo>
                    <a:pt x="166" y="0"/>
                  </a:lnTo>
                  <a:lnTo>
                    <a:pt x="75" y="114"/>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íŝļîḓé">
              <a:extLst>
                <a:ext uri="{FF2B5EF4-FFF2-40B4-BE49-F238E27FC236}">
                  <a16:creationId xmlns:a16="http://schemas.microsoft.com/office/drawing/2014/main" id="{07318E6E-F35E-4B94-982F-54632D500D37}"/>
                </a:ext>
              </a:extLst>
            </p:cNvPr>
            <p:cNvSpPr/>
            <p:nvPr/>
          </p:nvSpPr>
          <p:spPr bwMode="auto">
            <a:xfrm>
              <a:off x="5287963" y="4224338"/>
              <a:ext cx="263525" cy="180975"/>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close/>
                </a:path>
              </a:pathLst>
            </a:custGeom>
            <a:solidFill>
              <a:srgbClr val="564F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ïṥľîdè">
              <a:extLst>
                <a:ext uri="{FF2B5EF4-FFF2-40B4-BE49-F238E27FC236}">
                  <a16:creationId xmlns:a16="http://schemas.microsoft.com/office/drawing/2014/main" id="{A0504546-10C3-45D5-BEC0-EB2FAFEBDDD4}"/>
                </a:ext>
              </a:extLst>
            </p:cNvPr>
            <p:cNvSpPr/>
            <p:nvPr/>
          </p:nvSpPr>
          <p:spPr bwMode="auto">
            <a:xfrm>
              <a:off x="5287963" y="4224338"/>
              <a:ext cx="263525" cy="180975"/>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69531175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dirty="0"/>
              <a:t>1.2 </a:t>
            </a:r>
            <a:r>
              <a:rPr lang="zh-CN" altLang="en-US" sz="3200" spc="300" dirty="0"/>
              <a:t>项目特色</a:t>
            </a:r>
          </a:p>
        </p:txBody>
      </p:sp>
      <p:sp>
        <p:nvSpPr>
          <p:cNvPr id="4" name="íṣḻïdè"/>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p:txBody>
          <a:bodyPr/>
          <a:lstStyle/>
          <a:p>
            <a:r>
              <a:rPr lang="zh-CN" altLang="en-US"/>
              <a:t>“西柚知事”</a:t>
            </a:r>
            <a:endParaRPr lang="zh-CN" altLang="en-US" dirty="0"/>
          </a:p>
        </p:txBody>
      </p:sp>
      <p:sp>
        <p:nvSpPr>
          <p:cNvPr id="11" name="îŝľiďê">
            <a:extLst>
              <a:ext uri="{FF2B5EF4-FFF2-40B4-BE49-F238E27FC236}">
                <a16:creationId xmlns:a16="http://schemas.microsoft.com/office/drawing/2014/main" id="{8901C0BE-F01C-4EB3-B3A1-9227F0B6C0E8}"/>
              </a:ext>
            </a:extLst>
          </p:cNvPr>
          <p:cNvSpPr txBox="1"/>
          <p:nvPr/>
        </p:nvSpPr>
        <p:spPr>
          <a:xfrm>
            <a:off x="-6098270" y="-260103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12" name="PA-文本框 10">
            <a:extLst>
              <a:ext uri="{FF2B5EF4-FFF2-40B4-BE49-F238E27FC236}">
                <a16:creationId xmlns:a16="http://schemas.microsoft.com/office/drawing/2014/main" id="{271EC56A-7202-430D-8A51-9C0E15C06F00}"/>
              </a:ext>
            </a:extLst>
          </p:cNvPr>
          <p:cNvSpPr txBox="1"/>
          <p:nvPr>
            <p:custDataLst>
              <p:tags r:id="rId2"/>
            </p:custDataLst>
          </p:nvPr>
        </p:nvSpPr>
        <p:spPr>
          <a:xfrm>
            <a:off x="-6137975" y="-4797537"/>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cxnSp>
        <p:nvCxnSpPr>
          <p:cNvPr id="13" name="直接连接符 12">
            <a:extLst>
              <a:ext uri="{FF2B5EF4-FFF2-40B4-BE49-F238E27FC236}">
                <a16:creationId xmlns:a16="http://schemas.microsoft.com/office/drawing/2014/main" id="{B713615C-6617-48D9-B928-5FC5E30F3A0C}"/>
              </a:ext>
            </a:extLst>
          </p:cNvPr>
          <p:cNvCxnSpPr>
            <a:cxnSpLocks/>
          </p:cNvCxnSpPr>
          <p:nvPr/>
        </p:nvCxnSpPr>
        <p:spPr>
          <a:xfrm flipV="1">
            <a:off x="-6922938" y="-1798318"/>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831E66-A506-41DD-9C80-E44D785CCF7F}"/>
              </a:ext>
            </a:extLst>
          </p:cNvPr>
          <p:cNvCxnSpPr>
            <a:cxnSpLocks/>
          </p:cNvCxnSpPr>
          <p:nvPr/>
        </p:nvCxnSpPr>
        <p:spPr>
          <a:xfrm>
            <a:off x="-2745690" y="-554835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PA-îśľidé">
            <a:extLst>
              <a:ext uri="{FF2B5EF4-FFF2-40B4-BE49-F238E27FC236}">
                <a16:creationId xmlns:a16="http://schemas.microsoft.com/office/drawing/2014/main" id="{64DF94B1-8A1D-4EA3-B207-22F693966AB0}"/>
              </a:ext>
            </a:extLst>
          </p:cNvPr>
          <p:cNvSpPr txBox="1"/>
          <p:nvPr>
            <p:custDataLst>
              <p:tags r:id="rId3"/>
            </p:custDataLst>
          </p:nvPr>
        </p:nvSpPr>
        <p:spPr bwMode="auto">
          <a:xfrm>
            <a:off x="-4858395" y="-2801633"/>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需求分析</a:t>
            </a:r>
            <a:endParaRPr lang="en-US" altLang="zh-CN" sz="5400" dirty="0">
              <a:solidFill>
                <a:schemeClr val="tx2">
                  <a:lumMod val="50000"/>
                </a:schemeClr>
              </a:solidFill>
              <a:latin typeface="+mn-lt"/>
              <a:ea typeface="+mn-ea"/>
              <a:sym typeface="+mn-lt"/>
            </a:endParaRPr>
          </a:p>
        </p:txBody>
      </p:sp>
      <p:sp>
        <p:nvSpPr>
          <p:cNvPr id="17" name="文本框 16">
            <a:extLst>
              <a:ext uri="{FF2B5EF4-FFF2-40B4-BE49-F238E27FC236}">
                <a16:creationId xmlns:a16="http://schemas.microsoft.com/office/drawing/2014/main" id="{056F72E2-52A0-4F52-B007-C1A2FBCFEBC1}"/>
              </a:ext>
            </a:extLst>
          </p:cNvPr>
          <p:cNvSpPr txBox="1"/>
          <p:nvPr/>
        </p:nvSpPr>
        <p:spPr>
          <a:xfrm>
            <a:off x="14198082" y="2009003"/>
            <a:ext cx="3631890" cy="3869777"/>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txBody>
          <a:bodyPr wrap="square" rtlCol="0">
            <a:spAutoFit/>
          </a:bodyPr>
          <a:lstStyle/>
          <a:p>
            <a:pPr algn="ctr">
              <a:lnSpc>
                <a:spcPct val="150000"/>
              </a:lnSpc>
            </a:pPr>
            <a:endParaRPr lang="en-US" altLang="zh-CN" sz="1800" kern="100" dirty="0">
              <a:effectLst/>
              <a:latin typeface="+mn-ea"/>
              <a:cs typeface="宋体" panose="02010600030101010101" pitchFamily="2" charset="-122"/>
            </a:endParaRPr>
          </a:p>
          <a:p>
            <a:pPr algn="ctr">
              <a:lnSpc>
                <a:spcPct val="150000"/>
              </a:lnSpc>
            </a:pPr>
            <a:r>
              <a:rPr lang="zh-CN" altLang="zh-CN" sz="2800" b="1" kern="100" dirty="0">
                <a:latin typeface="+mn-ea"/>
              </a:rPr>
              <a:t>拟解决关键问题</a:t>
            </a:r>
            <a:endParaRPr lang="zh-CN" altLang="zh-CN" sz="2000" b="1" kern="100" dirty="0">
              <a:effectLst/>
              <a:latin typeface="+mn-ea"/>
              <a:cs typeface="Times New Roman" panose="02020603050405020304" pitchFamily="18" charset="0"/>
            </a:endParaRPr>
          </a:p>
          <a:p>
            <a:pPr indent="266700" algn="just">
              <a:lnSpc>
                <a:spcPct val="150000"/>
              </a:lnSpc>
            </a:pPr>
            <a:r>
              <a:rPr lang="en-US" altLang="zh-CN" sz="1800" kern="100" dirty="0">
                <a:effectLst/>
                <a:latin typeface="+mn-ea"/>
                <a:cs typeface="宋体" panose="02010600030101010101" pitchFamily="2" charset="-122"/>
              </a:rPr>
              <a:t>     </a:t>
            </a:r>
            <a:r>
              <a:rPr lang="en-US" altLang="zh-CN" kern="100" dirty="0">
                <a:latin typeface="+mn-ea"/>
                <a:cs typeface="宋体" panose="02010600030101010101" pitchFamily="2" charset="-122"/>
              </a:rPr>
              <a:t>· </a:t>
            </a:r>
            <a:r>
              <a:rPr lang="zh-CN" altLang="zh-CN" sz="2000" kern="100" dirty="0">
                <a:latin typeface="+mn-ea"/>
              </a:rPr>
              <a:t>前端</a:t>
            </a:r>
            <a:r>
              <a:rPr lang="en-US" altLang="zh-CN" sz="2000" kern="100" dirty="0">
                <a:latin typeface="+mn-ea"/>
              </a:rPr>
              <a:t>web</a:t>
            </a:r>
            <a:r>
              <a:rPr lang="zh-CN" altLang="zh-CN" sz="2000" kern="100" dirty="0">
                <a:latin typeface="+mn-ea"/>
              </a:rPr>
              <a:t>网页的构建</a:t>
            </a:r>
          </a:p>
          <a:p>
            <a:pPr indent="266700" algn="just">
              <a:lnSpc>
                <a:spcPct val="150000"/>
              </a:lnSpc>
            </a:pPr>
            <a:r>
              <a:rPr lang="en-US" altLang="zh-CN" sz="2000" kern="100" dirty="0">
                <a:latin typeface="+mn-ea"/>
              </a:rPr>
              <a:t>     · </a:t>
            </a:r>
            <a:r>
              <a:rPr lang="zh-CN" altLang="zh-CN" sz="2000" kern="100" dirty="0">
                <a:latin typeface="+mn-ea"/>
              </a:rPr>
              <a:t>后端数据管理</a:t>
            </a:r>
          </a:p>
          <a:p>
            <a:pPr indent="266700" algn="just">
              <a:lnSpc>
                <a:spcPct val="150000"/>
              </a:lnSpc>
            </a:pPr>
            <a:r>
              <a:rPr lang="en-US" altLang="zh-CN" sz="2000" kern="100" dirty="0">
                <a:latin typeface="+mn-ea"/>
              </a:rPr>
              <a:t>     · </a:t>
            </a:r>
            <a:r>
              <a:rPr lang="zh-CN" altLang="zh-CN" sz="2000" kern="100" dirty="0">
                <a:latin typeface="+mn-ea"/>
              </a:rPr>
              <a:t>实现失物招领功能</a:t>
            </a:r>
          </a:p>
          <a:p>
            <a:pPr indent="266700" algn="just">
              <a:lnSpc>
                <a:spcPct val="150000"/>
              </a:lnSpc>
            </a:pPr>
            <a:r>
              <a:rPr lang="en-US" altLang="zh-CN" sz="2000" kern="100" dirty="0">
                <a:latin typeface="+mn-ea"/>
              </a:rPr>
              <a:t>     · </a:t>
            </a:r>
            <a:r>
              <a:rPr lang="zh-CN" altLang="zh-CN" sz="2000" kern="100" dirty="0">
                <a:latin typeface="+mn-ea"/>
              </a:rPr>
              <a:t>实现二手物品交易功能</a:t>
            </a:r>
          </a:p>
          <a:p>
            <a:pPr indent="266700" algn="just">
              <a:lnSpc>
                <a:spcPct val="150000"/>
              </a:lnSpc>
            </a:pPr>
            <a:r>
              <a:rPr lang="en-US" altLang="zh-CN" sz="2000" kern="100" dirty="0">
                <a:latin typeface="+mn-ea"/>
              </a:rPr>
              <a:t>     · </a:t>
            </a:r>
            <a:r>
              <a:rPr lang="zh-CN" altLang="zh-CN" sz="2000" kern="100" dirty="0">
                <a:latin typeface="+mn-ea"/>
              </a:rPr>
              <a:t>实现有偿互助功能</a:t>
            </a:r>
          </a:p>
          <a:p>
            <a:pPr>
              <a:lnSpc>
                <a:spcPct val="150000"/>
              </a:lnSpc>
            </a:pPr>
            <a:endParaRPr lang="en-US" altLang="zh-CN" sz="2000" kern="100" dirty="0">
              <a:latin typeface="+mn-ea"/>
            </a:endParaRPr>
          </a:p>
        </p:txBody>
      </p:sp>
      <p:grpSp>
        <p:nvGrpSpPr>
          <p:cNvPr id="18" name="ïśḷîďé">
            <a:extLst>
              <a:ext uri="{FF2B5EF4-FFF2-40B4-BE49-F238E27FC236}">
                <a16:creationId xmlns:a16="http://schemas.microsoft.com/office/drawing/2014/main" id="{7508A523-3C18-4B16-96D6-8ECB16BE7704}"/>
              </a:ext>
            </a:extLst>
          </p:cNvPr>
          <p:cNvGrpSpPr/>
          <p:nvPr/>
        </p:nvGrpSpPr>
        <p:grpSpPr>
          <a:xfrm>
            <a:off x="4950611" y="9480217"/>
            <a:ext cx="646751" cy="818678"/>
            <a:chOff x="3202686" y="1263967"/>
            <a:chExt cx="952880" cy="1011745"/>
          </a:xfrm>
        </p:grpSpPr>
        <p:sp>
          <p:nvSpPr>
            <p:cNvPr id="19" name="íṩľiďê">
              <a:extLst>
                <a:ext uri="{FF2B5EF4-FFF2-40B4-BE49-F238E27FC236}">
                  <a16:creationId xmlns:a16="http://schemas.microsoft.com/office/drawing/2014/main" id="{9C0D06FF-EDBA-4619-9A11-86C92675BCCC}"/>
                </a:ext>
              </a:extLst>
            </p:cNvPr>
            <p:cNvSpPr/>
            <p:nvPr/>
          </p:nvSpPr>
          <p:spPr>
            <a:xfrm>
              <a:off x="3202686" y="1322831"/>
              <a:ext cx="952880" cy="952881"/>
            </a:xfrm>
            <a:custGeom>
              <a:avLst/>
              <a:gdLst>
                <a:gd name="connsiteX0" fmla="*/ 952881 w 952880"/>
                <a:gd name="connsiteY0" fmla="*/ 476441 h 952881"/>
                <a:gd name="connsiteX1" fmla="*/ 476441 w 952880"/>
                <a:gd name="connsiteY1" fmla="*/ 952881 h 952881"/>
                <a:gd name="connsiteX2" fmla="*/ 0 w 952880"/>
                <a:gd name="connsiteY2" fmla="*/ 476441 h 952881"/>
                <a:gd name="connsiteX3" fmla="*/ 476441 w 952880"/>
                <a:gd name="connsiteY3" fmla="*/ 0 h 952881"/>
                <a:gd name="connsiteX4" fmla="*/ 952881 w 952880"/>
                <a:gd name="connsiteY4" fmla="*/ 476441 h 95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80" h="952881">
                  <a:moveTo>
                    <a:pt x="952881" y="476441"/>
                  </a:moveTo>
                  <a:cubicBezTo>
                    <a:pt x="952881" y="739571"/>
                    <a:pt x="739571" y="952881"/>
                    <a:pt x="476441" y="952881"/>
                  </a:cubicBezTo>
                  <a:cubicBezTo>
                    <a:pt x="213310" y="952881"/>
                    <a:pt x="0" y="739571"/>
                    <a:pt x="0" y="476441"/>
                  </a:cubicBezTo>
                  <a:cubicBezTo>
                    <a:pt x="0" y="213310"/>
                    <a:pt x="213310" y="0"/>
                    <a:pt x="476441" y="0"/>
                  </a:cubicBezTo>
                  <a:cubicBezTo>
                    <a:pt x="739571" y="0"/>
                    <a:pt x="952881" y="213310"/>
                    <a:pt x="952881" y="476441"/>
                  </a:cubicBezTo>
                  <a:close/>
                </a:path>
              </a:pathLst>
            </a:custGeom>
            <a:solidFill>
              <a:srgbClr val="F2B872">
                <a:alpha val="50000"/>
              </a:srgbClr>
            </a:solidFill>
            <a:ln w="9525" cap="flat">
              <a:noFill/>
              <a:prstDash val="solid"/>
              <a:miter/>
            </a:ln>
          </p:spPr>
          <p:txBody>
            <a:bodyPr rtlCol="0" anchor="ctr"/>
            <a:lstStyle/>
            <a:p>
              <a:endParaRPr lang="zh-CN" altLang="en-US"/>
            </a:p>
          </p:txBody>
        </p:sp>
        <p:sp>
          <p:nvSpPr>
            <p:cNvPr id="20" name="í$ļíḋê">
              <a:extLst>
                <a:ext uri="{FF2B5EF4-FFF2-40B4-BE49-F238E27FC236}">
                  <a16:creationId xmlns:a16="http://schemas.microsoft.com/office/drawing/2014/main" id="{C5100241-B0B1-48E5-B376-C7133DC0DB4A}"/>
                </a:ext>
              </a:extLst>
            </p:cNvPr>
            <p:cNvSpPr/>
            <p:nvPr/>
          </p:nvSpPr>
          <p:spPr>
            <a:xfrm>
              <a:off x="3202686" y="1263967"/>
              <a:ext cx="952880" cy="952881"/>
            </a:xfrm>
            <a:custGeom>
              <a:avLst/>
              <a:gdLst>
                <a:gd name="connsiteX0" fmla="*/ 952881 w 952880"/>
                <a:gd name="connsiteY0" fmla="*/ 476441 h 952881"/>
                <a:gd name="connsiteX1" fmla="*/ 476441 w 952880"/>
                <a:gd name="connsiteY1" fmla="*/ 952881 h 952881"/>
                <a:gd name="connsiteX2" fmla="*/ 0 w 952880"/>
                <a:gd name="connsiteY2" fmla="*/ 476441 h 952881"/>
                <a:gd name="connsiteX3" fmla="*/ 476441 w 952880"/>
                <a:gd name="connsiteY3" fmla="*/ 0 h 952881"/>
                <a:gd name="connsiteX4" fmla="*/ 952881 w 952880"/>
                <a:gd name="connsiteY4" fmla="*/ 476441 h 95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80" h="952881">
                  <a:moveTo>
                    <a:pt x="952881" y="476441"/>
                  </a:moveTo>
                  <a:cubicBezTo>
                    <a:pt x="952881" y="739571"/>
                    <a:pt x="739571" y="952881"/>
                    <a:pt x="476441" y="952881"/>
                  </a:cubicBezTo>
                  <a:cubicBezTo>
                    <a:pt x="213310" y="952881"/>
                    <a:pt x="0" y="739571"/>
                    <a:pt x="0" y="476441"/>
                  </a:cubicBezTo>
                  <a:cubicBezTo>
                    <a:pt x="0" y="213310"/>
                    <a:pt x="213310" y="0"/>
                    <a:pt x="476441" y="0"/>
                  </a:cubicBezTo>
                  <a:cubicBezTo>
                    <a:pt x="739571" y="0"/>
                    <a:pt x="952881" y="213310"/>
                    <a:pt x="952881" y="476441"/>
                  </a:cubicBezTo>
                  <a:close/>
                </a:path>
              </a:pathLst>
            </a:custGeom>
            <a:solidFill>
              <a:schemeClr val="bg1">
                <a:lumMod val="95000"/>
              </a:schemeClr>
            </a:solidFill>
            <a:ln w="9525" cap="flat">
              <a:noFill/>
              <a:prstDash val="solid"/>
              <a:miter/>
            </a:ln>
          </p:spPr>
          <p:txBody>
            <a:bodyPr rtlCol="0" anchor="ctr"/>
            <a:lstStyle/>
            <a:p>
              <a:endParaRPr lang="zh-CN" altLang="en-US"/>
            </a:p>
          </p:txBody>
        </p:sp>
        <p:sp>
          <p:nvSpPr>
            <p:cNvPr id="21" name="íślîḓé">
              <a:extLst>
                <a:ext uri="{FF2B5EF4-FFF2-40B4-BE49-F238E27FC236}">
                  <a16:creationId xmlns:a16="http://schemas.microsoft.com/office/drawing/2014/main" id="{81020D65-0DDB-4F6A-9735-40A1F44BE856}"/>
                </a:ext>
              </a:extLst>
            </p:cNvPr>
            <p:cNvSpPr/>
            <p:nvPr/>
          </p:nvSpPr>
          <p:spPr>
            <a:xfrm>
              <a:off x="3533273" y="1471979"/>
              <a:ext cx="200795" cy="370745"/>
            </a:xfrm>
            <a:custGeom>
              <a:avLst/>
              <a:gdLst>
                <a:gd name="connsiteX0" fmla="*/ 162712 w 200795"/>
                <a:gd name="connsiteY0" fmla="*/ 4204 h 370745"/>
                <a:gd name="connsiteX1" fmla="*/ 200717 w 200795"/>
                <a:gd name="connsiteY1" fmla="*/ 318720 h 370745"/>
                <a:gd name="connsiteX2" fmla="*/ 200717 w 200795"/>
                <a:gd name="connsiteY2" fmla="*/ 318815 h 370745"/>
                <a:gd name="connsiteX3" fmla="*/ 192525 w 200795"/>
                <a:gd name="connsiteY3" fmla="*/ 330340 h 370745"/>
                <a:gd name="connsiteX4" fmla="*/ 5740 w 200795"/>
                <a:gd name="connsiteY4" fmla="*/ 370631 h 370745"/>
                <a:gd name="connsiteX5" fmla="*/ 120 w 200795"/>
                <a:gd name="connsiteY5" fmla="*/ 367011 h 370745"/>
                <a:gd name="connsiteX6" fmla="*/ 3454 w 200795"/>
                <a:gd name="connsiteY6" fmla="*/ 361392 h 370745"/>
                <a:gd name="connsiteX7" fmla="*/ 187287 w 200795"/>
                <a:gd name="connsiteY7" fmla="*/ 309195 h 370745"/>
                <a:gd name="connsiteX8" fmla="*/ 179095 w 200795"/>
                <a:gd name="connsiteY8" fmla="*/ 320910 h 370745"/>
                <a:gd name="connsiteX9" fmla="*/ 153282 w 200795"/>
                <a:gd name="connsiteY9" fmla="*/ 5157 h 370745"/>
                <a:gd name="connsiteX10" fmla="*/ 157664 w 200795"/>
                <a:gd name="connsiteY10" fmla="*/ 13 h 370745"/>
                <a:gd name="connsiteX11" fmla="*/ 162712 w 200795"/>
                <a:gd name="connsiteY11" fmla="*/ 4204 h 3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795" h="370745">
                  <a:moveTo>
                    <a:pt x="162712" y="4204"/>
                  </a:moveTo>
                  <a:lnTo>
                    <a:pt x="200717" y="318720"/>
                  </a:lnTo>
                  <a:lnTo>
                    <a:pt x="200717" y="318815"/>
                  </a:lnTo>
                  <a:cubicBezTo>
                    <a:pt x="201383" y="324244"/>
                    <a:pt x="197764" y="329197"/>
                    <a:pt x="192525" y="330340"/>
                  </a:cubicBezTo>
                  <a:lnTo>
                    <a:pt x="5740" y="370631"/>
                  </a:lnTo>
                  <a:cubicBezTo>
                    <a:pt x="3168" y="371202"/>
                    <a:pt x="597" y="369583"/>
                    <a:pt x="120" y="367011"/>
                  </a:cubicBezTo>
                  <a:cubicBezTo>
                    <a:pt x="-451" y="364535"/>
                    <a:pt x="1073" y="362154"/>
                    <a:pt x="3454" y="361392"/>
                  </a:cubicBezTo>
                  <a:lnTo>
                    <a:pt x="187287" y="309195"/>
                  </a:lnTo>
                  <a:lnTo>
                    <a:pt x="179095" y="320910"/>
                  </a:lnTo>
                  <a:lnTo>
                    <a:pt x="153282" y="5157"/>
                  </a:lnTo>
                  <a:cubicBezTo>
                    <a:pt x="153092" y="2490"/>
                    <a:pt x="154997" y="204"/>
                    <a:pt x="157664" y="13"/>
                  </a:cubicBezTo>
                  <a:cubicBezTo>
                    <a:pt x="160140" y="-177"/>
                    <a:pt x="162426" y="1728"/>
                    <a:pt x="162712" y="4204"/>
                  </a:cubicBezTo>
                  <a:close/>
                </a:path>
              </a:pathLst>
            </a:custGeom>
            <a:solidFill>
              <a:srgbClr val="3F9385"/>
            </a:solidFill>
            <a:ln w="9525" cap="flat">
              <a:noFill/>
              <a:prstDash val="solid"/>
              <a:miter/>
            </a:ln>
          </p:spPr>
          <p:txBody>
            <a:bodyPr rtlCol="0" anchor="ctr"/>
            <a:lstStyle/>
            <a:p>
              <a:endParaRPr lang="zh-CN" altLang="en-US"/>
            </a:p>
          </p:txBody>
        </p:sp>
        <p:sp>
          <p:nvSpPr>
            <p:cNvPr id="22" name="îsḻîḓe">
              <a:extLst>
                <a:ext uri="{FF2B5EF4-FFF2-40B4-BE49-F238E27FC236}">
                  <a16:creationId xmlns:a16="http://schemas.microsoft.com/office/drawing/2014/main" id="{CC9FFBCB-D36C-4549-9472-EE606307E831}"/>
                </a:ext>
              </a:extLst>
            </p:cNvPr>
            <p:cNvSpPr/>
            <p:nvPr/>
          </p:nvSpPr>
          <p:spPr>
            <a:xfrm>
              <a:off x="3456191" y="1388747"/>
              <a:ext cx="52010" cy="52053"/>
            </a:xfrm>
            <a:custGeom>
              <a:avLst/>
              <a:gdLst>
                <a:gd name="connsiteX0" fmla="*/ 48532 w 52010"/>
                <a:gd name="connsiteY0" fmla="*/ 13046 h 52053"/>
                <a:gd name="connsiteX1" fmla="*/ 39007 w 52010"/>
                <a:gd name="connsiteY1" fmla="*/ 48574 h 52053"/>
                <a:gd name="connsiteX2" fmla="*/ 3479 w 52010"/>
                <a:gd name="connsiteY2" fmla="*/ 39049 h 52053"/>
                <a:gd name="connsiteX3" fmla="*/ 13004 w 52010"/>
                <a:gd name="connsiteY3" fmla="*/ 3521 h 52053"/>
                <a:gd name="connsiteX4" fmla="*/ 48532 w 52010"/>
                <a:gd name="connsiteY4" fmla="*/ 13046 h 5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53">
                  <a:moveTo>
                    <a:pt x="48532" y="13046"/>
                  </a:moveTo>
                  <a:cubicBezTo>
                    <a:pt x="55676" y="25524"/>
                    <a:pt x="51485" y="41335"/>
                    <a:pt x="39007" y="48574"/>
                  </a:cubicBezTo>
                  <a:cubicBezTo>
                    <a:pt x="26529" y="55718"/>
                    <a:pt x="10718" y="51527"/>
                    <a:pt x="3479" y="39049"/>
                  </a:cubicBezTo>
                  <a:cubicBezTo>
                    <a:pt x="-3665" y="26572"/>
                    <a:pt x="526" y="10760"/>
                    <a:pt x="13004" y="3521"/>
                  </a:cubicBezTo>
                  <a:cubicBezTo>
                    <a:pt x="25482" y="-3718"/>
                    <a:pt x="41388" y="568"/>
                    <a:pt x="48532" y="13046"/>
                  </a:cubicBezTo>
                  <a:close/>
                </a:path>
              </a:pathLst>
            </a:custGeom>
            <a:solidFill>
              <a:srgbClr val="65B7AB"/>
            </a:solidFill>
            <a:ln w="9525" cap="flat">
              <a:noFill/>
              <a:prstDash val="solid"/>
              <a:miter/>
            </a:ln>
          </p:spPr>
          <p:txBody>
            <a:bodyPr rtlCol="0" anchor="ctr"/>
            <a:lstStyle/>
            <a:p>
              <a:endParaRPr lang="zh-CN" altLang="en-US"/>
            </a:p>
          </p:txBody>
        </p:sp>
        <p:sp>
          <p:nvSpPr>
            <p:cNvPr id="23" name="íŝļîḑê">
              <a:extLst>
                <a:ext uri="{FF2B5EF4-FFF2-40B4-BE49-F238E27FC236}">
                  <a16:creationId xmlns:a16="http://schemas.microsoft.com/office/drawing/2014/main" id="{583AD4B7-1D71-4B25-9748-ACA493079453}"/>
                </a:ext>
              </a:extLst>
            </p:cNvPr>
            <p:cNvSpPr/>
            <p:nvPr/>
          </p:nvSpPr>
          <p:spPr>
            <a:xfrm>
              <a:off x="3832333" y="2040299"/>
              <a:ext cx="52010" cy="52010"/>
            </a:xfrm>
            <a:custGeom>
              <a:avLst/>
              <a:gdLst>
                <a:gd name="connsiteX0" fmla="*/ 48532 w 52010"/>
                <a:gd name="connsiteY0" fmla="*/ 13004 h 52010"/>
                <a:gd name="connsiteX1" fmla="*/ 39007 w 52010"/>
                <a:gd name="connsiteY1" fmla="*/ 48532 h 52010"/>
                <a:gd name="connsiteX2" fmla="*/ 3479 w 52010"/>
                <a:gd name="connsiteY2" fmla="*/ 39007 h 52010"/>
                <a:gd name="connsiteX3" fmla="*/ 13004 w 52010"/>
                <a:gd name="connsiteY3" fmla="*/ 3479 h 52010"/>
                <a:gd name="connsiteX4" fmla="*/ 48532 w 52010"/>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10">
                  <a:moveTo>
                    <a:pt x="48532" y="13004"/>
                  </a:moveTo>
                  <a:cubicBezTo>
                    <a:pt x="55676" y="25482"/>
                    <a:pt x="51485" y="41293"/>
                    <a:pt x="39007" y="48532"/>
                  </a:cubicBezTo>
                  <a:cubicBezTo>
                    <a:pt x="26529" y="55676"/>
                    <a:pt x="10718" y="51485"/>
                    <a:pt x="3479" y="39007"/>
                  </a:cubicBezTo>
                  <a:cubicBezTo>
                    <a:pt x="-3665" y="26529"/>
                    <a:pt x="526" y="10718"/>
                    <a:pt x="13004" y="3479"/>
                  </a:cubicBezTo>
                  <a:cubicBezTo>
                    <a:pt x="25482" y="-3665"/>
                    <a:pt x="41388" y="526"/>
                    <a:pt x="48532" y="13004"/>
                  </a:cubicBezTo>
                  <a:close/>
                </a:path>
              </a:pathLst>
            </a:custGeom>
            <a:solidFill>
              <a:srgbClr val="65B7AB"/>
            </a:solidFill>
            <a:ln w="9525" cap="flat">
              <a:noFill/>
              <a:prstDash val="solid"/>
              <a:miter/>
            </a:ln>
          </p:spPr>
          <p:txBody>
            <a:bodyPr rtlCol="0" anchor="ctr"/>
            <a:lstStyle/>
            <a:p>
              <a:endParaRPr lang="zh-CN" altLang="en-US"/>
            </a:p>
          </p:txBody>
        </p:sp>
        <p:sp>
          <p:nvSpPr>
            <p:cNvPr id="24" name="ïşḷïḍé">
              <a:extLst>
                <a:ext uri="{FF2B5EF4-FFF2-40B4-BE49-F238E27FC236}">
                  <a16:creationId xmlns:a16="http://schemas.microsoft.com/office/drawing/2014/main" id="{E2A9275D-18FC-4F7D-8810-39662013EA70}"/>
                </a:ext>
              </a:extLst>
            </p:cNvPr>
            <p:cNvSpPr/>
            <p:nvPr/>
          </p:nvSpPr>
          <p:spPr>
            <a:xfrm rot="-393432">
              <a:off x="3318553" y="1526481"/>
              <a:ext cx="52008" cy="52008"/>
            </a:xfrm>
            <a:custGeom>
              <a:avLst/>
              <a:gdLst>
                <a:gd name="connsiteX0" fmla="*/ 52009 w 52008"/>
                <a:gd name="connsiteY0" fmla="*/ 26004 h 52008"/>
                <a:gd name="connsiteX1" fmla="*/ 26004 w 52008"/>
                <a:gd name="connsiteY1" fmla="*/ 52009 h 52008"/>
                <a:gd name="connsiteX2" fmla="*/ 0 w 52008"/>
                <a:gd name="connsiteY2" fmla="*/ 26004 h 52008"/>
                <a:gd name="connsiteX3" fmla="*/ 26004 w 52008"/>
                <a:gd name="connsiteY3" fmla="*/ 0 h 52008"/>
                <a:gd name="connsiteX4" fmla="*/ 52009 w 52008"/>
                <a:gd name="connsiteY4" fmla="*/ 26004 h 5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08" h="52008">
                  <a:moveTo>
                    <a:pt x="52009" y="26004"/>
                  </a:moveTo>
                  <a:cubicBezTo>
                    <a:pt x="52009" y="40366"/>
                    <a:pt x="40366" y="52009"/>
                    <a:pt x="26004" y="52009"/>
                  </a:cubicBezTo>
                  <a:cubicBezTo>
                    <a:pt x="11643" y="52009"/>
                    <a:pt x="0" y="40366"/>
                    <a:pt x="0" y="26004"/>
                  </a:cubicBezTo>
                  <a:cubicBezTo>
                    <a:pt x="0" y="11643"/>
                    <a:pt x="11643" y="0"/>
                    <a:pt x="26004" y="0"/>
                  </a:cubicBezTo>
                  <a:cubicBezTo>
                    <a:pt x="40366" y="0"/>
                    <a:pt x="52009" y="11643"/>
                    <a:pt x="52009" y="26004"/>
                  </a:cubicBezTo>
                  <a:close/>
                </a:path>
              </a:pathLst>
            </a:custGeom>
            <a:solidFill>
              <a:srgbClr val="65B7AB"/>
            </a:solidFill>
            <a:ln w="9525" cap="flat">
              <a:noFill/>
              <a:prstDash val="solid"/>
              <a:miter/>
            </a:ln>
          </p:spPr>
          <p:txBody>
            <a:bodyPr rtlCol="0" anchor="ctr"/>
            <a:lstStyle/>
            <a:p>
              <a:endParaRPr lang="zh-CN" altLang="en-US"/>
            </a:p>
          </p:txBody>
        </p:sp>
        <p:sp>
          <p:nvSpPr>
            <p:cNvPr id="25" name="ísliḋé">
              <a:extLst>
                <a:ext uri="{FF2B5EF4-FFF2-40B4-BE49-F238E27FC236}">
                  <a16:creationId xmlns:a16="http://schemas.microsoft.com/office/drawing/2014/main" id="{91D399BE-EB4B-4C7D-A923-B0EFE075EA05}"/>
                </a:ext>
              </a:extLst>
            </p:cNvPr>
            <p:cNvSpPr/>
            <p:nvPr/>
          </p:nvSpPr>
          <p:spPr>
            <a:xfrm>
              <a:off x="3970065" y="1902589"/>
              <a:ext cx="52010" cy="51990"/>
            </a:xfrm>
            <a:custGeom>
              <a:avLst/>
              <a:gdLst>
                <a:gd name="connsiteX0" fmla="*/ 39007 w 52010"/>
                <a:gd name="connsiteY0" fmla="*/ 3458 h 51990"/>
                <a:gd name="connsiteX1" fmla="*/ 48532 w 52010"/>
                <a:gd name="connsiteY1" fmla="*/ 38986 h 51990"/>
                <a:gd name="connsiteX2" fmla="*/ 13004 w 52010"/>
                <a:gd name="connsiteY2" fmla="*/ 48511 h 51990"/>
                <a:gd name="connsiteX3" fmla="*/ 3479 w 52010"/>
                <a:gd name="connsiteY3" fmla="*/ 12983 h 51990"/>
                <a:gd name="connsiteX4" fmla="*/ 39007 w 52010"/>
                <a:gd name="connsiteY4" fmla="*/ 3458 h 5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1990">
                  <a:moveTo>
                    <a:pt x="39007" y="3458"/>
                  </a:moveTo>
                  <a:cubicBezTo>
                    <a:pt x="51485" y="10602"/>
                    <a:pt x="55676" y="26509"/>
                    <a:pt x="48532" y="38986"/>
                  </a:cubicBezTo>
                  <a:cubicBezTo>
                    <a:pt x="41388" y="51464"/>
                    <a:pt x="25482" y="55655"/>
                    <a:pt x="13004" y="48511"/>
                  </a:cubicBezTo>
                  <a:cubicBezTo>
                    <a:pt x="526" y="41368"/>
                    <a:pt x="-3665" y="25461"/>
                    <a:pt x="3479" y="12983"/>
                  </a:cubicBezTo>
                  <a:cubicBezTo>
                    <a:pt x="10623" y="601"/>
                    <a:pt x="26529" y="-3686"/>
                    <a:pt x="39007" y="3458"/>
                  </a:cubicBezTo>
                  <a:close/>
                </a:path>
              </a:pathLst>
            </a:custGeom>
            <a:solidFill>
              <a:srgbClr val="65B7AB"/>
            </a:solidFill>
            <a:ln w="9525" cap="flat">
              <a:noFill/>
              <a:prstDash val="solid"/>
              <a:miter/>
            </a:ln>
          </p:spPr>
          <p:txBody>
            <a:bodyPr rtlCol="0" anchor="ctr"/>
            <a:lstStyle/>
            <a:p>
              <a:endParaRPr lang="zh-CN" altLang="en-US"/>
            </a:p>
          </p:txBody>
        </p:sp>
        <p:sp>
          <p:nvSpPr>
            <p:cNvPr id="26" name="îṡľîḓê">
              <a:extLst>
                <a:ext uri="{FF2B5EF4-FFF2-40B4-BE49-F238E27FC236}">
                  <a16:creationId xmlns:a16="http://schemas.microsoft.com/office/drawing/2014/main" id="{14634470-32EE-42FD-ABD9-E849B4F5D5D6}"/>
                </a:ext>
              </a:extLst>
            </p:cNvPr>
            <p:cNvSpPr/>
            <p:nvPr/>
          </p:nvSpPr>
          <p:spPr>
            <a:xfrm rot="-4863233">
              <a:off x="3318527" y="1902678"/>
              <a:ext cx="52004" cy="52004"/>
            </a:xfrm>
            <a:custGeom>
              <a:avLst/>
              <a:gdLst>
                <a:gd name="connsiteX0" fmla="*/ 52005 w 52004"/>
                <a:gd name="connsiteY0" fmla="*/ 26002 h 52004"/>
                <a:gd name="connsiteX1" fmla="*/ 26002 w 52004"/>
                <a:gd name="connsiteY1" fmla="*/ 52005 h 52004"/>
                <a:gd name="connsiteX2" fmla="*/ 0 w 52004"/>
                <a:gd name="connsiteY2" fmla="*/ 26002 h 52004"/>
                <a:gd name="connsiteX3" fmla="*/ 26002 w 52004"/>
                <a:gd name="connsiteY3" fmla="*/ 0 h 52004"/>
                <a:gd name="connsiteX4" fmla="*/ 52005 w 52004"/>
                <a:gd name="connsiteY4" fmla="*/ 26002 h 5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04" h="52004">
                  <a:moveTo>
                    <a:pt x="52005" y="26002"/>
                  </a:moveTo>
                  <a:cubicBezTo>
                    <a:pt x="52005" y="40363"/>
                    <a:pt x="40363" y="52005"/>
                    <a:pt x="26002" y="52005"/>
                  </a:cubicBezTo>
                  <a:cubicBezTo>
                    <a:pt x="11642" y="52005"/>
                    <a:pt x="0" y="40363"/>
                    <a:pt x="0" y="26002"/>
                  </a:cubicBezTo>
                  <a:cubicBezTo>
                    <a:pt x="0" y="11642"/>
                    <a:pt x="11642" y="0"/>
                    <a:pt x="26002" y="0"/>
                  </a:cubicBezTo>
                  <a:cubicBezTo>
                    <a:pt x="40363" y="0"/>
                    <a:pt x="52005" y="11642"/>
                    <a:pt x="52005" y="26002"/>
                  </a:cubicBezTo>
                  <a:close/>
                </a:path>
              </a:pathLst>
            </a:custGeom>
            <a:solidFill>
              <a:srgbClr val="65B7AB"/>
            </a:solidFill>
            <a:ln w="9525" cap="flat">
              <a:noFill/>
              <a:prstDash val="solid"/>
              <a:miter/>
            </a:ln>
          </p:spPr>
          <p:txBody>
            <a:bodyPr rtlCol="0" anchor="ctr"/>
            <a:lstStyle/>
            <a:p>
              <a:endParaRPr lang="zh-CN" altLang="en-US"/>
            </a:p>
          </p:txBody>
        </p:sp>
        <p:sp>
          <p:nvSpPr>
            <p:cNvPr id="27" name="íSļidê">
              <a:extLst>
                <a:ext uri="{FF2B5EF4-FFF2-40B4-BE49-F238E27FC236}">
                  <a16:creationId xmlns:a16="http://schemas.microsoft.com/office/drawing/2014/main" id="{09368BD0-EEF8-4D24-832B-FB3A04C6BB8E}"/>
                </a:ext>
              </a:extLst>
            </p:cNvPr>
            <p:cNvSpPr/>
            <p:nvPr/>
          </p:nvSpPr>
          <p:spPr>
            <a:xfrm>
              <a:off x="3970065" y="1526426"/>
              <a:ext cx="52010" cy="52010"/>
            </a:xfrm>
            <a:custGeom>
              <a:avLst/>
              <a:gdLst>
                <a:gd name="connsiteX0" fmla="*/ 13004 w 52010"/>
                <a:gd name="connsiteY0" fmla="*/ 3479 h 52010"/>
                <a:gd name="connsiteX1" fmla="*/ 48532 w 52010"/>
                <a:gd name="connsiteY1" fmla="*/ 13004 h 52010"/>
                <a:gd name="connsiteX2" fmla="*/ 39007 w 52010"/>
                <a:gd name="connsiteY2" fmla="*/ 48532 h 52010"/>
                <a:gd name="connsiteX3" fmla="*/ 3479 w 52010"/>
                <a:gd name="connsiteY3" fmla="*/ 39007 h 52010"/>
                <a:gd name="connsiteX4" fmla="*/ 13004 w 52010"/>
                <a:gd name="connsiteY4" fmla="*/ 3479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10">
                  <a:moveTo>
                    <a:pt x="13004" y="3479"/>
                  </a:moveTo>
                  <a:cubicBezTo>
                    <a:pt x="25482" y="-3665"/>
                    <a:pt x="41293" y="526"/>
                    <a:pt x="48532" y="13004"/>
                  </a:cubicBezTo>
                  <a:cubicBezTo>
                    <a:pt x="55676" y="25482"/>
                    <a:pt x="51485" y="41293"/>
                    <a:pt x="39007" y="48532"/>
                  </a:cubicBezTo>
                  <a:cubicBezTo>
                    <a:pt x="26529" y="55676"/>
                    <a:pt x="10718" y="51485"/>
                    <a:pt x="3479" y="39007"/>
                  </a:cubicBezTo>
                  <a:cubicBezTo>
                    <a:pt x="-3665" y="26625"/>
                    <a:pt x="526" y="10718"/>
                    <a:pt x="13004" y="3479"/>
                  </a:cubicBezTo>
                  <a:close/>
                </a:path>
              </a:pathLst>
            </a:custGeom>
            <a:solidFill>
              <a:srgbClr val="65B7AB"/>
            </a:solidFill>
            <a:ln w="9525" cap="flat">
              <a:noFill/>
              <a:prstDash val="solid"/>
              <a:miter/>
            </a:ln>
          </p:spPr>
          <p:txBody>
            <a:bodyPr rtlCol="0" anchor="ctr"/>
            <a:lstStyle/>
            <a:p>
              <a:endParaRPr lang="zh-CN" altLang="en-US"/>
            </a:p>
          </p:txBody>
        </p:sp>
        <p:sp>
          <p:nvSpPr>
            <p:cNvPr id="28" name="îṧḷíḓe">
              <a:extLst>
                <a:ext uri="{FF2B5EF4-FFF2-40B4-BE49-F238E27FC236}">
                  <a16:creationId xmlns:a16="http://schemas.microsoft.com/office/drawing/2014/main" id="{E82D817E-5893-4583-B48B-8155CFF2EC95}"/>
                </a:ext>
              </a:extLst>
            </p:cNvPr>
            <p:cNvSpPr/>
            <p:nvPr/>
          </p:nvSpPr>
          <p:spPr>
            <a:xfrm>
              <a:off x="3456212" y="2040299"/>
              <a:ext cx="51990" cy="52010"/>
            </a:xfrm>
            <a:custGeom>
              <a:avLst/>
              <a:gdLst>
                <a:gd name="connsiteX0" fmla="*/ 3458 w 51990"/>
                <a:gd name="connsiteY0" fmla="*/ 13004 h 52010"/>
                <a:gd name="connsiteX1" fmla="*/ 38986 w 51990"/>
                <a:gd name="connsiteY1" fmla="*/ 3479 h 52010"/>
                <a:gd name="connsiteX2" fmla="*/ 48511 w 51990"/>
                <a:gd name="connsiteY2" fmla="*/ 39007 h 52010"/>
                <a:gd name="connsiteX3" fmla="*/ 12983 w 51990"/>
                <a:gd name="connsiteY3" fmla="*/ 48532 h 52010"/>
                <a:gd name="connsiteX4" fmla="*/ 3458 w 51990"/>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90" h="52010">
                  <a:moveTo>
                    <a:pt x="3458" y="13004"/>
                  </a:moveTo>
                  <a:cubicBezTo>
                    <a:pt x="10602" y="526"/>
                    <a:pt x="26509" y="-3665"/>
                    <a:pt x="38986" y="3479"/>
                  </a:cubicBezTo>
                  <a:cubicBezTo>
                    <a:pt x="51464" y="10623"/>
                    <a:pt x="55655" y="26529"/>
                    <a:pt x="48511" y="39007"/>
                  </a:cubicBezTo>
                  <a:cubicBezTo>
                    <a:pt x="41368" y="51485"/>
                    <a:pt x="25461" y="55676"/>
                    <a:pt x="12983" y="48532"/>
                  </a:cubicBezTo>
                  <a:cubicBezTo>
                    <a:pt x="601" y="41293"/>
                    <a:pt x="-3686" y="25386"/>
                    <a:pt x="3458" y="13004"/>
                  </a:cubicBezTo>
                  <a:close/>
                </a:path>
              </a:pathLst>
            </a:custGeom>
            <a:solidFill>
              <a:srgbClr val="65B7AB"/>
            </a:solidFill>
            <a:ln w="9525" cap="flat">
              <a:noFill/>
              <a:prstDash val="solid"/>
              <a:miter/>
            </a:ln>
          </p:spPr>
          <p:txBody>
            <a:bodyPr rtlCol="0" anchor="ctr"/>
            <a:lstStyle/>
            <a:p>
              <a:endParaRPr lang="zh-CN" altLang="en-US"/>
            </a:p>
          </p:txBody>
        </p:sp>
        <p:sp>
          <p:nvSpPr>
            <p:cNvPr id="29" name="íṧļïḍè">
              <a:extLst>
                <a:ext uri="{FF2B5EF4-FFF2-40B4-BE49-F238E27FC236}">
                  <a16:creationId xmlns:a16="http://schemas.microsoft.com/office/drawing/2014/main" id="{57C9ABD0-67E4-4FBB-9BB3-55AD1A79A11A}"/>
                </a:ext>
              </a:extLst>
            </p:cNvPr>
            <p:cNvSpPr/>
            <p:nvPr/>
          </p:nvSpPr>
          <p:spPr>
            <a:xfrm>
              <a:off x="3832386" y="1388789"/>
              <a:ext cx="52053" cy="52010"/>
            </a:xfrm>
            <a:custGeom>
              <a:avLst/>
              <a:gdLst>
                <a:gd name="connsiteX0" fmla="*/ 3521 w 52053"/>
                <a:gd name="connsiteY0" fmla="*/ 13004 h 52010"/>
                <a:gd name="connsiteX1" fmla="*/ 39049 w 52053"/>
                <a:gd name="connsiteY1" fmla="*/ 3479 h 52010"/>
                <a:gd name="connsiteX2" fmla="*/ 48574 w 52053"/>
                <a:gd name="connsiteY2" fmla="*/ 39007 h 52010"/>
                <a:gd name="connsiteX3" fmla="*/ 13046 w 52053"/>
                <a:gd name="connsiteY3" fmla="*/ 48532 h 52010"/>
                <a:gd name="connsiteX4" fmla="*/ 3521 w 52053"/>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3" h="52010">
                  <a:moveTo>
                    <a:pt x="3521" y="13004"/>
                  </a:moveTo>
                  <a:cubicBezTo>
                    <a:pt x="10665" y="526"/>
                    <a:pt x="26572" y="-3665"/>
                    <a:pt x="39049" y="3479"/>
                  </a:cubicBezTo>
                  <a:cubicBezTo>
                    <a:pt x="51527" y="10623"/>
                    <a:pt x="55718" y="26529"/>
                    <a:pt x="48574" y="39007"/>
                  </a:cubicBezTo>
                  <a:cubicBezTo>
                    <a:pt x="41431" y="51485"/>
                    <a:pt x="25524" y="55676"/>
                    <a:pt x="13046" y="48532"/>
                  </a:cubicBezTo>
                  <a:cubicBezTo>
                    <a:pt x="568" y="41293"/>
                    <a:pt x="-3718" y="25386"/>
                    <a:pt x="3521" y="13004"/>
                  </a:cubicBezTo>
                  <a:close/>
                </a:path>
              </a:pathLst>
            </a:custGeom>
            <a:solidFill>
              <a:srgbClr val="65B7AB"/>
            </a:solidFill>
            <a:ln w="9525" cap="flat">
              <a:noFill/>
              <a:prstDash val="solid"/>
              <a:miter/>
            </a:ln>
          </p:spPr>
          <p:txBody>
            <a:bodyPr rtlCol="0" anchor="ctr"/>
            <a:lstStyle/>
            <a:p>
              <a:endParaRPr lang="zh-CN" altLang="en-US"/>
            </a:p>
          </p:txBody>
        </p:sp>
        <p:sp>
          <p:nvSpPr>
            <p:cNvPr id="30" name="iṡḻîḍé">
              <a:extLst>
                <a:ext uri="{FF2B5EF4-FFF2-40B4-BE49-F238E27FC236}">
                  <a16:creationId xmlns:a16="http://schemas.microsoft.com/office/drawing/2014/main" id="{8E53D199-93EE-491F-B770-DC4E16FC2E1E}"/>
                </a:ext>
              </a:extLst>
            </p:cNvPr>
            <p:cNvSpPr/>
            <p:nvPr/>
          </p:nvSpPr>
          <p:spPr>
            <a:xfrm>
              <a:off x="3651408" y="1330927"/>
              <a:ext cx="2952" cy="64865"/>
            </a:xfrm>
            <a:custGeom>
              <a:avLst/>
              <a:gdLst>
                <a:gd name="connsiteX0" fmla="*/ 0 w 2952"/>
                <a:gd name="connsiteY0" fmla="*/ 0 h 64865"/>
                <a:gd name="connsiteX1" fmla="*/ 2953 w 2952"/>
                <a:gd name="connsiteY1" fmla="*/ 64865 h 64865"/>
              </a:gdLst>
              <a:ahLst/>
              <a:cxnLst>
                <a:cxn ang="0">
                  <a:pos x="connsiteX0" y="connsiteY0"/>
                </a:cxn>
                <a:cxn ang="0">
                  <a:pos x="connsiteX1" y="connsiteY1"/>
                </a:cxn>
              </a:cxnLst>
              <a:rect l="l" t="t" r="r" b="b"/>
              <a:pathLst>
                <a:path w="2952" h="64865">
                  <a:moveTo>
                    <a:pt x="0" y="0"/>
                  </a:moveTo>
                  <a:cubicBezTo>
                    <a:pt x="952" y="21622"/>
                    <a:pt x="2000" y="43244"/>
                    <a:pt x="2953" y="64865"/>
                  </a:cubicBezTo>
                </a:path>
              </a:pathLst>
            </a:custGeom>
            <a:noFill/>
            <a:ln w="9525" cap="flat">
              <a:solidFill>
                <a:srgbClr val="3F9385"/>
              </a:solidFill>
              <a:prstDash val="solid"/>
              <a:miter/>
            </a:ln>
          </p:spPr>
          <p:txBody>
            <a:bodyPr rtlCol="0" anchor="ctr"/>
            <a:lstStyle/>
            <a:p>
              <a:endParaRPr lang="zh-CN" altLang="en-US"/>
            </a:p>
          </p:txBody>
        </p:sp>
        <p:sp>
          <p:nvSpPr>
            <p:cNvPr id="31" name="íṥḻidè">
              <a:extLst>
                <a:ext uri="{FF2B5EF4-FFF2-40B4-BE49-F238E27FC236}">
                  <a16:creationId xmlns:a16="http://schemas.microsoft.com/office/drawing/2014/main" id="{234D53DE-F6E6-49AD-B68D-0EDD35BED89E}"/>
                </a:ext>
              </a:extLst>
            </p:cNvPr>
            <p:cNvSpPr/>
            <p:nvPr/>
          </p:nvSpPr>
          <p:spPr>
            <a:xfrm>
              <a:off x="3681602" y="1332356"/>
              <a:ext cx="1140" cy="66293"/>
            </a:xfrm>
            <a:custGeom>
              <a:avLst/>
              <a:gdLst>
                <a:gd name="connsiteX0" fmla="*/ 0 w 1140"/>
                <a:gd name="connsiteY0" fmla="*/ 0 h 66293"/>
                <a:gd name="connsiteX1" fmla="*/ 762 w 1140"/>
                <a:gd name="connsiteY1" fmla="*/ 66294 h 66293"/>
              </a:gdLst>
              <a:ahLst/>
              <a:cxnLst>
                <a:cxn ang="0">
                  <a:pos x="connsiteX0" y="connsiteY0"/>
                </a:cxn>
                <a:cxn ang="0">
                  <a:pos x="connsiteX1" y="connsiteY1"/>
                </a:cxn>
              </a:cxnLst>
              <a:rect l="l" t="t" r="r" b="b"/>
              <a:pathLst>
                <a:path w="1140" h="66293">
                  <a:moveTo>
                    <a:pt x="0" y="0"/>
                  </a:moveTo>
                  <a:cubicBezTo>
                    <a:pt x="1238" y="22098"/>
                    <a:pt x="1429" y="44196"/>
                    <a:pt x="762" y="66294"/>
                  </a:cubicBezTo>
                </a:path>
              </a:pathLst>
            </a:custGeom>
            <a:noFill/>
            <a:ln w="9525" cap="flat">
              <a:solidFill>
                <a:srgbClr val="3F9385"/>
              </a:solidFill>
              <a:prstDash val="solid"/>
              <a:miter/>
            </a:ln>
          </p:spPr>
          <p:txBody>
            <a:bodyPr rtlCol="0" anchor="ctr"/>
            <a:lstStyle/>
            <a:p>
              <a:endParaRPr lang="zh-CN" altLang="en-US"/>
            </a:p>
          </p:txBody>
        </p:sp>
        <p:sp>
          <p:nvSpPr>
            <p:cNvPr id="32" name="îṧḻîḋé">
              <a:extLst>
                <a:ext uri="{FF2B5EF4-FFF2-40B4-BE49-F238E27FC236}">
                  <a16:creationId xmlns:a16="http://schemas.microsoft.com/office/drawing/2014/main" id="{94E21D5A-8EB2-43F7-A717-F62C78BD5B68}"/>
                </a:ext>
              </a:extLst>
            </p:cNvPr>
            <p:cNvSpPr/>
            <p:nvPr/>
          </p:nvSpPr>
          <p:spPr>
            <a:xfrm>
              <a:off x="4002214" y="1732787"/>
              <a:ext cx="82486" cy="1619"/>
            </a:xfrm>
            <a:custGeom>
              <a:avLst/>
              <a:gdLst>
                <a:gd name="connsiteX0" fmla="*/ 0 w 82486"/>
                <a:gd name="connsiteY0" fmla="*/ 1619 h 1619"/>
                <a:gd name="connsiteX1" fmla="*/ 82486 w 82486"/>
                <a:gd name="connsiteY1" fmla="*/ 0 h 1619"/>
              </a:gdLst>
              <a:ahLst/>
              <a:cxnLst>
                <a:cxn ang="0">
                  <a:pos x="connsiteX0" y="connsiteY0"/>
                </a:cxn>
                <a:cxn ang="0">
                  <a:pos x="connsiteX1" y="connsiteY1"/>
                </a:cxn>
              </a:cxnLst>
              <a:rect l="l" t="t" r="r" b="b"/>
              <a:pathLst>
                <a:path w="82486" h="1619">
                  <a:moveTo>
                    <a:pt x="0" y="1619"/>
                  </a:moveTo>
                  <a:cubicBezTo>
                    <a:pt x="27527" y="1048"/>
                    <a:pt x="54959" y="572"/>
                    <a:pt x="82486" y="0"/>
                  </a:cubicBezTo>
                </a:path>
              </a:pathLst>
            </a:custGeom>
            <a:noFill/>
            <a:ln w="9525" cap="flat">
              <a:solidFill>
                <a:srgbClr val="3F9385"/>
              </a:solidFill>
              <a:prstDash val="solid"/>
              <a:miter/>
            </a:ln>
          </p:spPr>
          <p:txBody>
            <a:bodyPr rtlCol="0" anchor="ctr"/>
            <a:lstStyle/>
            <a:p>
              <a:endParaRPr lang="zh-CN" altLang="en-US"/>
            </a:p>
          </p:txBody>
        </p:sp>
        <p:sp>
          <p:nvSpPr>
            <p:cNvPr id="33" name="íṧḻïḍé">
              <a:extLst>
                <a:ext uri="{FF2B5EF4-FFF2-40B4-BE49-F238E27FC236}">
                  <a16:creationId xmlns:a16="http://schemas.microsoft.com/office/drawing/2014/main" id="{73893862-C12A-4CB5-BBAF-FE09553EF0EC}"/>
                </a:ext>
              </a:extLst>
            </p:cNvPr>
            <p:cNvSpPr/>
            <p:nvPr/>
          </p:nvSpPr>
          <p:spPr>
            <a:xfrm>
              <a:off x="4005072" y="1761076"/>
              <a:ext cx="82486" cy="1643"/>
            </a:xfrm>
            <a:custGeom>
              <a:avLst/>
              <a:gdLst>
                <a:gd name="connsiteX0" fmla="*/ 0 w 82486"/>
                <a:gd name="connsiteY0" fmla="*/ 0 h 1643"/>
                <a:gd name="connsiteX1" fmla="*/ 82486 w 82486"/>
                <a:gd name="connsiteY1" fmla="*/ 0 h 1643"/>
              </a:gdLst>
              <a:ahLst/>
              <a:cxnLst>
                <a:cxn ang="0">
                  <a:pos x="connsiteX0" y="connsiteY0"/>
                </a:cxn>
                <a:cxn ang="0">
                  <a:pos x="connsiteX1" y="connsiteY1"/>
                </a:cxn>
              </a:cxnLst>
              <a:rect l="l" t="t" r="r" b="b"/>
              <a:pathLst>
                <a:path w="82486" h="1643">
                  <a:moveTo>
                    <a:pt x="0" y="0"/>
                  </a:moveTo>
                  <a:cubicBezTo>
                    <a:pt x="27432" y="2191"/>
                    <a:pt x="55054" y="2191"/>
                    <a:pt x="82486" y="0"/>
                  </a:cubicBezTo>
                </a:path>
              </a:pathLst>
            </a:custGeom>
            <a:noFill/>
            <a:ln w="9525" cap="flat">
              <a:solidFill>
                <a:srgbClr val="3F9385"/>
              </a:solidFill>
              <a:prstDash val="solid"/>
              <a:miter/>
            </a:ln>
          </p:spPr>
          <p:txBody>
            <a:bodyPr rtlCol="0" anchor="ctr"/>
            <a:lstStyle/>
            <a:p>
              <a:endParaRPr lang="zh-CN" altLang="en-US"/>
            </a:p>
          </p:txBody>
        </p:sp>
        <p:sp>
          <p:nvSpPr>
            <p:cNvPr id="34" name="ïšľiḓè">
              <a:extLst>
                <a:ext uri="{FF2B5EF4-FFF2-40B4-BE49-F238E27FC236}">
                  <a16:creationId xmlns:a16="http://schemas.microsoft.com/office/drawing/2014/main" id="{1363B137-E408-4789-9FD8-320DDB417D0E}"/>
                </a:ext>
              </a:extLst>
            </p:cNvPr>
            <p:cNvSpPr/>
            <p:nvPr/>
          </p:nvSpPr>
          <p:spPr>
            <a:xfrm>
              <a:off x="3645122" y="2046826"/>
              <a:ext cx="1714" cy="88391"/>
            </a:xfrm>
            <a:custGeom>
              <a:avLst/>
              <a:gdLst>
                <a:gd name="connsiteX0" fmla="*/ 0 w 1714"/>
                <a:gd name="connsiteY0" fmla="*/ 0 h 88391"/>
                <a:gd name="connsiteX1" fmla="*/ 1715 w 1714"/>
                <a:gd name="connsiteY1" fmla="*/ 88392 h 88391"/>
              </a:gdLst>
              <a:ahLst/>
              <a:cxnLst>
                <a:cxn ang="0">
                  <a:pos x="connsiteX0" y="connsiteY0"/>
                </a:cxn>
                <a:cxn ang="0">
                  <a:pos x="connsiteX1" y="connsiteY1"/>
                </a:cxn>
              </a:cxnLst>
              <a:rect l="l" t="t" r="r" b="b"/>
              <a:pathLst>
                <a:path w="1714" h="88391">
                  <a:moveTo>
                    <a:pt x="0" y="0"/>
                  </a:moveTo>
                  <a:cubicBezTo>
                    <a:pt x="571" y="29432"/>
                    <a:pt x="1143" y="58960"/>
                    <a:pt x="1715" y="88392"/>
                  </a:cubicBezTo>
                </a:path>
              </a:pathLst>
            </a:custGeom>
            <a:noFill/>
            <a:ln w="9525" cap="flat">
              <a:solidFill>
                <a:srgbClr val="3F9385"/>
              </a:solidFill>
              <a:prstDash val="solid"/>
              <a:miter/>
            </a:ln>
          </p:spPr>
          <p:txBody>
            <a:bodyPr rtlCol="0" anchor="ctr"/>
            <a:lstStyle/>
            <a:p>
              <a:endParaRPr lang="zh-CN" altLang="en-US"/>
            </a:p>
          </p:txBody>
        </p:sp>
        <p:sp>
          <p:nvSpPr>
            <p:cNvPr id="35" name="iŝḻiḍè">
              <a:extLst>
                <a:ext uri="{FF2B5EF4-FFF2-40B4-BE49-F238E27FC236}">
                  <a16:creationId xmlns:a16="http://schemas.microsoft.com/office/drawing/2014/main" id="{39CE9D6D-E322-4316-A74A-FBCB5268BD58}"/>
                </a:ext>
              </a:extLst>
            </p:cNvPr>
            <p:cNvSpPr/>
            <p:nvPr/>
          </p:nvSpPr>
          <p:spPr>
            <a:xfrm>
              <a:off x="3674998" y="2052732"/>
              <a:ext cx="1555" cy="88391"/>
            </a:xfrm>
            <a:custGeom>
              <a:avLst/>
              <a:gdLst>
                <a:gd name="connsiteX0" fmla="*/ 127 w 1555"/>
                <a:gd name="connsiteY0" fmla="*/ 0 h 88391"/>
                <a:gd name="connsiteX1" fmla="*/ 1556 w 1555"/>
                <a:gd name="connsiteY1" fmla="*/ 88392 h 88391"/>
              </a:gdLst>
              <a:ahLst/>
              <a:cxnLst>
                <a:cxn ang="0">
                  <a:pos x="connsiteX0" y="connsiteY0"/>
                </a:cxn>
                <a:cxn ang="0">
                  <a:pos x="connsiteX1" y="connsiteY1"/>
                </a:cxn>
              </a:cxnLst>
              <a:rect l="l" t="t" r="r" b="b"/>
              <a:pathLst>
                <a:path w="1555" h="88391">
                  <a:moveTo>
                    <a:pt x="127" y="0"/>
                  </a:moveTo>
                  <a:cubicBezTo>
                    <a:pt x="-254" y="29432"/>
                    <a:pt x="222" y="58960"/>
                    <a:pt x="1556" y="88392"/>
                  </a:cubicBezTo>
                </a:path>
              </a:pathLst>
            </a:custGeom>
            <a:noFill/>
            <a:ln w="9525" cap="flat">
              <a:solidFill>
                <a:srgbClr val="3F9385"/>
              </a:solidFill>
              <a:prstDash val="solid"/>
              <a:miter/>
            </a:ln>
          </p:spPr>
          <p:txBody>
            <a:bodyPr rtlCol="0" anchor="ctr"/>
            <a:lstStyle/>
            <a:p>
              <a:endParaRPr lang="zh-CN" altLang="en-US"/>
            </a:p>
          </p:txBody>
        </p:sp>
        <p:sp>
          <p:nvSpPr>
            <p:cNvPr id="36" name="iŝļïḓè">
              <a:extLst>
                <a:ext uri="{FF2B5EF4-FFF2-40B4-BE49-F238E27FC236}">
                  <a16:creationId xmlns:a16="http://schemas.microsoft.com/office/drawing/2014/main" id="{78ECD8BF-39A1-4AB3-BE73-84CDD0D109B5}"/>
                </a:ext>
              </a:extLst>
            </p:cNvPr>
            <p:cNvSpPr/>
            <p:nvPr/>
          </p:nvSpPr>
          <p:spPr>
            <a:xfrm>
              <a:off x="3252311" y="1720595"/>
              <a:ext cx="82486" cy="285"/>
            </a:xfrm>
            <a:custGeom>
              <a:avLst/>
              <a:gdLst>
                <a:gd name="connsiteX0" fmla="*/ 0 w 82486"/>
                <a:gd name="connsiteY0" fmla="*/ 286 h 285"/>
                <a:gd name="connsiteX1" fmla="*/ 82487 w 82486"/>
                <a:gd name="connsiteY1" fmla="*/ 0 h 285"/>
              </a:gdLst>
              <a:ahLst/>
              <a:cxnLst>
                <a:cxn ang="0">
                  <a:pos x="connsiteX0" y="connsiteY0"/>
                </a:cxn>
                <a:cxn ang="0">
                  <a:pos x="connsiteX1" y="connsiteY1"/>
                </a:cxn>
              </a:cxnLst>
              <a:rect l="l" t="t" r="r" b="b"/>
              <a:pathLst>
                <a:path w="82486" h="285">
                  <a:moveTo>
                    <a:pt x="0" y="286"/>
                  </a:moveTo>
                  <a:cubicBezTo>
                    <a:pt x="27527" y="191"/>
                    <a:pt x="54959" y="95"/>
                    <a:pt x="82487" y="0"/>
                  </a:cubicBezTo>
                </a:path>
              </a:pathLst>
            </a:custGeom>
            <a:noFill/>
            <a:ln w="9525" cap="flat">
              <a:solidFill>
                <a:srgbClr val="3F9385"/>
              </a:solidFill>
              <a:prstDash val="solid"/>
              <a:miter/>
            </a:ln>
          </p:spPr>
          <p:txBody>
            <a:bodyPr rtlCol="0" anchor="ctr"/>
            <a:lstStyle/>
            <a:p>
              <a:endParaRPr lang="zh-CN" altLang="en-US"/>
            </a:p>
          </p:txBody>
        </p:sp>
        <p:sp>
          <p:nvSpPr>
            <p:cNvPr id="37" name="ïṩḷîḓê">
              <a:extLst>
                <a:ext uri="{FF2B5EF4-FFF2-40B4-BE49-F238E27FC236}">
                  <a16:creationId xmlns:a16="http://schemas.microsoft.com/office/drawing/2014/main" id="{580EE740-933B-451E-9610-B70D8D153C6F}"/>
                </a:ext>
              </a:extLst>
            </p:cNvPr>
            <p:cNvSpPr/>
            <p:nvPr/>
          </p:nvSpPr>
          <p:spPr>
            <a:xfrm>
              <a:off x="3246405" y="1752218"/>
              <a:ext cx="95726" cy="2952"/>
            </a:xfrm>
            <a:custGeom>
              <a:avLst/>
              <a:gdLst>
                <a:gd name="connsiteX0" fmla="*/ 0 w 95726"/>
                <a:gd name="connsiteY0" fmla="*/ 2953 h 2952"/>
                <a:gd name="connsiteX1" fmla="*/ 95726 w 95726"/>
                <a:gd name="connsiteY1" fmla="*/ 0 h 2952"/>
              </a:gdLst>
              <a:ahLst/>
              <a:cxnLst>
                <a:cxn ang="0">
                  <a:pos x="connsiteX0" y="connsiteY0"/>
                </a:cxn>
                <a:cxn ang="0">
                  <a:pos x="connsiteX1" y="connsiteY1"/>
                </a:cxn>
              </a:cxnLst>
              <a:rect l="l" t="t" r="r" b="b"/>
              <a:pathLst>
                <a:path w="95726" h="2952">
                  <a:moveTo>
                    <a:pt x="0" y="2953"/>
                  </a:moveTo>
                  <a:cubicBezTo>
                    <a:pt x="31909" y="2000"/>
                    <a:pt x="63817" y="952"/>
                    <a:pt x="95726" y="0"/>
                  </a:cubicBezTo>
                </a:path>
              </a:pathLst>
            </a:custGeom>
            <a:noFill/>
            <a:ln w="9525" cap="flat">
              <a:solidFill>
                <a:srgbClr val="3F9385"/>
              </a:solidFill>
              <a:prstDash val="solid"/>
              <a:miter/>
            </a:ln>
          </p:spPr>
          <p:txBody>
            <a:bodyPr rtlCol="0" anchor="ctr"/>
            <a:lstStyle/>
            <a:p>
              <a:endParaRPr lang="zh-CN" altLang="en-US"/>
            </a:p>
          </p:txBody>
        </p:sp>
      </p:grpSp>
      <p:grpSp>
        <p:nvGrpSpPr>
          <p:cNvPr id="38" name="iślïdê">
            <a:extLst>
              <a:ext uri="{FF2B5EF4-FFF2-40B4-BE49-F238E27FC236}">
                <a16:creationId xmlns:a16="http://schemas.microsoft.com/office/drawing/2014/main" id="{0804141A-888C-4BB4-91C3-F84726DB949A}"/>
              </a:ext>
            </a:extLst>
          </p:cNvPr>
          <p:cNvGrpSpPr/>
          <p:nvPr/>
        </p:nvGrpSpPr>
        <p:grpSpPr>
          <a:xfrm>
            <a:off x="4291745" y="8439055"/>
            <a:ext cx="3186623" cy="5508677"/>
            <a:chOff x="2924175" y="976312"/>
            <a:chExt cx="3090100" cy="4734877"/>
          </a:xfrm>
        </p:grpSpPr>
        <p:sp>
          <p:nvSpPr>
            <p:cNvPr id="39" name="îŝļïḋê">
              <a:extLst>
                <a:ext uri="{FF2B5EF4-FFF2-40B4-BE49-F238E27FC236}">
                  <a16:creationId xmlns:a16="http://schemas.microsoft.com/office/drawing/2014/main" id="{C4A25333-11A9-4310-8BBA-6657EAEEF548}"/>
                </a:ext>
              </a:extLst>
            </p:cNvPr>
            <p:cNvSpPr/>
            <p:nvPr/>
          </p:nvSpPr>
          <p:spPr>
            <a:xfrm>
              <a:off x="3336396" y="3097720"/>
              <a:ext cx="2677879" cy="2601277"/>
            </a:xfrm>
            <a:custGeom>
              <a:avLst/>
              <a:gdLst>
                <a:gd name="connsiteX0" fmla="*/ 436170 w 2677879"/>
                <a:gd name="connsiteY0" fmla="*/ 2543080 h 2601277"/>
                <a:gd name="connsiteX1" fmla="*/ 38787 w 2677879"/>
                <a:gd name="connsiteY1" fmla="*/ 2543080 h 2601277"/>
                <a:gd name="connsiteX2" fmla="*/ 148230 w 2677879"/>
                <a:gd name="connsiteY2" fmla="*/ 608838 h 2601277"/>
                <a:gd name="connsiteX3" fmla="*/ 811932 w 2677879"/>
                <a:gd name="connsiteY3" fmla="*/ 0 h 2601277"/>
                <a:gd name="connsiteX4" fmla="*/ 1861872 w 2677879"/>
                <a:gd name="connsiteY4" fmla="*/ 4286 h 2601277"/>
                <a:gd name="connsiteX5" fmla="*/ 2677879 w 2677879"/>
                <a:gd name="connsiteY5" fmla="*/ 1111663 h 2601277"/>
                <a:gd name="connsiteX6" fmla="*/ 2164101 w 2677879"/>
                <a:gd name="connsiteY6" fmla="*/ 2601278 h 2601277"/>
                <a:gd name="connsiteX7" fmla="*/ 490939 w 2677879"/>
                <a:gd name="connsiteY7" fmla="*/ 2542985 h 2601277"/>
                <a:gd name="connsiteX8" fmla="*/ 436170 w 2677879"/>
                <a:gd name="connsiteY8" fmla="*/ 2543080 h 260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7879" h="2601277">
                  <a:moveTo>
                    <a:pt x="436170" y="2543080"/>
                  </a:moveTo>
                  <a:lnTo>
                    <a:pt x="38787" y="2543080"/>
                  </a:lnTo>
                  <a:cubicBezTo>
                    <a:pt x="-26650" y="2034159"/>
                    <a:pt x="-21125" y="1093280"/>
                    <a:pt x="148230" y="608838"/>
                  </a:cubicBezTo>
                  <a:cubicBezTo>
                    <a:pt x="241193" y="342995"/>
                    <a:pt x="523324" y="80486"/>
                    <a:pt x="811932" y="0"/>
                  </a:cubicBezTo>
                  <a:lnTo>
                    <a:pt x="1861872" y="4286"/>
                  </a:lnTo>
                  <a:cubicBezTo>
                    <a:pt x="2313072" y="106204"/>
                    <a:pt x="2653686" y="582835"/>
                    <a:pt x="2677879" y="1111663"/>
                  </a:cubicBezTo>
                  <a:lnTo>
                    <a:pt x="2164101" y="2601278"/>
                  </a:lnTo>
                  <a:lnTo>
                    <a:pt x="490939" y="2542985"/>
                  </a:lnTo>
                  <a:lnTo>
                    <a:pt x="436170" y="2543080"/>
                  </a:lnTo>
                  <a:close/>
                </a:path>
              </a:pathLst>
            </a:custGeom>
            <a:solidFill>
              <a:srgbClr val="65B7AB"/>
            </a:solidFill>
            <a:ln w="9525" cap="flat">
              <a:noFill/>
              <a:prstDash val="solid"/>
              <a:miter/>
            </a:ln>
          </p:spPr>
          <p:txBody>
            <a:bodyPr rtlCol="0" anchor="ctr"/>
            <a:lstStyle/>
            <a:p>
              <a:endParaRPr lang="zh-CN" altLang="en-US"/>
            </a:p>
          </p:txBody>
        </p:sp>
        <p:sp>
          <p:nvSpPr>
            <p:cNvPr id="40" name="ï$ļïḍé">
              <a:extLst>
                <a:ext uri="{FF2B5EF4-FFF2-40B4-BE49-F238E27FC236}">
                  <a16:creationId xmlns:a16="http://schemas.microsoft.com/office/drawing/2014/main" id="{788B558E-479B-49B8-B02B-F07A01685BF6}"/>
                </a:ext>
              </a:extLst>
            </p:cNvPr>
            <p:cNvSpPr/>
            <p:nvPr/>
          </p:nvSpPr>
          <p:spPr>
            <a:xfrm>
              <a:off x="4162425" y="4335017"/>
              <a:ext cx="1389983" cy="1264824"/>
            </a:xfrm>
            <a:custGeom>
              <a:avLst/>
              <a:gdLst>
                <a:gd name="connsiteX0" fmla="*/ 306419 w 1389983"/>
                <a:gd name="connsiteY0" fmla="*/ 970121 h 1264824"/>
                <a:gd name="connsiteX1" fmla="*/ 298895 w 1389983"/>
                <a:gd name="connsiteY1" fmla="*/ 966406 h 1264824"/>
                <a:gd name="connsiteX2" fmla="*/ 260033 w 1389983"/>
                <a:gd name="connsiteY2" fmla="*/ 919829 h 1264824"/>
                <a:gd name="connsiteX3" fmla="*/ 0 w 1389983"/>
                <a:gd name="connsiteY3" fmla="*/ 0 h 1264824"/>
                <a:gd name="connsiteX4" fmla="*/ 567785 w 1389983"/>
                <a:gd name="connsiteY4" fmla="*/ 855155 h 1264824"/>
                <a:gd name="connsiteX5" fmla="*/ 1389983 w 1389983"/>
                <a:gd name="connsiteY5" fmla="*/ 1219772 h 1264824"/>
                <a:gd name="connsiteX6" fmla="*/ 1372362 w 1389983"/>
                <a:gd name="connsiteY6" fmla="*/ 1264825 h 1264824"/>
                <a:gd name="connsiteX7" fmla="*/ 1007364 w 1389983"/>
                <a:gd name="connsiteY7" fmla="*/ 1164622 h 1264824"/>
                <a:gd name="connsiteX8" fmla="*/ 563118 w 1389983"/>
                <a:gd name="connsiteY8" fmla="*/ 920591 h 1264824"/>
                <a:gd name="connsiteX9" fmla="*/ 358616 w 1389983"/>
                <a:gd name="connsiteY9" fmla="*/ 975551 h 1264824"/>
                <a:gd name="connsiteX10" fmla="*/ 306419 w 1389983"/>
                <a:gd name="connsiteY10" fmla="*/ 970121 h 126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9983" h="1264824">
                  <a:moveTo>
                    <a:pt x="306419" y="970121"/>
                  </a:moveTo>
                  <a:lnTo>
                    <a:pt x="298895" y="966406"/>
                  </a:lnTo>
                  <a:cubicBezTo>
                    <a:pt x="279940" y="957072"/>
                    <a:pt x="265843" y="940118"/>
                    <a:pt x="260033" y="919829"/>
                  </a:cubicBezTo>
                  <a:lnTo>
                    <a:pt x="0" y="0"/>
                  </a:lnTo>
                  <a:lnTo>
                    <a:pt x="567785" y="855155"/>
                  </a:lnTo>
                  <a:lnTo>
                    <a:pt x="1389983" y="1219772"/>
                  </a:lnTo>
                  <a:lnTo>
                    <a:pt x="1372362" y="1264825"/>
                  </a:lnTo>
                  <a:cubicBezTo>
                    <a:pt x="1372362" y="1264825"/>
                    <a:pt x="1214152" y="1243679"/>
                    <a:pt x="1007364" y="1164622"/>
                  </a:cubicBezTo>
                  <a:cubicBezTo>
                    <a:pt x="870204" y="1112139"/>
                    <a:pt x="563118" y="920591"/>
                    <a:pt x="563118" y="920591"/>
                  </a:cubicBezTo>
                  <a:lnTo>
                    <a:pt x="358616" y="975551"/>
                  </a:lnTo>
                  <a:cubicBezTo>
                    <a:pt x="341090" y="980122"/>
                    <a:pt x="322612" y="978122"/>
                    <a:pt x="306419" y="970121"/>
                  </a:cubicBezTo>
                  <a:close/>
                </a:path>
              </a:pathLst>
            </a:custGeom>
            <a:solidFill>
              <a:srgbClr val="3F9385"/>
            </a:solidFill>
            <a:ln w="9525" cap="flat">
              <a:noFill/>
              <a:prstDash val="solid"/>
              <a:miter/>
            </a:ln>
          </p:spPr>
          <p:txBody>
            <a:bodyPr rtlCol="0" anchor="ctr"/>
            <a:lstStyle/>
            <a:p>
              <a:endParaRPr lang="zh-CN" altLang="en-US"/>
            </a:p>
          </p:txBody>
        </p:sp>
        <p:sp>
          <p:nvSpPr>
            <p:cNvPr id="41" name="îsliḋé">
              <a:extLst>
                <a:ext uri="{FF2B5EF4-FFF2-40B4-BE49-F238E27FC236}">
                  <a16:creationId xmlns:a16="http://schemas.microsoft.com/office/drawing/2014/main" id="{E3285F45-062F-4346-83F3-7BE225309496}"/>
                </a:ext>
              </a:extLst>
            </p:cNvPr>
            <p:cNvSpPr/>
            <p:nvPr/>
          </p:nvSpPr>
          <p:spPr>
            <a:xfrm>
              <a:off x="4131468" y="3087242"/>
              <a:ext cx="1096899" cy="741711"/>
            </a:xfrm>
            <a:custGeom>
              <a:avLst/>
              <a:gdLst>
                <a:gd name="connsiteX0" fmla="*/ 0 w 1096899"/>
                <a:gd name="connsiteY0" fmla="*/ 13716 h 741711"/>
                <a:gd name="connsiteX1" fmla="*/ 279463 w 1096899"/>
                <a:gd name="connsiteY1" fmla="*/ 741712 h 741711"/>
                <a:gd name="connsiteX2" fmla="*/ 544163 w 1096899"/>
                <a:gd name="connsiteY2" fmla="*/ 510730 h 741711"/>
                <a:gd name="connsiteX3" fmla="*/ 807244 w 1096899"/>
                <a:gd name="connsiteY3" fmla="*/ 741712 h 741711"/>
                <a:gd name="connsiteX4" fmla="*/ 1096899 w 1096899"/>
                <a:gd name="connsiteY4" fmla="*/ 20098 h 741711"/>
                <a:gd name="connsiteX5" fmla="*/ 1003554 w 1096899"/>
                <a:gd name="connsiteY5" fmla="*/ 10478 h 741711"/>
                <a:gd name="connsiteX6" fmla="*/ 28480 w 1096899"/>
                <a:gd name="connsiteY6" fmla="*/ 0 h 7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899" h="741711">
                  <a:moveTo>
                    <a:pt x="0" y="13716"/>
                  </a:moveTo>
                  <a:lnTo>
                    <a:pt x="279463" y="741712"/>
                  </a:lnTo>
                  <a:lnTo>
                    <a:pt x="544163" y="510730"/>
                  </a:lnTo>
                  <a:lnTo>
                    <a:pt x="807244" y="741712"/>
                  </a:lnTo>
                  <a:lnTo>
                    <a:pt x="1096899" y="20098"/>
                  </a:lnTo>
                  <a:lnTo>
                    <a:pt x="1003554" y="10478"/>
                  </a:lnTo>
                  <a:lnTo>
                    <a:pt x="28480" y="0"/>
                  </a:lnTo>
                  <a:close/>
                </a:path>
              </a:pathLst>
            </a:custGeom>
            <a:solidFill>
              <a:srgbClr val="3F9385"/>
            </a:solidFill>
            <a:ln w="9525" cap="flat">
              <a:noFill/>
              <a:prstDash val="solid"/>
              <a:miter/>
            </a:ln>
          </p:spPr>
          <p:txBody>
            <a:bodyPr rtlCol="0" anchor="ctr"/>
            <a:lstStyle/>
            <a:p>
              <a:endParaRPr lang="zh-CN" altLang="en-US"/>
            </a:p>
          </p:txBody>
        </p:sp>
        <p:sp>
          <p:nvSpPr>
            <p:cNvPr id="42" name="ïšļiḓé">
              <a:extLst>
                <a:ext uri="{FF2B5EF4-FFF2-40B4-BE49-F238E27FC236}">
                  <a16:creationId xmlns:a16="http://schemas.microsoft.com/office/drawing/2014/main" id="{71015D0D-5F61-4C85-AE4E-D38FE77F954E}"/>
                </a:ext>
              </a:extLst>
            </p:cNvPr>
            <p:cNvSpPr/>
            <p:nvPr/>
          </p:nvSpPr>
          <p:spPr>
            <a:xfrm>
              <a:off x="4644293" y="3566159"/>
              <a:ext cx="99380" cy="2145030"/>
            </a:xfrm>
            <a:custGeom>
              <a:avLst/>
              <a:gdLst>
                <a:gd name="connsiteX0" fmla="*/ 30386 w 99380"/>
                <a:gd name="connsiteY0" fmla="*/ 0 h 2145030"/>
                <a:gd name="connsiteX1" fmla="*/ 73629 w 99380"/>
                <a:gd name="connsiteY1" fmla="*/ 347472 h 2145030"/>
                <a:gd name="connsiteX2" fmla="*/ 50960 w 99380"/>
                <a:gd name="connsiteY2" fmla="*/ 547783 h 2145030"/>
                <a:gd name="connsiteX3" fmla="*/ 48007 w 99380"/>
                <a:gd name="connsiteY3" fmla="*/ 1053465 h 2145030"/>
                <a:gd name="connsiteX4" fmla="*/ 99347 w 99380"/>
                <a:gd name="connsiteY4" fmla="*/ 1447133 h 2145030"/>
                <a:gd name="connsiteX5" fmla="*/ 4001 w 99380"/>
                <a:gd name="connsiteY5" fmla="*/ 2145030 h 21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80" h="2145030">
                  <a:moveTo>
                    <a:pt x="30386" y="0"/>
                  </a:moveTo>
                  <a:cubicBezTo>
                    <a:pt x="28195" y="116872"/>
                    <a:pt x="72391" y="230600"/>
                    <a:pt x="73629" y="347472"/>
                  </a:cubicBezTo>
                  <a:cubicBezTo>
                    <a:pt x="74296" y="414719"/>
                    <a:pt x="60771" y="481203"/>
                    <a:pt x="50960" y="547783"/>
                  </a:cubicBezTo>
                  <a:cubicBezTo>
                    <a:pt x="26385" y="715137"/>
                    <a:pt x="25338" y="885825"/>
                    <a:pt x="48007" y="1053465"/>
                  </a:cubicBezTo>
                  <a:cubicBezTo>
                    <a:pt x="65819" y="1184720"/>
                    <a:pt x="98013" y="1314641"/>
                    <a:pt x="99347" y="1447133"/>
                  </a:cubicBezTo>
                  <a:cubicBezTo>
                    <a:pt x="101728" y="1683734"/>
                    <a:pt x="-23716" y="1909953"/>
                    <a:pt x="4001" y="2145030"/>
                  </a:cubicBezTo>
                </a:path>
              </a:pathLst>
            </a:custGeom>
            <a:noFill/>
            <a:ln w="9525" cap="rnd">
              <a:solidFill>
                <a:srgbClr val="3A2120"/>
              </a:solidFill>
              <a:prstDash val="solid"/>
              <a:round/>
            </a:ln>
          </p:spPr>
          <p:txBody>
            <a:bodyPr rtlCol="0" anchor="ctr"/>
            <a:lstStyle/>
            <a:p>
              <a:endParaRPr lang="zh-CN" altLang="en-US"/>
            </a:p>
          </p:txBody>
        </p:sp>
        <p:grpSp>
          <p:nvGrpSpPr>
            <p:cNvPr id="43" name="ïṧḻîďé">
              <a:extLst>
                <a:ext uri="{FF2B5EF4-FFF2-40B4-BE49-F238E27FC236}">
                  <a16:creationId xmlns:a16="http://schemas.microsoft.com/office/drawing/2014/main" id="{3C9703FF-FE5B-4567-B991-910B7BD08BBA}"/>
                </a:ext>
              </a:extLst>
            </p:cNvPr>
            <p:cNvGrpSpPr/>
            <p:nvPr/>
          </p:nvGrpSpPr>
          <p:grpSpPr>
            <a:xfrm>
              <a:off x="4144899" y="4041742"/>
              <a:ext cx="1044606" cy="1228110"/>
              <a:chOff x="4144899" y="4041742"/>
              <a:chExt cx="1044606" cy="1228110"/>
            </a:xfrm>
          </p:grpSpPr>
          <p:sp>
            <p:nvSpPr>
              <p:cNvPr id="103" name="ïšḻîde">
                <a:extLst>
                  <a:ext uri="{FF2B5EF4-FFF2-40B4-BE49-F238E27FC236}">
                    <a16:creationId xmlns:a16="http://schemas.microsoft.com/office/drawing/2014/main" id="{1C82D68E-A0EF-4462-85D8-56B20B1F7E34}"/>
                  </a:ext>
                </a:extLst>
              </p:cNvPr>
              <p:cNvSpPr/>
              <p:nvPr/>
            </p:nvSpPr>
            <p:spPr>
              <a:xfrm>
                <a:off x="4144899" y="4041742"/>
                <a:ext cx="1002029" cy="1204436"/>
              </a:xfrm>
              <a:custGeom>
                <a:avLst/>
                <a:gdLst>
                  <a:gd name="connsiteX0" fmla="*/ 1002030 w 1002029"/>
                  <a:gd name="connsiteY0" fmla="*/ 978789 h 1204436"/>
                  <a:gd name="connsiteX1" fmla="*/ 707041 w 1002029"/>
                  <a:gd name="connsiteY1" fmla="*/ 0 h 1204436"/>
                  <a:gd name="connsiteX2" fmla="*/ 0 w 1002029"/>
                  <a:gd name="connsiteY2" fmla="*/ 231362 h 1204436"/>
                  <a:gd name="connsiteX3" fmla="*/ 302038 w 1002029"/>
                  <a:gd name="connsiteY3" fmla="*/ 1204436 h 1204436"/>
                  <a:gd name="connsiteX4" fmla="*/ 1002030 w 1002029"/>
                  <a:gd name="connsiteY4" fmla="*/ 978789 h 12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029" h="1204436">
                    <a:moveTo>
                      <a:pt x="1002030" y="978789"/>
                    </a:moveTo>
                    <a:cubicBezTo>
                      <a:pt x="896493" y="633889"/>
                      <a:pt x="812578" y="344805"/>
                      <a:pt x="707041" y="0"/>
                    </a:cubicBezTo>
                    <a:cubicBezTo>
                      <a:pt x="474345" y="75057"/>
                      <a:pt x="238792" y="140589"/>
                      <a:pt x="0" y="231362"/>
                    </a:cubicBezTo>
                    <a:cubicBezTo>
                      <a:pt x="82487" y="548735"/>
                      <a:pt x="194500" y="894588"/>
                      <a:pt x="302038" y="1204436"/>
                    </a:cubicBezTo>
                    <a:cubicBezTo>
                      <a:pt x="513874" y="1132427"/>
                      <a:pt x="790289" y="1050798"/>
                      <a:pt x="1002030" y="978789"/>
                    </a:cubicBezTo>
                    <a:close/>
                  </a:path>
                </a:pathLst>
              </a:custGeom>
              <a:solidFill>
                <a:srgbClr val="848C49"/>
              </a:solidFill>
              <a:ln w="9525" cap="flat">
                <a:noFill/>
                <a:prstDash val="solid"/>
                <a:miter/>
              </a:ln>
            </p:spPr>
            <p:txBody>
              <a:bodyPr rtlCol="0" anchor="ctr"/>
              <a:lstStyle/>
              <a:p>
                <a:endParaRPr lang="zh-CN" altLang="en-US"/>
              </a:p>
            </p:txBody>
          </p:sp>
          <p:sp>
            <p:nvSpPr>
              <p:cNvPr id="104" name="ïṩliḋe">
                <a:extLst>
                  <a:ext uri="{FF2B5EF4-FFF2-40B4-BE49-F238E27FC236}">
                    <a16:creationId xmlns:a16="http://schemas.microsoft.com/office/drawing/2014/main" id="{2CB32322-1AB3-4DEF-80EB-A88D1D6B45EE}"/>
                  </a:ext>
                </a:extLst>
              </p:cNvPr>
              <p:cNvSpPr/>
              <p:nvPr/>
            </p:nvSpPr>
            <p:spPr>
              <a:xfrm>
                <a:off x="4144994" y="4273200"/>
                <a:ext cx="344519" cy="996653"/>
              </a:xfrm>
              <a:custGeom>
                <a:avLst/>
                <a:gdLst>
                  <a:gd name="connsiteX0" fmla="*/ 344519 w 344519"/>
                  <a:gd name="connsiteY0" fmla="*/ 995363 h 996653"/>
                  <a:gd name="connsiteX1" fmla="*/ 302038 w 344519"/>
                  <a:gd name="connsiteY1" fmla="*/ 972979 h 996653"/>
                  <a:gd name="connsiteX2" fmla="*/ 275749 w 344519"/>
                  <a:gd name="connsiteY2" fmla="*/ 896779 h 996653"/>
                  <a:gd name="connsiteX3" fmla="*/ 91154 w 344519"/>
                  <a:gd name="connsiteY3" fmla="*/ 324612 h 996653"/>
                  <a:gd name="connsiteX4" fmla="*/ 0 w 344519"/>
                  <a:gd name="connsiteY4" fmla="*/ 0 h 996653"/>
                  <a:gd name="connsiteX5" fmla="*/ 42482 w 344519"/>
                  <a:gd name="connsiteY5" fmla="*/ 22384 h 996653"/>
                  <a:gd name="connsiteX6" fmla="*/ 218408 w 344519"/>
                  <a:gd name="connsiteY6" fmla="*/ 213931 h 996653"/>
                  <a:gd name="connsiteX7" fmla="*/ 344519 w 344519"/>
                  <a:gd name="connsiteY7" fmla="*/ 995363 h 9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519" h="996653">
                    <a:moveTo>
                      <a:pt x="344519" y="995363"/>
                    </a:moveTo>
                    <a:cubicBezTo>
                      <a:pt x="328803" y="1003173"/>
                      <a:pt x="302038" y="972979"/>
                      <a:pt x="302038" y="972979"/>
                    </a:cubicBezTo>
                    <a:lnTo>
                      <a:pt x="275749" y="896779"/>
                    </a:lnTo>
                    <a:lnTo>
                      <a:pt x="91154" y="324612"/>
                    </a:lnTo>
                    <a:lnTo>
                      <a:pt x="0" y="0"/>
                    </a:lnTo>
                    <a:cubicBezTo>
                      <a:pt x="0" y="0"/>
                      <a:pt x="14669" y="24765"/>
                      <a:pt x="42482" y="22384"/>
                    </a:cubicBezTo>
                    <a:cubicBezTo>
                      <a:pt x="70295" y="20003"/>
                      <a:pt x="218408" y="213931"/>
                      <a:pt x="218408" y="213931"/>
                    </a:cubicBezTo>
                    <a:lnTo>
                      <a:pt x="344519" y="995363"/>
                    </a:lnTo>
                    <a:close/>
                  </a:path>
                </a:pathLst>
              </a:custGeom>
              <a:solidFill>
                <a:srgbClr val="5A5B27"/>
              </a:solidFill>
              <a:ln w="9525" cap="flat">
                <a:noFill/>
                <a:prstDash val="solid"/>
                <a:miter/>
              </a:ln>
            </p:spPr>
            <p:txBody>
              <a:bodyPr rtlCol="0" anchor="ctr"/>
              <a:lstStyle/>
              <a:p>
                <a:endParaRPr lang="zh-CN" altLang="en-US"/>
              </a:p>
            </p:txBody>
          </p:sp>
          <p:sp>
            <p:nvSpPr>
              <p:cNvPr id="105" name="îSlîḑè">
                <a:extLst>
                  <a:ext uri="{FF2B5EF4-FFF2-40B4-BE49-F238E27FC236}">
                    <a16:creationId xmlns:a16="http://schemas.microsoft.com/office/drawing/2014/main" id="{CB461344-DA90-418B-ADFD-431BBA749684}"/>
                  </a:ext>
                </a:extLst>
              </p:cNvPr>
              <p:cNvSpPr/>
              <p:nvPr/>
            </p:nvSpPr>
            <p:spPr>
              <a:xfrm>
                <a:off x="4187475" y="4064126"/>
                <a:ext cx="1002029" cy="1204436"/>
              </a:xfrm>
              <a:custGeom>
                <a:avLst/>
                <a:gdLst>
                  <a:gd name="connsiteX0" fmla="*/ 1002030 w 1002029"/>
                  <a:gd name="connsiteY0" fmla="*/ 978789 h 1204436"/>
                  <a:gd name="connsiteX1" fmla="*/ 707041 w 1002029"/>
                  <a:gd name="connsiteY1" fmla="*/ 0 h 1204436"/>
                  <a:gd name="connsiteX2" fmla="*/ 0 w 1002029"/>
                  <a:gd name="connsiteY2" fmla="*/ 231362 h 1204436"/>
                  <a:gd name="connsiteX3" fmla="*/ 302038 w 1002029"/>
                  <a:gd name="connsiteY3" fmla="*/ 1204436 h 1204436"/>
                  <a:gd name="connsiteX4" fmla="*/ 1002030 w 1002029"/>
                  <a:gd name="connsiteY4" fmla="*/ 978789 h 12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029" h="1204436">
                    <a:moveTo>
                      <a:pt x="1002030" y="978789"/>
                    </a:moveTo>
                    <a:cubicBezTo>
                      <a:pt x="896493" y="633889"/>
                      <a:pt x="812578" y="344805"/>
                      <a:pt x="707041" y="0"/>
                    </a:cubicBezTo>
                    <a:cubicBezTo>
                      <a:pt x="474345" y="75057"/>
                      <a:pt x="238792" y="140589"/>
                      <a:pt x="0" y="231362"/>
                    </a:cubicBezTo>
                    <a:cubicBezTo>
                      <a:pt x="82486" y="548735"/>
                      <a:pt x="194500" y="894588"/>
                      <a:pt x="302038" y="1204436"/>
                    </a:cubicBezTo>
                    <a:cubicBezTo>
                      <a:pt x="513874" y="1132427"/>
                      <a:pt x="790194" y="1050798"/>
                      <a:pt x="1002030" y="978789"/>
                    </a:cubicBezTo>
                    <a:close/>
                  </a:path>
                </a:pathLst>
              </a:custGeom>
              <a:solidFill>
                <a:srgbClr val="848C49"/>
              </a:solidFill>
              <a:ln w="9525" cap="flat">
                <a:noFill/>
                <a:prstDash val="solid"/>
                <a:miter/>
              </a:ln>
            </p:spPr>
            <p:txBody>
              <a:bodyPr rtlCol="0" anchor="ctr"/>
              <a:lstStyle/>
              <a:p>
                <a:endParaRPr lang="zh-CN" altLang="en-US"/>
              </a:p>
            </p:txBody>
          </p:sp>
          <p:sp>
            <p:nvSpPr>
              <p:cNvPr id="106" name="is1îďè">
                <a:extLst>
                  <a:ext uri="{FF2B5EF4-FFF2-40B4-BE49-F238E27FC236}">
                    <a16:creationId xmlns:a16="http://schemas.microsoft.com/office/drawing/2014/main" id="{D862C6FE-5CEE-4615-BBAB-EC474040ACDC}"/>
                  </a:ext>
                </a:extLst>
              </p:cNvPr>
              <p:cNvSpPr/>
              <p:nvPr/>
            </p:nvSpPr>
            <p:spPr>
              <a:xfrm>
                <a:off x="4159948" y="4073079"/>
                <a:ext cx="684371" cy="222722"/>
              </a:xfrm>
              <a:custGeom>
                <a:avLst/>
                <a:gdLst>
                  <a:gd name="connsiteX0" fmla="*/ 0 w 684371"/>
                  <a:gd name="connsiteY0" fmla="*/ 215265 h 222722"/>
                  <a:gd name="connsiteX1" fmla="*/ 648748 w 684371"/>
                  <a:gd name="connsiteY1" fmla="*/ 0 h 222722"/>
                  <a:gd name="connsiteX2" fmla="*/ 684371 w 684371"/>
                  <a:gd name="connsiteY2" fmla="*/ 7144 h 222722"/>
                  <a:gd name="connsiteX3" fmla="*/ 27527 w 684371"/>
                  <a:gd name="connsiteY3" fmla="*/ 222504 h 222722"/>
                  <a:gd name="connsiteX4" fmla="*/ 0 w 684371"/>
                  <a:gd name="connsiteY4" fmla="*/ 215265 h 222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371" h="222722">
                    <a:moveTo>
                      <a:pt x="0" y="215265"/>
                    </a:moveTo>
                    <a:cubicBezTo>
                      <a:pt x="0" y="215265"/>
                      <a:pt x="258509" y="120587"/>
                      <a:pt x="648748" y="0"/>
                    </a:cubicBezTo>
                    <a:lnTo>
                      <a:pt x="684371" y="7144"/>
                    </a:lnTo>
                    <a:lnTo>
                      <a:pt x="27527" y="222504"/>
                    </a:lnTo>
                    <a:cubicBezTo>
                      <a:pt x="27527" y="222409"/>
                      <a:pt x="16192" y="224885"/>
                      <a:pt x="0" y="215265"/>
                    </a:cubicBezTo>
                    <a:close/>
                  </a:path>
                </a:pathLst>
              </a:custGeom>
              <a:solidFill>
                <a:srgbClr val="FFFFFF"/>
              </a:solidFill>
              <a:ln w="9525" cap="flat">
                <a:noFill/>
                <a:prstDash val="solid"/>
                <a:miter/>
              </a:ln>
            </p:spPr>
            <p:txBody>
              <a:bodyPr rtlCol="0" anchor="ctr"/>
              <a:lstStyle/>
              <a:p>
                <a:endParaRPr lang="zh-CN" altLang="en-US"/>
              </a:p>
            </p:txBody>
          </p:sp>
        </p:grpSp>
        <p:sp>
          <p:nvSpPr>
            <p:cNvPr id="44" name="íṣ1ïďè">
              <a:extLst>
                <a:ext uri="{FF2B5EF4-FFF2-40B4-BE49-F238E27FC236}">
                  <a16:creationId xmlns:a16="http://schemas.microsoft.com/office/drawing/2014/main" id="{1F44DB42-2729-4DF2-A5A0-9BFF585E2AA8}"/>
                </a:ext>
              </a:extLst>
            </p:cNvPr>
            <p:cNvSpPr/>
            <p:nvPr/>
          </p:nvSpPr>
          <p:spPr>
            <a:xfrm>
              <a:off x="3805622" y="3855719"/>
              <a:ext cx="131631" cy="1744122"/>
            </a:xfrm>
            <a:custGeom>
              <a:avLst/>
              <a:gdLst>
                <a:gd name="connsiteX0" fmla="*/ 1805 w 131631"/>
                <a:gd name="connsiteY0" fmla="*/ 0 h 1744122"/>
                <a:gd name="connsiteX1" fmla="*/ 131631 w 131631"/>
                <a:gd name="connsiteY1" fmla="*/ 520446 h 1744122"/>
                <a:gd name="connsiteX2" fmla="*/ 131631 w 131631"/>
                <a:gd name="connsiteY2" fmla="*/ 1744123 h 1744122"/>
                <a:gd name="connsiteX3" fmla="*/ 1805 w 131631"/>
                <a:gd name="connsiteY3" fmla="*/ 1744123 h 1744122"/>
                <a:gd name="connsiteX4" fmla="*/ 66766 w 131631"/>
                <a:gd name="connsiteY4" fmla="*/ 542639 h 1744122"/>
                <a:gd name="connsiteX5" fmla="*/ 1805 w 131631"/>
                <a:gd name="connsiteY5" fmla="*/ 0 h 1744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631" h="1744122">
                  <a:moveTo>
                    <a:pt x="1805" y="0"/>
                  </a:moveTo>
                  <a:cubicBezTo>
                    <a:pt x="1805" y="0"/>
                    <a:pt x="18379" y="340424"/>
                    <a:pt x="131631" y="520446"/>
                  </a:cubicBezTo>
                  <a:lnTo>
                    <a:pt x="131631" y="1744123"/>
                  </a:lnTo>
                  <a:lnTo>
                    <a:pt x="1805" y="1744123"/>
                  </a:lnTo>
                  <a:lnTo>
                    <a:pt x="66766" y="542639"/>
                  </a:lnTo>
                  <a:cubicBezTo>
                    <a:pt x="66671" y="542639"/>
                    <a:pt x="-12863" y="354997"/>
                    <a:pt x="1805" y="0"/>
                  </a:cubicBezTo>
                  <a:close/>
                </a:path>
              </a:pathLst>
            </a:custGeom>
            <a:solidFill>
              <a:srgbClr val="3F9385"/>
            </a:solidFill>
            <a:ln w="9525" cap="flat">
              <a:noFill/>
              <a:prstDash val="solid"/>
              <a:miter/>
            </a:ln>
          </p:spPr>
          <p:txBody>
            <a:bodyPr rtlCol="0" anchor="ctr"/>
            <a:lstStyle/>
            <a:p>
              <a:endParaRPr lang="zh-CN" altLang="en-US"/>
            </a:p>
          </p:txBody>
        </p:sp>
        <p:sp>
          <p:nvSpPr>
            <p:cNvPr id="45" name="ï$liḋè">
              <a:extLst>
                <a:ext uri="{FF2B5EF4-FFF2-40B4-BE49-F238E27FC236}">
                  <a16:creationId xmlns:a16="http://schemas.microsoft.com/office/drawing/2014/main" id="{1B674ED5-C297-48E3-A4DA-2E1EBEE35F10}"/>
                </a:ext>
              </a:extLst>
            </p:cNvPr>
            <p:cNvSpPr/>
            <p:nvPr/>
          </p:nvSpPr>
          <p:spPr>
            <a:xfrm>
              <a:off x="4333112" y="4901469"/>
              <a:ext cx="449961" cy="298704"/>
            </a:xfrm>
            <a:custGeom>
              <a:avLst/>
              <a:gdLst>
                <a:gd name="connsiteX0" fmla="*/ 26575 w 449961"/>
                <a:gd name="connsiteY0" fmla="*/ 79343 h 298704"/>
                <a:gd name="connsiteX1" fmla="*/ 169069 w 449961"/>
                <a:gd name="connsiteY1" fmla="*/ 136112 h 298704"/>
                <a:gd name="connsiteX2" fmla="*/ 301562 w 449961"/>
                <a:gd name="connsiteY2" fmla="*/ 211550 h 298704"/>
                <a:gd name="connsiteX3" fmla="*/ 312801 w 449961"/>
                <a:gd name="connsiteY3" fmla="*/ 248031 h 298704"/>
                <a:gd name="connsiteX4" fmla="*/ 366332 w 449961"/>
                <a:gd name="connsiteY4" fmla="*/ 298704 h 298704"/>
                <a:gd name="connsiteX5" fmla="*/ 449961 w 449961"/>
                <a:gd name="connsiteY5" fmla="*/ 272320 h 298704"/>
                <a:gd name="connsiteX6" fmla="*/ 296704 w 449961"/>
                <a:gd name="connsiteY6" fmla="*/ 79343 h 298704"/>
                <a:gd name="connsiteX7" fmla="*/ 0 w 449961"/>
                <a:gd name="connsiteY7" fmla="*/ 0 h 29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961" h="298704">
                  <a:moveTo>
                    <a:pt x="26575" y="79343"/>
                  </a:moveTo>
                  <a:lnTo>
                    <a:pt x="169069" y="136112"/>
                  </a:lnTo>
                  <a:lnTo>
                    <a:pt x="301562" y="211550"/>
                  </a:lnTo>
                  <a:lnTo>
                    <a:pt x="312801" y="248031"/>
                  </a:lnTo>
                  <a:lnTo>
                    <a:pt x="366332" y="298704"/>
                  </a:lnTo>
                  <a:lnTo>
                    <a:pt x="449961" y="272320"/>
                  </a:lnTo>
                  <a:lnTo>
                    <a:pt x="296704" y="79343"/>
                  </a:lnTo>
                  <a:lnTo>
                    <a:pt x="0" y="0"/>
                  </a:lnTo>
                  <a:close/>
                </a:path>
              </a:pathLst>
            </a:custGeom>
            <a:solidFill>
              <a:srgbClr val="5A5B27"/>
            </a:solidFill>
            <a:ln w="9525" cap="flat">
              <a:noFill/>
              <a:prstDash val="solid"/>
              <a:miter/>
            </a:ln>
          </p:spPr>
          <p:txBody>
            <a:bodyPr rtlCol="0" anchor="ctr"/>
            <a:lstStyle/>
            <a:p>
              <a:endParaRPr lang="zh-CN" altLang="en-US"/>
            </a:p>
          </p:txBody>
        </p:sp>
        <p:sp>
          <p:nvSpPr>
            <p:cNvPr id="46" name="ï$ḻiḋé">
              <a:extLst>
                <a:ext uri="{FF2B5EF4-FFF2-40B4-BE49-F238E27FC236}">
                  <a16:creationId xmlns:a16="http://schemas.microsoft.com/office/drawing/2014/main" id="{950448DF-515B-49A0-ADBB-94ADC8F558C3}"/>
                </a:ext>
              </a:extLst>
            </p:cNvPr>
            <p:cNvSpPr/>
            <p:nvPr/>
          </p:nvSpPr>
          <p:spPr>
            <a:xfrm>
              <a:off x="4119562" y="2875882"/>
              <a:ext cx="1108805" cy="903065"/>
            </a:xfrm>
            <a:custGeom>
              <a:avLst/>
              <a:gdLst>
                <a:gd name="connsiteX0" fmla="*/ 556736 w 1108805"/>
                <a:gd name="connsiteY0" fmla="*/ 689896 h 903065"/>
                <a:gd name="connsiteX1" fmla="*/ 807339 w 1108805"/>
                <a:gd name="connsiteY1" fmla="*/ 903065 h 903065"/>
                <a:gd name="connsiteX2" fmla="*/ 1108805 w 1108805"/>
                <a:gd name="connsiteY2" fmla="*/ 162592 h 903065"/>
                <a:gd name="connsiteX3" fmla="*/ 775430 w 1108805"/>
                <a:gd name="connsiteY3" fmla="*/ 0 h 903065"/>
                <a:gd name="connsiteX4" fmla="*/ 333375 w 1108805"/>
                <a:gd name="connsiteY4" fmla="*/ 0 h 903065"/>
                <a:gd name="connsiteX5" fmla="*/ 0 w 1108805"/>
                <a:gd name="connsiteY5" fmla="*/ 162592 h 903065"/>
                <a:gd name="connsiteX6" fmla="*/ 309563 w 1108805"/>
                <a:gd name="connsiteY6" fmla="*/ 890683 h 903065"/>
                <a:gd name="connsiteX7" fmla="*/ 552069 w 1108805"/>
                <a:gd name="connsiteY7" fmla="*/ 689991 h 90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8805" h="903065">
                  <a:moveTo>
                    <a:pt x="556736" y="689896"/>
                  </a:moveTo>
                  <a:cubicBezTo>
                    <a:pt x="602171" y="735902"/>
                    <a:pt x="755142" y="864965"/>
                    <a:pt x="807339" y="903065"/>
                  </a:cubicBezTo>
                  <a:cubicBezTo>
                    <a:pt x="924878" y="635222"/>
                    <a:pt x="1000316" y="382905"/>
                    <a:pt x="1108805" y="162592"/>
                  </a:cubicBezTo>
                  <a:cubicBezTo>
                    <a:pt x="994791" y="114491"/>
                    <a:pt x="883444" y="60198"/>
                    <a:pt x="775430" y="0"/>
                  </a:cubicBezTo>
                  <a:lnTo>
                    <a:pt x="333375" y="0"/>
                  </a:lnTo>
                  <a:cubicBezTo>
                    <a:pt x="225362" y="60198"/>
                    <a:pt x="114014" y="114491"/>
                    <a:pt x="0" y="162592"/>
                  </a:cubicBezTo>
                  <a:cubicBezTo>
                    <a:pt x="109061" y="378905"/>
                    <a:pt x="191834" y="632936"/>
                    <a:pt x="309563" y="890683"/>
                  </a:cubicBezTo>
                  <a:cubicBezTo>
                    <a:pt x="370427" y="842867"/>
                    <a:pt x="484727" y="753142"/>
                    <a:pt x="552069" y="689991"/>
                  </a:cubicBezTo>
                </a:path>
              </a:pathLst>
            </a:custGeom>
            <a:solidFill>
              <a:srgbClr val="FFFFFF"/>
            </a:solidFill>
            <a:ln w="9525" cap="flat">
              <a:noFill/>
              <a:prstDash val="solid"/>
              <a:miter/>
            </a:ln>
          </p:spPr>
          <p:txBody>
            <a:bodyPr rtlCol="0" anchor="ctr"/>
            <a:lstStyle/>
            <a:p>
              <a:endParaRPr lang="zh-CN" altLang="en-US"/>
            </a:p>
          </p:txBody>
        </p:sp>
        <p:sp>
          <p:nvSpPr>
            <p:cNvPr id="47" name="íṣļíḍé">
              <a:extLst>
                <a:ext uri="{FF2B5EF4-FFF2-40B4-BE49-F238E27FC236}">
                  <a16:creationId xmlns:a16="http://schemas.microsoft.com/office/drawing/2014/main" id="{1DA1ED52-7DF5-4D71-B0D7-34A7BE2C2FE3}"/>
                </a:ext>
              </a:extLst>
            </p:cNvPr>
            <p:cNvSpPr/>
            <p:nvPr/>
          </p:nvSpPr>
          <p:spPr>
            <a:xfrm>
              <a:off x="4301490" y="2741199"/>
              <a:ext cx="715994" cy="819912"/>
            </a:xfrm>
            <a:custGeom>
              <a:avLst/>
              <a:gdLst>
                <a:gd name="connsiteX0" fmla="*/ 141637 w 715994"/>
                <a:gd name="connsiteY0" fmla="*/ 0 h 819912"/>
                <a:gd name="connsiteX1" fmla="*/ 146780 w 715994"/>
                <a:gd name="connsiteY1" fmla="*/ 285464 h 819912"/>
                <a:gd name="connsiteX2" fmla="*/ 0 w 715994"/>
                <a:gd name="connsiteY2" fmla="*/ 406432 h 819912"/>
                <a:gd name="connsiteX3" fmla="*/ 373571 w 715994"/>
                <a:gd name="connsiteY3" fmla="*/ 819912 h 819912"/>
                <a:gd name="connsiteX4" fmla="*/ 715994 w 715994"/>
                <a:gd name="connsiteY4" fmla="*/ 379286 h 819912"/>
                <a:gd name="connsiteX5" fmla="*/ 603028 w 715994"/>
                <a:gd name="connsiteY5" fmla="*/ 285464 h 819912"/>
                <a:gd name="connsiteX6" fmla="*/ 586073 w 715994"/>
                <a:gd name="connsiteY6" fmla="*/ 12859 h 81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994" h="819912">
                  <a:moveTo>
                    <a:pt x="141637" y="0"/>
                  </a:moveTo>
                  <a:cubicBezTo>
                    <a:pt x="153734" y="125730"/>
                    <a:pt x="157163" y="159544"/>
                    <a:pt x="146780" y="285464"/>
                  </a:cubicBezTo>
                  <a:cubicBezTo>
                    <a:pt x="98107" y="328041"/>
                    <a:pt x="48673" y="363855"/>
                    <a:pt x="0" y="406432"/>
                  </a:cubicBezTo>
                  <a:cubicBezTo>
                    <a:pt x="130302" y="542354"/>
                    <a:pt x="248888" y="673227"/>
                    <a:pt x="373571" y="819912"/>
                  </a:cubicBezTo>
                  <a:cubicBezTo>
                    <a:pt x="503777" y="656177"/>
                    <a:pt x="585788" y="543020"/>
                    <a:pt x="715994" y="379286"/>
                  </a:cubicBezTo>
                  <a:lnTo>
                    <a:pt x="603028" y="285464"/>
                  </a:lnTo>
                  <a:cubicBezTo>
                    <a:pt x="591502" y="163068"/>
                    <a:pt x="585978" y="135731"/>
                    <a:pt x="586073" y="12859"/>
                  </a:cubicBezTo>
                </a:path>
              </a:pathLst>
            </a:custGeom>
            <a:solidFill>
              <a:srgbClr val="F2A285"/>
            </a:solidFill>
            <a:ln w="9525" cap="flat">
              <a:noFill/>
              <a:prstDash val="solid"/>
              <a:miter/>
            </a:ln>
          </p:spPr>
          <p:txBody>
            <a:bodyPr rtlCol="0" anchor="ctr"/>
            <a:lstStyle/>
            <a:p>
              <a:endParaRPr lang="zh-CN" altLang="en-US"/>
            </a:p>
          </p:txBody>
        </p:sp>
        <p:sp>
          <p:nvSpPr>
            <p:cNvPr id="48" name="íś1îḑê">
              <a:extLst>
                <a:ext uri="{FF2B5EF4-FFF2-40B4-BE49-F238E27FC236}">
                  <a16:creationId xmlns:a16="http://schemas.microsoft.com/office/drawing/2014/main" id="{9CD37F9C-78AF-4D2B-9DF5-0590640D7582}"/>
                </a:ext>
              </a:extLst>
            </p:cNvPr>
            <p:cNvSpPr/>
            <p:nvPr/>
          </p:nvSpPr>
          <p:spPr>
            <a:xfrm>
              <a:off x="2924175" y="976312"/>
              <a:ext cx="9525" cy="9525"/>
            </a:xfrm>
            <a:custGeom>
              <a:avLst/>
              <a:gdLst/>
              <a:ahLst/>
              <a:cxnLst/>
              <a:rect l="l" t="t" r="r" b="b"/>
              <a:pathLst>
                <a:path w="9525" h="9525"/>
              </a:pathLst>
            </a:custGeom>
            <a:noFill/>
            <a:ln w="9525" cap="flat">
              <a:solidFill>
                <a:srgbClr val="5A5B27"/>
              </a:solidFill>
              <a:prstDash val="solid"/>
              <a:miter/>
            </a:ln>
          </p:spPr>
          <p:txBody>
            <a:bodyPr rtlCol="0" anchor="ctr"/>
            <a:lstStyle/>
            <a:p>
              <a:endParaRPr lang="zh-CN" altLang="en-US"/>
            </a:p>
          </p:txBody>
        </p:sp>
        <p:sp>
          <p:nvSpPr>
            <p:cNvPr id="49" name="ísḻîḋé">
              <a:extLst>
                <a:ext uri="{FF2B5EF4-FFF2-40B4-BE49-F238E27FC236}">
                  <a16:creationId xmlns:a16="http://schemas.microsoft.com/office/drawing/2014/main" id="{927C7748-2F21-4AE3-BF51-AB6DC0CD6117}"/>
                </a:ext>
              </a:extLst>
            </p:cNvPr>
            <p:cNvSpPr/>
            <p:nvPr/>
          </p:nvSpPr>
          <p:spPr>
            <a:xfrm>
              <a:off x="4967763" y="3889533"/>
              <a:ext cx="551497" cy="1245298"/>
            </a:xfrm>
            <a:custGeom>
              <a:avLst/>
              <a:gdLst>
                <a:gd name="connsiteX0" fmla="*/ 551498 w 551497"/>
                <a:gd name="connsiteY0" fmla="*/ 0 h 1245298"/>
                <a:gd name="connsiteX1" fmla="*/ 376142 w 551497"/>
                <a:gd name="connsiteY1" fmla="*/ 508825 h 1245298"/>
                <a:gd name="connsiteX2" fmla="*/ 399478 w 551497"/>
                <a:gd name="connsiteY2" fmla="*/ 1051370 h 1245298"/>
                <a:gd name="connsiteX3" fmla="*/ 241459 w 551497"/>
                <a:gd name="connsiteY3" fmla="*/ 985933 h 1245298"/>
                <a:gd name="connsiteX4" fmla="*/ 0 w 551497"/>
                <a:gd name="connsiteY4" fmla="*/ 409480 h 1245298"/>
                <a:gd name="connsiteX5" fmla="*/ 190024 w 551497"/>
                <a:gd name="connsiteY5" fmla="*/ 1042702 h 1245298"/>
                <a:gd name="connsiteX6" fmla="*/ 551402 w 551497"/>
                <a:gd name="connsiteY6" fmla="*/ 1245298 h 1245298"/>
                <a:gd name="connsiteX7" fmla="*/ 551402 w 551497"/>
                <a:gd name="connsiteY7" fmla="*/ 0 h 124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497" h="1245298">
                  <a:moveTo>
                    <a:pt x="551498" y="0"/>
                  </a:moveTo>
                  <a:cubicBezTo>
                    <a:pt x="551498" y="0"/>
                    <a:pt x="501777" y="380333"/>
                    <a:pt x="376142" y="508825"/>
                  </a:cubicBezTo>
                  <a:lnTo>
                    <a:pt x="399478" y="1051370"/>
                  </a:lnTo>
                  <a:lnTo>
                    <a:pt x="241459" y="985933"/>
                  </a:lnTo>
                  <a:lnTo>
                    <a:pt x="0" y="409480"/>
                  </a:lnTo>
                  <a:lnTo>
                    <a:pt x="190024" y="1042702"/>
                  </a:lnTo>
                  <a:lnTo>
                    <a:pt x="551402" y="1245298"/>
                  </a:lnTo>
                  <a:lnTo>
                    <a:pt x="551402" y="0"/>
                  </a:lnTo>
                  <a:close/>
                </a:path>
              </a:pathLst>
            </a:custGeom>
            <a:solidFill>
              <a:srgbClr val="3F9385"/>
            </a:solidFill>
            <a:ln w="9525" cap="flat">
              <a:noFill/>
              <a:prstDash val="solid"/>
              <a:miter/>
            </a:ln>
          </p:spPr>
          <p:txBody>
            <a:bodyPr rtlCol="0" anchor="ctr"/>
            <a:lstStyle/>
            <a:p>
              <a:endParaRPr lang="zh-CN" altLang="en-US"/>
            </a:p>
          </p:txBody>
        </p:sp>
        <p:sp>
          <p:nvSpPr>
            <p:cNvPr id="50" name="išļïḋe">
              <a:extLst>
                <a:ext uri="{FF2B5EF4-FFF2-40B4-BE49-F238E27FC236}">
                  <a16:creationId xmlns:a16="http://schemas.microsoft.com/office/drawing/2014/main" id="{27F13314-2400-489F-A3FE-48C7535F21ED}"/>
                </a:ext>
              </a:extLst>
            </p:cNvPr>
            <p:cNvSpPr/>
            <p:nvPr/>
          </p:nvSpPr>
          <p:spPr>
            <a:xfrm>
              <a:off x="4440936" y="2720720"/>
              <a:ext cx="446531" cy="158524"/>
            </a:xfrm>
            <a:custGeom>
              <a:avLst/>
              <a:gdLst>
                <a:gd name="connsiteX0" fmla="*/ 8287 w 446531"/>
                <a:gd name="connsiteY0" fmla="*/ 85154 h 158524"/>
                <a:gd name="connsiteX1" fmla="*/ 446532 w 446531"/>
                <a:gd name="connsiteY1" fmla="*/ 93059 h 158524"/>
                <a:gd name="connsiteX2" fmla="*/ 446532 w 446531"/>
                <a:gd name="connsiteY2" fmla="*/ 0 h 158524"/>
                <a:gd name="connsiteX3" fmla="*/ 0 w 446531"/>
                <a:gd name="connsiteY3" fmla="*/ 0 h 158524"/>
                <a:gd name="connsiteX4" fmla="*/ 8287 w 446531"/>
                <a:gd name="connsiteY4" fmla="*/ 85154 h 158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 h="158524">
                  <a:moveTo>
                    <a:pt x="8287" y="85154"/>
                  </a:moveTo>
                  <a:cubicBezTo>
                    <a:pt x="80105" y="175546"/>
                    <a:pt x="326707" y="187262"/>
                    <a:pt x="446532" y="93059"/>
                  </a:cubicBezTo>
                  <a:lnTo>
                    <a:pt x="446532" y="0"/>
                  </a:lnTo>
                  <a:lnTo>
                    <a:pt x="0" y="0"/>
                  </a:lnTo>
                  <a:lnTo>
                    <a:pt x="8287" y="85154"/>
                  </a:lnTo>
                  <a:close/>
                </a:path>
              </a:pathLst>
            </a:custGeom>
            <a:solidFill>
              <a:srgbClr val="D9674E"/>
            </a:solidFill>
            <a:ln w="9525" cap="flat">
              <a:noFill/>
              <a:prstDash val="solid"/>
              <a:miter/>
            </a:ln>
          </p:spPr>
          <p:txBody>
            <a:bodyPr rtlCol="0" anchor="ctr"/>
            <a:lstStyle/>
            <a:p>
              <a:endParaRPr lang="zh-CN" altLang="en-US"/>
            </a:p>
          </p:txBody>
        </p:sp>
        <p:sp>
          <p:nvSpPr>
            <p:cNvPr id="51" name="ïṥḻïďè">
              <a:extLst>
                <a:ext uri="{FF2B5EF4-FFF2-40B4-BE49-F238E27FC236}">
                  <a16:creationId xmlns:a16="http://schemas.microsoft.com/office/drawing/2014/main" id="{620C719C-EBE1-4079-A348-EAC70DF2338E}"/>
                </a:ext>
              </a:extLst>
            </p:cNvPr>
            <p:cNvSpPr/>
            <p:nvPr/>
          </p:nvSpPr>
          <p:spPr>
            <a:xfrm>
              <a:off x="5067585" y="2261519"/>
              <a:ext cx="294895" cy="336440"/>
            </a:xfrm>
            <a:custGeom>
              <a:avLst/>
              <a:gdLst>
                <a:gd name="connsiteX0" fmla="*/ 67437 w 294895"/>
                <a:gd name="connsiteY0" fmla="*/ 103252 h 336440"/>
                <a:gd name="connsiteX1" fmla="*/ 192596 w 294895"/>
                <a:gd name="connsiteY1" fmla="*/ 192 h 336440"/>
                <a:gd name="connsiteX2" fmla="*/ 284226 w 294895"/>
                <a:gd name="connsiteY2" fmla="*/ 65438 h 336440"/>
                <a:gd name="connsiteX3" fmla="*/ 278130 w 294895"/>
                <a:gd name="connsiteY3" fmla="*/ 213742 h 336440"/>
                <a:gd name="connsiteX4" fmla="*/ 252889 w 294895"/>
                <a:gd name="connsiteY4" fmla="*/ 260986 h 336440"/>
                <a:gd name="connsiteX5" fmla="*/ 88583 w 294895"/>
                <a:gd name="connsiteY5" fmla="*/ 336043 h 336440"/>
                <a:gd name="connsiteX6" fmla="*/ 0 w 294895"/>
                <a:gd name="connsiteY6" fmla="*/ 297372 h 336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5" h="336440">
                  <a:moveTo>
                    <a:pt x="67437" y="103252"/>
                  </a:moveTo>
                  <a:cubicBezTo>
                    <a:pt x="78772" y="26195"/>
                    <a:pt x="138875" y="-2666"/>
                    <a:pt x="192596" y="192"/>
                  </a:cubicBezTo>
                  <a:cubicBezTo>
                    <a:pt x="233839" y="2382"/>
                    <a:pt x="268796" y="27147"/>
                    <a:pt x="284226" y="65438"/>
                  </a:cubicBezTo>
                  <a:cubicBezTo>
                    <a:pt x="302514" y="110777"/>
                    <a:pt x="295180" y="169260"/>
                    <a:pt x="278130" y="213742"/>
                  </a:cubicBezTo>
                  <a:cubicBezTo>
                    <a:pt x="271748" y="230506"/>
                    <a:pt x="263462" y="246508"/>
                    <a:pt x="252889" y="260986"/>
                  </a:cubicBezTo>
                  <a:cubicBezTo>
                    <a:pt x="214789" y="313755"/>
                    <a:pt x="153067" y="340044"/>
                    <a:pt x="88583" y="336043"/>
                  </a:cubicBezTo>
                  <a:cubicBezTo>
                    <a:pt x="57341" y="334138"/>
                    <a:pt x="21146" y="320327"/>
                    <a:pt x="0" y="297372"/>
                  </a:cubicBezTo>
                </a:path>
              </a:pathLst>
            </a:custGeom>
            <a:solidFill>
              <a:srgbClr val="D9674E"/>
            </a:solidFill>
            <a:ln w="9525" cap="flat">
              <a:noFill/>
              <a:prstDash val="solid"/>
              <a:miter/>
            </a:ln>
          </p:spPr>
          <p:txBody>
            <a:bodyPr rtlCol="0" anchor="ctr"/>
            <a:lstStyle/>
            <a:p>
              <a:endParaRPr lang="zh-CN" altLang="en-US"/>
            </a:p>
          </p:txBody>
        </p:sp>
        <p:sp>
          <p:nvSpPr>
            <p:cNvPr id="52" name="íşḻíḋè">
              <a:extLst>
                <a:ext uri="{FF2B5EF4-FFF2-40B4-BE49-F238E27FC236}">
                  <a16:creationId xmlns:a16="http://schemas.microsoft.com/office/drawing/2014/main" id="{E7EA7EFF-0048-410F-947F-6975742CE03C}"/>
                </a:ext>
              </a:extLst>
            </p:cNvPr>
            <p:cNvSpPr/>
            <p:nvPr/>
          </p:nvSpPr>
          <p:spPr>
            <a:xfrm>
              <a:off x="3986401" y="2261528"/>
              <a:ext cx="290228" cy="336430"/>
            </a:xfrm>
            <a:custGeom>
              <a:avLst/>
              <a:gdLst>
                <a:gd name="connsiteX0" fmla="*/ 250699 w 290228"/>
                <a:gd name="connsiteY0" fmla="*/ 173918 h 336430"/>
                <a:gd name="connsiteX1" fmla="*/ 102300 w 290228"/>
                <a:gd name="connsiteY1" fmla="*/ 182 h 336430"/>
                <a:gd name="connsiteX2" fmla="*/ 10669 w 290228"/>
                <a:gd name="connsiteY2" fmla="*/ 65428 h 336430"/>
                <a:gd name="connsiteX3" fmla="*/ 16765 w 290228"/>
                <a:gd name="connsiteY3" fmla="*/ 213732 h 336430"/>
                <a:gd name="connsiteX4" fmla="*/ 42007 w 290228"/>
                <a:gd name="connsiteY4" fmla="*/ 260976 h 336430"/>
                <a:gd name="connsiteX5" fmla="*/ 206313 w 290228"/>
                <a:gd name="connsiteY5" fmla="*/ 336033 h 336430"/>
                <a:gd name="connsiteX6" fmla="*/ 290228 w 290228"/>
                <a:gd name="connsiteY6" fmla="*/ 299934 h 3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228" h="336430">
                  <a:moveTo>
                    <a:pt x="250699" y="173918"/>
                  </a:moveTo>
                  <a:cubicBezTo>
                    <a:pt x="232697" y="26947"/>
                    <a:pt x="156021" y="-2676"/>
                    <a:pt x="102300" y="182"/>
                  </a:cubicBezTo>
                  <a:cubicBezTo>
                    <a:pt x="61057" y="2373"/>
                    <a:pt x="26100" y="27138"/>
                    <a:pt x="10669" y="65428"/>
                  </a:cubicBezTo>
                  <a:cubicBezTo>
                    <a:pt x="-7619" y="110767"/>
                    <a:pt x="-284" y="169251"/>
                    <a:pt x="16765" y="213732"/>
                  </a:cubicBezTo>
                  <a:cubicBezTo>
                    <a:pt x="23147" y="230496"/>
                    <a:pt x="31434" y="246498"/>
                    <a:pt x="42007" y="260976"/>
                  </a:cubicBezTo>
                  <a:cubicBezTo>
                    <a:pt x="80107" y="313745"/>
                    <a:pt x="141829" y="340034"/>
                    <a:pt x="206313" y="336033"/>
                  </a:cubicBezTo>
                  <a:cubicBezTo>
                    <a:pt x="237555" y="334128"/>
                    <a:pt x="269083" y="322984"/>
                    <a:pt x="290228" y="299934"/>
                  </a:cubicBezTo>
                </a:path>
              </a:pathLst>
            </a:custGeom>
            <a:solidFill>
              <a:srgbClr val="D9674E"/>
            </a:solidFill>
            <a:ln w="9525" cap="flat">
              <a:noFill/>
              <a:prstDash val="solid"/>
              <a:miter/>
            </a:ln>
          </p:spPr>
          <p:txBody>
            <a:bodyPr rtlCol="0" anchor="ctr"/>
            <a:lstStyle/>
            <a:p>
              <a:endParaRPr lang="zh-CN" altLang="en-US"/>
            </a:p>
          </p:txBody>
        </p:sp>
        <p:sp>
          <p:nvSpPr>
            <p:cNvPr id="53" name="îšlíḓé">
              <a:extLst>
                <a:ext uri="{FF2B5EF4-FFF2-40B4-BE49-F238E27FC236}">
                  <a16:creationId xmlns:a16="http://schemas.microsoft.com/office/drawing/2014/main" id="{D6DEEC9E-5282-4DAB-9D08-C7364361EB0B}"/>
                </a:ext>
              </a:extLst>
            </p:cNvPr>
            <p:cNvSpPr/>
            <p:nvPr/>
          </p:nvSpPr>
          <p:spPr>
            <a:xfrm>
              <a:off x="3937315" y="1273791"/>
              <a:ext cx="1406586" cy="1235421"/>
            </a:xfrm>
            <a:custGeom>
              <a:avLst/>
              <a:gdLst>
                <a:gd name="connsiteX0" fmla="*/ 1307531 w 1406586"/>
                <a:gd name="connsiteY0" fmla="*/ 989634 h 1235421"/>
                <a:gd name="connsiteX1" fmla="*/ 1311150 w 1406586"/>
                <a:gd name="connsiteY1" fmla="*/ 985729 h 1235421"/>
                <a:gd name="connsiteX2" fmla="*/ 1403638 w 1406586"/>
                <a:gd name="connsiteY2" fmla="*/ 700074 h 1235421"/>
                <a:gd name="connsiteX3" fmla="*/ 1292386 w 1406586"/>
                <a:gd name="connsiteY3" fmla="*/ 517575 h 1235421"/>
                <a:gd name="connsiteX4" fmla="*/ 1280004 w 1406586"/>
                <a:gd name="connsiteY4" fmla="*/ 470712 h 1235421"/>
                <a:gd name="connsiteX5" fmla="*/ 1247238 w 1406586"/>
                <a:gd name="connsiteY5" fmla="*/ 331838 h 1235421"/>
                <a:gd name="connsiteX6" fmla="*/ 1132938 w 1406586"/>
                <a:gd name="connsiteY6" fmla="*/ 322694 h 1235421"/>
                <a:gd name="connsiteX7" fmla="*/ 1078074 w 1406586"/>
                <a:gd name="connsiteY7" fmla="*/ 293643 h 1235421"/>
                <a:gd name="connsiteX8" fmla="*/ 805944 w 1406586"/>
                <a:gd name="connsiteY8" fmla="*/ 6273 h 1235421"/>
                <a:gd name="connsiteX9" fmla="*/ 341029 w 1406586"/>
                <a:gd name="connsiteY9" fmla="*/ 252780 h 1235421"/>
                <a:gd name="connsiteX10" fmla="*/ 285594 w 1406586"/>
                <a:gd name="connsiteY10" fmla="*/ 274973 h 1235421"/>
                <a:gd name="connsiteX11" fmla="*/ 188820 w 1406586"/>
                <a:gd name="connsiteY11" fmla="*/ 249732 h 1235421"/>
                <a:gd name="connsiteX12" fmla="*/ 49850 w 1406586"/>
                <a:gd name="connsiteY12" fmla="*/ 340029 h 1235421"/>
                <a:gd name="connsiteX13" fmla="*/ 61947 w 1406586"/>
                <a:gd name="connsiteY13" fmla="*/ 505574 h 1235421"/>
                <a:gd name="connsiteX14" fmla="*/ 57279 w 1406586"/>
                <a:gd name="connsiteY14" fmla="*/ 548532 h 1235421"/>
                <a:gd name="connsiteX15" fmla="*/ 5178 w 1406586"/>
                <a:gd name="connsiteY15" fmla="*/ 771131 h 1235421"/>
                <a:gd name="connsiteX16" fmla="*/ 134146 w 1406586"/>
                <a:gd name="connsiteY16" fmla="*/ 988396 h 1235421"/>
                <a:gd name="connsiteX17" fmla="*/ 142147 w 1406586"/>
                <a:gd name="connsiteY17" fmla="*/ 998683 h 1235421"/>
                <a:gd name="connsiteX18" fmla="*/ 142242 w 1406586"/>
                <a:gd name="connsiteY18" fmla="*/ 998969 h 1235421"/>
                <a:gd name="connsiteX19" fmla="*/ 351792 w 1406586"/>
                <a:gd name="connsiteY19" fmla="*/ 1174134 h 1235421"/>
                <a:gd name="connsiteX20" fmla="*/ 539054 w 1406586"/>
                <a:gd name="connsiteY20" fmla="*/ 1233570 h 1235421"/>
                <a:gd name="connsiteX21" fmla="*/ 557818 w 1406586"/>
                <a:gd name="connsiteY21" fmla="*/ 1234808 h 1235421"/>
                <a:gd name="connsiteX22" fmla="*/ 1152750 w 1406586"/>
                <a:gd name="connsiteY22" fmla="*/ 1128318 h 1235421"/>
                <a:gd name="connsiteX23" fmla="*/ 1172847 w 1406586"/>
                <a:gd name="connsiteY23" fmla="*/ 1118126 h 1235421"/>
                <a:gd name="connsiteX24" fmla="*/ 1307531 w 1406586"/>
                <a:gd name="connsiteY24" fmla="*/ 989634 h 123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06586" h="1235421">
                  <a:moveTo>
                    <a:pt x="1307531" y="989634"/>
                  </a:moveTo>
                  <a:cubicBezTo>
                    <a:pt x="1308864" y="988396"/>
                    <a:pt x="1310103" y="987063"/>
                    <a:pt x="1311150" y="985729"/>
                  </a:cubicBezTo>
                  <a:cubicBezTo>
                    <a:pt x="1371825" y="911244"/>
                    <a:pt x="1419069" y="796372"/>
                    <a:pt x="1403638" y="700074"/>
                  </a:cubicBezTo>
                  <a:cubicBezTo>
                    <a:pt x="1390779" y="619683"/>
                    <a:pt x="1344297" y="555580"/>
                    <a:pt x="1292386" y="517575"/>
                  </a:cubicBezTo>
                  <a:cubicBezTo>
                    <a:pt x="1277718" y="506812"/>
                    <a:pt x="1272479" y="487190"/>
                    <a:pt x="1280004" y="470712"/>
                  </a:cubicBezTo>
                  <a:cubicBezTo>
                    <a:pt x="1300959" y="424325"/>
                    <a:pt x="1288767" y="362604"/>
                    <a:pt x="1247238" y="331838"/>
                  </a:cubicBezTo>
                  <a:cubicBezTo>
                    <a:pt x="1214853" y="307740"/>
                    <a:pt x="1169514" y="306216"/>
                    <a:pt x="1132938" y="322694"/>
                  </a:cubicBezTo>
                  <a:cubicBezTo>
                    <a:pt x="1109411" y="333267"/>
                    <a:pt x="1082550" y="319074"/>
                    <a:pt x="1078074" y="293643"/>
                  </a:cubicBezTo>
                  <a:cubicBezTo>
                    <a:pt x="1053404" y="154101"/>
                    <a:pt x="949581" y="30467"/>
                    <a:pt x="805944" y="6273"/>
                  </a:cubicBezTo>
                  <a:cubicBezTo>
                    <a:pt x="614016" y="-25921"/>
                    <a:pt x="403513" y="67233"/>
                    <a:pt x="341029" y="252780"/>
                  </a:cubicBezTo>
                  <a:cubicBezTo>
                    <a:pt x="333314" y="275831"/>
                    <a:pt x="307215" y="286022"/>
                    <a:pt x="285594" y="274973"/>
                  </a:cubicBezTo>
                  <a:cubicBezTo>
                    <a:pt x="255495" y="259543"/>
                    <a:pt x="222538" y="249827"/>
                    <a:pt x="188820" y="249732"/>
                  </a:cubicBezTo>
                  <a:cubicBezTo>
                    <a:pt x="128336" y="249542"/>
                    <a:pt x="72043" y="282689"/>
                    <a:pt x="49850" y="340029"/>
                  </a:cubicBezTo>
                  <a:cubicBezTo>
                    <a:pt x="29181" y="393274"/>
                    <a:pt x="33657" y="452138"/>
                    <a:pt x="61947" y="505574"/>
                  </a:cubicBezTo>
                  <a:cubicBezTo>
                    <a:pt x="69281" y="519480"/>
                    <a:pt x="67376" y="536435"/>
                    <a:pt x="57279" y="548532"/>
                  </a:cubicBezTo>
                  <a:cubicBezTo>
                    <a:pt x="7368" y="608539"/>
                    <a:pt x="-9681" y="693788"/>
                    <a:pt x="5178" y="771131"/>
                  </a:cubicBezTo>
                  <a:cubicBezTo>
                    <a:pt x="21275" y="855236"/>
                    <a:pt x="71281" y="930103"/>
                    <a:pt x="134146" y="988396"/>
                  </a:cubicBezTo>
                  <a:cubicBezTo>
                    <a:pt x="137385" y="991349"/>
                    <a:pt x="140052" y="994873"/>
                    <a:pt x="142147" y="998683"/>
                  </a:cubicBezTo>
                  <a:lnTo>
                    <a:pt x="142242" y="998969"/>
                  </a:lnTo>
                  <a:cubicBezTo>
                    <a:pt x="186343" y="1082598"/>
                    <a:pt x="261591" y="1145559"/>
                    <a:pt x="351792" y="1174134"/>
                  </a:cubicBezTo>
                  <a:lnTo>
                    <a:pt x="539054" y="1233570"/>
                  </a:lnTo>
                  <a:cubicBezTo>
                    <a:pt x="545150" y="1235475"/>
                    <a:pt x="551532" y="1235951"/>
                    <a:pt x="557818" y="1234808"/>
                  </a:cubicBezTo>
                  <a:lnTo>
                    <a:pt x="1152750" y="1128318"/>
                  </a:lnTo>
                  <a:cubicBezTo>
                    <a:pt x="1160274" y="1126985"/>
                    <a:pt x="1167323" y="1123460"/>
                    <a:pt x="1172847" y="1118126"/>
                  </a:cubicBezTo>
                  <a:lnTo>
                    <a:pt x="1307531" y="989634"/>
                  </a:lnTo>
                  <a:close/>
                </a:path>
              </a:pathLst>
            </a:custGeom>
            <a:solidFill>
              <a:srgbClr val="3A2120"/>
            </a:solidFill>
            <a:ln w="9525" cap="flat">
              <a:noFill/>
              <a:prstDash val="solid"/>
              <a:miter/>
            </a:ln>
          </p:spPr>
          <p:txBody>
            <a:bodyPr rtlCol="0" anchor="ctr"/>
            <a:lstStyle/>
            <a:p>
              <a:endParaRPr lang="zh-CN" altLang="en-US"/>
            </a:p>
          </p:txBody>
        </p:sp>
        <p:sp>
          <p:nvSpPr>
            <p:cNvPr id="54" name="i$ḷíḑe">
              <a:extLst>
                <a:ext uri="{FF2B5EF4-FFF2-40B4-BE49-F238E27FC236}">
                  <a16:creationId xmlns:a16="http://schemas.microsoft.com/office/drawing/2014/main" id="{31FC59FF-80C8-420D-8C1C-74845669F3FD}"/>
                </a:ext>
              </a:extLst>
            </p:cNvPr>
            <p:cNvSpPr/>
            <p:nvPr/>
          </p:nvSpPr>
          <p:spPr>
            <a:xfrm>
              <a:off x="4237110" y="1843441"/>
              <a:ext cx="897912" cy="970195"/>
            </a:xfrm>
            <a:custGeom>
              <a:avLst/>
              <a:gdLst>
                <a:gd name="connsiteX0" fmla="*/ 6468 w 897912"/>
                <a:gd name="connsiteY0" fmla="*/ 639726 h 970195"/>
                <a:gd name="connsiteX1" fmla="*/ 5515 w 897912"/>
                <a:gd name="connsiteY1" fmla="*/ 636582 h 970195"/>
                <a:gd name="connsiteX2" fmla="*/ 67999 w 897912"/>
                <a:gd name="connsiteY2" fmla="*/ 384360 h 970195"/>
                <a:gd name="connsiteX3" fmla="*/ 99336 w 897912"/>
                <a:gd name="connsiteY3" fmla="*/ 233580 h 970195"/>
                <a:gd name="connsiteX4" fmla="*/ 129150 w 897912"/>
                <a:gd name="connsiteY4" fmla="*/ 209386 h 970195"/>
                <a:gd name="connsiteX5" fmla="*/ 160296 w 897912"/>
                <a:gd name="connsiteY5" fmla="*/ 207576 h 970195"/>
                <a:gd name="connsiteX6" fmla="*/ 278121 w 897912"/>
                <a:gd name="connsiteY6" fmla="*/ 121756 h 970195"/>
                <a:gd name="connsiteX7" fmla="*/ 303552 w 897912"/>
                <a:gd name="connsiteY7" fmla="*/ 44032 h 970195"/>
                <a:gd name="connsiteX8" fmla="*/ 344415 w 897912"/>
                <a:gd name="connsiteY8" fmla="*/ 24315 h 970195"/>
                <a:gd name="connsiteX9" fmla="*/ 392706 w 897912"/>
                <a:gd name="connsiteY9" fmla="*/ 44889 h 970195"/>
                <a:gd name="connsiteX10" fmla="*/ 644452 w 897912"/>
                <a:gd name="connsiteY10" fmla="*/ 3837 h 970195"/>
                <a:gd name="connsiteX11" fmla="*/ 685029 w 897912"/>
                <a:gd name="connsiteY11" fmla="*/ 24411 h 970195"/>
                <a:gd name="connsiteX12" fmla="*/ 717890 w 897912"/>
                <a:gd name="connsiteY12" fmla="*/ 105087 h 970195"/>
                <a:gd name="connsiteX13" fmla="*/ 822189 w 897912"/>
                <a:gd name="connsiteY13" fmla="*/ 163571 h 970195"/>
                <a:gd name="connsiteX14" fmla="*/ 842953 w 897912"/>
                <a:gd name="connsiteY14" fmla="*/ 193003 h 970195"/>
                <a:gd name="connsiteX15" fmla="*/ 897912 w 897912"/>
                <a:gd name="connsiteY15" fmla="*/ 521139 h 970195"/>
                <a:gd name="connsiteX16" fmla="*/ 897912 w 897912"/>
                <a:gd name="connsiteY16" fmla="*/ 521139 h 970195"/>
                <a:gd name="connsiteX17" fmla="*/ 660359 w 897912"/>
                <a:gd name="connsiteY17" fmla="*/ 903568 h 970195"/>
                <a:gd name="connsiteX18" fmla="*/ 280788 w 897912"/>
                <a:gd name="connsiteY18" fmla="*/ 938811 h 970195"/>
                <a:gd name="connsiteX19" fmla="*/ 13611 w 897912"/>
                <a:gd name="connsiteY19" fmla="*/ 658585 h 970195"/>
                <a:gd name="connsiteX20" fmla="*/ 6468 w 897912"/>
                <a:gd name="connsiteY20" fmla="*/ 639726 h 97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7912" h="970195">
                  <a:moveTo>
                    <a:pt x="6468" y="639726"/>
                  </a:moveTo>
                  <a:cubicBezTo>
                    <a:pt x="6087" y="638678"/>
                    <a:pt x="5801" y="637630"/>
                    <a:pt x="5515" y="636582"/>
                  </a:cubicBezTo>
                  <a:cubicBezTo>
                    <a:pt x="-18107" y="542856"/>
                    <a:pt x="40091" y="471609"/>
                    <a:pt x="67999" y="384360"/>
                  </a:cubicBezTo>
                  <a:cubicBezTo>
                    <a:pt x="83620" y="335402"/>
                    <a:pt x="94098" y="284729"/>
                    <a:pt x="99336" y="233580"/>
                  </a:cubicBezTo>
                  <a:cubicBezTo>
                    <a:pt x="100860" y="218530"/>
                    <a:pt x="114195" y="207100"/>
                    <a:pt x="129150" y="209386"/>
                  </a:cubicBezTo>
                  <a:cubicBezTo>
                    <a:pt x="139246" y="210910"/>
                    <a:pt x="150390" y="209862"/>
                    <a:pt x="160296" y="207576"/>
                  </a:cubicBezTo>
                  <a:cubicBezTo>
                    <a:pt x="208969" y="196242"/>
                    <a:pt x="252498" y="164523"/>
                    <a:pt x="278121" y="121756"/>
                  </a:cubicBezTo>
                  <a:cubicBezTo>
                    <a:pt x="292218" y="98134"/>
                    <a:pt x="300885" y="71369"/>
                    <a:pt x="303552" y="44032"/>
                  </a:cubicBezTo>
                  <a:cubicBezTo>
                    <a:pt x="305457" y="24315"/>
                    <a:pt x="327460" y="14028"/>
                    <a:pt x="344415" y="24315"/>
                  </a:cubicBezTo>
                  <a:cubicBezTo>
                    <a:pt x="359369" y="33364"/>
                    <a:pt x="375942" y="40127"/>
                    <a:pt x="392706" y="44889"/>
                  </a:cubicBezTo>
                  <a:cubicBezTo>
                    <a:pt x="477003" y="68797"/>
                    <a:pt x="568252" y="48699"/>
                    <a:pt x="644452" y="3837"/>
                  </a:cubicBezTo>
                  <a:cubicBezTo>
                    <a:pt x="661597" y="-6260"/>
                    <a:pt x="683790" y="4599"/>
                    <a:pt x="685029" y="24411"/>
                  </a:cubicBezTo>
                  <a:cubicBezTo>
                    <a:pt x="686934" y="53652"/>
                    <a:pt x="698840" y="82704"/>
                    <a:pt x="717890" y="105087"/>
                  </a:cubicBezTo>
                  <a:cubicBezTo>
                    <a:pt x="744274" y="136044"/>
                    <a:pt x="782184" y="155189"/>
                    <a:pt x="822189" y="163571"/>
                  </a:cubicBezTo>
                  <a:cubicBezTo>
                    <a:pt x="835619" y="166428"/>
                    <a:pt x="844382" y="179382"/>
                    <a:pt x="842953" y="193003"/>
                  </a:cubicBezTo>
                  <a:cubicBezTo>
                    <a:pt x="831142" y="302445"/>
                    <a:pt x="852764" y="421889"/>
                    <a:pt x="897912" y="521139"/>
                  </a:cubicBezTo>
                  <a:lnTo>
                    <a:pt x="897912" y="521139"/>
                  </a:lnTo>
                  <a:cubicBezTo>
                    <a:pt x="875529" y="671730"/>
                    <a:pt x="804091" y="802889"/>
                    <a:pt x="660359" y="903568"/>
                  </a:cubicBezTo>
                  <a:cubicBezTo>
                    <a:pt x="551774" y="979673"/>
                    <a:pt x="403279" y="989388"/>
                    <a:pt x="280788" y="938811"/>
                  </a:cubicBezTo>
                  <a:cubicBezTo>
                    <a:pt x="158296" y="888138"/>
                    <a:pt x="62570" y="781743"/>
                    <a:pt x="13611" y="658585"/>
                  </a:cubicBezTo>
                  <a:cubicBezTo>
                    <a:pt x="11040" y="652489"/>
                    <a:pt x="8658" y="646107"/>
                    <a:pt x="6468" y="639726"/>
                  </a:cubicBezTo>
                  <a:close/>
                </a:path>
              </a:pathLst>
            </a:custGeom>
            <a:solidFill>
              <a:srgbClr val="F2A285"/>
            </a:solidFill>
            <a:ln w="9525" cap="flat">
              <a:noFill/>
              <a:prstDash val="solid"/>
              <a:miter/>
            </a:ln>
          </p:spPr>
          <p:txBody>
            <a:bodyPr rtlCol="0" anchor="ctr"/>
            <a:lstStyle/>
            <a:p>
              <a:endParaRPr lang="zh-CN" altLang="en-US"/>
            </a:p>
          </p:txBody>
        </p:sp>
        <p:sp>
          <p:nvSpPr>
            <p:cNvPr id="55" name="î$ḻíďè">
              <a:extLst>
                <a:ext uri="{FF2B5EF4-FFF2-40B4-BE49-F238E27FC236}">
                  <a16:creationId xmlns:a16="http://schemas.microsoft.com/office/drawing/2014/main" id="{F03C432A-F4B2-43C6-96E3-B8330A2132AA}"/>
                </a:ext>
              </a:extLst>
            </p:cNvPr>
            <p:cNvSpPr/>
            <p:nvPr/>
          </p:nvSpPr>
          <p:spPr>
            <a:xfrm>
              <a:off x="4243101" y="2161031"/>
              <a:ext cx="376999" cy="376999"/>
            </a:xfrm>
            <a:custGeom>
              <a:avLst/>
              <a:gdLst>
                <a:gd name="connsiteX0" fmla="*/ 377000 w 376999"/>
                <a:gd name="connsiteY0" fmla="*/ 188500 h 376999"/>
                <a:gd name="connsiteX1" fmla="*/ 188500 w 376999"/>
                <a:gd name="connsiteY1" fmla="*/ 376999 h 376999"/>
                <a:gd name="connsiteX2" fmla="*/ 0 w 376999"/>
                <a:gd name="connsiteY2" fmla="*/ 188500 h 376999"/>
                <a:gd name="connsiteX3" fmla="*/ 188500 w 376999"/>
                <a:gd name="connsiteY3" fmla="*/ 0 h 376999"/>
                <a:gd name="connsiteX4" fmla="*/ 377000 w 376999"/>
                <a:gd name="connsiteY4" fmla="*/ 188500 h 37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9" h="376999">
                  <a:moveTo>
                    <a:pt x="377000" y="188500"/>
                  </a:moveTo>
                  <a:cubicBezTo>
                    <a:pt x="377000" y="292605"/>
                    <a:pt x="292605" y="376999"/>
                    <a:pt x="188500" y="376999"/>
                  </a:cubicBezTo>
                  <a:cubicBezTo>
                    <a:pt x="84394" y="376999"/>
                    <a:pt x="0" y="292605"/>
                    <a:pt x="0" y="188500"/>
                  </a:cubicBezTo>
                  <a:cubicBezTo>
                    <a:pt x="0" y="84394"/>
                    <a:pt x="84394" y="0"/>
                    <a:pt x="188500" y="0"/>
                  </a:cubicBezTo>
                  <a:cubicBezTo>
                    <a:pt x="292605" y="0"/>
                    <a:pt x="377000" y="84394"/>
                    <a:pt x="377000" y="188500"/>
                  </a:cubicBezTo>
                  <a:close/>
                </a:path>
              </a:pathLst>
            </a:custGeom>
            <a:solidFill>
              <a:srgbClr val="D9674E"/>
            </a:solidFill>
            <a:ln w="9525" cap="flat">
              <a:noFill/>
              <a:prstDash val="solid"/>
              <a:miter/>
            </a:ln>
          </p:spPr>
          <p:txBody>
            <a:bodyPr rtlCol="0" anchor="ctr"/>
            <a:lstStyle/>
            <a:p>
              <a:endParaRPr lang="zh-CN" altLang="en-US"/>
            </a:p>
          </p:txBody>
        </p:sp>
        <p:sp>
          <p:nvSpPr>
            <p:cNvPr id="56" name="iṥľîḑê">
              <a:extLst>
                <a:ext uri="{FF2B5EF4-FFF2-40B4-BE49-F238E27FC236}">
                  <a16:creationId xmlns:a16="http://schemas.microsoft.com/office/drawing/2014/main" id="{D87372EF-F408-4BBF-A1C5-0E6394DA7E24}"/>
                </a:ext>
              </a:extLst>
            </p:cNvPr>
            <p:cNvSpPr/>
            <p:nvPr/>
          </p:nvSpPr>
          <p:spPr>
            <a:xfrm>
              <a:off x="4758118" y="2161031"/>
              <a:ext cx="376999" cy="376999"/>
            </a:xfrm>
            <a:custGeom>
              <a:avLst/>
              <a:gdLst>
                <a:gd name="connsiteX0" fmla="*/ 376999 w 376999"/>
                <a:gd name="connsiteY0" fmla="*/ 188500 h 376999"/>
                <a:gd name="connsiteX1" fmla="*/ 188500 w 376999"/>
                <a:gd name="connsiteY1" fmla="*/ 376999 h 376999"/>
                <a:gd name="connsiteX2" fmla="*/ 0 w 376999"/>
                <a:gd name="connsiteY2" fmla="*/ 188500 h 376999"/>
                <a:gd name="connsiteX3" fmla="*/ 188500 w 376999"/>
                <a:gd name="connsiteY3" fmla="*/ 0 h 376999"/>
                <a:gd name="connsiteX4" fmla="*/ 376999 w 376999"/>
                <a:gd name="connsiteY4" fmla="*/ 188500 h 37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9" h="376999">
                  <a:moveTo>
                    <a:pt x="376999" y="188500"/>
                  </a:moveTo>
                  <a:cubicBezTo>
                    <a:pt x="376999" y="292605"/>
                    <a:pt x="292605" y="376999"/>
                    <a:pt x="188500" y="376999"/>
                  </a:cubicBezTo>
                  <a:cubicBezTo>
                    <a:pt x="84394" y="376999"/>
                    <a:pt x="0" y="292605"/>
                    <a:pt x="0" y="188500"/>
                  </a:cubicBezTo>
                  <a:cubicBezTo>
                    <a:pt x="0" y="84394"/>
                    <a:pt x="84394" y="0"/>
                    <a:pt x="188500" y="0"/>
                  </a:cubicBezTo>
                  <a:cubicBezTo>
                    <a:pt x="292605" y="0"/>
                    <a:pt x="376999" y="84394"/>
                    <a:pt x="376999" y="188500"/>
                  </a:cubicBezTo>
                  <a:close/>
                </a:path>
              </a:pathLst>
            </a:custGeom>
            <a:solidFill>
              <a:srgbClr val="D9674E"/>
            </a:solidFill>
            <a:ln w="9525" cap="flat">
              <a:noFill/>
              <a:prstDash val="solid"/>
              <a:miter/>
            </a:ln>
          </p:spPr>
          <p:txBody>
            <a:bodyPr rtlCol="0" anchor="ctr"/>
            <a:lstStyle/>
            <a:p>
              <a:endParaRPr lang="zh-CN" altLang="en-US"/>
            </a:p>
          </p:txBody>
        </p:sp>
        <p:sp>
          <p:nvSpPr>
            <p:cNvPr id="57" name="ïṥľîḋé">
              <a:extLst>
                <a:ext uri="{FF2B5EF4-FFF2-40B4-BE49-F238E27FC236}">
                  <a16:creationId xmlns:a16="http://schemas.microsoft.com/office/drawing/2014/main" id="{32629DDD-ED77-4013-A72E-4F4D16619D0B}"/>
                </a:ext>
              </a:extLst>
            </p:cNvPr>
            <p:cNvSpPr/>
            <p:nvPr/>
          </p:nvSpPr>
          <p:spPr>
            <a:xfrm rot="-2700000">
              <a:off x="4243086" y="2125442"/>
              <a:ext cx="376995" cy="376995"/>
            </a:xfrm>
            <a:custGeom>
              <a:avLst/>
              <a:gdLst>
                <a:gd name="connsiteX0" fmla="*/ 376996 w 376995"/>
                <a:gd name="connsiteY0" fmla="*/ 188498 h 376995"/>
                <a:gd name="connsiteX1" fmla="*/ 188498 w 376995"/>
                <a:gd name="connsiteY1" fmla="*/ 376996 h 376995"/>
                <a:gd name="connsiteX2" fmla="*/ 0 w 376995"/>
                <a:gd name="connsiteY2" fmla="*/ 188498 h 376995"/>
                <a:gd name="connsiteX3" fmla="*/ 188498 w 376995"/>
                <a:gd name="connsiteY3" fmla="*/ 0 h 376995"/>
                <a:gd name="connsiteX4" fmla="*/ 376996 w 376995"/>
                <a:gd name="connsiteY4" fmla="*/ 188498 h 37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5" h="376995">
                  <a:moveTo>
                    <a:pt x="376996" y="188498"/>
                  </a:moveTo>
                  <a:cubicBezTo>
                    <a:pt x="376996" y="292602"/>
                    <a:pt x="292602" y="376996"/>
                    <a:pt x="188498" y="376996"/>
                  </a:cubicBezTo>
                  <a:cubicBezTo>
                    <a:pt x="84393" y="376996"/>
                    <a:pt x="0" y="292602"/>
                    <a:pt x="0" y="188498"/>
                  </a:cubicBezTo>
                  <a:cubicBezTo>
                    <a:pt x="0" y="84393"/>
                    <a:pt x="84394" y="0"/>
                    <a:pt x="188498" y="0"/>
                  </a:cubicBezTo>
                  <a:cubicBezTo>
                    <a:pt x="292603" y="0"/>
                    <a:pt x="376996" y="84393"/>
                    <a:pt x="376996" y="188498"/>
                  </a:cubicBezTo>
                  <a:close/>
                </a:path>
              </a:pathLst>
            </a:custGeom>
            <a:solidFill>
              <a:srgbClr val="FFFFFF"/>
            </a:solidFill>
            <a:ln w="9525" cap="flat">
              <a:noFill/>
              <a:prstDash val="solid"/>
              <a:miter/>
            </a:ln>
          </p:spPr>
          <p:txBody>
            <a:bodyPr rtlCol="0" anchor="ctr"/>
            <a:lstStyle/>
            <a:p>
              <a:endParaRPr lang="zh-CN" altLang="en-US"/>
            </a:p>
          </p:txBody>
        </p:sp>
        <p:sp>
          <p:nvSpPr>
            <p:cNvPr id="58" name="ïSḻîďè">
              <a:extLst>
                <a:ext uri="{FF2B5EF4-FFF2-40B4-BE49-F238E27FC236}">
                  <a16:creationId xmlns:a16="http://schemas.microsoft.com/office/drawing/2014/main" id="{F3D700D5-3D06-4BBD-AB55-13D4F34DCFEA}"/>
                </a:ext>
              </a:extLst>
            </p:cNvPr>
            <p:cNvSpPr/>
            <p:nvPr/>
          </p:nvSpPr>
          <p:spPr>
            <a:xfrm rot="-936654">
              <a:off x="4758062" y="2125474"/>
              <a:ext cx="376995" cy="376995"/>
            </a:xfrm>
            <a:custGeom>
              <a:avLst/>
              <a:gdLst>
                <a:gd name="connsiteX0" fmla="*/ 376995 w 376995"/>
                <a:gd name="connsiteY0" fmla="*/ 188497 h 376995"/>
                <a:gd name="connsiteX1" fmla="*/ 188498 w 376995"/>
                <a:gd name="connsiteY1" fmla="*/ 376995 h 376995"/>
                <a:gd name="connsiteX2" fmla="*/ 0 w 376995"/>
                <a:gd name="connsiteY2" fmla="*/ 188497 h 376995"/>
                <a:gd name="connsiteX3" fmla="*/ 188498 w 376995"/>
                <a:gd name="connsiteY3" fmla="*/ 0 h 376995"/>
                <a:gd name="connsiteX4" fmla="*/ 376995 w 376995"/>
                <a:gd name="connsiteY4" fmla="*/ 188497 h 37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5" h="376995">
                  <a:moveTo>
                    <a:pt x="376995" y="188497"/>
                  </a:moveTo>
                  <a:cubicBezTo>
                    <a:pt x="376995" y="292602"/>
                    <a:pt x="292602" y="376995"/>
                    <a:pt x="188498" y="376995"/>
                  </a:cubicBezTo>
                  <a:cubicBezTo>
                    <a:pt x="84393" y="376995"/>
                    <a:pt x="0" y="292602"/>
                    <a:pt x="0" y="188497"/>
                  </a:cubicBezTo>
                  <a:cubicBezTo>
                    <a:pt x="0" y="84393"/>
                    <a:pt x="84393" y="0"/>
                    <a:pt x="188498" y="0"/>
                  </a:cubicBezTo>
                  <a:cubicBezTo>
                    <a:pt x="292602" y="0"/>
                    <a:pt x="376995" y="84393"/>
                    <a:pt x="376995" y="188497"/>
                  </a:cubicBezTo>
                  <a:close/>
                </a:path>
              </a:pathLst>
            </a:custGeom>
            <a:solidFill>
              <a:srgbClr val="FFFFFF"/>
            </a:solidFill>
            <a:ln w="9525" cap="flat">
              <a:noFill/>
              <a:prstDash val="solid"/>
              <a:miter/>
            </a:ln>
          </p:spPr>
          <p:txBody>
            <a:bodyPr rtlCol="0" anchor="ctr"/>
            <a:lstStyle/>
            <a:p>
              <a:endParaRPr lang="zh-CN" altLang="en-US"/>
            </a:p>
          </p:txBody>
        </p:sp>
        <p:sp>
          <p:nvSpPr>
            <p:cNvPr id="59" name="íŝliḑe">
              <a:extLst>
                <a:ext uri="{FF2B5EF4-FFF2-40B4-BE49-F238E27FC236}">
                  <a16:creationId xmlns:a16="http://schemas.microsoft.com/office/drawing/2014/main" id="{E2E1968C-C72E-41B8-AA44-D5AE001BFBEF}"/>
                </a:ext>
              </a:extLst>
            </p:cNvPr>
            <p:cNvSpPr/>
            <p:nvPr/>
          </p:nvSpPr>
          <p:spPr>
            <a:xfrm>
              <a:off x="4484750" y="2349531"/>
              <a:ext cx="42100" cy="42100"/>
            </a:xfrm>
            <a:custGeom>
              <a:avLst/>
              <a:gdLst>
                <a:gd name="connsiteX0" fmla="*/ 42100 w 42100"/>
                <a:gd name="connsiteY0" fmla="*/ 21050 h 42100"/>
                <a:gd name="connsiteX1" fmla="*/ 21050 w 42100"/>
                <a:gd name="connsiteY1" fmla="*/ 42100 h 42100"/>
                <a:gd name="connsiteX2" fmla="*/ 0 w 42100"/>
                <a:gd name="connsiteY2" fmla="*/ 21050 h 42100"/>
                <a:gd name="connsiteX3" fmla="*/ 21050 w 42100"/>
                <a:gd name="connsiteY3" fmla="*/ 0 h 42100"/>
                <a:gd name="connsiteX4" fmla="*/ 42100 w 42100"/>
                <a:gd name="connsiteY4" fmla="*/ 21050 h 4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0" h="42100">
                  <a:moveTo>
                    <a:pt x="42100" y="21050"/>
                  </a:moveTo>
                  <a:cubicBezTo>
                    <a:pt x="42100" y="32671"/>
                    <a:pt x="32671" y="42100"/>
                    <a:pt x="21050" y="42100"/>
                  </a:cubicBezTo>
                  <a:cubicBezTo>
                    <a:pt x="9430" y="42100"/>
                    <a:pt x="0" y="32671"/>
                    <a:pt x="0" y="21050"/>
                  </a:cubicBezTo>
                  <a:cubicBezTo>
                    <a:pt x="0" y="9430"/>
                    <a:pt x="9430" y="0"/>
                    <a:pt x="21050" y="0"/>
                  </a:cubicBezTo>
                  <a:cubicBezTo>
                    <a:pt x="32671" y="0"/>
                    <a:pt x="42100" y="9430"/>
                    <a:pt x="42100" y="21050"/>
                  </a:cubicBezTo>
                  <a:close/>
                </a:path>
              </a:pathLst>
            </a:custGeom>
            <a:solidFill>
              <a:srgbClr val="3A2120"/>
            </a:solidFill>
            <a:ln w="9525" cap="flat">
              <a:noFill/>
              <a:prstDash val="solid"/>
              <a:miter/>
            </a:ln>
          </p:spPr>
          <p:txBody>
            <a:bodyPr rtlCol="0" anchor="ctr"/>
            <a:lstStyle/>
            <a:p>
              <a:endParaRPr lang="zh-CN" altLang="en-US"/>
            </a:p>
          </p:txBody>
        </p:sp>
        <p:sp>
          <p:nvSpPr>
            <p:cNvPr id="60" name="íṡḻïḋé">
              <a:extLst>
                <a:ext uri="{FF2B5EF4-FFF2-40B4-BE49-F238E27FC236}">
                  <a16:creationId xmlns:a16="http://schemas.microsoft.com/office/drawing/2014/main" id="{7C1EB4DF-D113-45A3-8930-24AF4B84C474}"/>
                </a:ext>
              </a:extLst>
            </p:cNvPr>
            <p:cNvSpPr/>
            <p:nvPr/>
          </p:nvSpPr>
          <p:spPr>
            <a:xfrm>
              <a:off x="4845367" y="2349531"/>
              <a:ext cx="42100" cy="42100"/>
            </a:xfrm>
            <a:custGeom>
              <a:avLst/>
              <a:gdLst>
                <a:gd name="connsiteX0" fmla="*/ 42100 w 42100"/>
                <a:gd name="connsiteY0" fmla="*/ 21050 h 42100"/>
                <a:gd name="connsiteX1" fmla="*/ 21050 w 42100"/>
                <a:gd name="connsiteY1" fmla="*/ 42100 h 42100"/>
                <a:gd name="connsiteX2" fmla="*/ 0 w 42100"/>
                <a:gd name="connsiteY2" fmla="*/ 21050 h 42100"/>
                <a:gd name="connsiteX3" fmla="*/ 21050 w 42100"/>
                <a:gd name="connsiteY3" fmla="*/ 0 h 42100"/>
                <a:gd name="connsiteX4" fmla="*/ 42100 w 42100"/>
                <a:gd name="connsiteY4" fmla="*/ 21050 h 4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0" h="42100">
                  <a:moveTo>
                    <a:pt x="42100" y="21050"/>
                  </a:moveTo>
                  <a:cubicBezTo>
                    <a:pt x="42100" y="32671"/>
                    <a:pt x="32671" y="42100"/>
                    <a:pt x="21050" y="42100"/>
                  </a:cubicBezTo>
                  <a:cubicBezTo>
                    <a:pt x="9430" y="42100"/>
                    <a:pt x="0" y="32671"/>
                    <a:pt x="0" y="21050"/>
                  </a:cubicBezTo>
                  <a:cubicBezTo>
                    <a:pt x="0" y="9430"/>
                    <a:pt x="9430" y="0"/>
                    <a:pt x="21050" y="0"/>
                  </a:cubicBezTo>
                  <a:cubicBezTo>
                    <a:pt x="32671" y="0"/>
                    <a:pt x="42100" y="9430"/>
                    <a:pt x="42100" y="21050"/>
                  </a:cubicBezTo>
                  <a:close/>
                </a:path>
              </a:pathLst>
            </a:custGeom>
            <a:solidFill>
              <a:srgbClr val="3A2120"/>
            </a:solidFill>
            <a:ln w="9525" cap="flat">
              <a:noFill/>
              <a:prstDash val="solid"/>
              <a:miter/>
            </a:ln>
          </p:spPr>
          <p:txBody>
            <a:bodyPr rtlCol="0" anchor="ctr"/>
            <a:lstStyle/>
            <a:p>
              <a:endParaRPr lang="zh-CN" altLang="en-US"/>
            </a:p>
          </p:txBody>
        </p:sp>
        <p:sp>
          <p:nvSpPr>
            <p:cNvPr id="61" name="íşḻîḍê">
              <a:extLst>
                <a:ext uri="{FF2B5EF4-FFF2-40B4-BE49-F238E27FC236}">
                  <a16:creationId xmlns:a16="http://schemas.microsoft.com/office/drawing/2014/main" id="{99D6871F-5790-495D-99EC-0EF2DDCA50E4}"/>
                </a:ext>
              </a:extLst>
            </p:cNvPr>
            <p:cNvSpPr/>
            <p:nvPr/>
          </p:nvSpPr>
          <p:spPr>
            <a:xfrm>
              <a:off x="4582002" y="2566987"/>
              <a:ext cx="208048" cy="124943"/>
            </a:xfrm>
            <a:custGeom>
              <a:avLst/>
              <a:gdLst>
                <a:gd name="connsiteX0" fmla="*/ 189 w 208048"/>
                <a:gd name="connsiteY0" fmla="*/ 0 h 124943"/>
                <a:gd name="connsiteX1" fmla="*/ 35527 w 208048"/>
                <a:gd name="connsiteY1" fmla="*/ 99060 h 124943"/>
                <a:gd name="connsiteX2" fmla="*/ 144778 w 208048"/>
                <a:gd name="connsiteY2" fmla="*/ 116586 h 124943"/>
                <a:gd name="connsiteX3" fmla="*/ 207167 w 208048"/>
                <a:gd name="connsiteY3" fmla="*/ 1048 h 124943"/>
              </a:gdLst>
              <a:ahLst/>
              <a:cxnLst>
                <a:cxn ang="0">
                  <a:pos x="connsiteX0" y="connsiteY0"/>
                </a:cxn>
                <a:cxn ang="0">
                  <a:pos x="connsiteX1" y="connsiteY1"/>
                </a:cxn>
                <a:cxn ang="0">
                  <a:pos x="connsiteX2" y="connsiteY2"/>
                </a:cxn>
                <a:cxn ang="0">
                  <a:pos x="connsiteX3" y="connsiteY3"/>
                </a:cxn>
              </a:cxnLst>
              <a:rect l="l" t="t" r="r" b="b"/>
              <a:pathLst>
                <a:path w="208048" h="124943">
                  <a:moveTo>
                    <a:pt x="189" y="0"/>
                  </a:moveTo>
                  <a:cubicBezTo>
                    <a:pt x="-1621" y="36100"/>
                    <a:pt x="9523" y="73914"/>
                    <a:pt x="35527" y="99060"/>
                  </a:cubicBezTo>
                  <a:cubicBezTo>
                    <a:pt x="61530" y="124111"/>
                    <a:pt x="112679" y="133064"/>
                    <a:pt x="144778" y="116586"/>
                  </a:cubicBezTo>
                  <a:cubicBezTo>
                    <a:pt x="188974" y="93917"/>
                    <a:pt x="213073" y="50483"/>
                    <a:pt x="207167" y="1048"/>
                  </a:cubicBezTo>
                </a:path>
              </a:pathLst>
            </a:custGeom>
            <a:noFill/>
            <a:ln w="9525" cap="rnd">
              <a:solidFill>
                <a:srgbClr val="3A2120"/>
              </a:solidFill>
              <a:prstDash val="solid"/>
              <a:round/>
            </a:ln>
          </p:spPr>
          <p:txBody>
            <a:bodyPr rtlCol="0" anchor="ctr"/>
            <a:lstStyle/>
            <a:p>
              <a:endParaRPr lang="zh-CN" altLang="en-US"/>
            </a:p>
          </p:txBody>
        </p:sp>
        <p:sp>
          <p:nvSpPr>
            <p:cNvPr id="62" name="ïslíḑe">
              <a:extLst>
                <a:ext uri="{FF2B5EF4-FFF2-40B4-BE49-F238E27FC236}">
                  <a16:creationId xmlns:a16="http://schemas.microsoft.com/office/drawing/2014/main" id="{54633BC1-94EC-4837-8FF0-C2A1105FD736}"/>
                </a:ext>
              </a:extLst>
            </p:cNvPr>
            <p:cNvSpPr/>
            <p:nvPr/>
          </p:nvSpPr>
          <p:spPr>
            <a:xfrm>
              <a:off x="4652399" y="2239327"/>
              <a:ext cx="72130" cy="330985"/>
            </a:xfrm>
            <a:custGeom>
              <a:avLst/>
              <a:gdLst>
                <a:gd name="connsiteX0" fmla="*/ 33614 w 72130"/>
                <a:gd name="connsiteY0" fmla="*/ 0 h 330985"/>
                <a:gd name="connsiteX1" fmla="*/ 2944 w 72130"/>
                <a:gd name="connsiteY1" fmla="*/ 319849 h 330985"/>
                <a:gd name="connsiteX2" fmla="*/ 70476 w 72130"/>
                <a:gd name="connsiteY2" fmla="*/ 319849 h 330985"/>
                <a:gd name="connsiteX3" fmla="*/ 33614 w 72130"/>
                <a:gd name="connsiteY3" fmla="*/ 0 h 330985"/>
              </a:gdLst>
              <a:ahLst/>
              <a:cxnLst>
                <a:cxn ang="0">
                  <a:pos x="connsiteX0" y="connsiteY0"/>
                </a:cxn>
                <a:cxn ang="0">
                  <a:pos x="connsiteX1" y="connsiteY1"/>
                </a:cxn>
                <a:cxn ang="0">
                  <a:pos x="connsiteX2" y="connsiteY2"/>
                </a:cxn>
                <a:cxn ang="0">
                  <a:pos x="connsiteX3" y="connsiteY3"/>
                </a:cxn>
              </a:cxnLst>
              <a:rect l="l" t="t" r="r" b="b"/>
              <a:pathLst>
                <a:path w="72130" h="330985">
                  <a:moveTo>
                    <a:pt x="33614" y="0"/>
                  </a:moveTo>
                  <a:cubicBezTo>
                    <a:pt x="22375" y="0"/>
                    <a:pt x="-9820" y="303467"/>
                    <a:pt x="2944" y="319849"/>
                  </a:cubicBezTo>
                  <a:cubicBezTo>
                    <a:pt x="15707" y="336137"/>
                    <a:pt x="61332" y="333184"/>
                    <a:pt x="70476" y="319849"/>
                  </a:cubicBezTo>
                  <a:cubicBezTo>
                    <a:pt x="79620" y="306419"/>
                    <a:pt x="48568" y="0"/>
                    <a:pt x="33614" y="0"/>
                  </a:cubicBezTo>
                  <a:close/>
                </a:path>
              </a:pathLst>
            </a:custGeom>
            <a:solidFill>
              <a:srgbClr val="D9674E"/>
            </a:solidFill>
            <a:ln w="9525" cap="flat">
              <a:noFill/>
              <a:prstDash val="solid"/>
              <a:miter/>
            </a:ln>
          </p:spPr>
          <p:txBody>
            <a:bodyPr rtlCol="0" anchor="ctr"/>
            <a:lstStyle/>
            <a:p>
              <a:endParaRPr lang="zh-CN" altLang="en-US"/>
            </a:p>
          </p:txBody>
        </p:sp>
        <p:sp>
          <p:nvSpPr>
            <p:cNvPr id="63" name="iṥḻiḍé">
              <a:extLst>
                <a:ext uri="{FF2B5EF4-FFF2-40B4-BE49-F238E27FC236}">
                  <a16:creationId xmlns:a16="http://schemas.microsoft.com/office/drawing/2014/main" id="{48419C7F-58BF-4357-82ED-46CAB0F1255D}"/>
                </a:ext>
              </a:extLst>
            </p:cNvPr>
            <p:cNvSpPr/>
            <p:nvPr/>
          </p:nvSpPr>
          <p:spPr>
            <a:xfrm>
              <a:off x="5145786" y="2312895"/>
              <a:ext cx="166083" cy="123884"/>
            </a:xfrm>
            <a:custGeom>
              <a:avLst/>
              <a:gdLst>
                <a:gd name="connsiteX0" fmla="*/ 0 w 166083"/>
                <a:gd name="connsiteY0" fmla="*/ 36636 h 123884"/>
                <a:gd name="connsiteX1" fmla="*/ 76581 w 166083"/>
                <a:gd name="connsiteY1" fmla="*/ 155 h 123884"/>
                <a:gd name="connsiteX2" fmla="*/ 151733 w 166083"/>
                <a:gd name="connsiteY2" fmla="*/ 35016 h 123884"/>
                <a:gd name="connsiteX3" fmla="*/ 162782 w 166083"/>
                <a:gd name="connsiteY3" fmla="*/ 123885 h 123884"/>
              </a:gdLst>
              <a:ahLst/>
              <a:cxnLst>
                <a:cxn ang="0">
                  <a:pos x="connsiteX0" y="connsiteY0"/>
                </a:cxn>
                <a:cxn ang="0">
                  <a:pos x="connsiteX1" y="connsiteY1"/>
                </a:cxn>
                <a:cxn ang="0">
                  <a:pos x="connsiteX2" y="connsiteY2"/>
                </a:cxn>
                <a:cxn ang="0">
                  <a:pos x="connsiteX3" y="connsiteY3"/>
                </a:cxn>
              </a:cxnLst>
              <a:rect l="l" t="t" r="r" b="b"/>
              <a:pathLst>
                <a:path w="166083" h="123884">
                  <a:moveTo>
                    <a:pt x="0" y="36636"/>
                  </a:moveTo>
                  <a:cubicBezTo>
                    <a:pt x="20574" y="16347"/>
                    <a:pt x="47720" y="1774"/>
                    <a:pt x="76581" y="155"/>
                  </a:cubicBezTo>
                  <a:cubicBezTo>
                    <a:pt x="105442" y="-1560"/>
                    <a:pt x="135636" y="11013"/>
                    <a:pt x="151733" y="35016"/>
                  </a:cubicBezTo>
                  <a:cubicBezTo>
                    <a:pt x="168783" y="60448"/>
                    <a:pt x="168021" y="93690"/>
                    <a:pt x="162782" y="123885"/>
                  </a:cubicBezTo>
                </a:path>
              </a:pathLst>
            </a:custGeom>
            <a:noFill/>
            <a:ln w="9525" cap="rnd">
              <a:solidFill>
                <a:srgbClr val="3A2120"/>
              </a:solidFill>
              <a:prstDash val="solid"/>
              <a:round/>
            </a:ln>
          </p:spPr>
          <p:txBody>
            <a:bodyPr rtlCol="0" anchor="ctr"/>
            <a:lstStyle/>
            <a:p>
              <a:endParaRPr lang="zh-CN" altLang="en-US"/>
            </a:p>
          </p:txBody>
        </p:sp>
        <p:sp>
          <p:nvSpPr>
            <p:cNvPr id="64" name="işlîde">
              <a:extLst>
                <a:ext uri="{FF2B5EF4-FFF2-40B4-BE49-F238E27FC236}">
                  <a16:creationId xmlns:a16="http://schemas.microsoft.com/office/drawing/2014/main" id="{4A399E52-EBB5-4A3A-AE79-92CF2FABA6CE}"/>
                </a:ext>
              </a:extLst>
            </p:cNvPr>
            <p:cNvSpPr/>
            <p:nvPr/>
          </p:nvSpPr>
          <p:spPr>
            <a:xfrm>
              <a:off x="4034671" y="2309758"/>
              <a:ext cx="88510" cy="154167"/>
            </a:xfrm>
            <a:custGeom>
              <a:avLst/>
              <a:gdLst>
                <a:gd name="connsiteX0" fmla="*/ 17073 w 88510"/>
                <a:gd name="connsiteY0" fmla="*/ 154168 h 154167"/>
                <a:gd name="connsiteX1" fmla="*/ 7548 w 88510"/>
                <a:gd name="connsiteY1" fmla="*/ 54536 h 154167"/>
                <a:gd name="connsiteX2" fmla="*/ 88511 w 88510"/>
                <a:gd name="connsiteY2" fmla="*/ 53 h 154167"/>
              </a:gdLst>
              <a:ahLst/>
              <a:cxnLst>
                <a:cxn ang="0">
                  <a:pos x="connsiteX0" y="connsiteY0"/>
                </a:cxn>
                <a:cxn ang="0">
                  <a:pos x="connsiteX1" y="connsiteY1"/>
                </a:cxn>
                <a:cxn ang="0">
                  <a:pos x="connsiteX2" y="connsiteY2"/>
                </a:cxn>
              </a:cxnLst>
              <a:rect l="l" t="t" r="r" b="b"/>
              <a:pathLst>
                <a:path w="88510" h="154167">
                  <a:moveTo>
                    <a:pt x="17073" y="154168"/>
                  </a:moveTo>
                  <a:cubicBezTo>
                    <a:pt x="-739" y="124450"/>
                    <a:pt x="-5787" y="86540"/>
                    <a:pt x="7548" y="54536"/>
                  </a:cubicBezTo>
                  <a:cubicBezTo>
                    <a:pt x="20883" y="22627"/>
                    <a:pt x="53935" y="-1280"/>
                    <a:pt x="88511" y="53"/>
                  </a:cubicBezTo>
                </a:path>
              </a:pathLst>
            </a:custGeom>
            <a:noFill/>
            <a:ln w="9525" cap="rnd">
              <a:solidFill>
                <a:srgbClr val="3A2120"/>
              </a:solidFill>
              <a:prstDash val="solid"/>
              <a:round/>
            </a:ln>
          </p:spPr>
          <p:txBody>
            <a:bodyPr rtlCol="0" anchor="ctr"/>
            <a:lstStyle/>
            <a:p>
              <a:endParaRPr lang="zh-CN" altLang="en-US"/>
            </a:p>
          </p:txBody>
        </p:sp>
        <p:sp>
          <p:nvSpPr>
            <p:cNvPr id="65" name="iSḻídè">
              <a:extLst>
                <a:ext uri="{FF2B5EF4-FFF2-40B4-BE49-F238E27FC236}">
                  <a16:creationId xmlns:a16="http://schemas.microsoft.com/office/drawing/2014/main" id="{FB026334-1AA5-4395-970E-FBEE422950BE}"/>
                </a:ext>
              </a:extLst>
            </p:cNvPr>
            <p:cNvSpPr/>
            <p:nvPr/>
          </p:nvSpPr>
          <p:spPr>
            <a:xfrm>
              <a:off x="5207603" y="2327242"/>
              <a:ext cx="71515" cy="172878"/>
            </a:xfrm>
            <a:custGeom>
              <a:avLst/>
              <a:gdLst>
                <a:gd name="connsiteX0" fmla="*/ 67342 w 71515"/>
                <a:gd name="connsiteY0" fmla="*/ 0 h 172878"/>
                <a:gd name="connsiteX1" fmla="*/ 68961 w 71515"/>
                <a:gd name="connsiteY1" fmla="*/ 52864 h 172878"/>
                <a:gd name="connsiteX2" fmla="*/ 0 w 71515"/>
                <a:gd name="connsiteY2" fmla="*/ 172879 h 172878"/>
              </a:gdLst>
              <a:ahLst/>
              <a:cxnLst>
                <a:cxn ang="0">
                  <a:pos x="connsiteX0" y="connsiteY0"/>
                </a:cxn>
                <a:cxn ang="0">
                  <a:pos x="connsiteX1" y="connsiteY1"/>
                </a:cxn>
                <a:cxn ang="0">
                  <a:pos x="connsiteX2" y="connsiteY2"/>
                </a:cxn>
              </a:cxnLst>
              <a:rect l="l" t="t" r="r" b="b"/>
              <a:pathLst>
                <a:path w="71515" h="172878">
                  <a:moveTo>
                    <a:pt x="67342" y="0"/>
                  </a:moveTo>
                  <a:cubicBezTo>
                    <a:pt x="73057" y="16859"/>
                    <a:pt x="72200" y="35338"/>
                    <a:pt x="68961" y="52864"/>
                  </a:cubicBezTo>
                  <a:cubicBezTo>
                    <a:pt x="60389" y="99060"/>
                    <a:pt x="35624" y="142208"/>
                    <a:pt x="0" y="172879"/>
                  </a:cubicBezTo>
                </a:path>
              </a:pathLst>
            </a:custGeom>
            <a:noFill/>
            <a:ln w="9525" cap="rnd">
              <a:solidFill>
                <a:srgbClr val="3A2120"/>
              </a:solidFill>
              <a:prstDash val="solid"/>
              <a:round/>
            </a:ln>
          </p:spPr>
          <p:txBody>
            <a:bodyPr rtlCol="0" anchor="ctr"/>
            <a:lstStyle/>
            <a:p>
              <a:endParaRPr lang="zh-CN" altLang="en-US"/>
            </a:p>
          </p:txBody>
        </p:sp>
        <p:sp>
          <p:nvSpPr>
            <p:cNvPr id="66" name="ïSlîḋè">
              <a:extLst>
                <a:ext uri="{FF2B5EF4-FFF2-40B4-BE49-F238E27FC236}">
                  <a16:creationId xmlns:a16="http://schemas.microsoft.com/office/drawing/2014/main" id="{7BB723DB-5769-4BF9-BF50-7D9861115631}"/>
                </a:ext>
              </a:extLst>
            </p:cNvPr>
            <p:cNvSpPr/>
            <p:nvPr/>
          </p:nvSpPr>
          <p:spPr>
            <a:xfrm>
              <a:off x="4056021" y="2338101"/>
              <a:ext cx="68303" cy="151923"/>
            </a:xfrm>
            <a:custGeom>
              <a:avLst/>
              <a:gdLst>
                <a:gd name="connsiteX0" fmla="*/ 5438 w 68303"/>
                <a:gd name="connsiteY0" fmla="*/ 0 h 151923"/>
                <a:gd name="connsiteX1" fmla="*/ 295 w 68303"/>
                <a:gd name="connsiteY1" fmla="*/ 29146 h 151923"/>
                <a:gd name="connsiteX2" fmla="*/ 17821 w 68303"/>
                <a:gd name="connsiteY2" fmla="*/ 100203 h 151923"/>
                <a:gd name="connsiteX3" fmla="*/ 68303 w 68303"/>
                <a:gd name="connsiteY3" fmla="*/ 151924 h 151923"/>
              </a:gdLst>
              <a:ahLst/>
              <a:cxnLst>
                <a:cxn ang="0">
                  <a:pos x="connsiteX0" y="connsiteY0"/>
                </a:cxn>
                <a:cxn ang="0">
                  <a:pos x="connsiteX1" y="connsiteY1"/>
                </a:cxn>
                <a:cxn ang="0">
                  <a:pos x="connsiteX2" y="connsiteY2"/>
                </a:cxn>
                <a:cxn ang="0">
                  <a:pos x="connsiteX3" y="connsiteY3"/>
                </a:cxn>
              </a:cxnLst>
              <a:rect l="l" t="t" r="r" b="b"/>
              <a:pathLst>
                <a:path w="68303" h="151923">
                  <a:moveTo>
                    <a:pt x="5438" y="0"/>
                  </a:moveTo>
                  <a:cubicBezTo>
                    <a:pt x="-372" y="8192"/>
                    <a:pt x="-372" y="19050"/>
                    <a:pt x="295" y="29146"/>
                  </a:cubicBezTo>
                  <a:cubicBezTo>
                    <a:pt x="2009" y="53626"/>
                    <a:pt x="6867" y="78200"/>
                    <a:pt x="17821" y="100203"/>
                  </a:cubicBezTo>
                  <a:cubicBezTo>
                    <a:pt x="28679" y="122206"/>
                    <a:pt x="46015" y="141542"/>
                    <a:pt x="68303" y="151924"/>
                  </a:cubicBezTo>
                </a:path>
              </a:pathLst>
            </a:custGeom>
            <a:noFill/>
            <a:ln w="9525" cap="rnd">
              <a:solidFill>
                <a:srgbClr val="3A2120"/>
              </a:solidFill>
              <a:prstDash val="solid"/>
              <a:round/>
            </a:ln>
          </p:spPr>
          <p:txBody>
            <a:bodyPr rtlCol="0" anchor="ctr"/>
            <a:lstStyle/>
            <a:p>
              <a:endParaRPr lang="zh-CN" altLang="en-US"/>
            </a:p>
          </p:txBody>
        </p:sp>
        <p:sp>
          <p:nvSpPr>
            <p:cNvPr id="67" name="îṩḷiḑé">
              <a:extLst>
                <a:ext uri="{FF2B5EF4-FFF2-40B4-BE49-F238E27FC236}">
                  <a16:creationId xmlns:a16="http://schemas.microsoft.com/office/drawing/2014/main" id="{350BD6DD-2538-4411-A7AE-C7AA4427D481}"/>
                </a:ext>
              </a:extLst>
            </p:cNvPr>
            <p:cNvSpPr/>
            <p:nvPr/>
          </p:nvSpPr>
          <p:spPr>
            <a:xfrm>
              <a:off x="4855654" y="2245177"/>
              <a:ext cx="126396" cy="21486"/>
            </a:xfrm>
            <a:custGeom>
              <a:avLst/>
              <a:gdLst>
                <a:gd name="connsiteX0" fmla="*/ 0 w 126396"/>
                <a:gd name="connsiteY0" fmla="*/ 8628 h 21486"/>
                <a:gd name="connsiteX1" fmla="*/ 126397 w 126396"/>
                <a:gd name="connsiteY1" fmla="*/ 21487 h 21486"/>
              </a:gdLst>
              <a:ahLst/>
              <a:cxnLst>
                <a:cxn ang="0">
                  <a:pos x="connsiteX0" y="connsiteY0"/>
                </a:cxn>
                <a:cxn ang="0">
                  <a:pos x="connsiteX1" y="connsiteY1"/>
                </a:cxn>
              </a:cxnLst>
              <a:rect l="l" t="t" r="r" b="b"/>
              <a:pathLst>
                <a:path w="126396" h="21486">
                  <a:moveTo>
                    <a:pt x="0" y="8628"/>
                  </a:moveTo>
                  <a:cubicBezTo>
                    <a:pt x="41148" y="-6422"/>
                    <a:pt x="89154" y="-1564"/>
                    <a:pt x="126397" y="21487"/>
                  </a:cubicBezTo>
                </a:path>
              </a:pathLst>
            </a:custGeom>
            <a:noFill/>
            <a:ln w="9525" cap="rnd">
              <a:solidFill>
                <a:srgbClr val="3A2120"/>
              </a:solidFill>
              <a:prstDash val="solid"/>
              <a:round/>
            </a:ln>
          </p:spPr>
          <p:txBody>
            <a:bodyPr rtlCol="0" anchor="ctr"/>
            <a:lstStyle/>
            <a:p>
              <a:endParaRPr lang="zh-CN" altLang="en-US"/>
            </a:p>
          </p:txBody>
        </p:sp>
        <p:sp>
          <p:nvSpPr>
            <p:cNvPr id="68" name="iSliďe">
              <a:extLst>
                <a:ext uri="{FF2B5EF4-FFF2-40B4-BE49-F238E27FC236}">
                  <a16:creationId xmlns:a16="http://schemas.microsoft.com/office/drawing/2014/main" id="{F9797A81-DE5B-48FE-883B-077BD1EA4BA9}"/>
                </a:ext>
              </a:extLst>
            </p:cNvPr>
            <p:cNvSpPr/>
            <p:nvPr/>
          </p:nvSpPr>
          <p:spPr>
            <a:xfrm>
              <a:off x="4407693" y="2252381"/>
              <a:ext cx="114490" cy="16853"/>
            </a:xfrm>
            <a:custGeom>
              <a:avLst/>
              <a:gdLst>
                <a:gd name="connsiteX0" fmla="*/ 114491 w 114490"/>
                <a:gd name="connsiteY0" fmla="*/ 3233 h 16853"/>
                <a:gd name="connsiteX1" fmla="*/ 0 w 114490"/>
                <a:gd name="connsiteY1" fmla="*/ 16854 h 16853"/>
              </a:gdLst>
              <a:ahLst/>
              <a:cxnLst>
                <a:cxn ang="0">
                  <a:pos x="connsiteX0" y="connsiteY0"/>
                </a:cxn>
                <a:cxn ang="0">
                  <a:pos x="connsiteX1" y="connsiteY1"/>
                </a:cxn>
              </a:cxnLst>
              <a:rect l="l" t="t" r="r" b="b"/>
              <a:pathLst>
                <a:path w="114490" h="16853">
                  <a:moveTo>
                    <a:pt x="114491" y="3233"/>
                  </a:moveTo>
                  <a:cubicBezTo>
                    <a:pt x="76105" y="-3911"/>
                    <a:pt x="35624" y="852"/>
                    <a:pt x="0" y="16854"/>
                  </a:cubicBezTo>
                </a:path>
              </a:pathLst>
            </a:custGeom>
            <a:noFill/>
            <a:ln w="9525" cap="rnd">
              <a:solidFill>
                <a:srgbClr val="3A2120"/>
              </a:solidFill>
              <a:prstDash val="solid"/>
              <a:round/>
            </a:ln>
          </p:spPr>
          <p:txBody>
            <a:bodyPr rtlCol="0" anchor="ctr"/>
            <a:lstStyle/>
            <a:p>
              <a:endParaRPr lang="zh-CN" altLang="en-US"/>
            </a:p>
          </p:txBody>
        </p:sp>
        <p:sp>
          <p:nvSpPr>
            <p:cNvPr id="69" name="iśḻíḑè">
              <a:extLst>
                <a:ext uri="{FF2B5EF4-FFF2-40B4-BE49-F238E27FC236}">
                  <a16:creationId xmlns:a16="http://schemas.microsoft.com/office/drawing/2014/main" id="{940BD42A-2B2D-43E7-AE86-6EB47825DA56}"/>
                </a:ext>
              </a:extLst>
            </p:cNvPr>
            <p:cNvSpPr/>
            <p:nvPr/>
          </p:nvSpPr>
          <p:spPr>
            <a:xfrm>
              <a:off x="4609528" y="2242766"/>
              <a:ext cx="165449" cy="55805"/>
            </a:xfrm>
            <a:custGeom>
              <a:avLst/>
              <a:gdLst>
                <a:gd name="connsiteX0" fmla="*/ 0 w 165449"/>
                <a:gd name="connsiteY0" fmla="*/ 49996 h 55805"/>
                <a:gd name="connsiteX1" fmla="*/ 43243 w 165449"/>
                <a:gd name="connsiteY1" fmla="*/ 7609 h 55805"/>
                <a:gd name="connsiteX2" fmla="*/ 104204 w 165449"/>
                <a:gd name="connsiteY2" fmla="*/ 2180 h 55805"/>
                <a:gd name="connsiteX3" fmla="*/ 143542 w 165449"/>
                <a:gd name="connsiteY3" fmla="*/ 19516 h 55805"/>
                <a:gd name="connsiteX4" fmla="*/ 165449 w 165449"/>
                <a:gd name="connsiteY4" fmla="*/ 55806 h 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49" h="55805">
                  <a:moveTo>
                    <a:pt x="0" y="49996"/>
                  </a:moveTo>
                  <a:cubicBezTo>
                    <a:pt x="7906" y="30850"/>
                    <a:pt x="24193" y="15706"/>
                    <a:pt x="43243" y="7609"/>
                  </a:cubicBezTo>
                  <a:cubicBezTo>
                    <a:pt x="62293" y="-487"/>
                    <a:pt x="83915" y="-1820"/>
                    <a:pt x="104204" y="2180"/>
                  </a:cubicBezTo>
                  <a:cubicBezTo>
                    <a:pt x="118396" y="4942"/>
                    <a:pt x="132302" y="10372"/>
                    <a:pt x="143542" y="19516"/>
                  </a:cubicBezTo>
                  <a:cubicBezTo>
                    <a:pt x="154781" y="28564"/>
                    <a:pt x="163259" y="41518"/>
                    <a:pt x="165449" y="55806"/>
                  </a:cubicBezTo>
                </a:path>
              </a:pathLst>
            </a:custGeom>
            <a:noFill/>
            <a:ln w="9525" cap="rnd">
              <a:solidFill>
                <a:srgbClr val="3A2120"/>
              </a:solidFill>
              <a:prstDash val="solid"/>
              <a:round/>
            </a:ln>
          </p:spPr>
          <p:txBody>
            <a:bodyPr rtlCol="0" anchor="ctr"/>
            <a:lstStyle/>
            <a:p>
              <a:endParaRPr lang="zh-CN" altLang="en-US"/>
            </a:p>
          </p:txBody>
        </p:sp>
        <p:sp>
          <p:nvSpPr>
            <p:cNvPr id="70" name="íṧḻîḍè">
              <a:extLst>
                <a:ext uri="{FF2B5EF4-FFF2-40B4-BE49-F238E27FC236}">
                  <a16:creationId xmlns:a16="http://schemas.microsoft.com/office/drawing/2014/main" id="{A309A3FA-350A-4632-8095-A505F84E0679}"/>
                </a:ext>
              </a:extLst>
            </p:cNvPr>
            <p:cNvSpPr/>
            <p:nvPr/>
          </p:nvSpPr>
          <p:spPr>
            <a:xfrm>
              <a:off x="4867192" y="3620730"/>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465"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71" name="ïŝ1ïḍé">
              <a:extLst>
                <a:ext uri="{FF2B5EF4-FFF2-40B4-BE49-F238E27FC236}">
                  <a16:creationId xmlns:a16="http://schemas.microsoft.com/office/drawing/2014/main" id="{37E545C7-F487-403D-90FA-59B96A1D4A35}"/>
                </a:ext>
              </a:extLst>
            </p:cNvPr>
            <p:cNvSpPr/>
            <p:nvPr/>
          </p:nvSpPr>
          <p:spPr>
            <a:xfrm>
              <a:off x="4763751" y="3791894"/>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72" name="ïṩľîḍê">
              <a:extLst>
                <a:ext uri="{FF2B5EF4-FFF2-40B4-BE49-F238E27FC236}">
                  <a16:creationId xmlns:a16="http://schemas.microsoft.com/office/drawing/2014/main" id="{9E55E7E8-387F-4E96-A091-0BC6DD81460A}"/>
                </a:ext>
              </a:extLst>
            </p:cNvPr>
            <p:cNvSpPr/>
            <p:nvPr/>
          </p:nvSpPr>
          <p:spPr>
            <a:xfrm>
              <a:off x="4730508" y="5304083"/>
              <a:ext cx="38567" cy="39555"/>
            </a:xfrm>
            <a:custGeom>
              <a:avLst/>
              <a:gdLst>
                <a:gd name="connsiteX0" fmla="*/ 4369 w 38567"/>
                <a:gd name="connsiteY0" fmla="*/ 7342 h 39555"/>
                <a:gd name="connsiteX1" fmla="*/ 940 w 38567"/>
                <a:gd name="connsiteY1" fmla="*/ 13629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2"/>
                    <a:pt x="940" y="13629"/>
                  </a:cubicBezTo>
                  <a:cubicBezTo>
                    <a:pt x="-1823" y="22296"/>
                    <a:pt x="1606" y="33059"/>
                    <a:pt x="9893" y="37536"/>
                  </a:cubicBezTo>
                  <a:cubicBezTo>
                    <a:pt x="20275" y="43061"/>
                    <a:pt x="34944" y="36679"/>
                    <a:pt x="37992" y="25344"/>
                  </a:cubicBezTo>
                  <a:cubicBezTo>
                    <a:pt x="39802" y="18391"/>
                    <a:pt x="37230" y="10009"/>
                    <a:pt x="31896" y="4675"/>
                  </a:cubicBezTo>
                  <a:cubicBezTo>
                    <a:pt x="23704"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73" name="ïslîḑe">
              <a:extLst>
                <a:ext uri="{FF2B5EF4-FFF2-40B4-BE49-F238E27FC236}">
                  <a16:creationId xmlns:a16="http://schemas.microsoft.com/office/drawing/2014/main" id="{3428F451-566F-4C06-A5FC-640A2CA8A55F}"/>
                </a:ext>
              </a:extLst>
            </p:cNvPr>
            <p:cNvSpPr/>
            <p:nvPr/>
          </p:nvSpPr>
          <p:spPr>
            <a:xfrm>
              <a:off x="4697076" y="5486417"/>
              <a:ext cx="38567" cy="39625"/>
            </a:xfrm>
            <a:custGeom>
              <a:avLst/>
              <a:gdLst>
                <a:gd name="connsiteX0" fmla="*/ 4369 w 38567"/>
                <a:gd name="connsiteY0" fmla="*/ 7411 h 39625"/>
                <a:gd name="connsiteX1" fmla="*/ 940 w 38567"/>
                <a:gd name="connsiteY1" fmla="*/ 13698 h 39625"/>
                <a:gd name="connsiteX2" fmla="*/ 9893 w 38567"/>
                <a:gd name="connsiteY2" fmla="*/ 37606 h 39625"/>
                <a:gd name="connsiteX3" fmla="*/ 37992 w 38567"/>
                <a:gd name="connsiteY3" fmla="*/ 25414 h 39625"/>
                <a:gd name="connsiteX4" fmla="*/ 31896 w 38567"/>
                <a:gd name="connsiteY4" fmla="*/ 4744 h 39625"/>
                <a:gd name="connsiteX5" fmla="*/ 4369 w 38567"/>
                <a:gd name="connsiteY5" fmla="*/ 7411 h 3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625">
                  <a:moveTo>
                    <a:pt x="4369" y="7411"/>
                  </a:moveTo>
                  <a:cubicBezTo>
                    <a:pt x="2845" y="9316"/>
                    <a:pt x="1606" y="11412"/>
                    <a:pt x="940" y="13698"/>
                  </a:cubicBezTo>
                  <a:cubicBezTo>
                    <a:pt x="-1823" y="22366"/>
                    <a:pt x="1606" y="33129"/>
                    <a:pt x="9893" y="37606"/>
                  </a:cubicBezTo>
                  <a:cubicBezTo>
                    <a:pt x="20275" y="43130"/>
                    <a:pt x="34944" y="36748"/>
                    <a:pt x="37992" y="25414"/>
                  </a:cubicBezTo>
                  <a:cubicBezTo>
                    <a:pt x="39802" y="18460"/>
                    <a:pt x="37230" y="10078"/>
                    <a:pt x="31896" y="4744"/>
                  </a:cubicBezTo>
                  <a:cubicBezTo>
                    <a:pt x="23609" y="-3257"/>
                    <a:pt x="10560" y="-304"/>
                    <a:pt x="4369" y="7411"/>
                  </a:cubicBezTo>
                  <a:close/>
                </a:path>
              </a:pathLst>
            </a:custGeom>
            <a:solidFill>
              <a:srgbClr val="3A2120"/>
            </a:solidFill>
            <a:ln w="9525" cap="flat">
              <a:noFill/>
              <a:prstDash val="solid"/>
              <a:miter/>
            </a:ln>
          </p:spPr>
          <p:txBody>
            <a:bodyPr rtlCol="0" anchor="ctr"/>
            <a:lstStyle/>
            <a:p>
              <a:endParaRPr lang="zh-CN" altLang="en-US"/>
            </a:p>
          </p:txBody>
        </p:sp>
        <p:sp>
          <p:nvSpPr>
            <p:cNvPr id="74" name="iS1ïḋê">
              <a:extLst>
                <a:ext uri="{FF2B5EF4-FFF2-40B4-BE49-F238E27FC236}">
                  <a16:creationId xmlns:a16="http://schemas.microsoft.com/office/drawing/2014/main" id="{80860D09-A005-4D58-ABBD-2D9BF3DD9974}"/>
                </a:ext>
              </a:extLst>
            </p:cNvPr>
            <p:cNvSpPr/>
            <p:nvPr/>
          </p:nvSpPr>
          <p:spPr>
            <a:xfrm>
              <a:off x="4452474" y="3620730"/>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75" name="íṥľïḋè">
              <a:extLst>
                <a:ext uri="{FF2B5EF4-FFF2-40B4-BE49-F238E27FC236}">
                  <a16:creationId xmlns:a16="http://schemas.microsoft.com/office/drawing/2014/main" id="{595CC043-AA55-4BB5-B4A8-BF777A09DC9C}"/>
                </a:ext>
              </a:extLst>
            </p:cNvPr>
            <p:cNvSpPr/>
            <p:nvPr/>
          </p:nvSpPr>
          <p:spPr>
            <a:xfrm>
              <a:off x="4763751" y="4002136"/>
              <a:ext cx="38567" cy="39625"/>
            </a:xfrm>
            <a:custGeom>
              <a:avLst/>
              <a:gdLst>
                <a:gd name="connsiteX0" fmla="*/ 4369 w 38567"/>
                <a:gd name="connsiteY0" fmla="*/ 7411 h 39625"/>
                <a:gd name="connsiteX1" fmla="*/ 940 w 38567"/>
                <a:gd name="connsiteY1" fmla="*/ 13698 h 39625"/>
                <a:gd name="connsiteX2" fmla="*/ 9893 w 38567"/>
                <a:gd name="connsiteY2" fmla="*/ 37605 h 39625"/>
                <a:gd name="connsiteX3" fmla="*/ 37992 w 38567"/>
                <a:gd name="connsiteY3" fmla="*/ 25413 h 39625"/>
                <a:gd name="connsiteX4" fmla="*/ 31896 w 38567"/>
                <a:gd name="connsiteY4" fmla="*/ 4744 h 39625"/>
                <a:gd name="connsiteX5" fmla="*/ 4369 w 38567"/>
                <a:gd name="connsiteY5" fmla="*/ 7411 h 3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625">
                  <a:moveTo>
                    <a:pt x="4369" y="7411"/>
                  </a:moveTo>
                  <a:cubicBezTo>
                    <a:pt x="2845" y="9316"/>
                    <a:pt x="1606" y="11412"/>
                    <a:pt x="940" y="13698"/>
                  </a:cubicBezTo>
                  <a:cubicBezTo>
                    <a:pt x="-1823" y="22365"/>
                    <a:pt x="1606" y="33129"/>
                    <a:pt x="9893" y="37605"/>
                  </a:cubicBezTo>
                  <a:cubicBezTo>
                    <a:pt x="20275" y="43130"/>
                    <a:pt x="34944" y="36748"/>
                    <a:pt x="37992" y="25413"/>
                  </a:cubicBezTo>
                  <a:cubicBezTo>
                    <a:pt x="39802" y="18460"/>
                    <a:pt x="37230" y="10078"/>
                    <a:pt x="31896" y="4744"/>
                  </a:cubicBezTo>
                  <a:cubicBezTo>
                    <a:pt x="23609" y="-3257"/>
                    <a:pt x="10560" y="-304"/>
                    <a:pt x="4369" y="7411"/>
                  </a:cubicBezTo>
                  <a:close/>
                </a:path>
              </a:pathLst>
            </a:custGeom>
            <a:solidFill>
              <a:srgbClr val="3A2120"/>
            </a:solidFill>
            <a:ln w="9525" cap="flat">
              <a:noFill/>
              <a:prstDash val="solid"/>
              <a:miter/>
            </a:ln>
          </p:spPr>
          <p:txBody>
            <a:bodyPr rtlCol="0" anchor="ctr"/>
            <a:lstStyle/>
            <a:p>
              <a:endParaRPr lang="zh-CN" altLang="en-US"/>
            </a:p>
          </p:txBody>
        </p:sp>
        <p:sp>
          <p:nvSpPr>
            <p:cNvPr id="76" name="íš1íḋê">
              <a:extLst>
                <a:ext uri="{FF2B5EF4-FFF2-40B4-BE49-F238E27FC236}">
                  <a16:creationId xmlns:a16="http://schemas.microsoft.com/office/drawing/2014/main" id="{1F2DABAB-4DAB-4792-B379-C30CF90D3C13}"/>
                </a:ext>
              </a:extLst>
            </p:cNvPr>
            <p:cNvSpPr/>
            <p:nvPr/>
          </p:nvSpPr>
          <p:spPr>
            <a:xfrm>
              <a:off x="4213955" y="2886550"/>
              <a:ext cx="238978" cy="260984"/>
            </a:xfrm>
            <a:custGeom>
              <a:avLst/>
              <a:gdLst>
                <a:gd name="connsiteX0" fmla="*/ 87439 w 238978"/>
                <a:gd name="connsiteY0" fmla="*/ 260985 h 260984"/>
                <a:gd name="connsiteX1" fmla="*/ 0 w 238978"/>
                <a:gd name="connsiteY1" fmla="*/ 170212 h 260984"/>
                <a:gd name="connsiteX2" fmla="*/ 238506 w 238978"/>
                <a:gd name="connsiteY2" fmla="*/ 0 h 260984"/>
                <a:gd name="connsiteX3" fmla="*/ 234220 w 238978"/>
                <a:gd name="connsiteY3" fmla="*/ 140017 h 260984"/>
                <a:gd name="connsiteX4" fmla="*/ 87439 w 238978"/>
                <a:gd name="connsiteY4" fmla="*/ 260985 h 26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78" h="260984">
                  <a:moveTo>
                    <a:pt x="87439" y="260985"/>
                  </a:moveTo>
                  <a:lnTo>
                    <a:pt x="0" y="170212"/>
                  </a:lnTo>
                  <a:lnTo>
                    <a:pt x="238506" y="0"/>
                  </a:lnTo>
                  <a:cubicBezTo>
                    <a:pt x="238506" y="0"/>
                    <a:pt x="241078" y="85439"/>
                    <a:pt x="234220" y="140017"/>
                  </a:cubicBezTo>
                  <a:lnTo>
                    <a:pt x="87439" y="260985"/>
                  </a:lnTo>
                  <a:close/>
                </a:path>
              </a:pathLst>
            </a:custGeom>
            <a:solidFill>
              <a:srgbClr val="FFDEBB"/>
            </a:solidFill>
            <a:ln w="9525" cap="flat">
              <a:noFill/>
              <a:prstDash val="solid"/>
              <a:miter/>
            </a:ln>
          </p:spPr>
          <p:txBody>
            <a:bodyPr rtlCol="0" anchor="ctr"/>
            <a:lstStyle/>
            <a:p>
              <a:endParaRPr lang="zh-CN" altLang="en-US"/>
            </a:p>
          </p:txBody>
        </p:sp>
        <p:sp>
          <p:nvSpPr>
            <p:cNvPr id="77" name="îsḷîdè">
              <a:extLst>
                <a:ext uri="{FF2B5EF4-FFF2-40B4-BE49-F238E27FC236}">
                  <a16:creationId xmlns:a16="http://schemas.microsoft.com/office/drawing/2014/main" id="{AD0264A9-E974-4D4E-9571-559DFF396EA3}"/>
                </a:ext>
              </a:extLst>
            </p:cNvPr>
            <p:cNvSpPr/>
            <p:nvPr/>
          </p:nvSpPr>
          <p:spPr>
            <a:xfrm>
              <a:off x="4892897" y="2905981"/>
              <a:ext cx="200215" cy="214407"/>
            </a:xfrm>
            <a:custGeom>
              <a:avLst/>
              <a:gdLst>
                <a:gd name="connsiteX0" fmla="*/ 0 w 200215"/>
                <a:gd name="connsiteY0" fmla="*/ 0 h 214407"/>
                <a:gd name="connsiteX1" fmla="*/ 200216 w 200215"/>
                <a:gd name="connsiteY1" fmla="*/ 107252 h 214407"/>
                <a:gd name="connsiteX2" fmla="*/ 124587 w 200215"/>
                <a:gd name="connsiteY2" fmla="*/ 214408 h 214407"/>
                <a:gd name="connsiteX3" fmla="*/ 11621 w 200215"/>
                <a:gd name="connsiteY3" fmla="*/ 120587 h 214407"/>
              </a:gdLst>
              <a:ahLst/>
              <a:cxnLst>
                <a:cxn ang="0">
                  <a:pos x="connsiteX0" y="connsiteY0"/>
                </a:cxn>
                <a:cxn ang="0">
                  <a:pos x="connsiteX1" y="connsiteY1"/>
                </a:cxn>
                <a:cxn ang="0">
                  <a:pos x="connsiteX2" y="connsiteY2"/>
                </a:cxn>
                <a:cxn ang="0">
                  <a:pos x="connsiteX3" y="connsiteY3"/>
                </a:cxn>
              </a:cxnLst>
              <a:rect l="l" t="t" r="r" b="b"/>
              <a:pathLst>
                <a:path w="200215" h="214407">
                  <a:moveTo>
                    <a:pt x="0" y="0"/>
                  </a:moveTo>
                  <a:lnTo>
                    <a:pt x="200216" y="107252"/>
                  </a:lnTo>
                  <a:lnTo>
                    <a:pt x="124587" y="214408"/>
                  </a:lnTo>
                  <a:lnTo>
                    <a:pt x="11621" y="120587"/>
                  </a:lnTo>
                  <a:close/>
                </a:path>
              </a:pathLst>
            </a:custGeom>
            <a:solidFill>
              <a:srgbClr val="FFDEBB"/>
            </a:solidFill>
            <a:ln w="9525" cap="flat">
              <a:noFill/>
              <a:prstDash val="solid"/>
              <a:miter/>
            </a:ln>
          </p:spPr>
          <p:txBody>
            <a:bodyPr rtlCol="0" anchor="ctr"/>
            <a:lstStyle/>
            <a:p>
              <a:endParaRPr lang="zh-CN" altLang="en-US"/>
            </a:p>
          </p:txBody>
        </p:sp>
        <p:sp>
          <p:nvSpPr>
            <p:cNvPr id="78" name="îṡḷïḍè">
              <a:extLst>
                <a:ext uri="{FF2B5EF4-FFF2-40B4-BE49-F238E27FC236}">
                  <a16:creationId xmlns:a16="http://schemas.microsoft.com/office/drawing/2014/main" id="{A77F10EA-791F-4E36-962F-97321AB2422E}"/>
                </a:ext>
              </a:extLst>
            </p:cNvPr>
            <p:cNvSpPr/>
            <p:nvPr/>
          </p:nvSpPr>
          <p:spPr>
            <a:xfrm>
              <a:off x="3342608" y="5276278"/>
              <a:ext cx="146018" cy="382142"/>
            </a:xfrm>
            <a:custGeom>
              <a:avLst/>
              <a:gdLst>
                <a:gd name="connsiteX0" fmla="*/ 0 w 146018"/>
                <a:gd name="connsiteY0" fmla="*/ 0 h 382142"/>
                <a:gd name="connsiteX1" fmla="*/ 108490 w 146018"/>
                <a:gd name="connsiteY1" fmla="*/ 176213 h 382142"/>
                <a:gd name="connsiteX2" fmla="*/ 146018 w 146018"/>
                <a:gd name="connsiteY2" fmla="*/ 382143 h 382142"/>
              </a:gdLst>
              <a:ahLst/>
              <a:cxnLst>
                <a:cxn ang="0">
                  <a:pos x="connsiteX0" y="connsiteY0"/>
                </a:cxn>
                <a:cxn ang="0">
                  <a:pos x="connsiteX1" y="connsiteY1"/>
                </a:cxn>
                <a:cxn ang="0">
                  <a:pos x="connsiteX2" y="connsiteY2"/>
                </a:cxn>
              </a:cxnLst>
              <a:rect l="l" t="t" r="r" b="b"/>
              <a:pathLst>
                <a:path w="146018" h="382142">
                  <a:moveTo>
                    <a:pt x="0" y="0"/>
                  </a:moveTo>
                  <a:cubicBezTo>
                    <a:pt x="53054" y="45529"/>
                    <a:pt x="87535" y="109538"/>
                    <a:pt x="108490" y="176213"/>
                  </a:cubicBezTo>
                  <a:cubicBezTo>
                    <a:pt x="129445" y="242888"/>
                    <a:pt x="137731" y="312801"/>
                    <a:pt x="146018" y="382143"/>
                  </a:cubicBezTo>
                </a:path>
              </a:pathLst>
            </a:custGeom>
            <a:noFill/>
            <a:ln w="9525" cap="rnd">
              <a:solidFill>
                <a:srgbClr val="3A2120"/>
              </a:solidFill>
              <a:prstDash val="solid"/>
              <a:round/>
            </a:ln>
          </p:spPr>
          <p:txBody>
            <a:bodyPr rtlCol="0" anchor="ctr"/>
            <a:lstStyle/>
            <a:p>
              <a:endParaRPr lang="zh-CN" altLang="en-US"/>
            </a:p>
          </p:txBody>
        </p:sp>
        <p:sp>
          <p:nvSpPr>
            <p:cNvPr id="79" name="işlïḓè">
              <a:extLst>
                <a:ext uri="{FF2B5EF4-FFF2-40B4-BE49-F238E27FC236}">
                  <a16:creationId xmlns:a16="http://schemas.microsoft.com/office/drawing/2014/main" id="{AEB6D256-B4FE-479E-87CB-A646400D75FC}"/>
                </a:ext>
              </a:extLst>
            </p:cNvPr>
            <p:cNvSpPr/>
            <p:nvPr/>
          </p:nvSpPr>
          <p:spPr>
            <a:xfrm>
              <a:off x="3345751" y="5323712"/>
              <a:ext cx="20288" cy="23526"/>
            </a:xfrm>
            <a:custGeom>
              <a:avLst/>
              <a:gdLst>
                <a:gd name="connsiteX0" fmla="*/ 0 w 20288"/>
                <a:gd name="connsiteY0" fmla="*/ 0 h 23526"/>
                <a:gd name="connsiteX1" fmla="*/ 20288 w 20288"/>
                <a:gd name="connsiteY1" fmla="*/ 23527 h 23526"/>
              </a:gdLst>
              <a:ahLst/>
              <a:cxnLst>
                <a:cxn ang="0">
                  <a:pos x="connsiteX0" y="connsiteY0"/>
                </a:cxn>
                <a:cxn ang="0">
                  <a:pos x="connsiteX1" y="connsiteY1"/>
                </a:cxn>
              </a:cxnLst>
              <a:rect l="l" t="t" r="r" b="b"/>
              <a:pathLst>
                <a:path w="20288" h="23526">
                  <a:moveTo>
                    <a:pt x="0" y="0"/>
                  </a:moveTo>
                  <a:cubicBezTo>
                    <a:pt x="7811" y="6763"/>
                    <a:pt x="14669" y="14764"/>
                    <a:pt x="20288" y="23527"/>
                  </a:cubicBezTo>
                </a:path>
              </a:pathLst>
            </a:custGeom>
            <a:noFill/>
            <a:ln w="9525" cap="rnd">
              <a:solidFill>
                <a:srgbClr val="3A2120"/>
              </a:solidFill>
              <a:prstDash val="solid"/>
              <a:round/>
            </a:ln>
          </p:spPr>
          <p:txBody>
            <a:bodyPr rtlCol="0" anchor="ctr"/>
            <a:lstStyle/>
            <a:p>
              <a:endParaRPr lang="zh-CN" altLang="en-US"/>
            </a:p>
          </p:txBody>
        </p:sp>
        <p:sp>
          <p:nvSpPr>
            <p:cNvPr id="80" name="iSľiḑê">
              <a:extLst>
                <a:ext uri="{FF2B5EF4-FFF2-40B4-BE49-F238E27FC236}">
                  <a16:creationId xmlns:a16="http://schemas.microsoft.com/office/drawing/2014/main" id="{1551CFD6-C6FB-4D42-A434-55E7450597C8}"/>
                </a:ext>
              </a:extLst>
            </p:cNvPr>
            <p:cNvSpPr/>
            <p:nvPr/>
          </p:nvSpPr>
          <p:spPr>
            <a:xfrm>
              <a:off x="3383184" y="5376385"/>
              <a:ext cx="14668" cy="29146"/>
            </a:xfrm>
            <a:custGeom>
              <a:avLst/>
              <a:gdLst>
                <a:gd name="connsiteX0" fmla="*/ 0 w 14668"/>
                <a:gd name="connsiteY0" fmla="*/ 0 h 29146"/>
                <a:gd name="connsiteX1" fmla="*/ 14669 w 14668"/>
                <a:gd name="connsiteY1" fmla="*/ 29146 h 29146"/>
              </a:gdLst>
              <a:ahLst/>
              <a:cxnLst>
                <a:cxn ang="0">
                  <a:pos x="connsiteX0" y="connsiteY0"/>
                </a:cxn>
                <a:cxn ang="0">
                  <a:pos x="connsiteX1" y="connsiteY1"/>
                </a:cxn>
              </a:cxnLst>
              <a:rect l="l" t="t" r="r" b="b"/>
              <a:pathLst>
                <a:path w="14668" h="29146">
                  <a:moveTo>
                    <a:pt x="0" y="0"/>
                  </a:moveTo>
                  <a:cubicBezTo>
                    <a:pt x="4858" y="9715"/>
                    <a:pt x="9811" y="19431"/>
                    <a:pt x="14669" y="29146"/>
                  </a:cubicBezTo>
                </a:path>
              </a:pathLst>
            </a:custGeom>
            <a:noFill/>
            <a:ln w="9525" cap="rnd">
              <a:solidFill>
                <a:srgbClr val="3A2120"/>
              </a:solidFill>
              <a:prstDash val="solid"/>
              <a:round/>
            </a:ln>
          </p:spPr>
          <p:txBody>
            <a:bodyPr rtlCol="0" anchor="ctr"/>
            <a:lstStyle/>
            <a:p>
              <a:endParaRPr lang="zh-CN" altLang="en-US"/>
            </a:p>
          </p:txBody>
        </p:sp>
        <p:sp>
          <p:nvSpPr>
            <p:cNvPr id="81" name="iSliḋé">
              <a:extLst>
                <a:ext uri="{FF2B5EF4-FFF2-40B4-BE49-F238E27FC236}">
                  <a16:creationId xmlns:a16="http://schemas.microsoft.com/office/drawing/2014/main" id="{B369AAC4-F8F0-4773-8B91-B2F37DDE7BFF}"/>
                </a:ext>
              </a:extLst>
            </p:cNvPr>
            <p:cNvSpPr/>
            <p:nvPr/>
          </p:nvSpPr>
          <p:spPr>
            <a:xfrm>
              <a:off x="3413855" y="5440488"/>
              <a:ext cx="10572" cy="35623"/>
            </a:xfrm>
            <a:custGeom>
              <a:avLst/>
              <a:gdLst>
                <a:gd name="connsiteX0" fmla="*/ 0 w 10572"/>
                <a:gd name="connsiteY0" fmla="*/ 0 h 35623"/>
                <a:gd name="connsiteX1" fmla="*/ 10573 w 10572"/>
                <a:gd name="connsiteY1" fmla="*/ 35624 h 35623"/>
              </a:gdLst>
              <a:ahLst/>
              <a:cxnLst>
                <a:cxn ang="0">
                  <a:pos x="connsiteX0" y="connsiteY0"/>
                </a:cxn>
                <a:cxn ang="0">
                  <a:pos x="connsiteX1" y="connsiteY1"/>
                </a:cxn>
              </a:cxnLst>
              <a:rect l="l" t="t" r="r" b="b"/>
              <a:pathLst>
                <a:path w="10572" h="35623">
                  <a:moveTo>
                    <a:pt x="0" y="0"/>
                  </a:moveTo>
                  <a:cubicBezTo>
                    <a:pt x="4763" y="11430"/>
                    <a:pt x="8287" y="23432"/>
                    <a:pt x="10573" y="35624"/>
                  </a:cubicBezTo>
                </a:path>
              </a:pathLst>
            </a:custGeom>
            <a:noFill/>
            <a:ln w="9525" cap="rnd">
              <a:solidFill>
                <a:srgbClr val="3A2120"/>
              </a:solidFill>
              <a:prstDash val="solid"/>
              <a:round/>
            </a:ln>
          </p:spPr>
          <p:txBody>
            <a:bodyPr rtlCol="0" anchor="ctr"/>
            <a:lstStyle/>
            <a:p>
              <a:endParaRPr lang="zh-CN" altLang="en-US"/>
            </a:p>
          </p:txBody>
        </p:sp>
        <p:sp>
          <p:nvSpPr>
            <p:cNvPr id="82" name="ïṥḻíḓè">
              <a:extLst>
                <a:ext uri="{FF2B5EF4-FFF2-40B4-BE49-F238E27FC236}">
                  <a16:creationId xmlns:a16="http://schemas.microsoft.com/office/drawing/2014/main" id="{E3C85ABD-C875-468A-ACF5-138595E3A83C}"/>
                </a:ext>
              </a:extLst>
            </p:cNvPr>
            <p:cNvSpPr/>
            <p:nvPr/>
          </p:nvSpPr>
          <p:spPr>
            <a:xfrm>
              <a:off x="3429952" y="5514307"/>
              <a:ext cx="4095" cy="30003"/>
            </a:xfrm>
            <a:custGeom>
              <a:avLst/>
              <a:gdLst>
                <a:gd name="connsiteX0" fmla="*/ 0 w 4095"/>
                <a:gd name="connsiteY0" fmla="*/ 0 h 30003"/>
                <a:gd name="connsiteX1" fmla="*/ 4096 w 4095"/>
                <a:gd name="connsiteY1" fmla="*/ 30004 h 30003"/>
              </a:gdLst>
              <a:ahLst/>
              <a:cxnLst>
                <a:cxn ang="0">
                  <a:pos x="connsiteX0" y="connsiteY0"/>
                </a:cxn>
                <a:cxn ang="0">
                  <a:pos x="connsiteX1" y="connsiteY1"/>
                </a:cxn>
              </a:cxnLst>
              <a:rect l="l" t="t" r="r" b="b"/>
              <a:pathLst>
                <a:path w="4095" h="30003">
                  <a:moveTo>
                    <a:pt x="0" y="0"/>
                  </a:moveTo>
                  <a:cubicBezTo>
                    <a:pt x="2096" y="9906"/>
                    <a:pt x="3429" y="19907"/>
                    <a:pt x="4096" y="30004"/>
                  </a:cubicBezTo>
                </a:path>
              </a:pathLst>
            </a:custGeom>
            <a:noFill/>
            <a:ln w="9525" cap="rnd">
              <a:solidFill>
                <a:srgbClr val="3A2120"/>
              </a:solidFill>
              <a:prstDash val="solid"/>
              <a:round/>
            </a:ln>
          </p:spPr>
          <p:txBody>
            <a:bodyPr rtlCol="0" anchor="ctr"/>
            <a:lstStyle/>
            <a:p>
              <a:endParaRPr lang="zh-CN" altLang="en-US"/>
            </a:p>
          </p:txBody>
        </p:sp>
        <p:sp>
          <p:nvSpPr>
            <p:cNvPr id="83" name="íṡḻîdê">
              <a:extLst>
                <a:ext uri="{FF2B5EF4-FFF2-40B4-BE49-F238E27FC236}">
                  <a16:creationId xmlns:a16="http://schemas.microsoft.com/office/drawing/2014/main" id="{EBF61AB3-882D-4EFE-947B-C453FDACA22C}"/>
                </a:ext>
              </a:extLst>
            </p:cNvPr>
            <p:cNvSpPr/>
            <p:nvPr/>
          </p:nvSpPr>
          <p:spPr>
            <a:xfrm>
              <a:off x="3923442" y="4740877"/>
              <a:ext cx="17942" cy="926591"/>
            </a:xfrm>
            <a:custGeom>
              <a:avLst/>
              <a:gdLst>
                <a:gd name="connsiteX0" fmla="*/ 13335 w 17942"/>
                <a:gd name="connsiteY0" fmla="*/ 0 h 926591"/>
                <a:gd name="connsiteX1" fmla="*/ 0 w 17942"/>
                <a:gd name="connsiteY1" fmla="*/ 926592 h 926591"/>
              </a:gdLst>
              <a:ahLst/>
              <a:cxnLst>
                <a:cxn ang="0">
                  <a:pos x="connsiteX0" y="connsiteY0"/>
                </a:cxn>
                <a:cxn ang="0">
                  <a:pos x="connsiteX1" y="connsiteY1"/>
                </a:cxn>
              </a:cxnLst>
              <a:rect l="l" t="t" r="r" b="b"/>
              <a:pathLst>
                <a:path w="17942" h="926591">
                  <a:moveTo>
                    <a:pt x="13335" y="0"/>
                  </a:moveTo>
                  <a:cubicBezTo>
                    <a:pt x="22479" y="308896"/>
                    <a:pt x="18002" y="618172"/>
                    <a:pt x="0" y="926592"/>
                  </a:cubicBezTo>
                </a:path>
              </a:pathLst>
            </a:custGeom>
            <a:noFill/>
            <a:ln w="9525" cap="rnd">
              <a:solidFill>
                <a:srgbClr val="3A2120"/>
              </a:solidFill>
              <a:prstDash val="solid"/>
              <a:round/>
            </a:ln>
          </p:spPr>
          <p:txBody>
            <a:bodyPr rtlCol="0" anchor="ctr"/>
            <a:lstStyle/>
            <a:p>
              <a:endParaRPr lang="zh-CN" altLang="en-US"/>
            </a:p>
          </p:txBody>
        </p:sp>
        <p:sp>
          <p:nvSpPr>
            <p:cNvPr id="84" name="iṡ1iďè">
              <a:extLst>
                <a:ext uri="{FF2B5EF4-FFF2-40B4-BE49-F238E27FC236}">
                  <a16:creationId xmlns:a16="http://schemas.microsoft.com/office/drawing/2014/main" id="{84BFE253-92A7-4E40-B7DF-593DDB55B21E}"/>
                </a:ext>
              </a:extLst>
            </p:cNvPr>
            <p:cNvSpPr/>
            <p:nvPr/>
          </p:nvSpPr>
          <p:spPr>
            <a:xfrm>
              <a:off x="4438554" y="4259103"/>
              <a:ext cx="334803" cy="280225"/>
            </a:xfrm>
            <a:custGeom>
              <a:avLst/>
              <a:gdLst>
                <a:gd name="connsiteX0" fmla="*/ 61436 w 334803"/>
                <a:gd name="connsiteY0" fmla="*/ 280226 h 280225"/>
                <a:gd name="connsiteX1" fmla="*/ 0 w 334803"/>
                <a:gd name="connsiteY1" fmla="*/ 98203 h 280225"/>
                <a:gd name="connsiteX2" fmla="*/ 276034 w 334803"/>
                <a:gd name="connsiteY2" fmla="*/ 0 h 280225"/>
                <a:gd name="connsiteX3" fmla="*/ 334804 w 334803"/>
                <a:gd name="connsiteY3" fmla="*/ 192310 h 280225"/>
                <a:gd name="connsiteX4" fmla="*/ 99917 w 334803"/>
                <a:gd name="connsiteY4" fmla="*/ 279178 h 2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803" h="280225">
                  <a:moveTo>
                    <a:pt x="61436" y="280226"/>
                  </a:moveTo>
                  <a:cubicBezTo>
                    <a:pt x="38100" y="220599"/>
                    <a:pt x="17621" y="159829"/>
                    <a:pt x="0" y="98203"/>
                  </a:cubicBezTo>
                  <a:cubicBezTo>
                    <a:pt x="92202" y="66104"/>
                    <a:pt x="184213" y="33433"/>
                    <a:pt x="276034" y="0"/>
                  </a:cubicBezTo>
                  <a:cubicBezTo>
                    <a:pt x="294132" y="65818"/>
                    <a:pt x="313944" y="127635"/>
                    <a:pt x="334804" y="192310"/>
                  </a:cubicBezTo>
                  <a:cubicBezTo>
                    <a:pt x="259080" y="225171"/>
                    <a:pt x="177070" y="249841"/>
                    <a:pt x="99917" y="279178"/>
                  </a:cubicBezTo>
                </a:path>
              </a:pathLst>
            </a:custGeom>
            <a:noFill/>
            <a:ln w="9525" cap="rnd">
              <a:solidFill>
                <a:srgbClr val="3A2120"/>
              </a:solidFill>
              <a:prstDash val="solid"/>
              <a:round/>
            </a:ln>
          </p:spPr>
          <p:txBody>
            <a:bodyPr rtlCol="0" anchor="ctr"/>
            <a:lstStyle/>
            <a:p>
              <a:endParaRPr lang="zh-CN" altLang="en-US"/>
            </a:p>
          </p:txBody>
        </p:sp>
        <p:sp>
          <p:nvSpPr>
            <p:cNvPr id="85" name="iṣlïde">
              <a:extLst>
                <a:ext uri="{FF2B5EF4-FFF2-40B4-BE49-F238E27FC236}">
                  <a16:creationId xmlns:a16="http://schemas.microsoft.com/office/drawing/2014/main" id="{D1B957EC-22C2-488B-B8DB-154456659736}"/>
                </a:ext>
              </a:extLst>
            </p:cNvPr>
            <p:cNvSpPr/>
            <p:nvPr/>
          </p:nvSpPr>
          <p:spPr>
            <a:xfrm>
              <a:off x="4496085" y="4350638"/>
              <a:ext cx="193357" cy="70484"/>
            </a:xfrm>
            <a:custGeom>
              <a:avLst/>
              <a:gdLst>
                <a:gd name="connsiteX0" fmla="*/ 0 w 193357"/>
                <a:gd name="connsiteY0" fmla="*/ 70485 h 70484"/>
                <a:gd name="connsiteX1" fmla="*/ 193358 w 193357"/>
                <a:gd name="connsiteY1" fmla="*/ 0 h 70484"/>
              </a:gdLst>
              <a:ahLst/>
              <a:cxnLst>
                <a:cxn ang="0">
                  <a:pos x="connsiteX0" y="connsiteY0"/>
                </a:cxn>
                <a:cxn ang="0">
                  <a:pos x="connsiteX1" y="connsiteY1"/>
                </a:cxn>
              </a:cxnLst>
              <a:rect l="l" t="t" r="r" b="b"/>
              <a:pathLst>
                <a:path w="193357" h="70484">
                  <a:moveTo>
                    <a:pt x="0" y="70485"/>
                  </a:moveTo>
                  <a:cubicBezTo>
                    <a:pt x="64484" y="46958"/>
                    <a:pt x="128873" y="23527"/>
                    <a:pt x="193358" y="0"/>
                  </a:cubicBezTo>
                </a:path>
              </a:pathLst>
            </a:custGeom>
            <a:noFill/>
            <a:ln w="9525" cap="rnd">
              <a:solidFill>
                <a:srgbClr val="3A2120"/>
              </a:solidFill>
              <a:prstDash val="solid"/>
              <a:round/>
            </a:ln>
          </p:spPr>
          <p:txBody>
            <a:bodyPr rtlCol="0" anchor="ctr"/>
            <a:lstStyle/>
            <a:p>
              <a:endParaRPr lang="zh-CN" altLang="en-US"/>
            </a:p>
          </p:txBody>
        </p:sp>
        <p:sp>
          <p:nvSpPr>
            <p:cNvPr id="86" name="îṣľïḑe">
              <a:extLst>
                <a:ext uri="{FF2B5EF4-FFF2-40B4-BE49-F238E27FC236}">
                  <a16:creationId xmlns:a16="http://schemas.microsoft.com/office/drawing/2014/main" id="{FF1E38E2-85EA-4F2A-ABE3-398C79D88D69}"/>
                </a:ext>
              </a:extLst>
            </p:cNvPr>
            <p:cNvSpPr/>
            <p:nvPr/>
          </p:nvSpPr>
          <p:spPr>
            <a:xfrm>
              <a:off x="4618862" y="4410169"/>
              <a:ext cx="90106" cy="33813"/>
            </a:xfrm>
            <a:custGeom>
              <a:avLst/>
              <a:gdLst>
                <a:gd name="connsiteX0" fmla="*/ 0 w 90106"/>
                <a:gd name="connsiteY0" fmla="*/ 33814 h 33813"/>
                <a:gd name="connsiteX1" fmla="*/ 90107 w 90106"/>
                <a:gd name="connsiteY1" fmla="*/ 0 h 33813"/>
              </a:gdLst>
              <a:ahLst/>
              <a:cxnLst>
                <a:cxn ang="0">
                  <a:pos x="connsiteX0" y="connsiteY0"/>
                </a:cxn>
                <a:cxn ang="0">
                  <a:pos x="connsiteX1" y="connsiteY1"/>
                </a:cxn>
              </a:cxnLst>
              <a:rect l="l" t="t" r="r" b="b"/>
              <a:pathLst>
                <a:path w="90106" h="33813">
                  <a:moveTo>
                    <a:pt x="0" y="33814"/>
                  </a:moveTo>
                  <a:cubicBezTo>
                    <a:pt x="30004" y="22574"/>
                    <a:pt x="60008" y="11239"/>
                    <a:pt x="90107" y="0"/>
                  </a:cubicBezTo>
                </a:path>
              </a:pathLst>
            </a:custGeom>
            <a:noFill/>
            <a:ln w="9525" cap="rnd">
              <a:solidFill>
                <a:srgbClr val="3A2120"/>
              </a:solidFill>
              <a:prstDash val="solid"/>
              <a:round/>
            </a:ln>
          </p:spPr>
          <p:txBody>
            <a:bodyPr rtlCol="0" anchor="ctr"/>
            <a:lstStyle/>
            <a:p>
              <a:endParaRPr lang="zh-CN" altLang="en-US"/>
            </a:p>
          </p:txBody>
        </p:sp>
        <p:sp>
          <p:nvSpPr>
            <p:cNvPr id="87" name="iŝ1idê">
              <a:extLst>
                <a:ext uri="{FF2B5EF4-FFF2-40B4-BE49-F238E27FC236}">
                  <a16:creationId xmlns:a16="http://schemas.microsoft.com/office/drawing/2014/main" id="{E3F6F180-CC37-4D32-8A91-773E666B4358}"/>
                </a:ext>
              </a:extLst>
            </p:cNvPr>
            <p:cNvSpPr/>
            <p:nvPr/>
          </p:nvSpPr>
          <p:spPr>
            <a:xfrm>
              <a:off x="4205250" y="4480734"/>
              <a:ext cx="513339" cy="539511"/>
            </a:xfrm>
            <a:custGeom>
              <a:avLst/>
              <a:gdLst>
                <a:gd name="connsiteX0" fmla="*/ 347414 w 513339"/>
                <a:gd name="connsiteY0" fmla="*/ 539512 h 539511"/>
                <a:gd name="connsiteX1" fmla="*/ 126529 w 513339"/>
                <a:gd name="connsiteY1" fmla="*/ 450453 h 539511"/>
                <a:gd name="connsiteX2" fmla="*/ 50901 w 513339"/>
                <a:gd name="connsiteY2" fmla="*/ 383206 h 539511"/>
                <a:gd name="connsiteX3" fmla="*/ 46710 w 513339"/>
                <a:gd name="connsiteY3" fmla="*/ 364728 h 539511"/>
                <a:gd name="connsiteX4" fmla="*/ 17182 w 513339"/>
                <a:gd name="connsiteY4" fmla="*/ 284432 h 539511"/>
                <a:gd name="connsiteX5" fmla="*/ 20135 w 513339"/>
                <a:gd name="connsiteY5" fmla="*/ 258334 h 539511"/>
                <a:gd name="connsiteX6" fmla="*/ 13277 w 513339"/>
                <a:gd name="connsiteY6" fmla="*/ 238903 h 539511"/>
                <a:gd name="connsiteX7" fmla="*/ 2800 w 513339"/>
                <a:gd name="connsiteY7" fmla="*/ 146796 h 539511"/>
                <a:gd name="connsiteX8" fmla="*/ 12896 w 513339"/>
                <a:gd name="connsiteY8" fmla="*/ 68881 h 539511"/>
                <a:gd name="connsiteX9" fmla="*/ 28327 w 513339"/>
                <a:gd name="connsiteY9" fmla="*/ 59166 h 539511"/>
                <a:gd name="connsiteX10" fmla="*/ 155200 w 513339"/>
                <a:gd name="connsiteY10" fmla="*/ 46879 h 539511"/>
                <a:gd name="connsiteX11" fmla="*/ 345414 w 513339"/>
                <a:gd name="connsiteY11" fmla="*/ 151749 h 539511"/>
                <a:gd name="connsiteX12" fmla="*/ 289693 w 513339"/>
                <a:gd name="connsiteY12" fmla="*/ 7350 h 539511"/>
                <a:gd name="connsiteX13" fmla="*/ 292169 w 513339"/>
                <a:gd name="connsiteY13" fmla="*/ 1921 h 539511"/>
                <a:gd name="connsiteX14" fmla="*/ 303218 w 513339"/>
                <a:gd name="connsiteY14" fmla="*/ 2302 h 539511"/>
                <a:gd name="connsiteX15" fmla="*/ 447141 w 513339"/>
                <a:gd name="connsiteY15" fmla="*/ 139271 h 539511"/>
                <a:gd name="connsiteX16" fmla="*/ 513340 w 513339"/>
                <a:gd name="connsiteY16" fmla="*/ 276145 h 539511"/>
                <a:gd name="connsiteX17" fmla="*/ 347414 w 513339"/>
                <a:gd name="connsiteY17" fmla="*/ 539512 h 539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39" h="539511">
                  <a:moveTo>
                    <a:pt x="347414" y="539512"/>
                  </a:moveTo>
                  <a:cubicBezTo>
                    <a:pt x="284263" y="502174"/>
                    <a:pt x="200348" y="482457"/>
                    <a:pt x="126529" y="450453"/>
                  </a:cubicBezTo>
                  <a:cubicBezTo>
                    <a:pt x="94525" y="436546"/>
                    <a:pt x="60426" y="416830"/>
                    <a:pt x="50901" y="383206"/>
                  </a:cubicBezTo>
                  <a:cubicBezTo>
                    <a:pt x="49187" y="377111"/>
                    <a:pt x="48329" y="370824"/>
                    <a:pt x="46710" y="364728"/>
                  </a:cubicBezTo>
                  <a:cubicBezTo>
                    <a:pt x="39185" y="336820"/>
                    <a:pt x="14896" y="313198"/>
                    <a:pt x="17182" y="284432"/>
                  </a:cubicBezTo>
                  <a:cubicBezTo>
                    <a:pt x="17849" y="275669"/>
                    <a:pt x="21088" y="267097"/>
                    <a:pt x="20135" y="258334"/>
                  </a:cubicBezTo>
                  <a:cubicBezTo>
                    <a:pt x="19373" y="251476"/>
                    <a:pt x="16135" y="245189"/>
                    <a:pt x="13277" y="238903"/>
                  </a:cubicBezTo>
                  <a:cubicBezTo>
                    <a:pt x="514" y="210232"/>
                    <a:pt x="-3201" y="177562"/>
                    <a:pt x="2800" y="146796"/>
                  </a:cubicBezTo>
                  <a:cubicBezTo>
                    <a:pt x="7753" y="121650"/>
                    <a:pt x="-4344" y="87836"/>
                    <a:pt x="12896" y="68881"/>
                  </a:cubicBezTo>
                  <a:cubicBezTo>
                    <a:pt x="16992" y="64310"/>
                    <a:pt x="22707" y="61547"/>
                    <a:pt x="28327" y="59166"/>
                  </a:cubicBezTo>
                  <a:cubicBezTo>
                    <a:pt x="67951" y="42402"/>
                    <a:pt x="112623" y="40592"/>
                    <a:pt x="155200" y="46879"/>
                  </a:cubicBezTo>
                  <a:cubicBezTo>
                    <a:pt x="207968" y="54689"/>
                    <a:pt x="282930" y="108601"/>
                    <a:pt x="345414" y="151749"/>
                  </a:cubicBezTo>
                  <a:cubicBezTo>
                    <a:pt x="277691" y="89074"/>
                    <a:pt x="271119" y="43545"/>
                    <a:pt x="289693" y="7350"/>
                  </a:cubicBezTo>
                  <a:cubicBezTo>
                    <a:pt x="290645" y="5540"/>
                    <a:pt x="290645" y="3349"/>
                    <a:pt x="292169" y="1921"/>
                  </a:cubicBezTo>
                  <a:cubicBezTo>
                    <a:pt x="295027" y="-746"/>
                    <a:pt x="300742" y="-651"/>
                    <a:pt x="303218" y="2302"/>
                  </a:cubicBezTo>
                  <a:cubicBezTo>
                    <a:pt x="337127" y="43545"/>
                    <a:pt x="410851" y="83645"/>
                    <a:pt x="447141" y="139271"/>
                  </a:cubicBezTo>
                  <a:cubicBezTo>
                    <a:pt x="475049" y="182038"/>
                    <a:pt x="488670" y="237760"/>
                    <a:pt x="513340" y="276145"/>
                  </a:cubicBezTo>
                  <a:lnTo>
                    <a:pt x="347414" y="539512"/>
                  </a:lnTo>
                  <a:close/>
                </a:path>
              </a:pathLst>
            </a:custGeom>
            <a:solidFill>
              <a:srgbClr val="F2A285"/>
            </a:solidFill>
            <a:ln w="9525" cap="flat">
              <a:noFill/>
              <a:prstDash val="solid"/>
              <a:miter/>
            </a:ln>
          </p:spPr>
          <p:txBody>
            <a:bodyPr rtlCol="0" anchor="ctr"/>
            <a:lstStyle/>
            <a:p>
              <a:endParaRPr lang="zh-CN" altLang="en-US"/>
            </a:p>
          </p:txBody>
        </p:sp>
        <p:sp>
          <p:nvSpPr>
            <p:cNvPr id="88" name="îṣ1îḑè">
              <a:extLst>
                <a:ext uri="{FF2B5EF4-FFF2-40B4-BE49-F238E27FC236}">
                  <a16:creationId xmlns:a16="http://schemas.microsoft.com/office/drawing/2014/main" id="{42E154F5-5B57-4D17-B213-E43F9758D907}"/>
                </a:ext>
              </a:extLst>
            </p:cNvPr>
            <p:cNvSpPr/>
            <p:nvPr/>
          </p:nvSpPr>
          <p:spPr>
            <a:xfrm>
              <a:off x="4545590" y="3811713"/>
              <a:ext cx="1468684" cy="1788247"/>
            </a:xfrm>
            <a:custGeom>
              <a:avLst/>
              <a:gdLst>
                <a:gd name="connsiteX0" fmla="*/ 967384 w 1468684"/>
                <a:gd name="connsiteY0" fmla="*/ 0 h 1788247"/>
                <a:gd name="connsiteX1" fmla="*/ 899947 w 1468684"/>
                <a:gd name="connsiteY1" fmla="*/ 531114 h 1788247"/>
                <a:gd name="connsiteX2" fmla="*/ 871372 w 1468684"/>
                <a:gd name="connsiteY2" fmla="*/ 619411 h 1788247"/>
                <a:gd name="connsiteX3" fmla="*/ 870133 w 1468684"/>
                <a:gd name="connsiteY3" fmla="*/ 699040 h 1788247"/>
                <a:gd name="connsiteX4" fmla="*/ 911186 w 1468684"/>
                <a:gd name="connsiteY4" fmla="*/ 1268254 h 1788247"/>
                <a:gd name="connsiteX5" fmla="*/ 349688 w 1468684"/>
                <a:gd name="connsiteY5" fmla="*/ 995077 h 1788247"/>
                <a:gd name="connsiteX6" fmla="*/ 321017 w 1468684"/>
                <a:gd name="connsiteY6" fmla="*/ 1001554 h 1788247"/>
                <a:gd name="connsiteX7" fmla="*/ 299015 w 1468684"/>
                <a:gd name="connsiteY7" fmla="*/ 1014794 h 1788247"/>
                <a:gd name="connsiteX8" fmla="*/ 172904 w 1468684"/>
                <a:gd name="connsiteY8" fmla="*/ 945166 h 1788247"/>
                <a:gd name="connsiteX9" fmla="*/ 25 w 1468684"/>
                <a:gd name="connsiteY9" fmla="*/ 1204627 h 1788247"/>
                <a:gd name="connsiteX10" fmla="*/ 120040 w 1468684"/>
                <a:gd name="connsiteY10" fmla="*/ 1281970 h 1788247"/>
                <a:gd name="connsiteX11" fmla="*/ 125660 w 1468684"/>
                <a:gd name="connsiteY11" fmla="*/ 1307211 h 1788247"/>
                <a:gd name="connsiteX12" fmla="*/ 135470 w 1468684"/>
                <a:gd name="connsiteY12" fmla="*/ 1330452 h 1788247"/>
                <a:gd name="connsiteX13" fmla="*/ 359213 w 1468684"/>
                <a:gd name="connsiteY13" fmla="*/ 1491044 h 1788247"/>
                <a:gd name="connsiteX14" fmla="*/ 1166075 w 1468684"/>
                <a:gd name="connsiteY14" fmla="*/ 1787843 h 1788247"/>
                <a:gd name="connsiteX15" fmla="*/ 1290662 w 1468684"/>
                <a:gd name="connsiteY15" fmla="*/ 1748981 h 1788247"/>
                <a:gd name="connsiteX16" fmla="*/ 1333525 w 1468684"/>
                <a:gd name="connsiteY16" fmla="*/ 1671447 h 1788247"/>
                <a:gd name="connsiteX17" fmla="*/ 1394771 w 1468684"/>
                <a:gd name="connsiteY17" fmla="*/ 1345787 h 1788247"/>
                <a:gd name="connsiteX18" fmla="*/ 1468685 w 1468684"/>
                <a:gd name="connsiteY18" fmla="*/ 397764 h 178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68684" h="1788247">
                  <a:moveTo>
                    <a:pt x="967384" y="0"/>
                  </a:moveTo>
                  <a:cubicBezTo>
                    <a:pt x="988339" y="178975"/>
                    <a:pt x="965003" y="363093"/>
                    <a:pt x="899947" y="531114"/>
                  </a:cubicBezTo>
                  <a:cubicBezTo>
                    <a:pt x="888803" y="560070"/>
                    <a:pt x="876325" y="588836"/>
                    <a:pt x="871372" y="619411"/>
                  </a:cubicBezTo>
                  <a:cubicBezTo>
                    <a:pt x="867086" y="645700"/>
                    <a:pt x="868514" y="672465"/>
                    <a:pt x="870133" y="699040"/>
                  </a:cubicBezTo>
                  <a:cubicBezTo>
                    <a:pt x="878325" y="840772"/>
                    <a:pt x="900899" y="1153478"/>
                    <a:pt x="911186" y="1268254"/>
                  </a:cubicBezTo>
                  <a:cubicBezTo>
                    <a:pt x="663917" y="1157859"/>
                    <a:pt x="647820" y="1135856"/>
                    <a:pt x="349688" y="995077"/>
                  </a:cubicBezTo>
                  <a:cubicBezTo>
                    <a:pt x="339781" y="990410"/>
                    <a:pt x="327971" y="993077"/>
                    <a:pt x="321017" y="1001554"/>
                  </a:cubicBezTo>
                  <a:cubicBezTo>
                    <a:pt x="313112" y="1011174"/>
                    <a:pt x="306539" y="1014794"/>
                    <a:pt x="299015" y="1014794"/>
                  </a:cubicBezTo>
                  <a:cubicBezTo>
                    <a:pt x="288442" y="1014698"/>
                    <a:pt x="175094" y="941546"/>
                    <a:pt x="172904" y="945166"/>
                  </a:cubicBezTo>
                  <a:cubicBezTo>
                    <a:pt x="131375" y="1012793"/>
                    <a:pt x="43554" y="1138333"/>
                    <a:pt x="25" y="1204627"/>
                  </a:cubicBezTo>
                  <a:cubicBezTo>
                    <a:pt x="-1975" y="1207675"/>
                    <a:pt x="117944" y="1276826"/>
                    <a:pt x="120040" y="1281970"/>
                  </a:cubicBezTo>
                  <a:cubicBezTo>
                    <a:pt x="121564" y="1285685"/>
                    <a:pt x="126993" y="1295781"/>
                    <a:pt x="125660" y="1307211"/>
                  </a:cubicBezTo>
                  <a:cubicBezTo>
                    <a:pt x="124517" y="1316260"/>
                    <a:pt x="128041" y="1325213"/>
                    <a:pt x="135470" y="1330452"/>
                  </a:cubicBezTo>
                  <a:cubicBezTo>
                    <a:pt x="242912" y="1406176"/>
                    <a:pt x="237959" y="1414272"/>
                    <a:pt x="359213" y="1491044"/>
                  </a:cubicBezTo>
                  <a:cubicBezTo>
                    <a:pt x="605053" y="1646873"/>
                    <a:pt x="875087" y="1797082"/>
                    <a:pt x="1166075" y="1787843"/>
                  </a:cubicBezTo>
                  <a:cubicBezTo>
                    <a:pt x="1210557" y="1786414"/>
                    <a:pt x="1258373" y="1779651"/>
                    <a:pt x="1290662" y="1748981"/>
                  </a:cubicBezTo>
                  <a:cubicBezTo>
                    <a:pt x="1312284" y="1728407"/>
                    <a:pt x="1324000" y="1699736"/>
                    <a:pt x="1333525" y="1671447"/>
                  </a:cubicBezTo>
                  <a:cubicBezTo>
                    <a:pt x="1368863" y="1566577"/>
                    <a:pt x="1382579" y="1455801"/>
                    <a:pt x="1394771" y="1345787"/>
                  </a:cubicBezTo>
                  <a:cubicBezTo>
                    <a:pt x="1429823" y="1030700"/>
                    <a:pt x="1454492" y="714470"/>
                    <a:pt x="1468685" y="397764"/>
                  </a:cubicBezTo>
                </a:path>
              </a:pathLst>
            </a:custGeom>
            <a:solidFill>
              <a:srgbClr val="65B7AB"/>
            </a:solidFill>
            <a:ln w="9525" cap="flat">
              <a:noFill/>
              <a:prstDash val="solid"/>
              <a:miter/>
            </a:ln>
          </p:spPr>
          <p:txBody>
            <a:bodyPr rtlCol="0" anchor="ctr"/>
            <a:lstStyle/>
            <a:p>
              <a:endParaRPr lang="zh-CN" altLang="en-US"/>
            </a:p>
          </p:txBody>
        </p:sp>
        <p:sp>
          <p:nvSpPr>
            <p:cNvPr id="89" name="íṥḻídè">
              <a:extLst>
                <a:ext uri="{FF2B5EF4-FFF2-40B4-BE49-F238E27FC236}">
                  <a16:creationId xmlns:a16="http://schemas.microsoft.com/office/drawing/2014/main" id="{B8DC07D2-76EC-4903-BD84-913601C5C072}"/>
                </a:ext>
              </a:extLst>
            </p:cNvPr>
            <p:cNvSpPr/>
            <p:nvPr/>
          </p:nvSpPr>
          <p:spPr>
            <a:xfrm>
              <a:off x="4471701" y="4756784"/>
              <a:ext cx="246792" cy="259461"/>
            </a:xfrm>
            <a:custGeom>
              <a:avLst/>
              <a:gdLst>
                <a:gd name="connsiteX0" fmla="*/ 246793 w 246792"/>
                <a:gd name="connsiteY0" fmla="*/ 0 h 259461"/>
                <a:gd name="connsiteX1" fmla="*/ 63341 w 246792"/>
                <a:gd name="connsiteY1" fmla="*/ 228505 h 259461"/>
                <a:gd name="connsiteX2" fmla="*/ 0 w 246792"/>
                <a:gd name="connsiteY2" fmla="*/ 226219 h 259461"/>
                <a:gd name="connsiteX3" fmla="*/ 74009 w 246792"/>
                <a:gd name="connsiteY3" fmla="*/ 259461 h 259461"/>
              </a:gdLst>
              <a:ahLst/>
              <a:cxnLst>
                <a:cxn ang="0">
                  <a:pos x="connsiteX0" y="connsiteY0"/>
                </a:cxn>
                <a:cxn ang="0">
                  <a:pos x="connsiteX1" y="connsiteY1"/>
                </a:cxn>
                <a:cxn ang="0">
                  <a:pos x="connsiteX2" y="connsiteY2"/>
                </a:cxn>
                <a:cxn ang="0">
                  <a:pos x="connsiteX3" y="connsiteY3"/>
                </a:cxn>
              </a:cxnLst>
              <a:rect l="l" t="t" r="r" b="b"/>
              <a:pathLst>
                <a:path w="246792" h="259461">
                  <a:moveTo>
                    <a:pt x="246793" y="0"/>
                  </a:moveTo>
                  <a:lnTo>
                    <a:pt x="63341" y="228505"/>
                  </a:lnTo>
                  <a:lnTo>
                    <a:pt x="0" y="226219"/>
                  </a:lnTo>
                  <a:lnTo>
                    <a:pt x="74009" y="259461"/>
                  </a:lnTo>
                  <a:close/>
                </a:path>
              </a:pathLst>
            </a:custGeom>
            <a:solidFill>
              <a:srgbClr val="D9674E"/>
            </a:solidFill>
            <a:ln w="9525" cap="flat">
              <a:noFill/>
              <a:prstDash val="solid"/>
              <a:miter/>
            </a:ln>
          </p:spPr>
          <p:txBody>
            <a:bodyPr rtlCol="0" anchor="ctr"/>
            <a:lstStyle/>
            <a:p>
              <a:endParaRPr lang="zh-CN" altLang="en-US"/>
            </a:p>
          </p:txBody>
        </p:sp>
        <p:sp>
          <p:nvSpPr>
            <p:cNvPr id="90" name="ïS1iďé">
              <a:extLst>
                <a:ext uri="{FF2B5EF4-FFF2-40B4-BE49-F238E27FC236}">
                  <a16:creationId xmlns:a16="http://schemas.microsoft.com/office/drawing/2014/main" id="{B105FF1F-1C58-4E0E-9329-AFA936C003C0}"/>
                </a:ext>
              </a:extLst>
            </p:cNvPr>
            <p:cNvSpPr/>
            <p:nvPr/>
          </p:nvSpPr>
          <p:spPr>
            <a:xfrm>
              <a:off x="4665725" y="4824126"/>
              <a:ext cx="188214" cy="313182"/>
            </a:xfrm>
            <a:custGeom>
              <a:avLst/>
              <a:gdLst>
                <a:gd name="connsiteX0" fmla="*/ 178975 w 188214"/>
                <a:gd name="connsiteY0" fmla="*/ 2286 h 313182"/>
                <a:gd name="connsiteX1" fmla="*/ 0 w 188214"/>
                <a:gd name="connsiteY1" fmla="*/ 269367 h 313182"/>
                <a:gd name="connsiteX2" fmla="*/ 5810 w 188214"/>
                <a:gd name="connsiteY2" fmla="*/ 287560 h 313182"/>
                <a:gd name="connsiteX3" fmla="*/ 10573 w 188214"/>
                <a:gd name="connsiteY3" fmla="*/ 313182 h 313182"/>
                <a:gd name="connsiteX4" fmla="*/ 188214 w 188214"/>
                <a:gd name="connsiteY4" fmla="*/ 0 h 313182"/>
                <a:gd name="connsiteX5" fmla="*/ 178975 w 188214"/>
                <a:gd name="connsiteY5" fmla="*/ 2286 h 31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214" h="313182">
                  <a:moveTo>
                    <a:pt x="178975" y="2286"/>
                  </a:moveTo>
                  <a:lnTo>
                    <a:pt x="0" y="269367"/>
                  </a:lnTo>
                  <a:cubicBezTo>
                    <a:pt x="0" y="269367"/>
                    <a:pt x="6096" y="280606"/>
                    <a:pt x="5810" y="287560"/>
                  </a:cubicBezTo>
                  <a:cubicBezTo>
                    <a:pt x="5525" y="294513"/>
                    <a:pt x="2667" y="306419"/>
                    <a:pt x="10573" y="313182"/>
                  </a:cubicBezTo>
                  <a:lnTo>
                    <a:pt x="188214" y="0"/>
                  </a:lnTo>
                  <a:lnTo>
                    <a:pt x="178975" y="2286"/>
                  </a:lnTo>
                  <a:close/>
                </a:path>
              </a:pathLst>
            </a:custGeom>
            <a:solidFill>
              <a:srgbClr val="3F9385"/>
            </a:solidFill>
            <a:ln w="9525" cap="flat">
              <a:noFill/>
              <a:prstDash val="solid"/>
              <a:miter/>
            </a:ln>
          </p:spPr>
          <p:txBody>
            <a:bodyPr rtlCol="0" anchor="ctr"/>
            <a:lstStyle/>
            <a:p>
              <a:endParaRPr lang="zh-CN" altLang="en-US"/>
            </a:p>
          </p:txBody>
        </p:sp>
        <p:sp>
          <p:nvSpPr>
            <p:cNvPr id="91" name="ísľîḓe">
              <a:extLst>
                <a:ext uri="{FF2B5EF4-FFF2-40B4-BE49-F238E27FC236}">
                  <a16:creationId xmlns:a16="http://schemas.microsoft.com/office/drawing/2014/main" id="{833D15BE-8D45-495A-9161-7C3CF27B7FAE}"/>
                </a:ext>
              </a:extLst>
            </p:cNvPr>
            <p:cNvSpPr/>
            <p:nvPr/>
          </p:nvSpPr>
          <p:spPr>
            <a:xfrm>
              <a:off x="5372004" y="5259728"/>
              <a:ext cx="555021" cy="284106"/>
            </a:xfrm>
            <a:custGeom>
              <a:avLst/>
              <a:gdLst>
                <a:gd name="connsiteX0" fmla="*/ 0 w 555021"/>
                <a:gd name="connsiteY0" fmla="*/ 284107 h 284106"/>
                <a:gd name="connsiteX1" fmla="*/ 327851 w 555021"/>
                <a:gd name="connsiteY1" fmla="*/ 29123 h 284106"/>
                <a:gd name="connsiteX2" fmla="*/ 555022 w 555021"/>
                <a:gd name="connsiteY2" fmla="*/ 3595 h 284106"/>
              </a:gdLst>
              <a:ahLst/>
              <a:cxnLst>
                <a:cxn ang="0">
                  <a:pos x="connsiteX0" y="connsiteY0"/>
                </a:cxn>
                <a:cxn ang="0">
                  <a:pos x="connsiteX1" y="connsiteY1"/>
                </a:cxn>
                <a:cxn ang="0">
                  <a:pos x="connsiteX2" y="connsiteY2"/>
                </a:cxn>
              </a:cxnLst>
              <a:rect l="l" t="t" r="r" b="b"/>
              <a:pathLst>
                <a:path w="555021" h="284106">
                  <a:moveTo>
                    <a:pt x="0" y="284107"/>
                  </a:moveTo>
                  <a:cubicBezTo>
                    <a:pt x="77724" y="154852"/>
                    <a:pt x="186690" y="82272"/>
                    <a:pt x="327851" y="29123"/>
                  </a:cubicBezTo>
                  <a:cubicBezTo>
                    <a:pt x="406908" y="-595"/>
                    <a:pt x="489966" y="-4310"/>
                    <a:pt x="555022" y="3595"/>
                  </a:cubicBezTo>
                </a:path>
              </a:pathLst>
            </a:custGeom>
            <a:noFill/>
            <a:ln w="9525" cap="rnd">
              <a:solidFill>
                <a:srgbClr val="3A2120"/>
              </a:solidFill>
              <a:prstDash val="solid"/>
              <a:round/>
            </a:ln>
          </p:spPr>
          <p:txBody>
            <a:bodyPr rtlCol="0" anchor="ctr"/>
            <a:lstStyle/>
            <a:p>
              <a:endParaRPr lang="zh-CN" altLang="en-US"/>
            </a:p>
          </p:txBody>
        </p:sp>
        <p:sp>
          <p:nvSpPr>
            <p:cNvPr id="92" name="iṩḷïḑè">
              <a:extLst>
                <a:ext uri="{FF2B5EF4-FFF2-40B4-BE49-F238E27FC236}">
                  <a16:creationId xmlns:a16="http://schemas.microsoft.com/office/drawing/2014/main" id="{82F2FF58-D648-4613-8A2C-7B754DCEBACE}"/>
                </a:ext>
              </a:extLst>
            </p:cNvPr>
            <p:cNvSpPr/>
            <p:nvPr/>
          </p:nvSpPr>
          <p:spPr>
            <a:xfrm>
              <a:off x="5412009" y="5497258"/>
              <a:ext cx="27717" cy="40481"/>
            </a:xfrm>
            <a:custGeom>
              <a:avLst/>
              <a:gdLst>
                <a:gd name="connsiteX0" fmla="*/ 0 w 27717"/>
                <a:gd name="connsiteY0" fmla="*/ 40481 h 40481"/>
                <a:gd name="connsiteX1" fmla="*/ 27718 w 27717"/>
                <a:gd name="connsiteY1" fmla="*/ 0 h 40481"/>
              </a:gdLst>
              <a:ahLst/>
              <a:cxnLst>
                <a:cxn ang="0">
                  <a:pos x="connsiteX0" y="connsiteY0"/>
                </a:cxn>
                <a:cxn ang="0">
                  <a:pos x="connsiteX1" y="connsiteY1"/>
                </a:cxn>
              </a:cxnLst>
              <a:rect l="l" t="t" r="r" b="b"/>
              <a:pathLst>
                <a:path w="27717" h="40481">
                  <a:moveTo>
                    <a:pt x="0" y="40481"/>
                  </a:moveTo>
                  <a:cubicBezTo>
                    <a:pt x="8763" y="26670"/>
                    <a:pt x="18002" y="13144"/>
                    <a:pt x="27718" y="0"/>
                  </a:cubicBezTo>
                </a:path>
              </a:pathLst>
            </a:custGeom>
            <a:noFill/>
            <a:ln w="9525" cap="rnd">
              <a:solidFill>
                <a:srgbClr val="3A2120"/>
              </a:solidFill>
              <a:prstDash val="solid"/>
              <a:round/>
            </a:ln>
          </p:spPr>
          <p:txBody>
            <a:bodyPr rtlCol="0" anchor="ctr"/>
            <a:lstStyle/>
            <a:p>
              <a:endParaRPr lang="zh-CN" altLang="en-US"/>
            </a:p>
          </p:txBody>
        </p:sp>
        <p:sp>
          <p:nvSpPr>
            <p:cNvPr id="93" name="ïšliḍè">
              <a:extLst>
                <a:ext uri="{FF2B5EF4-FFF2-40B4-BE49-F238E27FC236}">
                  <a16:creationId xmlns:a16="http://schemas.microsoft.com/office/drawing/2014/main" id="{AC78F338-7E81-415E-A26D-7E7E1C5FAA9B}"/>
                </a:ext>
              </a:extLst>
            </p:cNvPr>
            <p:cNvSpPr/>
            <p:nvPr/>
          </p:nvSpPr>
          <p:spPr>
            <a:xfrm>
              <a:off x="5466302" y="5425153"/>
              <a:ext cx="41528" cy="42862"/>
            </a:xfrm>
            <a:custGeom>
              <a:avLst/>
              <a:gdLst>
                <a:gd name="connsiteX0" fmla="*/ 0 w 41528"/>
                <a:gd name="connsiteY0" fmla="*/ 42863 h 42862"/>
                <a:gd name="connsiteX1" fmla="*/ 41529 w 41528"/>
                <a:gd name="connsiteY1" fmla="*/ 0 h 42862"/>
              </a:gdLst>
              <a:ahLst/>
              <a:cxnLst>
                <a:cxn ang="0">
                  <a:pos x="connsiteX0" y="connsiteY0"/>
                </a:cxn>
                <a:cxn ang="0">
                  <a:pos x="connsiteX1" y="connsiteY1"/>
                </a:cxn>
              </a:cxnLst>
              <a:rect l="l" t="t" r="r" b="b"/>
              <a:pathLst>
                <a:path w="41528" h="42862">
                  <a:moveTo>
                    <a:pt x="0" y="42863"/>
                  </a:moveTo>
                  <a:cubicBezTo>
                    <a:pt x="12382" y="27241"/>
                    <a:pt x="26289" y="12954"/>
                    <a:pt x="41529" y="0"/>
                  </a:cubicBezTo>
                </a:path>
              </a:pathLst>
            </a:custGeom>
            <a:noFill/>
            <a:ln w="9525" cap="rnd">
              <a:solidFill>
                <a:srgbClr val="3A2120"/>
              </a:solidFill>
              <a:prstDash val="solid"/>
              <a:round/>
            </a:ln>
          </p:spPr>
          <p:txBody>
            <a:bodyPr rtlCol="0" anchor="ctr"/>
            <a:lstStyle/>
            <a:p>
              <a:endParaRPr lang="zh-CN" altLang="en-US"/>
            </a:p>
          </p:txBody>
        </p:sp>
        <p:sp>
          <p:nvSpPr>
            <p:cNvPr id="94" name="iṡ1ïḍé">
              <a:extLst>
                <a:ext uri="{FF2B5EF4-FFF2-40B4-BE49-F238E27FC236}">
                  <a16:creationId xmlns:a16="http://schemas.microsoft.com/office/drawing/2014/main" id="{2CA2B046-7A38-4FDE-AEC5-CA8BF612182E}"/>
                </a:ext>
              </a:extLst>
            </p:cNvPr>
            <p:cNvSpPr/>
            <p:nvPr/>
          </p:nvSpPr>
          <p:spPr>
            <a:xfrm>
              <a:off x="5545740" y="5373242"/>
              <a:ext cx="40671" cy="26574"/>
            </a:xfrm>
            <a:custGeom>
              <a:avLst/>
              <a:gdLst>
                <a:gd name="connsiteX0" fmla="*/ 0 w 40671"/>
                <a:gd name="connsiteY0" fmla="*/ 26575 h 26574"/>
                <a:gd name="connsiteX1" fmla="*/ 40672 w 40671"/>
                <a:gd name="connsiteY1" fmla="*/ 0 h 26574"/>
              </a:gdLst>
              <a:ahLst/>
              <a:cxnLst>
                <a:cxn ang="0">
                  <a:pos x="connsiteX0" y="connsiteY0"/>
                </a:cxn>
                <a:cxn ang="0">
                  <a:pos x="connsiteX1" y="connsiteY1"/>
                </a:cxn>
              </a:cxnLst>
              <a:rect l="l" t="t" r="r" b="b"/>
              <a:pathLst>
                <a:path w="40671" h="26574">
                  <a:moveTo>
                    <a:pt x="0" y="26575"/>
                  </a:moveTo>
                  <a:cubicBezTo>
                    <a:pt x="12668" y="16383"/>
                    <a:pt x="26289" y="7525"/>
                    <a:pt x="40672" y="0"/>
                  </a:cubicBezTo>
                </a:path>
              </a:pathLst>
            </a:custGeom>
            <a:noFill/>
            <a:ln w="9525" cap="rnd">
              <a:solidFill>
                <a:srgbClr val="3A2120"/>
              </a:solidFill>
              <a:prstDash val="solid"/>
              <a:round/>
            </a:ln>
          </p:spPr>
          <p:txBody>
            <a:bodyPr rtlCol="0" anchor="ctr"/>
            <a:lstStyle/>
            <a:p>
              <a:endParaRPr lang="zh-CN" altLang="en-US"/>
            </a:p>
          </p:txBody>
        </p:sp>
        <p:sp>
          <p:nvSpPr>
            <p:cNvPr id="95" name="isļidé">
              <a:extLst>
                <a:ext uri="{FF2B5EF4-FFF2-40B4-BE49-F238E27FC236}">
                  <a16:creationId xmlns:a16="http://schemas.microsoft.com/office/drawing/2014/main" id="{C30BB067-4D38-4F8A-86B8-2ACA5B154F5C}"/>
                </a:ext>
              </a:extLst>
            </p:cNvPr>
            <p:cNvSpPr/>
            <p:nvPr/>
          </p:nvSpPr>
          <p:spPr>
            <a:xfrm>
              <a:off x="5624512" y="5331046"/>
              <a:ext cx="46196" cy="22669"/>
            </a:xfrm>
            <a:custGeom>
              <a:avLst/>
              <a:gdLst>
                <a:gd name="connsiteX0" fmla="*/ 0 w 46196"/>
                <a:gd name="connsiteY0" fmla="*/ 22670 h 22669"/>
                <a:gd name="connsiteX1" fmla="*/ 46196 w 46196"/>
                <a:gd name="connsiteY1" fmla="*/ 0 h 22669"/>
              </a:gdLst>
              <a:ahLst/>
              <a:cxnLst>
                <a:cxn ang="0">
                  <a:pos x="connsiteX0" y="connsiteY0"/>
                </a:cxn>
                <a:cxn ang="0">
                  <a:pos x="connsiteX1" y="connsiteY1"/>
                </a:cxn>
              </a:cxnLst>
              <a:rect l="l" t="t" r="r" b="b"/>
              <a:pathLst>
                <a:path w="46196" h="22669">
                  <a:moveTo>
                    <a:pt x="0" y="22670"/>
                  </a:moveTo>
                  <a:cubicBezTo>
                    <a:pt x="14669" y="13811"/>
                    <a:pt x="30194" y="6191"/>
                    <a:pt x="46196" y="0"/>
                  </a:cubicBezTo>
                </a:path>
              </a:pathLst>
            </a:custGeom>
            <a:noFill/>
            <a:ln w="9525" cap="rnd">
              <a:solidFill>
                <a:srgbClr val="3A2120"/>
              </a:solidFill>
              <a:prstDash val="solid"/>
              <a:round/>
            </a:ln>
          </p:spPr>
          <p:txBody>
            <a:bodyPr rtlCol="0" anchor="ctr"/>
            <a:lstStyle/>
            <a:p>
              <a:endParaRPr lang="zh-CN" altLang="en-US"/>
            </a:p>
          </p:txBody>
        </p:sp>
        <p:sp>
          <p:nvSpPr>
            <p:cNvPr id="96" name="isḷíḓê">
              <a:extLst>
                <a:ext uri="{FF2B5EF4-FFF2-40B4-BE49-F238E27FC236}">
                  <a16:creationId xmlns:a16="http://schemas.microsoft.com/office/drawing/2014/main" id="{C93441CF-E7DF-4F3B-A9AB-CD38C764ABC0}"/>
                </a:ext>
              </a:extLst>
            </p:cNvPr>
            <p:cNvSpPr/>
            <p:nvPr/>
          </p:nvSpPr>
          <p:spPr>
            <a:xfrm>
              <a:off x="5705379" y="5303614"/>
              <a:ext cx="46386" cy="15716"/>
            </a:xfrm>
            <a:custGeom>
              <a:avLst/>
              <a:gdLst>
                <a:gd name="connsiteX0" fmla="*/ 0 w 46386"/>
                <a:gd name="connsiteY0" fmla="*/ 15716 h 15716"/>
                <a:gd name="connsiteX1" fmla="*/ 46387 w 46386"/>
                <a:gd name="connsiteY1" fmla="*/ 0 h 15716"/>
              </a:gdLst>
              <a:ahLst/>
              <a:cxnLst>
                <a:cxn ang="0">
                  <a:pos x="connsiteX0" y="connsiteY0"/>
                </a:cxn>
                <a:cxn ang="0">
                  <a:pos x="connsiteX1" y="connsiteY1"/>
                </a:cxn>
              </a:cxnLst>
              <a:rect l="l" t="t" r="r" b="b"/>
              <a:pathLst>
                <a:path w="46386" h="15716">
                  <a:moveTo>
                    <a:pt x="0" y="15716"/>
                  </a:moveTo>
                  <a:cubicBezTo>
                    <a:pt x="14954" y="9144"/>
                    <a:pt x="30480" y="3905"/>
                    <a:pt x="46387" y="0"/>
                  </a:cubicBezTo>
                </a:path>
              </a:pathLst>
            </a:custGeom>
            <a:noFill/>
            <a:ln w="9525" cap="rnd">
              <a:solidFill>
                <a:srgbClr val="3A2120"/>
              </a:solidFill>
              <a:prstDash val="solid"/>
              <a:round/>
            </a:ln>
          </p:spPr>
          <p:txBody>
            <a:bodyPr rtlCol="0" anchor="ctr"/>
            <a:lstStyle/>
            <a:p>
              <a:endParaRPr lang="zh-CN" altLang="en-US"/>
            </a:p>
          </p:txBody>
        </p:sp>
        <p:sp>
          <p:nvSpPr>
            <p:cNvPr id="97" name="íṧḻïḓe">
              <a:extLst>
                <a:ext uri="{FF2B5EF4-FFF2-40B4-BE49-F238E27FC236}">
                  <a16:creationId xmlns:a16="http://schemas.microsoft.com/office/drawing/2014/main" id="{2F085F53-1E4E-4700-9613-7F998876AEF5}"/>
                </a:ext>
              </a:extLst>
            </p:cNvPr>
            <p:cNvSpPr/>
            <p:nvPr/>
          </p:nvSpPr>
          <p:spPr>
            <a:xfrm>
              <a:off x="5789866" y="5292089"/>
              <a:ext cx="42957" cy="5715"/>
            </a:xfrm>
            <a:custGeom>
              <a:avLst/>
              <a:gdLst>
                <a:gd name="connsiteX0" fmla="*/ 0 w 42957"/>
                <a:gd name="connsiteY0" fmla="*/ 5715 h 5715"/>
                <a:gd name="connsiteX1" fmla="*/ 42958 w 42957"/>
                <a:gd name="connsiteY1" fmla="*/ 0 h 5715"/>
              </a:gdLst>
              <a:ahLst/>
              <a:cxnLst>
                <a:cxn ang="0">
                  <a:pos x="connsiteX0" y="connsiteY0"/>
                </a:cxn>
                <a:cxn ang="0">
                  <a:pos x="connsiteX1" y="connsiteY1"/>
                </a:cxn>
              </a:cxnLst>
              <a:rect l="l" t="t" r="r" b="b"/>
              <a:pathLst>
                <a:path w="42957" h="5715">
                  <a:moveTo>
                    <a:pt x="0" y="5715"/>
                  </a:moveTo>
                  <a:cubicBezTo>
                    <a:pt x="14192" y="3238"/>
                    <a:pt x="28575" y="1333"/>
                    <a:pt x="42958" y="0"/>
                  </a:cubicBezTo>
                </a:path>
              </a:pathLst>
            </a:custGeom>
            <a:noFill/>
            <a:ln w="9525" cap="rnd">
              <a:solidFill>
                <a:srgbClr val="3A2120"/>
              </a:solidFill>
              <a:prstDash val="solid"/>
              <a:round/>
            </a:ln>
          </p:spPr>
          <p:txBody>
            <a:bodyPr rtlCol="0" anchor="ctr"/>
            <a:lstStyle/>
            <a:p>
              <a:endParaRPr lang="zh-CN" altLang="en-US"/>
            </a:p>
          </p:txBody>
        </p:sp>
        <p:sp>
          <p:nvSpPr>
            <p:cNvPr id="98" name="íṥ1íḑe">
              <a:extLst>
                <a:ext uri="{FF2B5EF4-FFF2-40B4-BE49-F238E27FC236}">
                  <a16:creationId xmlns:a16="http://schemas.microsoft.com/office/drawing/2014/main" id="{6E113D74-C4B3-4CB2-9DE5-FAFB60A2A977}"/>
                </a:ext>
              </a:extLst>
            </p:cNvPr>
            <p:cNvSpPr/>
            <p:nvPr/>
          </p:nvSpPr>
          <p:spPr>
            <a:xfrm>
              <a:off x="5871781" y="5290565"/>
              <a:ext cx="21050" cy="9525"/>
            </a:xfrm>
            <a:custGeom>
              <a:avLst/>
              <a:gdLst>
                <a:gd name="connsiteX0" fmla="*/ 0 w 21050"/>
                <a:gd name="connsiteY0" fmla="*/ 0 h 9525"/>
                <a:gd name="connsiteX1" fmla="*/ 21050 w 21050"/>
                <a:gd name="connsiteY1" fmla="*/ 0 h 9525"/>
              </a:gdLst>
              <a:ahLst/>
              <a:cxnLst>
                <a:cxn ang="0">
                  <a:pos x="connsiteX0" y="connsiteY0"/>
                </a:cxn>
                <a:cxn ang="0">
                  <a:pos x="connsiteX1" y="connsiteY1"/>
                </a:cxn>
              </a:cxnLst>
              <a:rect l="l" t="t" r="r" b="b"/>
              <a:pathLst>
                <a:path w="21050" h="9525">
                  <a:moveTo>
                    <a:pt x="0" y="0"/>
                  </a:moveTo>
                  <a:cubicBezTo>
                    <a:pt x="7049" y="0"/>
                    <a:pt x="14097" y="0"/>
                    <a:pt x="21050" y="0"/>
                  </a:cubicBezTo>
                </a:path>
              </a:pathLst>
            </a:custGeom>
            <a:noFill/>
            <a:ln w="9525" cap="rnd">
              <a:solidFill>
                <a:srgbClr val="3A2120"/>
              </a:solidFill>
              <a:prstDash val="solid"/>
              <a:round/>
            </a:ln>
          </p:spPr>
          <p:txBody>
            <a:bodyPr rtlCol="0" anchor="ctr"/>
            <a:lstStyle/>
            <a:p>
              <a:endParaRPr lang="zh-CN" altLang="en-US"/>
            </a:p>
          </p:txBody>
        </p:sp>
        <p:sp>
          <p:nvSpPr>
            <p:cNvPr id="99" name="iṣļïďè">
              <a:extLst>
                <a:ext uri="{FF2B5EF4-FFF2-40B4-BE49-F238E27FC236}">
                  <a16:creationId xmlns:a16="http://schemas.microsoft.com/office/drawing/2014/main" id="{DD931F95-F182-4D8B-8AA7-0D437ECA0965}"/>
                </a:ext>
              </a:extLst>
            </p:cNvPr>
            <p:cNvSpPr/>
            <p:nvPr/>
          </p:nvSpPr>
          <p:spPr>
            <a:xfrm>
              <a:off x="5415819" y="4439316"/>
              <a:ext cx="60483" cy="758761"/>
            </a:xfrm>
            <a:custGeom>
              <a:avLst/>
              <a:gdLst>
                <a:gd name="connsiteX0" fmla="*/ 0 w 60483"/>
                <a:gd name="connsiteY0" fmla="*/ 0 h 758761"/>
                <a:gd name="connsiteX1" fmla="*/ 60484 w 60483"/>
                <a:gd name="connsiteY1" fmla="*/ 758762 h 758761"/>
              </a:gdLst>
              <a:ahLst/>
              <a:cxnLst>
                <a:cxn ang="0">
                  <a:pos x="connsiteX0" y="connsiteY0"/>
                </a:cxn>
                <a:cxn ang="0">
                  <a:pos x="connsiteX1" y="connsiteY1"/>
                </a:cxn>
              </a:cxnLst>
              <a:rect l="l" t="t" r="r" b="b"/>
              <a:pathLst>
                <a:path w="60483" h="758761">
                  <a:moveTo>
                    <a:pt x="0" y="0"/>
                  </a:moveTo>
                  <a:cubicBezTo>
                    <a:pt x="1619" y="253937"/>
                    <a:pt x="21812" y="507778"/>
                    <a:pt x="60484" y="758762"/>
                  </a:cubicBezTo>
                </a:path>
              </a:pathLst>
            </a:custGeom>
            <a:noFill/>
            <a:ln w="9525" cap="rnd">
              <a:solidFill>
                <a:srgbClr val="3A2120"/>
              </a:solidFill>
              <a:prstDash val="solid"/>
              <a:round/>
            </a:ln>
          </p:spPr>
          <p:txBody>
            <a:bodyPr rtlCol="0" anchor="ctr"/>
            <a:lstStyle/>
            <a:p>
              <a:endParaRPr lang="zh-CN" altLang="en-US"/>
            </a:p>
          </p:txBody>
        </p:sp>
        <p:sp>
          <p:nvSpPr>
            <p:cNvPr id="100" name="îṥḷïḑé">
              <a:extLst>
                <a:ext uri="{FF2B5EF4-FFF2-40B4-BE49-F238E27FC236}">
                  <a16:creationId xmlns:a16="http://schemas.microsoft.com/office/drawing/2014/main" id="{60F362E8-172C-44A9-8488-D5FB7AF5B3BD}"/>
                </a:ext>
              </a:extLst>
            </p:cNvPr>
            <p:cNvSpPr/>
            <p:nvPr/>
          </p:nvSpPr>
          <p:spPr>
            <a:xfrm>
              <a:off x="5270563" y="4989956"/>
              <a:ext cx="184784" cy="87629"/>
            </a:xfrm>
            <a:custGeom>
              <a:avLst/>
              <a:gdLst>
                <a:gd name="connsiteX0" fmla="*/ 0 w 184784"/>
                <a:gd name="connsiteY0" fmla="*/ 0 h 87629"/>
                <a:gd name="connsiteX1" fmla="*/ 184785 w 184784"/>
                <a:gd name="connsiteY1" fmla="*/ 87630 h 87629"/>
              </a:gdLst>
              <a:ahLst/>
              <a:cxnLst>
                <a:cxn ang="0">
                  <a:pos x="connsiteX0" y="connsiteY0"/>
                </a:cxn>
                <a:cxn ang="0">
                  <a:pos x="connsiteX1" y="connsiteY1"/>
                </a:cxn>
              </a:cxnLst>
              <a:rect l="l" t="t" r="r" b="b"/>
              <a:pathLst>
                <a:path w="184784" h="87629">
                  <a:moveTo>
                    <a:pt x="0" y="0"/>
                  </a:moveTo>
                  <a:cubicBezTo>
                    <a:pt x="62294" y="27813"/>
                    <a:pt x="123920" y="56959"/>
                    <a:pt x="184785" y="87630"/>
                  </a:cubicBezTo>
                </a:path>
              </a:pathLst>
            </a:custGeom>
            <a:noFill/>
            <a:ln w="9525" cap="rnd">
              <a:solidFill>
                <a:srgbClr val="3A2120"/>
              </a:solidFill>
              <a:prstDash val="solid"/>
              <a:round/>
            </a:ln>
          </p:spPr>
          <p:txBody>
            <a:bodyPr rtlCol="0" anchor="ctr"/>
            <a:lstStyle/>
            <a:p>
              <a:endParaRPr lang="zh-CN" altLang="en-US"/>
            </a:p>
          </p:txBody>
        </p:sp>
        <p:sp>
          <p:nvSpPr>
            <p:cNvPr id="101" name="îšlíḓè">
              <a:extLst>
                <a:ext uri="{FF2B5EF4-FFF2-40B4-BE49-F238E27FC236}">
                  <a16:creationId xmlns:a16="http://schemas.microsoft.com/office/drawing/2014/main" id="{E9BB3206-B5F9-4817-B86D-1EC85678152F}"/>
                </a:ext>
              </a:extLst>
            </p:cNvPr>
            <p:cNvSpPr/>
            <p:nvPr/>
          </p:nvSpPr>
          <p:spPr>
            <a:xfrm>
              <a:off x="4448184" y="3022948"/>
              <a:ext cx="459476" cy="359817"/>
            </a:xfrm>
            <a:custGeom>
              <a:avLst/>
              <a:gdLst>
                <a:gd name="connsiteX0" fmla="*/ 86 w 459476"/>
                <a:gd name="connsiteY0" fmla="*/ 1048 h 359817"/>
                <a:gd name="connsiteX1" fmla="*/ 62570 w 459476"/>
                <a:gd name="connsiteY1" fmla="*/ 206502 h 359817"/>
                <a:gd name="connsiteX2" fmla="*/ 226590 w 459476"/>
                <a:gd name="connsiteY2" fmla="*/ 359664 h 359817"/>
                <a:gd name="connsiteX3" fmla="*/ 354321 w 459476"/>
                <a:gd name="connsiteY3" fmla="*/ 234601 h 359817"/>
                <a:gd name="connsiteX4" fmla="*/ 459477 w 459476"/>
                <a:gd name="connsiteY4" fmla="*/ 0 h 35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76" h="359817">
                  <a:moveTo>
                    <a:pt x="86" y="1048"/>
                  </a:moveTo>
                  <a:cubicBezTo>
                    <a:pt x="-1629" y="73724"/>
                    <a:pt x="22470" y="145828"/>
                    <a:pt x="62570" y="206502"/>
                  </a:cubicBezTo>
                  <a:cubicBezTo>
                    <a:pt x="102670" y="267176"/>
                    <a:pt x="165059" y="320993"/>
                    <a:pt x="226590" y="359664"/>
                  </a:cubicBezTo>
                  <a:cubicBezTo>
                    <a:pt x="233544" y="364046"/>
                    <a:pt x="325650" y="273177"/>
                    <a:pt x="354321" y="234601"/>
                  </a:cubicBezTo>
                  <a:cubicBezTo>
                    <a:pt x="410232" y="159258"/>
                    <a:pt x="457476" y="72390"/>
                    <a:pt x="459477" y="0"/>
                  </a:cubicBezTo>
                </a:path>
              </a:pathLst>
            </a:custGeom>
            <a:noFill/>
            <a:ln w="9525" cap="rnd">
              <a:solidFill>
                <a:srgbClr val="3A2120"/>
              </a:solidFill>
              <a:prstDash val="solid"/>
              <a:round/>
            </a:ln>
          </p:spPr>
          <p:txBody>
            <a:bodyPr rtlCol="0" anchor="ctr"/>
            <a:lstStyle/>
            <a:p>
              <a:endParaRPr lang="zh-CN" altLang="en-US"/>
            </a:p>
          </p:txBody>
        </p:sp>
        <p:sp>
          <p:nvSpPr>
            <p:cNvPr id="102" name="îṡ1íḑé">
              <a:extLst>
                <a:ext uri="{FF2B5EF4-FFF2-40B4-BE49-F238E27FC236}">
                  <a16:creationId xmlns:a16="http://schemas.microsoft.com/office/drawing/2014/main" id="{4EB9AAF4-ADF9-4E0E-B16A-9732E8811E8C}"/>
                </a:ext>
              </a:extLst>
            </p:cNvPr>
            <p:cNvSpPr/>
            <p:nvPr/>
          </p:nvSpPr>
          <p:spPr>
            <a:xfrm>
              <a:off x="4636198" y="3382707"/>
              <a:ext cx="75437" cy="75437"/>
            </a:xfrm>
            <a:custGeom>
              <a:avLst/>
              <a:gdLst>
                <a:gd name="connsiteX0" fmla="*/ 75438 w 75437"/>
                <a:gd name="connsiteY0" fmla="*/ 37719 h 75437"/>
                <a:gd name="connsiteX1" fmla="*/ 37719 w 75437"/>
                <a:gd name="connsiteY1" fmla="*/ 75438 h 75437"/>
                <a:gd name="connsiteX2" fmla="*/ 0 w 75437"/>
                <a:gd name="connsiteY2" fmla="*/ 37719 h 75437"/>
                <a:gd name="connsiteX3" fmla="*/ 37719 w 75437"/>
                <a:gd name="connsiteY3" fmla="*/ 0 h 75437"/>
                <a:gd name="connsiteX4" fmla="*/ 75438 w 75437"/>
                <a:gd name="connsiteY4" fmla="*/ 37719 h 75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7" h="75437">
                  <a:moveTo>
                    <a:pt x="75438" y="37719"/>
                  </a:moveTo>
                  <a:cubicBezTo>
                    <a:pt x="75438" y="58579"/>
                    <a:pt x="58579" y="75438"/>
                    <a:pt x="37719" y="75438"/>
                  </a:cubicBezTo>
                  <a:cubicBezTo>
                    <a:pt x="16859" y="75438"/>
                    <a:pt x="0" y="58579"/>
                    <a:pt x="0" y="37719"/>
                  </a:cubicBezTo>
                  <a:cubicBezTo>
                    <a:pt x="0" y="16859"/>
                    <a:pt x="16859" y="0"/>
                    <a:pt x="37719" y="0"/>
                  </a:cubicBezTo>
                  <a:cubicBezTo>
                    <a:pt x="58579" y="0"/>
                    <a:pt x="75438" y="16859"/>
                    <a:pt x="75438" y="37719"/>
                  </a:cubicBezTo>
                  <a:close/>
                </a:path>
              </a:pathLst>
            </a:custGeom>
            <a:solidFill>
              <a:srgbClr val="FFDEBB"/>
            </a:solidFill>
            <a:ln w="9525" cap="rnd">
              <a:solidFill>
                <a:srgbClr val="3A2120"/>
              </a:solidFill>
              <a:prstDash val="solid"/>
              <a:round/>
            </a:ln>
          </p:spPr>
          <p:txBody>
            <a:bodyPr rtlCol="0" anchor="ctr"/>
            <a:lstStyle/>
            <a:p>
              <a:endParaRPr lang="zh-CN" altLang="en-US"/>
            </a:p>
          </p:txBody>
        </p:sp>
      </p:grpSp>
      <p:grpSp>
        <p:nvGrpSpPr>
          <p:cNvPr id="111" name="组合 1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AD3A1F2-2207-4B81-BFF5-91DA0DE80737}"/>
              </a:ext>
            </a:extLst>
          </p:cNvPr>
          <p:cNvGrpSpPr>
            <a:grpSpLocks noChangeAspect="1"/>
          </p:cNvGrpSpPr>
          <p:nvPr/>
        </p:nvGrpSpPr>
        <p:grpSpPr>
          <a:xfrm>
            <a:off x="7331423" y="1576586"/>
            <a:ext cx="3404568" cy="4473411"/>
            <a:chOff x="4375151" y="812800"/>
            <a:chExt cx="3403600" cy="5232400"/>
          </a:xfrm>
        </p:grpSpPr>
        <p:sp>
          <p:nvSpPr>
            <p:cNvPr id="112" name="iš1îḓê">
              <a:extLst>
                <a:ext uri="{FF2B5EF4-FFF2-40B4-BE49-F238E27FC236}">
                  <a16:creationId xmlns:a16="http://schemas.microsoft.com/office/drawing/2014/main" id="{9CD2CB0B-3764-4177-8DDC-471436975434}"/>
                </a:ext>
              </a:extLst>
            </p:cNvPr>
            <p:cNvSpPr/>
            <p:nvPr/>
          </p:nvSpPr>
          <p:spPr bwMode="auto">
            <a:xfrm>
              <a:off x="5032376" y="3405188"/>
              <a:ext cx="2714625" cy="1420813"/>
            </a:xfrm>
            <a:custGeom>
              <a:avLst/>
              <a:gdLst>
                <a:gd name="T0" fmla="*/ 0 w 1710"/>
                <a:gd name="T1" fmla="*/ 285 h 895"/>
                <a:gd name="T2" fmla="*/ 1710 w 1710"/>
                <a:gd name="T3" fmla="*/ 0 h 895"/>
                <a:gd name="T4" fmla="*/ 1710 w 1710"/>
                <a:gd name="T5" fmla="*/ 840 h 895"/>
                <a:gd name="T6" fmla="*/ 0 w 1710"/>
                <a:gd name="T7" fmla="*/ 895 h 895"/>
                <a:gd name="T8" fmla="*/ 0 w 1710"/>
                <a:gd name="T9" fmla="*/ 285 h 895"/>
              </a:gdLst>
              <a:ahLst/>
              <a:cxnLst>
                <a:cxn ang="0">
                  <a:pos x="T0" y="T1"/>
                </a:cxn>
                <a:cxn ang="0">
                  <a:pos x="T2" y="T3"/>
                </a:cxn>
                <a:cxn ang="0">
                  <a:pos x="T4" y="T5"/>
                </a:cxn>
                <a:cxn ang="0">
                  <a:pos x="T6" y="T7"/>
                </a:cxn>
                <a:cxn ang="0">
                  <a:pos x="T8" y="T9"/>
                </a:cxn>
              </a:cxnLst>
              <a:rect l="0" t="0" r="r" b="b"/>
              <a:pathLst>
                <a:path w="1710" h="895">
                  <a:moveTo>
                    <a:pt x="0" y="285"/>
                  </a:moveTo>
                  <a:lnTo>
                    <a:pt x="1710" y="0"/>
                  </a:lnTo>
                  <a:lnTo>
                    <a:pt x="1710" y="840"/>
                  </a:lnTo>
                  <a:lnTo>
                    <a:pt x="0" y="895"/>
                  </a:lnTo>
                  <a:lnTo>
                    <a:pt x="0" y="285"/>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ïslíḍè">
              <a:extLst>
                <a:ext uri="{FF2B5EF4-FFF2-40B4-BE49-F238E27FC236}">
                  <a16:creationId xmlns:a16="http://schemas.microsoft.com/office/drawing/2014/main" id="{EA1083D6-06FB-484B-BDE1-2D7A278F65A6}"/>
                </a:ext>
              </a:extLst>
            </p:cNvPr>
            <p:cNvSpPr/>
            <p:nvPr/>
          </p:nvSpPr>
          <p:spPr bwMode="auto">
            <a:xfrm>
              <a:off x="5032376" y="3405188"/>
              <a:ext cx="2714625" cy="1420813"/>
            </a:xfrm>
            <a:custGeom>
              <a:avLst/>
              <a:gdLst>
                <a:gd name="T0" fmla="*/ 0 w 1710"/>
                <a:gd name="T1" fmla="*/ 285 h 895"/>
                <a:gd name="T2" fmla="*/ 1710 w 1710"/>
                <a:gd name="T3" fmla="*/ 0 h 895"/>
                <a:gd name="T4" fmla="*/ 1710 w 1710"/>
                <a:gd name="T5" fmla="*/ 840 h 895"/>
                <a:gd name="T6" fmla="*/ 0 w 1710"/>
                <a:gd name="T7" fmla="*/ 895 h 895"/>
                <a:gd name="T8" fmla="*/ 0 w 1710"/>
                <a:gd name="T9" fmla="*/ 285 h 895"/>
              </a:gdLst>
              <a:ahLst/>
              <a:cxnLst>
                <a:cxn ang="0">
                  <a:pos x="T0" y="T1"/>
                </a:cxn>
                <a:cxn ang="0">
                  <a:pos x="T2" y="T3"/>
                </a:cxn>
                <a:cxn ang="0">
                  <a:pos x="T4" y="T5"/>
                </a:cxn>
                <a:cxn ang="0">
                  <a:pos x="T6" y="T7"/>
                </a:cxn>
                <a:cxn ang="0">
                  <a:pos x="T8" y="T9"/>
                </a:cxn>
              </a:cxnLst>
              <a:rect l="0" t="0" r="r" b="b"/>
              <a:pathLst>
                <a:path w="1710" h="895">
                  <a:moveTo>
                    <a:pt x="0" y="285"/>
                  </a:moveTo>
                  <a:lnTo>
                    <a:pt x="1710" y="0"/>
                  </a:lnTo>
                  <a:lnTo>
                    <a:pt x="1710" y="840"/>
                  </a:lnTo>
                  <a:lnTo>
                    <a:pt x="0" y="895"/>
                  </a:lnTo>
                  <a:lnTo>
                    <a:pt x="0"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iṧ1íďé">
              <a:extLst>
                <a:ext uri="{FF2B5EF4-FFF2-40B4-BE49-F238E27FC236}">
                  <a16:creationId xmlns:a16="http://schemas.microsoft.com/office/drawing/2014/main" id="{AE840B7D-1048-45EE-BE76-F0C414B6BBF9}"/>
                </a:ext>
              </a:extLst>
            </p:cNvPr>
            <p:cNvSpPr/>
            <p:nvPr/>
          </p:nvSpPr>
          <p:spPr bwMode="auto">
            <a:xfrm>
              <a:off x="5829301" y="2093913"/>
              <a:ext cx="1949450" cy="1127125"/>
            </a:xfrm>
            <a:custGeom>
              <a:avLst/>
              <a:gdLst>
                <a:gd name="T0" fmla="*/ 1228 w 1228"/>
                <a:gd name="T1" fmla="*/ 0 h 710"/>
                <a:gd name="T2" fmla="*/ 0 w 1228"/>
                <a:gd name="T3" fmla="*/ 348 h 710"/>
                <a:gd name="T4" fmla="*/ 0 w 1228"/>
                <a:gd name="T5" fmla="*/ 710 h 710"/>
                <a:gd name="T6" fmla="*/ 1228 w 1228"/>
                <a:gd name="T7" fmla="*/ 448 h 710"/>
                <a:gd name="T8" fmla="*/ 1228 w 1228"/>
                <a:gd name="T9" fmla="*/ 0 h 710"/>
              </a:gdLst>
              <a:ahLst/>
              <a:cxnLst>
                <a:cxn ang="0">
                  <a:pos x="T0" y="T1"/>
                </a:cxn>
                <a:cxn ang="0">
                  <a:pos x="T2" y="T3"/>
                </a:cxn>
                <a:cxn ang="0">
                  <a:pos x="T4" y="T5"/>
                </a:cxn>
                <a:cxn ang="0">
                  <a:pos x="T6" y="T7"/>
                </a:cxn>
                <a:cxn ang="0">
                  <a:pos x="T8" y="T9"/>
                </a:cxn>
              </a:cxnLst>
              <a:rect l="0" t="0" r="r" b="b"/>
              <a:pathLst>
                <a:path w="1228" h="710">
                  <a:moveTo>
                    <a:pt x="1228" y="0"/>
                  </a:moveTo>
                  <a:lnTo>
                    <a:pt x="0" y="348"/>
                  </a:lnTo>
                  <a:lnTo>
                    <a:pt x="0" y="710"/>
                  </a:lnTo>
                  <a:lnTo>
                    <a:pt x="1228" y="448"/>
                  </a:lnTo>
                  <a:lnTo>
                    <a:pt x="1228"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ṡľîḓe">
              <a:extLst>
                <a:ext uri="{FF2B5EF4-FFF2-40B4-BE49-F238E27FC236}">
                  <a16:creationId xmlns:a16="http://schemas.microsoft.com/office/drawing/2014/main" id="{4CFE66E0-B10C-4F95-BB33-4B5EBDDC4FA4}"/>
                </a:ext>
              </a:extLst>
            </p:cNvPr>
            <p:cNvSpPr/>
            <p:nvPr/>
          </p:nvSpPr>
          <p:spPr bwMode="auto">
            <a:xfrm>
              <a:off x="5872163" y="2114550"/>
              <a:ext cx="1852613" cy="1074738"/>
            </a:xfrm>
            <a:custGeom>
              <a:avLst/>
              <a:gdLst>
                <a:gd name="T0" fmla="*/ 1167 w 1167"/>
                <a:gd name="T1" fmla="*/ 0 h 677"/>
                <a:gd name="T2" fmla="*/ 0 w 1167"/>
                <a:gd name="T3" fmla="*/ 338 h 677"/>
                <a:gd name="T4" fmla="*/ 0 w 1167"/>
                <a:gd name="T5" fmla="*/ 677 h 677"/>
                <a:gd name="T6" fmla="*/ 1167 w 1167"/>
                <a:gd name="T7" fmla="*/ 406 h 677"/>
                <a:gd name="T8" fmla="*/ 1167 w 1167"/>
                <a:gd name="T9" fmla="*/ 0 h 677"/>
              </a:gdLst>
              <a:ahLst/>
              <a:cxnLst>
                <a:cxn ang="0">
                  <a:pos x="T0" y="T1"/>
                </a:cxn>
                <a:cxn ang="0">
                  <a:pos x="T2" y="T3"/>
                </a:cxn>
                <a:cxn ang="0">
                  <a:pos x="T4" y="T5"/>
                </a:cxn>
                <a:cxn ang="0">
                  <a:pos x="T6" y="T7"/>
                </a:cxn>
                <a:cxn ang="0">
                  <a:pos x="T8" y="T9"/>
                </a:cxn>
              </a:cxnLst>
              <a:rect l="0" t="0" r="r" b="b"/>
              <a:pathLst>
                <a:path w="1167" h="677">
                  <a:moveTo>
                    <a:pt x="1167" y="0"/>
                  </a:moveTo>
                  <a:lnTo>
                    <a:pt x="0" y="338"/>
                  </a:lnTo>
                  <a:lnTo>
                    <a:pt x="0" y="677"/>
                  </a:lnTo>
                  <a:lnTo>
                    <a:pt x="1167" y="406"/>
                  </a:lnTo>
                  <a:lnTo>
                    <a:pt x="1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şḻiḋè">
              <a:extLst>
                <a:ext uri="{FF2B5EF4-FFF2-40B4-BE49-F238E27FC236}">
                  <a16:creationId xmlns:a16="http://schemas.microsoft.com/office/drawing/2014/main" id="{9DDEC4F8-CF97-4B18-9EA9-0BDE70C362D6}"/>
                </a:ext>
              </a:extLst>
            </p:cNvPr>
            <p:cNvSpPr/>
            <p:nvPr/>
          </p:nvSpPr>
          <p:spPr bwMode="auto">
            <a:xfrm>
              <a:off x="6003926" y="2711450"/>
              <a:ext cx="169863" cy="311150"/>
            </a:xfrm>
            <a:custGeom>
              <a:avLst/>
              <a:gdLst>
                <a:gd name="T0" fmla="*/ 111 w 111"/>
                <a:gd name="T1" fmla="*/ 88 h 204"/>
                <a:gd name="T2" fmla="*/ 55 w 111"/>
                <a:gd name="T3" fmla="*/ 197 h 204"/>
                <a:gd name="T4" fmla="*/ 0 w 111"/>
                <a:gd name="T5" fmla="*/ 117 h 204"/>
                <a:gd name="T6" fmla="*/ 55 w 111"/>
                <a:gd name="T7" fmla="*/ 9 h 204"/>
                <a:gd name="T8" fmla="*/ 111 w 111"/>
                <a:gd name="T9" fmla="*/ 88 h 204"/>
              </a:gdLst>
              <a:ahLst/>
              <a:cxnLst>
                <a:cxn ang="0">
                  <a:pos x="T0" y="T1"/>
                </a:cxn>
                <a:cxn ang="0">
                  <a:pos x="T2" y="T3"/>
                </a:cxn>
                <a:cxn ang="0">
                  <a:pos x="T4" y="T5"/>
                </a:cxn>
                <a:cxn ang="0">
                  <a:pos x="T6" y="T7"/>
                </a:cxn>
                <a:cxn ang="0">
                  <a:pos x="T8" y="T9"/>
                </a:cxn>
              </a:cxnLst>
              <a:rect l="0" t="0" r="r" b="b"/>
              <a:pathLst>
                <a:path w="111" h="204">
                  <a:moveTo>
                    <a:pt x="111" y="88"/>
                  </a:moveTo>
                  <a:cubicBezTo>
                    <a:pt x="111" y="140"/>
                    <a:pt x="86" y="189"/>
                    <a:pt x="55" y="197"/>
                  </a:cubicBezTo>
                  <a:cubicBezTo>
                    <a:pt x="24" y="204"/>
                    <a:pt x="0" y="169"/>
                    <a:pt x="0" y="117"/>
                  </a:cubicBezTo>
                  <a:cubicBezTo>
                    <a:pt x="0" y="65"/>
                    <a:pt x="24" y="17"/>
                    <a:pt x="55" y="9"/>
                  </a:cubicBezTo>
                  <a:cubicBezTo>
                    <a:pt x="86" y="0"/>
                    <a:pt x="111" y="35"/>
                    <a:pt x="111" y="88"/>
                  </a:cubicBezTo>
                  <a:close/>
                </a:path>
              </a:pathLst>
            </a:custGeom>
            <a:noFill/>
            <a:ln w="12700" cap="flat">
              <a:solidFill>
                <a:srgbClr val="DB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17" name="íṡlîdé">
              <a:extLst>
                <a:ext uri="{FF2B5EF4-FFF2-40B4-BE49-F238E27FC236}">
                  <a16:creationId xmlns:a16="http://schemas.microsoft.com/office/drawing/2014/main" id="{44F9A442-D3C6-4EF6-A4E2-75B915630AA4}"/>
                </a:ext>
              </a:extLst>
            </p:cNvPr>
            <p:cNvSpPr/>
            <p:nvPr/>
          </p:nvSpPr>
          <p:spPr bwMode="auto">
            <a:xfrm>
              <a:off x="6332538" y="2406650"/>
              <a:ext cx="1177925" cy="382588"/>
            </a:xfrm>
            <a:custGeom>
              <a:avLst/>
              <a:gdLst>
                <a:gd name="T0" fmla="*/ 742 w 742"/>
                <a:gd name="T1" fmla="*/ 47 h 241"/>
                <a:gd name="T2" fmla="*/ 0 w 742"/>
                <a:gd name="T3" fmla="*/ 241 h 241"/>
                <a:gd name="T4" fmla="*/ 0 w 742"/>
                <a:gd name="T5" fmla="*/ 199 h 241"/>
                <a:gd name="T6" fmla="*/ 742 w 742"/>
                <a:gd name="T7" fmla="*/ 0 h 241"/>
                <a:gd name="T8" fmla="*/ 742 w 742"/>
                <a:gd name="T9" fmla="*/ 47 h 241"/>
              </a:gdLst>
              <a:ahLst/>
              <a:cxnLst>
                <a:cxn ang="0">
                  <a:pos x="T0" y="T1"/>
                </a:cxn>
                <a:cxn ang="0">
                  <a:pos x="T2" y="T3"/>
                </a:cxn>
                <a:cxn ang="0">
                  <a:pos x="T4" y="T5"/>
                </a:cxn>
                <a:cxn ang="0">
                  <a:pos x="T6" y="T7"/>
                </a:cxn>
                <a:cxn ang="0">
                  <a:pos x="T8" y="T9"/>
                </a:cxn>
              </a:cxnLst>
              <a:rect l="0" t="0" r="r" b="b"/>
              <a:pathLst>
                <a:path w="742" h="241">
                  <a:moveTo>
                    <a:pt x="742" y="47"/>
                  </a:moveTo>
                  <a:lnTo>
                    <a:pt x="0" y="241"/>
                  </a:lnTo>
                  <a:lnTo>
                    <a:pt x="0" y="199"/>
                  </a:lnTo>
                  <a:lnTo>
                    <a:pt x="742" y="0"/>
                  </a:lnTo>
                  <a:lnTo>
                    <a:pt x="742" y="47"/>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îSḷïḍe">
              <a:extLst>
                <a:ext uri="{FF2B5EF4-FFF2-40B4-BE49-F238E27FC236}">
                  <a16:creationId xmlns:a16="http://schemas.microsoft.com/office/drawing/2014/main" id="{E8281E11-68B8-4739-8314-54AB32009EDC}"/>
                </a:ext>
              </a:extLst>
            </p:cNvPr>
            <p:cNvSpPr/>
            <p:nvPr/>
          </p:nvSpPr>
          <p:spPr bwMode="auto">
            <a:xfrm>
              <a:off x="6332538" y="2555875"/>
              <a:ext cx="1177925" cy="384175"/>
            </a:xfrm>
            <a:custGeom>
              <a:avLst/>
              <a:gdLst>
                <a:gd name="T0" fmla="*/ 742 w 742"/>
                <a:gd name="T1" fmla="*/ 47 h 242"/>
                <a:gd name="T2" fmla="*/ 0 w 742"/>
                <a:gd name="T3" fmla="*/ 242 h 242"/>
                <a:gd name="T4" fmla="*/ 0 w 742"/>
                <a:gd name="T5" fmla="*/ 200 h 242"/>
                <a:gd name="T6" fmla="*/ 742 w 742"/>
                <a:gd name="T7" fmla="*/ 0 h 242"/>
                <a:gd name="T8" fmla="*/ 742 w 742"/>
                <a:gd name="T9" fmla="*/ 47 h 242"/>
              </a:gdLst>
              <a:ahLst/>
              <a:cxnLst>
                <a:cxn ang="0">
                  <a:pos x="T0" y="T1"/>
                </a:cxn>
                <a:cxn ang="0">
                  <a:pos x="T2" y="T3"/>
                </a:cxn>
                <a:cxn ang="0">
                  <a:pos x="T4" y="T5"/>
                </a:cxn>
                <a:cxn ang="0">
                  <a:pos x="T6" y="T7"/>
                </a:cxn>
                <a:cxn ang="0">
                  <a:pos x="T8" y="T9"/>
                </a:cxn>
              </a:cxnLst>
              <a:rect l="0" t="0" r="r" b="b"/>
              <a:pathLst>
                <a:path w="742" h="242">
                  <a:moveTo>
                    <a:pt x="742" y="47"/>
                  </a:moveTo>
                  <a:lnTo>
                    <a:pt x="0" y="242"/>
                  </a:lnTo>
                  <a:lnTo>
                    <a:pt x="0" y="200"/>
                  </a:lnTo>
                  <a:lnTo>
                    <a:pt x="742" y="0"/>
                  </a:lnTo>
                  <a:lnTo>
                    <a:pt x="742" y="47"/>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íṥ1îďè">
              <a:extLst>
                <a:ext uri="{FF2B5EF4-FFF2-40B4-BE49-F238E27FC236}">
                  <a16:creationId xmlns:a16="http://schemas.microsoft.com/office/drawing/2014/main" id="{65C48A95-63D1-4479-8166-E87194656933}"/>
                </a:ext>
              </a:extLst>
            </p:cNvPr>
            <p:cNvSpPr/>
            <p:nvPr/>
          </p:nvSpPr>
          <p:spPr bwMode="auto">
            <a:xfrm>
              <a:off x="5273676" y="4027488"/>
              <a:ext cx="295275" cy="555625"/>
            </a:xfrm>
            <a:custGeom>
              <a:avLst/>
              <a:gdLst>
                <a:gd name="T0" fmla="*/ 194 w 194"/>
                <a:gd name="T1" fmla="*/ 174 h 364"/>
                <a:gd name="T2" fmla="*/ 96 w 194"/>
                <a:gd name="T3" fmla="*/ 7 h 364"/>
                <a:gd name="T4" fmla="*/ 0 w 194"/>
                <a:gd name="T5" fmla="*/ 194 h 364"/>
                <a:gd name="T6" fmla="*/ 96 w 194"/>
                <a:gd name="T7" fmla="*/ 361 h 364"/>
                <a:gd name="T8" fmla="*/ 194 w 194"/>
                <a:gd name="T9" fmla="*/ 174 h 364"/>
              </a:gdLst>
              <a:ahLst/>
              <a:cxnLst>
                <a:cxn ang="0">
                  <a:pos x="T0" y="T1"/>
                </a:cxn>
                <a:cxn ang="0">
                  <a:pos x="T2" y="T3"/>
                </a:cxn>
                <a:cxn ang="0">
                  <a:pos x="T4" y="T5"/>
                </a:cxn>
                <a:cxn ang="0">
                  <a:pos x="T6" y="T7"/>
                </a:cxn>
                <a:cxn ang="0">
                  <a:pos x="T8" y="T9"/>
                </a:cxn>
              </a:cxnLst>
              <a:rect l="0" t="0" r="r" b="b"/>
              <a:pathLst>
                <a:path w="194" h="364">
                  <a:moveTo>
                    <a:pt x="194" y="174"/>
                  </a:moveTo>
                  <a:cubicBezTo>
                    <a:pt x="194" y="74"/>
                    <a:pt x="150" y="0"/>
                    <a:pt x="96" y="7"/>
                  </a:cubicBezTo>
                  <a:cubicBezTo>
                    <a:pt x="43" y="15"/>
                    <a:pt x="0" y="98"/>
                    <a:pt x="0" y="194"/>
                  </a:cubicBezTo>
                  <a:cubicBezTo>
                    <a:pt x="0" y="290"/>
                    <a:pt x="43" y="364"/>
                    <a:pt x="96" y="361"/>
                  </a:cubicBezTo>
                  <a:cubicBezTo>
                    <a:pt x="150" y="357"/>
                    <a:pt x="194" y="273"/>
                    <a:pt x="194" y="1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íšļiḋè">
              <a:extLst>
                <a:ext uri="{FF2B5EF4-FFF2-40B4-BE49-F238E27FC236}">
                  <a16:creationId xmlns:a16="http://schemas.microsoft.com/office/drawing/2014/main" id="{9CFB5B98-3824-4E3F-BAA5-0D501C62670F}"/>
                </a:ext>
              </a:extLst>
            </p:cNvPr>
            <p:cNvSpPr/>
            <p:nvPr/>
          </p:nvSpPr>
          <p:spPr bwMode="auto">
            <a:xfrm>
              <a:off x="5776913" y="3910013"/>
              <a:ext cx="1625600" cy="298450"/>
            </a:xfrm>
            <a:custGeom>
              <a:avLst/>
              <a:gdLst>
                <a:gd name="T0" fmla="*/ 1024 w 1024"/>
                <a:gd name="T1" fmla="*/ 75 h 188"/>
                <a:gd name="T2" fmla="*/ 0 w 1024"/>
                <a:gd name="T3" fmla="*/ 188 h 188"/>
                <a:gd name="T4" fmla="*/ 0 w 1024"/>
                <a:gd name="T5" fmla="*/ 124 h 188"/>
                <a:gd name="T6" fmla="*/ 1024 w 1024"/>
                <a:gd name="T7" fmla="*/ 0 h 188"/>
                <a:gd name="T8" fmla="*/ 1024 w 1024"/>
                <a:gd name="T9" fmla="*/ 75 h 188"/>
              </a:gdLst>
              <a:ahLst/>
              <a:cxnLst>
                <a:cxn ang="0">
                  <a:pos x="T0" y="T1"/>
                </a:cxn>
                <a:cxn ang="0">
                  <a:pos x="T2" y="T3"/>
                </a:cxn>
                <a:cxn ang="0">
                  <a:pos x="T4" y="T5"/>
                </a:cxn>
                <a:cxn ang="0">
                  <a:pos x="T6" y="T7"/>
                </a:cxn>
                <a:cxn ang="0">
                  <a:pos x="T8" y="T9"/>
                </a:cxn>
              </a:cxnLst>
              <a:rect l="0" t="0" r="r" b="b"/>
              <a:pathLst>
                <a:path w="1024" h="188">
                  <a:moveTo>
                    <a:pt x="1024" y="75"/>
                  </a:moveTo>
                  <a:lnTo>
                    <a:pt x="0" y="188"/>
                  </a:lnTo>
                  <a:lnTo>
                    <a:pt x="0" y="124"/>
                  </a:lnTo>
                  <a:lnTo>
                    <a:pt x="1024" y="0"/>
                  </a:lnTo>
                  <a:lnTo>
                    <a:pt x="1024"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îṡlïdê">
              <a:extLst>
                <a:ext uri="{FF2B5EF4-FFF2-40B4-BE49-F238E27FC236}">
                  <a16:creationId xmlns:a16="http://schemas.microsoft.com/office/drawing/2014/main" id="{0B966015-D351-4168-9A0C-54F78664D574}"/>
                </a:ext>
              </a:extLst>
            </p:cNvPr>
            <p:cNvSpPr/>
            <p:nvPr/>
          </p:nvSpPr>
          <p:spPr bwMode="auto">
            <a:xfrm>
              <a:off x="5776913" y="4167188"/>
              <a:ext cx="1625600" cy="300038"/>
            </a:xfrm>
            <a:custGeom>
              <a:avLst/>
              <a:gdLst>
                <a:gd name="T0" fmla="*/ 1024 w 1024"/>
                <a:gd name="T1" fmla="*/ 76 h 189"/>
                <a:gd name="T2" fmla="*/ 0 w 1024"/>
                <a:gd name="T3" fmla="*/ 189 h 189"/>
                <a:gd name="T4" fmla="*/ 0 w 1024"/>
                <a:gd name="T5" fmla="*/ 126 h 189"/>
                <a:gd name="T6" fmla="*/ 1024 w 1024"/>
                <a:gd name="T7" fmla="*/ 0 h 189"/>
                <a:gd name="T8" fmla="*/ 1024 w 1024"/>
                <a:gd name="T9" fmla="*/ 76 h 189"/>
              </a:gdLst>
              <a:ahLst/>
              <a:cxnLst>
                <a:cxn ang="0">
                  <a:pos x="T0" y="T1"/>
                </a:cxn>
                <a:cxn ang="0">
                  <a:pos x="T2" y="T3"/>
                </a:cxn>
                <a:cxn ang="0">
                  <a:pos x="T4" y="T5"/>
                </a:cxn>
                <a:cxn ang="0">
                  <a:pos x="T6" y="T7"/>
                </a:cxn>
                <a:cxn ang="0">
                  <a:pos x="T8" y="T9"/>
                </a:cxn>
              </a:cxnLst>
              <a:rect l="0" t="0" r="r" b="b"/>
              <a:pathLst>
                <a:path w="1024" h="189">
                  <a:moveTo>
                    <a:pt x="1024" y="76"/>
                  </a:moveTo>
                  <a:lnTo>
                    <a:pt x="0" y="189"/>
                  </a:lnTo>
                  <a:lnTo>
                    <a:pt x="0" y="126"/>
                  </a:lnTo>
                  <a:lnTo>
                    <a:pt x="1024" y="0"/>
                  </a:lnTo>
                  <a:lnTo>
                    <a:pt x="1024"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iŝḻïďe">
              <a:extLst>
                <a:ext uri="{FF2B5EF4-FFF2-40B4-BE49-F238E27FC236}">
                  <a16:creationId xmlns:a16="http://schemas.microsoft.com/office/drawing/2014/main" id="{9F1FC3A3-ED30-4D46-A698-D8BD22114C04}"/>
                </a:ext>
              </a:extLst>
            </p:cNvPr>
            <p:cNvSpPr/>
            <p:nvPr/>
          </p:nvSpPr>
          <p:spPr bwMode="auto">
            <a:xfrm>
              <a:off x="5818188" y="5283200"/>
              <a:ext cx="1941513" cy="762000"/>
            </a:xfrm>
            <a:custGeom>
              <a:avLst/>
              <a:gdLst>
                <a:gd name="T0" fmla="*/ 1209 w 1223"/>
                <a:gd name="T1" fmla="*/ 14 h 480"/>
                <a:gd name="T2" fmla="*/ 0 w 1223"/>
                <a:gd name="T3" fmla="*/ 0 h 480"/>
                <a:gd name="T4" fmla="*/ 0 w 1223"/>
                <a:gd name="T5" fmla="*/ 368 h 480"/>
                <a:gd name="T6" fmla="*/ 1223 w 1223"/>
                <a:gd name="T7" fmla="*/ 480 h 480"/>
                <a:gd name="T8" fmla="*/ 1209 w 1223"/>
                <a:gd name="T9" fmla="*/ 14 h 480"/>
              </a:gdLst>
              <a:ahLst/>
              <a:cxnLst>
                <a:cxn ang="0">
                  <a:pos x="T0" y="T1"/>
                </a:cxn>
                <a:cxn ang="0">
                  <a:pos x="T2" y="T3"/>
                </a:cxn>
                <a:cxn ang="0">
                  <a:pos x="T4" y="T5"/>
                </a:cxn>
                <a:cxn ang="0">
                  <a:pos x="T6" y="T7"/>
                </a:cxn>
                <a:cxn ang="0">
                  <a:pos x="T8" y="T9"/>
                </a:cxn>
              </a:cxnLst>
              <a:rect l="0" t="0" r="r" b="b"/>
              <a:pathLst>
                <a:path w="1223" h="480">
                  <a:moveTo>
                    <a:pt x="1209" y="14"/>
                  </a:moveTo>
                  <a:lnTo>
                    <a:pt x="0" y="0"/>
                  </a:lnTo>
                  <a:lnTo>
                    <a:pt x="0" y="368"/>
                  </a:lnTo>
                  <a:lnTo>
                    <a:pt x="1223" y="480"/>
                  </a:lnTo>
                  <a:lnTo>
                    <a:pt x="1209" y="14"/>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iŝḷíďê">
              <a:extLst>
                <a:ext uri="{FF2B5EF4-FFF2-40B4-BE49-F238E27FC236}">
                  <a16:creationId xmlns:a16="http://schemas.microsoft.com/office/drawing/2014/main" id="{28BB58C7-EA5F-4518-A655-B70EC93CE484}"/>
                </a:ext>
              </a:extLst>
            </p:cNvPr>
            <p:cNvSpPr/>
            <p:nvPr/>
          </p:nvSpPr>
          <p:spPr bwMode="auto">
            <a:xfrm>
              <a:off x="5872163" y="5319713"/>
              <a:ext cx="1852613" cy="668338"/>
            </a:xfrm>
            <a:custGeom>
              <a:avLst/>
              <a:gdLst>
                <a:gd name="T0" fmla="*/ 1167 w 1167"/>
                <a:gd name="T1" fmla="*/ 13 h 421"/>
                <a:gd name="T2" fmla="*/ 0 w 1167"/>
                <a:gd name="T3" fmla="*/ 0 h 421"/>
                <a:gd name="T4" fmla="*/ 0 w 1167"/>
                <a:gd name="T5" fmla="*/ 325 h 421"/>
                <a:gd name="T6" fmla="*/ 1167 w 1167"/>
                <a:gd name="T7" fmla="*/ 421 h 421"/>
                <a:gd name="T8" fmla="*/ 1167 w 1167"/>
                <a:gd name="T9" fmla="*/ 13 h 421"/>
              </a:gdLst>
              <a:ahLst/>
              <a:cxnLst>
                <a:cxn ang="0">
                  <a:pos x="T0" y="T1"/>
                </a:cxn>
                <a:cxn ang="0">
                  <a:pos x="T2" y="T3"/>
                </a:cxn>
                <a:cxn ang="0">
                  <a:pos x="T4" y="T5"/>
                </a:cxn>
                <a:cxn ang="0">
                  <a:pos x="T6" y="T7"/>
                </a:cxn>
                <a:cxn ang="0">
                  <a:pos x="T8" y="T9"/>
                </a:cxn>
              </a:cxnLst>
              <a:rect l="0" t="0" r="r" b="b"/>
              <a:pathLst>
                <a:path w="1167" h="421">
                  <a:moveTo>
                    <a:pt x="1167" y="13"/>
                  </a:moveTo>
                  <a:lnTo>
                    <a:pt x="0" y="0"/>
                  </a:lnTo>
                  <a:lnTo>
                    <a:pt x="0" y="325"/>
                  </a:lnTo>
                  <a:lnTo>
                    <a:pt x="1167" y="421"/>
                  </a:lnTo>
                  <a:lnTo>
                    <a:pt x="116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îṣḻíḍe">
              <a:extLst>
                <a:ext uri="{FF2B5EF4-FFF2-40B4-BE49-F238E27FC236}">
                  <a16:creationId xmlns:a16="http://schemas.microsoft.com/office/drawing/2014/main" id="{AEFEE87F-5BE0-4180-9560-987FB51674DA}"/>
                </a:ext>
              </a:extLst>
            </p:cNvPr>
            <p:cNvSpPr/>
            <p:nvPr/>
          </p:nvSpPr>
          <p:spPr bwMode="auto">
            <a:xfrm>
              <a:off x="6024563" y="5454650"/>
              <a:ext cx="169863" cy="292100"/>
            </a:xfrm>
            <a:custGeom>
              <a:avLst/>
              <a:gdLst>
                <a:gd name="T0" fmla="*/ 111 w 111"/>
                <a:gd name="T1" fmla="*/ 98 h 191"/>
                <a:gd name="T2" fmla="*/ 55 w 111"/>
                <a:gd name="T3" fmla="*/ 188 h 191"/>
                <a:gd name="T4" fmla="*/ 0 w 111"/>
                <a:gd name="T5" fmla="*/ 92 h 191"/>
                <a:gd name="T6" fmla="*/ 55 w 111"/>
                <a:gd name="T7" fmla="*/ 1 h 191"/>
                <a:gd name="T8" fmla="*/ 111 w 111"/>
                <a:gd name="T9" fmla="*/ 98 h 191"/>
              </a:gdLst>
              <a:ahLst/>
              <a:cxnLst>
                <a:cxn ang="0">
                  <a:pos x="T0" y="T1"/>
                </a:cxn>
                <a:cxn ang="0">
                  <a:pos x="T2" y="T3"/>
                </a:cxn>
                <a:cxn ang="0">
                  <a:pos x="T4" y="T5"/>
                </a:cxn>
                <a:cxn ang="0">
                  <a:pos x="T6" y="T7"/>
                </a:cxn>
                <a:cxn ang="0">
                  <a:pos x="T8" y="T9"/>
                </a:cxn>
              </a:cxnLst>
              <a:rect l="0" t="0" r="r" b="b"/>
              <a:pathLst>
                <a:path w="111" h="191">
                  <a:moveTo>
                    <a:pt x="111" y="98"/>
                  </a:moveTo>
                  <a:cubicBezTo>
                    <a:pt x="111" y="150"/>
                    <a:pt x="86" y="191"/>
                    <a:pt x="55" y="188"/>
                  </a:cubicBezTo>
                  <a:cubicBezTo>
                    <a:pt x="24" y="186"/>
                    <a:pt x="0" y="143"/>
                    <a:pt x="0" y="92"/>
                  </a:cubicBezTo>
                  <a:cubicBezTo>
                    <a:pt x="0" y="40"/>
                    <a:pt x="24" y="0"/>
                    <a:pt x="55" y="1"/>
                  </a:cubicBezTo>
                  <a:cubicBezTo>
                    <a:pt x="86" y="2"/>
                    <a:pt x="111" y="45"/>
                    <a:pt x="111" y="98"/>
                  </a:cubicBezTo>
                  <a:close/>
                </a:path>
              </a:pathLst>
            </a:custGeom>
            <a:noFill/>
            <a:ln w="12700" cap="flat">
              <a:solidFill>
                <a:srgbClr val="DB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5" name="ïş1íḓè">
              <a:extLst>
                <a:ext uri="{FF2B5EF4-FFF2-40B4-BE49-F238E27FC236}">
                  <a16:creationId xmlns:a16="http://schemas.microsoft.com/office/drawing/2014/main" id="{4A3069C8-7FB0-4D3C-93AF-E96F0C95CD84}"/>
                </a:ext>
              </a:extLst>
            </p:cNvPr>
            <p:cNvSpPr/>
            <p:nvPr/>
          </p:nvSpPr>
          <p:spPr bwMode="auto">
            <a:xfrm>
              <a:off x="6372226" y="5499100"/>
              <a:ext cx="1138238" cy="122238"/>
            </a:xfrm>
            <a:custGeom>
              <a:avLst/>
              <a:gdLst>
                <a:gd name="T0" fmla="*/ 717 w 717"/>
                <a:gd name="T1" fmla="*/ 77 h 77"/>
                <a:gd name="T2" fmla="*/ 0 w 717"/>
                <a:gd name="T3" fmla="*/ 43 h 77"/>
                <a:gd name="T4" fmla="*/ 0 w 717"/>
                <a:gd name="T5" fmla="*/ 0 h 77"/>
                <a:gd name="T6" fmla="*/ 717 w 717"/>
                <a:gd name="T7" fmla="*/ 29 h 77"/>
                <a:gd name="T8" fmla="*/ 717 w 717"/>
                <a:gd name="T9" fmla="*/ 77 h 77"/>
              </a:gdLst>
              <a:ahLst/>
              <a:cxnLst>
                <a:cxn ang="0">
                  <a:pos x="T0" y="T1"/>
                </a:cxn>
                <a:cxn ang="0">
                  <a:pos x="T2" y="T3"/>
                </a:cxn>
                <a:cxn ang="0">
                  <a:pos x="T4" y="T5"/>
                </a:cxn>
                <a:cxn ang="0">
                  <a:pos x="T6" y="T7"/>
                </a:cxn>
                <a:cxn ang="0">
                  <a:pos x="T8" y="T9"/>
                </a:cxn>
              </a:cxnLst>
              <a:rect l="0" t="0" r="r" b="b"/>
              <a:pathLst>
                <a:path w="717" h="77">
                  <a:moveTo>
                    <a:pt x="717" y="77"/>
                  </a:moveTo>
                  <a:lnTo>
                    <a:pt x="0" y="43"/>
                  </a:lnTo>
                  <a:lnTo>
                    <a:pt x="0" y="0"/>
                  </a:lnTo>
                  <a:lnTo>
                    <a:pt x="717" y="29"/>
                  </a:lnTo>
                  <a:lnTo>
                    <a:pt x="717" y="77"/>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ïṡ1ïdé">
              <a:extLst>
                <a:ext uri="{FF2B5EF4-FFF2-40B4-BE49-F238E27FC236}">
                  <a16:creationId xmlns:a16="http://schemas.microsoft.com/office/drawing/2014/main" id="{FA0C0ECC-D631-4336-963A-A950493D51C4}"/>
                </a:ext>
              </a:extLst>
            </p:cNvPr>
            <p:cNvSpPr/>
            <p:nvPr/>
          </p:nvSpPr>
          <p:spPr bwMode="auto">
            <a:xfrm>
              <a:off x="6372226" y="5649913"/>
              <a:ext cx="1138238" cy="120650"/>
            </a:xfrm>
            <a:custGeom>
              <a:avLst/>
              <a:gdLst>
                <a:gd name="T0" fmla="*/ 717 w 717"/>
                <a:gd name="T1" fmla="*/ 76 h 76"/>
                <a:gd name="T2" fmla="*/ 0 w 717"/>
                <a:gd name="T3" fmla="*/ 43 h 76"/>
                <a:gd name="T4" fmla="*/ 0 w 717"/>
                <a:gd name="T5" fmla="*/ 0 h 76"/>
                <a:gd name="T6" fmla="*/ 717 w 717"/>
                <a:gd name="T7" fmla="*/ 29 h 76"/>
                <a:gd name="T8" fmla="*/ 717 w 717"/>
                <a:gd name="T9" fmla="*/ 76 h 76"/>
              </a:gdLst>
              <a:ahLst/>
              <a:cxnLst>
                <a:cxn ang="0">
                  <a:pos x="T0" y="T1"/>
                </a:cxn>
                <a:cxn ang="0">
                  <a:pos x="T2" y="T3"/>
                </a:cxn>
                <a:cxn ang="0">
                  <a:pos x="T4" y="T5"/>
                </a:cxn>
                <a:cxn ang="0">
                  <a:pos x="T6" y="T7"/>
                </a:cxn>
                <a:cxn ang="0">
                  <a:pos x="T8" y="T9"/>
                </a:cxn>
              </a:cxnLst>
              <a:rect l="0" t="0" r="r" b="b"/>
              <a:pathLst>
                <a:path w="717" h="76">
                  <a:moveTo>
                    <a:pt x="717" y="76"/>
                  </a:moveTo>
                  <a:lnTo>
                    <a:pt x="0" y="43"/>
                  </a:lnTo>
                  <a:lnTo>
                    <a:pt x="0" y="0"/>
                  </a:lnTo>
                  <a:lnTo>
                    <a:pt x="717" y="29"/>
                  </a:lnTo>
                  <a:lnTo>
                    <a:pt x="717" y="76"/>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íṥḻïďê">
              <a:extLst>
                <a:ext uri="{FF2B5EF4-FFF2-40B4-BE49-F238E27FC236}">
                  <a16:creationId xmlns:a16="http://schemas.microsoft.com/office/drawing/2014/main" id="{A9780C05-F818-47D2-A8FF-20C1C9AD3122}"/>
                </a:ext>
              </a:extLst>
            </p:cNvPr>
            <p:cNvSpPr/>
            <p:nvPr/>
          </p:nvSpPr>
          <p:spPr bwMode="auto">
            <a:xfrm>
              <a:off x="5840413" y="812800"/>
              <a:ext cx="1938338" cy="1355725"/>
            </a:xfrm>
            <a:custGeom>
              <a:avLst/>
              <a:gdLst>
                <a:gd name="T0" fmla="*/ 1221 w 1221"/>
                <a:gd name="T1" fmla="*/ 0 h 854"/>
                <a:gd name="T2" fmla="*/ 0 w 1221"/>
                <a:gd name="T3" fmla="*/ 489 h 854"/>
                <a:gd name="T4" fmla="*/ 0 w 1221"/>
                <a:gd name="T5" fmla="*/ 854 h 854"/>
                <a:gd name="T6" fmla="*/ 1221 w 1221"/>
                <a:gd name="T7" fmla="*/ 448 h 854"/>
                <a:gd name="T8" fmla="*/ 1221 w 1221"/>
                <a:gd name="T9" fmla="*/ 0 h 854"/>
              </a:gdLst>
              <a:ahLst/>
              <a:cxnLst>
                <a:cxn ang="0">
                  <a:pos x="T0" y="T1"/>
                </a:cxn>
                <a:cxn ang="0">
                  <a:pos x="T2" y="T3"/>
                </a:cxn>
                <a:cxn ang="0">
                  <a:pos x="T4" y="T5"/>
                </a:cxn>
                <a:cxn ang="0">
                  <a:pos x="T6" y="T7"/>
                </a:cxn>
                <a:cxn ang="0">
                  <a:pos x="T8" y="T9"/>
                </a:cxn>
              </a:cxnLst>
              <a:rect l="0" t="0" r="r" b="b"/>
              <a:pathLst>
                <a:path w="1221" h="854">
                  <a:moveTo>
                    <a:pt x="1221" y="0"/>
                  </a:moveTo>
                  <a:lnTo>
                    <a:pt x="0" y="489"/>
                  </a:lnTo>
                  <a:lnTo>
                    <a:pt x="0" y="854"/>
                  </a:lnTo>
                  <a:lnTo>
                    <a:pt x="1221" y="448"/>
                  </a:lnTo>
                  <a:lnTo>
                    <a:pt x="1221"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iśḷiḑe">
              <a:extLst>
                <a:ext uri="{FF2B5EF4-FFF2-40B4-BE49-F238E27FC236}">
                  <a16:creationId xmlns:a16="http://schemas.microsoft.com/office/drawing/2014/main" id="{3C0DC0C4-4E07-48A1-9FD3-B7AD769C0AA9}"/>
                </a:ext>
              </a:extLst>
            </p:cNvPr>
            <p:cNvSpPr/>
            <p:nvPr/>
          </p:nvSpPr>
          <p:spPr bwMode="auto">
            <a:xfrm>
              <a:off x="5872163" y="844550"/>
              <a:ext cx="1874838" cy="1270000"/>
            </a:xfrm>
            <a:custGeom>
              <a:avLst/>
              <a:gdLst>
                <a:gd name="T0" fmla="*/ 1181 w 1181"/>
                <a:gd name="T1" fmla="*/ 0 h 800"/>
                <a:gd name="T2" fmla="*/ 0 w 1181"/>
                <a:gd name="T3" fmla="*/ 488 h 800"/>
                <a:gd name="T4" fmla="*/ 0 w 1181"/>
                <a:gd name="T5" fmla="*/ 800 h 800"/>
                <a:gd name="T6" fmla="*/ 1181 w 1181"/>
                <a:gd name="T7" fmla="*/ 406 h 800"/>
                <a:gd name="T8" fmla="*/ 1181 w 1181"/>
                <a:gd name="T9" fmla="*/ 0 h 800"/>
              </a:gdLst>
              <a:ahLst/>
              <a:cxnLst>
                <a:cxn ang="0">
                  <a:pos x="T0" y="T1"/>
                </a:cxn>
                <a:cxn ang="0">
                  <a:pos x="T2" y="T3"/>
                </a:cxn>
                <a:cxn ang="0">
                  <a:pos x="T4" y="T5"/>
                </a:cxn>
                <a:cxn ang="0">
                  <a:pos x="T6" y="T7"/>
                </a:cxn>
                <a:cxn ang="0">
                  <a:pos x="T8" y="T9"/>
                </a:cxn>
              </a:cxnLst>
              <a:rect l="0" t="0" r="r" b="b"/>
              <a:pathLst>
                <a:path w="1181" h="800">
                  <a:moveTo>
                    <a:pt x="1181" y="0"/>
                  </a:moveTo>
                  <a:lnTo>
                    <a:pt x="0" y="488"/>
                  </a:lnTo>
                  <a:lnTo>
                    <a:pt x="0" y="800"/>
                  </a:lnTo>
                  <a:lnTo>
                    <a:pt x="1181" y="406"/>
                  </a:lnTo>
                  <a:lnTo>
                    <a:pt x="11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îşḻîḍé">
              <a:extLst>
                <a:ext uri="{FF2B5EF4-FFF2-40B4-BE49-F238E27FC236}">
                  <a16:creationId xmlns:a16="http://schemas.microsoft.com/office/drawing/2014/main" id="{4EAC9267-28BF-4D47-BD34-64B7662EB8A7}"/>
                </a:ext>
              </a:extLst>
            </p:cNvPr>
            <p:cNvSpPr/>
            <p:nvPr/>
          </p:nvSpPr>
          <p:spPr bwMode="auto">
            <a:xfrm>
              <a:off x="6089651" y="1587500"/>
              <a:ext cx="169863" cy="320675"/>
            </a:xfrm>
            <a:custGeom>
              <a:avLst/>
              <a:gdLst>
                <a:gd name="T0" fmla="*/ 112 w 112"/>
                <a:gd name="T1" fmla="*/ 84 h 210"/>
                <a:gd name="T2" fmla="*/ 55 w 112"/>
                <a:gd name="T3" fmla="*/ 199 h 210"/>
                <a:gd name="T4" fmla="*/ 0 w 112"/>
                <a:gd name="T5" fmla="*/ 127 h 210"/>
                <a:gd name="T6" fmla="*/ 55 w 112"/>
                <a:gd name="T7" fmla="*/ 13 h 210"/>
                <a:gd name="T8" fmla="*/ 112 w 112"/>
                <a:gd name="T9" fmla="*/ 84 h 210"/>
              </a:gdLst>
              <a:ahLst/>
              <a:cxnLst>
                <a:cxn ang="0">
                  <a:pos x="T0" y="T1"/>
                </a:cxn>
                <a:cxn ang="0">
                  <a:pos x="T2" y="T3"/>
                </a:cxn>
                <a:cxn ang="0">
                  <a:pos x="T4" y="T5"/>
                </a:cxn>
                <a:cxn ang="0">
                  <a:pos x="T6" y="T7"/>
                </a:cxn>
                <a:cxn ang="0">
                  <a:pos x="T8" y="T9"/>
                </a:cxn>
              </a:cxnLst>
              <a:rect l="0" t="0" r="r" b="b"/>
              <a:pathLst>
                <a:path w="112" h="210">
                  <a:moveTo>
                    <a:pt x="112" y="84"/>
                  </a:moveTo>
                  <a:cubicBezTo>
                    <a:pt x="112" y="136"/>
                    <a:pt x="86" y="187"/>
                    <a:pt x="55" y="199"/>
                  </a:cubicBezTo>
                  <a:cubicBezTo>
                    <a:pt x="24" y="210"/>
                    <a:pt x="0" y="178"/>
                    <a:pt x="0" y="127"/>
                  </a:cubicBezTo>
                  <a:cubicBezTo>
                    <a:pt x="0" y="76"/>
                    <a:pt x="25" y="25"/>
                    <a:pt x="55" y="13"/>
                  </a:cubicBezTo>
                  <a:cubicBezTo>
                    <a:pt x="86" y="0"/>
                    <a:pt x="112" y="32"/>
                    <a:pt x="112" y="84"/>
                  </a:cubicBezTo>
                  <a:close/>
                </a:path>
              </a:pathLst>
            </a:custGeom>
            <a:noFill/>
            <a:ln w="12700" cap="flat">
              <a:solidFill>
                <a:srgbClr val="DB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0" name="î$1ide">
              <a:extLst>
                <a:ext uri="{FF2B5EF4-FFF2-40B4-BE49-F238E27FC236}">
                  <a16:creationId xmlns:a16="http://schemas.microsoft.com/office/drawing/2014/main" id="{0D50DF7D-13E5-491E-A891-869EAC29D7FC}"/>
                </a:ext>
              </a:extLst>
            </p:cNvPr>
            <p:cNvSpPr/>
            <p:nvPr/>
          </p:nvSpPr>
          <p:spPr bwMode="auto">
            <a:xfrm>
              <a:off x="6415088" y="1103313"/>
              <a:ext cx="1138238" cy="528638"/>
            </a:xfrm>
            <a:custGeom>
              <a:avLst/>
              <a:gdLst>
                <a:gd name="T0" fmla="*/ 717 w 717"/>
                <a:gd name="T1" fmla="*/ 54 h 333"/>
                <a:gd name="T2" fmla="*/ 0 w 717"/>
                <a:gd name="T3" fmla="*/ 333 h 333"/>
                <a:gd name="T4" fmla="*/ 0 w 717"/>
                <a:gd name="T5" fmla="*/ 285 h 333"/>
                <a:gd name="T6" fmla="*/ 717 w 717"/>
                <a:gd name="T7" fmla="*/ 0 h 333"/>
                <a:gd name="T8" fmla="*/ 717 w 717"/>
                <a:gd name="T9" fmla="*/ 54 h 333"/>
              </a:gdLst>
              <a:ahLst/>
              <a:cxnLst>
                <a:cxn ang="0">
                  <a:pos x="T0" y="T1"/>
                </a:cxn>
                <a:cxn ang="0">
                  <a:pos x="T2" y="T3"/>
                </a:cxn>
                <a:cxn ang="0">
                  <a:pos x="T4" y="T5"/>
                </a:cxn>
                <a:cxn ang="0">
                  <a:pos x="T6" y="T7"/>
                </a:cxn>
                <a:cxn ang="0">
                  <a:pos x="T8" y="T9"/>
                </a:cxn>
              </a:cxnLst>
              <a:rect l="0" t="0" r="r" b="b"/>
              <a:pathLst>
                <a:path w="717" h="333">
                  <a:moveTo>
                    <a:pt x="717" y="54"/>
                  </a:moveTo>
                  <a:lnTo>
                    <a:pt x="0" y="333"/>
                  </a:lnTo>
                  <a:lnTo>
                    <a:pt x="0" y="285"/>
                  </a:lnTo>
                  <a:lnTo>
                    <a:pt x="717" y="0"/>
                  </a:lnTo>
                  <a:lnTo>
                    <a:pt x="717" y="54"/>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ïṣḻîdè">
              <a:extLst>
                <a:ext uri="{FF2B5EF4-FFF2-40B4-BE49-F238E27FC236}">
                  <a16:creationId xmlns:a16="http://schemas.microsoft.com/office/drawing/2014/main" id="{C332C471-DEB2-4A5D-BA9D-B39939182420}"/>
                </a:ext>
              </a:extLst>
            </p:cNvPr>
            <p:cNvSpPr/>
            <p:nvPr/>
          </p:nvSpPr>
          <p:spPr bwMode="auto">
            <a:xfrm>
              <a:off x="6415088" y="1296988"/>
              <a:ext cx="1138238" cy="528638"/>
            </a:xfrm>
            <a:custGeom>
              <a:avLst/>
              <a:gdLst>
                <a:gd name="T0" fmla="*/ 717 w 717"/>
                <a:gd name="T1" fmla="*/ 54 h 333"/>
                <a:gd name="T2" fmla="*/ 0 w 717"/>
                <a:gd name="T3" fmla="*/ 333 h 333"/>
                <a:gd name="T4" fmla="*/ 0 w 717"/>
                <a:gd name="T5" fmla="*/ 285 h 333"/>
                <a:gd name="T6" fmla="*/ 717 w 717"/>
                <a:gd name="T7" fmla="*/ 0 h 333"/>
                <a:gd name="T8" fmla="*/ 717 w 717"/>
                <a:gd name="T9" fmla="*/ 54 h 333"/>
              </a:gdLst>
              <a:ahLst/>
              <a:cxnLst>
                <a:cxn ang="0">
                  <a:pos x="T0" y="T1"/>
                </a:cxn>
                <a:cxn ang="0">
                  <a:pos x="T2" y="T3"/>
                </a:cxn>
                <a:cxn ang="0">
                  <a:pos x="T4" y="T5"/>
                </a:cxn>
                <a:cxn ang="0">
                  <a:pos x="T6" y="T7"/>
                </a:cxn>
                <a:cxn ang="0">
                  <a:pos x="T8" y="T9"/>
                </a:cxn>
              </a:cxnLst>
              <a:rect l="0" t="0" r="r" b="b"/>
              <a:pathLst>
                <a:path w="717" h="333">
                  <a:moveTo>
                    <a:pt x="717" y="54"/>
                  </a:moveTo>
                  <a:lnTo>
                    <a:pt x="0" y="333"/>
                  </a:lnTo>
                  <a:lnTo>
                    <a:pt x="0" y="285"/>
                  </a:lnTo>
                  <a:lnTo>
                    <a:pt x="717" y="0"/>
                  </a:lnTo>
                  <a:lnTo>
                    <a:pt x="717" y="54"/>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ï$ļïďè">
              <a:extLst>
                <a:ext uri="{FF2B5EF4-FFF2-40B4-BE49-F238E27FC236}">
                  <a16:creationId xmlns:a16="http://schemas.microsoft.com/office/drawing/2014/main" id="{FB6BFFDC-F22D-49C7-9A5A-458C093EC96C}"/>
                </a:ext>
              </a:extLst>
            </p:cNvPr>
            <p:cNvSpPr/>
            <p:nvPr/>
          </p:nvSpPr>
          <p:spPr bwMode="auto">
            <a:xfrm>
              <a:off x="4565651" y="4346575"/>
              <a:ext cx="149225" cy="209550"/>
            </a:xfrm>
            <a:custGeom>
              <a:avLst/>
              <a:gdLst>
                <a:gd name="T0" fmla="*/ 24 w 97"/>
                <a:gd name="T1" fmla="*/ 20 h 137"/>
                <a:gd name="T2" fmla="*/ 24 w 97"/>
                <a:gd name="T3" fmla="*/ 137 h 137"/>
                <a:gd name="T4" fmla="*/ 97 w 97"/>
                <a:gd name="T5" fmla="*/ 93 h 137"/>
                <a:gd name="T6" fmla="*/ 48 w 97"/>
                <a:gd name="T7" fmla="*/ 0 h 137"/>
                <a:gd name="T8" fmla="*/ 24 w 97"/>
                <a:gd name="T9" fmla="*/ 20 h 137"/>
              </a:gdLst>
              <a:ahLst/>
              <a:cxnLst>
                <a:cxn ang="0">
                  <a:pos x="T0" y="T1"/>
                </a:cxn>
                <a:cxn ang="0">
                  <a:pos x="T2" y="T3"/>
                </a:cxn>
                <a:cxn ang="0">
                  <a:pos x="T4" y="T5"/>
                </a:cxn>
                <a:cxn ang="0">
                  <a:pos x="T6" y="T7"/>
                </a:cxn>
                <a:cxn ang="0">
                  <a:pos x="T8" y="T9"/>
                </a:cxn>
              </a:cxnLst>
              <a:rect l="0" t="0" r="r" b="b"/>
              <a:pathLst>
                <a:path w="97" h="137">
                  <a:moveTo>
                    <a:pt x="24" y="20"/>
                  </a:moveTo>
                  <a:cubicBezTo>
                    <a:pt x="24" y="20"/>
                    <a:pt x="0" y="122"/>
                    <a:pt x="24" y="137"/>
                  </a:cubicBezTo>
                  <a:cubicBezTo>
                    <a:pt x="97" y="93"/>
                    <a:pt x="97" y="93"/>
                    <a:pt x="97" y="93"/>
                  </a:cubicBezTo>
                  <a:cubicBezTo>
                    <a:pt x="48" y="0"/>
                    <a:pt x="48" y="0"/>
                    <a:pt x="48" y="0"/>
                  </a:cubicBezTo>
                  <a:lnTo>
                    <a:pt x="24" y="20"/>
                  </a:ln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ïṧḷide">
              <a:extLst>
                <a:ext uri="{FF2B5EF4-FFF2-40B4-BE49-F238E27FC236}">
                  <a16:creationId xmlns:a16="http://schemas.microsoft.com/office/drawing/2014/main" id="{901584E3-5318-4B95-8FF4-80457D00BD45}"/>
                </a:ext>
              </a:extLst>
            </p:cNvPr>
            <p:cNvSpPr/>
            <p:nvPr/>
          </p:nvSpPr>
          <p:spPr bwMode="auto">
            <a:xfrm>
              <a:off x="4818063" y="5345113"/>
              <a:ext cx="196850" cy="427038"/>
            </a:xfrm>
            <a:custGeom>
              <a:avLst/>
              <a:gdLst>
                <a:gd name="T0" fmla="*/ 129 w 129"/>
                <a:gd name="T1" fmla="*/ 269 h 280"/>
                <a:gd name="T2" fmla="*/ 64 w 129"/>
                <a:gd name="T3" fmla="*/ 0 h 280"/>
                <a:gd name="T4" fmla="*/ 0 w 129"/>
                <a:gd name="T5" fmla="*/ 86 h 280"/>
                <a:gd name="T6" fmla="*/ 86 w 129"/>
                <a:gd name="T7" fmla="*/ 280 h 280"/>
                <a:gd name="T8" fmla="*/ 129 w 129"/>
                <a:gd name="T9" fmla="*/ 269 h 280"/>
              </a:gdLst>
              <a:ahLst/>
              <a:cxnLst>
                <a:cxn ang="0">
                  <a:pos x="T0" y="T1"/>
                </a:cxn>
                <a:cxn ang="0">
                  <a:pos x="T2" y="T3"/>
                </a:cxn>
                <a:cxn ang="0">
                  <a:pos x="T4" y="T5"/>
                </a:cxn>
                <a:cxn ang="0">
                  <a:pos x="T6" y="T7"/>
                </a:cxn>
                <a:cxn ang="0">
                  <a:pos x="T8" y="T9"/>
                </a:cxn>
              </a:cxnLst>
              <a:rect l="0" t="0" r="r" b="b"/>
              <a:pathLst>
                <a:path w="129" h="280">
                  <a:moveTo>
                    <a:pt x="129" y="269"/>
                  </a:moveTo>
                  <a:cubicBezTo>
                    <a:pt x="64" y="0"/>
                    <a:pt x="64" y="0"/>
                    <a:pt x="64" y="0"/>
                  </a:cubicBezTo>
                  <a:cubicBezTo>
                    <a:pt x="0" y="86"/>
                    <a:pt x="0" y="86"/>
                    <a:pt x="0" y="86"/>
                  </a:cubicBezTo>
                  <a:cubicBezTo>
                    <a:pt x="0" y="86"/>
                    <a:pt x="54" y="258"/>
                    <a:pt x="86" y="280"/>
                  </a:cubicBezTo>
                  <a:lnTo>
                    <a:pt x="129" y="269"/>
                  </a:lnTo>
                  <a:close/>
                </a:path>
              </a:pathLst>
            </a:custGeom>
            <a:solidFill>
              <a:srgbClr val="B98B8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íşľïḓê">
              <a:extLst>
                <a:ext uri="{FF2B5EF4-FFF2-40B4-BE49-F238E27FC236}">
                  <a16:creationId xmlns:a16="http://schemas.microsoft.com/office/drawing/2014/main" id="{32079BD0-6A1F-415B-ACE4-AFA769C20617}"/>
                </a:ext>
              </a:extLst>
            </p:cNvPr>
            <p:cNvSpPr/>
            <p:nvPr/>
          </p:nvSpPr>
          <p:spPr bwMode="auto">
            <a:xfrm>
              <a:off x="4735513" y="4244975"/>
              <a:ext cx="346075" cy="474663"/>
            </a:xfrm>
            <a:custGeom>
              <a:avLst/>
              <a:gdLst>
                <a:gd name="T0" fmla="*/ 226 w 226"/>
                <a:gd name="T1" fmla="*/ 65 h 312"/>
                <a:gd name="T2" fmla="*/ 140 w 226"/>
                <a:gd name="T3" fmla="*/ 65 h 312"/>
                <a:gd name="T4" fmla="*/ 140 w 226"/>
                <a:gd name="T5" fmla="*/ 129 h 312"/>
                <a:gd name="T6" fmla="*/ 97 w 226"/>
                <a:gd name="T7" fmla="*/ 226 h 312"/>
                <a:gd name="T8" fmla="*/ 0 w 226"/>
                <a:gd name="T9" fmla="*/ 226 h 312"/>
                <a:gd name="T10" fmla="*/ 0 w 226"/>
                <a:gd name="T11" fmla="*/ 280 h 312"/>
                <a:gd name="T12" fmla="*/ 118 w 226"/>
                <a:gd name="T13" fmla="*/ 312 h 312"/>
                <a:gd name="T14" fmla="*/ 194 w 226"/>
                <a:gd name="T15" fmla="*/ 129 h 312"/>
                <a:gd name="T16" fmla="*/ 194 w 226"/>
                <a:gd name="T17" fmla="*/ 86 h 312"/>
                <a:gd name="T18" fmla="*/ 226 w 226"/>
                <a:gd name="T19" fmla="*/ 6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12">
                  <a:moveTo>
                    <a:pt x="226" y="65"/>
                  </a:moveTo>
                  <a:cubicBezTo>
                    <a:pt x="226" y="65"/>
                    <a:pt x="183" y="0"/>
                    <a:pt x="140" y="65"/>
                  </a:cubicBezTo>
                  <a:cubicBezTo>
                    <a:pt x="140" y="65"/>
                    <a:pt x="151" y="108"/>
                    <a:pt x="140" y="129"/>
                  </a:cubicBezTo>
                  <a:cubicBezTo>
                    <a:pt x="129" y="151"/>
                    <a:pt x="97" y="226"/>
                    <a:pt x="97" y="226"/>
                  </a:cubicBezTo>
                  <a:cubicBezTo>
                    <a:pt x="0" y="226"/>
                    <a:pt x="0" y="226"/>
                    <a:pt x="0" y="226"/>
                  </a:cubicBezTo>
                  <a:cubicBezTo>
                    <a:pt x="0" y="280"/>
                    <a:pt x="0" y="280"/>
                    <a:pt x="0" y="280"/>
                  </a:cubicBezTo>
                  <a:cubicBezTo>
                    <a:pt x="118" y="312"/>
                    <a:pt x="118" y="312"/>
                    <a:pt x="118" y="312"/>
                  </a:cubicBezTo>
                  <a:cubicBezTo>
                    <a:pt x="194" y="129"/>
                    <a:pt x="194" y="129"/>
                    <a:pt x="194" y="129"/>
                  </a:cubicBezTo>
                  <a:cubicBezTo>
                    <a:pt x="194" y="86"/>
                    <a:pt x="194" y="86"/>
                    <a:pt x="194" y="86"/>
                  </a:cubicBezTo>
                  <a:lnTo>
                    <a:pt x="226" y="65"/>
                  </a:ln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ís1îḍê">
              <a:extLst>
                <a:ext uri="{FF2B5EF4-FFF2-40B4-BE49-F238E27FC236}">
                  <a16:creationId xmlns:a16="http://schemas.microsoft.com/office/drawing/2014/main" id="{730684B7-6EE3-4D96-9307-EDCB1FF8EEFD}"/>
                </a:ext>
              </a:extLst>
            </p:cNvPr>
            <p:cNvSpPr/>
            <p:nvPr/>
          </p:nvSpPr>
          <p:spPr bwMode="auto">
            <a:xfrm>
              <a:off x="4684713" y="4540250"/>
              <a:ext cx="165100" cy="179388"/>
            </a:xfrm>
            <a:custGeom>
              <a:avLst/>
              <a:gdLst>
                <a:gd name="T0" fmla="*/ 104 w 104"/>
                <a:gd name="T1" fmla="*/ 0 h 113"/>
                <a:gd name="T2" fmla="*/ 84 w 104"/>
                <a:gd name="T3" fmla="*/ 113 h 113"/>
                <a:gd name="T4" fmla="*/ 0 w 104"/>
                <a:gd name="T5" fmla="*/ 93 h 113"/>
                <a:gd name="T6" fmla="*/ 0 w 104"/>
                <a:gd name="T7" fmla="*/ 0 h 113"/>
                <a:gd name="T8" fmla="*/ 104 w 104"/>
                <a:gd name="T9" fmla="*/ 0 h 113"/>
              </a:gdLst>
              <a:ahLst/>
              <a:cxnLst>
                <a:cxn ang="0">
                  <a:pos x="T0" y="T1"/>
                </a:cxn>
                <a:cxn ang="0">
                  <a:pos x="T2" y="T3"/>
                </a:cxn>
                <a:cxn ang="0">
                  <a:pos x="T4" y="T5"/>
                </a:cxn>
                <a:cxn ang="0">
                  <a:pos x="T6" y="T7"/>
                </a:cxn>
                <a:cxn ang="0">
                  <a:pos x="T8" y="T9"/>
                </a:cxn>
              </a:cxnLst>
              <a:rect l="0" t="0" r="r" b="b"/>
              <a:pathLst>
                <a:path w="104" h="113">
                  <a:moveTo>
                    <a:pt x="104" y="0"/>
                  </a:moveTo>
                  <a:lnTo>
                    <a:pt x="84" y="113"/>
                  </a:lnTo>
                  <a:lnTo>
                    <a:pt x="0" y="93"/>
                  </a:lnTo>
                  <a:lnTo>
                    <a:pt x="0" y="0"/>
                  </a:lnTo>
                  <a:lnTo>
                    <a:pt x="104" y="0"/>
                  </a:lnTo>
                  <a:close/>
                </a:path>
              </a:pathLst>
            </a:custGeom>
            <a:solidFill>
              <a:srgbClr val="5989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îṡļïḋè">
              <a:extLst>
                <a:ext uri="{FF2B5EF4-FFF2-40B4-BE49-F238E27FC236}">
                  <a16:creationId xmlns:a16="http://schemas.microsoft.com/office/drawing/2014/main" id="{AE40AA39-2009-4E15-91CA-D5F81649D729}"/>
                </a:ext>
              </a:extLst>
            </p:cNvPr>
            <p:cNvSpPr/>
            <p:nvPr/>
          </p:nvSpPr>
          <p:spPr bwMode="auto">
            <a:xfrm>
              <a:off x="4438651" y="4130675"/>
              <a:ext cx="296863" cy="293688"/>
            </a:xfrm>
            <a:prstGeom prst="ellipse">
              <a:avLst/>
            </a:pr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ṥ1idè">
              <a:extLst>
                <a:ext uri="{FF2B5EF4-FFF2-40B4-BE49-F238E27FC236}">
                  <a16:creationId xmlns:a16="http://schemas.microsoft.com/office/drawing/2014/main" id="{5B76A9C1-968F-4E82-9EFE-341A3EEB4A77}"/>
                </a:ext>
              </a:extLst>
            </p:cNvPr>
            <p:cNvSpPr/>
            <p:nvPr/>
          </p:nvSpPr>
          <p:spPr bwMode="auto">
            <a:xfrm>
              <a:off x="4375151" y="4073525"/>
              <a:ext cx="309563" cy="369888"/>
            </a:xfrm>
            <a:custGeom>
              <a:avLst/>
              <a:gdLst>
                <a:gd name="T0" fmla="*/ 117 w 203"/>
                <a:gd name="T1" fmla="*/ 123 h 242"/>
                <a:gd name="T2" fmla="*/ 203 w 203"/>
                <a:gd name="T3" fmla="*/ 15 h 242"/>
                <a:gd name="T4" fmla="*/ 96 w 203"/>
                <a:gd name="T5" fmla="*/ 20 h 242"/>
                <a:gd name="T6" fmla="*/ 96 w 203"/>
                <a:gd name="T7" fmla="*/ 234 h 242"/>
                <a:gd name="T8" fmla="*/ 139 w 203"/>
                <a:gd name="T9" fmla="*/ 241 h 242"/>
                <a:gd name="T10" fmla="*/ 139 w 203"/>
                <a:gd name="T11" fmla="*/ 177 h 242"/>
                <a:gd name="T12" fmla="*/ 106 w 203"/>
                <a:gd name="T13" fmla="*/ 177 h 242"/>
                <a:gd name="T14" fmla="*/ 117 w 203"/>
                <a:gd name="T15" fmla="*/ 123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242">
                  <a:moveTo>
                    <a:pt x="117" y="123"/>
                  </a:moveTo>
                  <a:cubicBezTo>
                    <a:pt x="203" y="15"/>
                    <a:pt x="203" y="15"/>
                    <a:pt x="203" y="15"/>
                  </a:cubicBezTo>
                  <a:cubicBezTo>
                    <a:pt x="203" y="15"/>
                    <a:pt x="148" y="0"/>
                    <a:pt x="96" y="20"/>
                  </a:cubicBezTo>
                  <a:cubicBezTo>
                    <a:pt x="0" y="57"/>
                    <a:pt x="0" y="197"/>
                    <a:pt x="96" y="234"/>
                  </a:cubicBezTo>
                  <a:cubicBezTo>
                    <a:pt x="110" y="240"/>
                    <a:pt x="124" y="242"/>
                    <a:pt x="139" y="241"/>
                  </a:cubicBezTo>
                  <a:cubicBezTo>
                    <a:pt x="139" y="177"/>
                    <a:pt x="139" y="177"/>
                    <a:pt x="139" y="177"/>
                  </a:cubicBezTo>
                  <a:cubicBezTo>
                    <a:pt x="106" y="177"/>
                    <a:pt x="106" y="177"/>
                    <a:pt x="106" y="177"/>
                  </a:cubicBezTo>
                  <a:lnTo>
                    <a:pt x="117" y="123"/>
                  </a:lnTo>
                  <a:close/>
                </a:path>
              </a:pathLst>
            </a:custGeom>
            <a:solidFill>
              <a:srgbClr val="3D21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îṧ1îḓé">
              <a:extLst>
                <a:ext uri="{FF2B5EF4-FFF2-40B4-BE49-F238E27FC236}">
                  <a16:creationId xmlns:a16="http://schemas.microsoft.com/office/drawing/2014/main" id="{54B92B16-202D-4843-B46A-79EA32AFC4D4}"/>
                </a:ext>
              </a:extLst>
            </p:cNvPr>
            <p:cNvSpPr/>
            <p:nvPr/>
          </p:nvSpPr>
          <p:spPr bwMode="auto">
            <a:xfrm>
              <a:off x="4684713" y="3756025"/>
              <a:ext cx="315913" cy="619125"/>
            </a:xfrm>
            <a:custGeom>
              <a:avLst/>
              <a:gdLst>
                <a:gd name="T0" fmla="*/ 151 w 206"/>
                <a:gd name="T1" fmla="*/ 105 h 407"/>
                <a:gd name="T2" fmla="*/ 141 w 206"/>
                <a:gd name="T3" fmla="*/ 299 h 407"/>
                <a:gd name="T4" fmla="*/ 54 w 206"/>
                <a:gd name="T5" fmla="*/ 407 h 407"/>
                <a:gd name="T6" fmla="*/ 0 w 206"/>
                <a:gd name="T7" fmla="*/ 375 h 407"/>
                <a:gd name="T8" fmla="*/ 76 w 206"/>
                <a:gd name="T9" fmla="*/ 256 h 407"/>
                <a:gd name="T10" fmla="*/ 108 w 206"/>
                <a:gd name="T11" fmla="*/ 73 h 407"/>
                <a:gd name="T12" fmla="*/ 183 w 206"/>
                <a:gd name="T13" fmla="*/ 3 h 407"/>
                <a:gd name="T14" fmla="*/ 205 w 206"/>
                <a:gd name="T15" fmla="*/ 16 h 407"/>
                <a:gd name="T16" fmla="*/ 206 w 206"/>
                <a:gd name="T17" fmla="*/ 21 h 407"/>
                <a:gd name="T18" fmla="*/ 151 w 206"/>
                <a:gd name="T19" fmla="*/ 10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407">
                  <a:moveTo>
                    <a:pt x="151" y="105"/>
                  </a:moveTo>
                  <a:cubicBezTo>
                    <a:pt x="141" y="299"/>
                    <a:pt x="141" y="299"/>
                    <a:pt x="141" y="299"/>
                  </a:cubicBezTo>
                  <a:cubicBezTo>
                    <a:pt x="54" y="407"/>
                    <a:pt x="54" y="407"/>
                    <a:pt x="54" y="407"/>
                  </a:cubicBezTo>
                  <a:cubicBezTo>
                    <a:pt x="0" y="375"/>
                    <a:pt x="0" y="375"/>
                    <a:pt x="0" y="375"/>
                  </a:cubicBezTo>
                  <a:cubicBezTo>
                    <a:pt x="76" y="256"/>
                    <a:pt x="76" y="256"/>
                    <a:pt x="76" y="256"/>
                  </a:cubicBezTo>
                  <a:cubicBezTo>
                    <a:pt x="108" y="73"/>
                    <a:pt x="108" y="73"/>
                    <a:pt x="108" y="73"/>
                  </a:cubicBezTo>
                  <a:cubicBezTo>
                    <a:pt x="108" y="73"/>
                    <a:pt x="90" y="26"/>
                    <a:pt x="183" y="3"/>
                  </a:cubicBezTo>
                  <a:cubicBezTo>
                    <a:pt x="192" y="0"/>
                    <a:pt x="202" y="6"/>
                    <a:pt x="205" y="16"/>
                  </a:cubicBezTo>
                  <a:cubicBezTo>
                    <a:pt x="206" y="18"/>
                    <a:pt x="206" y="19"/>
                    <a:pt x="206" y="21"/>
                  </a:cubicBezTo>
                  <a:cubicBezTo>
                    <a:pt x="204" y="49"/>
                    <a:pt x="194" y="91"/>
                    <a:pt x="151" y="105"/>
                  </a:cubicBez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ïṩ1ïḑe">
              <a:extLst>
                <a:ext uri="{FF2B5EF4-FFF2-40B4-BE49-F238E27FC236}">
                  <a16:creationId xmlns:a16="http://schemas.microsoft.com/office/drawing/2014/main" id="{2FFDFFDE-956B-482A-9F25-97FB72CF6C81}"/>
                </a:ext>
              </a:extLst>
            </p:cNvPr>
            <p:cNvSpPr/>
            <p:nvPr/>
          </p:nvSpPr>
          <p:spPr bwMode="auto">
            <a:xfrm>
              <a:off x="4635501" y="5164138"/>
              <a:ext cx="314325" cy="542925"/>
            </a:xfrm>
            <a:custGeom>
              <a:avLst/>
              <a:gdLst>
                <a:gd name="T0" fmla="*/ 97 w 205"/>
                <a:gd name="T1" fmla="*/ 33 h 356"/>
                <a:gd name="T2" fmla="*/ 108 w 205"/>
                <a:gd name="T3" fmla="*/ 119 h 356"/>
                <a:gd name="T4" fmla="*/ 11 w 205"/>
                <a:gd name="T5" fmla="*/ 302 h 356"/>
                <a:gd name="T6" fmla="*/ 0 w 205"/>
                <a:gd name="T7" fmla="*/ 324 h 356"/>
                <a:gd name="T8" fmla="*/ 32 w 205"/>
                <a:gd name="T9" fmla="*/ 356 h 356"/>
                <a:gd name="T10" fmla="*/ 205 w 205"/>
                <a:gd name="T11" fmla="*/ 151 h 356"/>
                <a:gd name="T12" fmla="*/ 172 w 205"/>
                <a:gd name="T13" fmla="*/ 0 h 356"/>
                <a:gd name="T14" fmla="*/ 97 w 205"/>
                <a:gd name="T15" fmla="*/ 33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56">
                  <a:moveTo>
                    <a:pt x="97" y="33"/>
                  </a:moveTo>
                  <a:cubicBezTo>
                    <a:pt x="108" y="119"/>
                    <a:pt x="108" y="119"/>
                    <a:pt x="108" y="119"/>
                  </a:cubicBezTo>
                  <a:cubicBezTo>
                    <a:pt x="108" y="119"/>
                    <a:pt x="11" y="194"/>
                    <a:pt x="11" y="302"/>
                  </a:cubicBezTo>
                  <a:cubicBezTo>
                    <a:pt x="0" y="324"/>
                    <a:pt x="0" y="324"/>
                    <a:pt x="0" y="324"/>
                  </a:cubicBezTo>
                  <a:cubicBezTo>
                    <a:pt x="32" y="356"/>
                    <a:pt x="32" y="356"/>
                    <a:pt x="32" y="356"/>
                  </a:cubicBezTo>
                  <a:cubicBezTo>
                    <a:pt x="205" y="151"/>
                    <a:pt x="205" y="151"/>
                    <a:pt x="205" y="151"/>
                  </a:cubicBezTo>
                  <a:cubicBezTo>
                    <a:pt x="205" y="151"/>
                    <a:pt x="205" y="33"/>
                    <a:pt x="172" y="0"/>
                  </a:cubicBezTo>
                  <a:lnTo>
                    <a:pt x="97" y="33"/>
                  </a:ln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ïşḻiḍe">
              <a:extLst>
                <a:ext uri="{FF2B5EF4-FFF2-40B4-BE49-F238E27FC236}">
                  <a16:creationId xmlns:a16="http://schemas.microsoft.com/office/drawing/2014/main" id="{BD790C26-82C4-49F2-B6D7-41EE1699935C}"/>
                </a:ext>
              </a:extLst>
            </p:cNvPr>
            <p:cNvSpPr/>
            <p:nvPr/>
          </p:nvSpPr>
          <p:spPr bwMode="auto">
            <a:xfrm>
              <a:off x="4538663" y="5624513"/>
              <a:ext cx="295275" cy="247650"/>
            </a:xfrm>
            <a:custGeom>
              <a:avLst/>
              <a:gdLst>
                <a:gd name="T0" fmla="*/ 107 w 193"/>
                <a:gd name="T1" fmla="*/ 42 h 162"/>
                <a:gd name="T2" fmla="*/ 107 w 193"/>
                <a:gd name="T3" fmla="*/ 97 h 162"/>
                <a:gd name="T4" fmla="*/ 172 w 193"/>
                <a:gd name="T5" fmla="*/ 162 h 162"/>
                <a:gd name="T6" fmla="*/ 86 w 193"/>
                <a:gd name="T7" fmla="*/ 162 h 162"/>
                <a:gd name="T8" fmla="*/ 0 w 193"/>
                <a:gd name="T9" fmla="*/ 54 h 162"/>
                <a:gd name="T10" fmla="*/ 64 w 193"/>
                <a:gd name="T11" fmla="*/ 0 h 162"/>
                <a:gd name="T12" fmla="*/ 107 w 193"/>
                <a:gd name="T13" fmla="*/ 42 h 162"/>
              </a:gdLst>
              <a:ahLst/>
              <a:cxnLst>
                <a:cxn ang="0">
                  <a:pos x="T0" y="T1"/>
                </a:cxn>
                <a:cxn ang="0">
                  <a:pos x="T2" y="T3"/>
                </a:cxn>
                <a:cxn ang="0">
                  <a:pos x="T4" y="T5"/>
                </a:cxn>
                <a:cxn ang="0">
                  <a:pos x="T6" y="T7"/>
                </a:cxn>
                <a:cxn ang="0">
                  <a:pos x="T8" y="T9"/>
                </a:cxn>
                <a:cxn ang="0">
                  <a:pos x="T10" y="T11"/>
                </a:cxn>
                <a:cxn ang="0">
                  <a:pos x="T12" y="T13"/>
                </a:cxn>
              </a:cxnLst>
              <a:rect l="0" t="0" r="r" b="b"/>
              <a:pathLst>
                <a:path w="193" h="162">
                  <a:moveTo>
                    <a:pt x="107" y="42"/>
                  </a:moveTo>
                  <a:cubicBezTo>
                    <a:pt x="107" y="97"/>
                    <a:pt x="107" y="97"/>
                    <a:pt x="107" y="97"/>
                  </a:cubicBezTo>
                  <a:cubicBezTo>
                    <a:pt x="107" y="97"/>
                    <a:pt x="193" y="108"/>
                    <a:pt x="172" y="162"/>
                  </a:cubicBezTo>
                  <a:cubicBezTo>
                    <a:pt x="86" y="162"/>
                    <a:pt x="86" y="162"/>
                    <a:pt x="86" y="162"/>
                  </a:cubicBezTo>
                  <a:cubicBezTo>
                    <a:pt x="0" y="54"/>
                    <a:pt x="0" y="54"/>
                    <a:pt x="0" y="54"/>
                  </a:cubicBezTo>
                  <a:cubicBezTo>
                    <a:pt x="64" y="0"/>
                    <a:pt x="64" y="0"/>
                    <a:pt x="64" y="0"/>
                  </a:cubicBezTo>
                  <a:lnTo>
                    <a:pt x="107" y="42"/>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íṩḻïḋé">
              <a:extLst>
                <a:ext uri="{FF2B5EF4-FFF2-40B4-BE49-F238E27FC236}">
                  <a16:creationId xmlns:a16="http://schemas.microsoft.com/office/drawing/2014/main" id="{A5E79345-DCF7-4272-A18F-A726E71883FA}"/>
                </a:ext>
              </a:extLst>
            </p:cNvPr>
            <p:cNvSpPr/>
            <p:nvPr/>
          </p:nvSpPr>
          <p:spPr bwMode="auto">
            <a:xfrm>
              <a:off x="4916488" y="5738813"/>
              <a:ext cx="361950" cy="147638"/>
            </a:xfrm>
            <a:custGeom>
              <a:avLst/>
              <a:gdLst>
                <a:gd name="T0" fmla="*/ 54 w 237"/>
                <a:gd name="T1" fmla="*/ 0 h 97"/>
                <a:gd name="T2" fmla="*/ 97 w 237"/>
                <a:gd name="T3" fmla="*/ 33 h 97"/>
                <a:gd name="T4" fmla="*/ 183 w 237"/>
                <a:gd name="T5" fmla="*/ 97 h 97"/>
                <a:gd name="T6" fmla="*/ 0 w 237"/>
                <a:gd name="T7" fmla="*/ 97 h 97"/>
                <a:gd name="T8" fmla="*/ 0 w 237"/>
                <a:gd name="T9" fmla="*/ 11 h 97"/>
                <a:gd name="T10" fmla="*/ 54 w 237"/>
                <a:gd name="T11" fmla="*/ 0 h 97"/>
              </a:gdLst>
              <a:ahLst/>
              <a:cxnLst>
                <a:cxn ang="0">
                  <a:pos x="T0" y="T1"/>
                </a:cxn>
                <a:cxn ang="0">
                  <a:pos x="T2" y="T3"/>
                </a:cxn>
                <a:cxn ang="0">
                  <a:pos x="T4" y="T5"/>
                </a:cxn>
                <a:cxn ang="0">
                  <a:pos x="T6" y="T7"/>
                </a:cxn>
                <a:cxn ang="0">
                  <a:pos x="T8" y="T9"/>
                </a:cxn>
                <a:cxn ang="0">
                  <a:pos x="T10" y="T11"/>
                </a:cxn>
              </a:cxnLst>
              <a:rect l="0" t="0" r="r" b="b"/>
              <a:pathLst>
                <a:path w="237" h="97">
                  <a:moveTo>
                    <a:pt x="54" y="0"/>
                  </a:moveTo>
                  <a:cubicBezTo>
                    <a:pt x="97" y="33"/>
                    <a:pt x="97" y="33"/>
                    <a:pt x="97" y="33"/>
                  </a:cubicBezTo>
                  <a:cubicBezTo>
                    <a:pt x="97" y="33"/>
                    <a:pt x="237" y="22"/>
                    <a:pt x="183" y="97"/>
                  </a:cubicBezTo>
                  <a:cubicBezTo>
                    <a:pt x="0" y="97"/>
                    <a:pt x="0" y="97"/>
                    <a:pt x="0" y="97"/>
                  </a:cubicBezTo>
                  <a:cubicBezTo>
                    <a:pt x="0" y="11"/>
                    <a:pt x="0" y="11"/>
                    <a:pt x="0" y="11"/>
                  </a:cubicBezTo>
                  <a:lnTo>
                    <a:pt x="54" y="0"/>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sļídé">
              <a:extLst>
                <a:ext uri="{FF2B5EF4-FFF2-40B4-BE49-F238E27FC236}">
                  <a16:creationId xmlns:a16="http://schemas.microsoft.com/office/drawing/2014/main" id="{DB77BE59-2506-4F1B-9BA9-10C0791ABEFB}"/>
                </a:ext>
              </a:extLst>
            </p:cNvPr>
            <p:cNvSpPr/>
            <p:nvPr/>
          </p:nvSpPr>
          <p:spPr bwMode="auto">
            <a:xfrm>
              <a:off x="4587876" y="4868863"/>
              <a:ext cx="361950" cy="442913"/>
            </a:xfrm>
            <a:custGeom>
              <a:avLst/>
              <a:gdLst>
                <a:gd name="T0" fmla="*/ 237 w 237"/>
                <a:gd name="T1" fmla="*/ 216 h 291"/>
                <a:gd name="T2" fmla="*/ 97 w 237"/>
                <a:gd name="T3" fmla="*/ 270 h 291"/>
                <a:gd name="T4" fmla="*/ 65 w 237"/>
                <a:gd name="T5" fmla="*/ 119 h 291"/>
                <a:gd name="T6" fmla="*/ 0 w 237"/>
                <a:gd name="T7" fmla="*/ 65 h 291"/>
                <a:gd name="T8" fmla="*/ 0 w 237"/>
                <a:gd name="T9" fmla="*/ 0 h 291"/>
                <a:gd name="T10" fmla="*/ 205 w 237"/>
                <a:gd name="T11" fmla="*/ 65 h 291"/>
                <a:gd name="T12" fmla="*/ 237 w 237"/>
                <a:gd name="T13" fmla="*/ 216 h 291"/>
              </a:gdLst>
              <a:ahLst/>
              <a:cxnLst>
                <a:cxn ang="0">
                  <a:pos x="T0" y="T1"/>
                </a:cxn>
                <a:cxn ang="0">
                  <a:pos x="T2" y="T3"/>
                </a:cxn>
                <a:cxn ang="0">
                  <a:pos x="T4" y="T5"/>
                </a:cxn>
                <a:cxn ang="0">
                  <a:pos x="T6" y="T7"/>
                </a:cxn>
                <a:cxn ang="0">
                  <a:pos x="T8" y="T9"/>
                </a:cxn>
                <a:cxn ang="0">
                  <a:pos x="T10" y="T11"/>
                </a:cxn>
                <a:cxn ang="0">
                  <a:pos x="T12" y="T13"/>
                </a:cxn>
              </a:cxnLst>
              <a:rect l="0" t="0" r="r" b="b"/>
              <a:pathLst>
                <a:path w="237" h="291">
                  <a:moveTo>
                    <a:pt x="237" y="216"/>
                  </a:moveTo>
                  <a:cubicBezTo>
                    <a:pt x="237" y="216"/>
                    <a:pt x="140" y="291"/>
                    <a:pt x="97" y="270"/>
                  </a:cubicBezTo>
                  <a:cubicBezTo>
                    <a:pt x="65" y="119"/>
                    <a:pt x="65" y="119"/>
                    <a:pt x="65" y="119"/>
                  </a:cubicBezTo>
                  <a:cubicBezTo>
                    <a:pt x="65" y="119"/>
                    <a:pt x="21" y="119"/>
                    <a:pt x="0" y="65"/>
                  </a:cubicBezTo>
                  <a:cubicBezTo>
                    <a:pt x="0" y="0"/>
                    <a:pt x="0" y="0"/>
                    <a:pt x="0" y="0"/>
                  </a:cubicBezTo>
                  <a:cubicBezTo>
                    <a:pt x="205" y="65"/>
                    <a:pt x="205" y="65"/>
                    <a:pt x="205" y="65"/>
                  </a:cubicBezTo>
                  <a:cubicBezTo>
                    <a:pt x="205" y="65"/>
                    <a:pt x="205" y="184"/>
                    <a:pt x="237" y="216"/>
                  </a:cubicBez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ï$ḻiḋê">
              <a:extLst>
                <a:ext uri="{FF2B5EF4-FFF2-40B4-BE49-F238E27FC236}">
                  <a16:creationId xmlns:a16="http://schemas.microsoft.com/office/drawing/2014/main" id="{13BC1176-8FF9-4485-9D7E-FBBF7D7528C0}"/>
                </a:ext>
              </a:extLst>
            </p:cNvPr>
            <p:cNvSpPr/>
            <p:nvPr/>
          </p:nvSpPr>
          <p:spPr bwMode="auto">
            <a:xfrm>
              <a:off x="4554538" y="4278313"/>
              <a:ext cx="346075" cy="688975"/>
            </a:xfrm>
            <a:custGeom>
              <a:avLst/>
              <a:gdLst>
                <a:gd name="T0" fmla="*/ 173 w 227"/>
                <a:gd name="T1" fmla="*/ 64 h 452"/>
                <a:gd name="T2" fmla="*/ 87 w 227"/>
                <a:gd name="T3" fmla="*/ 0 h 452"/>
                <a:gd name="T4" fmla="*/ 22 w 227"/>
                <a:gd name="T5" fmla="*/ 129 h 452"/>
                <a:gd name="T6" fmla="*/ 33 w 227"/>
                <a:gd name="T7" fmla="*/ 269 h 452"/>
                <a:gd name="T8" fmla="*/ 22 w 227"/>
                <a:gd name="T9" fmla="*/ 387 h 452"/>
                <a:gd name="T10" fmla="*/ 227 w 227"/>
                <a:gd name="T11" fmla="*/ 452 h 452"/>
                <a:gd name="T12" fmla="*/ 130 w 227"/>
                <a:gd name="T13" fmla="*/ 161 h 452"/>
                <a:gd name="T14" fmla="*/ 173 w 227"/>
                <a:gd name="T15" fmla="*/ 64 h 4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452">
                  <a:moveTo>
                    <a:pt x="173" y="64"/>
                  </a:moveTo>
                  <a:cubicBezTo>
                    <a:pt x="87" y="0"/>
                    <a:pt x="87" y="0"/>
                    <a:pt x="87" y="0"/>
                  </a:cubicBezTo>
                  <a:cubicBezTo>
                    <a:pt x="87" y="0"/>
                    <a:pt x="44" y="129"/>
                    <a:pt x="22" y="129"/>
                  </a:cubicBezTo>
                  <a:cubicBezTo>
                    <a:pt x="0" y="129"/>
                    <a:pt x="0" y="247"/>
                    <a:pt x="33" y="269"/>
                  </a:cubicBezTo>
                  <a:cubicBezTo>
                    <a:pt x="22" y="387"/>
                    <a:pt x="22" y="387"/>
                    <a:pt x="22" y="387"/>
                  </a:cubicBezTo>
                  <a:cubicBezTo>
                    <a:pt x="227" y="452"/>
                    <a:pt x="227" y="452"/>
                    <a:pt x="227" y="452"/>
                  </a:cubicBezTo>
                  <a:cubicBezTo>
                    <a:pt x="227" y="452"/>
                    <a:pt x="194" y="236"/>
                    <a:pt x="130" y="161"/>
                  </a:cubicBezTo>
                  <a:lnTo>
                    <a:pt x="173" y="64"/>
                  </a:lnTo>
                  <a:close/>
                </a:path>
              </a:pathLst>
            </a:custGeom>
            <a:solidFill>
              <a:srgbClr val="76B6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îŝlíḑê">
              <a:extLst>
                <a:ext uri="{FF2B5EF4-FFF2-40B4-BE49-F238E27FC236}">
                  <a16:creationId xmlns:a16="http://schemas.microsoft.com/office/drawing/2014/main" id="{77523055-4AB7-4845-92F3-275312DEEDAA}"/>
                </a:ext>
              </a:extLst>
            </p:cNvPr>
            <p:cNvSpPr/>
            <p:nvPr/>
          </p:nvSpPr>
          <p:spPr bwMode="auto">
            <a:xfrm>
              <a:off x="6096001" y="1677988"/>
              <a:ext cx="163513" cy="112713"/>
            </a:xfrm>
            <a:custGeom>
              <a:avLst/>
              <a:gdLst>
                <a:gd name="T0" fmla="*/ 0 w 103"/>
                <a:gd name="T1" fmla="*/ 30 h 71"/>
                <a:gd name="T2" fmla="*/ 23 w 103"/>
                <a:gd name="T3" fmla="*/ 27 h 71"/>
                <a:gd name="T4" fmla="*/ 47 w 103"/>
                <a:gd name="T5" fmla="*/ 50 h 71"/>
                <a:gd name="T6" fmla="*/ 74 w 103"/>
                <a:gd name="T7" fmla="*/ 0 h 71"/>
                <a:gd name="T8" fmla="*/ 103 w 103"/>
                <a:gd name="T9" fmla="*/ 0 h 71"/>
                <a:gd name="T10" fmla="*/ 47 w 103"/>
                <a:gd name="T11" fmla="*/ 71 h 71"/>
                <a:gd name="T12" fmla="*/ 0 w 103"/>
                <a:gd name="T13" fmla="*/ 30 h 71"/>
              </a:gdLst>
              <a:ahLst/>
              <a:cxnLst>
                <a:cxn ang="0">
                  <a:pos x="T0" y="T1"/>
                </a:cxn>
                <a:cxn ang="0">
                  <a:pos x="T2" y="T3"/>
                </a:cxn>
                <a:cxn ang="0">
                  <a:pos x="T4" y="T5"/>
                </a:cxn>
                <a:cxn ang="0">
                  <a:pos x="T6" y="T7"/>
                </a:cxn>
                <a:cxn ang="0">
                  <a:pos x="T8" y="T9"/>
                </a:cxn>
                <a:cxn ang="0">
                  <a:pos x="T10" y="T11"/>
                </a:cxn>
                <a:cxn ang="0">
                  <a:pos x="T12" y="T13"/>
                </a:cxn>
              </a:cxnLst>
              <a:rect l="0" t="0" r="r" b="b"/>
              <a:pathLst>
                <a:path w="103" h="71">
                  <a:moveTo>
                    <a:pt x="0" y="30"/>
                  </a:moveTo>
                  <a:lnTo>
                    <a:pt x="23" y="27"/>
                  </a:lnTo>
                  <a:lnTo>
                    <a:pt x="47" y="50"/>
                  </a:lnTo>
                  <a:lnTo>
                    <a:pt x="74" y="0"/>
                  </a:lnTo>
                  <a:lnTo>
                    <a:pt x="103" y="0"/>
                  </a:lnTo>
                  <a:lnTo>
                    <a:pt x="47" y="71"/>
                  </a:lnTo>
                  <a:lnTo>
                    <a:pt x="0" y="30"/>
                  </a:lnTo>
                  <a:close/>
                </a:path>
              </a:pathLst>
            </a:custGeom>
            <a:solidFill>
              <a:srgbClr val="47E6B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îŝḷíde">
              <a:extLst>
                <a:ext uri="{FF2B5EF4-FFF2-40B4-BE49-F238E27FC236}">
                  <a16:creationId xmlns:a16="http://schemas.microsoft.com/office/drawing/2014/main" id="{19A07A3D-DC87-4232-A123-EC3227BA9981}"/>
                </a:ext>
              </a:extLst>
            </p:cNvPr>
            <p:cNvSpPr/>
            <p:nvPr/>
          </p:nvSpPr>
          <p:spPr bwMode="auto">
            <a:xfrm>
              <a:off x="5287963" y="4224338"/>
              <a:ext cx="263525" cy="180975"/>
            </a:xfrm>
            <a:custGeom>
              <a:avLst/>
              <a:gdLst>
                <a:gd name="T0" fmla="*/ 0 w 166"/>
                <a:gd name="T1" fmla="*/ 49 h 114"/>
                <a:gd name="T2" fmla="*/ 38 w 166"/>
                <a:gd name="T3" fmla="*/ 44 h 114"/>
                <a:gd name="T4" fmla="*/ 75 w 166"/>
                <a:gd name="T5" fmla="*/ 82 h 114"/>
                <a:gd name="T6" fmla="*/ 120 w 166"/>
                <a:gd name="T7" fmla="*/ 0 h 114"/>
                <a:gd name="T8" fmla="*/ 166 w 166"/>
                <a:gd name="T9" fmla="*/ 0 h 114"/>
                <a:gd name="T10" fmla="*/ 75 w 166"/>
                <a:gd name="T11" fmla="*/ 114 h 114"/>
                <a:gd name="T12" fmla="*/ 0 w 166"/>
                <a:gd name="T13" fmla="*/ 49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0" y="49"/>
                  </a:moveTo>
                  <a:lnTo>
                    <a:pt x="38" y="44"/>
                  </a:lnTo>
                  <a:lnTo>
                    <a:pt x="75" y="82"/>
                  </a:lnTo>
                  <a:lnTo>
                    <a:pt x="120" y="0"/>
                  </a:lnTo>
                  <a:lnTo>
                    <a:pt x="166" y="0"/>
                  </a:lnTo>
                  <a:lnTo>
                    <a:pt x="75" y="114"/>
                  </a:lnTo>
                  <a:lnTo>
                    <a:pt x="0" y="49"/>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şliḓé">
              <a:extLst>
                <a:ext uri="{FF2B5EF4-FFF2-40B4-BE49-F238E27FC236}">
                  <a16:creationId xmlns:a16="http://schemas.microsoft.com/office/drawing/2014/main" id="{2B8245F2-E737-4338-ABA3-149B4ED7B4CA}"/>
                </a:ext>
              </a:extLst>
            </p:cNvPr>
            <p:cNvSpPr/>
            <p:nvPr/>
          </p:nvSpPr>
          <p:spPr bwMode="auto">
            <a:xfrm>
              <a:off x="5287963" y="4224338"/>
              <a:ext cx="263525" cy="180975"/>
            </a:xfrm>
            <a:custGeom>
              <a:avLst/>
              <a:gdLst>
                <a:gd name="T0" fmla="*/ 0 w 166"/>
                <a:gd name="T1" fmla="*/ 49 h 114"/>
                <a:gd name="T2" fmla="*/ 38 w 166"/>
                <a:gd name="T3" fmla="*/ 44 h 114"/>
                <a:gd name="T4" fmla="*/ 75 w 166"/>
                <a:gd name="T5" fmla="*/ 82 h 114"/>
                <a:gd name="T6" fmla="*/ 120 w 166"/>
                <a:gd name="T7" fmla="*/ 0 h 114"/>
                <a:gd name="T8" fmla="*/ 166 w 166"/>
                <a:gd name="T9" fmla="*/ 0 h 114"/>
                <a:gd name="T10" fmla="*/ 75 w 166"/>
                <a:gd name="T11" fmla="*/ 114 h 114"/>
                <a:gd name="T12" fmla="*/ 0 w 166"/>
                <a:gd name="T13" fmla="*/ 49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0" y="49"/>
                  </a:moveTo>
                  <a:lnTo>
                    <a:pt x="38" y="44"/>
                  </a:lnTo>
                  <a:lnTo>
                    <a:pt x="75" y="82"/>
                  </a:lnTo>
                  <a:lnTo>
                    <a:pt x="120" y="0"/>
                  </a:lnTo>
                  <a:lnTo>
                    <a:pt x="166" y="0"/>
                  </a:lnTo>
                  <a:lnTo>
                    <a:pt x="75" y="114"/>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ŝļîḓé">
              <a:extLst>
                <a:ext uri="{FF2B5EF4-FFF2-40B4-BE49-F238E27FC236}">
                  <a16:creationId xmlns:a16="http://schemas.microsoft.com/office/drawing/2014/main" id="{92CD5729-2AD5-4F89-8FE3-7CAF6F3001F9}"/>
                </a:ext>
              </a:extLst>
            </p:cNvPr>
            <p:cNvSpPr/>
            <p:nvPr/>
          </p:nvSpPr>
          <p:spPr bwMode="auto">
            <a:xfrm>
              <a:off x="5287963" y="4224338"/>
              <a:ext cx="263525" cy="180975"/>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close/>
                </a:path>
              </a:pathLst>
            </a:custGeom>
            <a:solidFill>
              <a:srgbClr val="564F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ïṥľîdè">
              <a:extLst>
                <a:ext uri="{FF2B5EF4-FFF2-40B4-BE49-F238E27FC236}">
                  <a16:creationId xmlns:a16="http://schemas.microsoft.com/office/drawing/2014/main" id="{F26D34F9-3DE8-4CD1-BDB1-13BD399348EB}"/>
                </a:ext>
              </a:extLst>
            </p:cNvPr>
            <p:cNvSpPr/>
            <p:nvPr/>
          </p:nvSpPr>
          <p:spPr bwMode="auto">
            <a:xfrm>
              <a:off x="5287963" y="4224338"/>
              <a:ext cx="263525" cy="180975"/>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9" name="文本框 148">
            <a:extLst>
              <a:ext uri="{FF2B5EF4-FFF2-40B4-BE49-F238E27FC236}">
                <a16:creationId xmlns:a16="http://schemas.microsoft.com/office/drawing/2014/main" id="{2FE258E1-1EA3-4F58-B435-6DD3A53B3096}"/>
              </a:ext>
            </a:extLst>
          </p:cNvPr>
          <p:cNvSpPr txBox="1"/>
          <p:nvPr/>
        </p:nvSpPr>
        <p:spPr>
          <a:xfrm>
            <a:off x="1183224" y="1691445"/>
            <a:ext cx="5631612" cy="3730765"/>
          </a:xfrm>
          <a:prstGeom prst="rect">
            <a:avLst/>
          </a:prstGeom>
          <a:noFill/>
        </p:spPr>
        <p:txBody>
          <a:bodyPr wrap="square" rtlCol="0">
            <a:spAutoFit/>
          </a:bodyPr>
          <a:lstStyle/>
          <a:p>
            <a:pPr algn="just">
              <a:lnSpc>
                <a:spcPct val="150000"/>
              </a:lnSpc>
            </a:pPr>
            <a:r>
              <a:rPr kumimoji="0" lang="en-US" altLang="zh-CN" sz="2000" b="0" i="0" u="none" strike="noStrike" kern="100" cap="none" spc="0" normalizeH="0" baseline="0" noProof="0">
                <a:ln>
                  <a:noFill/>
                </a:ln>
                <a:solidFill>
                  <a:srgbClr val="000000"/>
                </a:solidFill>
                <a:effectLst/>
                <a:uLnTx/>
                <a:uFillTx/>
                <a:latin typeface="等线" panose="02010600030101010101" pitchFamily="2" charset="-122"/>
                <a:ea typeface="宋体" panose="02010600030101010101" pitchFamily="2" charset="-122"/>
                <a:cs typeface="宋体" panose="02010600030101010101" pitchFamily="2" charset="-122"/>
              </a:rPr>
              <a:t>	</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“西柚知事”校园论坛</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平台</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仅对西南石油大学学子开放，故平台可以核对到每一位用户的具体信息，该平台相较于目前广泛使用的学校表白墙等</a:t>
            </a:r>
            <a:r>
              <a:rPr kumimoji="0" lang="en-US" altLang="zh-CN" sz="2000" b="0" i="0" u="none" strike="noStrike" kern="100" cap="none" spc="0" normalizeH="0" baseline="0" noProof="0" dirty="0" err="1">
                <a:ln>
                  <a:noFill/>
                </a:ln>
                <a:solidFill>
                  <a:srgbClr val="000000"/>
                </a:solidFill>
                <a:effectLst/>
                <a:uLnTx/>
                <a:uFillTx/>
                <a:latin typeface="微软雅黑"/>
                <a:ea typeface="微软雅黑"/>
                <a:cs typeface="宋体" panose="02010600030101010101" pitchFamily="2" charset="-122"/>
              </a:rPr>
              <a:t>qq</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账号更加的</a:t>
            </a:r>
            <a:r>
              <a:rPr kumimoji="0" lang="zh-CN" altLang="zh-CN" sz="2000" b="1"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专业化、统一化。</a:t>
            </a:r>
            <a:endParaRPr kumimoji="0" lang="en-US" altLang="zh-CN" sz="2000" b="1"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algn="just">
              <a:lnSpc>
                <a:spcPct val="150000"/>
              </a:lnSpc>
            </a:pPr>
            <a:r>
              <a:rPr lang="en-US" altLang="zh-CN" sz="2000" kern="100" dirty="0">
                <a:solidFill>
                  <a:srgbClr val="000000"/>
                </a:solidFill>
                <a:latin typeface="微软雅黑"/>
                <a:ea typeface="微软雅黑"/>
                <a:cs typeface="宋体" panose="02010600030101010101" pitchFamily="2" charset="-122"/>
              </a:rPr>
              <a:t>	</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发布者仅需提交内容至平台审核即可。</a:t>
            </a:r>
            <a:r>
              <a:rPr kumimoji="0" lang="zh-CN" altLang="zh-CN" sz="2000" b="1"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利用校园统一平台可将发布的信息统一分类</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，放至不同的信息分区，满足同学们信息检索的同时，也方便了后台对于发布信息的二次审核。</a:t>
            </a:r>
            <a:endParaRPr lang="zh-CN" altLang="en-US" sz="2000" dirty="0"/>
          </a:p>
        </p:txBody>
      </p:sp>
      <p:grpSp>
        <p:nvGrpSpPr>
          <p:cNvPr id="151" name="组合 15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0F66279-4F26-4C7D-93C3-55308A7E4E44}"/>
              </a:ext>
            </a:extLst>
          </p:cNvPr>
          <p:cNvGrpSpPr>
            <a:grpSpLocks noChangeAspect="1"/>
          </p:cNvGrpSpPr>
          <p:nvPr/>
        </p:nvGrpSpPr>
        <p:grpSpPr>
          <a:xfrm>
            <a:off x="1630031" y="8560924"/>
            <a:ext cx="3615014" cy="3609788"/>
            <a:chOff x="3898900" y="1236663"/>
            <a:chExt cx="4392613" cy="4386263"/>
          </a:xfrm>
        </p:grpSpPr>
        <p:sp>
          <p:nvSpPr>
            <p:cNvPr id="152" name="îṥļíḓê">
              <a:extLst>
                <a:ext uri="{FF2B5EF4-FFF2-40B4-BE49-F238E27FC236}">
                  <a16:creationId xmlns:a16="http://schemas.microsoft.com/office/drawing/2014/main" id="{5DFCF587-15BE-437E-A6E4-F2609DB4653F}"/>
                </a:ext>
              </a:extLst>
            </p:cNvPr>
            <p:cNvSpPr/>
            <p:nvPr/>
          </p:nvSpPr>
          <p:spPr bwMode="auto">
            <a:xfrm>
              <a:off x="3898900" y="1236663"/>
              <a:ext cx="2632075" cy="1717675"/>
            </a:xfrm>
            <a:custGeom>
              <a:avLst/>
              <a:gdLst>
                <a:gd name="T0" fmla="*/ 1167 w 1227"/>
                <a:gd name="T1" fmla="*/ 802 h 802"/>
                <a:gd name="T2" fmla="*/ 60 w 1227"/>
                <a:gd name="T3" fmla="*/ 802 h 802"/>
                <a:gd name="T4" fmla="*/ 0 w 1227"/>
                <a:gd name="T5" fmla="*/ 742 h 802"/>
                <a:gd name="T6" fmla="*/ 0 w 1227"/>
                <a:gd name="T7" fmla="*/ 60 h 802"/>
                <a:gd name="T8" fmla="*/ 60 w 1227"/>
                <a:gd name="T9" fmla="*/ 0 h 802"/>
                <a:gd name="T10" fmla="*/ 1167 w 1227"/>
                <a:gd name="T11" fmla="*/ 0 h 802"/>
                <a:gd name="T12" fmla="*/ 1227 w 1227"/>
                <a:gd name="T13" fmla="*/ 60 h 802"/>
                <a:gd name="T14" fmla="*/ 1227 w 1227"/>
                <a:gd name="T15" fmla="*/ 742 h 802"/>
                <a:gd name="T16" fmla="*/ 1167 w 1227"/>
                <a:gd name="T17"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802">
                  <a:moveTo>
                    <a:pt x="1167" y="802"/>
                  </a:moveTo>
                  <a:cubicBezTo>
                    <a:pt x="60" y="802"/>
                    <a:pt x="60" y="802"/>
                    <a:pt x="60" y="802"/>
                  </a:cubicBezTo>
                  <a:cubicBezTo>
                    <a:pt x="27" y="802"/>
                    <a:pt x="0" y="776"/>
                    <a:pt x="0" y="742"/>
                  </a:cubicBezTo>
                  <a:cubicBezTo>
                    <a:pt x="0" y="60"/>
                    <a:pt x="0" y="60"/>
                    <a:pt x="0" y="60"/>
                  </a:cubicBezTo>
                  <a:cubicBezTo>
                    <a:pt x="0" y="27"/>
                    <a:pt x="27" y="0"/>
                    <a:pt x="60" y="0"/>
                  </a:cubicBezTo>
                  <a:cubicBezTo>
                    <a:pt x="1167" y="0"/>
                    <a:pt x="1167" y="0"/>
                    <a:pt x="1167" y="0"/>
                  </a:cubicBezTo>
                  <a:cubicBezTo>
                    <a:pt x="1200" y="0"/>
                    <a:pt x="1227" y="27"/>
                    <a:pt x="1227" y="60"/>
                  </a:cubicBezTo>
                  <a:cubicBezTo>
                    <a:pt x="1227" y="742"/>
                    <a:pt x="1227" y="742"/>
                    <a:pt x="1227" y="742"/>
                  </a:cubicBezTo>
                  <a:cubicBezTo>
                    <a:pt x="1227" y="776"/>
                    <a:pt x="1200" y="802"/>
                    <a:pt x="1167" y="802"/>
                  </a:cubicBezTo>
                  <a:close/>
                </a:path>
              </a:pathLst>
            </a:custGeom>
            <a:solidFill>
              <a:srgbClr val="FFB5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ïṩḻiḑê">
              <a:extLst>
                <a:ext uri="{FF2B5EF4-FFF2-40B4-BE49-F238E27FC236}">
                  <a16:creationId xmlns:a16="http://schemas.microsoft.com/office/drawing/2014/main" id="{1F9AABF0-0F88-4ABD-AB22-5603C3FF473F}"/>
                </a:ext>
              </a:extLst>
            </p:cNvPr>
            <p:cNvSpPr/>
            <p:nvPr/>
          </p:nvSpPr>
          <p:spPr bwMode="auto">
            <a:xfrm>
              <a:off x="5213350" y="1236663"/>
              <a:ext cx="1317625" cy="1717675"/>
            </a:xfrm>
            <a:custGeom>
              <a:avLst/>
              <a:gdLst>
                <a:gd name="T0" fmla="*/ 554 w 614"/>
                <a:gd name="T1" fmla="*/ 0 h 802"/>
                <a:gd name="T2" fmla="*/ 0 w 614"/>
                <a:gd name="T3" fmla="*/ 0 h 802"/>
                <a:gd name="T4" fmla="*/ 0 w 614"/>
                <a:gd name="T5" fmla="*/ 802 h 802"/>
                <a:gd name="T6" fmla="*/ 554 w 614"/>
                <a:gd name="T7" fmla="*/ 802 h 802"/>
                <a:gd name="T8" fmla="*/ 614 w 614"/>
                <a:gd name="T9" fmla="*/ 742 h 802"/>
                <a:gd name="T10" fmla="*/ 614 w 614"/>
                <a:gd name="T11" fmla="*/ 60 h 802"/>
                <a:gd name="T12" fmla="*/ 554 w 614"/>
                <a:gd name="T13" fmla="*/ 0 h 802"/>
              </a:gdLst>
              <a:ahLst/>
              <a:cxnLst>
                <a:cxn ang="0">
                  <a:pos x="T0" y="T1"/>
                </a:cxn>
                <a:cxn ang="0">
                  <a:pos x="T2" y="T3"/>
                </a:cxn>
                <a:cxn ang="0">
                  <a:pos x="T4" y="T5"/>
                </a:cxn>
                <a:cxn ang="0">
                  <a:pos x="T6" y="T7"/>
                </a:cxn>
                <a:cxn ang="0">
                  <a:pos x="T8" y="T9"/>
                </a:cxn>
                <a:cxn ang="0">
                  <a:pos x="T10" y="T11"/>
                </a:cxn>
                <a:cxn ang="0">
                  <a:pos x="T12" y="T13"/>
                </a:cxn>
              </a:cxnLst>
              <a:rect l="0" t="0" r="r" b="b"/>
              <a:pathLst>
                <a:path w="614" h="802">
                  <a:moveTo>
                    <a:pt x="554" y="0"/>
                  </a:moveTo>
                  <a:cubicBezTo>
                    <a:pt x="0" y="0"/>
                    <a:pt x="0" y="0"/>
                    <a:pt x="0" y="0"/>
                  </a:cubicBezTo>
                  <a:cubicBezTo>
                    <a:pt x="0" y="802"/>
                    <a:pt x="0" y="802"/>
                    <a:pt x="0" y="802"/>
                  </a:cubicBezTo>
                  <a:cubicBezTo>
                    <a:pt x="554" y="802"/>
                    <a:pt x="554" y="802"/>
                    <a:pt x="554" y="802"/>
                  </a:cubicBezTo>
                  <a:cubicBezTo>
                    <a:pt x="587" y="802"/>
                    <a:pt x="614" y="776"/>
                    <a:pt x="614" y="742"/>
                  </a:cubicBezTo>
                  <a:cubicBezTo>
                    <a:pt x="614" y="60"/>
                    <a:pt x="614" y="60"/>
                    <a:pt x="614" y="60"/>
                  </a:cubicBezTo>
                  <a:cubicBezTo>
                    <a:pt x="614" y="27"/>
                    <a:pt x="587" y="0"/>
                    <a:pt x="554" y="0"/>
                  </a:cubicBezTo>
                  <a:close/>
                </a:path>
              </a:pathLst>
            </a:custGeom>
            <a:solidFill>
              <a:srgbClr val="FF9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îṥliḓê">
              <a:extLst>
                <a:ext uri="{FF2B5EF4-FFF2-40B4-BE49-F238E27FC236}">
                  <a16:creationId xmlns:a16="http://schemas.microsoft.com/office/drawing/2014/main" id="{86A0C770-1ECC-4194-90AE-DFE3797EB22A}"/>
                </a:ext>
              </a:extLst>
            </p:cNvPr>
            <p:cNvSpPr/>
            <p:nvPr/>
          </p:nvSpPr>
          <p:spPr bwMode="auto">
            <a:xfrm>
              <a:off x="3933825" y="1754188"/>
              <a:ext cx="2562225" cy="1200150"/>
            </a:xfrm>
            <a:custGeom>
              <a:avLst/>
              <a:gdLst>
                <a:gd name="T0" fmla="*/ 1195 w 1195"/>
                <a:gd name="T1" fmla="*/ 542 h 561"/>
                <a:gd name="T2" fmla="*/ 597 w 1195"/>
                <a:gd name="T3" fmla="*/ 0 h 561"/>
                <a:gd name="T4" fmla="*/ 0 w 1195"/>
                <a:gd name="T5" fmla="*/ 542 h 561"/>
                <a:gd name="T6" fmla="*/ 44 w 1195"/>
                <a:gd name="T7" fmla="*/ 561 h 561"/>
                <a:gd name="T8" fmla="*/ 1151 w 1195"/>
                <a:gd name="T9" fmla="*/ 561 h 561"/>
                <a:gd name="T10" fmla="*/ 1195 w 1195"/>
                <a:gd name="T11" fmla="*/ 542 h 561"/>
              </a:gdLst>
              <a:ahLst/>
              <a:cxnLst>
                <a:cxn ang="0">
                  <a:pos x="T0" y="T1"/>
                </a:cxn>
                <a:cxn ang="0">
                  <a:pos x="T2" y="T3"/>
                </a:cxn>
                <a:cxn ang="0">
                  <a:pos x="T4" y="T5"/>
                </a:cxn>
                <a:cxn ang="0">
                  <a:pos x="T6" y="T7"/>
                </a:cxn>
                <a:cxn ang="0">
                  <a:pos x="T8" y="T9"/>
                </a:cxn>
                <a:cxn ang="0">
                  <a:pos x="T10" y="T11"/>
                </a:cxn>
              </a:cxnLst>
              <a:rect l="0" t="0" r="r" b="b"/>
              <a:pathLst>
                <a:path w="1195" h="561">
                  <a:moveTo>
                    <a:pt x="1195" y="542"/>
                  </a:moveTo>
                  <a:cubicBezTo>
                    <a:pt x="597" y="0"/>
                    <a:pt x="597" y="0"/>
                    <a:pt x="597" y="0"/>
                  </a:cubicBezTo>
                  <a:cubicBezTo>
                    <a:pt x="0" y="542"/>
                    <a:pt x="0" y="542"/>
                    <a:pt x="0" y="542"/>
                  </a:cubicBezTo>
                  <a:cubicBezTo>
                    <a:pt x="11" y="554"/>
                    <a:pt x="26" y="561"/>
                    <a:pt x="44" y="561"/>
                  </a:cubicBezTo>
                  <a:cubicBezTo>
                    <a:pt x="1151" y="561"/>
                    <a:pt x="1151" y="561"/>
                    <a:pt x="1151" y="561"/>
                  </a:cubicBezTo>
                  <a:cubicBezTo>
                    <a:pt x="1168" y="561"/>
                    <a:pt x="1184" y="554"/>
                    <a:pt x="1195" y="542"/>
                  </a:cubicBezTo>
                  <a:close/>
                </a:path>
              </a:pathLst>
            </a:custGeom>
            <a:solidFill>
              <a:srgbClr val="FFD2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îṡlîḑé">
              <a:extLst>
                <a:ext uri="{FF2B5EF4-FFF2-40B4-BE49-F238E27FC236}">
                  <a16:creationId xmlns:a16="http://schemas.microsoft.com/office/drawing/2014/main" id="{288F60C7-160D-4829-9E8F-58BD6743FF30}"/>
                </a:ext>
              </a:extLst>
            </p:cNvPr>
            <p:cNvSpPr/>
            <p:nvPr/>
          </p:nvSpPr>
          <p:spPr bwMode="auto">
            <a:xfrm>
              <a:off x="5213350" y="1754188"/>
              <a:ext cx="1282700" cy="1200150"/>
            </a:xfrm>
            <a:custGeom>
              <a:avLst/>
              <a:gdLst>
                <a:gd name="T0" fmla="*/ 0 w 598"/>
                <a:gd name="T1" fmla="*/ 561 h 561"/>
                <a:gd name="T2" fmla="*/ 554 w 598"/>
                <a:gd name="T3" fmla="*/ 561 h 561"/>
                <a:gd name="T4" fmla="*/ 598 w 598"/>
                <a:gd name="T5" fmla="*/ 542 h 561"/>
                <a:gd name="T6" fmla="*/ 0 w 598"/>
                <a:gd name="T7" fmla="*/ 0 h 561"/>
                <a:gd name="T8" fmla="*/ 0 w 598"/>
                <a:gd name="T9" fmla="*/ 561 h 561"/>
              </a:gdLst>
              <a:ahLst/>
              <a:cxnLst>
                <a:cxn ang="0">
                  <a:pos x="T0" y="T1"/>
                </a:cxn>
                <a:cxn ang="0">
                  <a:pos x="T2" y="T3"/>
                </a:cxn>
                <a:cxn ang="0">
                  <a:pos x="T4" y="T5"/>
                </a:cxn>
                <a:cxn ang="0">
                  <a:pos x="T6" y="T7"/>
                </a:cxn>
                <a:cxn ang="0">
                  <a:pos x="T8" y="T9"/>
                </a:cxn>
              </a:cxnLst>
              <a:rect l="0" t="0" r="r" b="b"/>
              <a:pathLst>
                <a:path w="598" h="561">
                  <a:moveTo>
                    <a:pt x="0" y="561"/>
                  </a:moveTo>
                  <a:cubicBezTo>
                    <a:pt x="554" y="561"/>
                    <a:pt x="554" y="561"/>
                    <a:pt x="554" y="561"/>
                  </a:cubicBezTo>
                  <a:cubicBezTo>
                    <a:pt x="571" y="561"/>
                    <a:pt x="587" y="554"/>
                    <a:pt x="598" y="542"/>
                  </a:cubicBezTo>
                  <a:cubicBezTo>
                    <a:pt x="0" y="0"/>
                    <a:pt x="0" y="0"/>
                    <a:pt x="0" y="0"/>
                  </a:cubicBezTo>
                  <a:lnTo>
                    <a:pt x="0" y="561"/>
                  </a:lnTo>
                  <a:close/>
                </a:path>
              </a:pathLst>
            </a:custGeom>
            <a:solidFill>
              <a:srgbClr val="FFB5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iṥľíďê">
              <a:extLst>
                <a:ext uri="{FF2B5EF4-FFF2-40B4-BE49-F238E27FC236}">
                  <a16:creationId xmlns:a16="http://schemas.microsoft.com/office/drawing/2014/main" id="{AFCDF5D4-7363-45A2-AC7A-15F6ACB47BE6}"/>
                </a:ext>
              </a:extLst>
            </p:cNvPr>
            <p:cNvSpPr/>
            <p:nvPr/>
          </p:nvSpPr>
          <p:spPr bwMode="auto">
            <a:xfrm>
              <a:off x="3917950" y="1236663"/>
              <a:ext cx="2592388" cy="858838"/>
            </a:xfrm>
            <a:custGeom>
              <a:avLst/>
              <a:gdLst>
                <a:gd name="T0" fmla="*/ 0 w 1209"/>
                <a:gd name="T1" fmla="*/ 29 h 401"/>
                <a:gd name="T2" fmla="*/ 604 w 1209"/>
                <a:gd name="T3" fmla="*/ 401 h 401"/>
                <a:gd name="T4" fmla="*/ 1209 w 1209"/>
                <a:gd name="T5" fmla="*/ 29 h 401"/>
                <a:gd name="T6" fmla="*/ 1158 w 1209"/>
                <a:gd name="T7" fmla="*/ 0 h 401"/>
                <a:gd name="T8" fmla="*/ 51 w 1209"/>
                <a:gd name="T9" fmla="*/ 0 h 401"/>
                <a:gd name="T10" fmla="*/ 0 w 1209"/>
                <a:gd name="T11" fmla="*/ 29 h 401"/>
              </a:gdLst>
              <a:ahLst/>
              <a:cxnLst>
                <a:cxn ang="0">
                  <a:pos x="T0" y="T1"/>
                </a:cxn>
                <a:cxn ang="0">
                  <a:pos x="T2" y="T3"/>
                </a:cxn>
                <a:cxn ang="0">
                  <a:pos x="T4" y="T5"/>
                </a:cxn>
                <a:cxn ang="0">
                  <a:pos x="T6" y="T7"/>
                </a:cxn>
                <a:cxn ang="0">
                  <a:pos x="T8" y="T9"/>
                </a:cxn>
                <a:cxn ang="0">
                  <a:pos x="T10" y="T11"/>
                </a:cxn>
              </a:cxnLst>
              <a:rect l="0" t="0" r="r" b="b"/>
              <a:pathLst>
                <a:path w="1209" h="401">
                  <a:moveTo>
                    <a:pt x="0" y="29"/>
                  </a:moveTo>
                  <a:cubicBezTo>
                    <a:pt x="604" y="401"/>
                    <a:pt x="604" y="401"/>
                    <a:pt x="604" y="401"/>
                  </a:cubicBezTo>
                  <a:cubicBezTo>
                    <a:pt x="1209" y="29"/>
                    <a:pt x="1209" y="29"/>
                    <a:pt x="1209" y="29"/>
                  </a:cubicBezTo>
                  <a:cubicBezTo>
                    <a:pt x="1198" y="11"/>
                    <a:pt x="1179" y="0"/>
                    <a:pt x="1158" y="0"/>
                  </a:cubicBezTo>
                  <a:cubicBezTo>
                    <a:pt x="51" y="0"/>
                    <a:pt x="51" y="0"/>
                    <a:pt x="51" y="0"/>
                  </a:cubicBezTo>
                  <a:cubicBezTo>
                    <a:pt x="29" y="0"/>
                    <a:pt x="11" y="11"/>
                    <a:pt x="0" y="29"/>
                  </a:cubicBezTo>
                  <a:close/>
                </a:path>
              </a:pathLst>
            </a:custGeom>
            <a:solidFill>
              <a:srgbClr val="FFF3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ṩḻiḋe">
              <a:extLst>
                <a:ext uri="{FF2B5EF4-FFF2-40B4-BE49-F238E27FC236}">
                  <a16:creationId xmlns:a16="http://schemas.microsoft.com/office/drawing/2014/main" id="{2F9D840E-369A-4FA9-A834-B79330590290}"/>
                </a:ext>
              </a:extLst>
            </p:cNvPr>
            <p:cNvSpPr/>
            <p:nvPr/>
          </p:nvSpPr>
          <p:spPr bwMode="auto">
            <a:xfrm>
              <a:off x="5213350" y="1236663"/>
              <a:ext cx="1296988" cy="858838"/>
            </a:xfrm>
            <a:custGeom>
              <a:avLst/>
              <a:gdLst>
                <a:gd name="T0" fmla="*/ 554 w 605"/>
                <a:gd name="T1" fmla="*/ 0 h 401"/>
                <a:gd name="T2" fmla="*/ 0 w 605"/>
                <a:gd name="T3" fmla="*/ 0 h 401"/>
                <a:gd name="T4" fmla="*/ 0 w 605"/>
                <a:gd name="T5" fmla="*/ 401 h 401"/>
                <a:gd name="T6" fmla="*/ 605 w 605"/>
                <a:gd name="T7" fmla="*/ 29 h 401"/>
                <a:gd name="T8" fmla="*/ 554 w 605"/>
                <a:gd name="T9" fmla="*/ 0 h 401"/>
              </a:gdLst>
              <a:ahLst/>
              <a:cxnLst>
                <a:cxn ang="0">
                  <a:pos x="T0" y="T1"/>
                </a:cxn>
                <a:cxn ang="0">
                  <a:pos x="T2" y="T3"/>
                </a:cxn>
                <a:cxn ang="0">
                  <a:pos x="T4" y="T5"/>
                </a:cxn>
                <a:cxn ang="0">
                  <a:pos x="T6" y="T7"/>
                </a:cxn>
                <a:cxn ang="0">
                  <a:pos x="T8" y="T9"/>
                </a:cxn>
              </a:cxnLst>
              <a:rect l="0" t="0" r="r" b="b"/>
              <a:pathLst>
                <a:path w="605" h="401">
                  <a:moveTo>
                    <a:pt x="554" y="0"/>
                  </a:moveTo>
                  <a:cubicBezTo>
                    <a:pt x="0" y="0"/>
                    <a:pt x="0" y="0"/>
                    <a:pt x="0" y="0"/>
                  </a:cubicBezTo>
                  <a:cubicBezTo>
                    <a:pt x="0" y="401"/>
                    <a:pt x="0" y="401"/>
                    <a:pt x="0" y="401"/>
                  </a:cubicBezTo>
                  <a:cubicBezTo>
                    <a:pt x="605" y="29"/>
                    <a:pt x="605" y="29"/>
                    <a:pt x="605" y="29"/>
                  </a:cubicBezTo>
                  <a:cubicBezTo>
                    <a:pt x="594" y="11"/>
                    <a:pt x="575" y="0"/>
                    <a:pt x="554" y="0"/>
                  </a:cubicBezTo>
                  <a:close/>
                </a:path>
              </a:pathLst>
            </a:custGeom>
            <a:solidFill>
              <a:srgbClr val="FFD2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iṧļîḓê">
              <a:extLst>
                <a:ext uri="{FF2B5EF4-FFF2-40B4-BE49-F238E27FC236}">
                  <a16:creationId xmlns:a16="http://schemas.microsoft.com/office/drawing/2014/main" id="{B63A6C37-36AB-411E-8843-5954E0311B59}"/>
                </a:ext>
              </a:extLst>
            </p:cNvPr>
            <p:cNvSpPr/>
            <p:nvPr/>
          </p:nvSpPr>
          <p:spPr bwMode="auto">
            <a:xfrm>
              <a:off x="5659438" y="3905250"/>
              <a:ext cx="2632075" cy="1717675"/>
            </a:xfrm>
            <a:custGeom>
              <a:avLst/>
              <a:gdLst>
                <a:gd name="T0" fmla="*/ 1167 w 1227"/>
                <a:gd name="T1" fmla="*/ 802 h 802"/>
                <a:gd name="T2" fmla="*/ 60 w 1227"/>
                <a:gd name="T3" fmla="*/ 802 h 802"/>
                <a:gd name="T4" fmla="*/ 0 w 1227"/>
                <a:gd name="T5" fmla="*/ 742 h 802"/>
                <a:gd name="T6" fmla="*/ 0 w 1227"/>
                <a:gd name="T7" fmla="*/ 60 h 802"/>
                <a:gd name="T8" fmla="*/ 60 w 1227"/>
                <a:gd name="T9" fmla="*/ 0 h 802"/>
                <a:gd name="T10" fmla="*/ 1167 w 1227"/>
                <a:gd name="T11" fmla="*/ 0 h 802"/>
                <a:gd name="T12" fmla="*/ 1227 w 1227"/>
                <a:gd name="T13" fmla="*/ 60 h 802"/>
                <a:gd name="T14" fmla="*/ 1227 w 1227"/>
                <a:gd name="T15" fmla="*/ 742 h 802"/>
                <a:gd name="T16" fmla="*/ 1167 w 1227"/>
                <a:gd name="T17"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802">
                  <a:moveTo>
                    <a:pt x="1167" y="802"/>
                  </a:moveTo>
                  <a:cubicBezTo>
                    <a:pt x="60" y="802"/>
                    <a:pt x="60" y="802"/>
                    <a:pt x="60" y="802"/>
                  </a:cubicBezTo>
                  <a:cubicBezTo>
                    <a:pt x="27" y="802"/>
                    <a:pt x="0" y="775"/>
                    <a:pt x="0" y="742"/>
                  </a:cubicBezTo>
                  <a:cubicBezTo>
                    <a:pt x="0" y="60"/>
                    <a:pt x="0" y="60"/>
                    <a:pt x="0" y="60"/>
                  </a:cubicBezTo>
                  <a:cubicBezTo>
                    <a:pt x="0" y="26"/>
                    <a:pt x="27" y="0"/>
                    <a:pt x="60" y="0"/>
                  </a:cubicBezTo>
                  <a:cubicBezTo>
                    <a:pt x="1167" y="0"/>
                    <a:pt x="1167" y="0"/>
                    <a:pt x="1167" y="0"/>
                  </a:cubicBezTo>
                  <a:cubicBezTo>
                    <a:pt x="1200" y="0"/>
                    <a:pt x="1227" y="26"/>
                    <a:pt x="1227" y="60"/>
                  </a:cubicBezTo>
                  <a:cubicBezTo>
                    <a:pt x="1227" y="742"/>
                    <a:pt x="1227" y="742"/>
                    <a:pt x="1227" y="742"/>
                  </a:cubicBezTo>
                  <a:cubicBezTo>
                    <a:pt x="1227" y="775"/>
                    <a:pt x="1200" y="802"/>
                    <a:pt x="1167" y="802"/>
                  </a:cubicBezTo>
                  <a:close/>
                </a:path>
              </a:pathLst>
            </a:custGeom>
            <a:solidFill>
              <a:srgbClr val="9EB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î$ľidé">
              <a:extLst>
                <a:ext uri="{FF2B5EF4-FFF2-40B4-BE49-F238E27FC236}">
                  <a16:creationId xmlns:a16="http://schemas.microsoft.com/office/drawing/2014/main" id="{22F985AC-B572-442E-947B-F0F0E9B71168}"/>
                </a:ext>
              </a:extLst>
            </p:cNvPr>
            <p:cNvSpPr/>
            <p:nvPr/>
          </p:nvSpPr>
          <p:spPr bwMode="auto">
            <a:xfrm>
              <a:off x="6977063" y="3905250"/>
              <a:ext cx="1314450" cy="1717675"/>
            </a:xfrm>
            <a:custGeom>
              <a:avLst/>
              <a:gdLst>
                <a:gd name="T0" fmla="*/ 553 w 613"/>
                <a:gd name="T1" fmla="*/ 0 h 802"/>
                <a:gd name="T2" fmla="*/ 0 w 613"/>
                <a:gd name="T3" fmla="*/ 0 h 802"/>
                <a:gd name="T4" fmla="*/ 0 w 613"/>
                <a:gd name="T5" fmla="*/ 802 h 802"/>
                <a:gd name="T6" fmla="*/ 553 w 613"/>
                <a:gd name="T7" fmla="*/ 802 h 802"/>
                <a:gd name="T8" fmla="*/ 613 w 613"/>
                <a:gd name="T9" fmla="*/ 742 h 802"/>
                <a:gd name="T10" fmla="*/ 613 w 613"/>
                <a:gd name="T11" fmla="*/ 60 h 802"/>
                <a:gd name="T12" fmla="*/ 553 w 613"/>
                <a:gd name="T13" fmla="*/ 0 h 802"/>
              </a:gdLst>
              <a:ahLst/>
              <a:cxnLst>
                <a:cxn ang="0">
                  <a:pos x="T0" y="T1"/>
                </a:cxn>
                <a:cxn ang="0">
                  <a:pos x="T2" y="T3"/>
                </a:cxn>
                <a:cxn ang="0">
                  <a:pos x="T4" y="T5"/>
                </a:cxn>
                <a:cxn ang="0">
                  <a:pos x="T6" y="T7"/>
                </a:cxn>
                <a:cxn ang="0">
                  <a:pos x="T8" y="T9"/>
                </a:cxn>
                <a:cxn ang="0">
                  <a:pos x="T10" y="T11"/>
                </a:cxn>
                <a:cxn ang="0">
                  <a:pos x="T12" y="T13"/>
                </a:cxn>
              </a:cxnLst>
              <a:rect l="0" t="0" r="r" b="b"/>
              <a:pathLst>
                <a:path w="613" h="802">
                  <a:moveTo>
                    <a:pt x="553" y="0"/>
                  </a:moveTo>
                  <a:cubicBezTo>
                    <a:pt x="0" y="0"/>
                    <a:pt x="0" y="0"/>
                    <a:pt x="0" y="0"/>
                  </a:cubicBezTo>
                  <a:cubicBezTo>
                    <a:pt x="0" y="802"/>
                    <a:pt x="0" y="802"/>
                    <a:pt x="0" y="802"/>
                  </a:cubicBezTo>
                  <a:cubicBezTo>
                    <a:pt x="553" y="802"/>
                    <a:pt x="553" y="802"/>
                    <a:pt x="553" y="802"/>
                  </a:cubicBezTo>
                  <a:cubicBezTo>
                    <a:pt x="586" y="802"/>
                    <a:pt x="613" y="775"/>
                    <a:pt x="613" y="742"/>
                  </a:cubicBezTo>
                  <a:cubicBezTo>
                    <a:pt x="613" y="60"/>
                    <a:pt x="613" y="60"/>
                    <a:pt x="613" y="60"/>
                  </a:cubicBezTo>
                  <a:cubicBezTo>
                    <a:pt x="613" y="26"/>
                    <a:pt x="586" y="0"/>
                    <a:pt x="553" y="0"/>
                  </a:cubicBezTo>
                  <a:close/>
                </a:path>
              </a:pathLst>
            </a:custGeom>
            <a:solidFill>
              <a:srgbClr val="82A0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iṡḷîḍé">
              <a:extLst>
                <a:ext uri="{FF2B5EF4-FFF2-40B4-BE49-F238E27FC236}">
                  <a16:creationId xmlns:a16="http://schemas.microsoft.com/office/drawing/2014/main" id="{1C77D02E-B549-4A12-BFE6-48825A446E24}"/>
                </a:ext>
              </a:extLst>
            </p:cNvPr>
            <p:cNvSpPr/>
            <p:nvPr/>
          </p:nvSpPr>
          <p:spPr bwMode="auto">
            <a:xfrm>
              <a:off x="5694363" y="4421188"/>
              <a:ext cx="2562225" cy="1201738"/>
            </a:xfrm>
            <a:custGeom>
              <a:avLst/>
              <a:gdLst>
                <a:gd name="T0" fmla="*/ 1195 w 1195"/>
                <a:gd name="T1" fmla="*/ 541 h 561"/>
                <a:gd name="T2" fmla="*/ 598 w 1195"/>
                <a:gd name="T3" fmla="*/ 0 h 561"/>
                <a:gd name="T4" fmla="*/ 0 w 1195"/>
                <a:gd name="T5" fmla="*/ 541 h 561"/>
                <a:gd name="T6" fmla="*/ 44 w 1195"/>
                <a:gd name="T7" fmla="*/ 561 h 561"/>
                <a:gd name="T8" fmla="*/ 1151 w 1195"/>
                <a:gd name="T9" fmla="*/ 561 h 561"/>
                <a:gd name="T10" fmla="*/ 1195 w 1195"/>
                <a:gd name="T11" fmla="*/ 541 h 561"/>
              </a:gdLst>
              <a:ahLst/>
              <a:cxnLst>
                <a:cxn ang="0">
                  <a:pos x="T0" y="T1"/>
                </a:cxn>
                <a:cxn ang="0">
                  <a:pos x="T2" y="T3"/>
                </a:cxn>
                <a:cxn ang="0">
                  <a:pos x="T4" y="T5"/>
                </a:cxn>
                <a:cxn ang="0">
                  <a:pos x="T6" y="T7"/>
                </a:cxn>
                <a:cxn ang="0">
                  <a:pos x="T8" y="T9"/>
                </a:cxn>
                <a:cxn ang="0">
                  <a:pos x="T10" y="T11"/>
                </a:cxn>
              </a:cxnLst>
              <a:rect l="0" t="0" r="r" b="b"/>
              <a:pathLst>
                <a:path w="1195" h="561">
                  <a:moveTo>
                    <a:pt x="1195" y="541"/>
                  </a:moveTo>
                  <a:cubicBezTo>
                    <a:pt x="598" y="0"/>
                    <a:pt x="598" y="0"/>
                    <a:pt x="598" y="0"/>
                  </a:cubicBezTo>
                  <a:cubicBezTo>
                    <a:pt x="0" y="541"/>
                    <a:pt x="0" y="541"/>
                    <a:pt x="0" y="541"/>
                  </a:cubicBezTo>
                  <a:cubicBezTo>
                    <a:pt x="11" y="553"/>
                    <a:pt x="27" y="561"/>
                    <a:pt x="44" y="561"/>
                  </a:cubicBezTo>
                  <a:cubicBezTo>
                    <a:pt x="1151" y="561"/>
                    <a:pt x="1151" y="561"/>
                    <a:pt x="1151" y="561"/>
                  </a:cubicBezTo>
                  <a:cubicBezTo>
                    <a:pt x="1169" y="561"/>
                    <a:pt x="1184" y="553"/>
                    <a:pt x="1195" y="541"/>
                  </a:cubicBezTo>
                  <a:close/>
                </a:path>
              </a:pathLst>
            </a:custGeom>
            <a:solidFill>
              <a:srgbClr val="AECE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ïşḻiḋè">
              <a:extLst>
                <a:ext uri="{FF2B5EF4-FFF2-40B4-BE49-F238E27FC236}">
                  <a16:creationId xmlns:a16="http://schemas.microsoft.com/office/drawing/2014/main" id="{C77C66C4-D38E-409C-80C8-EBD9AAFCD0E7}"/>
                </a:ext>
              </a:extLst>
            </p:cNvPr>
            <p:cNvSpPr/>
            <p:nvPr/>
          </p:nvSpPr>
          <p:spPr bwMode="auto">
            <a:xfrm>
              <a:off x="6977063" y="4421188"/>
              <a:ext cx="1279525" cy="1201738"/>
            </a:xfrm>
            <a:custGeom>
              <a:avLst/>
              <a:gdLst>
                <a:gd name="T0" fmla="*/ 0 w 597"/>
                <a:gd name="T1" fmla="*/ 561 h 561"/>
                <a:gd name="T2" fmla="*/ 553 w 597"/>
                <a:gd name="T3" fmla="*/ 561 h 561"/>
                <a:gd name="T4" fmla="*/ 597 w 597"/>
                <a:gd name="T5" fmla="*/ 541 h 561"/>
                <a:gd name="T6" fmla="*/ 0 w 597"/>
                <a:gd name="T7" fmla="*/ 0 h 561"/>
                <a:gd name="T8" fmla="*/ 0 w 597"/>
                <a:gd name="T9" fmla="*/ 561 h 561"/>
              </a:gdLst>
              <a:ahLst/>
              <a:cxnLst>
                <a:cxn ang="0">
                  <a:pos x="T0" y="T1"/>
                </a:cxn>
                <a:cxn ang="0">
                  <a:pos x="T2" y="T3"/>
                </a:cxn>
                <a:cxn ang="0">
                  <a:pos x="T4" y="T5"/>
                </a:cxn>
                <a:cxn ang="0">
                  <a:pos x="T6" y="T7"/>
                </a:cxn>
                <a:cxn ang="0">
                  <a:pos x="T8" y="T9"/>
                </a:cxn>
              </a:cxnLst>
              <a:rect l="0" t="0" r="r" b="b"/>
              <a:pathLst>
                <a:path w="597" h="561">
                  <a:moveTo>
                    <a:pt x="0" y="561"/>
                  </a:moveTo>
                  <a:cubicBezTo>
                    <a:pt x="553" y="561"/>
                    <a:pt x="553" y="561"/>
                    <a:pt x="553" y="561"/>
                  </a:cubicBezTo>
                  <a:cubicBezTo>
                    <a:pt x="571" y="561"/>
                    <a:pt x="586" y="553"/>
                    <a:pt x="597" y="541"/>
                  </a:cubicBezTo>
                  <a:cubicBezTo>
                    <a:pt x="0" y="0"/>
                    <a:pt x="0" y="0"/>
                    <a:pt x="0" y="0"/>
                  </a:cubicBezTo>
                  <a:lnTo>
                    <a:pt x="0" y="561"/>
                  </a:lnTo>
                  <a:close/>
                </a:path>
              </a:pathLst>
            </a:custGeom>
            <a:solidFill>
              <a:srgbClr val="9EB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ṣľïḍe">
              <a:extLst>
                <a:ext uri="{FF2B5EF4-FFF2-40B4-BE49-F238E27FC236}">
                  <a16:creationId xmlns:a16="http://schemas.microsoft.com/office/drawing/2014/main" id="{9890C1C9-40C0-4E35-901E-0ACCFF3CEAB7}"/>
                </a:ext>
              </a:extLst>
            </p:cNvPr>
            <p:cNvSpPr/>
            <p:nvPr/>
          </p:nvSpPr>
          <p:spPr bwMode="auto">
            <a:xfrm>
              <a:off x="5678488" y="3905250"/>
              <a:ext cx="2592388" cy="858838"/>
            </a:xfrm>
            <a:custGeom>
              <a:avLst/>
              <a:gdLst>
                <a:gd name="T0" fmla="*/ 0 w 1209"/>
                <a:gd name="T1" fmla="*/ 28 h 401"/>
                <a:gd name="T2" fmla="*/ 605 w 1209"/>
                <a:gd name="T3" fmla="*/ 401 h 401"/>
                <a:gd name="T4" fmla="*/ 1209 w 1209"/>
                <a:gd name="T5" fmla="*/ 28 h 401"/>
                <a:gd name="T6" fmla="*/ 1158 w 1209"/>
                <a:gd name="T7" fmla="*/ 0 h 401"/>
                <a:gd name="T8" fmla="*/ 51 w 1209"/>
                <a:gd name="T9" fmla="*/ 0 h 401"/>
                <a:gd name="T10" fmla="*/ 0 w 1209"/>
                <a:gd name="T11" fmla="*/ 28 h 401"/>
              </a:gdLst>
              <a:ahLst/>
              <a:cxnLst>
                <a:cxn ang="0">
                  <a:pos x="T0" y="T1"/>
                </a:cxn>
                <a:cxn ang="0">
                  <a:pos x="T2" y="T3"/>
                </a:cxn>
                <a:cxn ang="0">
                  <a:pos x="T4" y="T5"/>
                </a:cxn>
                <a:cxn ang="0">
                  <a:pos x="T6" y="T7"/>
                </a:cxn>
                <a:cxn ang="0">
                  <a:pos x="T8" y="T9"/>
                </a:cxn>
                <a:cxn ang="0">
                  <a:pos x="T10" y="T11"/>
                </a:cxn>
              </a:cxnLst>
              <a:rect l="0" t="0" r="r" b="b"/>
              <a:pathLst>
                <a:path w="1209" h="401">
                  <a:moveTo>
                    <a:pt x="0" y="28"/>
                  </a:moveTo>
                  <a:cubicBezTo>
                    <a:pt x="605" y="401"/>
                    <a:pt x="605" y="401"/>
                    <a:pt x="605" y="401"/>
                  </a:cubicBezTo>
                  <a:cubicBezTo>
                    <a:pt x="1209" y="28"/>
                    <a:pt x="1209" y="28"/>
                    <a:pt x="1209" y="28"/>
                  </a:cubicBezTo>
                  <a:cubicBezTo>
                    <a:pt x="1198" y="11"/>
                    <a:pt x="1180" y="0"/>
                    <a:pt x="1158" y="0"/>
                  </a:cubicBezTo>
                  <a:cubicBezTo>
                    <a:pt x="51" y="0"/>
                    <a:pt x="51" y="0"/>
                    <a:pt x="51" y="0"/>
                  </a:cubicBezTo>
                  <a:cubicBezTo>
                    <a:pt x="30" y="0"/>
                    <a:pt x="11" y="11"/>
                    <a:pt x="0" y="28"/>
                  </a:cubicBezTo>
                  <a:close/>
                </a:path>
              </a:pathLst>
            </a:custGeom>
            <a:solidFill>
              <a:srgbClr val="DFEE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ïṡľidê">
              <a:extLst>
                <a:ext uri="{FF2B5EF4-FFF2-40B4-BE49-F238E27FC236}">
                  <a16:creationId xmlns:a16="http://schemas.microsoft.com/office/drawing/2014/main" id="{C7C7FFC0-87BA-4281-9E4D-14893C675800}"/>
                </a:ext>
              </a:extLst>
            </p:cNvPr>
            <p:cNvSpPr/>
            <p:nvPr/>
          </p:nvSpPr>
          <p:spPr bwMode="auto">
            <a:xfrm>
              <a:off x="6977063" y="3905250"/>
              <a:ext cx="1293813" cy="858838"/>
            </a:xfrm>
            <a:custGeom>
              <a:avLst/>
              <a:gdLst>
                <a:gd name="T0" fmla="*/ 553 w 604"/>
                <a:gd name="T1" fmla="*/ 0 h 401"/>
                <a:gd name="T2" fmla="*/ 0 w 604"/>
                <a:gd name="T3" fmla="*/ 0 h 401"/>
                <a:gd name="T4" fmla="*/ 0 w 604"/>
                <a:gd name="T5" fmla="*/ 401 h 401"/>
                <a:gd name="T6" fmla="*/ 604 w 604"/>
                <a:gd name="T7" fmla="*/ 28 h 401"/>
                <a:gd name="T8" fmla="*/ 553 w 604"/>
                <a:gd name="T9" fmla="*/ 0 h 401"/>
              </a:gdLst>
              <a:ahLst/>
              <a:cxnLst>
                <a:cxn ang="0">
                  <a:pos x="T0" y="T1"/>
                </a:cxn>
                <a:cxn ang="0">
                  <a:pos x="T2" y="T3"/>
                </a:cxn>
                <a:cxn ang="0">
                  <a:pos x="T4" y="T5"/>
                </a:cxn>
                <a:cxn ang="0">
                  <a:pos x="T6" y="T7"/>
                </a:cxn>
                <a:cxn ang="0">
                  <a:pos x="T8" y="T9"/>
                </a:cxn>
              </a:cxnLst>
              <a:rect l="0" t="0" r="r" b="b"/>
              <a:pathLst>
                <a:path w="604" h="401">
                  <a:moveTo>
                    <a:pt x="553" y="0"/>
                  </a:moveTo>
                  <a:cubicBezTo>
                    <a:pt x="0" y="0"/>
                    <a:pt x="0" y="0"/>
                    <a:pt x="0" y="0"/>
                  </a:cubicBezTo>
                  <a:cubicBezTo>
                    <a:pt x="0" y="401"/>
                    <a:pt x="0" y="401"/>
                    <a:pt x="0" y="401"/>
                  </a:cubicBezTo>
                  <a:cubicBezTo>
                    <a:pt x="604" y="28"/>
                    <a:pt x="604" y="28"/>
                    <a:pt x="604" y="28"/>
                  </a:cubicBezTo>
                  <a:cubicBezTo>
                    <a:pt x="593" y="11"/>
                    <a:pt x="575" y="0"/>
                    <a:pt x="553" y="0"/>
                  </a:cubicBezTo>
                  <a:close/>
                </a:path>
              </a:pathLst>
            </a:custGeom>
            <a:solidFill>
              <a:srgbClr val="C9DF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ísļíḋè">
              <a:extLst>
                <a:ext uri="{FF2B5EF4-FFF2-40B4-BE49-F238E27FC236}">
                  <a16:creationId xmlns:a16="http://schemas.microsoft.com/office/drawing/2014/main" id="{0469D6A4-B2A0-4C27-BAE9-DC1BB7244D91}"/>
                </a:ext>
              </a:extLst>
            </p:cNvPr>
            <p:cNvSpPr/>
            <p:nvPr/>
          </p:nvSpPr>
          <p:spPr bwMode="auto">
            <a:xfrm>
              <a:off x="6788150" y="1966913"/>
              <a:ext cx="1058863" cy="1595438"/>
            </a:xfrm>
            <a:custGeom>
              <a:avLst/>
              <a:gdLst>
                <a:gd name="T0" fmla="*/ 434 w 494"/>
                <a:gd name="T1" fmla="*/ 745 h 745"/>
                <a:gd name="T2" fmla="*/ 374 w 494"/>
                <a:gd name="T3" fmla="*/ 685 h 745"/>
                <a:gd name="T4" fmla="*/ 374 w 494"/>
                <a:gd name="T5" fmla="*/ 300 h 745"/>
                <a:gd name="T6" fmla="*/ 194 w 494"/>
                <a:gd name="T7" fmla="*/ 120 h 745"/>
                <a:gd name="T8" fmla="*/ 60 w 494"/>
                <a:gd name="T9" fmla="*/ 120 h 745"/>
                <a:gd name="T10" fmla="*/ 0 w 494"/>
                <a:gd name="T11" fmla="*/ 60 h 745"/>
                <a:gd name="T12" fmla="*/ 60 w 494"/>
                <a:gd name="T13" fmla="*/ 0 h 745"/>
                <a:gd name="T14" fmla="*/ 194 w 494"/>
                <a:gd name="T15" fmla="*/ 0 h 745"/>
                <a:gd name="T16" fmla="*/ 494 w 494"/>
                <a:gd name="T17" fmla="*/ 300 h 745"/>
                <a:gd name="T18" fmla="*/ 494 w 494"/>
                <a:gd name="T19" fmla="*/ 685 h 745"/>
                <a:gd name="T20" fmla="*/ 434 w 494"/>
                <a:gd name="T21" fmla="*/ 745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4" h="745">
                  <a:moveTo>
                    <a:pt x="434" y="745"/>
                  </a:moveTo>
                  <a:cubicBezTo>
                    <a:pt x="401" y="745"/>
                    <a:pt x="374" y="718"/>
                    <a:pt x="374" y="685"/>
                  </a:cubicBezTo>
                  <a:cubicBezTo>
                    <a:pt x="374" y="300"/>
                    <a:pt x="374" y="300"/>
                    <a:pt x="374" y="300"/>
                  </a:cubicBezTo>
                  <a:cubicBezTo>
                    <a:pt x="374" y="201"/>
                    <a:pt x="293" y="120"/>
                    <a:pt x="194" y="120"/>
                  </a:cubicBezTo>
                  <a:cubicBezTo>
                    <a:pt x="60" y="120"/>
                    <a:pt x="60" y="120"/>
                    <a:pt x="60" y="120"/>
                  </a:cubicBezTo>
                  <a:cubicBezTo>
                    <a:pt x="27" y="120"/>
                    <a:pt x="0" y="93"/>
                    <a:pt x="0" y="60"/>
                  </a:cubicBezTo>
                  <a:cubicBezTo>
                    <a:pt x="0" y="27"/>
                    <a:pt x="27" y="0"/>
                    <a:pt x="60" y="0"/>
                  </a:cubicBezTo>
                  <a:cubicBezTo>
                    <a:pt x="194" y="0"/>
                    <a:pt x="194" y="0"/>
                    <a:pt x="194" y="0"/>
                  </a:cubicBezTo>
                  <a:cubicBezTo>
                    <a:pt x="359" y="0"/>
                    <a:pt x="494" y="135"/>
                    <a:pt x="494" y="300"/>
                  </a:cubicBezTo>
                  <a:cubicBezTo>
                    <a:pt x="494" y="685"/>
                    <a:pt x="494" y="685"/>
                    <a:pt x="494" y="685"/>
                  </a:cubicBezTo>
                  <a:cubicBezTo>
                    <a:pt x="494" y="718"/>
                    <a:pt x="467" y="745"/>
                    <a:pt x="434" y="745"/>
                  </a:cubicBezTo>
                  <a:close/>
                </a:path>
              </a:pathLst>
            </a:custGeom>
            <a:solidFill>
              <a:srgbClr val="FFF3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išľïḋé">
              <a:extLst>
                <a:ext uri="{FF2B5EF4-FFF2-40B4-BE49-F238E27FC236}">
                  <a16:creationId xmlns:a16="http://schemas.microsoft.com/office/drawing/2014/main" id="{86814820-28F4-4FA5-8261-64EC184CAEA6}"/>
                </a:ext>
              </a:extLst>
            </p:cNvPr>
            <p:cNvSpPr/>
            <p:nvPr/>
          </p:nvSpPr>
          <p:spPr bwMode="auto">
            <a:xfrm>
              <a:off x="7316788" y="3144838"/>
              <a:ext cx="803275" cy="503238"/>
            </a:xfrm>
            <a:custGeom>
              <a:avLst/>
              <a:gdLst>
                <a:gd name="T0" fmla="*/ 188 w 374"/>
                <a:gd name="T1" fmla="*/ 235 h 235"/>
                <a:gd name="T2" fmla="*/ 148 w 374"/>
                <a:gd name="T3" fmla="*/ 219 h 235"/>
                <a:gd name="T4" fmla="*/ 27 w 374"/>
                <a:gd name="T5" fmla="*/ 111 h 235"/>
                <a:gd name="T6" fmla="*/ 22 w 374"/>
                <a:gd name="T7" fmla="*/ 27 h 235"/>
                <a:gd name="T8" fmla="*/ 107 w 374"/>
                <a:gd name="T9" fmla="*/ 22 h 235"/>
                <a:gd name="T10" fmla="*/ 188 w 374"/>
                <a:gd name="T11" fmla="*/ 94 h 235"/>
                <a:gd name="T12" fmla="*/ 267 w 374"/>
                <a:gd name="T13" fmla="*/ 22 h 235"/>
                <a:gd name="T14" fmla="*/ 352 w 374"/>
                <a:gd name="T15" fmla="*/ 26 h 235"/>
                <a:gd name="T16" fmla="*/ 347 w 374"/>
                <a:gd name="T17" fmla="*/ 111 h 235"/>
                <a:gd name="T18" fmla="*/ 228 w 374"/>
                <a:gd name="T19" fmla="*/ 219 h 235"/>
                <a:gd name="T20" fmla="*/ 188 w 374"/>
                <a:gd name="T2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235">
                  <a:moveTo>
                    <a:pt x="188" y="235"/>
                  </a:moveTo>
                  <a:cubicBezTo>
                    <a:pt x="174" y="235"/>
                    <a:pt x="159" y="229"/>
                    <a:pt x="148" y="219"/>
                  </a:cubicBezTo>
                  <a:cubicBezTo>
                    <a:pt x="27" y="111"/>
                    <a:pt x="27" y="111"/>
                    <a:pt x="27" y="111"/>
                  </a:cubicBezTo>
                  <a:cubicBezTo>
                    <a:pt x="2" y="89"/>
                    <a:pt x="0" y="51"/>
                    <a:pt x="22" y="27"/>
                  </a:cubicBezTo>
                  <a:cubicBezTo>
                    <a:pt x="44" y="2"/>
                    <a:pt x="82" y="0"/>
                    <a:pt x="107" y="22"/>
                  </a:cubicBezTo>
                  <a:cubicBezTo>
                    <a:pt x="188" y="94"/>
                    <a:pt x="188" y="94"/>
                    <a:pt x="188" y="94"/>
                  </a:cubicBezTo>
                  <a:cubicBezTo>
                    <a:pt x="267" y="22"/>
                    <a:pt x="267" y="22"/>
                    <a:pt x="267" y="22"/>
                  </a:cubicBezTo>
                  <a:cubicBezTo>
                    <a:pt x="291" y="0"/>
                    <a:pt x="329" y="2"/>
                    <a:pt x="352" y="26"/>
                  </a:cubicBezTo>
                  <a:cubicBezTo>
                    <a:pt x="374" y="51"/>
                    <a:pt x="372" y="89"/>
                    <a:pt x="347" y="111"/>
                  </a:cubicBezTo>
                  <a:cubicBezTo>
                    <a:pt x="228" y="219"/>
                    <a:pt x="228" y="219"/>
                    <a:pt x="228" y="219"/>
                  </a:cubicBezTo>
                  <a:cubicBezTo>
                    <a:pt x="217" y="229"/>
                    <a:pt x="202" y="235"/>
                    <a:pt x="188" y="235"/>
                  </a:cubicBezTo>
                  <a:close/>
                </a:path>
              </a:pathLst>
            </a:custGeom>
            <a:solidFill>
              <a:srgbClr val="FFD2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1íḍe">
              <a:extLst>
                <a:ext uri="{FF2B5EF4-FFF2-40B4-BE49-F238E27FC236}">
                  <a16:creationId xmlns:a16="http://schemas.microsoft.com/office/drawing/2014/main" id="{F71B2E8B-8671-480E-ADB3-1929540E3C91}"/>
                </a:ext>
              </a:extLst>
            </p:cNvPr>
            <p:cNvSpPr/>
            <p:nvPr/>
          </p:nvSpPr>
          <p:spPr bwMode="auto">
            <a:xfrm>
              <a:off x="4343400" y="3297238"/>
              <a:ext cx="1058863" cy="1595438"/>
            </a:xfrm>
            <a:custGeom>
              <a:avLst/>
              <a:gdLst>
                <a:gd name="T0" fmla="*/ 434 w 494"/>
                <a:gd name="T1" fmla="*/ 745 h 745"/>
                <a:gd name="T2" fmla="*/ 300 w 494"/>
                <a:gd name="T3" fmla="*/ 745 h 745"/>
                <a:gd name="T4" fmla="*/ 0 w 494"/>
                <a:gd name="T5" fmla="*/ 445 h 745"/>
                <a:gd name="T6" fmla="*/ 0 w 494"/>
                <a:gd name="T7" fmla="*/ 60 h 745"/>
                <a:gd name="T8" fmla="*/ 60 w 494"/>
                <a:gd name="T9" fmla="*/ 0 h 745"/>
                <a:gd name="T10" fmla="*/ 120 w 494"/>
                <a:gd name="T11" fmla="*/ 60 h 745"/>
                <a:gd name="T12" fmla="*/ 120 w 494"/>
                <a:gd name="T13" fmla="*/ 445 h 745"/>
                <a:gd name="T14" fmla="*/ 300 w 494"/>
                <a:gd name="T15" fmla="*/ 625 h 745"/>
                <a:gd name="T16" fmla="*/ 434 w 494"/>
                <a:gd name="T17" fmla="*/ 625 h 745"/>
                <a:gd name="T18" fmla="*/ 494 w 494"/>
                <a:gd name="T19" fmla="*/ 685 h 745"/>
                <a:gd name="T20" fmla="*/ 434 w 494"/>
                <a:gd name="T21" fmla="*/ 745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4" h="745">
                  <a:moveTo>
                    <a:pt x="434" y="745"/>
                  </a:moveTo>
                  <a:cubicBezTo>
                    <a:pt x="300" y="745"/>
                    <a:pt x="300" y="745"/>
                    <a:pt x="300" y="745"/>
                  </a:cubicBezTo>
                  <a:cubicBezTo>
                    <a:pt x="135" y="745"/>
                    <a:pt x="0" y="610"/>
                    <a:pt x="0" y="445"/>
                  </a:cubicBezTo>
                  <a:cubicBezTo>
                    <a:pt x="0" y="60"/>
                    <a:pt x="0" y="60"/>
                    <a:pt x="0" y="60"/>
                  </a:cubicBezTo>
                  <a:cubicBezTo>
                    <a:pt x="0" y="27"/>
                    <a:pt x="27" y="0"/>
                    <a:pt x="60" y="0"/>
                  </a:cubicBezTo>
                  <a:cubicBezTo>
                    <a:pt x="93" y="0"/>
                    <a:pt x="120" y="27"/>
                    <a:pt x="120" y="60"/>
                  </a:cubicBezTo>
                  <a:cubicBezTo>
                    <a:pt x="120" y="445"/>
                    <a:pt x="120" y="445"/>
                    <a:pt x="120" y="445"/>
                  </a:cubicBezTo>
                  <a:cubicBezTo>
                    <a:pt x="120" y="544"/>
                    <a:pt x="201" y="625"/>
                    <a:pt x="300" y="625"/>
                  </a:cubicBezTo>
                  <a:cubicBezTo>
                    <a:pt x="434" y="625"/>
                    <a:pt x="434" y="625"/>
                    <a:pt x="434" y="625"/>
                  </a:cubicBezTo>
                  <a:cubicBezTo>
                    <a:pt x="467" y="625"/>
                    <a:pt x="494" y="652"/>
                    <a:pt x="494" y="685"/>
                  </a:cubicBezTo>
                  <a:cubicBezTo>
                    <a:pt x="494" y="718"/>
                    <a:pt x="467" y="745"/>
                    <a:pt x="434" y="745"/>
                  </a:cubicBezTo>
                  <a:close/>
                </a:path>
              </a:pathLst>
            </a:custGeom>
            <a:solidFill>
              <a:srgbClr val="C9DF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šľiḋe">
              <a:extLst>
                <a:ext uri="{FF2B5EF4-FFF2-40B4-BE49-F238E27FC236}">
                  <a16:creationId xmlns:a16="http://schemas.microsoft.com/office/drawing/2014/main" id="{7C525DD1-9C95-4172-B805-184D174620E2}"/>
                </a:ext>
              </a:extLst>
            </p:cNvPr>
            <p:cNvSpPr/>
            <p:nvPr/>
          </p:nvSpPr>
          <p:spPr bwMode="auto">
            <a:xfrm>
              <a:off x="4070350" y="3200400"/>
              <a:ext cx="801688" cy="514350"/>
            </a:xfrm>
            <a:custGeom>
              <a:avLst/>
              <a:gdLst>
                <a:gd name="T0" fmla="*/ 307 w 374"/>
                <a:gd name="T1" fmla="*/ 233 h 240"/>
                <a:gd name="T2" fmla="*/ 267 w 374"/>
                <a:gd name="T3" fmla="*/ 218 h 240"/>
                <a:gd name="T4" fmla="*/ 186 w 374"/>
                <a:gd name="T5" fmla="*/ 146 h 240"/>
                <a:gd name="T6" fmla="*/ 107 w 374"/>
                <a:gd name="T7" fmla="*/ 218 h 240"/>
                <a:gd name="T8" fmla="*/ 22 w 374"/>
                <a:gd name="T9" fmla="*/ 214 h 240"/>
                <a:gd name="T10" fmla="*/ 27 w 374"/>
                <a:gd name="T11" fmla="*/ 129 h 240"/>
                <a:gd name="T12" fmla="*/ 146 w 374"/>
                <a:gd name="T13" fmla="*/ 21 h 240"/>
                <a:gd name="T14" fmla="*/ 226 w 374"/>
                <a:gd name="T15" fmla="*/ 21 h 240"/>
                <a:gd name="T16" fmla="*/ 347 w 374"/>
                <a:gd name="T17" fmla="*/ 129 h 240"/>
                <a:gd name="T18" fmla="*/ 352 w 374"/>
                <a:gd name="T19" fmla="*/ 213 h 240"/>
                <a:gd name="T20" fmla="*/ 307 w 374"/>
                <a:gd name="T21" fmla="*/ 23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240">
                  <a:moveTo>
                    <a:pt x="307" y="233"/>
                  </a:moveTo>
                  <a:cubicBezTo>
                    <a:pt x="293" y="233"/>
                    <a:pt x="278" y="228"/>
                    <a:pt x="267" y="218"/>
                  </a:cubicBezTo>
                  <a:cubicBezTo>
                    <a:pt x="186" y="146"/>
                    <a:pt x="186" y="146"/>
                    <a:pt x="186" y="146"/>
                  </a:cubicBezTo>
                  <a:cubicBezTo>
                    <a:pt x="107" y="218"/>
                    <a:pt x="107" y="218"/>
                    <a:pt x="107" y="218"/>
                  </a:cubicBezTo>
                  <a:cubicBezTo>
                    <a:pt x="83" y="240"/>
                    <a:pt x="45" y="238"/>
                    <a:pt x="22" y="214"/>
                  </a:cubicBezTo>
                  <a:cubicBezTo>
                    <a:pt x="0" y="189"/>
                    <a:pt x="2" y="151"/>
                    <a:pt x="27" y="129"/>
                  </a:cubicBezTo>
                  <a:cubicBezTo>
                    <a:pt x="146" y="21"/>
                    <a:pt x="146" y="21"/>
                    <a:pt x="146" y="21"/>
                  </a:cubicBezTo>
                  <a:cubicBezTo>
                    <a:pt x="168" y="0"/>
                    <a:pt x="203" y="0"/>
                    <a:pt x="226" y="21"/>
                  </a:cubicBezTo>
                  <a:cubicBezTo>
                    <a:pt x="347" y="129"/>
                    <a:pt x="347" y="129"/>
                    <a:pt x="347" y="129"/>
                  </a:cubicBezTo>
                  <a:cubicBezTo>
                    <a:pt x="372" y="151"/>
                    <a:pt x="374" y="189"/>
                    <a:pt x="352" y="213"/>
                  </a:cubicBezTo>
                  <a:cubicBezTo>
                    <a:pt x="340" y="227"/>
                    <a:pt x="323" y="233"/>
                    <a:pt x="307" y="233"/>
                  </a:cubicBezTo>
                  <a:close/>
                </a:path>
              </a:pathLst>
            </a:custGeom>
            <a:solidFill>
              <a:srgbClr val="9EB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68" name="文本框 167">
            <a:extLst>
              <a:ext uri="{FF2B5EF4-FFF2-40B4-BE49-F238E27FC236}">
                <a16:creationId xmlns:a16="http://schemas.microsoft.com/office/drawing/2014/main" id="{3547C9BA-604C-9631-F3E3-1BE6341E0183}"/>
              </a:ext>
            </a:extLst>
          </p:cNvPr>
          <p:cNvSpPr txBox="1"/>
          <p:nvPr/>
        </p:nvSpPr>
        <p:spPr>
          <a:xfrm>
            <a:off x="-4688201" y="1855320"/>
            <a:ext cx="3229386" cy="3915944"/>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txBody>
          <a:bodyPr wrap="square">
            <a:spAutoFit/>
          </a:bodyPr>
          <a:lstStyle/>
          <a:p>
            <a:pPr algn="just">
              <a:lnSpc>
                <a:spcPct val="150000"/>
              </a:lnSpc>
            </a:pPr>
            <a:r>
              <a:rPr lang="en-US" altLang="zh-CN" sz="2000" kern="100" dirty="0">
                <a:latin typeface="+mn-ea"/>
                <a:cs typeface="宋体" panose="02010600030101010101" pitchFamily="2" charset="-122"/>
              </a:rPr>
              <a:t> </a:t>
            </a:r>
            <a:endParaRPr lang="en-US" altLang="zh-CN" sz="2000" kern="100" dirty="0">
              <a:effectLst/>
              <a:latin typeface="+mn-ea"/>
              <a:cs typeface="宋体" panose="02010600030101010101" pitchFamily="2" charset="-122"/>
            </a:endParaRPr>
          </a:p>
          <a:p>
            <a:pPr algn="ctr">
              <a:lnSpc>
                <a:spcPct val="150000"/>
              </a:lnSpc>
            </a:pPr>
            <a:r>
              <a:rPr lang="zh-CN" altLang="zh-CN" sz="2800" b="1" kern="100" dirty="0">
                <a:effectLst/>
                <a:latin typeface="+mn-ea"/>
                <a:cs typeface="宋体" panose="02010600030101010101" pitchFamily="2" charset="-122"/>
              </a:rPr>
              <a:t>研究目标</a:t>
            </a:r>
            <a:endParaRPr lang="en-US" altLang="zh-CN" sz="2800" b="1" kern="100" dirty="0">
              <a:effectLst/>
              <a:latin typeface="+mn-ea"/>
              <a:cs typeface="宋体" panose="02010600030101010101" pitchFamily="2" charset="-122"/>
            </a:endParaRPr>
          </a:p>
          <a:p>
            <a:pPr algn="just">
              <a:lnSpc>
                <a:spcPct val="150000"/>
              </a:lnSpc>
            </a:pPr>
            <a:endParaRPr lang="zh-CN" altLang="zh-CN" sz="2000" kern="100" dirty="0">
              <a:effectLst/>
              <a:latin typeface="+mn-ea"/>
              <a:cs typeface="Times New Roman" panose="02020603050405020304" pitchFamily="18" charset="0"/>
            </a:endParaRPr>
          </a:p>
          <a:p>
            <a:pPr marL="266700" indent="266700" algn="just">
              <a:lnSpc>
                <a:spcPct val="150000"/>
              </a:lnSpc>
            </a:pPr>
            <a:r>
              <a:rPr lang="zh-CN" altLang="zh-CN" sz="2000" kern="100" dirty="0">
                <a:effectLst/>
                <a:latin typeface="+mn-ea"/>
                <a:cs typeface="宋体" panose="02010600030101010101" pitchFamily="2" charset="-122"/>
              </a:rPr>
              <a:t>利用互联网为广大师生提供一个方便快捷获取信息，保障交易安全进行的平台。</a:t>
            </a:r>
            <a:endParaRPr lang="en-US" altLang="zh-CN" sz="2000" kern="100" dirty="0">
              <a:effectLst/>
              <a:latin typeface="+mn-ea"/>
              <a:cs typeface="宋体" panose="02010600030101010101" pitchFamily="2" charset="-122"/>
            </a:endParaRPr>
          </a:p>
          <a:p>
            <a:pPr marL="266700" indent="266700" algn="just">
              <a:lnSpc>
                <a:spcPct val="150000"/>
              </a:lnSpc>
            </a:pPr>
            <a:endParaRPr lang="en-US" altLang="zh-CN" sz="2000" kern="100" dirty="0">
              <a:latin typeface="+mn-ea"/>
            </a:endParaRPr>
          </a:p>
        </p:txBody>
      </p:sp>
      <p:sp>
        <p:nvSpPr>
          <p:cNvPr id="169" name="文本框 168">
            <a:extLst>
              <a:ext uri="{FF2B5EF4-FFF2-40B4-BE49-F238E27FC236}">
                <a16:creationId xmlns:a16="http://schemas.microsoft.com/office/drawing/2014/main" id="{60CB0BA0-E6B5-C8B4-7951-C0C7234A0698}"/>
              </a:ext>
            </a:extLst>
          </p:cNvPr>
          <p:cNvSpPr txBox="1"/>
          <p:nvPr/>
        </p:nvSpPr>
        <p:spPr>
          <a:xfrm>
            <a:off x="6168076" y="-5136974"/>
            <a:ext cx="4506549" cy="3692293"/>
          </a:xfrm>
          <a:prstGeom prst="rect">
            <a:avLst/>
          </a:prstGeom>
          <a:noFill/>
        </p:spPr>
        <p:txBody>
          <a:bodyPr wrap="square" rtlCol="0">
            <a:spAutoFit/>
          </a:bodyPr>
          <a:lstStyle/>
          <a:p>
            <a:pPr algn="just">
              <a:lnSpc>
                <a:spcPct val="200000"/>
              </a:lnSpc>
            </a:pPr>
            <a:r>
              <a:rPr kumimoji="0" lang="en-US"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传统二手交易以及有偿互助内容的发布无法为接收信息方提供足够的发布者信息，发布者对于接收方的信息也非常有限</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。而</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知事”</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平台</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可以</a:t>
            </a:r>
            <a:r>
              <a:rPr kumimoji="0" lang="zh-CN" altLang="zh-CN" sz="2000" b="1"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核实双方的个人信息以及交易记录信息</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，为交易的双方提供有力保障。</a:t>
            </a:r>
            <a:endParaRPr lang="zh-CN" altLang="en-US" sz="2000" dirty="0"/>
          </a:p>
        </p:txBody>
      </p:sp>
    </p:spTree>
    <p:custDataLst>
      <p:tags r:id="rId1"/>
    </p:custDataLst>
    <p:extLst>
      <p:ext uri="{BB962C8B-B14F-4D97-AF65-F5344CB8AC3E}">
        <p14:creationId xmlns:p14="http://schemas.microsoft.com/office/powerpoint/2010/main" val="156889323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dirty="0"/>
              <a:t>1.2 </a:t>
            </a:r>
            <a:r>
              <a:rPr lang="zh-CN" altLang="en-US" sz="3200" spc="300" dirty="0"/>
              <a:t>项目特色</a:t>
            </a:r>
          </a:p>
        </p:txBody>
      </p:sp>
      <p:sp>
        <p:nvSpPr>
          <p:cNvPr id="4" name="íṣḻïdè"/>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p:txBody>
          <a:bodyPr/>
          <a:lstStyle/>
          <a:p>
            <a:r>
              <a:rPr lang="zh-CN" altLang="en-US"/>
              <a:t>“西柚知事”</a:t>
            </a:r>
            <a:endParaRPr lang="zh-CN" altLang="en-US" dirty="0"/>
          </a:p>
        </p:txBody>
      </p:sp>
      <p:sp>
        <p:nvSpPr>
          <p:cNvPr id="11" name="îŝľiďê">
            <a:extLst>
              <a:ext uri="{FF2B5EF4-FFF2-40B4-BE49-F238E27FC236}">
                <a16:creationId xmlns:a16="http://schemas.microsoft.com/office/drawing/2014/main" id="{8901C0BE-F01C-4EB3-B3A1-9227F0B6C0E8}"/>
              </a:ext>
            </a:extLst>
          </p:cNvPr>
          <p:cNvSpPr txBox="1"/>
          <p:nvPr/>
        </p:nvSpPr>
        <p:spPr>
          <a:xfrm>
            <a:off x="-6098270" y="-260103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12" name="PA-文本框 10">
            <a:extLst>
              <a:ext uri="{FF2B5EF4-FFF2-40B4-BE49-F238E27FC236}">
                <a16:creationId xmlns:a16="http://schemas.microsoft.com/office/drawing/2014/main" id="{271EC56A-7202-430D-8A51-9C0E15C06F00}"/>
              </a:ext>
            </a:extLst>
          </p:cNvPr>
          <p:cNvSpPr txBox="1"/>
          <p:nvPr>
            <p:custDataLst>
              <p:tags r:id="rId2"/>
            </p:custDataLst>
          </p:nvPr>
        </p:nvSpPr>
        <p:spPr>
          <a:xfrm>
            <a:off x="-6137975" y="-4797537"/>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cxnSp>
        <p:nvCxnSpPr>
          <p:cNvPr id="13" name="直接连接符 12">
            <a:extLst>
              <a:ext uri="{FF2B5EF4-FFF2-40B4-BE49-F238E27FC236}">
                <a16:creationId xmlns:a16="http://schemas.microsoft.com/office/drawing/2014/main" id="{B713615C-6617-48D9-B928-5FC5E30F3A0C}"/>
              </a:ext>
            </a:extLst>
          </p:cNvPr>
          <p:cNvCxnSpPr>
            <a:cxnSpLocks/>
          </p:cNvCxnSpPr>
          <p:nvPr/>
        </p:nvCxnSpPr>
        <p:spPr>
          <a:xfrm flipV="1">
            <a:off x="-6922938" y="-1798318"/>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831E66-A506-41DD-9C80-E44D785CCF7F}"/>
              </a:ext>
            </a:extLst>
          </p:cNvPr>
          <p:cNvCxnSpPr>
            <a:cxnSpLocks/>
          </p:cNvCxnSpPr>
          <p:nvPr/>
        </p:nvCxnSpPr>
        <p:spPr>
          <a:xfrm>
            <a:off x="-2745690" y="-554835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PA-îśľidé">
            <a:extLst>
              <a:ext uri="{FF2B5EF4-FFF2-40B4-BE49-F238E27FC236}">
                <a16:creationId xmlns:a16="http://schemas.microsoft.com/office/drawing/2014/main" id="{64DF94B1-8A1D-4EA3-B207-22F693966AB0}"/>
              </a:ext>
            </a:extLst>
          </p:cNvPr>
          <p:cNvSpPr txBox="1"/>
          <p:nvPr>
            <p:custDataLst>
              <p:tags r:id="rId3"/>
            </p:custDataLst>
          </p:nvPr>
        </p:nvSpPr>
        <p:spPr bwMode="auto">
          <a:xfrm>
            <a:off x="-4858395" y="-2801633"/>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需求分析</a:t>
            </a:r>
            <a:endParaRPr lang="en-US" altLang="zh-CN" sz="5400" dirty="0">
              <a:solidFill>
                <a:schemeClr val="tx2">
                  <a:lumMod val="50000"/>
                </a:schemeClr>
              </a:solidFill>
              <a:latin typeface="+mn-lt"/>
              <a:ea typeface="+mn-ea"/>
              <a:sym typeface="+mn-lt"/>
            </a:endParaRPr>
          </a:p>
        </p:txBody>
      </p:sp>
      <p:sp>
        <p:nvSpPr>
          <p:cNvPr id="16" name="文本框 15">
            <a:extLst>
              <a:ext uri="{FF2B5EF4-FFF2-40B4-BE49-F238E27FC236}">
                <a16:creationId xmlns:a16="http://schemas.microsoft.com/office/drawing/2014/main" id="{9C95C8D2-9511-4625-97B9-96C28FABD797}"/>
              </a:ext>
            </a:extLst>
          </p:cNvPr>
          <p:cNvSpPr txBox="1"/>
          <p:nvPr/>
        </p:nvSpPr>
        <p:spPr>
          <a:xfrm>
            <a:off x="-4236473" y="1855320"/>
            <a:ext cx="3229386" cy="3915944"/>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txBody>
          <a:bodyPr wrap="square">
            <a:spAutoFit/>
          </a:bodyPr>
          <a:lstStyle/>
          <a:p>
            <a:pPr algn="just">
              <a:lnSpc>
                <a:spcPct val="150000"/>
              </a:lnSpc>
            </a:pPr>
            <a:r>
              <a:rPr lang="en-US" altLang="zh-CN" sz="2000" kern="100" dirty="0">
                <a:latin typeface="+mn-ea"/>
                <a:cs typeface="宋体" panose="02010600030101010101" pitchFamily="2" charset="-122"/>
              </a:rPr>
              <a:t> </a:t>
            </a:r>
            <a:endParaRPr lang="en-US" altLang="zh-CN" sz="2000" kern="100" dirty="0">
              <a:effectLst/>
              <a:latin typeface="+mn-ea"/>
              <a:cs typeface="宋体" panose="02010600030101010101" pitchFamily="2" charset="-122"/>
            </a:endParaRPr>
          </a:p>
          <a:p>
            <a:pPr algn="ctr">
              <a:lnSpc>
                <a:spcPct val="150000"/>
              </a:lnSpc>
            </a:pPr>
            <a:r>
              <a:rPr lang="zh-CN" altLang="zh-CN" sz="2800" b="1" kern="100" dirty="0">
                <a:effectLst/>
                <a:latin typeface="+mn-ea"/>
                <a:cs typeface="宋体" panose="02010600030101010101" pitchFamily="2" charset="-122"/>
              </a:rPr>
              <a:t>研究目标</a:t>
            </a:r>
            <a:endParaRPr lang="en-US" altLang="zh-CN" sz="2800" b="1" kern="100" dirty="0">
              <a:effectLst/>
              <a:latin typeface="+mn-ea"/>
              <a:cs typeface="宋体" panose="02010600030101010101" pitchFamily="2" charset="-122"/>
            </a:endParaRPr>
          </a:p>
          <a:p>
            <a:pPr algn="just">
              <a:lnSpc>
                <a:spcPct val="150000"/>
              </a:lnSpc>
            </a:pPr>
            <a:endParaRPr lang="zh-CN" altLang="zh-CN" sz="2000" kern="100" dirty="0">
              <a:effectLst/>
              <a:latin typeface="+mn-ea"/>
              <a:cs typeface="Times New Roman" panose="02020603050405020304" pitchFamily="18" charset="0"/>
            </a:endParaRPr>
          </a:p>
          <a:p>
            <a:pPr marL="266700" indent="266700" algn="just">
              <a:lnSpc>
                <a:spcPct val="150000"/>
              </a:lnSpc>
            </a:pPr>
            <a:r>
              <a:rPr lang="zh-CN" altLang="zh-CN" sz="2000" kern="100" dirty="0">
                <a:effectLst/>
                <a:latin typeface="+mn-ea"/>
                <a:cs typeface="宋体" panose="02010600030101010101" pitchFamily="2" charset="-122"/>
              </a:rPr>
              <a:t>利用互联网为广大师生提供一个方便快捷获取信息，保障交易安全进行的平台。</a:t>
            </a:r>
            <a:endParaRPr lang="en-US" altLang="zh-CN" sz="2000" kern="100" dirty="0">
              <a:effectLst/>
              <a:latin typeface="+mn-ea"/>
              <a:cs typeface="宋体" panose="02010600030101010101" pitchFamily="2" charset="-122"/>
            </a:endParaRPr>
          </a:p>
          <a:p>
            <a:pPr marL="266700" indent="266700" algn="just">
              <a:lnSpc>
                <a:spcPct val="150000"/>
              </a:lnSpc>
            </a:pPr>
            <a:endParaRPr lang="en-US" altLang="zh-CN" sz="2000" kern="100" dirty="0">
              <a:latin typeface="+mn-ea"/>
            </a:endParaRPr>
          </a:p>
        </p:txBody>
      </p:sp>
      <p:sp>
        <p:nvSpPr>
          <p:cNvPr id="17" name="文本框 16">
            <a:extLst>
              <a:ext uri="{FF2B5EF4-FFF2-40B4-BE49-F238E27FC236}">
                <a16:creationId xmlns:a16="http://schemas.microsoft.com/office/drawing/2014/main" id="{056F72E2-52A0-4F52-B007-C1A2FBCFEBC1}"/>
              </a:ext>
            </a:extLst>
          </p:cNvPr>
          <p:cNvSpPr txBox="1"/>
          <p:nvPr/>
        </p:nvSpPr>
        <p:spPr>
          <a:xfrm>
            <a:off x="14198082" y="2009003"/>
            <a:ext cx="3631890" cy="3869777"/>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txBody>
          <a:bodyPr wrap="square" rtlCol="0">
            <a:spAutoFit/>
          </a:bodyPr>
          <a:lstStyle/>
          <a:p>
            <a:pPr algn="ctr">
              <a:lnSpc>
                <a:spcPct val="150000"/>
              </a:lnSpc>
            </a:pPr>
            <a:endParaRPr lang="en-US" altLang="zh-CN" sz="1800" kern="100" dirty="0">
              <a:effectLst/>
              <a:latin typeface="+mn-ea"/>
              <a:cs typeface="宋体" panose="02010600030101010101" pitchFamily="2" charset="-122"/>
            </a:endParaRPr>
          </a:p>
          <a:p>
            <a:pPr algn="ctr">
              <a:lnSpc>
                <a:spcPct val="150000"/>
              </a:lnSpc>
            </a:pPr>
            <a:r>
              <a:rPr lang="zh-CN" altLang="zh-CN" sz="2800" b="1" kern="100" dirty="0">
                <a:latin typeface="+mn-ea"/>
              </a:rPr>
              <a:t>拟解决关键问题</a:t>
            </a:r>
            <a:endParaRPr lang="zh-CN" altLang="zh-CN" sz="2000" b="1" kern="100" dirty="0">
              <a:effectLst/>
              <a:latin typeface="+mn-ea"/>
              <a:cs typeface="Times New Roman" panose="02020603050405020304" pitchFamily="18" charset="0"/>
            </a:endParaRPr>
          </a:p>
          <a:p>
            <a:pPr indent="266700" algn="just">
              <a:lnSpc>
                <a:spcPct val="150000"/>
              </a:lnSpc>
            </a:pPr>
            <a:r>
              <a:rPr lang="en-US" altLang="zh-CN" sz="1800" kern="100" dirty="0">
                <a:effectLst/>
                <a:latin typeface="+mn-ea"/>
                <a:cs typeface="宋体" panose="02010600030101010101" pitchFamily="2" charset="-122"/>
              </a:rPr>
              <a:t>     </a:t>
            </a:r>
            <a:r>
              <a:rPr lang="en-US" altLang="zh-CN" kern="100" dirty="0">
                <a:latin typeface="+mn-ea"/>
                <a:cs typeface="宋体" panose="02010600030101010101" pitchFamily="2" charset="-122"/>
              </a:rPr>
              <a:t>· </a:t>
            </a:r>
            <a:r>
              <a:rPr lang="zh-CN" altLang="zh-CN" sz="2000" kern="100" dirty="0">
                <a:latin typeface="+mn-ea"/>
              </a:rPr>
              <a:t>前端</a:t>
            </a:r>
            <a:r>
              <a:rPr lang="en-US" altLang="zh-CN" sz="2000" kern="100" dirty="0">
                <a:latin typeface="+mn-ea"/>
              </a:rPr>
              <a:t>web</a:t>
            </a:r>
            <a:r>
              <a:rPr lang="zh-CN" altLang="zh-CN" sz="2000" kern="100" dirty="0">
                <a:latin typeface="+mn-ea"/>
              </a:rPr>
              <a:t>网页的构建</a:t>
            </a:r>
          </a:p>
          <a:p>
            <a:pPr indent="266700" algn="just">
              <a:lnSpc>
                <a:spcPct val="150000"/>
              </a:lnSpc>
            </a:pPr>
            <a:r>
              <a:rPr lang="en-US" altLang="zh-CN" sz="2000" kern="100" dirty="0">
                <a:latin typeface="+mn-ea"/>
              </a:rPr>
              <a:t>     · </a:t>
            </a:r>
            <a:r>
              <a:rPr lang="zh-CN" altLang="zh-CN" sz="2000" kern="100" dirty="0">
                <a:latin typeface="+mn-ea"/>
              </a:rPr>
              <a:t>后端数据管理</a:t>
            </a:r>
          </a:p>
          <a:p>
            <a:pPr indent="266700" algn="just">
              <a:lnSpc>
                <a:spcPct val="150000"/>
              </a:lnSpc>
            </a:pPr>
            <a:r>
              <a:rPr lang="en-US" altLang="zh-CN" sz="2000" kern="100" dirty="0">
                <a:latin typeface="+mn-ea"/>
              </a:rPr>
              <a:t>     · </a:t>
            </a:r>
            <a:r>
              <a:rPr lang="zh-CN" altLang="zh-CN" sz="2000" kern="100" dirty="0">
                <a:latin typeface="+mn-ea"/>
              </a:rPr>
              <a:t>实现失物招领功能</a:t>
            </a:r>
          </a:p>
          <a:p>
            <a:pPr indent="266700" algn="just">
              <a:lnSpc>
                <a:spcPct val="150000"/>
              </a:lnSpc>
            </a:pPr>
            <a:r>
              <a:rPr lang="en-US" altLang="zh-CN" sz="2000" kern="100" dirty="0">
                <a:latin typeface="+mn-ea"/>
              </a:rPr>
              <a:t>     · </a:t>
            </a:r>
            <a:r>
              <a:rPr lang="zh-CN" altLang="zh-CN" sz="2000" kern="100" dirty="0">
                <a:latin typeface="+mn-ea"/>
              </a:rPr>
              <a:t>实现二手物品交易功能</a:t>
            </a:r>
          </a:p>
          <a:p>
            <a:pPr indent="266700" algn="just">
              <a:lnSpc>
                <a:spcPct val="150000"/>
              </a:lnSpc>
            </a:pPr>
            <a:r>
              <a:rPr lang="en-US" altLang="zh-CN" sz="2000" kern="100" dirty="0">
                <a:latin typeface="+mn-ea"/>
              </a:rPr>
              <a:t>     · </a:t>
            </a:r>
            <a:r>
              <a:rPr lang="zh-CN" altLang="zh-CN" sz="2000" kern="100" dirty="0">
                <a:latin typeface="+mn-ea"/>
              </a:rPr>
              <a:t>实现有偿互助功能</a:t>
            </a:r>
          </a:p>
          <a:p>
            <a:pPr>
              <a:lnSpc>
                <a:spcPct val="150000"/>
              </a:lnSpc>
            </a:pPr>
            <a:endParaRPr lang="en-US" altLang="zh-CN" sz="2000" kern="100" dirty="0">
              <a:latin typeface="+mn-ea"/>
            </a:endParaRPr>
          </a:p>
        </p:txBody>
      </p:sp>
      <p:grpSp>
        <p:nvGrpSpPr>
          <p:cNvPr id="18" name="ïśḷîďé">
            <a:extLst>
              <a:ext uri="{FF2B5EF4-FFF2-40B4-BE49-F238E27FC236}">
                <a16:creationId xmlns:a16="http://schemas.microsoft.com/office/drawing/2014/main" id="{7508A523-3C18-4B16-96D6-8ECB16BE7704}"/>
              </a:ext>
            </a:extLst>
          </p:cNvPr>
          <p:cNvGrpSpPr/>
          <p:nvPr/>
        </p:nvGrpSpPr>
        <p:grpSpPr>
          <a:xfrm>
            <a:off x="4950611" y="9480217"/>
            <a:ext cx="646751" cy="818678"/>
            <a:chOff x="3202686" y="1263967"/>
            <a:chExt cx="952880" cy="1011745"/>
          </a:xfrm>
        </p:grpSpPr>
        <p:sp>
          <p:nvSpPr>
            <p:cNvPr id="19" name="íṩľiďê">
              <a:extLst>
                <a:ext uri="{FF2B5EF4-FFF2-40B4-BE49-F238E27FC236}">
                  <a16:creationId xmlns:a16="http://schemas.microsoft.com/office/drawing/2014/main" id="{9C0D06FF-EDBA-4619-9A11-86C92675BCCC}"/>
                </a:ext>
              </a:extLst>
            </p:cNvPr>
            <p:cNvSpPr/>
            <p:nvPr/>
          </p:nvSpPr>
          <p:spPr>
            <a:xfrm>
              <a:off x="3202686" y="1322831"/>
              <a:ext cx="952880" cy="952881"/>
            </a:xfrm>
            <a:custGeom>
              <a:avLst/>
              <a:gdLst>
                <a:gd name="connsiteX0" fmla="*/ 952881 w 952880"/>
                <a:gd name="connsiteY0" fmla="*/ 476441 h 952881"/>
                <a:gd name="connsiteX1" fmla="*/ 476441 w 952880"/>
                <a:gd name="connsiteY1" fmla="*/ 952881 h 952881"/>
                <a:gd name="connsiteX2" fmla="*/ 0 w 952880"/>
                <a:gd name="connsiteY2" fmla="*/ 476441 h 952881"/>
                <a:gd name="connsiteX3" fmla="*/ 476441 w 952880"/>
                <a:gd name="connsiteY3" fmla="*/ 0 h 952881"/>
                <a:gd name="connsiteX4" fmla="*/ 952881 w 952880"/>
                <a:gd name="connsiteY4" fmla="*/ 476441 h 95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80" h="952881">
                  <a:moveTo>
                    <a:pt x="952881" y="476441"/>
                  </a:moveTo>
                  <a:cubicBezTo>
                    <a:pt x="952881" y="739571"/>
                    <a:pt x="739571" y="952881"/>
                    <a:pt x="476441" y="952881"/>
                  </a:cubicBezTo>
                  <a:cubicBezTo>
                    <a:pt x="213310" y="952881"/>
                    <a:pt x="0" y="739571"/>
                    <a:pt x="0" y="476441"/>
                  </a:cubicBezTo>
                  <a:cubicBezTo>
                    <a:pt x="0" y="213310"/>
                    <a:pt x="213310" y="0"/>
                    <a:pt x="476441" y="0"/>
                  </a:cubicBezTo>
                  <a:cubicBezTo>
                    <a:pt x="739571" y="0"/>
                    <a:pt x="952881" y="213310"/>
                    <a:pt x="952881" y="476441"/>
                  </a:cubicBezTo>
                  <a:close/>
                </a:path>
              </a:pathLst>
            </a:custGeom>
            <a:solidFill>
              <a:srgbClr val="F2B872">
                <a:alpha val="50000"/>
              </a:srgbClr>
            </a:solidFill>
            <a:ln w="9525" cap="flat">
              <a:noFill/>
              <a:prstDash val="solid"/>
              <a:miter/>
            </a:ln>
          </p:spPr>
          <p:txBody>
            <a:bodyPr rtlCol="0" anchor="ctr"/>
            <a:lstStyle/>
            <a:p>
              <a:endParaRPr lang="zh-CN" altLang="en-US"/>
            </a:p>
          </p:txBody>
        </p:sp>
        <p:sp>
          <p:nvSpPr>
            <p:cNvPr id="20" name="í$ļíḋê">
              <a:extLst>
                <a:ext uri="{FF2B5EF4-FFF2-40B4-BE49-F238E27FC236}">
                  <a16:creationId xmlns:a16="http://schemas.microsoft.com/office/drawing/2014/main" id="{C5100241-B0B1-48E5-B376-C7133DC0DB4A}"/>
                </a:ext>
              </a:extLst>
            </p:cNvPr>
            <p:cNvSpPr/>
            <p:nvPr/>
          </p:nvSpPr>
          <p:spPr>
            <a:xfrm>
              <a:off x="3202686" y="1263967"/>
              <a:ext cx="952880" cy="952881"/>
            </a:xfrm>
            <a:custGeom>
              <a:avLst/>
              <a:gdLst>
                <a:gd name="connsiteX0" fmla="*/ 952881 w 952880"/>
                <a:gd name="connsiteY0" fmla="*/ 476441 h 952881"/>
                <a:gd name="connsiteX1" fmla="*/ 476441 w 952880"/>
                <a:gd name="connsiteY1" fmla="*/ 952881 h 952881"/>
                <a:gd name="connsiteX2" fmla="*/ 0 w 952880"/>
                <a:gd name="connsiteY2" fmla="*/ 476441 h 952881"/>
                <a:gd name="connsiteX3" fmla="*/ 476441 w 952880"/>
                <a:gd name="connsiteY3" fmla="*/ 0 h 952881"/>
                <a:gd name="connsiteX4" fmla="*/ 952881 w 952880"/>
                <a:gd name="connsiteY4" fmla="*/ 476441 h 95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80" h="952881">
                  <a:moveTo>
                    <a:pt x="952881" y="476441"/>
                  </a:moveTo>
                  <a:cubicBezTo>
                    <a:pt x="952881" y="739571"/>
                    <a:pt x="739571" y="952881"/>
                    <a:pt x="476441" y="952881"/>
                  </a:cubicBezTo>
                  <a:cubicBezTo>
                    <a:pt x="213310" y="952881"/>
                    <a:pt x="0" y="739571"/>
                    <a:pt x="0" y="476441"/>
                  </a:cubicBezTo>
                  <a:cubicBezTo>
                    <a:pt x="0" y="213310"/>
                    <a:pt x="213310" y="0"/>
                    <a:pt x="476441" y="0"/>
                  </a:cubicBezTo>
                  <a:cubicBezTo>
                    <a:pt x="739571" y="0"/>
                    <a:pt x="952881" y="213310"/>
                    <a:pt x="952881" y="476441"/>
                  </a:cubicBezTo>
                  <a:close/>
                </a:path>
              </a:pathLst>
            </a:custGeom>
            <a:solidFill>
              <a:schemeClr val="bg1">
                <a:lumMod val="95000"/>
              </a:schemeClr>
            </a:solidFill>
            <a:ln w="9525" cap="flat">
              <a:noFill/>
              <a:prstDash val="solid"/>
              <a:miter/>
            </a:ln>
          </p:spPr>
          <p:txBody>
            <a:bodyPr rtlCol="0" anchor="ctr"/>
            <a:lstStyle/>
            <a:p>
              <a:endParaRPr lang="zh-CN" altLang="en-US"/>
            </a:p>
          </p:txBody>
        </p:sp>
        <p:sp>
          <p:nvSpPr>
            <p:cNvPr id="21" name="íślîḓé">
              <a:extLst>
                <a:ext uri="{FF2B5EF4-FFF2-40B4-BE49-F238E27FC236}">
                  <a16:creationId xmlns:a16="http://schemas.microsoft.com/office/drawing/2014/main" id="{81020D65-0DDB-4F6A-9735-40A1F44BE856}"/>
                </a:ext>
              </a:extLst>
            </p:cNvPr>
            <p:cNvSpPr/>
            <p:nvPr/>
          </p:nvSpPr>
          <p:spPr>
            <a:xfrm>
              <a:off x="3533273" y="1471979"/>
              <a:ext cx="200795" cy="370745"/>
            </a:xfrm>
            <a:custGeom>
              <a:avLst/>
              <a:gdLst>
                <a:gd name="connsiteX0" fmla="*/ 162712 w 200795"/>
                <a:gd name="connsiteY0" fmla="*/ 4204 h 370745"/>
                <a:gd name="connsiteX1" fmla="*/ 200717 w 200795"/>
                <a:gd name="connsiteY1" fmla="*/ 318720 h 370745"/>
                <a:gd name="connsiteX2" fmla="*/ 200717 w 200795"/>
                <a:gd name="connsiteY2" fmla="*/ 318815 h 370745"/>
                <a:gd name="connsiteX3" fmla="*/ 192525 w 200795"/>
                <a:gd name="connsiteY3" fmla="*/ 330340 h 370745"/>
                <a:gd name="connsiteX4" fmla="*/ 5740 w 200795"/>
                <a:gd name="connsiteY4" fmla="*/ 370631 h 370745"/>
                <a:gd name="connsiteX5" fmla="*/ 120 w 200795"/>
                <a:gd name="connsiteY5" fmla="*/ 367011 h 370745"/>
                <a:gd name="connsiteX6" fmla="*/ 3454 w 200795"/>
                <a:gd name="connsiteY6" fmla="*/ 361392 h 370745"/>
                <a:gd name="connsiteX7" fmla="*/ 187287 w 200795"/>
                <a:gd name="connsiteY7" fmla="*/ 309195 h 370745"/>
                <a:gd name="connsiteX8" fmla="*/ 179095 w 200795"/>
                <a:gd name="connsiteY8" fmla="*/ 320910 h 370745"/>
                <a:gd name="connsiteX9" fmla="*/ 153282 w 200795"/>
                <a:gd name="connsiteY9" fmla="*/ 5157 h 370745"/>
                <a:gd name="connsiteX10" fmla="*/ 157664 w 200795"/>
                <a:gd name="connsiteY10" fmla="*/ 13 h 370745"/>
                <a:gd name="connsiteX11" fmla="*/ 162712 w 200795"/>
                <a:gd name="connsiteY11" fmla="*/ 4204 h 3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795" h="370745">
                  <a:moveTo>
                    <a:pt x="162712" y="4204"/>
                  </a:moveTo>
                  <a:lnTo>
                    <a:pt x="200717" y="318720"/>
                  </a:lnTo>
                  <a:lnTo>
                    <a:pt x="200717" y="318815"/>
                  </a:lnTo>
                  <a:cubicBezTo>
                    <a:pt x="201383" y="324244"/>
                    <a:pt x="197764" y="329197"/>
                    <a:pt x="192525" y="330340"/>
                  </a:cubicBezTo>
                  <a:lnTo>
                    <a:pt x="5740" y="370631"/>
                  </a:lnTo>
                  <a:cubicBezTo>
                    <a:pt x="3168" y="371202"/>
                    <a:pt x="597" y="369583"/>
                    <a:pt x="120" y="367011"/>
                  </a:cubicBezTo>
                  <a:cubicBezTo>
                    <a:pt x="-451" y="364535"/>
                    <a:pt x="1073" y="362154"/>
                    <a:pt x="3454" y="361392"/>
                  </a:cubicBezTo>
                  <a:lnTo>
                    <a:pt x="187287" y="309195"/>
                  </a:lnTo>
                  <a:lnTo>
                    <a:pt x="179095" y="320910"/>
                  </a:lnTo>
                  <a:lnTo>
                    <a:pt x="153282" y="5157"/>
                  </a:lnTo>
                  <a:cubicBezTo>
                    <a:pt x="153092" y="2490"/>
                    <a:pt x="154997" y="204"/>
                    <a:pt x="157664" y="13"/>
                  </a:cubicBezTo>
                  <a:cubicBezTo>
                    <a:pt x="160140" y="-177"/>
                    <a:pt x="162426" y="1728"/>
                    <a:pt x="162712" y="4204"/>
                  </a:cubicBezTo>
                  <a:close/>
                </a:path>
              </a:pathLst>
            </a:custGeom>
            <a:solidFill>
              <a:srgbClr val="3F9385"/>
            </a:solidFill>
            <a:ln w="9525" cap="flat">
              <a:noFill/>
              <a:prstDash val="solid"/>
              <a:miter/>
            </a:ln>
          </p:spPr>
          <p:txBody>
            <a:bodyPr rtlCol="0" anchor="ctr"/>
            <a:lstStyle/>
            <a:p>
              <a:endParaRPr lang="zh-CN" altLang="en-US"/>
            </a:p>
          </p:txBody>
        </p:sp>
        <p:sp>
          <p:nvSpPr>
            <p:cNvPr id="22" name="îsḻîḓe">
              <a:extLst>
                <a:ext uri="{FF2B5EF4-FFF2-40B4-BE49-F238E27FC236}">
                  <a16:creationId xmlns:a16="http://schemas.microsoft.com/office/drawing/2014/main" id="{CC9FFBCB-D36C-4549-9472-EE606307E831}"/>
                </a:ext>
              </a:extLst>
            </p:cNvPr>
            <p:cNvSpPr/>
            <p:nvPr/>
          </p:nvSpPr>
          <p:spPr>
            <a:xfrm>
              <a:off x="3456191" y="1388747"/>
              <a:ext cx="52010" cy="52053"/>
            </a:xfrm>
            <a:custGeom>
              <a:avLst/>
              <a:gdLst>
                <a:gd name="connsiteX0" fmla="*/ 48532 w 52010"/>
                <a:gd name="connsiteY0" fmla="*/ 13046 h 52053"/>
                <a:gd name="connsiteX1" fmla="*/ 39007 w 52010"/>
                <a:gd name="connsiteY1" fmla="*/ 48574 h 52053"/>
                <a:gd name="connsiteX2" fmla="*/ 3479 w 52010"/>
                <a:gd name="connsiteY2" fmla="*/ 39049 h 52053"/>
                <a:gd name="connsiteX3" fmla="*/ 13004 w 52010"/>
                <a:gd name="connsiteY3" fmla="*/ 3521 h 52053"/>
                <a:gd name="connsiteX4" fmla="*/ 48532 w 52010"/>
                <a:gd name="connsiteY4" fmla="*/ 13046 h 5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53">
                  <a:moveTo>
                    <a:pt x="48532" y="13046"/>
                  </a:moveTo>
                  <a:cubicBezTo>
                    <a:pt x="55676" y="25524"/>
                    <a:pt x="51485" y="41335"/>
                    <a:pt x="39007" y="48574"/>
                  </a:cubicBezTo>
                  <a:cubicBezTo>
                    <a:pt x="26529" y="55718"/>
                    <a:pt x="10718" y="51527"/>
                    <a:pt x="3479" y="39049"/>
                  </a:cubicBezTo>
                  <a:cubicBezTo>
                    <a:pt x="-3665" y="26572"/>
                    <a:pt x="526" y="10760"/>
                    <a:pt x="13004" y="3521"/>
                  </a:cubicBezTo>
                  <a:cubicBezTo>
                    <a:pt x="25482" y="-3718"/>
                    <a:pt x="41388" y="568"/>
                    <a:pt x="48532" y="13046"/>
                  </a:cubicBezTo>
                  <a:close/>
                </a:path>
              </a:pathLst>
            </a:custGeom>
            <a:solidFill>
              <a:srgbClr val="65B7AB"/>
            </a:solidFill>
            <a:ln w="9525" cap="flat">
              <a:noFill/>
              <a:prstDash val="solid"/>
              <a:miter/>
            </a:ln>
          </p:spPr>
          <p:txBody>
            <a:bodyPr rtlCol="0" anchor="ctr"/>
            <a:lstStyle/>
            <a:p>
              <a:endParaRPr lang="zh-CN" altLang="en-US"/>
            </a:p>
          </p:txBody>
        </p:sp>
        <p:sp>
          <p:nvSpPr>
            <p:cNvPr id="23" name="íŝļîḑê">
              <a:extLst>
                <a:ext uri="{FF2B5EF4-FFF2-40B4-BE49-F238E27FC236}">
                  <a16:creationId xmlns:a16="http://schemas.microsoft.com/office/drawing/2014/main" id="{583AD4B7-1D71-4B25-9748-ACA493079453}"/>
                </a:ext>
              </a:extLst>
            </p:cNvPr>
            <p:cNvSpPr/>
            <p:nvPr/>
          </p:nvSpPr>
          <p:spPr>
            <a:xfrm>
              <a:off x="3832333" y="2040299"/>
              <a:ext cx="52010" cy="52010"/>
            </a:xfrm>
            <a:custGeom>
              <a:avLst/>
              <a:gdLst>
                <a:gd name="connsiteX0" fmla="*/ 48532 w 52010"/>
                <a:gd name="connsiteY0" fmla="*/ 13004 h 52010"/>
                <a:gd name="connsiteX1" fmla="*/ 39007 w 52010"/>
                <a:gd name="connsiteY1" fmla="*/ 48532 h 52010"/>
                <a:gd name="connsiteX2" fmla="*/ 3479 w 52010"/>
                <a:gd name="connsiteY2" fmla="*/ 39007 h 52010"/>
                <a:gd name="connsiteX3" fmla="*/ 13004 w 52010"/>
                <a:gd name="connsiteY3" fmla="*/ 3479 h 52010"/>
                <a:gd name="connsiteX4" fmla="*/ 48532 w 52010"/>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10">
                  <a:moveTo>
                    <a:pt x="48532" y="13004"/>
                  </a:moveTo>
                  <a:cubicBezTo>
                    <a:pt x="55676" y="25482"/>
                    <a:pt x="51485" y="41293"/>
                    <a:pt x="39007" y="48532"/>
                  </a:cubicBezTo>
                  <a:cubicBezTo>
                    <a:pt x="26529" y="55676"/>
                    <a:pt x="10718" y="51485"/>
                    <a:pt x="3479" y="39007"/>
                  </a:cubicBezTo>
                  <a:cubicBezTo>
                    <a:pt x="-3665" y="26529"/>
                    <a:pt x="526" y="10718"/>
                    <a:pt x="13004" y="3479"/>
                  </a:cubicBezTo>
                  <a:cubicBezTo>
                    <a:pt x="25482" y="-3665"/>
                    <a:pt x="41388" y="526"/>
                    <a:pt x="48532" y="13004"/>
                  </a:cubicBezTo>
                  <a:close/>
                </a:path>
              </a:pathLst>
            </a:custGeom>
            <a:solidFill>
              <a:srgbClr val="65B7AB"/>
            </a:solidFill>
            <a:ln w="9525" cap="flat">
              <a:noFill/>
              <a:prstDash val="solid"/>
              <a:miter/>
            </a:ln>
          </p:spPr>
          <p:txBody>
            <a:bodyPr rtlCol="0" anchor="ctr"/>
            <a:lstStyle/>
            <a:p>
              <a:endParaRPr lang="zh-CN" altLang="en-US"/>
            </a:p>
          </p:txBody>
        </p:sp>
        <p:sp>
          <p:nvSpPr>
            <p:cNvPr id="24" name="ïşḷïḍé">
              <a:extLst>
                <a:ext uri="{FF2B5EF4-FFF2-40B4-BE49-F238E27FC236}">
                  <a16:creationId xmlns:a16="http://schemas.microsoft.com/office/drawing/2014/main" id="{E2A9275D-18FC-4F7D-8810-39662013EA70}"/>
                </a:ext>
              </a:extLst>
            </p:cNvPr>
            <p:cNvSpPr/>
            <p:nvPr/>
          </p:nvSpPr>
          <p:spPr>
            <a:xfrm rot="-393432">
              <a:off x="3318553" y="1526481"/>
              <a:ext cx="52008" cy="52008"/>
            </a:xfrm>
            <a:custGeom>
              <a:avLst/>
              <a:gdLst>
                <a:gd name="connsiteX0" fmla="*/ 52009 w 52008"/>
                <a:gd name="connsiteY0" fmla="*/ 26004 h 52008"/>
                <a:gd name="connsiteX1" fmla="*/ 26004 w 52008"/>
                <a:gd name="connsiteY1" fmla="*/ 52009 h 52008"/>
                <a:gd name="connsiteX2" fmla="*/ 0 w 52008"/>
                <a:gd name="connsiteY2" fmla="*/ 26004 h 52008"/>
                <a:gd name="connsiteX3" fmla="*/ 26004 w 52008"/>
                <a:gd name="connsiteY3" fmla="*/ 0 h 52008"/>
                <a:gd name="connsiteX4" fmla="*/ 52009 w 52008"/>
                <a:gd name="connsiteY4" fmla="*/ 26004 h 5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08" h="52008">
                  <a:moveTo>
                    <a:pt x="52009" y="26004"/>
                  </a:moveTo>
                  <a:cubicBezTo>
                    <a:pt x="52009" y="40366"/>
                    <a:pt x="40366" y="52009"/>
                    <a:pt x="26004" y="52009"/>
                  </a:cubicBezTo>
                  <a:cubicBezTo>
                    <a:pt x="11643" y="52009"/>
                    <a:pt x="0" y="40366"/>
                    <a:pt x="0" y="26004"/>
                  </a:cubicBezTo>
                  <a:cubicBezTo>
                    <a:pt x="0" y="11643"/>
                    <a:pt x="11643" y="0"/>
                    <a:pt x="26004" y="0"/>
                  </a:cubicBezTo>
                  <a:cubicBezTo>
                    <a:pt x="40366" y="0"/>
                    <a:pt x="52009" y="11643"/>
                    <a:pt x="52009" y="26004"/>
                  </a:cubicBezTo>
                  <a:close/>
                </a:path>
              </a:pathLst>
            </a:custGeom>
            <a:solidFill>
              <a:srgbClr val="65B7AB"/>
            </a:solidFill>
            <a:ln w="9525" cap="flat">
              <a:noFill/>
              <a:prstDash val="solid"/>
              <a:miter/>
            </a:ln>
          </p:spPr>
          <p:txBody>
            <a:bodyPr rtlCol="0" anchor="ctr"/>
            <a:lstStyle/>
            <a:p>
              <a:endParaRPr lang="zh-CN" altLang="en-US"/>
            </a:p>
          </p:txBody>
        </p:sp>
        <p:sp>
          <p:nvSpPr>
            <p:cNvPr id="25" name="ísliḋé">
              <a:extLst>
                <a:ext uri="{FF2B5EF4-FFF2-40B4-BE49-F238E27FC236}">
                  <a16:creationId xmlns:a16="http://schemas.microsoft.com/office/drawing/2014/main" id="{91D399BE-EB4B-4C7D-A923-B0EFE075EA05}"/>
                </a:ext>
              </a:extLst>
            </p:cNvPr>
            <p:cNvSpPr/>
            <p:nvPr/>
          </p:nvSpPr>
          <p:spPr>
            <a:xfrm>
              <a:off x="3970065" y="1902589"/>
              <a:ext cx="52010" cy="51990"/>
            </a:xfrm>
            <a:custGeom>
              <a:avLst/>
              <a:gdLst>
                <a:gd name="connsiteX0" fmla="*/ 39007 w 52010"/>
                <a:gd name="connsiteY0" fmla="*/ 3458 h 51990"/>
                <a:gd name="connsiteX1" fmla="*/ 48532 w 52010"/>
                <a:gd name="connsiteY1" fmla="*/ 38986 h 51990"/>
                <a:gd name="connsiteX2" fmla="*/ 13004 w 52010"/>
                <a:gd name="connsiteY2" fmla="*/ 48511 h 51990"/>
                <a:gd name="connsiteX3" fmla="*/ 3479 w 52010"/>
                <a:gd name="connsiteY3" fmla="*/ 12983 h 51990"/>
                <a:gd name="connsiteX4" fmla="*/ 39007 w 52010"/>
                <a:gd name="connsiteY4" fmla="*/ 3458 h 5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1990">
                  <a:moveTo>
                    <a:pt x="39007" y="3458"/>
                  </a:moveTo>
                  <a:cubicBezTo>
                    <a:pt x="51485" y="10602"/>
                    <a:pt x="55676" y="26509"/>
                    <a:pt x="48532" y="38986"/>
                  </a:cubicBezTo>
                  <a:cubicBezTo>
                    <a:pt x="41388" y="51464"/>
                    <a:pt x="25482" y="55655"/>
                    <a:pt x="13004" y="48511"/>
                  </a:cubicBezTo>
                  <a:cubicBezTo>
                    <a:pt x="526" y="41368"/>
                    <a:pt x="-3665" y="25461"/>
                    <a:pt x="3479" y="12983"/>
                  </a:cubicBezTo>
                  <a:cubicBezTo>
                    <a:pt x="10623" y="601"/>
                    <a:pt x="26529" y="-3686"/>
                    <a:pt x="39007" y="3458"/>
                  </a:cubicBezTo>
                  <a:close/>
                </a:path>
              </a:pathLst>
            </a:custGeom>
            <a:solidFill>
              <a:srgbClr val="65B7AB"/>
            </a:solidFill>
            <a:ln w="9525" cap="flat">
              <a:noFill/>
              <a:prstDash val="solid"/>
              <a:miter/>
            </a:ln>
          </p:spPr>
          <p:txBody>
            <a:bodyPr rtlCol="0" anchor="ctr"/>
            <a:lstStyle/>
            <a:p>
              <a:endParaRPr lang="zh-CN" altLang="en-US"/>
            </a:p>
          </p:txBody>
        </p:sp>
        <p:sp>
          <p:nvSpPr>
            <p:cNvPr id="26" name="îṡľîḓê">
              <a:extLst>
                <a:ext uri="{FF2B5EF4-FFF2-40B4-BE49-F238E27FC236}">
                  <a16:creationId xmlns:a16="http://schemas.microsoft.com/office/drawing/2014/main" id="{14634470-32EE-42FD-ABD9-E849B4F5D5D6}"/>
                </a:ext>
              </a:extLst>
            </p:cNvPr>
            <p:cNvSpPr/>
            <p:nvPr/>
          </p:nvSpPr>
          <p:spPr>
            <a:xfrm rot="-4863233">
              <a:off x="3318527" y="1902678"/>
              <a:ext cx="52004" cy="52004"/>
            </a:xfrm>
            <a:custGeom>
              <a:avLst/>
              <a:gdLst>
                <a:gd name="connsiteX0" fmla="*/ 52005 w 52004"/>
                <a:gd name="connsiteY0" fmla="*/ 26002 h 52004"/>
                <a:gd name="connsiteX1" fmla="*/ 26002 w 52004"/>
                <a:gd name="connsiteY1" fmla="*/ 52005 h 52004"/>
                <a:gd name="connsiteX2" fmla="*/ 0 w 52004"/>
                <a:gd name="connsiteY2" fmla="*/ 26002 h 52004"/>
                <a:gd name="connsiteX3" fmla="*/ 26002 w 52004"/>
                <a:gd name="connsiteY3" fmla="*/ 0 h 52004"/>
                <a:gd name="connsiteX4" fmla="*/ 52005 w 52004"/>
                <a:gd name="connsiteY4" fmla="*/ 26002 h 5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04" h="52004">
                  <a:moveTo>
                    <a:pt x="52005" y="26002"/>
                  </a:moveTo>
                  <a:cubicBezTo>
                    <a:pt x="52005" y="40363"/>
                    <a:pt x="40363" y="52005"/>
                    <a:pt x="26002" y="52005"/>
                  </a:cubicBezTo>
                  <a:cubicBezTo>
                    <a:pt x="11642" y="52005"/>
                    <a:pt x="0" y="40363"/>
                    <a:pt x="0" y="26002"/>
                  </a:cubicBezTo>
                  <a:cubicBezTo>
                    <a:pt x="0" y="11642"/>
                    <a:pt x="11642" y="0"/>
                    <a:pt x="26002" y="0"/>
                  </a:cubicBezTo>
                  <a:cubicBezTo>
                    <a:pt x="40363" y="0"/>
                    <a:pt x="52005" y="11642"/>
                    <a:pt x="52005" y="26002"/>
                  </a:cubicBezTo>
                  <a:close/>
                </a:path>
              </a:pathLst>
            </a:custGeom>
            <a:solidFill>
              <a:srgbClr val="65B7AB"/>
            </a:solidFill>
            <a:ln w="9525" cap="flat">
              <a:noFill/>
              <a:prstDash val="solid"/>
              <a:miter/>
            </a:ln>
          </p:spPr>
          <p:txBody>
            <a:bodyPr rtlCol="0" anchor="ctr"/>
            <a:lstStyle/>
            <a:p>
              <a:endParaRPr lang="zh-CN" altLang="en-US"/>
            </a:p>
          </p:txBody>
        </p:sp>
        <p:sp>
          <p:nvSpPr>
            <p:cNvPr id="27" name="íSļidê">
              <a:extLst>
                <a:ext uri="{FF2B5EF4-FFF2-40B4-BE49-F238E27FC236}">
                  <a16:creationId xmlns:a16="http://schemas.microsoft.com/office/drawing/2014/main" id="{09368BD0-EEF8-4D24-832B-FB3A04C6BB8E}"/>
                </a:ext>
              </a:extLst>
            </p:cNvPr>
            <p:cNvSpPr/>
            <p:nvPr/>
          </p:nvSpPr>
          <p:spPr>
            <a:xfrm>
              <a:off x="3970065" y="1526426"/>
              <a:ext cx="52010" cy="52010"/>
            </a:xfrm>
            <a:custGeom>
              <a:avLst/>
              <a:gdLst>
                <a:gd name="connsiteX0" fmla="*/ 13004 w 52010"/>
                <a:gd name="connsiteY0" fmla="*/ 3479 h 52010"/>
                <a:gd name="connsiteX1" fmla="*/ 48532 w 52010"/>
                <a:gd name="connsiteY1" fmla="*/ 13004 h 52010"/>
                <a:gd name="connsiteX2" fmla="*/ 39007 w 52010"/>
                <a:gd name="connsiteY2" fmla="*/ 48532 h 52010"/>
                <a:gd name="connsiteX3" fmla="*/ 3479 w 52010"/>
                <a:gd name="connsiteY3" fmla="*/ 39007 h 52010"/>
                <a:gd name="connsiteX4" fmla="*/ 13004 w 52010"/>
                <a:gd name="connsiteY4" fmla="*/ 3479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0" h="52010">
                  <a:moveTo>
                    <a:pt x="13004" y="3479"/>
                  </a:moveTo>
                  <a:cubicBezTo>
                    <a:pt x="25482" y="-3665"/>
                    <a:pt x="41293" y="526"/>
                    <a:pt x="48532" y="13004"/>
                  </a:cubicBezTo>
                  <a:cubicBezTo>
                    <a:pt x="55676" y="25482"/>
                    <a:pt x="51485" y="41293"/>
                    <a:pt x="39007" y="48532"/>
                  </a:cubicBezTo>
                  <a:cubicBezTo>
                    <a:pt x="26529" y="55676"/>
                    <a:pt x="10718" y="51485"/>
                    <a:pt x="3479" y="39007"/>
                  </a:cubicBezTo>
                  <a:cubicBezTo>
                    <a:pt x="-3665" y="26625"/>
                    <a:pt x="526" y="10718"/>
                    <a:pt x="13004" y="3479"/>
                  </a:cubicBezTo>
                  <a:close/>
                </a:path>
              </a:pathLst>
            </a:custGeom>
            <a:solidFill>
              <a:srgbClr val="65B7AB"/>
            </a:solidFill>
            <a:ln w="9525" cap="flat">
              <a:noFill/>
              <a:prstDash val="solid"/>
              <a:miter/>
            </a:ln>
          </p:spPr>
          <p:txBody>
            <a:bodyPr rtlCol="0" anchor="ctr"/>
            <a:lstStyle/>
            <a:p>
              <a:endParaRPr lang="zh-CN" altLang="en-US"/>
            </a:p>
          </p:txBody>
        </p:sp>
        <p:sp>
          <p:nvSpPr>
            <p:cNvPr id="28" name="îṧḷíḓe">
              <a:extLst>
                <a:ext uri="{FF2B5EF4-FFF2-40B4-BE49-F238E27FC236}">
                  <a16:creationId xmlns:a16="http://schemas.microsoft.com/office/drawing/2014/main" id="{E82D817E-5893-4583-B48B-8155CFF2EC95}"/>
                </a:ext>
              </a:extLst>
            </p:cNvPr>
            <p:cNvSpPr/>
            <p:nvPr/>
          </p:nvSpPr>
          <p:spPr>
            <a:xfrm>
              <a:off x="3456212" y="2040299"/>
              <a:ext cx="51990" cy="52010"/>
            </a:xfrm>
            <a:custGeom>
              <a:avLst/>
              <a:gdLst>
                <a:gd name="connsiteX0" fmla="*/ 3458 w 51990"/>
                <a:gd name="connsiteY0" fmla="*/ 13004 h 52010"/>
                <a:gd name="connsiteX1" fmla="*/ 38986 w 51990"/>
                <a:gd name="connsiteY1" fmla="*/ 3479 h 52010"/>
                <a:gd name="connsiteX2" fmla="*/ 48511 w 51990"/>
                <a:gd name="connsiteY2" fmla="*/ 39007 h 52010"/>
                <a:gd name="connsiteX3" fmla="*/ 12983 w 51990"/>
                <a:gd name="connsiteY3" fmla="*/ 48532 h 52010"/>
                <a:gd name="connsiteX4" fmla="*/ 3458 w 51990"/>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90" h="52010">
                  <a:moveTo>
                    <a:pt x="3458" y="13004"/>
                  </a:moveTo>
                  <a:cubicBezTo>
                    <a:pt x="10602" y="526"/>
                    <a:pt x="26509" y="-3665"/>
                    <a:pt x="38986" y="3479"/>
                  </a:cubicBezTo>
                  <a:cubicBezTo>
                    <a:pt x="51464" y="10623"/>
                    <a:pt x="55655" y="26529"/>
                    <a:pt x="48511" y="39007"/>
                  </a:cubicBezTo>
                  <a:cubicBezTo>
                    <a:pt x="41368" y="51485"/>
                    <a:pt x="25461" y="55676"/>
                    <a:pt x="12983" y="48532"/>
                  </a:cubicBezTo>
                  <a:cubicBezTo>
                    <a:pt x="601" y="41293"/>
                    <a:pt x="-3686" y="25386"/>
                    <a:pt x="3458" y="13004"/>
                  </a:cubicBezTo>
                  <a:close/>
                </a:path>
              </a:pathLst>
            </a:custGeom>
            <a:solidFill>
              <a:srgbClr val="65B7AB"/>
            </a:solidFill>
            <a:ln w="9525" cap="flat">
              <a:noFill/>
              <a:prstDash val="solid"/>
              <a:miter/>
            </a:ln>
          </p:spPr>
          <p:txBody>
            <a:bodyPr rtlCol="0" anchor="ctr"/>
            <a:lstStyle/>
            <a:p>
              <a:endParaRPr lang="zh-CN" altLang="en-US"/>
            </a:p>
          </p:txBody>
        </p:sp>
        <p:sp>
          <p:nvSpPr>
            <p:cNvPr id="29" name="íṧļïḍè">
              <a:extLst>
                <a:ext uri="{FF2B5EF4-FFF2-40B4-BE49-F238E27FC236}">
                  <a16:creationId xmlns:a16="http://schemas.microsoft.com/office/drawing/2014/main" id="{57C9ABD0-67E4-4FBB-9BB3-55AD1A79A11A}"/>
                </a:ext>
              </a:extLst>
            </p:cNvPr>
            <p:cNvSpPr/>
            <p:nvPr/>
          </p:nvSpPr>
          <p:spPr>
            <a:xfrm>
              <a:off x="3832386" y="1388789"/>
              <a:ext cx="52053" cy="52010"/>
            </a:xfrm>
            <a:custGeom>
              <a:avLst/>
              <a:gdLst>
                <a:gd name="connsiteX0" fmla="*/ 3521 w 52053"/>
                <a:gd name="connsiteY0" fmla="*/ 13004 h 52010"/>
                <a:gd name="connsiteX1" fmla="*/ 39049 w 52053"/>
                <a:gd name="connsiteY1" fmla="*/ 3479 h 52010"/>
                <a:gd name="connsiteX2" fmla="*/ 48574 w 52053"/>
                <a:gd name="connsiteY2" fmla="*/ 39007 h 52010"/>
                <a:gd name="connsiteX3" fmla="*/ 13046 w 52053"/>
                <a:gd name="connsiteY3" fmla="*/ 48532 h 52010"/>
                <a:gd name="connsiteX4" fmla="*/ 3521 w 52053"/>
                <a:gd name="connsiteY4" fmla="*/ 13004 h 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3" h="52010">
                  <a:moveTo>
                    <a:pt x="3521" y="13004"/>
                  </a:moveTo>
                  <a:cubicBezTo>
                    <a:pt x="10665" y="526"/>
                    <a:pt x="26572" y="-3665"/>
                    <a:pt x="39049" y="3479"/>
                  </a:cubicBezTo>
                  <a:cubicBezTo>
                    <a:pt x="51527" y="10623"/>
                    <a:pt x="55718" y="26529"/>
                    <a:pt x="48574" y="39007"/>
                  </a:cubicBezTo>
                  <a:cubicBezTo>
                    <a:pt x="41431" y="51485"/>
                    <a:pt x="25524" y="55676"/>
                    <a:pt x="13046" y="48532"/>
                  </a:cubicBezTo>
                  <a:cubicBezTo>
                    <a:pt x="568" y="41293"/>
                    <a:pt x="-3718" y="25386"/>
                    <a:pt x="3521" y="13004"/>
                  </a:cubicBezTo>
                  <a:close/>
                </a:path>
              </a:pathLst>
            </a:custGeom>
            <a:solidFill>
              <a:srgbClr val="65B7AB"/>
            </a:solidFill>
            <a:ln w="9525" cap="flat">
              <a:noFill/>
              <a:prstDash val="solid"/>
              <a:miter/>
            </a:ln>
          </p:spPr>
          <p:txBody>
            <a:bodyPr rtlCol="0" anchor="ctr"/>
            <a:lstStyle/>
            <a:p>
              <a:endParaRPr lang="zh-CN" altLang="en-US"/>
            </a:p>
          </p:txBody>
        </p:sp>
        <p:sp>
          <p:nvSpPr>
            <p:cNvPr id="30" name="iṡḻîḍé">
              <a:extLst>
                <a:ext uri="{FF2B5EF4-FFF2-40B4-BE49-F238E27FC236}">
                  <a16:creationId xmlns:a16="http://schemas.microsoft.com/office/drawing/2014/main" id="{8E53D199-93EE-491F-B770-DC4E16FC2E1E}"/>
                </a:ext>
              </a:extLst>
            </p:cNvPr>
            <p:cNvSpPr/>
            <p:nvPr/>
          </p:nvSpPr>
          <p:spPr>
            <a:xfrm>
              <a:off x="3651408" y="1330927"/>
              <a:ext cx="2952" cy="64865"/>
            </a:xfrm>
            <a:custGeom>
              <a:avLst/>
              <a:gdLst>
                <a:gd name="connsiteX0" fmla="*/ 0 w 2952"/>
                <a:gd name="connsiteY0" fmla="*/ 0 h 64865"/>
                <a:gd name="connsiteX1" fmla="*/ 2953 w 2952"/>
                <a:gd name="connsiteY1" fmla="*/ 64865 h 64865"/>
              </a:gdLst>
              <a:ahLst/>
              <a:cxnLst>
                <a:cxn ang="0">
                  <a:pos x="connsiteX0" y="connsiteY0"/>
                </a:cxn>
                <a:cxn ang="0">
                  <a:pos x="connsiteX1" y="connsiteY1"/>
                </a:cxn>
              </a:cxnLst>
              <a:rect l="l" t="t" r="r" b="b"/>
              <a:pathLst>
                <a:path w="2952" h="64865">
                  <a:moveTo>
                    <a:pt x="0" y="0"/>
                  </a:moveTo>
                  <a:cubicBezTo>
                    <a:pt x="952" y="21622"/>
                    <a:pt x="2000" y="43244"/>
                    <a:pt x="2953" y="64865"/>
                  </a:cubicBezTo>
                </a:path>
              </a:pathLst>
            </a:custGeom>
            <a:noFill/>
            <a:ln w="9525" cap="flat">
              <a:solidFill>
                <a:srgbClr val="3F9385"/>
              </a:solidFill>
              <a:prstDash val="solid"/>
              <a:miter/>
            </a:ln>
          </p:spPr>
          <p:txBody>
            <a:bodyPr rtlCol="0" anchor="ctr"/>
            <a:lstStyle/>
            <a:p>
              <a:endParaRPr lang="zh-CN" altLang="en-US"/>
            </a:p>
          </p:txBody>
        </p:sp>
        <p:sp>
          <p:nvSpPr>
            <p:cNvPr id="31" name="íṥḻidè">
              <a:extLst>
                <a:ext uri="{FF2B5EF4-FFF2-40B4-BE49-F238E27FC236}">
                  <a16:creationId xmlns:a16="http://schemas.microsoft.com/office/drawing/2014/main" id="{234D53DE-F6E6-49AD-B68D-0EDD35BED89E}"/>
                </a:ext>
              </a:extLst>
            </p:cNvPr>
            <p:cNvSpPr/>
            <p:nvPr/>
          </p:nvSpPr>
          <p:spPr>
            <a:xfrm>
              <a:off x="3681602" y="1332356"/>
              <a:ext cx="1140" cy="66293"/>
            </a:xfrm>
            <a:custGeom>
              <a:avLst/>
              <a:gdLst>
                <a:gd name="connsiteX0" fmla="*/ 0 w 1140"/>
                <a:gd name="connsiteY0" fmla="*/ 0 h 66293"/>
                <a:gd name="connsiteX1" fmla="*/ 762 w 1140"/>
                <a:gd name="connsiteY1" fmla="*/ 66294 h 66293"/>
              </a:gdLst>
              <a:ahLst/>
              <a:cxnLst>
                <a:cxn ang="0">
                  <a:pos x="connsiteX0" y="connsiteY0"/>
                </a:cxn>
                <a:cxn ang="0">
                  <a:pos x="connsiteX1" y="connsiteY1"/>
                </a:cxn>
              </a:cxnLst>
              <a:rect l="l" t="t" r="r" b="b"/>
              <a:pathLst>
                <a:path w="1140" h="66293">
                  <a:moveTo>
                    <a:pt x="0" y="0"/>
                  </a:moveTo>
                  <a:cubicBezTo>
                    <a:pt x="1238" y="22098"/>
                    <a:pt x="1429" y="44196"/>
                    <a:pt x="762" y="66294"/>
                  </a:cubicBezTo>
                </a:path>
              </a:pathLst>
            </a:custGeom>
            <a:noFill/>
            <a:ln w="9525" cap="flat">
              <a:solidFill>
                <a:srgbClr val="3F9385"/>
              </a:solidFill>
              <a:prstDash val="solid"/>
              <a:miter/>
            </a:ln>
          </p:spPr>
          <p:txBody>
            <a:bodyPr rtlCol="0" anchor="ctr"/>
            <a:lstStyle/>
            <a:p>
              <a:endParaRPr lang="zh-CN" altLang="en-US"/>
            </a:p>
          </p:txBody>
        </p:sp>
        <p:sp>
          <p:nvSpPr>
            <p:cNvPr id="32" name="îṧḻîḋé">
              <a:extLst>
                <a:ext uri="{FF2B5EF4-FFF2-40B4-BE49-F238E27FC236}">
                  <a16:creationId xmlns:a16="http://schemas.microsoft.com/office/drawing/2014/main" id="{94E21D5A-8EB2-43F7-A717-F62C78BD5B68}"/>
                </a:ext>
              </a:extLst>
            </p:cNvPr>
            <p:cNvSpPr/>
            <p:nvPr/>
          </p:nvSpPr>
          <p:spPr>
            <a:xfrm>
              <a:off x="4002214" y="1732787"/>
              <a:ext cx="82486" cy="1619"/>
            </a:xfrm>
            <a:custGeom>
              <a:avLst/>
              <a:gdLst>
                <a:gd name="connsiteX0" fmla="*/ 0 w 82486"/>
                <a:gd name="connsiteY0" fmla="*/ 1619 h 1619"/>
                <a:gd name="connsiteX1" fmla="*/ 82486 w 82486"/>
                <a:gd name="connsiteY1" fmla="*/ 0 h 1619"/>
              </a:gdLst>
              <a:ahLst/>
              <a:cxnLst>
                <a:cxn ang="0">
                  <a:pos x="connsiteX0" y="connsiteY0"/>
                </a:cxn>
                <a:cxn ang="0">
                  <a:pos x="connsiteX1" y="connsiteY1"/>
                </a:cxn>
              </a:cxnLst>
              <a:rect l="l" t="t" r="r" b="b"/>
              <a:pathLst>
                <a:path w="82486" h="1619">
                  <a:moveTo>
                    <a:pt x="0" y="1619"/>
                  </a:moveTo>
                  <a:cubicBezTo>
                    <a:pt x="27527" y="1048"/>
                    <a:pt x="54959" y="572"/>
                    <a:pt x="82486" y="0"/>
                  </a:cubicBezTo>
                </a:path>
              </a:pathLst>
            </a:custGeom>
            <a:noFill/>
            <a:ln w="9525" cap="flat">
              <a:solidFill>
                <a:srgbClr val="3F9385"/>
              </a:solidFill>
              <a:prstDash val="solid"/>
              <a:miter/>
            </a:ln>
          </p:spPr>
          <p:txBody>
            <a:bodyPr rtlCol="0" anchor="ctr"/>
            <a:lstStyle/>
            <a:p>
              <a:endParaRPr lang="zh-CN" altLang="en-US"/>
            </a:p>
          </p:txBody>
        </p:sp>
        <p:sp>
          <p:nvSpPr>
            <p:cNvPr id="33" name="íṧḻïḍé">
              <a:extLst>
                <a:ext uri="{FF2B5EF4-FFF2-40B4-BE49-F238E27FC236}">
                  <a16:creationId xmlns:a16="http://schemas.microsoft.com/office/drawing/2014/main" id="{73893862-C12A-4CB5-BBAF-FE09553EF0EC}"/>
                </a:ext>
              </a:extLst>
            </p:cNvPr>
            <p:cNvSpPr/>
            <p:nvPr/>
          </p:nvSpPr>
          <p:spPr>
            <a:xfrm>
              <a:off x="4005072" y="1761076"/>
              <a:ext cx="82486" cy="1643"/>
            </a:xfrm>
            <a:custGeom>
              <a:avLst/>
              <a:gdLst>
                <a:gd name="connsiteX0" fmla="*/ 0 w 82486"/>
                <a:gd name="connsiteY0" fmla="*/ 0 h 1643"/>
                <a:gd name="connsiteX1" fmla="*/ 82486 w 82486"/>
                <a:gd name="connsiteY1" fmla="*/ 0 h 1643"/>
              </a:gdLst>
              <a:ahLst/>
              <a:cxnLst>
                <a:cxn ang="0">
                  <a:pos x="connsiteX0" y="connsiteY0"/>
                </a:cxn>
                <a:cxn ang="0">
                  <a:pos x="connsiteX1" y="connsiteY1"/>
                </a:cxn>
              </a:cxnLst>
              <a:rect l="l" t="t" r="r" b="b"/>
              <a:pathLst>
                <a:path w="82486" h="1643">
                  <a:moveTo>
                    <a:pt x="0" y="0"/>
                  </a:moveTo>
                  <a:cubicBezTo>
                    <a:pt x="27432" y="2191"/>
                    <a:pt x="55054" y="2191"/>
                    <a:pt x="82486" y="0"/>
                  </a:cubicBezTo>
                </a:path>
              </a:pathLst>
            </a:custGeom>
            <a:noFill/>
            <a:ln w="9525" cap="flat">
              <a:solidFill>
                <a:srgbClr val="3F9385"/>
              </a:solidFill>
              <a:prstDash val="solid"/>
              <a:miter/>
            </a:ln>
          </p:spPr>
          <p:txBody>
            <a:bodyPr rtlCol="0" anchor="ctr"/>
            <a:lstStyle/>
            <a:p>
              <a:endParaRPr lang="zh-CN" altLang="en-US"/>
            </a:p>
          </p:txBody>
        </p:sp>
        <p:sp>
          <p:nvSpPr>
            <p:cNvPr id="34" name="ïšľiḓè">
              <a:extLst>
                <a:ext uri="{FF2B5EF4-FFF2-40B4-BE49-F238E27FC236}">
                  <a16:creationId xmlns:a16="http://schemas.microsoft.com/office/drawing/2014/main" id="{1363B137-E408-4789-9FD8-320DDB417D0E}"/>
                </a:ext>
              </a:extLst>
            </p:cNvPr>
            <p:cNvSpPr/>
            <p:nvPr/>
          </p:nvSpPr>
          <p:spPr>
            <a:xfrm>
              <a:off x="3645122" y="2046826"/>
              <a:ext cx="1714" cy="88391"/>
            </a:xfrm>
            <a:custGeom>
              <a:avLst/>
              <a:gdLst>
                <a:gd name="connsiteX0" fmla="*/ 0 w 1714"/>
                <a:gd name="connsiteY0" fmla="*/ 0 h 88391"/>
                <a:gd name="connsiteX1" fmla="*/ 1715 w 1714"/>
                <a:gd name="connsiteY1" fmla="*/ 88392 h 88391"/>
              </a:gdLst>
              <a:ahLst/>
              <a:cxnLst>
                <a:cxn ang="0">
                  <a:pos x="connsiteX0" y="connsiteY0"/>
                </a:cxn>
                <a:cxn ang="0">
                  <a:pos x="connsiteX1" y="connsiteY1"/>
                </a:cxn>
              </a:cxnLst>
              <a:rect l="l" t="t" r="r" b="b"/>
              <a:pathLst>
                <a:path w="1714" h="88391">
                  <a:moveTo>
                    <a:pt x="0" y="0"/>
                  </a:moveTo>
                  <a:cubicBezTo>
                    <a:pt x="571" y="29432"/>
                    <a:pt x="1143" y="58960"/>
                    <a:pt x="1715" y="88392"/>
                  </a:cubicBezTo>
                </a:path>
              </a:pathLst>
            </a:custGeom>
            <a:noFill/>
            <a:ln w="9525" cap="flat">
              <a:solidFill>
                <a:srgbClr val="3F9385"/>
              </a:solidFill>
              <a:prstDash val="solid"/>
              <a:miter/>
            </a:ln>
          </p:spPr>
          <p:txBody>
            <a:bodyPr rtlCol="0" anchor="ctr"/>
            <a:lstStyle/>
            <a:p>
              <a:endParaRPr lang="zh-CN" altLang="en-US"/>
            </a:p>
          </p:txBody>
        </p:sp>
        <p:sp>
          <p:nvSpPr>
            <p:cNvPr id="35" name="iŝḻiḍè">
              <a:extLst>
                <a:ext uri="{FF2B5EF4-FFF2-40B4-BE49-F238E27FC236}">
                  <a16:creationId xmlns:a16="http://schemas.microsoft.com/office/drawing/2014/main" id="{39CE9D6D-E322-4316-A74A-FBCB5268BD58}"/>
                </a:ext>
              </a:extLst>
            </p:cNvPr>
            <p:cNvSpPr/>
            <p:nvPr/>
          </p:nvSpPr>
          <p:spPr>
            <a:xfrm>
              <a:off x="3674998" y="2052732"/>
              <a:ext cx="1555" cy="88391"/>
            </a:xfrm>
            <a:custGeom>
              <a:avLst/>
              <a:gdLst>
                <a:gd name="connsiteX0" fmla="*/ 127 w 1555"/>
                <a:gd name="connsiteY0" fmla="*/ 0 h 88391"/>
                <a:gd name="connsiteX1" fmla="*/ 1556 w 1555"/>
                <a:gd name="connsiteY1" fmla="*/ 88392 h 88391"/>
              </a:gdLst>
              <a:ahLst/>
              <a:cxnLst>
                <a:cxn ang="0">
                  <a:pos x="connsiteX0" y="connsiteY0"/>
                </a:cxn>
                <a:cxn ang="0">
                  <a:pos x="connsiteX1" y="connsiteY1"/>
                </a:cxn>
              </a:cxnLst>
              <a:rect l="l" t="t" r="r" b="b"/>
              <a:pathLst>
                <a:path w="1555" h="88391">
                  <a:moveTo>
                    <a:pt x="127" y="0"/>
                  </a:moveTo>
                  <a:cubicBezTo>
                    <a:pt x="-254" y="29432"/>
                    <a:pt x="222" y="58960"/>
                    <a:pt x="1556" y="88392"/>
                  </a:cubicBezTo>
                </a:path>
              </a:pathLst>
            </a:custGeom>
            <a:noFill/>
            <a:ln w="9525" cap="flat">
              <a:solidFill>
                <a:srgbClr val="3F9385"/>
              </a:solidFill>
              <a:prstDash val="solid"/>
              <a:miter/>
            </a:ln>
          </p:spPr>
          <p:txBody>
            <a:bodyPr rtlCol="0" anchor="ctr"/>
            <a:lstStyle/>
            <a:p>
              <a:endParaRPr lang="zh-CN" altLang="en-US"/>
            </a:p>
          </p:txBody>
        </p:sp>
        <p:sp>
          <p:nvSpPr>
            <p:cNvPr id="36" name="iŝļïḓè">
              <a:extLst>
                <a:ext uri="{FF2B5EF4-FFF2-40B4-BE49-F238E27FC236}">
                  <a16:creationId xmlns:a16="http://schemas.microsoft.com/office/drawing/2014/main" id="{78ECD8BF-39A1-4AB3-BE73-84CDD0D109B5}"/>
                </a:ext>
              </a:extLst>
            </p:cNvPr>
            <p:cNvSpPr/>
            <p:nvPr/>
          </p:nvSpPr>
          <p:spPr>
            <a:xfrm>
              <a:off x="3252311" y="1720595"/>
              <a:ext cx="82486" cy="285"/>
            </a:xfrm>
            <a:custGeom>
              <a:avLst/>
              <a:gdLst>
                <a:gd name="connsiteX0" fmla="*/ 0 w 82486"/>
                <a:gd name="connsiteY0" fmla="*/ 286 h 285"/>
                <a:gd name="connsiteX1" fmla="*/ 82487 w 82486"/>
                <a:gd name="connsiteY1" fmla="*/ 0 h 285"/>
              </a:gdLst>
              <a:ahLst/>
              <a:cxnLst>
                <a:cxn ang="0">
                  <a:pos x="connsiteX0" y="connsiteY0"/>
                </a:cxn>
                <a:cxn ang="0">
                  <a:pos x="connsiteX1" y="connsiteY1"/>
                </a:cxn>
              </a:cxnLst>
              <a:rect l="l" t="t" r="r" b="b"/>
              <a:pathLst>
                <a:path w="82486" h="285">
                  <a:moveTo>
                    <a:pt x="0" y="286"/>
                  </a:moveTo>
                  <a:cubicBezTo>
                    <a:pt x="27527" y="191"/>
                    <a:pt x="54959" y="95"/>
                    <a:pt x="82487" y="0"/>
                  </a:cubicBezTo>
                </a:path>
              </a:pathLst>
            </a:custGeom>
            <a:noFill/>
            <a:ln w="9525" cap="flat">
              <a:solidFill>
                <a:srgbClr val="3F9385"/>
              </a:solidFill>
              <a:prstDash val="solid"/>
              <a:miter/>
            </a:ln>
          </p:spPr>
          <p:txBody>
            <a:bodyPr rtlCol="0" anchor="ctr"/>
            <a:lstStyle/>
            <a:p>
              <a:endParaRPr lang="zh-CN" altLang="en-US"/>
            </a:p>
          </p:txBody>
        </p:sp>
        <p:sp>
          <p:nvSpPr>
            <p:cNvPr id="37" name="ïṩḷîḓê">
              <a:extLst>
                <a:ext uri="{FF2B5EF4-FFF2-40B4-BE49-F238E27FC236}">
                  <a16:creationId xmlns:a16="http://schemas.microsoft.com/office/drawing/2014/main" id="{580EE740-933B-451E-9610-B70D8D153C6F}"/>
                </a:ext>
              </a:extLst>
            </p:cNvPr>
            <p:cNvSpPr/>
            <p:nvPr/>
          </p:nvSpPr>
          <p:spPr>
            <a:xfrm>
              <a:off x="3246405" y="1752218"/>
              <a:ext cx="95726" cy="2952"/>
            </a:xfrm>
            <a:custGeom>
              <a:avLst/>
              <a:gdLst>
                <a:gd name="connsiteX0" fmla="*/ 0 w 95726"/>
                <a:gd name="connsiteY0" fmla="*/ 2953 h 2952"/>
                <a:gd name="connsiteX1" fmla="*/ 95726 w 95726"/>
                <a:gd name="connsiteY1" fmla="*/ 0 h 2952"/>
              </a:gdLst>
              <a:ahLst/>
              <a:cxnLst>
                <a:cxn ang="0">
                  <a:pos x="connsiteX0" y="connsiteY0"/>
                </a:cxn>
                <a:cxn ang="0">
                  <a:pos x="connsiteX1" y="connsiteY1"/>
                </a:cxn>
              </a:cxnLst>
              <a:rect l="l" t="t" r="r" b="b"/>
              <a:pathLst>
                <a:path w="95726" h="2952">
                  <a:moveTo>
                    <a:pt x="0" y="2953"/>
                  </a:moveTo>
                  <a:cubicBezTo>
                    <a:pt x="31909" y="2000"/>
                    <a:pt x="63817" y="952"/>
                    <a:pt x="95726" y="0"/>
                  </a:cubicBezTo>
                </a:path>
              </a:pathLst>
            </a:custGeom>
            <a:noFill/>
            <a:ln w="9525" cap="flat">
              <a:solidFill>
                <a:srgbClr val="3F9385"/>
              </a:solidFill>
              <a:prstDash val="solid"/>
              <a:miter/>
            </a:ln>
          </p:spPr>
          <p:txBody>
            <a:bodyPr rtlCol="0" anchor="ctr"/>
            <a:lstStyle/>
            <a:p>
              <a:endParaRPr lang="zh-CN" altLang="en-US"/>
            </a:p>
          </p:txBody>
        </p:sp>
      </p:grpSp>
      <p:grpSp>
        <p:nvGrpSpPr>
          <p:cNvPr id="38" name="iślïdê">
            <a:extLst>
              <a:ext uri="{FF2B5EF4-FFF2-40B4-BE49-F238E27FC236}">
                <a16:creationId xmlns:a16="http://schemas.microsoft.com/office/drawing/2014/main" id="{0804141A-888C-4BB4-91C3-F84726DB949A}"/>
              </a:ext>
            </a:extLst>
          </p:cNvPr>
          <p:cNvGrpSpPr/>
          <p:nvPr/>
        </p:nvGrpSpPr>
        <p:grpSpPr>
          <a:xfrm>
            <a:off x="4291745" y="8439055"/>
            <a:ext cx="3186623" cy="5508677"/>
            <a:chOff x="2924175" y="976312"/>
            <a:chExt cx="3090100" cy="4734877"/>
          </a:xfrm>
        </p:grpSpPr>
        <p:sp>
          <p:nvSpPr>
            <p:cNvPr id="39" name="îŝļïḋê">
              <a:extLst>
                <a:ext uri="{FF2B5EF4-FFF2-40B4-BE49-F238E27FC236}">
                  <a16:creationId xmlns:a16="http://schemas.microsoft.com/office/drawing/2014/main" id="{C4A25333-11A9-4310-8BBA-6657EAEEF548}"/>
                </a:ext>
              </a:extLst>
            </p:cNvPr>
            <p:cNvSpPr/>
            <p:nvPr/>
          </p:nvSpPr>
          <p:spPr>
            <a:xfrm>
              <a:off x="3336396" y="3097720"/>
              <a:ext cx="2677879" cy="2601277"/>
            </a:xfrm>
            <a:custGeom>
              <a:avLst/>
              <a:gdLst>
                <a:gd name="connsiteX0" fmla="*/ 436170 w 2677879"/>
                <a:gd name="connsiteY0" fmla="*/ 2543080 h 2601277"/>
                <a:gd name="connsiteX1" fmla="*/ 38787 w 2677879"/>
                <a:gd name="connsiteY1" fmla="*/ 2543080 h 2601277"/>
                <a:gd name="connsiteX2" fmla="*/ 148230 w 2677879"/>
                <a:gd name="connsiteY2" fmla="*/ 608838 h 2601277"/>
                <a:gd name="connsiteX3" fmla="*/ 811932 w 2677879"/>
                <a:gd name="connsiteY3" fmla="*/ 0 h 2601277"/>
                <a:gd name="connsiteX4" fmla="*/ 1861872 w 2677879"/>
                <a:gd name="connsiteY4" fmla="*/ 4286 h 2601277"/>
                <a:gd name="connsiteX5" fmla="*/ 2677879 w 2677879"/>
                <a:gd name="connsiteY5" fmla="*/ 1111663 h 2601277"/>
                <a:gd name="connsiteX6" fmla="*/ 2164101 w 2677879"/>
                <a:gd name="connsiteY6" fmla="*/ 2601278 h 2601277"/>
                <a:gd name="connsiteX7" fmla="*/ 490939 w 2677879"/>
                <a:gd name="connsiteY7" fmla="*/ 2542985 h 2601277"/>
                <a:gd name="connsiteX8" fmla="*/ 436170 w 2677879"/>
                <a:gd name="connsiteY8" fmla="*/ 2543080 h 260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7879" h="2601277">
                  <a:moveTo>
                    <a:pt x="436170" y="2543080"/>
                  </a:moveTo>
                  <a:lnTo>
                    <a:pt x="38787" y="2543080"/>
                  </a:lnTo>
                  <a:cubicBezTo>
                    <a:pt x="-26650" y="2034159"/>
                    <a:pt x="-21125" y="1093280"/>
                    <a:pt x="148230" y="608838"/>
                  </a:cubicBezTo>
                  <a:cubicBezTo>
                    <a:pt x="241193" y="342995"/>
                    <a:pt x="523324" y="80486"/>
                    <a:pt x="811932" y="0"/>
                  </a:cubicBezTo>
                  <a:lnTo>
                    <a:pt x="1861872" y="4286"/>
                  </a:lnTo>
                  <a:cubicBezTo>
                    <a:pt x="2313072" y="106204"/>
                    <a:pt x="2653686" y="582835"/>
                    <a:pt x="2677879" y="1111663"/>
                  </a:cubicBezTo>
                  <a:lnTo>
                    <a:pt x="2164101" y="2601278"/>
                  </a:lnTo>
                  <a:lnTo>
                    <a:pt x="490939" y="2542985"/>
                  </a:lnTo>
                  <a:lnTo>
                    <a:pt x="436170" y="2543080"/>
                  </a:lnTo>
                  <a:close/>
                </a:path>
              </a:pathLst>
            </a:custGeom>
            <a:solidFill>
              <a:srgbClr val="65B7AB"/>
            </a:solidFill>
            <a:ln w="9525" cap="flat">
              <a:noFill/>
              <a:prstDash val="solid"/>
              <a:miter/>
            </a:ln>
          </p:spPr>
          <p:txBody>
            <a:bodyPr rtlCol="0" anchor="ctr"/>
            <a:lstStyle/>
            <a:p>
              <a:endParaRPr lang="zh-CN" altLang="en-US"/>
            </a:p>
          </p:txBody>
        </p:sp>
        <p:sp>
          <p:nvSpPr>
            <p:cNvPr id="40" name="ï$ļïḍé">
              <a:extLst>
                <a:ext uri="{FF2B5EF4-FFF2-40B4-BE49-F238E27FC236}">
                  <a16:creationId xmlns:a16="http://schemas.microsoft.com/office/drawing/2014/main" id="{788B558E-479B-49B8-B02B-F07A01685BF6}"/>
                </a:ext>
              </a:extLst>
            </p:cNvPr>
            <p:cNvSpPr/>
            <p:nvPr/>
          </p:nvSpPr>
          <p:spPr>
            <a:xfrm>
              <a:off x="4162425" y="4335017"/>
              <a:ext cx="1389983" cy="1264824"/>
            </a:xfrm>
            <a:custGeom>
              <a:avLst/>
              <a:gdLst>
                <a:gd name="connsiteX0" fmla="*/ 306419 w 1389983"/>
                <a:gd name="connsiteY0" fmla="*/ 970121 h 1264824"/>
                <a:gd name="connsiteX1" fmla="*/ 298895 w 1389983"/>
                <a:gd name="connsiteY1" fmla="*/ 966406 h 1264824"/>
                <a:gd name="connsiteX2" fmla="*/ 260033 w 1389983"/>
                <a:gd name="connsiteY2" fmla="*/ 919829 h 1264824"/>
                <a:gd name="connsiteX3" fmla="*/ 0 w 1389983"/>
                <a:gd name="connsiteY3" fmla="*/ 0 h 1264824"/>
                <a:gd name="connsiteX4" fmla="*/ 567785 w 1389983"/>
                <a:gd name="connsiteY4" fmla="*/ 855155 h 1264824"/>
                <a:gd name="connsiteX5" fmla="*/ 1389983 w 1389983"/>
                <a:gd name="connsiteY5" fmla="*/ 1219772 h 1264824"/>
                <a:gd name="connsiteX6" fmla="*/ 1372362 w 1389983"/>
                <a:gd name="connsiteY6" fmla="*/ 1264825 h 1264824"/>
                <a:gd name="connsiteX7" fmla="*/ 1007364 w 1389983"/>
                <a:gd name="connsiteY7" fmla="*/ 1164622 h 1264824"/>
                <a:gd name="connsiteX8" fmla="*/ 563118 w 1389983"/>
                <a:gd name="connsiteY8" fmla="*/ 920591 h 1264824"/>
                <a:gd name="connsiteX9" fmla="*/ 358616 w 1389983"/>
                <a:gd name="connsiteY9" fmla="*/ 975551 h 1264824"/>
                <a:gd name="connsiteX10" fmla="*/ 306419 w 1389983"/>
                <a:gd name="connsiteY10" fmla="*/ 970121 h 126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9983" h="1264824">
                  <a:moveTo>
                    <a:pt x="306419" y="970121"/>
                  </a:moveTo>
                  <a:lnTo>
                    <a:pt x="298895" y="966406"/>
                  </a:lnTo>
                  <a:cubicBezTo>
                    <a:pt x="279940" y="957072"/>
                    <a:pt x="265843" y="940118"/>
                    <a:pt x="260033" y="919829"/>
                  </a:cubicBezTo>
                  <a:lnTo>
                    <a:pt x="0" y="0"/>
                  </a:lnTo>
                  <a:lnTo>
                    <a:pt x="567785" y="855155"/>
                  </a:lnTo>
                  <a:lnTo>
                    <a:pt x="1389983" y="1219772"/>
                  </a:lnTo>
                  <a:lnTo>
                    <a:pt x="1372362" y="1264825"/>
                  </a:lnTo>
                  <a:cubicBezTo>
                    <a:pt x="1372362" y="1264825"/>
                    <a:pt x="1214152" y="1243679"/>
                    <a:pt x="1007364" y="1164622"/>
                  </a:cubicBezTo>
                  <a:cubicBezTo>
                    <a:pt x="870204" y="1112139"/>
                    <a:pt x="563118" y="920591"/>
                    <a:pt x="563118" y="920591"/>
                  </a:cubicBezTo>
                  <a:lnTo>
                    <a:pt x="358616" y="975551"/>
                  </a:lnTo>
                  <a:cubicBezTo>
                    <a:pt x="341090" y="980122"/>
                    <a:pt x="322612" y="978122"/>
                    <a:pt x="306419" y="970121"/>
                  </a:cubicBezTo>
                  <a:close/>
                </a:path>
              </a:pathLst>
            </a:custGeom>
            <a:solidFill>
              <a:srgbClr val="3F9385"/>
            </a:solidFill>
            <a:ln w="9525" cap="flat">
              <a:noFill/>
              <a:prstDash val="solid"/>
              <a:miter/>
            </a:ln>
          </p:spPr>
          <p:txBody>
            <a:bodyPr rtlCol="0" anchor="ctr"/>
            <a:lstStyle/>
            <a:p>
              <a:endParaRPr lang="zh-CN" altLang="en-US"/>
            </a:p>
          </p:txBody>
        </p:sp>
        <p:sp>
          <p:nvSpPr>
            <p:cNvPr id="41" name="îsliḋé">
              <a:extLst>
                <a:ext uri="{FF2B5EF4-FFF2-40B4-BE49-F238E27FC236}">
                  <a16:creationId xmlns:a16="http://schemas.microsoft.com/office/drawing/2014/main" id="{E3285F45-062F-4346-83F3-7BE225309496}"/>
                </a:ext>
              </a:extLst>
            </p:cNvPr>
            <p:cNvSpPr/>
            <p:nvPr/>
          </p:nvSpPr>
          <p:spPr>
            <a:xfrm>
              <a:off x="4131468" y="3087242"/>
              <a:ext cx="1096899" cy="741711"/>
            </a:xfrm>
            <a:custGeom>
              <a:avLst/>
              <a:gdLst>
                <a:gd name="connsiteX0" fmla="*/ 0 w 1096899"/>
                <a:gd name="connsiteY0" fmla="*/ 13716 h 741711"/>
                <a:gd name="connsiteX1" fmla="*/ 279463 w 1096899"/>
                <a:gd name="connsiteY1" fmla="*/ 741712 h 741711"/>
                <a:gd name="connsiteX2" fmla="*/ 544163 w 1096899"/>
                <a:gd name="connsiteY2" fmla="*/ 510730 h 741711"/>
                <a:gd name="connsiteX3" fmla="*/ 807244 w 1096899"/>
                <a:gd name="connsiteY3" fmla="*/ 741712 h 741711"/>
                <a:gd name="connsiteX4" fmla="*/ 1096899 w 1096899"/>
                <a:gd name="connsiteY4" fmla="*/ 20098 h 741711"/>
                <a:gd name="connsiteX5" fmla="*/ 1003554 w 1096899"/>
                <a:gd name="connsiteY5" fmla="*/ 10478 h 741711"/>
                <a:gd name="connsiteX6" fmla="*/ 28480 w 1096899"/>
                <a:gd name="connsiteY6" fmla="*/ 0 h 7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899" h="741711">
                  <a:moveTo>
                    <a:pt x="0" y="13716"/>
                  </a:moveTo>
                  <a:lnTo>
                    <a:pt x="279463" y="741712"/>
                  </a:lnTo>
                  <a:lnTo>
                    <a:pt x="544163" y="510730"/>
                  </a:lnTo>
                  <a:lnTo>
                    <a:pt x="807244" y="741712"/>
                  </a:lnTo>
                  <a:lnTo>
                    <a:pt x="1096899" y="20098"/>
                  </a:lnTo>
                  <a:lnTo>
                    <a:pt x="1003554" y="10478"/>
                  </a:lnTo>
                  <a:lnTo>
                    <a:pt x="28480" y="0"/>
                  </a:lnTo>
                  <a:close/>
                </a:path>
              </a:pathLst>
            </a:custGeom>
            <a:solidFill>
              <a:srgbClr val="3F9385"/>
            </a:solidFill>
            <a:ln w="9525" cap="flat">
              <a:noFill/>
              <a:prstDash val="solid"/>
              <a:miter/>
            </a:ln>
          </p:spPr>
          <p:txBody>
            <a:bodyPr rtlCol="0" anchor="ctr"/>
            <a:lstStyle/>
            <a:p>
              <a:endParaRPr lang="zh-CN" altLang="en-US"/>
            </a:p>
          </p:txBody>
        </p:sp>
        <p:sp>
          <p:nvSpPr>
            <p:cNvPr id="42" name="ïšļiḓé">
              <a:extLst>
                <a:ext uri="{FF2B5EF4-FFF2-40B4-BE49-F238E27FC236}">
                  <a16:creationId xmlns:a16="http://schemas.microsoft.com/office/drawing/2014/main" id="{71015D0D-5F61-4C85-AE4E-D38FE77F954E}"/>
                </a:ext>
              </a:extLst>
            </p:cNvPr>
            <p:cNvSpPr/>
            <p:nvPr/>
          </p:nvSpPr>
          <p:spPr>
            <a:xfrm>
              <a:off x="4644293" y="3566159"/>
              <a:ext cx="99380" cy="2145030"/>
            </a:xfrm>
            <a:custGeom>
              <a:avLst/>
              <a:gdLst>
                <a:gd name="connsiteX0" fmla="*/ 30386 w 99380"/>
                <a:gd name="connsiteY0" fmla="*/ 0 h 2145030"/>
                <a:gd name="connsiteX1" fmla="*/ 73629 w 99380"/>
                <a:gd name="connsiteY1" fmla="*/ 347472 h 2145030"/>
                <a:gd name="connsiteX2" fmla="*/ 50960 w 99380"/>
                <a:gd name="connsiteY2" fmla="*/ 547783 h 2145030"/>
                <a:gd name="connsiteX3" fmla="*/ 48007 w 99380"/>
                <a:gd name="connsiteY3" fmla="*/ 1053465 h 2145030"/>
                <a:gd name="connsiteX4" fmla="*/ 99347 w 99380"/>
                <a:gd name="connsiteY4" fmla="*/ 1447133 h 2145030"/>
                <a:gd name="connsiteX5" fmla="*/ 4001 w 99380"/>
                <a:gd name="connsiteY5" fmla="*/ 2145030 h 21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80" h="2145030">
                  <a:moveTo>
                    <a:pt x="30386" y="0"/>
                  </a:moveTo>
                  <a:cubicBezTo>
                    <a:pt x="28195" y="116872"/>
                    <a:pt x="72391" y="230600"/>
                    <a:pt x="73629" y="347472"/>
                  </a:cubicBezTo>
                  <a:cubicBezTo>
                    <a:pt x="74296" y="414719"/>
                    <a:pt x="60771" y="481203"/>
                    <a:pt x="50960" y="547783"/>
                  </a:cubicBezTo>
                  <a:cubicBezTo>
                    <a:pt x="26385" y="715137"/>
                    <a:pt x="25338" y="885825"/>
                    <a:pt x="48007" y="1053465"/>
                  </a:cubicBezTo>
                  <a:cubicBezTo>
                    <a:pt x="65819" y="1184720"/>
                    <a:pt x="98013" y="1314641"/>
                    <a:pt x="99347" y="1447133"/>
                  </a:cubicBezTo>
                  <a:cubicBezTo>
                    <a:pt x="101728" y="1683734"/>
                    <a:pt x="-23716" y="1909953"/>
                    <a:pt x="4001" y="2145030"/>
                  </a:cubicBezTo>
                </a:path>
              </a:pathLst>
            </a:custGeom>
            <a:noFill/>
            <a:ln w="9525" cap="rnd">
              <a:solidFill>
                <a:srgbClr val="3A2120"/>
              </a:solidFill>
              <a:prstDash val="solid"/>
              <a:round/>
            </a:ln>
          </p:spPr>
          <p:txBody>
            <a:bodyPr rtlCol="0" anchor="ctr"/>
            <a:lstStyle/>
            <a:p>
              <a:endParaRPr lang="zh-CN" altLang="en-US"/>
            </a:p>
          </p:txBody>
        </p:sp>
        <p:grpSp>
          <p:nvGrpSpPr>
            <p:cNvPr id="43" name="ïṧḻîďé">
              <a:extLst>
                <a:ext uri="{FF2B5EF4-FFF2-40B4-BE49-F238E27FC236}">
                  <a16:creationId xmlns:a16="http://schemas.microsoft.com/office/drawing/2014/main" id="{3C9703FF-FE5B-4567-B991-910B7BD08BBA}"/>
                </a:ext>
              </a:extLst>
            </p:cNvPr>
            <p:cNvGrpSpPr/>
            <p:nvPr/>
          </p:nvGrpSpPr>
          <p:grpSpPr>
            <a:xfrm>
              <a:off x="4144899" y="4041742"/>
              <a:ext cx="1044606" cy="1228110"/>
              <a:chOff x="4144899" y="4041742"/>
              <a:chExt cx="1044606" cy="1228110"/>
            </a:xfrm>
          </p:grpSpPr>
          <p:sp>
            <p:nvSpPr>
              <p:cNvPr id="103" name="ïšḻîde">
                <a:extLst>
                  <a:ext uri="{FF2B5EF4-FFF2-40B4-BE49-F238E27FC236}">
                    <a16:creationId xmlns:a16="http://schemas.microsoft.com/office/drawing/2014/main" id="{1C82D68E-A0EF-4462-85D8-56B20B1F7E34}"/>
                  </a:ext>
                </a:extLst>
              </p:cNvPr>
              <p:cNvSpPr/>
              <p:nvPr/>
            </p:nvSpPr>
            <p:spPr>
              <a:xfrm>
                <a:off x="4144899" y="4041742"/>
                <a:ext cx="1002029" cy="1204436"/>
              </a:xfrm>
              <a:custGeom>
                <a:avLst/>
                <a:gdLst>
                  <a:gd name="connsiteX0" fmla="*/ 1002030 w 1002029"/>
                  <a:gd name="connsiteY0" fmla="*/ 978789 h 1204436"/>
                  <a:gd name="connsiteX1" fmla="*/ 707041 w 1002029"/>
                  <a:gd name="connsiteY1" fmla="*/ 0 h 1204436"/>
                  <a:gd name="connsiteX2" fmla="*/ 0 w 1002029"/>
                  <a:gd name="connsiteY2" fmla="*/ 231362 h 1204436"/>
                  <a:gd name="connsiteX3" fmla="*/ 302038 w 1002029"/>
                  <a:gd name="connsiteY3" fmla="*/ 1204436 h 1204436"/>
                  <a:gd name="connsiteX4" fmla="*/ 1002030 w 1002029"/>
                  <a:gd name="connsiteY4" fmla="*/ 978789 h 12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029" h="1204436">
                    <a:moveTo>
                      <a:pt x="1002030" y="978789"/>
                    </a:moveTo>
                    <a:cubicBezTo>
                      <a:pt x="896493" y="633889"/>
                      <a:pt x="812578" y="344805"/>
                      <a:pt x="707041" y="0"/>
                    </a:cubicBezTo>
                    <a:cubicBezTo>
                      <a:pt x="474345" y="75057"/>
                      <a:pt x="238792" y="140589"/>
                      <a:pt x="0" y="231362"/>
                    </a:cubicBezTo>
                    <a:cubicBezTo>
                      <a:pt x="82487" y="548735"/>
                      <a:pt x="194500" y="894588"/>
                      <a:pt x="302038" y="1204436"/>
                    </a:cubicBezTo>
                    <a:cubicBezTo>
                      <a:pt x="513874" y="1132427"/>
                      <a:pt x="790289" y="1050798"/>
                      <a:pt x="1002030" y="978789"/>
                    </a:cubicBezTo>
                    <a:close/>
                  </a:path>
                </a:pathLst>
              </a:custGeom>
              <a:solidFill>
                <a:srgbClr val="848C49"/>
              </a:solidFill>
              <a:ln w="9525" cap="flat">
                <a:noFill/>
                <a:prstDash val="solid"/>
                <a:miter/>
              </a:ln>
            </p:spPr>
            <p:txBody>
              <a:bodyPr rtlCol="0" anchor="ctr"/>
              <a:lstStyle/>
              <a:p>
                <a:endParaRPr lang="zh-CN" altLang="en-US"/>
              </a:p>
            </p:txBody>
          </p:sp>
          <p:sp>
            <p:nvSpPr>
              <p:cNvPr id="104" name="ïṩliḋe">
                <a:extLst>
                  <a:ext uri="{FF2B5EF4-FFF2-40B4-BE49-F238E27FC236}">
                    <a16:creationId xmlns:a16="http://schemas.microsoft.com/office/drawing/2014/main" id="{2CB32322-1AB3-4DEF-80EB-A88D1D6B45EE}"/>
                  </a:ext>
                </a:extLst>
              </p:cNvPr>
              <p:cNvSpPr/>
              <p:nvPr/>
            </p:nvSpPr>
            <p:spPr>
              <a:xfrm>
                <a:off x="4144994" y="4273200"/>
                <a:ext cx="344519" cy="996653"/>
              </a:xfrm>
              <a:custGeom>
                <a:avLst/>
                <a:gdLst>
                  <a:gd name="connsiteX0" fmla="*/ 344519 w 344519"/>
                  <a:gd name="connsiteY0" fmla="*/ 995363 h 996653"/>
                  <a:gd name="connsiteX1" fmla="*/ 302038 w 344519"/>
                  <a:gd name="connsiteY1" fmla="*/ 972979 h 996653"/>
                  <a:gd name="connsiteX2" fmla="*/ 275749 w 344519"/>
                  <a:gd name="connsiteY2" fmla="*/ 896779 h 996653"/>
                  <a:gd name="connsiteX3" fmla="*/ 91154 w 344519"/>
                  <a:gd name="connsiteY3" fmla="*/ 324612 h 996653"/>
                  <a:gd name="connsiteX4" fmla="*/ 0 w 344519"/>
                  <a:gd name="connsiteY4" fmla="*/ 0 h 996653"/>
                  <a:gd name="connsiteX5" fmla="*/ 42482 w 344519"/>
                  <a:gd name="connsiteY5" fmla="*/ 22384 h 996653"/>
                  <a:gd name="connsiteX6" fmla="*/ 218408 w 344519"/>
                  <a:gd name="connsiteY6" fmla="*/ 213931 h 996653"/>
                  <a:gd name="connsiteX7" fmla="*/ 344519 w 344519"/>
                  <a:gd name="connsiteY7" fmla="*/ 995363 h 9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519" h="996653">
                    <a:moveTo>
                      <a:pt x="344519" y="995363"/>
                    </a:moveTo>
                    <a:cubicBezTo>
                      <a:pt x="328803" y="1003173"/>
                      <a:pt x="302038" y="972979"/>
                      <a:pt x="302038" y="972979"/>
                    </a:cubicBezTo>
                    <a:lnTo>
                      <a:pt x="275749" y="896779"/>
                    </a:lnTo>
                    <a:lnTo>
                      <a:pt x="91154" y="324612"/>
                    </a:lnTo>
                    <a:lnTo>
                      <a:pt x="0" y="0"/>
                    </a:lnTo>
                    <a:cubicBezTo>
                      <a:pt x="0" y="0"/>
                      <a:pt x="14669" y="24765"/>
                      <a:pt x="42482" y="22384"/>
                    </a:cubicBezTo>
                    <a:cubicBezTo>
                      <a:pt x="70295" y="20003"/>
                      <a:pt x="218408" y="213931"/>
                      <a:pt x="218408" y="213931"/>
                    </a:cubicBezTo>
                    <a:lnTo>
                      <a:pt x="344519" y="995363"/>
                    </a:lnTo>
                    <a:close/>
                  </a:path>
                </a:pathLst>
              </a:custGeom>
              <a:solidFill>
                <a:srgbClr val="5A5B27"/>
              </a:solidFill>
              <a:ln w="9525" cap="flat">
                <a:noFill/>
                <a:prstDash val="solid"/>
                <a:miter/>
              </a:ln>
            </p:spPr>
            <p:txBody>
              <a:bodyPr rtlCol="0" anchor="ctr"/>
              <a:lstStyle/>
              <a:p>
                <a:endParaRPr lang="zh-CN" altLang="en-US"/>
              </a:p>
            </p:txBody>
          </p:sp>
          <p:sp>
            <p:nvSpPr>
              <p:cNvPr id="105" name="îSlîḑè">
                <a:extLst>
                  <a:ext uri="{FF2B5EF4-FFF2-40B4-BE49-F238E27FC236}">
                    <a16:creationId xmlns:a16="http://schemas.microsoft.com/office/drawing/2014/main" id="{CB461344-DA90-418B-ADFD-431BBA749684}"/>
                  </a:ext>
                </a:extLst>
              </p:cNvPr>
              <p:cNvSpPr/>
              <p:nvPr/>
            </p:nvSpPr>
            <p:spPr>
              <a:xfrm>
                <a:off x="4187475" y="4064126"/>
                <a:ext cx="1002029" cy="1204436"/>
              </a:xfrm>
              <a:custGeom>
                <a:avLst/>
                <a:gdLst>
                  <a:gd name="connsiteX0" fmla="*/ 1002030 w 1002029"/>
                  <a:gd name="connsiteY0" fmla="*/ 978789 h 1204436"/>
                  <a:gd name="connsiteX1" fmla="*/ 707041 w 1002029"/>
                  <a:gd name="connsiteY1" fmla="*/ 0 h 1204436"/>
                  <a:gd name="connsiteX2" fmla="*/ 0 w 1002029"/>
                  <a:gd name="connsiteY2" fmla="*/ 231362 h 1204436"/>
                  <a:gd name="connsiteX3" fmla="*/ 302038 w 1002029"/>
                  <a:gd name="connsiteY3" fmla="*/ 1204436 h 1204436"/>
                  <a:gd name="connsiteX4" fmla="*/ 1002030 w 1002029"/>
                  <a:gd name="connsiteY4" fmla="*/ 978789 h 12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029" h="1204436">
                    <a:moveTo>
                      <a:pt x="1002030" y="978789"/>
                    </a:moveTo>
                    <a:cubicBezTo>
                      <a:pt x="896493" y="633889"/>
                      <a:pt x="812578" y="344805"/>
                      <a:pt x="707041" y="0"/>
                    </a:cubicBezTo>
                    <a:cubicBezTo>
                      <a:pt x="474345" y="75057"/>
                      <a:pt x="238792" y="140589"/>
                      <a:pt x="0" y="231362"/>
                    </a:cubicBezTo>
                    <a:cubicBezTo>
                      <a:pt x="82486" y="548735"/>
                      <a:pt x="194500" y="894588"/>
                      <a:pt x="302038" y="1204436"/>
                    </a:cubicBezTo>
                    <a:cubicBezTo>
                      <a:pt x="513874" y="1132427"/>
                      <a:pt x="790194" y="1050798"/>
                      <a:pt x="1002030" y="978789"/>
                    </a:cubicBezTo>
                    <a:close/>
                  </a:path>
                </a:pathLst>
              </a:custGeom>
              <a:solidFill>
                <a:srgbClr val="848C49"/>
              </a:solidFill>
              <a:ln w="9525" cap="flat">
                <a:noFill/>
                <a:prstDash val="solid"/>
                <a:miter/>
              </a:ln>
            </p:spPr>
            <p:txBody>
              <a:bodyPr rtlCol="0" anchor="ctr"/>
              <a:lstStyle/>
              <a:p>
                <a:endParaRPr lang="zh-CN" altLang="en-US"/>
              </a:p>
            </p:txBody>
          </p:sp>
          <p:sp>
            <p:nvSpPr>
              <p:cNvPr id="106" name="is1îďè">
                <a:extLst>
                  <a:ext uri="{FF2B5EF4-FFF2-40B4-BE49-F238E27FC236}">
                    <a16:creationId xmlns:a16="http://schemas.microsoft.com/office/drawing/2014/main" id="{D862C6FE-5CEE-4615-BBAB-EC474040ACDC}"/>
                  </a:ext>
                </a:extLst>
              </p:cNvPr>
              <p:cNvSpPr/>
              <p:nvPr/>
            </p:nvSpPr>
            <p:spPr>
              <a:xfrm>
                <a:off x="4159948" y="4073079"/>
                <a:ext cx="684371" cy="222722"/>
              </a:xfrm>
              <a:custGeom>
                <a:avLst/>
                <a:gdLst>
                  <a:gd name="connsiteX0" fmla="*/ 0 w 684371"/>
                  <a:gd name="connsiteY0" fmla="*/ 215265 h 222722"/>
                  <a:gd name="connsiteX1" fmla="*/ 648748 w 684371"/>
                  <a:gd name="connsiteY1" fmla="*/ 0 h 222722"/>
                  <a:gd name="connsiteX2" fmla="*/ 684371 w 684371"/>
                  <a:gd name="connsiteY2" fmla="*/ 7144 h 222722"/>
                  <a:gd name="connsiteX3" fmla="*/ 27527 w 684371"/>
                  <a:gd name="connsiteY3" fmla="*/ 222504 h 222722"/>
                  <a:gd name="connsiteX4" fmla="*/ 0 w 684371"/>
                  <a:gd name="connsiteY4" fmla="*/ 215265 h 222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371" h="222722">
                    <a:moveTo>
                      <a:pt x="0" y="215265"/>
                    </a:moveTo>
                    <a:cubicBezTo>
                      <a:pt x="0" y="215265"/>
                      <a:pt x="258509" y="120587"/>
                      <a:pt x="648748" y="0"/>
                    </a:cubicBezTo>
                    <a:lnTo>
                      <a:pt x="684371" y="7144"/>
                    </a:lnTo>
                    <a:lnTo>
                      <a:pt x="27527" y="222504"/>
                    </a:lnTo>
                    <a:cubicBezTo>
                      <a:pt x="27527" y="222409"/>
                      <a:pt x="16192" y="224885"/>
                      <a:pt x="0" y="215265"/>
                    </a:cubicBezTo>
                    <a:close/>
                  </a:path>
                </a:pathLst>
              </a:custGeom>
              <a:solidFill>
                <a:srgbClr val="FFFFFF"/>
              </a:solidFill>
              <a:ln w="9525" cap="flat">
                <a:noFill/>
                <a:prstDash val="solid"/>
                <a:miter/>
              </a:ln>
            </p:spPr>
            <p:txBody>
              <a:bodyPr rtlCol="0" anchor="ctr"/>
              <a:lstStyle/>
              <a:p>
                <a:endParaRPr lang="zh-CN" altLang="en-US"/>
              </a:p>
            </p:txBody>
          </p:sp>
        </p:grpSp>
        <p:sp>
          <p:nvSpPr>
            <p:cNvPr id="44" name="íṣ1ïďè">
              <a:extLst>
                <a:ext uri="{FF2B5EF4-FFF2-40B4-BE49-F238E27FC236}">
                  <a16:creationId xmlns:a16="http://schemas.microsoft.com/office/drawing/2014/main" id="{1F44DB42-2729-4DF2-A5A0-9BFF585E2AA8}"/>
                </a:ext>
              </a:extLst>
            </p:cNvPr>
            <p:cNvSpPr/>
            <p:nvPr/>
          </p:nvSpPr>
          <p:spPr>
            <a:xfrm>
              <a:off x="3805622" y="3855719"/>
              <a:ext cx="131631" cy="1744122"/>
            </a:xfrm>
            <a:custGeom>
              <a:avLst/>
              <a:gdLst>
                <a:gd name="connsiteX0" fmla="*/ 1805 w 131631"/>
                <a:gd name="connsiteY0" fmla="*/ 0 h 1744122"/>
                <a:gd name="connsiteX1" fmla="*/ 131631 w 131631"/>
                <a:gd name="connsiteY1" fmla="*/ 520446 h 1744122"/>
                <a:gd name="connsiteX2" fmla="*/ 131631 w 131631"/>
                <a:gd name="connsiteY2" fmla="*/ 1744123 h 1744122"/>
                <a:gd name="connsiteX3" fmla="*/ 1805 w 131631"/>
                <a:gd name="connsiteY3" fmla="*/ 1744123 h 1744122"/>
                <a:gd name="connsiteX4" fmla="*/ 66766 w 131631"/>
                <a:gd name="connsiteY4" fmla="*/ 542639 h 1744122"/>
                <a:gd name="connsiteX5" fmla="*/ 1805 w 131631"/>
                <a:gd name="connsiteY5" fmla="*/ 0 h 1744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631" h="1744122">
                  <a:moveTo>
                    <a:pt x="1805" y="0"/>
                  </a:moveTo>
                  <a:cubicBezTo>
                    <a:pt x="1805" y="0"/>
                    <a:pt x="18379" y="340424"/>
                    <a:pt x="131631" y="520446"/>
                  </a:cubicBezTo>
                  <a:lnTo>
                    <a:pt x="131631" y="1744123"/>
                  </a:lnTo>
                  <a:lnTo>
                    <a:pt x="1805" y="1744123"/>
                  </a:lnTo>
                  <a:lnTo>
                    <a:pt x="66766" y="542639"/>
                  </a:lnTo>
                  <a:cubicBezTo>
                    <a:pt x="66671" y="542639"/>
                    <a:pt x="-12863" y="354997"/>
                    <a:pt x="1805" y="0"/>
                  </a:cubicBezTo>
                  <a:close/>
                </a:path>
              </a:pathLst>
            </a:custGeom>
            <a:solidFill>
              <a:srgbClr val="3F9385"/>
            </a:solidFill>
            <a:ln w="9525" cap="flat">
              <a:noFill/>
              <a:prstDash val="solid"/>
              <a:miter/>
            </a:ln>
          </p:spPr>
          <p:txBody>
            <a:bodyPr rtlCol="0" anchor="ctr"/>
            <a:lstStyle/>
            <a:p>
              <a:endParaRPr lang="zh-CN" altLang="en-US"/>
            </a:p>
          </p:txBody>
        </p:sp>
        <p:sp>
          <p:nvSpPr>
            <p:cNvPr id="45" name="ï$liḋè">
              <a:extLst>
                <a:ext uri="{FF2B5EF4-FFF2-40B4-BE49-F238E27FC236}">
                  <a16:creationId xmlns:a16="http://schemas.microsoft.com/office/drawing/2014/main" id="{1B674ED5-C297-48E3-A4DA-2E1EBEE35F10}"/>
                </a:ext>
              </a:extLst>
            </p:cNvPr>
            <p:cNvSpPr/>
            <p:nvPr/>
          </p:nvSpPr>
          <p:spPr>
            <a:xfrm>
              <a:off x="4333112" y="4901469"/>
              <a:ext cx="449961" cy="298704"/>
            </a:xfrm>
            <a:custGeom>
              <a:avLst/>
              <a:gdLst>
                <a:gd name="connsiteX0" fmla="*/ 26575 w 449961"/>
                <a:gd name="connsiteY0" fmla="*/ 79343 h 298704"/>
                <a:gd name="connsiteX1" fmla="*/ 169069 w 449961"/>
                <a:gd name="connsiteY1" fmla="*/ 136112 h 298704"/>
                <a:gd name="connsiteX2" fmla="*/ 301562 w 449961"/>
                <a:gd name="connsiteY2" fmla="*/ 211550 h 298704"/>
                <a:gd name="connsiteX3" fmla="*/ 312801 w 449961"/>
                <a:gd name="connsiteY3" fmla="*/ 248031 h 298704"/>
                <a:gd name="connsiteX4" fmla="*/ 366332 w 449961"/>
                <a:gd name="connsiteY4" fmla="*/ 298704 h 298704"/>
                <a:gd name="connsiteX5" fmla="*/ 449961 w 449961"/>
                <a:gd name="connsiteY5" fmla="*/ 272320 h 298704"/>
                <a:gd name="connsiteX6" fmla="*/ 296704 w 449961"/>
                <a:gd name="connsiteY6" fmla="*/ 79343 h 298704"/>
                <a:gd name="connsiteX7" fmla="*/ 0 w 449961"/>
                <a:gd name="connsiteY7" fmla="*/ 0 h 29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961" h="298704">
                  <a:moveTo>
                    <a:pt x="26575" y="79343"/>
                  </a:moveTo>
                  <a:lnTo>
                    <a:pt x="169069" y="136112"/>
                  </a:lnTo>
                  <a:lnTo>
                    <a:pt x="301562" y="211550"/>
                  </a:lnTo>
                  <a:lnTo>
                    <a:pt x="312801" y="248031"/>
                  </a:lnTo>
                  <a:lnTo>
                    <a:pt x="366332" y="298704"/>
                  </a:lnTo>
                  <a:lnTo>
                    <a:pt x="449961" y="272320"/>
                  </a:lnTo>
                  <a:lnTo>
                    <a:pt x="296704" y="79343"/>
                  </a:lnTo>
                  <a:lnTo>
                    <a:pt x="0" y="0"/>
                  </a:lnTo>
                  <a:close/>
                </a:path>
              </a:pathLst>
            </a:custGeom>
            <a:solidFill>
              <a:srgbClr val="5A5B27"/>
            </a:solidFill>
            <a:ln w="9525" cap="flat">
              <a:noFill/>
              <a:prstDash val="solid"/>
              <a:miter/>
            </a:ln>
          </p:spPr>
          <p:txBody>
            <a:bodyPr rtlCol="0" anchor="ctr"/>
            <a:lstStyle/>
            <a:p>
              <a:endParaRPr lang="zh-CN" altLang="en-US"/>
            </a:p>
          </p:txBody>
        </p:sp>
        <p:sp>
          <p:nvSpPr>
            <p:cNvPr id="46" name="ï$ḻiḋé">
              <a:extLst>
                <a:ext uri="{FF2B5EF4-FFF2-40B4-BE49-F238E27FC236}">
                  <a16:creationId xmlns:a16="http://schemas.microsoft.com/office/drawing/2014/main" id="{950448DF-515B-49A0-ADBB-94ADC8F558C3}"/>
                </a:ext>
              </a:extLst>
            </p:cNvPr>
            <p:cNvSpPr/>
            <p:nvPr/>
          </p:nvSpPr>
          <p:spPr>
            <a:xfrm>
              <a:off x="4119562" y="2875882"/>
              <a:ext cx="1108805" cy="903065"/>
            </a:xfrm>
            <a:custGeom>
              <a:avLst/>
              <a:gdLst>
                <a:gd name="connsiteX0" fmla="*/ 556736 w 1108805"/>
                <a:gd name="connsiteY0" fmla="*/ 689896 h 903065"/>
                <a:gd name="connsiteX1" fmla="*/ 807339 w 1108805"/>
                <a:gd name="connsiteY1" fmla="*/ 903065 h 903065"/>
                <a:gd name="connsiteX2" fmla="*/ 1108805 w 1108805"/>
                <a:gd name="connsiteY2" fmla="*/ 162592 h 903065"/>
                <a:gd name="connsiteX3" fmla="*/ 775430 w 1108805"/>
                <a:gd name="connsiteY3" fmla="*/ 0 h 903065"/>
                <a:gd name="connsiteX4" fmla="*/ 333375 w 1108805"/>
                <a:gd name="connsiteY4" fmla="*/ 0 h 903065"/>
                <a:gd name="connsiteX5" fmla="*/ 0 w 1108805"/>
                <a:gd name="connsiteY5" fmla="*/ 162592 h 903065"/>
                <a:gd name="connsiteX6" fmla="*/ 309563 w 1108805"/>
                <a:gd name="connsiteY6" fmla="*/ 890683 h 903065"/>
                <a:gd name="connsiteX7" fmla="*/ 552069 w 1108805"/>
                <a:gd name="connsiteY7" fmla="*/ 689991 h 90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8805" h="903065">
                  <a:moveTo>
                    <a:pt x="556736" y="689896"/>
                  </a:moveTo>
                  <a:cubicBezTo>
                    <a:pt x="602171" y="735902"/>
                    <a:pt x="755142" y="864965"/>
                    <a:pt x="807339" y="903065"/>
                  </a:cubicBezTo>
                  <a:cubicBezTo>
                    <a:pt x="924878" y="635222"/>
                    <a:pt x="1000316" y="382905"/>
                    <a:pt x="1108805" y="162592"/>
                  </a:cubicBezTo>
                  <a:cubicBezTo>
                    <a:pt x="994791" y="114491"/>
                    <a:pt x="883444" y="60198"/>
                    <a:pt x="775430" y="0"/>
                  </a:cubicBezTo>
                  <a:lnTo>
                    <a:pt x="333375" y="0"/>
                  </a:lnTo>
                  <a:cubicBezTo>
                    <a:pt x="225362" y="60198"/>
                    <a:pt x="114014" y="114491"/>
                    <a:pt x="0" y="162592"/>
                  </a:cubicBezTo>
                  <a:cubicBezTo>
                    <a:pt x="109061" y="378905"/>
                    <a:pt x="191834" y="632936"/>
                    <a:pt x="309563" y="890683"/>
                  </a:cubicBezTo>
                  <a:cubicBezTo>
                    <a:pt x="370427" y="842867"/>
                    <a:pt x="484727" y="753142"/>
                    <a:pt x="552069" y="689991"/>
                  </a:cubicBezTo>
                </a:path>
              </a:pathLst>
            </a:custGeom>
            <a:solidFill>
              <a:srgbClr val="FFFFFF"/>
            </a:solidFill>
            <a:ln w="9525" cap="flat">
              <a:noFill/>
              <a:prstDash val="solid"/>
              <a:miter/>
            </a:ln>
          </p:spPr>
          <p:txBody>
            <a:bodyPr rtlCol="0" anchor="ctr"/>
            <a:lstStyle/>
            <a:p>
              <a:endParaRPr lang="zh-CN" altLang="en-US"/>
            </a:p>
          </p:txBody>
        </p:sp>
        <p:sp>
          <p:nvSpPr>
            <p:cNvPr id="47" name="íṣļíḍé">
              <a:extLst>
                <a:ext uri="{FF2B5EF4-FFF2-40B4-BE49-F238E27FC236}">
                  <a16:creationId xmlns:a16="http://schemas.microsoft.com/office/drawing/2014/main" id="{1DA1ED52-7DF5-4D71-B0D7-34A7BE2C2FE3}"/>
                </a:ext>
              </a:extLst>
            </p:cNvPr>
            <p:cNvSpPr/>
            <p:nvPr/>
          </p:nvSpPr>
          <p:spPr>
            <a:xfrm>
              <a:off x="4301490" y="2741199"/>
              <a:ext cx="715994" cy="819912"/>
            </a:xfrm>
            <a:custGeom>
              <a:avLst/>
              <a:gdLst>
                <a:gd name="connsiteX0" fmla="*/ 141637 w 715994"/>
                <a:gd name="connsiteY0" fmla="*/ 0 h 819912"/>
                <a:gd name="connsiteX1" fmla="*/ 146780 w 715994"/>
                <a:gd name="connsiteY1" fmla="*/ 285464 h 819912"/>
                <a:gd name="connsiteX2" fmla="*/ 0 w 715994"/>
                <a:gd name="connsiteY2" fmla="*/ 406432 h 819912"/>
                <a:gd name="connsiteX3" fmla="*/ 373571 w 715994"/>
                <a:gd name="connsiteY3" fmla="*/ 819912 h 819912"/>
                <a:gd name="connsiteX4" fmla="*/ 715994 w 715994"/>
                <a:gd name="connsiteY4" fmla="*/ 379286 h 819912"/>
                <a:gd name="connsiteX5" fmla="*/ 603028 w 715994"/>
                <a:gd name="connsiteY5" fmla="*/ 285464 h 819912"/>
                <a:gd name="connsiteX6" fmla="*/ 586073 w 715994"/>
                <a:gd name="connsiteY6" fmla="*/ 12859 h 81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994" h="819912">
                  <a:moveTo>
                    <a:pt x="141637" y="0"/>
                  </a:moveTo>
                  <a:cubicBezTo>
                    <a:pt x="153734" y="125730"/>
                    <a:pt x="157163" y="159544"/>
                    <a:pt x="146780" y="285464"/>
                  </a:cubicBezTo>
                  <a:cubicBezTo>
                    <a:pt x="98107" y="328041"/>
                    <a:pt x="48673" y="363855"/>
                    <a:pt x="0" y="406432"/>
                  </a:cubicBezTo>
                  <a:cubicBezTo>
                    <a:pt x="130302" y="542354"/>
                    <a:pt x="248888" y="673227"/>
                    <a:pt x="373571" y="819912"/>
                  </a:cubicBezTo>
                  <a:cubicBezTo>
                    <a:pt x="503777" y="656177"/>
                    <a:pt x="585788" y="543020"/>
                    <a:pt x="715994" y="379286"/>
                  </a:cubicBezTo>
                  <a:lnTo>
                    <a:pt x="603028" y="285464"/>
                  </a:lnTo>
                  <a:cubicBezTo>
                    <a:pt x="591502" y="163068"/>
                    <a:pt x="585978" y="135731"/>
                    <a:pt x="586073" y="12859"/>
                  </a:cubicBezTo>
                </a:path>
              </a:pathLst>
            </a:custGeom>
            <a:solidFill>
              <a:srgbClr val="F2A285"/>
            </a:solidFill>
            <a:ln w="9525" cap="flat">
              <a:noFill/>
              <a:prstDash val="solid"/>
              <a:miter/>
            </a:ln>
          </p:spPr>
          <p:txBody>
            <a:bodyPr rtlCol="0" anchor="ctr"/>
            <a:lstStyle/>
            <a:p>
              <a:endParaRPr lang="zh-CN" altLang="en-US"/>
            </a:p>
          </p:txBody>
        </p:sp>
        <p:sp>
          <p:nvSpPr>
            <p:cNvPr id="48" name="íś1îḑê">
              <a:extLst>
                <a:ext uri="{FF2B5EF4-FFF2-40B4-BE49-F238E27FC236}">
                  <a16:creationId xmlns:a16="http://schemas.microsoft.com/office/drawing/2014/main" id="{9CD37F9C-78AF-4D2B-9DF5-0590640D7582}"/>
                </a:ext>
              </a:extLst>
            </p:cNvPr>
            <p:cNvSpPr/>
            <p:nvPr/>
          </p:nvSpPr>
          <p:spPr>
            <a:xfrm>
              <a:off x="2924175" y="976312"/>
              <a:ext cx="9525" cy="9525"/>
            </a:xfrm>
            <a:custGeom>
              <a:avLst/>
              <a:gdLst/>
              <a:ahLst/>
              <a:cxnLst/>
              <a:rect l="l" t="t" r="r" b="b"/>
              <a:pathLst>
                <a:path w="9525" h="9525"/>
              </a:pathLst>
            </a:custGeom>
            <a:noFill/>
            <a:ln w="9525" cap="flat">
              <a:solidFill>
                <a:srgbClr val="5A5B27"/>
              </a:solidFill>
              <a:prstDash val="solid"/>
              <a:miter/>
            </a:ln>
          </p:spPr>
          <p:txBody>
            <a:bodyPr rtlCol="0" anchor="ctr"/>
            <a:lstStyle/>
            <a:p>
              <a:endParaRPr lang="zh-CN" altLang="en-US"/>
            </a:p>
          </p:txBody>
        </p:sp>
        <p:sp>
          <p:nvSpPr>
            <p:cNvPr id="49" name="ísḻîḋé">
              <a:extLst>
                <a:ext uri="{FF2B5EF4-FFF2-40B4-BE49-F238E27FC236}">
                  <a16:creationId xmlns:a16="http://schemas.microsoft.com/office/drawing/2014/main" id="{927C7748-2F21-4AE3-BF51-AB6DC0CD6117}"/>
                </a:ext>
              </a:extLst>
            </p:cNvPr>
            <p:cNvSpPr/>
            <p:nvPr/>
          </p:nvSpPr>
          <p:spPr>
            <a:xfrm>
              <a:off x="4967763" y="3889533"/>
              <a:ext cx="551497" cy="1245298"/>
            </a:xfrm>
            <a:custGeom>
              <a:avLst/>
              <a:gdLst>
                <a:gd name="connsiteX0" fmla="*/ 551498 w 551497"/>
                <a:gd name="connsiteY0" fmla="*/ 0 h 1245298"/>
                <a:gd name="connsiteX1" fmla="*/ 376142 w 551497"/>
                <a:gd name="connsiteY1" fmla="*/ 508825 h 1245298"/>
                <a:gd name="connsiteX2" fmla="*/ 399478 w 551497"/>
                <a:gd name="connsiteY2" fmla="*/ 1051370 h 1245298"/>
                <a:gd name="connsiteX3" fmla="*/ 241459 w 551497"/>
                <a:gd name="connsiteY3" fmla="*/ 985933 h 1245298"/>
                <a:gd name="connsiteX4" fmla="*/ 0 w 551497"/>
                <a:gd name="connsiteY4" fmla="*/ 409480 h 1245298"/>
                <a:gd name="connsiteX5" fmla="*/ 190024 w 551497"/>
                <a:gd name="connsiteY5" fmla="*/ 1042702 h 1245298"/>
                <a:gd name="connsiteX6" fmla="*/ 551402 w 551497"/>
                <a:gd name="connsiteY6" fmla="*/ 1245298 h 1245298"/>
                <a:gd name="connsiteX7" fmla="*/ 551402 w 551497"/>
                <a:gd name="connsiteY7" fmla="*/ 0 h 124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497" h="1245298">
                  <a:moveTo>
                    <a:pt x="551498" y="0"/>
                  </a:moveTo>
                  <a:cubicBezTo>
                    <a:pt x="551498" y="0"/>
                    <a:pt x="501777" y="380333"/>
                    <a:pt x="376142" y="508825"/>
                  </a:cubicBezTo>
                  <a:lnTo>
                    <a:pt x="399478" y="1051370"/>
                  </a:lnTo>
                  <a:lnTo>
                    <a:pt x="241459" y="985933"/>
                  </a:lnTo>
                  <a:lnTo>
                    <a:pt x="0" y="409480"/>
                  </a:lnTo>
                  <a:lnTo>
                    <a:pt x="190024" y="1042702"/>
                  </a:lnTo>
                  <a:lnTo>
                    <a:pt x="551402" y="1245298"/>
                  </a:lnTo>
                  <a:lnTo>
                    <a:pt x="551402" y="0"/>
                  </a:lnTo>
                  <a:close/>
                </a:path>
              </a:pathLst>
            </a:custGeom>
            <a:solidFill>
              <a:srgbClr val="3F9385"/>
            </a:solidFill>
            <a:ln w="9525" cap="flat">
              <a:noFill/>
              <a:prstDash val="solid"/>
              <a:miter/>
            </a:ln>
          </p:spPr>
          <p:txBody>
            <a:bodyPr rtlCol="0" anchor="ctr"/>
            <a:lstStyle/>
            <a:p>
              <a:endParaRPr lang="zh-CN" altLang="en-US"/>
            </a:p>
          </p:txBody>
        </p:sp>
        <p:sp>
          <p:nvSpPr>
            <p:cNvPr id="50" name="išļïḋe">
              <a:extLst>
                <a:ext uri="{FF2B5EF4-FFF2-40B4-BE49-F238E27FC236}">
                  <a16:creationId xmlns:a16="http://schemas.microsoft.com/office/drawing/2014/main" id="{27F13314-2400-489F-A3FE-48C7535F21ED}"/>
                </a:ext>
              </a:extLst>
            </p:cNvPr>
            <p:cNvSpPr/>
            <p:nvPr/>
          </p:nvSpPr>
          <p:spPr>
            <a:xfrm>
              <a:off x="4440936" y="2720720"/>
              <a:ext cx="446531" cy="158524"/>
            </a:xfrm>
            <a:custGeom>
              <a:avLst/>
              <a:gdLst>
                <a:gd name="connsiteX0" fmla="*/ 8287 w 446531"/>
                <a:gd name="connsiteY0" fmla="*/ 85154 h 158524"/>
                <a:gd name="connsiteX1" fmla="*/ 446532 w 446531"/>
                <a:gd name="connsiteY1" fmla="*/ 93059 h 158524"/>
                <a:gd name="connsiteX2" fmla="*/ 446532 w 446531"/>
                <a:gd name="connsiteY2" fmla="*/ 0 h 158524"/>
                <a:gd name="connsiteX3" fmla="*/ 0 w 446531"/>
                <a:gd name="connsiteY3" fmla="*/ 0 h 158524"/>
                <a:gd name="connsiteX4" fmla="*/ 8287 w 446531"/>
                <a:gd name="connsiteY4" fmla="*/ 85154 h 158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 h="158524">
                  <a:moveTo>
                    <a:pt x="8287" y="85154"/>
                  </a:moveTo>
                  <a:cubicBezTo>
                    <a:pt x="80105" y="175546"/>
                    <a:pt x="326707" y="187262"/>
                    <a:pt x="446532" y="93059"/>
                  </a:cubicBezTo>
                  <a:lnTo>
                    <a:pt x="446532" y="0"/>
                  </a:lnTo>
                  <a:lnTo>
                    <a:pt x="0" y="0"/>
                  </a:lnTo>
                  <a:lnTo>
                    <a:pt x="8287" y="85154"/>
                  </a:lnTo>
                  <a:close/>
                </a:path>
              </a:pathLst>
            </a:custGeom>
            <a:solidFill>
              <a:srgbClr val="D9674E"/>
            </a:solidFill>
            <a:ln w="9525" cap="flat">
              <a:noFill/>
              <a:prstDash val="solid"/>
              <a:miter/>
            </a:ln>
          </p:spPr>
          <p:txBody>
            <a:bodyPr rtlCol="0" anchor="ctr"/>
            <a:lstStyle/>
            <a:p>
              <a:endParaRPr lang="zh-CN" altLang="en-US"/>
            </a:p>
          </p:txBody>
        </p:sp>
        <p:sp>
          <p:nvSpPr>
            <p:cNvPr id="51" name="ïṥḻïďè">
              <a:extLst>
                <a:ext uri="{FF2B5EF4-FFF2-40B4-BE49-F238E27FC236}">
                  <a16:creationId xmlns:a16="http://schemas.microsoft.com/office/drawing/2014/main" id="{620C719C-EBE1-4079-A348-EAC70DF2338E}"/>
                </a:ext>
              </a:extLst>
            </p:cNvPr>
            <p:cNvSpPr/>
            <p:nvPr/>
          </p:nvSpPr>
          <p:spPr>
            <a:xfrm>
              <a:off x="5067585" y="2261519"/>
              <a:ext cx="294895" cy="336440"/>
            </a:xfrm>
            <a:custGeom>
              <a:avLst/>
              <a:gdLst>
                <a:gd name="connsiteX0" fmla="*/ 67437 w 294895"/>
                <a:gd name="connsiteY0" fmla="*/ 103252 h 336440"/>
                <a:gd name="connsiteX1" fmla="*/ 192596 w 294895"/>
                <a:gd name="connsiteY1" fmla="*/ 192 h 336440"/>
                <a:gd name="connsiteX2" fmla="*/ 284226 w 294895"/>
                <a:gd name="connsiteY2" fmla="*/ 65438 h 336440"/>
                <a:gd name="connsiteX3" fmla="*/ 278130 w 294895"/>
                <a:gd name="connsiteY3" fmla="*/ 213742 h 336440"/>
                <a:gd name="connsiteX4" fmla="*/ 252889 w 294895"/>
                <a:gd name="connsiteY4" fmla="*/ 260986 h 336440"/>
                <a:gd name="connsiteX5" fmla="*/ 88583 w 294895"/>
                <a:gd name="connsiteY5" fmla="*/ 336043 h 336440"/>
                <a:gd name="connsiteX6" fmla="*/ 0 w 294895"/>
                <a:gd name="connsiteY6" fmla="*/ 297372 h 336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5" h="336440">
                  <a:moveTo>
                    <a:pt x="67437" y="103252"/>
                  </a:moveTo>
                  <a:cubicBezTo>
                    <a:pt x="78772" y="26195"/>
                    <a:pt x="138875" y="-2666"/>
                    <a:pt x="192596" y="192"/>
                  </a:cubicBezTo>
                  <a:cubicBezTo>
                    <a:pt x="233839" y="2382"/>
                    <a:pt x="268796" y="27147"/>
                    <a:pt x="284226" y="65438"/>
                  </a:cubicBezTo>
                  <a:cubicBezTo>
                    <a:pt x="302514" y="110777"/>
                    <a:pt x="295180" y="169260"/>
                    <a:pt x="278130" y="213742"/>
                  </a:cubicBezTo>
                  <a:cubicBezTo>
                    <a:pt x="271748" y="230506"/>
                    <a:pt x="263462" y="246508"/>
                    <a:pt x="252889" y="260986"/>
                  </a:cubicBezTo>
                  <a:cubicBezTo>
                    <a:pt x="214789" y="313755"/>
                    <a:pt x="153067" y="340044"/>
                    <a:pt x="88583" y="336043"/>
                  </a:cubicBezTo>
                  <a:cubicBezTo>
                    <a:pt x="57341" y="334138"/>
                    <a:pt x="21146" y="320327"/>
                    <a:pt x="0" y="297372"/>
                  </a:cubicBezTo>
                </a:path>
              </a:pathLst>
            </a:custGeom>
            <a:solidFill>
              <a:srgbClr val="D9674E"/>
            </a:solidFill>
            <a:ln w="9525" cap="flat">
              <a:noFill/>
              <a:prstDash val="solid"/>
              <a:miter/>
            </a:ln>
          </p:spPr>
          <p:txBody>
            <a:bodyPr rtlCol="0" anchor="ctr"/>
            <a:lstStyle/>
            <a:p>
              <a:endParaRPr lang="zh-CN" altLang="en-US"/>
            </a:p>
          </p:txBody>
        </p:sp>
        <p:sp>
          <p:nvSpPr>
            <p:cNvPr id="52" name="íşḻíḋè">
              <a:extLst>
                <a:ext uri="{FF2B5EF4-FFF2-40B4-BE49-F238E27FC236}">
                  <a16:creationId xmlns:a16="http://schemas.microsoft.com/office/drawing/2014/main" id="{E7EA7EFF-0048-410F-947F-6975742CE03C}"/>
                </a:ext>
              </a:extLst>
            </p:cNvPr>
            <p:cNvSpPr/>
            <p:nvPr/>
          </p:nvSpPr>
          <p:spPr>
            <a:xfrm>
              <a:off x="3986401" y="2261528"/>
              <a:ext cx="290228" cy="336430"/>
            </a:xfrm>
            <a:custGeom>
              <a:avLst/>
              <a:gdLst>
                <a:gd name="connsiteX0" fmla="*/ 250699 w 290228"/>
                <a:gd name="connsiteY0" fmla="*/ 173918 h 336430"/>
                <a:gd name="connsiteX1" fmla="*/ 102300 w 290228"/>
                <a:gd name="connsiteY1" fmla="*/ 182 h 336430"/>
                <a:gd name="connsiteX2" fmla="*/ 10669 w 290228"/>
                <a:gd name="connsiteY2" fmla="*/ 65428 h 336430"/>
                <a:gd name="connsiteX3" fmla="*/ 16765 w 290228"/>
                <a:gd name="connsiteY3" fmla="*/ 213732 h 336430"/>
                <a:gd name="connsiteX4" fmla="*/ 42007 w 290228"/>
                <a:gd name="connsiteY4" fmla="*/ 260976 h 336430"/>
                <a:gd name="connsiteX5" fmla="*/ 206313 w 290228"/>
                <a:gd name="connsiteY5" fmla="*/ 336033 h 336430"/>
                <a:gd name="connsiteX6" fmla="*/ 290228 w 290228"/>
                <a:gd name="connsiteY6" fmla="*/ 299934 h 3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228" h="336430">
                  <a:moveTo>
                    <a:pt x="250699" y="173918"/>
                  </a:moveTo>
                  <a:cubicBezTo>
                    <a:pt x="232697" y="26947"/>
                    <a:pt x="156021" y="-2676"/>
                    <a:pt x="102300" y="182"/>
                  </a:cubicBezTo>
                  <a:cubicBezTo>
                    <a:pt x="61057" y="2373"/>
                    <a:pt x="26100" y="27138"/>
                    <a:pt x="10669" y="65428"/>
                  </a:cubicBezTo>
                  <a:cubicBezTo>
                    <a:pt x="-7619" y="110767"/>
                    <a:pt x="-284" y="169251"/>
                    <a:pt x="16765" y="213732"/>
                  </a:cubicBezTo>
                  <a:cubicBezTo>
                    <a:pt x="23147" y="230496"/>
                    <a:pt x="31434" y="246498"/>
                    <a:pt x="42007" y="260976"/>
                  </a:cubicBezTo>
                  <a:cubicBezTo>
                    <a:pt x="80107" y="313745"/>
                    <a:pt x="141829" y="340034"/>
                    <a:pt x="206313" y="336033"/>
                  </a:cubicBezTo>
                  <a:cubicBezTo>
                    <a:pt x="237555" y="334128"/>
                    <a:pt x="269083" y="322984"/>
                    <a:pt x="290228" y="299934"/>
                  </a:cubicBezTo>
                </a:path>
              </a:pathLst>
            </a:custGeom>
            <a:solidFill>
              <a:srgbClr val="D9674E"/>
            </a:solidFill>
            <a:ln w="9525" cap="flat">
              <a:noFill/>
              <a:prstDash val="solid"/>
              <a:miter/>
            </a:ln>
          </p:spPr>
          <p:txBody>
            <a:bodyPr rtlCol="0" anchor="ctr"/>
            <a:lstStyle/>
            <a:p>
              <a:endParaRPr lang="zh-CN" altLang="en-US"/>
            </a:p>
          </p:txBody>
        </p:sp>
        <p:sp>
          <p:nvSpPr>
            <p:cNvPr id="53" name="îšlíḓé">
              <a:extLst>
                <a:ext uri="{FF2B5EF4-FFF2-40B4-BE49-F238E27FC236}">
                  <a16:creationId xmlns:a16="http://schemas.microsoft.com/office/drawing/2014/main" id="{D6DEEC9E-5282-4DAB-9D08-C7364361EB0B}"/>
                </a:ext>
              </a:extLst>
            </p:cNvPr>
            <p:cNvSpPr/>
            <p:nvPr/>
          </p:nvSpPr>
          <p:spPr>
            <a:xfrm>
              <a:off x="3937315" y="1273791"/>
              <a:ext cx="1406586" cy="1235421"/>
            </a:xfrm>
            <a:custGeom>
              <a:avLst/>
              <a:gdLst>
                <a:gd name="connsiteX0" fmla="*/ 1307531 w 1406586"/>
                <a:gd name="connsiteY0" fmla="*/ 989634 h 1235421"/>
                <a:gd name="connsiteX1" fmla="*/ 1311150 w 1406586"/>
                <a:gd name="connsiteY1" fmla="*/ 985729 h 1235421"/>
                <a:gd name="connsiteX2" fmla="*/ 1403638 w 1406586"/>
                <a:gd name="connsiteY2" fmla="*/ 700074 h 1235421"/>
                <a:gd name="connsiteX3" fmla="*/ 1292386 w 1406586"/>
                <a:gd name="connsiteY3" fmla="*/ 517575 h 1235421"/>
                <a:gd name="connsiteX4" fmla="*/ 1280004 w 1406586"/>
                <a:gd name="connsiteY4" fmla="*/ 470712 h 1235421"/>
                <a:gd name="connsiteX5" fmla="*/ 1247238 w 1406586"/>
                <a:gd name="connsiteY5" fmla="*/ 331838 h 1235421"/>
                <a:gd name="connsiteX6" fmla="*/ 1132938 w 1406586"/>
                <a:gd name="connsiteY6" fmla="*/ 322694 h 1235421"/>
                <a:gd name="connsiteX7" fmla="*/ 1078074 w 1406586"/>
                <a:gd name="connsiteY7" fmla="*/ 293643 h 1235421"/>
                <a:gd name="connsiteX8" fmla="*/ 805944 w 1406586"/>
                <a:gd name="connsiteY8" fmla="*/ 6273 h 1235421"/>
                <a:gd name="connsiteX9" fmla="*/ 341029 w 1406586"/>
                <a:gd name="connsiteY9" fmla="*/ 252780 h 1235421"/>
                <a:gd name="connsiteX10" fmla="*/ 285594 w 1406586"/>
                <a:gd name="connsiteY10" fmla="*/ 274973 h 1235421"/>
                <a:gd name="connsiteX11" fmla="*/ 188820 w 1406586"/>
                <a:gd name="connsiteY11" fmla="*/ 249732 h 1235421"/>
                <a:gd name="connsiteX12" fmla="*/ 49850 w 1406586"/>
                <a:gd name="connsiteY12" fmla="*/ 340029 h 1235421"/>
                <a:gd name="connsiteX13" fmla="*/ 61947 w 1406586"/>
                <a:gd name="connsiteY13" fmla="*/ 505574 h 1235421"/>
                <a:gd name="connsiteX14" fmla="*/ 57279 w 1406586"/>
                <a:gd name="connsiteY14" fmla="*/ 548532 h 1235421"/>
                <a:gd name="connsiteX15" fmla="*/ 5178 w 1406586"/>
                <a:gd name="connsiteY15" fmla="*/ 771131 h 1235421"/>
                <a:gd name="connsiteX16" fmla="*/ 134146 w 1406586"/>
                <a:gd name="connsiteY16" fmla="*/ 988396 h 1235421"/>
                <a:gd name="connsiteX17" fmla="*/ 142147 w 1406586"/>
                <a:gd name="connsiteY17" fmla="*/ 998683 h 1235421"/>
                <a:gd name="connsiteX18" fmla="*/ 142242 w 1406586"/>
                <a:gd name="connsiteY18" fmla="*/ 998969 h 1235421"/>
                <a:gd name="connsiteX19" fmla="*/ 351792 w 1406586"/>
                <a:gd name="connsiteY19" fmla="*/ 1174134 h 1235421"/>
                <a:gd name="connsiteX20" fmla="*/ 539054 w 1406586"/>
                <a:gd name="connsiteY20" fmla="*/ 1233570 h 1235421"/>
                <a:gd name="connsiteX21" fmla="*/ 557818 w 1406586"/>
                <a:gd name="connsiteY21" fmla="*/ 1234808 h 1235421"/>
                <a:gd name="connsiteX22" fmla="*/ 1152750 w 1406586"/>
                <a:gd name="connsiteY22" fmla="*/ 1128318 h 1235421"/>
                <a:gd name="connsiteX23" fmla="*/ 1172847 w 1406586"/>
                <a:gd name="connsiteY23" fmla="*/ 1118126 h 1235421"/>
                <a:gd name="connsiteX24" fmla="*/ 1307531 w 1406586"/>
                <a:gd name="connsiteY24" fmla="*/ 989634 h 123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06586" h="1235421">
                  <a:moveTo>
                    <a:pt x="1307531" y="989634"/>
                  </a:moveTo>
                  <a:cubicBezTo>
                    <a:pt x="1308864" y="988396"/>
                    <a:pt x="1310103" y="987063"/>
                    <a:pt x="1311150" y="985729"/>
                  </a:cubicBezTo>
                  <a:cubicBezTo>
                    <a:pt x="1371825" y="911244"/>
                    <a:pt x="1419069" y="796372"/>
                    <a:pt x="1403638" y="700074"/>
                  </a:cubicBezTo>
                  <a:cubicBezTo>
                    <a:pt x="1390779" y="619683"/>
                    <a:pt x="1344297" y="555580"/>
                    <a:pt x="1292386" y="517575"/>
                  </a:cubicBezTo>
                  <a:cubicBezTo>
                    <a:pt x="1277718" y="506812"/>
                    <a:pt x="1272479" y="487190"/>
                    <a:pt x="1280004" y="470712"/>
                  </a:cubicBezTo>
                  <a:cubicBezTo>
                    <a:pt x="1300959" y="424325"/>
                    <a:pt x="1288767" y="362604"/>
                    <a:pt x="1247238" y="331838"/>
                  </a:cubicBezTo>
                  <a:cubicBezTo>
                    <a:pt x="1214853" y="307740"/>
                    <a:pt x="1169514" y="306216"/>
                    <a:pt x="1132938" y="322694"/>
                  </a:cubicBezTo>
                  <a:cubicBezTo>
                    <a:pt x="1109411" y="333267"/>
                    <a:pt x="1082550" y="319074"/>
                    <a:pt x="1078074" y="293643"/>
                  </a:cubicBezTo>
                  <a:cubicBezTo>
                    <a:pt x="1053404" y="154101"/>
                    <a:pt x="949581" y="30467"/>
                    <a:pt x="805944" y="6273"/>
                  </a:cubicBezTo>
                  <a:cubicBezTo>
                    <a:pt x="614016" y="-25921"/>
                    <a:pt x="403513" y="67233"/>
                    <a:pt x="341029" y="252780"/>
                  </a:cubicBezTo>
                  <a:cubicBezTo>
                    <a:pt x="333314" y="275831"/>
                    <a:pt x="307215" y="286022"/>
                    <a:pt x="285594" y="274973"/>
                  </a:cubicBezTo>
                  <a:cubicBezTo>
                    <a:pt x="255495" y="259543"/>
                    <a:pt x="222538" y="249827"/>
                    <a:pt x="188820" y="249732"/>
                  </a:cubicBezTo>
                  <a:cubicBezTo>
                    <a:pt x="128336" y="249542"/>
                    <a:pt x="72043" y="282689"/>
                    <a:pt x="49850" y="340029"/>
                  </a:cubicBezTo>
                  <a:cubicBezTo>
                    <a:pt x="29181" y="393274"/>
                    <a:pt x="33657" y="452138"/>
                    <a:pt x="61947" y="505574"/>
                  </a:cubicBezTo>
                  <a:cubicBezTo>
                    <a:pt x="69281" y="519480"/>
                    <a:pt x="67376" y="536435"/>
                    <a:pt x="57279" y="548532"/>
                  </a:cubicBezTo>
                  <a:cubicBezTo>
                    <a:pt x="7368" y="608539"/>
                    <a:pt x="-9681" y="693788"/>
                    <a:pt x="5178" y="771131"/>
                  </a:cubicBezTo>
                  <a:cubicBezTo>
                    <a:pt x="21275" y="855236"/>
                    <a:pt x="71281" y="930103"/>
                    <a:pt x="134146" y="988396"/>
                  </a:cubicBezTo>
                  <a:cubicBezTo>
                    <a:pt x="137385" y="991349"/>
                    <a:pt x="140052" y="994873"/>
                    <a:pt x="142147" y="998683"/>
                  </a:cubicBezTo>
                  <a:lnTo>
                    <a:pt x="142242" y="998969"/>
                  </a:lnTo>
                  <a:cubicBezTo>
                    <a:pt x="186343" y="1082598"/>
                    <a:pt x="261591" y="1145559"/>
                    <a:pt x="351792" y="1174134"/>
                  </a:cubicBezTo>
                  <a:lnTo>
                    <a:pt x="539054" y="1233570"/>
                  </a:lnTo>
                  <a:cubicBezTo>
                    <a:pt x="545150" y="1235475"/>
                    <a:pt x="551532" y="1235951"/>
                    <a:pt x="557818" y="1234808"/>
                  </a:cubicBezTo>
                  <a:lnTo>
                    <a:pt x="1152750" y="1128318"/>
                  </a:lnTo>
                  <a:cubicBezTo>
                    <a:pt x="1160274" y="1126985"/>
                    <a:pt x="1167323" y="1123460"/>
                    <a:pt x="1172847" y="1118126"/>
                  </a:cubicBezTo>
                  <a:lnTo>
                    <a:pt x="1307531" y="989634"/>
                  </a:lnTo>
                  <a:close/>
                </a:path>
              </a:pathLst>
            </a:custGeom>
            <a:solidFill>
              <a:srgbClr val="3A2120"/>
            </a:solidFill>
            <a:ln w="9525" cap="flat">
              <a:noFill/>
              <a:prstDash val="solid"/>
              <a:miter/>
            </a:ln>
          </p:spPr>
          <p:txBody>
            <a:bodyPr rtlCol="0" anchor="ctr"/>
            <a:lstStyle/>
            <a:p>
              <a:endParaRPr lang="zh-CN" altLang="en-US"/>
            </a:p>
          </p:txBody>
        </p:sp>
        <p:sp>
          <p:nvSpPr>
            <p:cNvPr id="54" name="i$ḷíḑe">
              <a:extLst>
                <a:ext uri="{FF2B5EF4-FFF2-40B4-BE49-F238E27FC236}">
                  <a16:creationId xmlns:a16="http://schemas.microsoft.com/office/drawing/2014/main" id="{31FC59FF-80C8-420D-8C1C-74845669F3FD}"/>
                </a:ext>
              </a:extLst>
            </p:cNvPr>
            <p:cNvSpPr/>
            <p:nvPr/>
          </p:nvSpPr>
          <p:spPr>
            <a:xfrm>
              <a:off x="4237110" y="1843441"/>
              <a:ext cx="897912" cy="970195"/>
            </a:xfrm>
            <a:custGeom>
              <a:avLst/>
              <a:gdLst>
                <a:gd name="connsiteX0" fmla="*/ 6468 w 897912"/>
                <a:gd name="connsiteY0" fmla="*/ 639726 h 970195"/>
                <a:gd name="connsiteX1" fmla="*/ 5515 w 897912"/>
                <a:gd name="connsiteY1" fmla="*/ 636582 h 970195"/>
                <a:gd name="connsiteX2" fmla="*/ 67999 w 897912"/>
                <a:gd name="connsiteY2" fmla="*/ 384360 h 970195"/>
                <a:gd name="connsiteX3" fmla="*/ 99336 w 897912"/>
                <a:gd name="connsiteY3" fmla="*/ 233580 h 970195"/>
                <a:gd name="connsiteX4" fmla="*/ 129150 w 897912"/>
                <a:gd name="connsiteY4" fmla="*/ 209386 h 970195"/>
                <a:gd name="connsiteX5" fmla="*/ 160296 w 897912"/>
                <a:gd name="connsiteY5" fmla="*/ 207576 h 970195"/>
                <a:gd name="connsiteX6" fmla="*/ 278121 w 897912"/>
                <a:gd name="connsiteY6" fmla="*/ 121756 h 970195"/>
                <a:gd name="connsiteX7" fmla="*/ 303552 w 897912"/>
                <a:gd name="connsiteY7" fmla="*/ 44032 h 970195"/>
                <a:gd name="connsiteX8" fmla="*/ 344415 w 897912"/>
                <a:gd name="connsiteY8" fmla="*/ 24315 h 970195"/>
                <a:gd name="connsiteX9" fmla="*/ 392706 w 897912"/>
                <a:gd name="connsiteY9" fmla="*/ 44889 h 970195"/>
                <a:gd name="connsiteX10" fmla="*/ 644452 w 897912"/>
                <a:gd name="connsiteY10" fmla="*/ 3837 h 970195"/>
                <a:gd name="connsiteX11" fmla="*/ 685029 w 897912"/>
                <a:gd name="connsiteY11" fmla="*/ 24411 h 970195"/>
                <a:gd name="connsiteX12" fmla="*/ 717890 w 897912"/>
                <a:gd name="connsiteY12" fmla="*/ 105087 h 970195"/>
                <a:gd name="connsiteX13" fmla="*/ 822189 w 897912"/>
                <a:gd name="connsiteY13" fmla="*/ 163571 h 970195"/>
                <a:gd name="connsiteX14" fmla="*/ 842953 w 897912"/>
                <a:gd name="connsiteY14" fmla="*/ 193003 h 970195"/>
                <a:gd name="connsiteX15" fmla="*/ 897912 w 897912"/>
                <a:gd name="connsiteY15" fmla="*/ 521139 h 970195"/>
                <a:gd name="connsiteX16" fmla="*/ 897912 w 897912"/>
                <a:gd name="connsiteY16" fmla="*/ 521139 h 970195"/>
                <a:gd name="connsiteX17" fmla="*/ 660359 w 897912"/>
                <a:gd name="connsiteY17" fmla="*/ 903568 h 970195"/>
                <a:gd name="connsiteX18" fmla="*/ 280788 w 897912"/>
                <a:gd name="connsiteY18" fmla="*/ 938811 h 970195"/>
                <a:gd name="connsiteX19" fmla="*/ 13611 w 897912"/>
                <a:gd name="connsiteY19" fmla="*/ 658585 h 970195"/>
                <a:gd name="connsiteX20" fmla="*/ 6468 w 897912"/>
                <a:gd name="connsiteY20" fmla="*/ 639726 h 97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7912" h="970195">
                  <a:moveTo>
                    <a:pt x="6468" y="639726"/>
                  </a:moveTo>
                  <a:cubicBezTo>
                    <a:pt x="6087" y="638678"/>
                    <a:pt x="5801" y="637630"/>
                    <a:pt x="5515" y="636582"/>
                  </a:cubicBezTo>
                  <a:cubicBezTo>
                    <a:pt x="-18107" y="542856"/>
                    <a:pt x="40091" y="471609"/>
                    <a:pt x="67999" y="384360"/>
                  </a:cubicBezTo>
                  <a:cubicBezTo>
                    <a:pt x="83620" y="335402"/>
                    <a:pt x="94098" y="284729"/>
                    <a:pt x="99336" y="233580"/>
                  </a:cubicBezTo>
                  <a:cubicBezTo>
                    <a:pt x="100860" y="218530"/>
                    <a:pt x="114195" y="207100"/>
                    <a:pt x="129150" y="209386"/>
                  </a:cubicBezTo>
                  <a:cubicBezTo>
                    <a:pt x="139246" y="210910"/>
                    <a:pt x="150390" y="209862"/>
                    <a:pt x="160296" y="207576"/>
                  </a:cubicBezTo>
                  <a:cubicBezTo>
                    <a:pt x="208969" y="196242"/>
                    <a:pt x="252498" y="164523"/>
                    <a:pt x="278121" y="121756"/>
                  </a:cubicBezTo>
                  <a:cubicBezTo>
                    <a:pt x="292218" y="98134"/>
                    <a:pt x="300885" y="71369"/>
                    <a:pt x="303552" y="44032"/>
                  </a:cubicBezTo>
                  <a:cubicBezTo>
                    <a:pt x="305457" y="24315"/>
                    <a:pt x="327460" y="14028"/>
                    <a:pt x="344415" y="24315"/>
                  </a:cubicBezTo>
                  <a:cubicBezTo>
                    <a:pt x="359369" y="33364"/>
                    <a:pt x="375942" y="40127"/>
                    <a:pt x="392706" y="44889"/>
                  </a:cubicBezTo>
                  <a:cubicBezTo>
                    <a:pt x="477003" y="68797"/>
                    <a:pt x="568252" y="48699"/>
                    <a:pt x="644452" y="3837"/>
                  </a:cubicBezTo>
                  <a:cubicBezTo>
                    <a:pt x="661597" y="-6260"/>
                    <a:pt x="683790" y="4599"/>
                    <a:pt x="685029" y="24411"/>
                  </a:cubicBezTo>
                  <a:cubicBezTo>
                    <a:pt x="686934" y="53652"/>
                    <a:pt x="698840" y="82704"/>
                    <a:pt x="717890" y="105087"/>
                  </a:cubicBezTo>
                  <a:cubicBezTo>
                    <a:pt x="744274" y="136044"/>
                    <a:pt x="782184" y="155189"/>
                    <a:pt x="822189" y="163571"/>
                  </a:cubicBezTo>
                  <a:cubicBezTo>
                    <a:pt x="835619" y="166428"/>
                    <a:pt x="844382" y="179382"/>
                    <a:pt x="842953" y="193003"/>
                  </a:cubicBezTo>
                  <a:cubicBezTo>
                    <a:pt x="831142" y="302445"/>
                    <a:pt x="852764" y="421889"/>
                    <a:pt x="897912" y="521139"/>
                  </a:cubicBezTo>
                  <a:lnTo>
                    <a:pt x="897912" y="521139"/>
                  </a:lnTo>
                  <a:cubicBezTo>
                    <a:pt x="875529" y="671730"/>
                    <a:pt x="804091" y="802889"/>
                    <a:pt x="660359" y="903568"/>
                  </a:cubicBezTo>
                  <a:cubicBezTo>
                    <a:pt x="551774" y="979673"/>
                    <a:pt x="403279" y="989388"/>
                    <a:pt x="280788" y="938811"/>
                  </a:cubicBezTo>
                  <a:cubicBezTo>
                    <a:pt x="158296" y="888138"/>
                    <a:pt x="62570" y="781743"/>
                    <a:pt x="13611" y="658585"/>
                  </a:cubicBezTo>
                  <a:cubicBezTo>
                    <a:pt x="11040" y="652489"/>
                    <a:pt x="8658" y="646107"/>
                    <a:pt x="6468" y="639726"/>
                  </a:cubicBezTo>
                  <a:close/>
                </a:path>
              </a:pathLst>
            </a:custGeom>
            <a:solidFill>
              <a:srgbClr val="F2A285"/>
            </a:solidFill>
            <a:ln w="9525" cap="flat">
              <a:noFill/>
              <a:prstDash val="solid"/>
              <a:miter/>
            </a:ln>
          </p:spPr>
          <p:txBody>
            <a:bodyPr rtlCol="0" anchor="ctr"/>
            <a:lstStyle/>
            <a:p>
              <a:endParaRPr lang="zh-CN" altLang="en-US"/>
            </a:p>
          </p:txBody>
        </p:sp>
        <p:sp>
          <p:nvSpPr>
            <p:cNvPr id="55" name="î$ḻíďè">
              <a:extLst>
                <a:ext uri="{FF2B5EF4-FFF2-40B4-BE49-F238E27FC236}">
                  <a16:creationId xmlns:a16="http://schemas.microsoft.com/office/drawing/2014/main" id="{F03C432A-F4B2-43C6-96E3-B8330A2132AA}"/>
                </a:ext>
              </a:extLst>
            </p:cNvPr>
            <p:cNvSpPr/>
            <p:nvPr/>
          </p:nvSpPr>
          <p:spPr>
            <a:xfrm>
              <a:off x="4243101" y="2161031"/>
              <a:ext cx="376999" cy="376999"/>
            </a:xfrm>
            <a:custGeom>
              <a:avLst/>
              <a:gdLst>
                <a:gd name="connsiteX0" fmla="*/ 377000 w 376999"/>
                <a:gd name="connsiteY0" fmla="*/ 188500 h 376999"/>
                <a:gd name="connsiteX1" fmla="*/ 188500 w 376999"/>
                <a:gd name="connsiteY1" fmla="*/ 376999 h 376999"/>
                <a:gd name="connsiteX2" fmla="*/ 0 w 376999"/>
                <a:gd name="connsiteY2" fmla="*/ 188500 h 376999"/>
                <a:gd name="connsiteX3" fmla="*/ 188500 w 376999"/>
                <a:gd name="connsiteY3" fmla="*/ 0 h 376999"/>
                <a:gd name="connsiteX4" fmla="*/ 377000 w 376999"/>
                <a:gd name="connsiteY4" fmla="*/ 188500 h 37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9" h="376999">
                  <a:moveTo>
                    <a:pt x="377000" y="188500"/>
                  </a:moveTo>
                  <a:cubicBezTo>
                    <a:pt x="377000" y="292605"/>
                    <a:pt x="292605" y="376999"/>
                    <a:pt x="188500" y="376999"/>
                  </a:cubicBezTo>
                  <a:cubicBezTo>
                    <a:pt x="84394" y="376999"/>
                    <a:pt x="0" y="292605"/>
                    <a:pt x="0" y="188500"/>
                  </a:cubicBezTo>
                  <a:cubicBezTo>
                    <a:pt x="0" y="84394"/>
                    <a:pt x="84394" y="0"/>
                    <a:pt x="188500" y="0"/>
                  </a:cubicBezTo>
                  <a:cubicBezTo>
                    <a:pt x="292605" y="0"/>
                    <a:pt x="377000" y="84394"/>
                    <a:pt x="377000" y="188500"/>
                  </a:cubicBezTo>
                  <a:close/>
                </a:path>
              </a:pathLst>
            </a:custGeom>
            <a:solidFill>
              <a:srgbClr val="D9674E"/>
            </a:solidFill>
            <a:ln w="9525" cap="flat">
              <a:noFill/>
              <a:prstDash val="solid"/>
              <a:miter/>
            </a:ln>
          </p:spPr>
          <p:txBody>
            <a:bodyPr rtlCol="0" anchor="ctr"/>
            <a:lstStyle/>
            <a:p>
              <a:endParaRPr lang="zh-CN" altLang="en-US"/>
            </a:p>
          </p:txBody>
        </p:sp>
        <p:sp>
          <p:nvSpPr>
            <p:cNvPr id="56" name="iṥľîḑê">
              <a:extLst>
                <a:ext uri="{FF2B5EF4-FFF2-40B4-BE49-F238E27FC236}">
                  <a16:creationId xmlns:a16="http://schemas.microsoft.com/office/drawing/2014/main" id="{D87372EF-F408-4BBF-A1C5-0E6394DA7E24}"/>
                </a:ext>
              </a:extLst>
            </p:cNvPr>
            <p:cNvSpPr/>
            <p:nvPr/>
          </p:nvSpPr>
          <p:spPr>
            <a:xfrm>
              <a:off x="4758118" y="2161031"/>
              <a:ext cx="376999" cy="376999"/>
            </a:xfrm>
            <a:custGeom>
              <a:avLst/>
              <a:gdLst>
                <a:gd name="connsiteX0" fmla="*/ 376999 w 376999"/>
                <a:gd name="connsiteY0" fmla="*/ 188500 h 376999"/>
                <a:gd name="connsiteX1" fmla="*/ 188500 w 376999"/>
                <a:gd name="connsiteY1" fmla="*/ 376999 h 376999"/>
                <a:gd name="connsiteX2" fmla="*/ 0 w 376999"/>
                <a:gd name="connsiteY2" fmla="*/ 188500 h 376999"/>
                <a:gd name="connsiteX3" fmla="*/ 188500 w 376999"/>
                <a:gd name="connsiteY3" fmla="*/ 0 h 376999"/>
                <a:gd name="connsiteX4" fmla="*/ 376999 w 376999"/>
                <a:gd name="connsiteY4" fmla="*/ 188500 h 37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9" h="376999">
                  <a:moveTo>
                    <a:pt x="376999" y="188500"/>
                  </a:moveTo>
                  <a:cubicBezTo>
                    <a:pt x="376999" y="292605"/>
                    <a:pt x="292605" y="376999"/>
                    <a:pt x="188500" y="376999"/>
                  </a:cubicBezTo>
                  <a:cubicBezTo>
                    <a:pt x="84394" y="376999"/>
                    <a:pt x="0" y="292605"/>
                    <a:pt x="0" y="188500"/>
                  </a:cubicBezTo>
                  <a:cubicBezTo>
                    <a:pt x="0" y="84394"/>
                    <a:pt x="84394" y="0"/>
                    <a:pt x="188500" y="0"/>
                  </a:cubicBezTo>
                  <a:cubicBezTo>
                    <a:pt x="292605" y="0"/>
                    <a:pt x="376999" y="84394"/>
                    <a:pt x="376999" y="188500"/>
                  </a:cubicBezTo>
                  <a:close/>
                </a:path>
              </a:pathLst>
            </a:custGeom>
            <a:solidFill>
              <a:srgbClr val="D9674E"/>
            </a:solidFill>
            <a:ln w="9525" cap="flat">
              <a:noFill/>
              <a:prstDash val="solid"/>
              <a:miter/>
            </a:ln>
          </p:spPr>
          <p:txBody>
            <a:bodyPr rtlCol="0" anchor="ctr"/>
            <a:lstStyle/>
            <a:p>
              <a:endParaRPr lang="zh-CN" altLang="en-US"/>
            </a:p>
          </p:txBody>
        </p:sp>
        <p:sp>
          <p:nvSpPr>
            <p:cNvPr id="57" name="ïṥľîḋé">
              <a:extLst>
                <a:ext uri="{FF2B5EF4-FFF2-40B4-BE49-F238E27FC236}">
                  <a16:creationId xmlns:a16="http://schemas.microsoft.com/office/drawing/2014/main" id="{32629DDD-ED77-4013-A72E-4F4D16619D0B}"/>
                </a:ext>
              </a:extLst>
            </p:cNvPr>
            <p:cNvSpPr/>
            <p:nvPr/>
          </p:nvSpPr>
          <p:spPr>
            <a:xfrm rot="-2700000">
              <a:off x="4243086" y="2125442"/>
              <a:ext cx="376995" cy="376995"/>
            </a:xfrm>
            <a:custGeom>
              <a:avLst/>
              <a:gdLst>
                <a:gd name="connsiteX0" fmla="*/ 376996 w 376995"/>
                <a:gd name="connsiteY0" fmla="*/ 188498 h 376995"/>
                <a:gd name="connsiteX1" fmla="*/ 188498 w 376995"/>
                <a:gd name="connsiteY1" fmla="*/ 376996 h 376995"/>
                <a:gd name="connsiteX2" fmla="*/ 0 w 376995"/>
                <a:gd name="connsiteY2" fmla="*/ 188498 h 376995"/>
                <a:gd name="connsiteX3" fmla="*/ 188498 w 376995"/>
                <a:gd name="connsiteY3" fmla="*/ 0 h 376995"/>
                <a:gd name="connsiteX4" fmla="*/ 376996 w 376995"/>
                <a:gd name="connsiteY4" fmla="*/ 188498 h 37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5" h="376995">
                  <a:moveTo>
                    <a:pt x="376996" y="188498"/>
                  </a:moveTo>
                  <a:cubicBezTo>
                    <a:pt x="376996" y="292602"/>
                    <a:pt x="292602" y="376996"/>
                    <a:pt x="188498" y="376996"/>
                  </a:cubicBezTo>
                  <a:cubicBezTo>
                    <a:pt x="84393" y="376996"/>
                    <a:pt x="0" y="292602"/>
                    <a:pt x="0" y="188498"/>
                  </a:cubicBezTo>
                  <a:cubicBezTo>
                    <a:pt x="0" y="84393"/>
                    <a:pt x="84394" y="0"/>
                    <a:pt x="188498" y="0"/>
                  </a:cubicBezTo>
                  <a:cubicBezTo>
                    <a:pt x="292603" y="0"/>
                    <a:pt x="376996" y="84393"/>
                    <a:pt x="376996" y="188498"/>
                  </a:cubicBezTo>
                  <a:close/>
                </a:path>
              </a:pathLst>
            </a:custGeom>
            <a:solidFill>
              <a:srgbClr val="FFFFFF"/>
            </a:solidFill>
            <a:ln w="9525" cap="flat">
              <a:noFill/>
              <a:prstDash val="solid"/>
              <a:miter/>
            </a:ln>
          </p:spPr>
          <p:txBody>
            <a:bodyPr rtlCol="0" anchor="ctr"/>
            <a:lstStyle/>
            <a:p>
              <a:endParaRPr lang="zh-CN" altLang="en-US"/>
            </a:p>
          </p:txBody>
        </p:sp>
        <p:sp>
          <p:nvSpPr>
            <p:cNvPr id="58" name="ïSḻîďè">
              <a:extLst>
                <a:ext uri="{FF2B5EF4-FFF2-40B4-BE49-F238E27FC236}">
                  <a16:creationId xmlns:a16="http://schemas.microsoft.com/office/drawing/2014/main" id="{F3D700D5-3D06-4BBD-AB55-13D4F34DCFEA}"/>
                </a:ext>
              </a:extLst>
            </p:cNvPr>
            <p:cNvSpPr/>
            <p:nvPr/>
          </p:nvSpPr>
          <p:spPr>
            <a:xfrm rot="-936654">
              <a:off x="4758062" y="2125474"/>
              <a:ext cx="376995" cy="376995"/>
            </a:xfrm>
            <a:custGeom>
              <a:avLst/>
              <a:gdLst>
                <a:gd name="connsiteX0" fmla="*/ 376995 w 376995"/>
                <a:gd name="connsiteY0" fmla="*/ 188497 h 376995"/>
                <a:gd name="connsiteX1" fmla="*/ 188498 w 376995"/>
                <a:gd name="connsiteY1" fmla="*/ 376995 h 376995"/>
                <a:gd name="connsiteX2" fmla="*/ 0 w 376995"/>
                <a:gd name="connsiteY2" fmla="*/ 188497 h 376995"/>
                <a:gd name="connsiteX3" fmla="*/ 188498 w 376995"/>
                <a:gd name="connsiteY3" fmla="*/ 0 h 376995"/>
                <a:gd name="connsiteX4" fmla="*/ 376995 w 376995"/>
                <a:gd name="connsiteY4" fmla="*/ 188497 h 37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95" h="376995">
                  <a:moveTo>
                    <a:pt x="376995" y="188497"/>
                  </a:moveTo>
                  <a:cubicBezTo>
                    <a:pt x="376995" y="292602"/>
                    <a:pt x="292602" y="376995"/>
                    <a:pt x="188498" y="376995"/>
                  </a:cubicBezTo>
                  <a:cubicBezTo>
                    <a:pt x="84393" y="376995"/>
                    <a:pt x="0" y="292602"/>
                    <a:pt x="0" y="188497"/>
                  </a:cubicBezTo>
                  <a:cubicBezTo>
                    <a:pt x="0" y="84393"/>
                    <a:pt x="84393" y="0"/>
                    <a:pt x="188498" y="0"/>
                  </a:cubicBezTo>
                  <a:cubicBezTo>
                    <a:pt x="292602" y="0"/>
                    <a:pt x="376995" y="84393"/>
                    <a:pt x="376995" y="188497"/>
                  </a:cubicBezTo>
                  <a:close/>
                </a:path>
              </a:pathLst>
            </a:custGeom>
            <a:solidFill>
              <a:srgbClr val="FFFFFF"/>
            </a:solidFill>
            <a:ln w="9525" cap="flat">
              <a:noFill/>
              <a:prstDash val="solid"/>
              <a:miter/>
            </a:ln>
          </p:spPr>
          <p:txBody>
            <a:bodyPr rtlCol="0" anchor="ctr"/>
            <a:lstStyle/>
            <a:p>
              <a:endParaRPr lang="zh-CN" altLang="en-US"/>
            </a:p>
          </p:txBody>
        </p:sp>
        <p:sp>
          <p:nvSpPr>
            <p:cNvPr id="59" name="íŝliḑe">
              <a:extLst>
                <a:ext uri="{FF2B5EF4-FFF2-40B4-BE49-F238E27FC236}">
                  <a16:creationId xmlns:a16="http://schemas.microsoft.com/office/drawing/2014/main" id="{E2E1968C-C72E-41B8-AA44-D5AE001BFBEF}"/>
                </a:ext>
              </a:extLst>
            </p:cNvPr>
            <p:cNvSpPr/>
            <p:nvPr/>
          </p:nvSpPr>
          <p:spPr>
            <a:xfrm>
              <a:off x="4484750" y="2349531"/>
              <a:ext cx="42100" cy="42100"/>
            </a:xfrm>
            <a:custGeom>
              <a:avLst/>
              <a:gdLst>
                <a:gd name="connsiteX0" fmla="*/ 42100 w 42100"/>
                <a:gd name="connsiteY0" fmla="*/ 21050 h 42100"/>
                <a:gd name="connsiteX1" fmla="*/ 21050 w 42100"/>
                <a:gd name="connsiteY1" fmla="*/ 42100 h 42100"/>
                <a:gd name="connsiteX2" fmla="*/ 0 w 42100"/>
                <a:gd name="connsiteY2" fmla="*/ 21050 h 42100"/>
                <a:gd name="connsiteX3" fmla="*/ 21050 w 42100"/>
                <a:gd name="connsiteY3" fmla="*/ 0 h 42100"/>
                <a:gd name="connsiteX4" fmla="*/ 42100 w 42100"/>
                <a:gd name="connsiteY4" fmla="*/ 21050 h 4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0" h="42100">
                  <a:moveTo>
                    <a:pt x="42100" y="21050"/>
                  </a:moveTo>
                  <a:cubicBezTo>
                    <a:pt x="42100" y="32671"/>
                    <a:pt x="32671" y="42100"/>
                    <a:pt x="21050" y="42100"/>
                  </a:cubicBezTo>
                  <a:cubicBezTo>
                    <a:pt x="9430" y="42100"/>
                    <a:pt x="0" y="32671"/>
                    <a:pt x="0" y="21050"/>
                  </a:cubicBezTo>
                  <a:cubicBezTo>
                    <a:pt x="0" y="9430"/>
                    <a:pt x="9430" y="0"/>
                    <a:pt x="21050" y="0"/>
                  </a:cubicBezTo>
                  <a:cubicBezTo>
                    <a:pt x="32671" y="0"/>
                    <a:pt x="42100" y="9430"/>
                    <a:pt x="42100" y="21050"/>
                  </a:cubicBezTo>
                  <a:close/>
                </a:path>
              </a:pathLst>
            </a:custGeom>
            <a:solidFill>
              <a:srgbClr val="3A2120"/>
            </a:solidFill>
            <a:ln w="9525" cap="flat">
              <a:noFill/>
              <a:prstDash val="solid"/>
              <a:miter/>
            </a:ln>
          </p:spPr>
          <p:txBody>
            <a:bodyPr rtlCol="0" anchor="ctr"/>
            <a:lstStyle/>
            <a:p>
              <a:endParaRPr lang="zh-CN" altLang="en-US"/>
            </a:p>
          </p:txBody>
        </p:sp>
        <p:sp>
          <p:nvSpPr>
            <p:cNvPr id="60" name="íṡḻïḋé">
              <a:extLst>
                <a:ext uri="{FF2B5EF4-FFF2-40B4-BE49-F238E27FC236}">
                  <a16:creationId xmlns:a16="http://schemas.microsoft.com/office/drawing/2014/main" id="{7C1EB4DF-D113-45A3-8930-24AF4B84C474}"/>
                </a:ext>
              </a:extLst>
            </p:cNvPr>
            <p:cNvSpPr/>
            <p:nvPr/>
          </p:nvSpPr>
          <p:spPr>
            <a:xfrm>
              <a:off x="4845367" y="2349531"/>
              <a:ext cx="42100" cy="42100"/>
            </a:xfrm>
            <a:custGeom>
              <a:avLst/>
              <a:gdLst>
                <a:gd name="connsiteX0" fmla="*/ 42100 w 42100"/>
                <a:gd name="connsiteY0" fmla="*/ 21050 h 42100"/>
                <a:gd name="connsiteX1" fmla="*/ 21050 w 42100"/>
                <a:gd name="connsiteY1" fmla="*/ 42100 h 42100"/>
                <a:gd name="connsiteX2" fmla="*/ 0 w 42100"/>
                <a:gd name="connsiteY2" fmla="*/ 21050 h 42100"/>
                <a:gd name="connsiteX3" fmla="*/ 21050 w 42100"/>
                <a:gd name="connsiteY3" fmla="*/ 0 h 42100"/>
                <a:gd name="connsiteX4" fmla="*/ 42100 w 42100"/>
                <a:gd name="connsiteY4" fmla="*/ 21050 h 4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0" h="42100">
                  <a:moveTo>
                    <a:pt x="42100" y="21050"/>
                  </a:moveTo>
                  <a:cubicBezTo>
                    <a:pt x="42100" y="32671"/>
                    <a:pt x="32671" y="42100"/>
                    <a:pt x="21050" y="42100"/>
                  </a:cubicBezTo>
                  <a:cubicBezTo>
                    <a:pt x="9430" y="42100"/>
                    <a:pt x="0" y="32671"/>
                    <a:pt x="0" y="21050"/>
                  </a:cubicBezTo>
                  <a:cubicBezTo>
                    <a:pt x="0" y="9430"/>
                    <a:pt x="9430" y="0"/>
                    <a:pt x="21050" y="0"/>
                  </a:cubicBezTo>
                  <a:cubicBezTo>
                    <a:pt x="32671" y="0"/>
                    <a:pt x="42100" y="9430"/>
                    <a:pt x="42100" y="21050"/>
                  </a:cubicBezTo>
                  <a:close/>
                </a:path>
              </a:pathLst>
            </a:custGeom>
            <a:solidFill>
              <a:srgbClr val="3A2120"/>
            </a:solidFill>
            <a:ln w="9525" cap="flat">
              <a:noFill/>
              <a:prstDash val="solid"/>
              <a:miter/>
            </a:ln>
          </p:spPr>
          <p:txBody>
            <a:bodyPr rtlCol="0" anchor="ctr"/>
            <a:lstStyle/>
            <a:p>
              <a:endParaRPr lang="zh-CN" altLang="en-US"/>
            </a:p>
          </p:txBody>
        </p:sp>
        <p:sp>
          <p:nvSpPr>
            <p:cNvPr id="61" name="íşḻîḍê">
              <a:extLst>
                <a:ext uri="{FF2B5EF4-FFF2-40B4-BE49-F238E27FC236}">
                  <a16:creationId xmlns:a16="http://schemas.microsoft.com/office/drawing/2014/main" id="{99D6871F-5790-495D-99EC-0EF2DDCA50E4}"/>
                </a:ext>
              </a:extLst>
            </p:cNvPr>
            <p:cNvSpPr/>
            <p:nvPr/>
          </p:nvSpPr>
          <p:spPr>
            <a:xfrm>
              <a:off x="4582002" y="2566987"/>
              <a:ext cx="208048" cy="124943"/>
            </a:xfrm>
            <a:custGeom>
              <a:avLst/>
              <a:gdLst>
                <a:gd name="connsiteX0" fmla="*/ 189 w 208048"/>
                <a:gd name="connsiteY0" fmla="*/ 0 h 124943"/>
                <a:gd name="connsiteX1" fmla="*/ 35527 w 208048"/>
                <a:gd name="connsiteY1" fmla="*/ 99060 h 124943"/>
                <a:gd name="connsiteX2" fmla="*/ 144778 w 208048"/>
                <a:gd name="connsiteY2" fmla="*/ 116586 h 124943"/>
                <a:gd name="connsiteX3" fmla="*/ 207167 w 208048"/>
                <a:gd name="connsiteY3" fmla="*/ 1048 h 124943"/>
              </a:gdLst>
              <a:ahLst/>
              <a:cxnLst>
                <a:cxn ang="0">
                  <a:pos x="connsiteX0" y="connsiteY0"/>
                </a:cxn>
                <a:cxn ang="0">
                  <a:pos x="connsiteX1" y="connsiteY1"/>
                </a:cxn>
                <a:cxn ang="0">
                  <a:pos x="connsiteX2" y="connsiteY2"/>
                </a:cxn>
                <a:cxn ang="0">
                  <a:pos x="connsiteX3" y="connsiteY3"/>
                </a:cxn>
              </a:cxnLst>
              <a:rect l="l" t="t" r="r" b="b"/>
              <a:pathLst>
                <a:path w="208048" h="124943">
                  <a:moveTo>
                    <a:pt x="189" y="0"/>
                  </a:moveTo>
                  <a:cubicBezTo>
                    <a:pt x="-1621" y="36100"/>
                    <a:pt x="9523" y="73914"/>
                    <a:pt x="35527" y="99060"/>
                  </a:cubicBezTo>
                  <a:cubicBezTo>
                    <a:pt x="61530" y="124111"/>
                    <a:pt x="112679" y="133064"/>
                    <a:pt x="144778" y="116586"/>
                  </a:cubicBezTo>
                  <a:cubicBezTo>
                    <a:pt x="188974" y="93917"/>
                    <a:pt x="213073" y="50483"/>
                    <a:pt x="207167" y="1048"/>
                  </a:cubicBezTo>
                </a:path>
              </a:pathLst>
            </a:custGeom>
            <a:noFill/>
            <a:ln w="9525" cap="rnd">
              <a:solidFill>
                <a:srgbClr val="3A2120"/>
              </a:solidFill>
              <a:prstDash val="solid"/>
              <a:round/>
            </a:ln>
          </p:spPr>
          <p:txBody>
            <a:bodyPr rtlCol="0" anchor="ctr"/>
            <a:lstStyle/>
            <a:p>
              <a:endParaRPr lang="zh-CN" altLang="en-US"/>
            </a:p>
          </p:txBody>
        </p:sp>
        <p:sp>
          <p:nvSpPr>
            <p:cNvPr id="62" name="ïslíḑe">
              <a:extLst>
                <a:ext uri="{FF2B5EF4-FFF2-40B4-BE49-F238E27FC236}">
                  <a16:creationId xmlns:a16="http://schemas.microsoft.com/office/drawing/2014/main" id="{54633BC1-94EC-4837-8FF0-C2A1105FD736}"/>
                </a:ext>
              </a:extLst>
            </p:cNvPr>
            <p:cNvSpPr/>
            <p:nvPr/>
          </p:nvSpPr>
          <p:spPr>
            <a:xfrm>
              <a:off x="4652399" y="2239327"/>
              <a:ext cx="72130" cy="330985"/>
            </a:xfrm>
            <a:custGeom>
              <a:avLst/>
              <a:gdLst>
                <a:gd name="connsiteX0" fmla="*/ 33614 w 72130"/>
                <a:gd name="connsiteY0" fmla="*/ 0 h 330985"/>
                <a:gd name="connsiteX1" fmla="*/ 2944 w 72130"/>
                <a:gd name="connsiteY1" fmla="*/ 319849 h 330985"/>
                <a:gd name="connsiteX2" fmla="*/ 70476 w 72130"/>
                <a:gd name="connsiteY2" fmla="*/ 319849 h 330985"/>
                <a:gd name="connsiteX3" fmla="*/ 33614 w 72130"/>
                <a:gd name="connsiteY3" fmla="*/ 0 h 330985"/>
              </a:gdLst>
              <a:ahLst/>
              <a:cxnLst>
                <a:cxn ang="0">
                  <a:pos x="connsiteX0" y="connsiteY0"/>
                </a:cxn>
                <a:cxn ang="0">
                  <a:pos x="connsiteX1" y="connsiteY1"/>
                </a:cxn>
                <a:cxn ang="0">
                  <a:pos x="connsiteX2" y="connsiteY2"/>
                </a:cxn>
                <a:cxn ang="0">
                  <a:pos x="connsiteX3" y="connsiteY3"/>
                </a:cxn>
              </a:cxnLst>
              <a:rect l="l" t="t" r="r" b="b"/>
              <a:pathLst>
                <a:path w="72130" h="330985">
                  <a:moveTo>
                    <a:pt x="33614" y="0"/>
                  </a:moveTo>
                  <a:cubicBezTo>
                    <a:pt x="22375" y="0"/>
                    <a:pt x="-9820" y="303467"/>
                    <a:pt x="2944" y="319849"/>
                  </a:cubicBezTo>
                  <a:cubicBezTo>
                    <a:pt x="15707" y="336137"/>
                    <a:pt x="61332" y="333184"/>
                    <a:pt x="70476" y="319849"/>
                  </a:cubicBezTo>
                  <a:cubicBezTo>
                    <a:pt x="79620" y="306419"/>
                    <a:pt x="48568" y="0"/>
                    <a:pt x="33614" y="0"/>
                  </a:cubicBezTo>
                  <a:close/>
                </a:path>
              </a:pathLst>
            </a:custGeom>
            <a:solidFill>
              <a:srgbClr val="D9674E"/>
            </a:solidFill>
            <a:ln w="9525" cap="flat">
              <a:noFill/>
              <a:prstDash val="solid"/>
              <a:miter/>
            </a:ln>
          </p:spPr>
          <p:txBody>
            <a:bodyPr rtlCol="0" anchor="ctr"/>
            <a:lstStyle/>
            <a:p>
              <a:endParaRPr lang="zh-CN" altLang="en-US"/>
            </a:p>
          </p:txBody>
        </p:sp>
        <p:sp>
          <p:nvSpPr>
            <p:cNvPr id="63" name="iṥḻiḍé">
              <a:extLst>
                <a:ext uri="{FF2B5EF4-FFF2-40B4-BE49-F238E27FC236}">
                  <a16:creationId xmlns:a16="http://schemas.microsoft.com/office/drawing/2014/main" id="{48419C7F-58BF-4357-82ED-46CAB0F1255D}"/>
                </a:ext>
              </a:extLst>
            </p:cNvPr>
            <p:cNvSpPr/>
            <p:nvPr/>
          </p:nvSpPr>
          <p:spPr>
            <a:xfrm>
              <a:off x="5145786" y="2312895"/>
              <a:ext cx="166083" cy="123884"/>
            </a:xfrm>
            <a:custGeom>
              <a:avLst/>
              <a:gdLst>
                <a:gd name="connsiteX0" fmla="*/ 0 w 166083"/>
                <a:gd name="connsiteY0" fmla="*/ 36636 h 123884"/>
                <a:gd name="connsiteX1" fmla="*/ 76581 w 166083"/>
                <a:gd name="connsiteY1" fmla="*/ 155 h 123884"/>
                <a:gd name="connsiteX2" fmla="*/ 151733 w 166083"/>
                <a:gd name="connsiteY2" fmla="*/ 35016 h 123884"/>
                <a:gd name="connsiteX3" fmla="*/ 162782 w 166083"/>
                <a:gd name="connsiteY3" fmla="*/ 123885 h 123884"/>
              </a:gdLst>
              <a:ahLst/>
              <a:cxnLst>
                <a:cxn ang="0">
                  <a:pos x="connsiteX0" y="connsiteY0"/>
                </a:cxn>
                <a:cxn ang="0">
                  <a:pos x="connsiteX1" y="connsiteY1"/>
                </a:cxn>
                <a:cxn ang="0">
                  <a:pos x="connsiteX2" y="connsiteY2"/>
                </a:cxn>
                <a:cxn ang="0">
                  <a:pos x="connsiteX3" y="connsiteY3"/>
                </a:cxn>
              </a:cxnLst>
              <a:rect l="l" t="t" r="r" b="b"/>
              <a:pathLst>
                <a:path w="166083" h="123884">
                  <a:moveTo>
                    <a:pt x="0" y="36636"/>
                  </a:moveTo>
                  <a:cubicBezTo>
                    <a:pt x="20574" y="16347"/>
                    <a:pt x="47720" y="1774"/>
                    <a:pt x="76581" y="155"/>
                  </a:cubicBezTo>
                  <a:cubicBezTo>
                    <a:pt x="105442" y="-1560"/>
                    <a:pt x="135636" y="11013"/>
                    <a:pt x="151733" y="35016"/>
                  </a:cubicBezTo>
                  <a:cubicBezTo>
                    <a:pt x="168783" y="60448"/>
                    <a:pt x="168021" y="93690"/>
                    <a:pt x="162782" y="123885"/>
                  </a:cubicBezTo>
                </a:path>
              </a:pathLst>
            </a:custGeom>
            <a:noFill/>
            <a:ln w="9525" cap="rnd">
              <a:solidFill>
                <a:srgbClr val="3A2120"/>
              </a:solidFill>
              <a:prstDash val="solid"/>
              <a:round/>
            </a:ln>
          </p:spPr>
          <p:txBody>
            <a:bodyPr rtlCol="0" anchor="ctr"/>
            <a:lstStyle/>
            <a:p>
              <a:endParaRPr lang="zh-CN" altLang="en-US"/>
            </a:p>
          </p:txBody>
        </p:sp>
        <p:sp>
          <p:nvSpPr>
            <p:cNvPr id="64" name="işlîde">
              <a:extLst>
                <a:ext uri="{FF2B5EF4-FFF2-40B4-BE49-F238E27FC236}">
                  <a16:creationId xmlns:a16="http://schemas.microsoft.com/office/drawing/2014/main" id="{4A399E52-EBB5-4A3A-AE79-92CF2FABA6CE}"/>
                </a:ext>
              </a:extLst>
            </p:cNvPr>
            <p:cNvSpPr/>
            <p:nvPr/>
          </p:nvSpPr>
          <p:spPr>
            <a:xfrm>
              <a:off x="4034671" y="2309758"/>
              <a:ext cx="88510" cy="154167"/>
            </a:xfrm>
            <a:custGeom>
              <a:avLst/>
              <a:gdLst>
                <a:gd name="connsiteX0" fmla="*/ 17073 w 88510"/>
                <a:gd name="connsiteY0" fmla="*/ 154168 h 154167"/>
                <a:gd name="connsiteX1" fmla="*/ 7548 w 88510"/>
                <a:gd name="connsiteY1" fmla="*/ 54536 h 154167"/>
                <a:gd name="connsiteX2" fmla="*/ 88511 w 88510"/>
                <a:gd name="connsiteY2" fmla="*/ 53 h 154167"/>
              </a:gdLst>
              <a:ahLst/>
              <a:cxnLst>
                <a:cxn ang="0">
                  <a:pos x="connsiteX0" y="connsiteY0"/>
                </a:cxn>
                <a:cxn ang="0">
                  <a:pos x="connsiteX1" y="connsiteY1"/>
                </a:cxn>
                <a:cxn ang="0">
                  <a:pos x="connsiteX2" y="connsiteY2"/>
                </a:cxn>
              </a:cxnLst>
              <a:rect l="l" t="t" r="r" b="b"/>
              <a:pathLst>
                <a:path w="88510" h="154167">
                  <a:moveTo>
                    <a:pt x="17073" y="154168"/>
                  </a:moveTo>
                  <a:cubicBezTo>
                    <a:pt x="-739" y="124450"/>
                    <a:pt x="-5787" y="86540"/>
                    <a:pt x="7548" y="54536"/>
                  </a:cubicBezTo>
                  <a:cubicBezTo>
                    <a:pt x="20883" y="22627"/>
                    <a:pt x="53935" y="-1280"/>
                    <a:pt x="88511" y="53"/>
                  </a:cubicBezTo>
                </a:path>
              </a:pathLst>
            </a:custGeom>
            <a:noFill/>
            <a:ln w="9525" cap="rnd">
              <a:solidFill>
                <a:srgbClr val="3A2120"/>
              </a:solidFill>
              <a:prstDash val="solid"/>
              <a:round/>
            </a:ln>
          </p:spPr>
          <p:txBody>
            <a:bodyPr rtlCol="0" anchor="ctr"/>
            <a:lstStyle/>
            <a:p>
              <a:endParaRPr lang="zh-CN" altLang="en-US"/>
            </a:p>
          </p:txBody>
        </p:sp>
        <p:sp>
          <p:nvSpPr>
            <p:cNvPr id="65" name="iSḻídè">
              <a:extLst>
                <a:ext uri="{FF2B5EF4-FFF2-40B4-BE49-F238E27FC236}">
                  <a16:creationId xmlns:a16="http://schemas.microsoft.com/office/drawing/2014/main" id="{FB026334-1AA5-4395-970E-FBEE422950BE}"/>
                </a:ext>
              </a:extLst>
            </p:cNvPr>
            <p:cNvSpPr/>
            <p:nvPr/>
          </p:nvSpPr>
          <p:spPr>
            <a:xfrm>
              <a:off x="5207603" y="2327242"/>
              <a:ext cx="71515" cy="172878"/>
            </a:xfrm>
            <a:custGeom>
              <a:avLst/>
              <a:gdLst>
                <a:gd name="connsiteX0" fmla="*/ 67342 w 71515"/>
                <a:gd name="connsiteY0" fmla="*/ 0 h 172878"/>
                <a:gd name="connsiteX1" fmla="*/ 68961 w 71515"/>
                <a:gd name="connsiteY1" fmla="*/ 52864 h 172878"/>
                <a:gd name="connsiteX2" fmla="*/ 0 w 71515"/>
                <a:gd name="connsiteY2" fmla="*/ 172879 h 172878"/>
              </a:gdLst>
              <a:ahLst/>
              <a:cxnLst>
                <a:cxn ang="0">
                  <a:pos x="connsiteX0" y="connsiteY0"/>
                </a:cxn>
                <a:cxn ang="0">
                  <a:pos x="connsiteX1" y="connsiteY1"/>
                </a:cxn>
                <a:cxn ang="0">
                  <a:pos x="connsiteX2" y="connsiteY2"/>
                </a:cxn>
              </a:cxnLst>
              <a:rect l="l" t="t" r="r" b="b"/>
              <a:pathLst>
                <a:path w="71515" h="172878">
                  <a:moveTo>
                    <a:pt x="67342" y="0"/>
                  </a:moveTo>
                  <a:cubicBezTo>
                    <a:pt x="73057" y="16859"/>
                    <a:pt x="72200" y="35338"/>
                    <a:pt x="68961" y="52864"/>
                  </a:cubicBezTo>
                  <a:cubicBezTo>
                    <a:pt x="60389" y="99060"/>
                    <a:pt x="35624" y="142208"/>
                    <a:pt x="0" y="172879"/>
                  </a:cubicBezTo>
                </a:path>
              </a:pathLst>
            </a:custGeom>
            <a:noFill/>
            <a:ln w="9525" cap="rnd">
              <a:solidFill>
                <a:srgbClr val="3A2120"/>
              </a:solidFill>
              <a:prstDash val="solid"/>
              <a:round/>
            </a:ln>
          </p:spPr>
          <p:txBody>
            <a:bodyPr rtlCol="0" anchor="ctr"/>
            <a:lstStyle/>
            <a:p>
              <a:endParaRPr lang="zh-CN" altLang="en-US"/>
            </a:p>
          </p:txBody>
        </p:sp>
        <p:sp>
          <p:nvSpPr>
            <p:cNvPr id="66" name="ïSlîḋè">
              <a:extLst>
                <a:ext uri="{FF2B5EF4-FFF2-40B4-BE49-F238E27FC236}">
                  <a16:creationId xmlns:a16="http://schemas.microsoft.com/office/drawing/2014/main" id="{7BB723DB-5769-4BF9-BF50-7D9861115631}"/>
                </a:ext>
              </a:extLst>
            </p:cNvPr>
            <p:cNvSpPr/>
            <p:nvPr/>
          </p:nvSpPr>
          <p:spPr>
            <a:xfrm>
              <a:off x="4056021" y="2338101"/>
              <a:ext cx="68303" cy="151923"/>
            </a:xfrm>
            <a:custGeom>
              <a:avLst/>
              <a:gdLst>
                <a:gd name="connsiteX0" fmla="*/ 5438 w 68303"/>
                <a:gd name="connsiteY0" fmla="*/ 0 h 151923"/>
                <a:gd name="connsiteX1" fmla="*/ 295 w 68303"/>
                <a:gd name="connsiteY1" fmla="*/ 29146 h 151923"/>
                <a:gd name="connsiteX2" fmla="*/ 17821 w 68303"/>
                <a:gd name="connsiteY2" fmla="*/ 100203 h 151923"/>
                <a:gd name="connsiteX3" fmla="*/ 68303 w 68303"/>
                <a:gd name="connsiteY3" fmla="*/ 151924 h 151923"/>
              </a:gdLst>
              <a:ahLst/>
              <a:cxnLst>
                <a:cxn ang="0">
                  <a:pos x="connsiteX0" y="connsiteY0"/>
                </a:cxn>
                <a:cxn ang="0">
                  <a:pos x="connsiteX1" y="connsiteY1"/>
                </a:cxn>
                <a:cxn ang="0">
                  <a:pos x="connsiteX2" y="connsiteY2"/>
                </a:cxn>
                <a:cxn ang="0">
                  <a:pos x="connsiteX3" y="connsiteY3"/>
                </a:cxn>
              </a:cxnLst>
              <a:rect l="l" t="t" r="r" b="b"/>
              <a:pathLst>
                <a:path w="68303" h="151923">
                  <a:moveTo>
                    <a:pt x="5438" y="0"/>
                  </a:moveTo>
                  <a:cubicBezTo>
                    <a:pt x="-372" y="8192"/>
                    <a:pt x="-372" y="19050"/>
                    <a:pt x="295" y="29146"/>
                  </a:cubicBezTo>
                  <a:cubicBezTo>
                    <a:pt x="2009" y="53626"/>
                    <a:pt x="6867" y="78200"/>
                    <a:pt x="17821" y="100203"/>
                  </a:cubicBezTo>
                  <a:cubicBezTo>
                    <a:pt x="28679" y="122206"/>
                    <a:pt x="46015" y="141542"/>
                    <a:pt x="68303" y="151924"/>
                  </a:cubicBezTo>
                </a:path>
              </a:pathLst>
            </a:custGeom>
            <a:noFill/>
            <a:ln w="9525" cap="rnd">
              <a:solidFill>
                <a:srgbClr val="3A2120"/>
              </a:solidFill>
              <a:prstDash val="solid"/>
              <a:round/>
            </a:ln>
          </p:spPr>
          <p:txBody>
            <a:bodyPr rtlCol="0" anchor="ctr"/>
            <a:lstStyle/>
            <a:p>
              <a:endParaRPr lang="zh-CN" altLang="en-US"/>
            </a:p>
          </p:txBody>
        </p:sp>
        <p:sp>
          <p:nvSpPr>
            <p:cNvPr id="67" name="îṩḷiḑé">
              <a:extLst>
                <a:ext uri="{FF2B5EF4-FFF2-40B4-BE49-F238E27FC236}">
                  <a16:creationId xmlns:a16="http://schemas.microsoft.com/office/drawing/2014/main" id="{350BD6DD-2538-4411-A7AE-C7AA4427D481}"/>
                </a:ext>
              </a:extLst>
            </p:cNvPr>
            <p:cNvSpPr/>
            <p:nvPr/>
          </p:nvSpPr>
          <p:spPr>
            <a:xfrm>
              <a:off x="4855654" y="2245177"/>
              <a:ext cx="126396" cy="21486"/>
            </a:xfrm>
            <a:custGeom>
              <a:avLst/>
              <a:gdLst>
                <a:gd name="connsiteX0" fmla="*/ 0 w 126396"/>
                <a:gd name="connsiteY0" fmla="*/ 8628 h 21486"/>
                <a:gd name="connsiteX1" fmla="*/ 126397 w 126396"/>
                <a:gd name="connsiteY1" fmla="*/ 21487 h 21486"/>
              </a:gdLst>
              <a:ahLst/>
              <a:cxnLst>
                <a:cxn ang="0">
                  <a:pos x="connsiteX0" y="connsiteY0"/>
                </a:cxn>
                <a:cxn ang="0">
                  <a:pos x="connsiteX1" y="connsiteY1"/>
                </a:cxn>
              </a:cxnLst>
              <a:rect l="l" t="t" r="r" b="b"/>
              <a:pathLst>
                <a:path w="126396" h="21486">
                  <a:moveTo>
                    <a:pt x="0" y="8628"/>
                  </a:moveTo>
                  <a:cubicBezTo>
                    <a:pt x="41148" y="-6422"/>
                    <a:pt x="89154" y="-1564"/>
                    <a:pt x="126397" y="21487"/>
                  </a:cubicBezTo>
                </a:path>
              </a:pathLst>
            </a:custGeom>
            <a:noFill/>
            <a:ln w="9525" cap="rnd">
              <a:solidFill>
                <a:srgbClr val="3A2120"/>
              </a:solidFill>
              <a:prstDash val="solid"/>
              <a:round/>
            </a:ln>
          </p:spPr>
          <p:txBody>
            <a:bodyPr rtlCol="0" anchor="ctr"/>
            <a:lstStyle/>
            <a:p>
              <a:endParaRPr lang="zh-CN" altLang="en-US"/>
            </a:p>
          </p:txBody>
        </p:sp>
        <p:sp>
          <p:nvSpPr>
            <p:cNvPr id="68" name="iSliďe">
              <a:extLst>
                <a:ext uri="{FF2B5EF4-FFF2-40B4-BE49-F238E27FC236}">
                  <a16:creationId xmlns:a16="http://schemas.microsoft.com/office/drawing/2014/main" id="{F9797A81-DE5B-48FE-883B-077BD1EA4BA9}"/>
                </a:ext>
              </a:extLst>
            </p:cNvPr>
            <p:cNvSpPr/>
            <p:nvPr/>
          </p:nvSpPr>
          <p:spPr>
            <a:xfrm>
              <a:off x="4407693" y="2252381"/>
              <a:ext cx="114490" cy="16853"/>
            </a:xfrm>
            <a:custGeom>
              <a:avLst/>
              <a:gdLst>
                <a:gd name="connsiteX0" fmla="*/ 114491 w 114490"/>
                <a:gd name="connsiteY0" fmla="*/ 3233 h 16853"/>
                <a:gd name="connsiteX1" fmla="*/ 0 w 114490"/>
                <a:gd name="connsiteY1" fmla="*/ 16854 h 16853"/>
              </a:gdLst>
              <a:ahLst/>
              <a:cxnLst>
                <a:cxn ang="0">
                  <a:pos x="connsiteX0" y="connsiteY0"/>
                </a:cxn>
                <a:cxn ang="0">
                  <a:pos x="connsiteX1" y="connsiteY1"/>
                </a:cxn>
              </a:cxnLst>
              <a:rect l="l" t="t" r="r" b="b"/>
              <a:pathLst>
                <a:path w="114490" h="16853">
                  <a:moveTo>
                    <a:pt x="114491" y="3233"/>
                  </a:moveTo>
                  <a:cubicBezTo>
                    <a:pt x="76105" y="-3911"/>
                    <a:pt x="35624" y="852"/>
                    <a:pt x="0" y="16854"/>
                  </a:cubicBezTo>
                </a:path>
              </a:pathLst>
            </a:custGeom>
            <a:noFill/>
            <a:ln w="9525" cap="rnd">
              <a:solidFill>
                <a:srgbClr val="3A2120"/>
              </a:solidFill>
              <a:prstDash val="solid"/>
              <a:round/>
            </a:ln>
          </p:spPr>
          <p:txBody>
            <a:bodyPr rtlCol="0" anchor="ctr"/>
            <a:lstStyle/>
            <a:p>
              <a:endParaRPr lang="zh-CN" altLang="en-US"/>
            </a:p>
          </p:txBody>
        </p:sp>
        <p:sp>
          <p:nvSpPr>
            <p:cNvPr id="69" name="iśḻíḑè">
              <a:extLst>
                <a:ext uri="{FF2B5EF4-FFF2-40B4-BE49-F238E27FC236}">
                  <a16:creationId xmlns:a16="http://schemas.microsoft.com/office/drawing/2014/main" id="{940BD42A-2B2D-43E7-AE86-6EB47825DA56}"/>
                </a:ext>
              </a:extLst>
            </p:cNvPr>
            <p:cNvSpPr/>
            <p:nvPr/>
          </p:nvSpPr>
          <p:spPr>
            <a:xfrm>
              <a:off x="4609528" y="2242766"/>
              <a:ext cx="165449" cy="55805"/>
            </a:xfrm>
            <a:custGeom>
              <a:avLst/>
              <a:gdLst>
                <a:gd name="connsiteX0" fmla="*/ 0 w 165449"/>
                <a:gd name="connsiteY0" fmla="*/ 49996 h 55805"/>
                <a:gd name="connsiteX1" fmla="*/ 43243 w 165449"/>
                <a:gd name="connsiteY1" fmla="*/ 7609 h 55805"/>
                <a:gd name="connsiteX2" fmla="*/ 104204 w 165449"/>
                <a:gd name="connsiteY2" fmla="*/ 2180 h 55805"/>
                <a:gd name="connsiteX3" fmla="*/ 143542 w 165449"/>
                <a:gd name="connsiteY3" fmla="*/ 19516 h 55805"/>
                <a:gd name="connsiteX4" fmla="*/ 165449 w 165449"/>
                <a:gd name="connsiteY4" fmla="*/ 55806 h 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49" h="55805">
                  <a:moveTo>
                    <a:pt x="0" y="49996"/>
                  </a:moveTo>
                  <a:cubicBezTo>
                    <a:pt x="7906" y="30850"/>
                    <a:pt x="24193" y="15706"/>
                    <a:pt x="43243" y="7609"/>
                  </a:cubicBezTo>
                  <a:cubicBezTo>
                    <a:pt x="62293" y="-487"/>
                    <a:pt x="83915" y="-1820"/>
                    <a:pt x="104204" y="2180"/>
                  </a:cubicBezTo>
                  <a:cubicBezTo>
                    <a:pt x="118396" y="4942"/>
                    <a:pt x="132302" y="10372"/>
                    <a:pt x="143542" y="19516"/>
                  </a:cubicBezTo>
                  <a:cubicBezTo>
                    <a:pt x="154781" y="28564"/>
                    <a:pt x="163259" y="41518"/>
                    <a:pt x="165449" y="55806"/>
                  </a:cubicBezTo>
                </a:path>
              </a:pathLst>
            </a:custGeom>
            <a:noFill/>
            <a:ln w="9525" cap="rnd">
              <a:solidFill>
                <a:srgbClr val="3A2120"/>
              </a:solidFill>
              <a:prstDash val="solid"/>
              <a:round/>
            </a:ln>
          </p:spPr>
          <p:txBody>
            <a:bodyPr rtlCol="0" anchor="ctr"/>
            <a:lstStyle/>
            <a:p>
              <a:endParaRPr lang="zh-CN" altLang="en-US"/>
            </a:p>
          </p:txBody>
        </p:sp>
        <p:sp>
          <p:nvSpPr>
            <p:cNvPr id="70" name="íṧḻîḍè">
              <a:extLst>
                <a:ext uri="{FF2B5EF4-FFF2-40B4-BE49-F238E27FC236}">
                  <a16:creationId xmlns:a16="http://schemas.microsoft.com/office/drawing/2014/main" id="{A309A3FA-350A-4632-8095-A505F84E0679}"/>
                </a:ext>
              </a:extLst>
            </p:cNvPr>
            <p:cNvSpPr/>
            <p:nvPr/>
          </p:nvSpPr>
          <p:spPr>
            <a:xfrm>
              <a:off x="4867192" y="3620730"/>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465"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71" name="ïŝ1ïḍé">
              <a:extLst>
                <a:ext uri="{FF2B5EF4-FFF2-40B4-BE49-F238E27FC236}">
                  <a16:creationId xmlns:a16="http://schemas.microsoft.com/office/drawing/2014/main" id="{37E545C7-F487-403D-90FA-59B96A1D4A35}"/>
                </a:ext>
              </a:extLst>
            </p:cNvPr>
            <p:cNvSpPr/>
            <p:nvPr/>
          </p:nvSpPr>
          <p:spPr>
            <a:xfrm>
              <a:off x="4763751" y="3791894"/>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72" name="ïṩľîḍê">
              <a:extLst>
                <a:ext uri="{FF2B5EF4-FFF2-40B4-BE49-F238E27FC236}">
                  <a16:creationId xmlns:a16="http://schemas.microsoft.com/office/drawing/2014/main" id="{9E55E7E8-387F-4E96-A091-0BC6DD81460A}"/>
                </a:ext>
              </a:extLst>
            </p:cNvPr>
            <p:cNvSpPr/>
            <p:nvPr/>
          </p:nvSpPr>
          <p:spPr>
            <a:xfrm>
              <a:off x="4730508" y="5304083"/>
              <a:ext cx="38567" cy="39555"/>
            </a:xfrm>
            <a:custGeom>
              <a:avLst/>
              <a:gdLst>
                <a:gd name="connsiteX0" fmla="*/ 4369 w 38567"/>
                <a:gd name="connsiteY0" fmla="*/ 7342 h 39555"/>
                <a:gd name="connsiteX1" fmla="*/ 940 w 38567"/>
                <a:gd name="connsiteY1" fmla="*/ 13629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2"/>
                    <a:pt x="940" y="13629"/>
                  </a:cubicBezTo>
                  <a:cubicBezTo>
                    <a:pt x="-1823" y="22296"/>
                    <a:pt x="1606" y="33059"/>
                    <a:pt x="9893" y="37536"/>
                  </a:cubicBezTo>
                  <a:cubicBezTo>
                    <a:pt x="20275" y="43061"/>
                    <a:pt x="34944" y="36679"/>
                    <a:pt x="37992" y="25344"/>
                  </a:cubicBezTo>
                  <a:cubicBezTo>
                    <a:pt x="39802" y="18391"/>
                    <a:pt x="37230" y="10009"/>
                    <a:pt x="31896" y="4675"/>
                  </a:cubicBezTo>
                  <a:cubicBezTo>
                    <a:pt x="23704"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73" name="ïslîḑe">
              <a:extLst>
                <a:ext uri="{FF2B5EF4-FFF2-40B4-BE49-F238E27FC236}">
                  <a16:creationId xmlns:a16="http://schemas.microsoft.com/office/drawing/2014/main" id="{3428F451-566F-4C06-A5FC-640A2CA8A55F}"/>
                </a:ext>
              </a:extLst>
            </p:cNvPr>
            <p:cNvSpPr/>
            <p:nvPr/>
          </p:nvSpPr>
          <p:spPr>
            <a:xfrm>
              <a:off x="4697076" y="5486417"/>
              <a:ext cx="38567" cy="39625"/>
            </a:xfrm>
            <a:custGeom>
              <a:avLst/>
              <a:gdLst>
                <a:gd name="connsiteX0" fmla="*/ 4369 w 38567"/>
                <a:gd name="connsiteY0" fmla="*/ 7411 h 39625"/>
                <a:gd name="connsiteX1" fmla="*/ 940 w 38567"/>
                <a:gd name="connsiteY1" fmla="*/ 13698 h 39625"/>
                <a:gd name="connsiteX2" fmla="*/ 9893 w 38567"/>
                <a:gd name="connsiteY2" fmla="*/ 37606 h 39625"/>
                <a:gd name="connsiteX3" fmla="*/ 37992 w 38567"/>
                <a:gd name="connsiteY3" fmla="*/ 25414 h 39625"/>
                <a:gd name="connsiteX4" fmla="*/ 31896 w 38567"/>
                <a:gd name="connsiteY4" fmla="*/ 4744 h 39625"/>
                <a:gd name="connsiteX5" fmla="*/ 4369 w 38567"/>
                <a:gd name="connsiteY5" fmla="*/ 7411 h 3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625">
                  <a:moveTo>
                    <a:pt x="4369" y="7411"/>
                  </a:moveTo>
                  <a:cubicBezTo>
                    <a:pt x="2845" y="9316"/>
                    <a:pt x="1606" y="11412"/>
                    <a:pt x="940" y="13698"/>
                  </a:cubicBezTo>
                  <a:cubicBezTo>
                    <a:pt x="-1823" y="22366"/>
                    <a:pt x="1606" y="33129"/>
                    <a:pt x="9893" y="37606"/>
                  </a:cubicBezTo>
                  <a:cubicBezTo>
                    <a:pt x="20275" y="43130"/>
                    <a:pt x="34944" y="36748"/>
                    <a:pt x="37992" y="25414"/>
                  </a:cubicBezTo>
                  <a:cubicBezTo>
                    <a:pt x="39802" y="18460"/>
                    <a:pt x="37230" y="10078"/>
                    <a:pt x="31896" y="4744"/>
                  </a:cubicBezTo>
                  <a:cubicBezTo>
                    <a:pt x="23609" y="-3257"/>
                    <a:pt x="10560" y="-304"/>
                    <a:pt x="4369" y="7411"/>
                  </a:cubicBezTo>
                  <a:close/>
                </a:path>
              </a:pathLst>
            </a:custGeom>
            <a:solidFill>
              <a:srgbClr val="3A2120"/>
            </a:solidFill>
            <a:ln w="9525" cap="flat">
              <a:noFill/>
              <a:prstDash val="solid"/>
              <a:miter/>
            </a:ln>
          </p:spPr>
          <p:txBody>
            <a:bodyPr rtlCol="0" anchor="ctr"/>
            <a:lstStyle/>
            <a:p>
              <a:endParaRPr lang="zh-CN" altLang="en-US"/>
            </a:p>
          </p:txBody>
        </p:sp>
        <p:sp>
          <p:nvSpPr>
            <p:cNvPr id="74" name="iS1ïḋê">
              <a:extLst>
                <a:ext uri="{FF2B5EF4-FFF2-40B4-BE49-F238E27FC236}">
                  <a16:creationId xmlns:a16="http://schemas.microsoft.com/office/drawing/2014/main" id="{80860D09-A005-4D58-ABBD-2D9BF3DD9974}"/>
                </a:ext>
              </a:extLst>
            </p:cNvPr>
            <p:cNvSpPr/>
            <p:nvPr/>
          </p:nvSpPr>
          <p:spPr>
            <a:xfrm>
              <a:off x="4452474" y="3620730"/>
              <a:ext cx="38567" cy="39555"/>
            </a:xfrm>
            <a:custGeom>
              <a:avLst/>
              <a:gdLst>
                <a:gd name="connsiteX0" fmla="*/ 4369 w 38567"/>
                <a:gd name="connsiteY0" fmla="*/ 7342 h 39555"/>
                <a:gd name="connsiteX1" fmla="*/ 940 w 38567"/>
                <a:gd name="connsiteY1" fmla="*/ 13628 h 39555"/>
                <a:gd name="connsiteX2" fmla="*/ 9893 w 38567"/>
                <a:gd name="connsiteY2" fmla="*/ 37536 h 39555"/>
                <a:gd name="connsiteX3" fmla="*/ 37992 w 38567"/>
                <a:gd name="connsiteY3" fmla="*/ 25344 h 39555"/>
                <a:gd name="connsiteX4" fmla="*/ 31896 w 38567"/>
                <a:gd name="connsiteY4" fmla="*/ 4675 h 39555"/>
                <a:gd name="connsiteX5" fmla="*/ 4369 w 38567"/>
                <a:gd name="connsiteY5" fmla="*/ 7342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555">
                  <a:moveTo>
                    <a:pt x="4369" y="7342"/>
                  </a:moveTo>
                  <a:cubicBezTo>
                    <a:pt x="2845" y="9247"/>
                    <a:pt x="1606" y="11343"/>
                    <a:pt x="940" y="13628"/>
                  </a:cubicBezTo>
                  <a:cubicBezTo>
                    <a:pt x="-1823" y="22296"/>
                    <a:pt x="1606" y="33060"/>
                    <a:pt x="9893" y="37536"/>
                  </a:cubicBezTo>
                  <a:cubicBezTo>
                    <a:pt x="20275" y="43061"/>
                    <a:pt x="34944" y="36679"/>
                    <a:pt x="37992" y="25344"/>
                  </a:cubicBezTo>
                  <a:cubicBezTo>
                    <a:pt x="39802" y="18391"/>
                    <a:pt x="37230" y="10009"/>
                    <a:pt x="31896" y="4675"/>
                  </a:cubicBezTo>
                  <a:cubicBezTo>
                    <a:pt x="23609" y="-3231"/>
                    <a:pt x="10560" y="-278"/>
                    <a:pt x="4369" y="7342"/>
                  </a:cubicBezTo>
                  <a:close/>
                </a:path>
              </a:pathLst>
            </a:custGeom>
            <a:solidFill>
              <a:srgbClr val="3A2120"/>
            </a:solidFill>
            <a:ln w="9525" cap="flat">
              <a:noFill/>
              <a:prstDash val="solid"/>
              <a:miter/>
            </a:ln>
          </p:spPr>
          <p:txBody>
            <a:bodyPr rtlCol="0" anchor="ctr"/>
            <a:lstStyle/>
            <a:p>
              <a:endParaRPr lang="zh-CN" altLang="en-US"/>
            </a:p>
          </p:txBody>
        </p:sp>
        <p:sp>
          <p:nvSpPr>
            <p:cNvPr id="75" name="íṥľïḋè">
              <a:extLst>
                <a:ext uri="{FF2B5EF4-FFF2-40B4-BE49-F238E27FC236}">
                  <a16:creationId xmlns:a16="http://schemas.microsoft.com/office/drawing/2014/main" id="{595CC043-AA55-4BB5-B4A8-BF777A09DC9C}"/>
                </a:ext>
              </a:extLst>
            </p:cNvPr>
            <p:cNvSpPr/>
            <p:nvPr/>
          </p:nvSpPr>
          <p:spPr>
            <a:xfrm>
              <a:off x="4763751" y="4002136"/>
              <a:ext cx="38567" cy="39625"/>
            </a:xfrm>
            <a:custGeom>
              <a:avLst/>
              <a:gdLst>
                <a:gd name="connsiteX0" fmla="*/ 4369 w 38567"/>
                <a:gd name="connsiteY0" fmla="*/ 7411 h 39625"/>
                <a:gd name="connsiteX1" fmla="*/ 940 w 38567"/>
                <a:gd name="connsiteY1" fmla="*/ 13698 h 39625"/>
                <a:gd name="connsiteX2" fmla="*/ 9893 w 38567"/>
                <a:gd name="connsiteY2" fmla="*/ 37605 h 39625"/>
                <a:gd name="connsiteX3" fmla="*/ 37992 w 38567"/>
                <a:gd name="connsiteY3" fmla="*/ 25413 h 39625"/>
                <a:gd name="connsiteX4" fmla="*/ 31896 w 38567"/>
                <a:gd name="connsiteY4" fmla="*/ 4744 h 39625"/>
                <a:gd name="connsiteX5" fmla="*/ 4369 w 38567"/>
                <a:gd name="connsiteY5" fmla="*/ 7411 h 3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7" h="39625">
                  <a:moveTo>
                    <a:pt x="4369" y="7411"/>
                  </a:moveTo>
                  <a:cubicBezTo>
                    <a:pt x="2845" y="9316"/>
                    <a:pt x="1606" y="11412"/>
                    <a:pt x="940" y="13698"/>
                  </a:cubicBezTo>
                  <a:cubicBezTo>
                    <a:pt x="-1823" y="22365"/>
                    <a:pt x="1606" y="33129"/>
                    <a:pt x="9893" y="37605"/>
                  </a:cubicBezTo>
                  <a:cubicBezTo>
                    <a:pt x="20275" y="43130"/>
                    <a:pt x="34944" y="36748"/>
                    <a:pt x="37992" y="25413"/>
                  </a:cubicBezTo>
                  <a:cubicBezTo>
                    <a:pt x="39802" y="18460"/>
                    <a:pt x="37230" y="10078"/>
                    <a:pt x="31896" y="4744"/>
                  </a:cubicBezTo>
                  <a:cubicBezTo>
                    <a:pt x="23609" y="-3257"/>
                    <a:pt x="10560" y="-304"/>
                    <a:pt x="4369" y="7411"/>
                  </a:cubicBezTo>
                  <a:close/>
                </a:path>
              </a:pathLst>
            </a:custGeom>
            <a:solidFill>
              <a:srgbClr val="3A2120"/>
            </a:solidFill>
            <a:ln w="9525" cap="flat">
              <a:noFill/>
              <a:prstDash val="solid"/>
              <a:miter/>
            </a:ln>
          </p:spPr>
          <p:txBody>
            <a:bodyPr rtlCol="0" anchor="ctr"/>
            <a:lstStyle/>
            <a:p>
              <a:endParaRPr lang="zh-CN" altLang="en-US"/>
            </a:p>
          </p:txBody>
        </p:sp>
        <p:sp>
          <p:nvSpPr>
            <p:cNvPr id="76" name="íš1íḋê">
              <a:extLst>
                <a:ext uri="{FF2B5EF4-FFF2-40B4-BE49-F238E27FC236}">
                  <a16:creationId xmlns:a16="http://schemas.microsoft.com/office/drawing/2014/main" id="{1F2DABAB-4DAB-4792-B379-C30CF90D3C13}"/>
                </a:ext>
              </a:extLst>
            </p:cNvPr>
            <p:cNvSpPr/>
            <p:nvPr/>
          </p:nvSpPr>
          <p:spPr>
            <a:xfrm>
              <a:off x="4213955" y="2886550"/>
              <a:ext cx="238978" cy="260984"/>
            </a:xfrm>
            <a:custGeom>
              <a:avLst/>
              <a:gdLst>
                <a:gd name="connsiteX0" fmla="*/ 87439 w 238978"/>
                <a:gd name="connsiteY0" fmla="*/ 260985 h 260984"/>
                <a:gd name="connsiteX1" fmla="*/ 0 w 238978"/>
                <a:gd name="connsiteY1" fmla="*/ 170212 h 260984"/>
                <a:gd name="connsiteX2" fmla="*/ 238506 w 238978"/>
                <a:gd name="connsiteY2" fmla="*/ 0 h 260984"/>
                <a:gd name="connsiteX3" fmla="*/ 234220 w 238978"/>
                <a:gd name="connsiteY3" fmla="*/ 140017 h 260984"/>
                <a:gd name="connsiteX4" fmla="*/ 87439 w 238978"/>
                <a:gd name="connsiteY4" fmla="*/ 260985 h 26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78" h="260984">
                  <a:moveTo>
                    <a:pt x="87439" y="260985"/>
                  </a:moveTo>
                  <a:lnTo>
                    <a:pt x="0" y="170212"/>
                  </a:lnTo>
                  <a:lnTo>
                    <a:pt x="238506" y="0"/>
                  </a:lnTo>
                  <a:cubicBezTo>
                    <a:pt x="238506" y="0"/>
                    <a:pt x="241078" y="85439"/>
                    <a:pt x="234220" y="140017"/>
                  </a:cubicBezTo>
                  <a:lnTo>
                    <a:pt x="87439" y="260985"/>
                  </a:lnTo>
                  <a:close/>
                </a:path>
              </a:pathLst>
            </a:custGeom>
            <a:solidFill>
              <a:srgbClr val="FFDEBB"/>
            </a:solidFill>
            <a:ln w="9525" cap="flat">
              <a:noFill/>
              <a:prstDash val="solid"/>
              <a:miter/>
            </a:ln>
          </p:spPr>
          <p:txBody>
            <a:bodyPr rtlCol="0" anchor="ctr"/>
            <a:lstStyle/>
            <a:p>
              <a:endParaRPr lang="zh-CN" altLang="en-US"/>
            </a:p>
          </p:txBody>
        </p:sp>
        <p:sp>
          <p:nvSpPr>
            <p:cNvPr id="77" name="îsḷîdè">
              <a:extLst>
                <a:ext uri="{FF2B5EF4-FFF2-40B4-BE49-F238E27FC236}">
                  <a16:creationId xmlns:a16="http://schemas.microsoft.com/office/drawing/2014/main" id="{AD0264A9-E974-4D4E-9571-559DFF396EA3}"/>
                </a:ext>
              </a:extLst>
            </p:cNvPr>
            <p:cNvSpPr/>
            <p:nvPr/>
          </p:nvSpPr>
          <p:spPr>
            <a:xfrm>
              <a:off x="4892897" y="2905981"/>
              <a:ext cx="200215" cy="214407"/>
            </a:xfrm>
            <a:custGeom>
              <a:avLst/>
              <a:gdLst>
                <a:gd name="connsiteX0" fmla="*/ 0 w 200215"/>
                <a:gd name="connsiteY0" fmla="*/ 0 h 214407"/>
                <a:gd name="connsiteX1" fmla="*/ 200216 w 200215"/>
                <a:gd name="connsiteY1" fmla="*/ 107252 h 214407"/>
                <a:gd name="connsiteX2" fmla="*/ 124587 w 200215"/>
                <a:gd name="connsiteY2" fmla="*/ 214408 h 214407"/>
                <a:gd name="connsiteX3" fmla="*/ 11621 w 200215"/>
                <a:gd name="connsiteY3" fmla="*/ 120587 h 214407"/>
              </a:gdLst>
              <a:ahLst/>
              <a:cxnLst>
                <a:cxn ang="0">
                  <a:pos x="connsiteX0" y="connsiteY0"/>
                </a:cxn>
                <a:cxn ang="0">
                  <a:pos x="connsiteX1" y="connsiteY1"/>
                </a:cxn>
                <a:cxn ang="0">
                  <a:pos x="connsiteX2" y="connsiteY2"/>
                </a:cxn>
                <a:cxn ang="0">
                  <a:pos x="connsiteX3" y="connsiteY3"/>
                </a:cxn>
              </a:cxnLst>
              <a:rect l="l" t="t" r="r" b="b"/>
              <a:pathLst>
                <a:path w="200215" h="214407">
                  <a:moveTo>
                    <a:pt x="0" y="0"/>
                  </a:moveTo>
                  <a:lnTo>
                    <a:pt x="200216" y="107252"/>
                  </a:lnTo>
                  <a:lnTo>
                    <a:pt x="124587" y="214408"/>
                  </a:lnTo>
                  <a:lnTo>
                    <a:pt x="11621" y="120587"/>
                  </a:lnTo>
                  <a:close/>
                </a:path>
              </a:pathLst>
            </a:custGeom>
            <a:solidFill>
              <a:srgbClr val="FFDEBB"/>
            </a:solidFill>
            <a:ln w="9525" cap="flat">
              <a:noFill/>
              <a:prstDash val="solid"/>
              <a:miter/>
            </a:ln>
          </p:spPr>
          <p:txBody>
            <a:bodyPr rtlCol="0" anchor="ctr"/>
            <a:lstStyle/>
            <a:p>
              <a:endParaRPr lang="zh-CN" altLang="en-US"/>
            </a:p>
          </p:txBody>
        </p:sp>
        <p:sp>
          <p:nvSpPr>
            <p:cNvPr id="78" name="îṡḷïḍè">
              <a:extLst>
                <a:ext uri="{FF2B5EF4-FFF2-40B4-BE49-F238E27FC236}">
                  <a16:creationId xmlns:a16="http://schemas.microsoft.com/office/drawing/2014/main" id="{A77F10EA-791F-4E36-962F-97321AB2422E}"/>
                </a:ext>
              </a:extLst>
            </p:cNvPr>
            <p:cNvSpPr/>
            <p:nvPr/>
          </p:nvSpPr>
          <p:spPr>
            <a:xfrm>
              <a:off x="3342608" y="5276278"/>
              <a:ext cx="146018" cy="382142"/>
            </a:xfrm>
            <a:custGeom>
              <a:avLst/>
              <a:gdLst>
                <a:gd name="connsiteX0" fmla="*/ 0 w 146018"/>
                <a:gd name="connsiteY0" fmla="*/ 0 h 382142"/>
                <a:gd name="connsiteX1" fmla="*/ 108490 w 146018"/>
                <a:gd name="connsiteY1" fmla="*/ 176213 h 382142"/>
                <a:gd name="connsiteX2" fmla="*/ 146018 w 146018"/>
                <a:gd name="connsiteY2" fmla="*/ 382143 h 382142"/>
              </a:gdLst>
              <a:ahLst/>
              <a:cxnLst>
                <a:cxn ang="0">
                  <a:pos x="connsiteX0" y="connsiteY0"/>
                </a:cxn>
                <a:cxn ang="0">
                  <a:pos x="connsiteX1" y="connsiteY1"/>
                </a:cxn>
                <a:cxn ang="0">
                  <a:pos x="connsiteX2" y="connsiteY2"/>
                </a:cxn>
              </a:cxnLst>
              <a:rect l="l" t="t" r="r" b="b"/>
              <a:pathLst>
                <a:path w="146018" h="382142">
                  <a:moveTo>
                    <a:pt x="0" y="0"/>
                  </a:moveTo>
                  <a:cubicBezTo>
                    <a:pt x="53054" y="45529"/>
                    <a:pt x="87535" y="109538"/>
                    <a:pt x="108490" y="176213"/>
                  </a:cubicBezTo>
                  <a:cubicBezTo>
                    <a:pt x="129445" y="242888"/>
                    <a:pt x="137731" y="312801"/>
                    <a:pt x="146018" y="382143"/>
                  </a:cubicBezTo>
                </a:path>
              </a:pathLst>
            </a:custGeom>
            <a:noFill/>
            <a:ln w="9525" cap="rnd">
              <a:solidFill>
                <a:srgbClr val="3A2120"/>
              </a:solidFill>
              <a:prstDash val="solid"/>
              <a:round/>
            </a:ln>
          </p:spPr>
          <p:txBody>
            <a:bodyPr rtlCol="0" anchor="ctr"/>
            <a:lstStyle/>
            <a:p>
              <a:endParaRPr lang="zh-CN" altLang="en-US"/>
            </a:p>
          </p:txBody>
        </p:sp>
        <p:sp>
          <p:nvSpPr>
            <p:cNvPr id="79" name="işlïḓè">
              <a:extLst>
                <a:ext uri="{FF2B5EF4-FFF2-40B4-BE49-F238E27FC236}">
                  <a16:creationId xmlns:a16="http://schemas.microsoft.com/office/drawing/2014/main" id="{AEB6D256-B4FE-479E-87CB-A646400D75FC}"/>
                </a:ext>
              </a:extLst>
            </p:cNvPr>
            <p:cNvSpPr/>
            <p:nvPr/>
          </p:nvSpPr>
          <p:spPr>
            <a:xfrm>
              <a:off x="3345751" y="5323712"/>
              <a:ext cx="20288" cy="23526"/>
            </a:xfrm>
            <a:custGeom>
              <a:avLst/>
              <a:gdLst>
                <a:gd name="connsiteX0" fmla="*/ 0 w 20288"/>
                <a:gd name="connsiteY0" fmla="*/ 0 h 23526"/>
                <a:gd name="connsiteX1" fmla="*/ 20288 w 20288"/>
                <a:gd name="connsiteY1" fmla="*/ 23527 h 23526"/>
              </a:gdLst>
              <a:ahLst/>
              <a:cxnLst>
                <a:cxn ang="0">
                  <a:pos x="connsiteX0" y="connsiteY0"/>
                </a:cxn>
                <a:cxn ang="0">
                  <a:pos x="connsiteX1" y="connsiteY1"/>
                </a:cxn>
              </a:cxnLst>
              <a:rect l="l" t="t" r="r" b="b"/>
              <a:pathLst>
                <a:path w="20288" h="23526">
                  <a:moveTo>
                    <a:pt x="0" y="0"/>
                  </a:moveTo>
                  <a:cubicBezTo>
                    <a:pt x="7811" y="6763"/>
                    <a:pt x="14669" y="14764"/>
                    <a:pt x="20288" y="23527"/>
                  </a:cubicBezTo>
                </a:path>
              </a:pathLst>
            </a:custGeom>
            <a:noFill/>
            <a:ln w="9525" cap="rnd">
              <a:solidFill>
                <a:srgbClr val="3A2120"/>
              </a:solidFill>
              <a:prstDash val="solid"/>
              <a:round/>
            </a:ln>
          </p:spPr>
          <p:txBody>
            <a:bodyPr rtlCol="0" anchor="ctr"/>
            <a:lstStyle/>
            <a:p>
              <a:endParaRPr lang="zh-CN" altLang="en-US"/>
            </a:p>
          </p:txBody>
        </p:sp>
        <p:sp>
          <p:nvSpPr>
            <p:cNvPr id="80" name="iSľiḑê">
              <a:extLst>
                <a:ext uri="{FF2B5EF4-FFF2-40B4-BE49-F238E27FC236}">
                  <a16:creationId xmlns:a16="http://schemas.microsoft.com/office/drawing/2014/main" id="{1551CFD6-C6FB-4D42-A434-55E7450597C8}"/>
                </a:ext>
              </a:extLst>
            </p:cNvPr>
            <p:cNvSpPr/>
            <p:nvPr/>
          </p:nvSpPr>
          <p:spPr>
            <a:xfrm>
              <a:off x="3383184" y="5376385"/>
              <a:ext cx="14668" cy="29146"/>
            </a:xfrm>
            <a:custGeom>
              <a:avLst/>
              <a:gdLst>
                <a:gd name="connsiteX0" fmla="*/ 0 w 14668"/>
                <a:gd name="connsiteY0" fmla="*/ 0 h 29146"/>
                <a:gd name="connsiteX1" fmla="*/ 14669 w 14668"/>
                <a:gd name="connsiteY1" fmla="*/ 29146 h 29146"/>
              </a:gdLst>
              <a:ahLst/>
              <a:cxnLst>
                <a:cxn ang="0">
                  <a:pos x="connsiteX0" y="connsiteY0"/>
                </a:cxn>
                <a:cxn ang="0">
                  <a:pos x="connsiteX1" y="connsiteY1"/>
                </a:cxn>
              </a:cxnLst>
              <a:rect l="l" t="t" r="r" b="b"/>
              <a:pathLst>
                <a:path w="14668" h="29146">
                  <a:moveTo>
                    <a:pt x="0" y="0"/>
                  </a:moveTo>
                  <a:cubicBezTo>
                    <a:pt x="4858" y="9715"/>
                    <a:pt x="9811" y="19431"/>
                    <a:pt x="14669" y="29146"/>
                  </a:cubicBezTo>
                </a:path>
              </a:pathLst>
            </a:custGeom>
            <a:noFill/>
            <a:ln w="9525" cap="rnd">
              <a:solidFill>
                <a:srgbClr val="3A2120"/>
              </a:solidFill>
              <a:prstDash val="solid"/>
              <a:round/>
            </a:ln>
          </p:spPr>
          <p:txBody>
            <a:bodyPr rtlCol="0" anchor="ctr"/>
            <a:lstStyle/>
            <a:p>
              <a:endParaRPr lang="zh-CN" altLang="en-US"/>
            </a:p>
          </p:txBody>
        </p:sp>
        <p:sp>
          <p:nvSpPr>
            <p:cNvPr id="81" name="iSliḋé">
              <a:extLst>
                <a:ext uri="{FF2B5EF4-FFF2-40B4-BE49-F238E27FC236}">
                  <a16:creationId xmlns:a16="http://schemas.microsoft.com/office/drawing/2014/main" id="{B369AAC4-F8F0-4773-8B91-B2F37DDE7BFF}"/>
                </a:ext>
              </a:extLst>
            </p:cNvPr>
            <p:cNvSpPr/>
            <p:nvPr/>
          </p:nvSpPr>
          <p:spPr>
            <a:xfrm>
              <a:off x="3413855" y="5440488"/>
              <a:ext cx="10572" cy="35623"/>
            </a:xfrm>
            <a:custGeom>
              <a:avLst/>
              <a:gdLst>
                <a:gd name="connsiteX0" fmla="*/ 0 w 10572"/>
                <a:gd name="connsiteY0" fmla="*/ 0 h 35623"/>
                <a:gd name="connsiteX1" fmla="*/ 10573 w 10572"/>
                <a:gd name="connsiteY1" fmla="*/ 35624 h 35623"/>
              </a:gdLst>
              <a:ahLst/>
              <a:cxnLst>
                <a:cxn ang="0">
                  <a:pos x="connsiteX0" y="connsiteY0"/>
                </a:cxn>
                <a:cxn ang="0">
                  <a:pos x="connsiteX1" y="connsiteY1"/>
                </a:cxn>
              </a:cxnLst>
              <a:rect l="l" t="t" r="r" b="b"/>
              <a:pathLst>
                <a:path w="10572" h="35623">
                  <a:moveTo>
                    <a:pt x="0" y="0"/>
                  </a:moveTo>
                  <a:cubicBezTo>
                    <a:pt x="4763" y="11430"/>
                    <a:pt x="8287" y="23432"/>
                    <a:pt x="10573" y="35624"/>
                  </a:cubicBezTo>
                </a:path>
              </a:pathLst>
            </a:custGeom>
            <a:noFill/>
            <a:ln w="9525" cap="rnd">
              <a:solidFill>
                <a:srgbClr val="3A2120"/>
              </a:solidFill>
              <a:prstDash val="solid"/>
              <a:round/>
            </a:ln>
          </p:spPr>
          <p:txBody>
            <a:bodyPr rtlCol="0" anchor="ctr"/>
            <a:lstStyle/>
            <a:p>
              <a:endParaRPr lang="zh-CN" altLang="en-US"/>
            </a:p>
          </p:txBody>
        </p:sp>
        <p:sp>
          <p:nvSpPr>
            <p:cNvPr id="82" name="ïṥḻíḓè">
              <a:extLst>
                <a:ext uri="{FF2B5EF4-FFF2-40B4-BE49-F238E27FC236}">
                  <a16:creationId xmlns:a16="http://schemas.microsoft.com/office/drawing/2014/main" id="{E3C85ABD-C875-468A-ACF5-138595E3A83C}"/>
                </a:ext>
              </a:extLst>
            </p:cNvPr>
            <p:cNvSpPr/>
            <p:nvPr/>
          </p:nvSpPr>
          <p:spPr>
            <a:xfrm>
              <a:off x="3429952" y="5514307"/>
              <a:ext cx="4095" cy="30003"/>
            </a:xfrm>
            <a:custGeom>
              <a:avLst/>
              <a:gdLst>
                <a:gd name="connsiteX0" fmla="*/ 0 w 4095"/>
                <a:gd name="connsiteY0" fmla="*/ 0 h 30003"/>
                <a:gd name="connsiteX1" fmla="*/ 4096 w 4095"/>
                <a:gd name="connsiteY1" fmla="*/ 30004 h 30003"/>
              </a:gdLst>
              <a:ahLst/>
              <a:cxnLst>
                <a:cxn ang="0">
                  <a:pos x="connsiteX0" y="connsiteY0"/>
                </a:cxn>
                <a:cxn ang="0">
                  <a:pos x="connsiteX1" y="connsiteY1"/>
                </a:cxn>
              </a:cxnLst>
              <a:rect l="l" t="t" r="r" b="b"/>
              <a:pathLst>
                <a:path w="4095" h="30003">
                  <a:moveTo>
                    <a:pt x="0" y="0"/>
                  </a:moveTo>
                  <a:cubicBezTo>
                    <a:pt x="2096" y="9906"/>
                    <a:pt x="3429" y="19907"/>
                    <a:pt x="4096" y="30004"/>
                  </a:cubicBezTo>
                </a:path>
              </a:pathLst>
            </a:custGeom>
            <a:noFill/>
            <a:ln w="9525" cap="rnd">
              <a:solidFill>
                <a:srgbClr val="3A2120"/>
              </a:solidFill>
              <a:prstDash val="solid"/>
              <a:round/>
            </a:ln>
          </p:spPr>
          <p:txBody>
            <a:bodyPr rtlCol="0" anchor="ctr"/>
            <a:lstStyle/>
            <a:p>
              <a:endParaRPr lang="zh-CN" altLang="en-US"/>
            </a:p>
          </p:txBody>
        </p:sp>
        <p:sp>
          <p:nvSpPr>
            <p:cNvPr id="83" name="íṡḻîdê">
              <a:extLst>
                <a:ext uri="{FF2B5EF4-FFF2-40B4-BE49-F238E27FC236}">
                  <a16:creationId xmlns:a16="http://schemas.microsoft.com/office/drawing/2014/main" id="{EBF61AB3-882D-4EFE-947B-C453FDACA22C}"/>
                </a:ext>
              </a:extLst>
            </p:cNvPr>
            <p:cNvSpPr/>
            <p:nvPr/>
          </p:nvSpPr>
          <p:spPr>
            <a:xfrm>
              <a:off x="3923442" y="4740877"/>
              <a:ext cx="17942" cy="926591"/>
            </a:xfrm>
            <a:custGeom>
              <a:avLst/>
              <a:gdLst>
                <a:gd name="connsiteX0" fmla="*/ 13335 w 17942"/>
                <a:gd name="connsiteY0" fmla="*/ 0 h 926591"/>
                <a:gd name="connsiteX1" fmla="*/ 0 w 17942"/>
                <a:gd name="connsiteY1" fmla="*/ 926592 h 926591"/>
              </a:gdLst>
              <a:ahLst/>
              <a:cxnLst>
                <a:cxn ang="0">
                  <a:pos x="connsiteX0" y="connsiteY0"/>
                </a:cxn>
                <a:cxn ang="0">
                  <a:pos x="connsiteX1" y="connsiteY1"/>
                </a:cxn>
              </a:cxnLst>
              <a:rect l="l" t="t" r="r" b="b"/>
              <a:pathLst>
                <a:path w="17942" h="926591">
                  <a:moveTo>
                    <a:pt x="13335" y="0"/>
                  </a:moveTo>
                  <a:cubicBezTo>
                    <a:pt x="22479" y="308896"/>
                    <a:pt x="18002" y="618172"/>
                    <a:pt x="0" y="926592"/>
                  </a:cubicBezTo>
                </a:path>
              </a:pathLst>
            </a:custGeom>
            <a:noFill/>
            <a:ln w="9525" cap="rnd">
              <a:solidFill>
                <a:srgbClr val="3A2120"/>
              </a:solidFill>
              <a:prstDash val="solid"/>
              <a:round/>
            </a:ln>
          </p:spPr>
          <p:txBody>
            <a:bodyPr rtlCol="0" anchor="ctr"/>
            <a:lstStyle/>
            <a:p>
              <a:endParaRPr lang="zh-CN" altLang="en-US"/>
            </a:p>
          </p:txBody>
        </p:sp>
        <p:sp>
          <p:nvSpPr>
            <p:cNvPr id="84" name="iṡ1iďè">
              <a:extLst>
                <a:ext uri="{FF2B5EF4-FFF2-40B4-BE49-F238E27FC236}">
                  <a16:creationId xmlns:a16="http://schemas.microsoft.com/office/drawing/2014/main" id="{84BFE253-92A7-4E40-B7DF-593DDB55B21E}"/>
                </a:ext>
              </a:extLst>
            </p:cNvPr>
            <p:cNvSpPr/>
            <p:nvPr/>
          </p:nvSpPr>
          <p:spPr>
            <a:xfrm>
              <a:off x="4438554" y="4259103"/>
              <a:ext cx="334803" cy="280225"/>
            </a:xfrm>
            <a:custGeom>
              <a:avLst/>
              <a:gdLst>
                <a:gd name="connsiteX0" fmla="*/ 61436 w 334803"/>
                <a:gd name="connsiteY0" fmla="*/ 280226 h 280225"/>
                <a:gd name="connsiteX1" fmla="*/ 0 w 334803"/>
                <a:gd name="connsiteY1" fmla="*/ 98203 h 280225"/>
                <a:gd name="connsiteX2" fmla="*/ 276034 w 334803"/>
                <a:gd name="connsiteY2" fmla="*/ 0 h 280225"/>
                <a:gd name="connsiteX3" fmla="*/ 334804 w 334803"/>
                <a:gd name="connsiteY3" fmla="*/ 192310 h 280225"/>
                <a:gd name="connsiteX4" fmla="*/ 99917 w 334803"/>
                <a:gd name="connsiteY4" fmla="*/ 279178 h 2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803" h="280225">
                  <a:moveTo>
                    <a:pt x="61436" y="280226"/>
                  </a:moveTo>
                  <a:cubicBezTo>
                    <a:pt x="38100" y="220599"/>
                    <a:pt x="17621" y="159829"/>
                    <a:pt x="0" y="98203"/>
                  </a:cubicBezTo>
                  <a:cubicBezTo>
                    <a:pt x="92202" y="66104"/>
                    <a:pt x="184213" y="33433"/>
                    <a:pt x="276034" y="0"/>
                  </a:cubicBezTo>
                  <a:cubicBezTo>
                    <a:pt x="294132" y="65818"/>
                    <a:pt x="313944" y="127635"/>
                    <a:pt x="334804" y="192310"/>
                  </a:cubicBezTo>
                  <a:cubicBezTo>
                    <a:pt x="259080" y="225171"/>
                    <a:pt x="177070" y="249841"/>
                    <a:pt x="99917" y="279178"/>
                  </a:cubicBezTo>
                </a:path>
              </a:pathLst>
            </a:custGeom>
            <a:noFill/>
            <a:ln w="9525" cap="rnd">
              <a:solidFill>
                <a:srgbClr val="3A2120"/>
              </a:solidFill>
              <a:prstDash val="solid"/>
              <a:round/>
            </a:ln>
          </p:spPr>
          <p:txBody>
            <a:bodyPr rtlCol="0" anchor="ctr"/>
            <a:lstStyle/>
            <a:p>
              <a:endParaRPr lang="zh-CN" altLang="en-US"/>
            </a:p>
          </p:txBody>
        </p:sp>
        <p:sp>
          <p:nvSpPr>
            <p:cNvPr id="85" name="iṣlïde">
              <a:extLst>
                <a:ext uri="{FF2B5EF4-FFF2-40B4-BE49-F238E27FC236}">
                  <a16:creationId xmlns:a16="http://schemas.microsoft.com/office/drawing/2014/main" id="{D1B957EC-22C2-488B-B8DB-154456659736}"/>
                </a:ext>
              </a:extLst>
            </p:cNvPr>
            <p:cNvSpPr/>
            <p:nvPr/>
          </p:nvSpPr>
          <p:spPr>
            <a:xfrm>
              <a:off x="4496085" y="4350638"/>
              <a:ext cx="193357" cy="70484"/>
            </a:xfrm>
            <a:custGeom>
              <a:avLst/>
              <a:gdLst>
                <a:gd name="connsiteX0" fmla="*/ 0 w 193357"/>
                <a:gd name="connsiteY0" fmla="*/ 70485 h 70484"/>
                <a:gd name="connsiteX1" fmla="*/ 193358 w 193357"/>
                <a:gd name="connsiteY1" fmla="*/ 0 h 70484"/>
              </a:gdLst>
              <a:ahLst/>
              <a:cxnLst>
                <a:cxn ang="0">
                  <a:pos x="connsiteX0" y="connsiteY0"/>
                </a:cxn>
                <a:cxn ang="0">
                  <a:pos x="connsiteX1" y="connsiteY1"/>
                </a:cxn>
              </a:cxnLst>
              <a:rect l="l" t="t" r="r" b="b"/>
              <a:pathLst>
                <a:path w="193357" h="70484">
                  <a:moveTo>
                    <a:pt x="0" y="70485"/>
                  </a:moveTo>
                  <a:cubicBezTo>
                    <a:pt x="64484" y="46958"/>
                    <a:pt x="128873" y="23527"/>
                    <a:pt x="193358" y="0"/>
                  </a:cubicBezTo>
                </a:path>
              </a:pathLst>
            </a:custGeom>
            <a:noFill/>
            <a:ln w="9525" cap="rnd">
              <a:solidFill>
                <a:srgbClr val="3A2120"/>
              </a:solidFill>
              <a:prstDash val="solid"/>
              <a:round/>
            </a:ln>
          </p:spPr>
          <p:txBody>
            <a:bodyPr rtlCol="0" anchor="ctr"/>
            <a:lstStyle/>
            <a:p>
              <a:endParaRPr lang="zh-CN" altLang="en-US"/>
            </a:p>
          </p:txBody>
        </p:sp>
        <p:sp>
          <p:nvSpPr>
            <p:cNvPr id="86" name="îṣľïḑe">
              <a:extLst>
                <a:ext uri="{FF2B5EF4-FFF2-40B4-BE49-F238E27FC236}">
                  <a16:creationId xmlns:a16="http://schemas.microsoft.com/office/drawing/2014/main" id="{FF1E38E2-85EA-4F2A-ABE3-398C79D88D69}"/>
                </a:ext>
              </a:extLst>
            </p:cNvPr>
            <p:cNvSpPr/>
            <p:nvPr/>
          </p:nvSpPr>
          <p:spPr>
            <a:xfrm>
              <a:off x="4618862" y="4410169"/>
              <a:ext cx="90106" cy="33813"/>
            </a:xfrm>
            <a:custGeom>
              <a:avLst/>
              <a:gdLst>
                <a:gd name="connsiteX0" fmla="*/ 0 w 90106"/>
                <a:gd name="connsiteY0" fmla="*/ 33814 h 33813"/>
                <a:gd name="connsiteX1" fmla="*/ 90107 w 90106"/>
                <a:gd name="connsiteY1" fmla="*/ 0 h 33813"/>
              </a:gdLst>
              <a:ahLst/>
              <a:cxnLst>
                <a:cxn ang="0">
                  <a:pos x="connsiteX0" y="connsiteY0"/>
                </a:cxn>
                <a:cxn ang="0">
                  <a:pos x="connsiteX1" y="connsiteY1"/>
                </a:cxn>
              </a:cxnLst>
              <a:rect l="l" t="t" r="r" b="b"/>
              <a:pathLst>
                <a:path w="90106" h="33813">
                  <a:moveTo>
                    <a:pt x="0" y="33814"/>
                  </a:moveTo>
                  <a:cubicBezTo>
                    <a:pt x="30004" y="22574"/>
                    <a:pt x="60008" y="11239"/>
                    <a:pt x="90107" y="0"/>
                  </a:cubicBezTo>
                </a:path>
              </a:pathLst>
            </a:custGeom>
            <a:noFill/>
            <a:ln w="9525" cap="rnd">
              <a:solidFill>
                <a:srgbClr val="3A2120"/>
              </a:solidFill>
              <a:prstDash val="solid"/>
              <a:round/>
            </a:ln>
          </p:spPr>
          <p:txBody>
            <a:bodyPr rtlCol="0" anchor="ctr"/>
            <a:lstStyle/>
            <a:p>
              <a:endParaRPr lang="zh-CN" altLang="en-US"/>
            </a:p>
          </p:txBody>
        </p:sp>
        <p:sp>
          <p:nvSpPr>
            <p:cNvPr id="87" name="iŝ1idê">
              <a:extLst>
                <a:ext uri="{FF2B5EF4-FFF2-40B4-BE49-F238E27FC236}">
                  <a16:creationId xmlns:a16="http://schemas.microsoft.com/office/drawing/2014/main" id="{E3F6F180-CC37-4D32-8A91-773E666B4358}"/>
                </a:ext>
              </a:extLst>
            </p:cNvPr>
            <p:cNvSpPr/>
            <p:nvPr/>
          </p:nvSpPr>
          <p:spPr>
            <a:xfrm>
              <a:off x="4205250" y="4480734"/>
              <a:ext cx="513339" cy="539511"/>
            </a:xfrm>
            <a:custGeom>
              <a:avLst/>
              <a:gdLst>
                <a:gd name="connsiteX0" fmla="*/ 347414 w 513339"/>
                <a:gd name="connsiteY0" fmla="*/ 539512 h 539511"/>
                <a:gd name="connsiteX1" fmla="*/ 126529 w 513339"/>
                <a:gd name="connsiteY1" fmla="*/ 450453 h 539511"/>
                <a:gd name="connsiteX2" fmla="*/ 50901 w 513339"/>
                <a:gd name="connsiteY2" fmla="*/ 383206 h 539511"/>
                <a:gd name="connsiteX3" fmla="*/ 46710 w 513339"/>
                <a:gd name="connsiteY3" fmla="*/ 364728 h 539511"/>
                <a:gd name="connsiteX4" fmla="*/ 17182 w 513339"/>
                <a:gd name="connsiteY4" fmla="*/ 284432 h 539511"/>
                <a:gd name="connsiteX5" fmla="*/ 20135 w 513339"/>
                <a:gd name="connsiteY5" fmla="*/ 258334 h 539511"/>
                <a:gd name="connsiteX6" fmla="*/ 13277 w 513339"/>
                <a:gd name="connsiteY6" fmla="*/ 238903 h 539511"/>
                <a:gd name="connsiteX7" fmla="*/ 2800 w 513339"/>
                <a:gd name="connsiteY7" fmla="*/ 146796 h 539511"/>
                <a:gd name="connsiteX8" fmla="*/ 12896 w 513339"/>
                <a:gd name="connsiteY8" fmla="*/ 68881 h 539511"/>
                <a:gd name="connsiteX9" fmla="*/ 28327 w 513339"/>
                <a:gd name="connsiteY9" fmla="*/ 59166 h 539511"/>
                <a:gd name="connsiteX10" fmla="*/ 155200 w 513339"/>
                <a:gd name="connsiteY10" fmla="*/ 46879 h 539511"/>
                <a:gd name="connsiteX11" fmla="*/ 345414 w 513339"/>
                <a:gd name="connsiteY11" fmla="*/ 151749 h 539511"/>
                <a:gd name="connsiteX12" fmla="*/ 289693 w 513339"/>
                <a:gd name="connsiteY12" fmla="*/ 7350 h 539511"/>
                <a:gd name="connsiteX13" fmla="*/ 292169 w 513339"/>
                <a:gd name="connsiteY13" fmla="*/ 1921 h 539511"/>
                <a:gd name="connsiteX14" fmla="*/ 303218 w 513339"/>
                <a:gd name="connsiteY14" fmla="*/ 2302 h 539511"/>
                <a:gd name="connsiteX15" fmla="*/ 447141 w 513339"/>
                <a:gd name="connsiteY15" fmla="*/ 139271 h 539511"/>
                <a:gd name="connsiteX16" fmla="*/ 513340 w 513339"/>
                <a:gd name="connsiteY16" fmla="*/ 276145 h 539511"/>
                <a:gd name="connsiteX17" fmla="*/ 347414 w 513339"/>
                <a:gd name="connsiteY17" fmla="*/ 539512 h 539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39" h="539511">
                  <a:moveTo>
                    <a:pt x="347414" y="539512"/>
                  </a:moveTo>
                  <a:cubicBezTo>
                    <a:pt x="284263" y="502174"/>
                    <a:pt x="200348" y="482457"/>
                    <a:pt x="126529" y="450453"/>
                  </a:cubicBezTo>
                  <a:cubicBezTo>
                    <a:pt x="94525" y="436546"/>
                    <a:pt x="60426" y="416830"/>
                    <a:pt x="50901" y="383206"/>
                  </a:cubicBezTo>
                  <a:cubicBezTo>
                    <a:pt x="49187" y="377111"/>
                    <a:pt x="48329" y="370824"/>
                    <a:pt x="46710" y="364728"/>
                  </a:cubicBezTo>
                  <a:cubicBezTo>
                    <a:pt x="39185" y="336820"/>
                    <a:pt x="14896" y="313198"/>
                    <a:pt x="17182" y="284432"/>
                  </a:cubicBezTo>
                  <a:cubicBezTo>
                    <a:pt x="17849" y="275669"/>
                    <a:pt x="21088" y="267097"/>
                    <a:pt x="20135" y="258334"/>
                  </a:cubicBezTo>
                  <a:cubicBezTo>
                    <a:pt x="19373" y="251476"/>
                    <a:pt x="16135" y="245189"/>
                    <a:pt x="13277" y="238903"/>
                  </a:cubicBezTo>
                  <a:cubicBezTo>
                    <a:pt x="514" y="210232"/>
                    <a:pt x="-3201" y="177562"/>
                    <a:pt x="2800" y="146796"/>
                  </a:cubicBezTo>
                  <a:cubicBezTo>
                    <a:pt x="7753" y="121650"/>
                    <a:pt x="-4344" y="87836"/>
                    <a:pt x="12896" y="68881"/>
                  </a:cubicBezTo>
                  <a:cubicBezTo>
                    <a:pt x="16992" y="64310"/>
                    <a:pt x="22707" y="61547"/>
                    <a:pt x="28327" y="59166"/>
                  </a:cubicBezTo>
                  <a:cubicBezTo>
                    <a:pt x="67951" y="42402"/>
                    <a:pt x="112623" y="40592"/>
                    <a:pt x="155200" y="46879"/>
                  </a:cubicBezTo>
                  <a:cubicBezTo>
                    <a:pt x="207968" y="54689"/>
                    <a:pt x="282930" y="108601"/>
                    <a:pt x="345414" y="151749"/>
                  </a:cubicBezTo>
                  <a:cubicBezTo>
                    <a:pt x="277691" y="89074"/>
                    <a:pt x="271119" y="43545"/>
                    <a:pt x="289693" y="7350"/>
                  </a:cubicBezTo>
                  <a:cubicBezTo>
                    <a:pt x="290645" y="5540"/>
                    <a:pt x="290645" y="3349"/>
                    <a:pt x="292169" y="1921"/>
                  </a:cubicBezTo>
                  <a:cubicBezTo>
                    <a:pt x="295027" y="-746"/>
                    <a:pt x="300742" y="-651"/>
                    <a:pt x="303218" y="2302"/>
                  </a:cubicBezTo>
                  <a:cubicBezTo>
                    <a:pt x="337127" y="43545"/>
                    <a:pt x="410851" y="83645"/>
                    <a:pt x="447141" y="139271"/>
                  </a:cubicBezTo>
                  <a:cubicBezTo>
                    <a:pt x="475049" y="182038"/>
                    <a:pt x="488670" y="237760"/>
                    <a:pt x="513340" y="276145"/>
                  </a:cubicBezTo>
                  <a:lnTo>
                    <a:pt x="347414" y="539512"/>
                  </a:lnTo>
                  <a:close/>
                </a:path>
              </a:pathLst>
            </a:custGeom>
            <a:solidFill>
              <a:srgbClr val="F2A285"/>
            </a:solidFill>
            <a:ln w="9525" cap="flat">
              <a:noFill/>
              <a:prstDash val="solid"/>
              <a:miter/>
            </a:ln>
          </p:spPr>
          <p:txBody>
            <a:bodyPr rtlCol="0" anchor="ctr"/>
            <a:lstStyle/>
            <a:p>
              <a:endParaRPr lang="zh-CN" altLang="en-US"/>
            </a:p>
          </p:txBody>
        </p:sp>
        <p:sp>
          <p:nvSpPr>
            <p:cNvPr id="88" name="îṣ1îḑè">
              <a:extLst>
                <a:ext uri="{FF2B5EF4-FFF2-40B4-BE49-F238E27FC236}">
                  <a16:creationId xmlns:a16="http://schemas.microsoft.com/office/drawing/2014/main" id="{42E154F5-5B57-4D17-B213-E43F9758D907}"/>
                </a:ext>
              </a:extLst>
            </p:cNvPr>
            <p:cNvSpPr/>
            <p:nvPr/>
          </p:nvSpPr>
          <p:spPr>
            <a:xfrm>
              <a:off x="4545590" y="3811713"/>
              <a:ext cx="1468684" cy="1788247"/>
            </a:xfrm>
            <a:custGeom>
              <a:avLst/>
              <a:gdLst>
                <a:gd name="connsiteX0" fmla="*/ 967384 w 1468684"/>
                <a:gd name="connsiteY0" fmla="*/ 0 h 1788247"/>
                <a:gd name="connsiteX1" fmla="*/ 899947 w 1468684"/>
                <a:gd name="connsiteY1" fmla="*/ 531114 h 1788247"/>
                <a:gd name="connsiteX2" fmla="*/ 871372 w 1468684"/>
                <a:gd name="connsiteY2" fmla="*/ 619411 h 1788247"/>
                <a:gd name="connsiteX3" fmla="*/ 870133 w 1468684"/>
                <a:gd name="connsiteY3" fmla="*/ 699040 h 1788247"/>
                <a:gd name="connsiteX4" fmla="*/ 911186 w 1468684"/>
                <a:gd name="connsiteY4" fmla="*/ 1268254 h 1788247"/>
                <a:gd name="connsiteX5" fmla="*/ 349688 w 1468684"/>
                <a:gd name="connsiteY5" fmla="*/ 995077 h 1788247"/>
                <a:gd name="connsiteX6" fmla="*/ 321017 w 1468684"/>
                <a:gd name="connsiteY6" fmla="*/ 1001554 h 1788247"/>
                <a:gd name="connsiteX7" fmla="*/ 299015 w 1468684"/>
                <a:gd name="connsiteY7" fmla="*/ 1014794 h 1788247"/>
                <a:gd name="connsiteX8" fmla="*/ 172904 w 1468684"/>
                <a:gd name="connsiteY8" fmla="*/ 945166 h 1788247"/>
                <a:gd name="connsiteX9" fmla="*/ 25 w 1468684"/>
                <a:gd name="connsiteY9" fmla="*/ 1204627 h 1788247"/>
                <a:gd name="connsiteX10" fmla="*/ 120040 w 1468684"/>
                <a:gd name="connsiteY10" fmla="*/ 1281970 h 1788247"/>
                <a:gd name="connsiteX11" fmla="*/ 125660 w 1468684"/>
                <a:gd name="connsiteY11" fmla="*/ 1307211 h 1788247"/>
                <a:gd name="connsiteX12" fmla="*/ 135470 w 1468684"/>
                <a:gd name="connsiteY12" fmla="*/ 1330452 h 1788247"/>
                <a:gd name="connsiteX13" fmla="*/ 359213 w 1468684"/>
                <a:gd name="connsiteY13" fmla="*/ 1491044 h 1788247"/>
                <a:gd name="connsiteX14" fmla="*/ 1166075 w 1468684"/>
                <a:gd name="connsiteY14" fmla="*/ 1787843 h 1788247"/>
                <a:gd name="connsiteX15" fmla="*/ 1290662 w 1468684"/>
                <a:gd name="connsiteY15" fmla="*/ 1748981 h 1788247"/>
                <a:gd name="connsiteX16" fmla="*/ 1333525 w 1468684"/>
                <a:gd name="connsiteY16" fmla="*/ 1671447 h 1788247"/>
                <a:gd name="connsiteX17" fmla="*/ 1394771 w 1468684"/>
                <a:gd name="connsiteY17" fmla="*/ 1345787 h 1788247"/>
                <a:gd name="connsiteX18" fmla="*/ 1468685 w 1468684"/>
                <a:gd name="connsiteY18" fmla="*/ 397764 h 178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68684" h="1788247">
                  <a:moveTo>
                    <a:pt x="967384" y="0"/>
                  </a:moveTo>
                  <a:cubicBezTo>
                    <a:pt x="988339" y="178975"/>
                    <a:pt x="965003" y="363093"/>
                    <a:pt x="899947" y="531114"/>
                  </a:cubicBezTo>
                  <a:cubicBezTo>
                    <a:pt x="888803" y="560070"/>
                    <a:pt x="876325" y="588836"/>
                    <a:pt x="871372" y="619411"/>
                  </a:cubicBezTo>
                  <a:cubicBezTo>
                    <a:pt x="867086" y="645700"/>
                    <a:pt x="868514" y="672465"/>
                    <a:pt x="870133" y="699040"/>
                  </a:cubicBezTo>
                  <a:cubicBezTo>
                    <a:pt x="878325" y="840772"/>
                    <a:pt x="900899" y="1153478"/>
                    <a:pt x="911186" y="1268254"/>
                  </a:cubicBezTo>
                  <a:cubicBezTo>
                    <a:pt x="663917" y="1157859"/>
                    <a:pt x="647820" y="1135856"/>
                    <a:pt x="349688" y="995077"/>
                  </a:cubicBezTo>
                  <a:cubicBezTo>
                    <a:pt x="339781" y="990410"/>
                    <a:pt x="327971" y="993077"/>
                    <a:pt x="321017" y="1001554"/>
                  </a:cubicBezTo>
                  <a:cubicBezTo>
                    <a:pt x="313112" y="1011174"/>
                    <a:pt x="306539" y="1014794"/>
                    <a:pt x="299015" y="1014794"/>
                  </a:cubicBezTo>
                  <a:cubicBezTo>
                    <a:pt x="288442" y="1014698"/>
                    <a:pt x="175094" y="941546"/>
                    <a:pt x="172904" y="945166"/>
                  </a:cubicBezTo>
                  <a:cubicBezTo>
                    <a:pt x="131375" y="1012793"/>
                    <a:pt x="43554" y="1138333"/>
                    <a:pt x="25" y="1204627"/>
                  </a:cubicBezTo>
                  <a:cubicBezTo>
                    <a:pt x="-1975" y="1207675"/>
                    <a:pt x="117944" y="1276826"/>
                    <a:pt x="120040" y="1281970"/>
                  </a:cubicBezTo>
                  <a:cubicBezTo>
                    <a:pt x="121564" y="1285685"/>
                    <a:pt x="126993" y="1295781"/>
                    <a:pt x="125660" y="1307211"/>
                  </a:cubicBezTo>
                  <a:cubicBezTo>
                    <a:pt x="124517" y="1316260"/>
                    <a:pt x="128041" y="1325213"/>
                    <a:pt x="135470" y="1330452"/>
                  </a:cubicBezTo>
                  <a:cubicBezTo>
                    <a:pt x="242912" y="1406176"/>
                    <a:pt x="237959" y="1414272"/>
                    <a:pt x="359213" y="1491044"/>
                  </a:cubicBezTo>
                  <a:cubicBezTo>
                    <a:pt x="605053" y="1646873"/>
                    <a:pt x="875087" y="1797082"/>
                    <a:pt x="1166075" y="1787843"/>
                  </a:cubicBezTo>
                  <a:cubicBezTo>
                    <a:pt x="1210557" y="1786414"/>
                    <a:pt x="1258373" y="1779651"/>
                    <a:pt x="1290662" y="1748981"/>
                  </a:cubicBezTo>
                  <a:cubicBezTo>
                    <a:pt x="1312284" y="1728407"/>
                    <a:pt x="1324000" y="1699736"/>
                    <a:pt x="1333525" y="1671447"/>
                  </a:cubicBezTo>
                  <a:cubicBezTo>
                    <a:pt x="1368863" y="1566577"/>
                    <a:pt x="1382579" y="1455801"/>
                    <a:pt x="1394771" y="1345787"/>
                  </a:cubicBezTo>
                  <a:cubicBezTo>
                    <a:pt x="1429823" y="1030700"/>
                    <a:pt x="1454492" y="714470"/>
                    <a:pt x="1468685" y="397764"/>
                  </a:cubicBezTo>
                </a:path>
              </a:pathLst>
            </a:custGeom>
            <a:solidFill>
              <a:srgbClr val="65B7AB"/>
            </a:solidFill>
            <a:ln w="9525" cap="flat">
              <a:noFill/>
              <a:prstDash val="solid"/>
              <a:miter/>
            </a:ln>
          </p:spPr>
          <p:txBody>
            <a:bodyPr rtlCol="0" anchor="ctr"/>
            <a:lstStyle/>
            <a:p>
              <a:endParaRPr lang="zh-CN" altLang="en-US"/>
            </a:p>
          </p:txBody>
        </p:sp>
        <p:sp>
          <p:nvSpPr>
            <p:cNvPr id="89" name="íṥḻídè">
              <a:extLst>
                <a:ext uri="{FF2B5EF4-FFF2-40B4-BE49-F238E27FC236}">
                  <a16:creationId xmlns:a16="http://schemas.microsoft.com/office/drawing/2014/main" id="{B8DC07D2-76EC-4903-BD84-913601C5C072}"/>
                </a:ext>
              </a:extLst>
            </p:cNvPr>
            <p:cNvSpPr/>
            <p:nvPr/>
          </p:nvSpPr>
          <p:spPr>
            <a:xfrm>
              <a:off x="4471701" y="4756784"/>
              <a:ext cx="246792" cy="259461"/>
            </a:xfrm>
            <a:custGeom>
              <a:avLst/>
              <a:gdLst>
                <a:gd name="connsiteX0" fmla="*/ 246793 w 246792"/>
                <a:gd name="connsiteY0" fmla="*/ 0 h 259461"/>
                <a:gd name="connsiteX1" fmla="*/ 63341 w 246792"/>
                <a:gd name="connsiteY1" fmla="*/ 228505 h 259461"/>
                <a:gd name="connsiteX2" fmla="*/ 0 w 246792"/>
                <a:gd name="connsiteY2" fmla="*/ 226219 h 259461"/>
                <a:gd name="connsiteX3" fmla="*/ 74009 w 246792"/>
                <a:gd name="connsiteY3" fmla="*/ 259461 h 259461"/>
              </a:gdLst>
              <a:ahLst/>
              <a:cxnLst>
                <a:cxn ang="0">
                  <a:pos x="connsiteX0" y="connsiteY0"/>
                </a:cxn>
                <a:cxn ang="0">
                  <a:pos x="connsiteX1" y="connsiteY1"/>
                </a:cxn>
                <a:cxn ang="0">
                  <a:pos x="connsiteX2" y="connsiteY2"/>
                </a:cxn>
                <a:cxn ang="0">
                  <a:pos x="connsiteX3" y="connsiteY3"/>
                </a:cxn>
              </a:cxnLst>
              <a:rect l="l" t="t" r="r" b="b"/>
              <a:pathLst>
                <a:path w="246792" h="259461">
                  <a:moveTo>
                    <a:pt x="246793" y="0"/>
                  </a:moveTo>
                  <a:lnTo>
                    <a:pt x="63341" y="228505"/>
                  </a:lnTo>
                  <a:lnTo>
                    <a:pt x="0" y="226219"/>
                  </a:lnTo>
                  <a:lnTo>
                    <a:pt x="74009" y="259461"/>
                  </a:lnTo>
                  <a:close/>
                </a:path>
              </a:pathLst>
            </a:custGeom>
            <a:solidFill>
              <a:srgbClr val="D9674E"/>
            </a:solidFill>
            <a:ln w="9525" cap="flat">
              <a:noFill/>
              <a:prstDash val="solid"/>
              <a:miter/>
            </a:ln>
          </p:spPr>
          <p:txBody>
            <a:bodyPr rtlCol="0" anchor="ctr"/>
            <a:lstStyle/>
            <a:p>
              <a:endParaRPr lang="zh-CN" altLang="en-US"/>
            </a:p>
          </p:txBody>
        </p:sp>
        <p:sp>
          <p:nvSpPr>
            <p:cNvPr id="90" name="ïS1iďé">
              <a:extLst>
                <a:ext uri="{FF2B5EF4-FFF2-40B4-BE49-F238E27FC236}">
                  <a16:creationId xmlns:a16="http://schemas.microsoft.com/office/drawing/2014/main" id="{B105FF1F-1C58-4E0E-9329-AFA936C003C0}"/>
                </a:ext>
              </a:extLst>
            </p:cNvPr>
            <p:cNvSpPr/>
            <p:nvPr/>
          </p:nvSpPr>
          <p:spPr>
            <a:xfrm>
              <a:off x="4665725" y="4824126"/>
              <a:ext cx="188214" cy="313182"/>
            </a:xfrm>
            <a:custGeom>
              <a:avLst/>
              <a:gdLst>
                <a:gd name="connsiteX0" fmla="*/ 178975 w 188214"/>
                <a:gd name="connsiteY0" fmla="*/ 2286 h 313182"/>
                <a:gd name="connsiteX1" fmla="*/ 0 w 188214"/>
                <a:gd name="connsiteY1" fmla="*/ 269367 h 313182"/>
                <a:gd name="connsiteX2" fmla="*/ 5810 w 188214"/>
                <a:gd name="connsiteY2" fmla="*/ 287560 h 313182"/>
                <a:gd name="connsiteX3" fmla="*/ 10573 w 188214"/>
                <a:gd name="connsiteY3" fmla="*/ 313182 h 313182"/>
                <a:gd name="connsiteX4" fmla="*/ 188214 w 188214"/>
                <a:gd name="connsiteY4" fmla="*/ 0 h 313182"/>
                <a:gd name="connsiteX5" fmla="*/ 178975 w 188214"/>
                <a:gd name="connsiteY5" fmla="*/ 2286 h 31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214" h="313182">
                  <a:moveTo>
                    <a:pt x="178975" y="2286"/>
                  </a:moveTo>
                  <a:lnTo>
                    <a:pt x="0" y="269367"/>
                  </a:lnTo>
                  <a:cubicBezTo>
                    <a:pt x="0" y="269367"/>
                    <a:pt x="6096" y="280606"/>
                    <a:pt x="5810" y="287560"/>
                  </a:cubicBezTo>
                  <a:cubicBezTo>
                    <a:pt x="5525" y="294513"/>
                    <a:pt x="2667" y="306419"/>
                    <a:pt x="10573" y="313182"/>
                  </a:cubicBezTo>
                  <a:lnTo>
                    <a:pt x="188214" y="0"/>
                  </a:lnTo>
                  <a:lnTo>
                    <a:pt x="178975" y="2286"/>
                  </a:lnTo>
                  <a:close/>
                </a:path>
              </a:pathLst>
            </a:custGeom>
            <a:solidFill>
              <a:srgbClr val="3F9385"/>
            </a:solidFill>
            <a:ln w="9525" cap="flat">
              <a:noFill/>
              <a:prstDash val="solid"/>
              <a:miter/>
            </a:ln>
          </p:spPr>
          <p:txBody>
            <a:bodyPr rtlCol="0" anchor="ctr"/>
            <a:lstStyle/>
            <a:p>
              <a:endParaRPr lang="zh-CN" altLang="en-US"/>
            </a:p>
          </p:txBody>
        </p:sp>
        <p:sp>
          <p:nvSpPr>
            <p:cNvPr id="91" name="ísľîḓe">
              <a:extLst>
                <a:ext uri="{FF2B5EF4-FFF2-40B4-BE49-F238E27FC236}">
                  <a16:creationId xmlns:a16="http://schemas.microsoft.com/office/drawing/2014/main" id="{833D15BE-8D45-495A-9161-7C3CF27B7FAE}"/>
                </a:ext>
              </a:extLst>
            </p:cNvPr>
            <p:cNvSpPr/>
            <p:nvPr/>
          </p:nvSpPr>
          <p:spPr>
            <a:xfrm>
              <a:off x="5372004" y="5259728"/>
              <a:ext cx="555021" cy="284106"/>
            </a:xfrm>
            <a:custGeom>
              <a:avLst/>
              <a:gdLst>
                <a:gd name="connsiteX0" fmla="*/ 0 w 555021"/>
                <a:gd name="connsiteY0" fmla="*/ 284107 h 284106"/>
                <a:gd name="connsiteX1" fmla="*/ 327851 w 555021"/>
                <a:gd name="connsiteY1" fmla="*/ 29123 h 284106"/>
                <a:gd name="connsiteX2" fmla="*/ 555022 w 555021"/>
                <a:gd name="connsiteY2" fmla="*/ 3595 h 284106"/>
              </a:gdLst>
              <a:ahLst/>
              <a:cxnLst>
                <a:cxn ang="0">
                  <a:pos x="connsiteX0" y="connsiteY0"/>
                </a:cxn>
                <a:cxn ang="0">
                  <a:pos x="connsiteX1" y="connsiteY1"/>
                </a:cxn>
                <a:cxn ang="0">
                  <a:pos x="connsiteX2" y="connsiteY2"/>
                </a:cxn>
              </a:cxnLst>
              <a:rect l="l" t="t" r="r" b="b"/>
              <a:pathLst>
                <a:path w="555021" h="284106">
                  <a:moveTo>
                    <a:pt x="0" y="284107"/>
                  </a:moveTo>
                  <a:cubicBezTo>
                    <a:pt x="77724" y="154852"/>
                    <a:pt x="186690" y="82272"/>
                    <a:pt x="327851" y="29123"/>
                  </a:cubicBezTo>
                  <a:cubicBezTo>
                    <a:pt x="406908" y="-595"/>
                    <a:pt x="489966" y="-4310"/>
                    <a:pt x="555022" y="3595"/>
                  </a:cubicBezTo>
                </a:path>
              </a:pathLst>
            </a:custGeom>
            <a:noFill/>
            <a:ln w="9525" cap="rnd">
              <a:solidFill>
                <a:srgbClr val="3A2120"/>
              </a:solidFill>
              <a:prstDash val="solid"/>
              <a:round/>
            </a:ln>
          </p:spPr>
          <p:txBody>
            <a:bodyPr rtlCol="0" anchor="ctr"/>
            <a:lstStyle/>
            <a:p>
              <a:endParaRPr lang="zh-CN" altLang="en-US"/>
            </a:p>
          </p:txBody>
        </p:sp>
        <p:sp>
          <p:nvSpPr>
            <p:cNvPr id="92" name="iṩḷïḑè">
              <a:extLst>
                <a:ext uri="{FF2B5EF4-FFF2-40B4-BE49-F238E27FC236}">
                  <a16:creationId xmlns:a16="http://schemas.microsoft.com/office/drawing/2014/main" id="{82F2FF58-D648-4613-8A2C-7B754DCEBACE}"/>
                </a:ext>
              </a:extLst>
            </p:cNvPr>
            <p:cNvSpPr/>
            <p:nvPr/>
          </p:nvSpPr>
          <p:spPr>
            <a:xfrm>
              <a:off x="5412009" y="5497258"/>
              <a:ext cx="27717" cy="40481"/>
            </a:xfrm>
            <a:custGeom>
              <a:avLst/>
              <a:gdLst>
                <a:gd name="connsiteX0" fmla="*/ 0 w 27717"/>
                <a:gd name="connsiteY0" fmla="*/ 40481 h 40481"/>
                <a:gd name="connsiteX1" fmla="*/ 27718 w 27717"/>
                <a:gd name="connsiteY1" fmla="*/ 0 h 40481"/>
              </a:gdLst>
              <a:ahLst/>
              <a:cxnLst>
                <a:cxn ang="0">
                  <a:pos x="connsiteX0" y="connsiteY0"/>
                </a:cxn>
                <a:cxn ang="0">
                  <a:pos x="connsiteX1" y="connsiteY1"/>
                </a:cxn>
              </a:cxnLst>
              <a:rect l="l" t="t" r="r" b="b"/>
              <a:pathLst>
                <a:path w="27717" h="40481">
                  <a:moveTo>
                    <a:pt x="0" y="40481"/>
                  </a:moveTo>
                  <a:cubicBezTo>
                    <a:pt x="8763" y="26670"/>
                    <a:pt x="18002" y="13144"/>
                    <a:pt x="27718" y="0"/>
                  </a:cubicBezTo>
                </a:path>
              </a:pathLst>
            </a:custGeom>
            <a:noFill/>
            <a:ln w="9525" cap="rnd">
              <a:solidFill>
                <a:srgbClr val="3A2120"/>
              </a:solidFill>
              <a:prstDash val="solid"/>
              <a:round/>
            </a:ln>
          </p:spPr>
          <p:txBody>
            <a:bodyPr rtlCol="0" anchor="ctr"/>
            <a:lstStyle/>
            <a:p>
              <a:endParaRPr lang="zh-CN" altLang="en-US"/>
            </a:p>
          </p:txBody>
        </p:sp>
        <p:sp>
          <p:nvSpPr>
            <p:cNvPr id="93" name="ïšliḍè">
              <a:extLst>
                <a:ext uri="{FF2B5EF4-FFF2-40B4-BE49-F238E27FC236}">
                  <a16:creationId xmlns:a16="http://schemas.microsoft.com/office/drawing/2014/main" id="{AC78F338-7E81-415E-A26D-7E7E1C5FAA9B}"/>
                </a:ext>
              </a:extLst>
            </p:cNvPr>
            <p:cNvSpPr/>
            <p:nvPr/>
          </p:nvSpPr>
          <p:spPr>
            <a:xfrm>
              <a:off x="5466302" y="5425153"/>
              <a:ext cx="41528" cy="42862"/>
            </a:xfrm>
            <a:custGeom>
              <a:avLst/>
              <a:gdLst>
                <a:gd name="connsiteX0" fmla="*/ 0 w 41528"/>
                <a:gd name="connsiteY0" fmla="*/ 42863 h 42862"/>
                <a:gd name="connsiteX1" fmla="*/ 41529 w 41528"/>
                <a:gd name="connsiteY1" fmla="*/ 0 h 42862"/>
              </a:gdLst>
              <a:ahLst/>
              <a:cxnLst>
                <a:cxn ang="0">
                  <a:pos x="connsiteX0" y="connsiteY0"/>
                </a:cxn>
                <a:cxn ang="0">
                  <a:pos x="connsiteX1" y="connsiteY1"/>
                </a:cxn>
              </a:cxnLst>
              <a:rect l="l" t="t" r="r" b="b"/>
              <a:pathLst>
                <a:path w="41528" h="42862">
                  <a:moveTo>
                    <a:pt x="0" y="42863"/>
                  </a:moveTo>
                  <a:cubicBezTo>
                    <a:pt x="12382" y="27241"/>
                    <a:pt x="26289" y="12954"/>
                    <a:pt x="41529" y="0"/>
                  </a:cubicBezTo>
                </a:path>
              </a:pathLst>
            </a:custGeom>
            <a:noFill/>
            <a:ln w="9525" cap="rnd">
              <a:solidFill>
                <a:srgbClr val="3A2120"/>
              </a:solidFill>
              <a:prstDash val="solid"/>
              <a:round/>
            </a:ln>
          </p:spPr>
          <p:txBody>
            <a:bodyPr rtlCol="0" anchor="ctr"/>
            <a:lstStyle/>
            <a:p>
              <a:endParaRPr lang="zh-CN" altLang="en-US"/>
            </a:p>
          </p:txBody>
        </p:sp>
        <p:sp>
          <p:nvSpPr>
            <p:cNvPr id="94" name="iṡ1ïḍé">
              <a:extLst>
                <a:ext uri="{FF2B5EF4-FFF2-40B4-BE49-F238E27FC236}">
                  <a16:creationId xmlns:a16="http://schemas.microsoft.com/office/drawing/2014/main" id="{2CA2B046-7A38-4FDE-AEC5-CA8BF612182E}"/>
                </a:ext>
              </a:extLst>
            </p:cNvPr>
            <p:cNvSpPr/>
            <p:nvPr/>
          </p:nvSpPr>
          <p:spPr>
            <a:xfrm>
              <a:off x="5545740" y="5373242"/>
              <a:ext cx="40671" cy="26574"/>
            </a:xfrm>
            <a:custGeom>
              <a:avLst/>
              <a:gdLst>
                <a:gd name="connsiteX0" fmla="*/ 0 w 40671"/>
                <a:gd name="connsiteY0" fmla="*/ 26575 h 26574"/>
                <a:gd name="connsiteX1" fmla="*/ 40672 w 40671"/>
                <a:gd name="connsiteY1" fmla="*/ 0 h 26574"/>
              </a:gdLst>
              <a:ahLst/>
              <a:cxnLst>
                <a:cxn ang="0">
                  <a:pos x="connsiteX0" y="connsiteY0"/>
                </a:cxn>
                <a:cxn ang="0">
                  <a:pos x="connsiteX1" y="connsiteY1"/>
                </a:cxn>
              </a:cxnLst>
              <a:rect l="l" t="t" r="r" b="b"/>
              <a:pathLst>
                <a:path w="40671" h="26574">
                  <a:moveTo>
                    <a:pt x="0" y="26575"/>
                  </a:moveTo>
                  <a:cubicBezTo>
                    <a:pt x="12668" y="16383"/>
                    <a:pt x="26289" y="7525"/>
                    <a:pt x="40672" y="0"/>
                  </a:cubicBezTo>
                </a:path>
              </a:pathLst>
            </a:custGeom>
            <a:noFill/>
            <a:ln w="9525" cap="rnd">
              <a:solidFill>
                <a:srgbClr val="3A2120"/>
              </a:solidFill>
              <a:prstDash val="solid"/>
              <a:round/>
            </a:ln>
          </p:spPr>
          <p:txBody>
            <a:bodyPr rtlCol="0" anchor="ctr"/>
            <a:lstStyle/>
            <a:p>
              <a:endParaRPr lang="zh-CN" altLang="en-US"/>
            </a:p>
          </p:txBody>
        </p:sp>
        <p:sp>
          <p:nvSpPr>
            <p:cNvPr id="95" name="isļidé">
              <a:extLst>
                <a:ext uri="{FF2B5EF4-FFF2-40B4-BE49-F238E27FC236}">
                  <a16:creationId xmlns:a16="http://schemas.microsoft.com/office/drawing/2014/main" id="{C30BB067-4D38-4F8A-86B8-2ACA5B154F5C}"/>
                </a:ext>
              </a:extLst>
            </p:cNvPr>
            <p:cNvSpPr/>
            <p:nvPr/>
          </p:nvSpPr>
          <p:spPr>
            <a:xfrm>
              <a:off x="5624512" y="5331046"/>
              <a:ext cx="46196" cy="22669"/>
            </a:xfrm>
            <a:custGeom>
              <a:avLst/>
              <a:gdLst>
                <a:gd name="connsiteX0" fmla="*/ 0 w 46196"/>
                <a:gd name="connsiteY0" fmla="*/ 22670 h 22669"/>
                <a:gd name="connsiteX1" fmla="*/ 46196 w 46196"/>
                <a:gd name="connsiteY1" fmla="*/ 0 h 22669"/>
              </a:gdLst>
              <a:ahLst/>
              <a:cxnLst>
                <a:cxn ang="0">
                  <a:pos x="connsiteX0" y="connsiteY0"/>
                </a:cxn>
                <a:cxn ang="0">
                  <a:pos x="connsiteX1" y="connsiteY1"/>
                </a:cxn>
              </a:cxnLst>
              <a:rect l="l" t="t" r="r" b="b"/>
              <a:pathLst>
                <a:path w="46196" h="22669">
                  <a:moveTo>
                    <a:pt x="0" y="22670"/>
                  </a:moveTo>
                  <a:cubicBezTo>
                    <a:pt x="14669" y="13811"/>
                    <a:pt x="30194" y="6191"/>
                    <a:pt x="46196" y="0"/>
                  </a:cubicBezTo>
                </a:path>
              </a:pathLst>
            </a:custGeom>
            <a:noFill/>
            <a:ln w="9525" cap="rnd">
              <a:solidFill>
                <a:srgbClr val="3A2120"/>
              </a:solidFill>
              <a:prstDash val="solid"/>
              <a:round/>
            </a:ln>
          </p:spPr>
          <p:txBody>
            <a:bodyPr rtlCol="0" anchor="ctr"/>
            <a:lstStyle/>
            <a:p>
              <a:endParaRPr lang="zh-CN" altLang="en-US"/>
            </a:p>
          </p:txBody>
        </p:sp>
        <p:sp>
          <p:nvSpPr>
            <p:cNvPr id="96" name="isḷíḓê">
              <a:extLst>
                <a:ext uri="{FF2B5EF4-FFF2-40B4-BE49-F238E27FC236}">
                  <a16:creationId xmlns:a16="http://schemas.microsoft.com/office/drawing/2014/main" id="{C93441CF-E7DF-4F3B-A9AB-CD38C764ABC0}"/>
                </a:ext>
              </a:extLst>
            </p:cNvPr>
            <p:cNvSpPr/>
            <p:nvPr/>
          </p:nvSpPr>
          <p:spPr>
            <a:xfrm>
              <a:off x="5705379" y="5303614"/>
              <a:ext cx="46386" cy="15716"/>
            </a:xfrm>
            <a:custGeom>
              <a:avLst/>
              <a:gdLst>
                <a:gd name="connsiteX0" fmla="*/ 0 w 46386"/>
                <a:gd name="connsiteY0" fmla="*/ 15716 h 15716"/>
                <a:gd name="connsiteX1" fmla="*/ 46387 w 46386"/>
                <a:gd name="connsiteY1" fmla="*/ 0 h 15716"/>
              </a:gdLst>
              <a:ahLst/>
              <a:cxnLst>
                <a:cxn ang="0">
                  <a:pos x="connsiteX0" y="connsiteY0"/>
                </a:cxn>
                <a:cxn ang="0">
                  <a:pos x="connsiteX1" y="connsiteY1"/>
                </a:cxn>
              </a:cxnLst>
              <a:rect l="l" t="t" r="r" b="b"/>
              <a:pathLst>
                <a:path w="46386" h="15716">
                  <a:moveTo>
                    <a:pt x="0" y="15716"/>
                  </a:moveTo>
                  <a:cubicBezTo>
                    <a:pt x="14954" y="9144"/>
                    <a:pt x="30480" y="3905"/>
                    <a:pt x="46387" y="0"/>
                  </a:cubicBezTo>
                </a:path>
              </a:pathLst>
            </a:custGeom>
            <a:noFill/>
            <a:ln w="9525" cap="rnd">
              <a:solidFill>
                <a:srgbClr val="3A2120"/>
              </a:solidFill>
              <a:prstDash val="solid"/>
              <a:round/>
            </a:ln>
          </p:spPr>
          <p:txBody>
            <a:bodyPr rtlCol="0" anchor="ctr"/>
            <a:lstStyle/>
            <a:p>
              <a:endParaRPr lang="zh-CN" altLang="en-US"/>
            </a:p>
          </p:txBody>
        </p:sp>
        <p:sp>
          <p:nvSpPr>
            <p:cNvPr id="97" name="íṧḻïḓe">
              <a:extLst>
                <a:ext uri="{FF2B5EF4-FFF2-40B4-BE49-F238E27FC236}">
                  <a16:creationId xmlns:a16="http://schemas.microsoft.com/office/drawing/2014/main" id="{2F085F53-1E4E-4700-9613-7F998876AEF5}"/>
                </a:ext>
              </a:extLst>
            </p:cNvPr>
            <p:cNvSpPr/>
            <p:nvPr/>
          </p:nvSpPr>
          <p:spPr>
            <a:xfrm>
              <a:off x="5789866" y="5292089"/>
              <a:ext cx="42957" cy="5715"/>
            </a:xfrm>
            <a:custGeom>
              <a:avLst/>
              <a:gdLst>
                <a:gd name="connsiteX0" fmla="*/ 0 w 42957"/>
                <a:gd name="connsiteY0" fmla="*/ 5715 h 5715"/>
                <a:gd name="connsiteX1" fmla="*/ 42958 w 42957"/>
                <a:gd name="connsiteY1" fmla="*/ 0 h 5715"/>
              </a:gdLst>
              <a:ahLst/>
              <a:cxnLst>
                <a:cxn ang="0">
                  <a:pos x="connsiteX0" y="connsiteY0"/>
                </a:cxn>
                <a:cxn ang="0">
                  <a:pos x="connsiteX1" y="connsiteY1"/>
                </a:cxn>
              </a:cxnLst>
              <a:rect l="l" t="t" r="r" b="b"/>
              <a:pathLst>
                <a:path w="42957" h="5715">
                  <a:moveTo>
                    <a:pt x="0" y="5715"/>
                  </a:moveTo>
                  <a:cubicBezTo>
                    <a:pt x="14192" y="3238"/>
                    <a:pt x="28575" y="1333"/>
                    <a:pt x="42958" y="0"/>
                  </a:cubicBezTo>
                </a:path>
              </a:pathLst>
            </a:custGeom>
            <a:noFill/>
            <a:ln w="9525" cap="rnd">
              <a:solidFill>
                <a:srgbClr val="3A2120"/>
              </a:solidFill>
              <a:prstDash val="solid"/>
              <a:round/>
            </a:ln>
          </p:spPr>
          <p:txBody>
            <a:bodyPr rtlCol="0" anchor="ctr"/>
            <a:lstStyle/>
            <a:p>
              <a:endParaRPr lang="zh-CN" altLang="en-US"/>
            </a:p>
          </p:txBody>
        </p:sp>
        <p:sp>
          <p:nvSpPr>
            <p:cNvPr id="98" name="íṥ1íḑe">
              <a:extLst>
                <a:ext uri="{FF2B5EF4-FFF2-40B4-BE49-F238E27FC236}">
                  <a16:creationId xmlns:a16="http://schemas.microsoft.com/office/drawing/2014/main" id="{6E113D74-C4B3-4CB2-9DE5-FAFB60A2A977}"/>
                </a:ext>
              </a:extLst>
            </p:cNvPr>
            <p:cNvSpPr/>
            <p:nvPr/>
          </p:nvSpPr>
          <p:spPr>
            <a:xfrm>
              <a:off x="5871781" y="5290565"/>
              <a:ext cx="21050" cy="9525"/>
            </a:xfrm>
            <a:custGeom>
              <a:avLst/>
              <a:gdLst>
                <a:gd name="connsiteX0" fmla="*/ 0 w 21050"/>
                <a:gd name="connsiteY0" fmla="*/ 0 h 9525"/>
                <a:gd name="connsiteX1" fmla="*/ 21050 w 21050"/>
                <a:gd name="connsiteY1" fmla="*/ 0 h 9525"/>
              </a:gdLst>
              <a:ahLst/>
              <a:cxnLst>
                <a:cxn ang="0">
                  <a:pos x="connsiteX0" y="connsiteY0"/>
                </a:cxn>
                <a:cxn ang="0">
                  <a:pos x="connsiteX1" y="connsiteY1"/>
                </a:cxn>
              </a:cxnLst>
              <a:rect l="l" t="t" r="r" b="b"/>
              <a:pathLst>
                <a:path w="21050" h="9525">
                  <a:moveTo>
                    <a:pt x="0" y="0"/>
                  </a:moveTo>
                  <a:cubicBezTo>
                    <a:pt x="7049" y="0"/>
                    <a:pt x="14097" y="0"/>
                    <a:pt x="21050" y="0"/>
                  </a:cubicBezTo>
                </a:path>
              </a:pathLst>
            </a:custGeom>
            <a:noFill/>
            <a:ln w="9525" cap="rnd">
              <a:solidFill>
                <a:srgbClr val="3A2120"/>
              </a:solidFill>
              <a:prstDash val="solid"/>
              <a:round/>
            </a:ln>
          </p:spPr>
          <p:txBody>
            <a:bodyPr rtlCol="0" anchor="ctr"/>
            <a:lstStyle/>
            <a:p>
              <a:endParaRPr lang="zh-CN" altLang="en-US"/>
            </a:p>
          </p:txBody>
        </p:sp>
        <p:sp>
          <p:nvSpPr>
            <p:cNvPr id="99" name="iṣļïďè">
              <a:extLst>
                <a:ext uri="{FF2B5EF4-FFF2-40B4-BE49-F238E27FC236}">
                  <a16:creationId xmlns:a16="http://schemas.microsoft.com/office/drawing/2014/main" id="{DD931F95-F182-4D8B-8AA7-0D437ECA0965}"/>
                </a:ext>
              </a:extLst>
            </p:cNvPr>
            <p:cNvSpPr/>
            <p:nvPr/>
          </p:nvSpPr>
          <p:spPr>
            <a:xfrm>
              <a:off x="5415819" y="4439316"/>
              <a:ext cx="60483" cy="758761"/>
            </a:xfrm>
            <a:custGeom>
              <a:avLst/>
              <a:gdLst>
                <a:gd name="connsiteX0" fmla="*/ 0 w 60483"/>
                <a:gd name="connsiteY0" fmla="*/ 0 h 758761"/>
                <a:gd name="connsiteX1" fmla="*/ 60484 w 60483"/>
                <a:gd name="connsiteY1" fmla="*/ 758762 h 758761"/>
              </a:gdLst>
              <a:ahLst/>
              <a:cxnLst>
                <a:cxn ang="0">
                  <a:pos x="connsiteX0" y="connsiteY0"/>
                </a:cxn>
                <a:cxn ang="0">
                  <a:pos x="connsiteX1" y="connsiteY1"/>
                </a:cxn>
              </a:cxnLst>
              <a:rect l="l" t="t" r="r" b="b"/>
              <a:pathLst>
                <a:path w="60483" h="758761">
                  <a:moveTo>
                    <a:pt x="0" y="0"/>
                  </a:moveTo>
                  <a:cubicBezTo>
                    <a:pt x="1619" y="253937"/>
                    <a:pt x="21812" y="507778"/>
                    <a:pt x="60484" y="758762"/>
                  </a:cubicBezTo>
                </a:path>
              </a:pathLst>
            </a:custGeom>
            <a:noFill/>
            <a:ln w="9525" cap="rnd">
              <a:solidFill>
                <a:srgbClr val="3A2120"/>
              </a:solidFill>
              <a:prstDash val="solid"/>
              <a:round/>
            </a:ln>
          </p:spPr>
          <p:txBody>
            <a:bodyPr rtlCol="0" anchor="ctr"/>
            <a:lstStyle/>
            <a:p>
              <a:endParaRPr lang="zh-CN" altLang="en-US"/>
            </a:p>
          </p:txBody>
        </p:sp>
        <p:sp>
          <p:nvSpPr>
            <p:cNvPr id="100" name="îṥḷïḑé">
              <a:extLst>
                <a:ext uri="{FF2B5EF4-FFF2-40B4-BE49-F238E27FC236}">
                  <a16:creationId xmlns:a16="http://schemas.microsoft.com/office/drawing/2014/main" id="{60F362E8-172C-44A9-8488-D5FB7AF5B3BD}"/>
                </a:ext>
              </a:extLst>
            </p:cNvPr>
            <p:cNvSpPr/>
            <p:nvPr/>
          </p:nvSpPr>
          <p:spPr>
            <a:xfrm>
              <a:off x="5270563" y="4989956"/>
              <a:ext cx="184784" cy="87629"/>
            </a:xfrm>
            <a:custGeom>
              <a:avLst/>
              <a:gdLst>
                <a:gd name="connsiteX0" fmla="*/ 0 w 184784"/>
                <a:gd name="connsiteY0" fmla="*/ 0 h 87629"/>
                <a:gd name="connsiteX1" fmla="*/ 184785 w 184784"/>
                <a:gd name="connsiteY1" fmla="*/ 87630 h 87629"/>
              </a:gdLst>
              <a:ahLst/>
              <a:cxnLst>
                <a:cxn ang="0">
                  <a:pos x="connsiteX0" y="connsiteY0"/>
                </a:cxn>
                <a:cxn ang="0">
                  <a:pos x="connsiteX1" y="connsiteY1"/>
                </a:cxn>
              </a:cxnLst>
              <a:rect l="l" t="t" r="r" b="b"/>
              <a:pathLst>
                <a:path w="184784" h="87629">
                  <a:moveTo>
                    <a:pt x="0" y="0"/>
                  </a:moveTo>
                  <a:cubicBezTo>
                    <a:pt x="62294" y="27813"/>
                    <a:pt x="123920" y="56959"/>
                    <a:pt x="184785" y="87630"/>
                  </a:cubicBezTo>
                </a:path>
              </a:pathLst>
            </a:custGeom>
            <a:noFill/>
            <a:ln w="9525" cap="rnd">
              <a:solidFill>
                <a:srgbClr val="3A2120"/>
              </a:solidFill>
              <a:prstDash val="solid"/>
              <a:round/>
            </a:ln>
          </p:spPr>
          <p:txBody>
            <a:bodyPr rtlCol="0" anchor="ctr"/>
            <a:lstStyle/>
            <a:p>
              <a:endParaRPr lang="zh-CN" altLang="en-US"/>
            </a:p>
          </p:txBody>
        </p:sp>
        <p:sp>
          <p:nvSpPr>
            <p:cNvPr id="101" name="îšlíḓè">
              <a:extLst>
                <a:ext uri="{FF2B5EF4-FFF2-40B4-BE49-F238E27FC236}">
                  <a16:creationId xmlns:a16="http://schemas.microsoft.com/office/drawing/2014/main" id="{E9BB3206-B5F9-4817-B86D-1EC85678152F}"/>
                </a:ext>
              </a:extLst>
            </p:cNvPr>
            <p:cNvSpPr/>
            <p:nvPr/>
          </p:nvSpPr>
          <p:spPr>
            <a:xfrm>
              <a:off x="4448184" y="3022948"/>
              <a:ext cx="459476" cy="359817"/>
            </a:xfrm>
            <a:custGeom>
              <a:avLst/>
              <a:gdLst>
                <a:gd name="connsiteX0" fmla="*/ 86 w 459476"/>
                <a:gd name="connsiteY0" fmla="*/ 1048 h 359817"/>
                <a:gd name="connsiteX1" fmla="*/ 62570 w 459476"/>
                <a:gd name="connsiteY1" fmla="*/ 206502 h 359817"/>
                <a:gd name="connsiteX2" fmla="*/ 226590 w 459476"/>
                <a:gd name="connsiteY2" fmla="*/ 359664 h 359817"/>
                <a:gd name="connsiteX3" fmla="*/ 354321 w 459476"/>
                <a:gd name="connsiteY3" fmla="*/ 234601 h 359817"/>
                <a:gd name="connsiteX4" fmla="*/ 459477 w 459476"/>
                <a:gd name="connsiteY4" fmla="*/ 0 h 35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76" h="359817">
                  <a:moveTo>
                    <a:pt x="86" y="1048"/>
                  </a:moveTo>
                  <a:cubicBezTo>
                    <a:pt x="-1629" y="73724"/>
                    <a:pt x="22470" y="145828"/>
                    <a:pt x="62570" y="206502"/>
                  </a:cubicBezTo>
                  <a:cubicBezTo>
                    <a:pt x="102670" y="267176"/>
                    <a:pt x="165059" y="320993"/>
                    <a:pt x="226590" y="359664"/>
                  </a:cubicBezTo>
                  <a:cubicBezTo>
                    <a:pt x="233544" y="364046"/>
                    <a:pt x="325650" y="273177"/>
                    <a:pt x="354321" y="234601"/>
                  </a:cubicBezTo>
                  <a:cubicBezTo>
                    <a:pt x="410232" y="159258"/>
                    <a:pt x="457476" y="72390"/>
                    <a:pt x="459477" y="0"/>
                  </a:cubicBezTo>
                </a:path>
              </a:pathLst>
            </a:custGeom>
            <a:noFill/>
            <a:ln w="9525" cap="rnd">
              <a:solidFill>
                <a:srgbClr val="3A2120"/>
              </a:solidFill>
              <a:prstDash val="solid"/>
              <a:round/>
            </a:ln>
          </p:spPr>
          <p:txBody>
            <a:bodyPr rtlCol="0" anchor="ctr"/>
            <a:lstStyle/>
            <a:p>
              <a:endParaRPr lang="zh-CN" altLang="en-US"/>
            </a:p>
          </p:txBody>
        </p:sp>
        <p:sp>
          <p:nvSpPr>
            <p:cNvPr id="102" name="îṡ1íḑé">
              <a:extLst>
                <a:ext uri="{FF2B5EF4-FFF2-40B4-BE49-F238E27FC236}">
                  <a16:creationId xmlns:a16="http://schemas.microsoft.com/office/drawing/2014/main" id="{4EB9AAF4-ADF9-4E0E-B16A-9732E8811E8C}"/>
                </a:ext>
              </a:extLst>
            </p:cNvPr>
            <p:cNvSpPr/>
            <p:nvPr/>
          </p:nvSpPr>
          <p:spPr>
            <a:xfrm>
              <a:off x="4636198" y="3382707"/>
              <a:ext cx="75437" cy="75437"/>
            </a:xfrm>
            <a:custGeom>
              <a:avLst/>
              <a:gdLst>
                <a:gd name="connsiteX0" fmla="*/ 75438 w 75437"/>
                <a:gd name="connsiteY0" fmla="*/ 37719 h 75437"/>
                <a:gd name="connsiteX1" fmla="*/ 37719 w 75437"/>
                <a:gd name="connsiteY1" fmla="*/ 75438 h 75437"/>
                <a:gd name="connsiteX2" fmla="*/ 0 w 75437"/>
                <a:gd name="connsiteY2" fmla="*/ 37719 h 75437"/>
                <a:gd name="connsiteX3" fmla="*/ 37719 w 75437"/>
                <a:gd name="connsiteY3" fmla="*/ 0 h 75437"/>
                <a:gd name="connsiteX4" fmla="*/ 75438 w 75437"/>
                <a:gd name="connsiteY4" fmla="*/ 37719 h 75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7" h="75437">
                  <a:moveTo>
                    <a:pt x="75438" y="37719"/>
                  </a:moveTo>
                  <a:cubicBezTo>
                    <a:pt x="75438" y="58579"/>
                    <a:pt x="58579" y="75438"/>
                    <a:pt x="37719" y="75438"/>
                  </a:cubicBezTo>
                  <a:cubicBezTo>
                    <a:pt x="16859" y="75438"/>
                    <a:pt x="0" y="58579"/>
                    <a:pt x="0" y="37719"/>
                  </a:cubicBezTo>
                  <a:cubicBezTo>
                    <a:pt x="0" y="16859"/>
                    <a:pt x="16859" y="0"/>
                    <a:pt x="37719" y="0"/>
                  </a:cubicBezTo>
                  <a:cubicBezTo>
                    <a:pt x="58579" y="0"/>
                    <a:pt x="75438" y="16859"/>
                    <a:pt x="75438" y="37719"/>
                  </a:cubicBezTo>
                  <a:close/>
                </a:path>
              </a:pathLst>
            </a:custGeom>
            <a:solidFill>
              <a:srgbClr val="FFDEBB"/>
            </a:solidFill>
            <a:ln w="9525" cap="rnd">
              <a:solidFill>
                <a:srgbClr val="3A2120"/>
              </a:solidFill>
              <a:prstDash val="solid"/>
              <a:round/>
            </a:ln>
          </p:spPr>
          <p:txBody>
            <a:bodyPr rtlCol="0" anchor="ctr"/>
            <a:lstStyle/>
            <a:p>
              <a:endParaRPr lang="zh-CN" altLang="en-US"/>
            </a:p>
          </p:txBody>
        </p:sp>
      </p:grpSp>
      <p:sp>
        <p:nvSpPr>
          <p:cNvPr id="110" name="文本框 109">
            <a:extLst>
              <a:ext uri="{FF2B5EF4-FFF2-40B4-BE49-F238E27FC236}">
                <a16:creationId xmlns:a16="http://schemas.microsoft.com/office/drawing/2014/main" id="{29AED254-BF44-4F2E-9B98-456023D1A8E2}"/>
              </a:ext>
            </a:extLst>
          </p:cNvPr>
          <p:cNvSpPr txBox="1"/>
          <p:nvPr/>
        </p:nvSpPr>
        <p:spPr>
          <a:xfrm>
            <a:off x="6168076" y="1781986"/>
            <a:ext cx="4506549" cy="3692293"/>
          </a:xfrm>
          <a:prstGeom prst="rect">
            <a:avLst/>
          </a:prstGeom>
          <a:noFill/>
        </p:spPr>
        <p:txBody>
          <a:bodyPr wrap="square" rtlCol="0">
            <a:spAutoFit/>
          </a:bodyPr>
          <a:lstStyle/>
          <a:p>
            <a:pPr algn="just">
              <a:lnSpc>
                <a:spcPct val="200000"/>
              </a:lnSpc>
            </a:pPr>
            <a:r>
              <a:rPr kumimoji="0" lang="en-US"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传统二手交易以及有偿互助内容的发布无法为接收信息方提供足够的发布者信息，发布者对于接收方的信息也非常有限</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。而</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知事”</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平台</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可以</a:t>
            </a:r>
            <a:r>
              <a:rPr kumimoji="0" lang="zh-CN" altLang="zh-CN" sz="2000" b="1"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核实双方的个人信息以及交易记录信息</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，为交易的双方提供有力保障。</a:t>
            </a:r>
            <a:endParaRPr lang="zh-CN" altLang="en-US" sz="2000" dirty="0"/>
          </a:p>
        </p:txBody>
      </p:sp>
      <p:grpSp>
        <p:nvGrpSpPr>
          <p:cNvPr id="149" name="组合 14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91C8D38-F423-4263-9D35-10F8B149D52C}"/>
              </a:ext>
            </a:extLst>
          </p:cNvPr>
          <p:cNvGrpSpPr>
            <a:grpSpLocks noChangeAspect="1"/>
          </p:cNvGrpSpPr>
          <p:nvPr/>
        </p:nvGrpSpPr>
        <p:grpSpPr>
          <a:xfrm>
            <a:off x="1630031" y="1855320"/>
            <a:ext cx="3615014" cy="3609788"/>
            <a:chOff x="3898900" y="1236663"/>
            <a:chExt cx="4392613" cy="4386263"/>
          </a:xfrm>
        </p:grpSpPr>
        <p:sp>
          <p:nvSpPr>
            <p:cNvPr id="150" name="îṥļíḓê">
              <a:extLst>
                <a:ext uri="{FF2B5EF4-FFF2-40B4-BE49-F238E27FC236}">
                  <a16:creationId xmlns:a16="http://schemas.microsoft.com/office/drawing/2014/main" id="{34DDB64A-2FB4-406A-AEAD-8200D90F362E}"/>
                </a:ext>
              </a:extLst>
            </p:cNvPr>
            <p:cNvSpPr/>
            <p:nvPr/>
          </p:nvSpPr>
          <p:spPr bwMode="auto">
            <a:xfrm>
              <a:off x="3898900" y="1236663"/>
              <a:ext cx="2632075" cy="1717675"/>
            </a:xfrm>
            <a:custGeom>
              <a:avLst/>
              <a:gdLst>
                <a:gd name="T0" fmla="*/ 1167 w 1227"/>
                <a:gd name="T1" fmla="*/ 802 h 802"/>
                <a:gd name="T2" fmla="*/ 60 w 1227"/>
                <a:gd name="T3" fmla="*/ 802 h 802"/>
                <a:gd name="T4" fmla="*/ 0 w 1227"/>
                <a:gd name="T5" fmla="*/ 742 h 802"/>
                <a:gd name="T6" fmla="*/ 0 w 1227"/>
                <a:gd name="T7" fmla="*/ 60 h 802"/>
                <a:gd name="T8" fmla="*/ 60 w 1227"/>
                <a:gd name="T9" fmla="*/ 0 h 802"/>
                <a:gd name="T10" fmla="*/ 1167 w 1227"/>
                <a:gd name="T11" fmla="*/ 0 h 802"/>
                <a:gd name="T12" fmla="*/ 1227 w 1227"/>
                <a:gd name="T13" fmla="*/ 60 h 802"/>
                <a:gd name="T14" fmla="*/ 1227 w 1227"/>
                <a:gd name="T15" fmla="*/ 742 h 802"/>
                <a:gd name="T16" fmla="*/ 1167 w 1227"/>
                <a:gd name="T17"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802">
                  <a:moveTo>
                    <a:pt x="1167" y="802"/>
                  </a:moveTo>
                  <a:cubicBezTo>
                    <a:pt x="60" y="802"/>
                    <a:pt x="60" y="802"/>
                    <a:pt x="60" y="802"/>
                  </a:cubicBezTo>
                  <a:cubicBezTo>
                    <a:pt x="27" y="802"/>
                    <a:pt x="0" y="776"/>
                    <a:pt x="0" y="742"/>
                  </a:cubicBezTo>
                  <a:cubicBezTo>
                    <a:pt x="0" y="60"/>
                    <a:pt x="0" y="60"/>
                    <a:pt x="0" y="60"/>
                  </a:cubicBezTo>
                  <a:cubicBezTo>
                    <a:pt x="0" y="27"/>
                    <a:pt x="27" y="0"/>
                    <a:pt x="60" y="0"/>
                  </a:cubicBezTo>
                  <a:cubicBezTo>
                    <a:pt x="1167" y="0"/>
                    <a:pt x="1167" y="0"/>
                    <a:pt x="1167" y="0"/>
                  </a:cubicBezTo>
                  <a:cubicBezTo>
                    <a:pt x="1200" y="0"/>
                    <a:pt x="1227" y="27"/>
                    <a:pt x="1227" y="60"/>
                  </a:cubicBezTo>
                  <a:cubicBezTo>
                    <a:pt x="1227" y="742"/>
                    <a:pt x="1227" y="742"/>
                    <a:pt x="1227" y="742"/>
                  </a:cubicBezTo>
                  <a:cubicBezTo>
                    <a:pt x="1227" y="776"/>
                    <a:pt x="1200" y="802"/>
                    <a:pt x="1167" y="802"/>
                  </a:cubicBezTo>
                  <a:close/>
                </a:path>
              </a:pathLst>
            </a:custGeom>
            <a:solidFill>
              <a:srgbClr val="FFB5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ṩḻiḑê">
              <a:extLst>
                <a:ext uri="{FF2B5EF4-FFF2-40B4-BE49-F238E27FC236}">
                  <a16:creationId xmlns:a16="http://schemas.microsoft.com/office/drawing/2014/main" id="{BEC7601F-4B01-4BF8-AEF9-9109E1DB7E31}"/>
                </a:ext>
              </a:extLst>
            </p:cNvPr>
            <p:cNvSpPr/>
            <p:nvPr/>
          </p:nvSpPr>
          <p:spPr bwMode="auto">
            <a:xfrm>
              <a:off x="5213350" y="1236663"/>
              <a:ext cx="1317625" cy="1717675"/>
            </a:xfrm>
            <a:custGeom>
              <a:avLst/>
              <a:gdLst>
                <a:gd name="T0" fmla="*/ 554 w 614"/>
                <a:gd name="T1" fmla="*/ 0 h 802"/>
                <a:gd name="T2" fmla="*/ 0 w 614"/>
                <a:gd name="T3" fmla="*/ 0 h 802"/>
                <a:gd name="T4" fmla="*/ 0 w 614"/>
                <a:gd name="T5" fmla="*/ 802 h 802"/>
                <a:gd name="T6" fmla="*/ 554 w 614"/>
                <a:gd name="T7" fmla="*/ 802 h 802"/>
                <a:gd name="T8" fmla="*/ 614 w 614"/>
                <a:gd name="T9" fmla="*/ 742 h 802"/>
                <a:gd name="T10" fmla="*/ 614 w 614"/>
                <a:gd name="T11" fmla="*/ 60 h 802"/>
                <a:gd name="T12" fmla="*/ 554 w 614"/>
                <a:gd name="T13" fmla="*/ 0 h 802"/>
              </a:gdLst>
              <a:ahLst/>
              <a:cxnLst>
                <a:cxn ang="0">
                  <a:pos x="T0" y="T1"/>
                </a:cxn>
                <a:cxn ang="0">
                  <a:pos x="T2" y="T3"/>
                </a:cxn>
                <a:cxn ang="0">
                  <a:pos x="T4" y="T5"/>
                </a:cxn>
                <a:cxn ang="0">
                  <a:pos x="T6" y="T7"/>
                </a:cxn>
                <a:cxn ang="0">
                  <a:pos x="T8" y="T9"/>
                </a:cxn>
                <a:cxn ang="0">
                  <a:pos x="T10" y="T11"/>
                </a:cxn>
                <a:cxn ang="0">
                  <a:pos x="T12" y="T13"/>
                </a:cxn>
              </a:cxnLst>
              <a:rect l="0" t="0" r="r" b="b"/>
              <a:pathLst>
                <a:path w="614" h="802">
                  <a:moveTo>
                    <a:pt x="554" y="0"/>
                  </a:moveTo>
                  <a:cubicBezTo>
                    <a:pt x="0" y="0"/>
                    <a:pt x="0" y="0"/>
                    <a:pt x="0" y="0"/>
                  </a:cubicBezTo>
                  <a:cubicBezTo>
                    <a:pt x="0" y="802"/>
                    <a:pt x="0" y="802"/>
                    <a:pt x="0" y="802"/>
                  </a:cubicBezTo>
                  <a:cubicBezTo>
                    <a:pt x="554" y="802"/>
                    <a:pt x="554" y="802"/>
                    <a:pt x="554" y="802"/>
                  </a:cubicBezTo>
                  <a:cubicBezTo>
                    <a:pt x="587" y="802"/>
                    <a:pt x="614" y="776"/>
                    <a:pt x="614" y="742"/>
                  </a:cubicBezTo>
                  <a:cubicBezTo>
                    <a:pt x="614" y="60"/>
                    <a:pt x="614" y="60"/>
                    <a:pt x="614" y="60"/>
                  </a:cubicBezTo>
                  <a:cubicBezTo>
                    <a:pt x="614" y="27"/>
                    <a:pt x="587" y="0"/>
                    <a:pt x="554" y="0"/>
                  </a:cubicBezTo>
                  <a:close/>
                </a:path>
              </a:pathLst>
            </a:custGeom>
            <a:solidFill>
              <a:srgbClr val="FF9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îṥliḓê">
              <a:extLst>
                <a:ext uri="{FF2B5EF4-FFF2-40B4-BE49-F238E27FC236}">
                  <a16:creationId xmlns:a16="http://schemas.microsoft.com/office/drawing/2014/main" id="{97E48E4D-1E4D-4103-B626-25D3A8BD1D5C}"/>
                </a:ext>
              </a:extLst>
            </p:cNvPr>
            <p:cNvSpPr/>
            <p:nvPr/>
          </p:nvSpPr>
          <p:spPr bwMode="auto">
            <a:xfrm>
              <a:off x="3933825" y="1754188"/>
              <a:ext cx="2562225" cy="1200150"/>
            </a:xfrm>
            <a:custGeom>
              <a:avLst/>
              <a:gdLst>
                <a:gd name="T0" fmla="*/ 1195 w 1195"/>
                <a:gd name="T1" fmla="*/ 542 h 561"/>
                <a:gd name="T2" fmla="*/ 597 w 1195"/>
                <a:gd name="T3" fmla="*/ 0 h 561"/>
                <a:gd name="T4" fmla="*/ 0 w 1195"/>
                <a:gd name="T5" fmla="*/ 542 h 561"/>
                <a:gd name="T6" fmla="*/ 44 w 1195"/>
                <a:gd name="T7" fmla="*/ 561 h 561"/>
                <a:gd name="T8" fmla="*/ 1151 w 1195"/>
                <a:gd name="T9" fmla="*/ 561 h 561"/>
                <a:gd name="T10" fmla="*/ 1195 w 1195"/>
                <a:gd name="T11" fmla="*/ 542 h 561"/>
              </a:gdLst>
              <a:ahLst/>
              <a:cxnLst>
                <a:cxn ang="0">
                  <a:pos x="T0" y="T1"/>
                </a:cxn>
                <a:cxn ang="0">
                  <a:pos x="T2" y="T3"/>
                </a:cxn>
                <a:cxn ang="0">
                  <a:pos x="T4" y="T5"/>
                </a:cxn>
                <a:cxn ang="0">
                  <a:pos x="T6" y="T7"/>
                </a:cxn>
                <a:cxn ang="0">
                  <a:pos x="T8" y="T9"/>
                </a:cxn>
                <a:cxn ang="0">
                  <a:pos x="T10" y="T11"/>
                </a:cxn>
              </a:cxnLst>
              <a:rect l="0" t="0" r="r" b="b"/>
              <a:pathLst>
                <a:path w="1195" h="561">
                  <a:moveTo>
                    <a:pt x="1195" y="542"/>
                  </a:moveTo>
                  <a:cubicBezTo>
                    <a:pt x="597" y="0"/>
                    <a:pt x="597" y="0"/>
                    <a:pt x="597" y="0"/>
                  </a:cubicBezTo>
                  <a:cubicBezTo>
                    <a:pt x="0" y="542"/>
                    <a:pt x="0" y="542"/>
                    <a:pt x="0" y="542"/>
                  </a:cubicBezTo>
                  <a:cubicBezTo>
                    <a:pt x="11" y="554"/>
                    <a:pt x="26" y="561"/>
                    <a:pt x="44" y="561"/>
                  </a:cubicBezTo>
                  <a:cubicBezTo>
                    <a:pt x="1151" y="561"/>
                    <a:pt x="1151" y="561"/>
                    <a:pt x="1151" y="561"/>
                  </a:cubicBezTo>
                  <a:cubicBezTo>
                    <a:pt x="1168" y="561"/>
                    <a:pt x="1184" y="554"/>
                    <a:pt x="1195" y="542"/>
                  </a:cubicBezTo>
                  <a:close/>
                </a:path>
              </a:pathLst>
            </a:custGeom>
            <a:solidFill>
              <a:srgbClr val="FFD2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îṡlîḑé">
              <a:extLst>
                <a:ext uri="{FF2B5EF4-FFF2-40B4-BE49-F238E27FC236}">
                  <a16:creationId xmlns:a16="http://schemas.microsoft.com/office/drawing/2014/main" id="{674861C6-A482-411D-8275-8F8D70826D26}"/>
                </a:ext>
              </a:extLst>
            </p:cNvPr>
            <p:cNvSpPr/>
            <p:nvPr/>
          </p:nvSpPr>
          <p:spPr bwMode="auto">
            <a:xfrm>
              <a:off x="5213350" y="1754188"/>
              <a:ext cx="1282700" cy="1200150"/>
            </a:xfrm>
            <a:custGeom>
              <a:avLst/>
              <a:gdLst>
                <a:gd name="T0" fmla="*/ 0 w 598"/>
                <a:gd name="T1" fmla="*/ 561 h 561"/>
                <a:gd name="T2" fmla="*/ 554 w 598"/>
                <a:gd name="T3" fmla="*/ 561 h 561"/>
                <a:gd name="T4" fmla="*/ 598 w 598"/>
                <a:gd name="T5" fmla="*/ 542 h 561"/>
                <a:gd name="T6" fmla="*/ 0 w 598"/>
                <a:gd name="T7" fmla="*/ 0 h 561"/>
                <a:gd name="T8" fmla="*/ 0 w 598"/>
                <a:gd name="T9" fmla="*/ 561 h 561"/>
              </a:gdLst>
              <a:ahLst/>
              <a:cxnLst>
                <a:cxn ang="0">
                  <a:pos x="T0" y="T1"/>
                </a:cxn>
                <a:cxn ang="0">
                  <a:pos x="T2" y="T3"/>
                </a:cxn>
                <a:cxn ang="0">
                  <a:pos x="T4" y="T5"/>
                </a:cxn>
                <a:cxn ang="0">
                  <a:pos x="T6" y="T7"/>
                </a:cxn>
                <a:cxn ang="0">
                  <a:pos x="T8" y="T9"/>
                </a:cxn>
              </a:cxnLst>
              <a:rect l="0" t="0" r="r" b="b"/>
              <a:pathLst>
                <a:path w="598" h="561">
                  <a:moveTo>
                    <a:pt x="0" y="561"/>
                  </a:moveTo>
                  <a:cubicBezTo>
                    <a:pt x="554" y="561"/>
                    <a:pt x="554" y="561"/>
                    <a:pt x="554" y="561"/>
                  </a:cubicBezTo>
                  <a:cubicBezTo>
                    <a:pt x="571" y="561"/>
                    <a:pt x="587" y="554"/>
                    <a:pt x="598" y="542"/>
                  </a:cubicBezTo>
                  <a:cubicBezTo>
                    <a:pt x="0" y="0"/>
                    <a:pt x="0" y="0"/>
                    <a:pt x="0" y="0"/>
                  </a:cubicBezTo>
                  <a:lnTo>
                    <a:pt x="0" y="561"/>
                  </a:lnTo>
                  <a:close/>
                </a:path>
              </a:pathLst>
            </a:custGeom>
            <a:solidFill>
              <a:srgbClr val="FFB5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iṥľíďê">
              <a:extLst>
                <a:ext uri="{FF2B5EF4-FFF2-40B4-BE49-F238E27FC236}">
                  <a16:creationId xmlns:a16="http://schemas.microsoft.com/office/drawing/2014/main" id="{0433D78B-5AE4-4770-AB04-FAAF2BD45B42}"/>
                </a:ext>
              </a:extLst>
            </p:cNvPr>
            <p:cNvSpPr/>
            <p:nvPr/>
          </p:nvSpPr>
          <p:spPr bwMode="auto">
            <a:xfrm>
              <a:off x="3917950" y="1236663"/>
              <a:ext cx="2592388" cy="858838"/>
            </a:xfrm>
            <a:custGeom>
              <a:avLst/>
              <a:gdLst>
                <a:gd name="T0" fmla="*/ 0 w 1209"/>
                <a:gd name="T1" fmla="*/ 29 h 401"/>
                <a:gd name="T2" fmla="*/ 604 w 1209"/>
                <a:gd name="T3" fmla="*/ 401 h 401"/>
                <a:gd name="T4" fmla="*/ 1209 w 1209"/>
                <a:gd name="T5" fmla="*/ 29 h 401"/>
                <a:gd name="T6" fmla="*/ 1158 w 1209"/>
                <a:gd name="T7" fmla="*/ 0 h 401"/>
                <a:gd name="T8" fmla="*/ 51 w 1209"/>
                <a:gd name="T9" fmla="*/ 0 h 401"/>
                <a:gd name="T10" fmla="*/ 0 w 1209"/>
                <a:gd name="T11" fmla="*/ 29 h 401"/>
              </a:gdLst>
              <a:ahLst/>
              <a:cxnLst>
                <a:cxn ang="0">
                  <a:pos x="T0" y="T1"/>
                </a:cxn>
                <a:cxn ang="0">
                  <a:pos x="T2" y="T3"/>
                </a:cxn>
                <a:cxn ang="0">
                  <a:pos x="T4" y="T5"/>
                </a:cxn>
                <a:cxn ang="0">
                  <a:pos x="T6" y="T7"/>
                </a:cxn>
                <a:cxn ang="0">
                  <a:pos x="T8" y="T9"/>
                </a:cxn>
                <a:cxn ang="0">
                  <a:pos x="T10" y="T11"/>
                </a:cxn>
              </a:cxnLst>
              <a:rect l="0" t="0" r="r" b="b"/>
              <a:pathLst>
                <a:path w="1209" h="401">
                  <a:moveTo>
                    <a:pt x="0" y="29"/>
                  </a:moveTo>
                  <a:cubicBezTo>
                    <a:pt x="604" y="401"/>
                    <a:pt x="604" y="401"/>
                    <a:pt x="604" y="401"/>
                  </a:cubicBezTo>
                  <a:cubicBezTo>
                    <a:pt x="1209" y="29"/>
                    <a:pt x="1209" y="29"/>
                    <a:pt x="1209" y="29"/>
                  </a:cubicBezTo>
                  <a:cubicBezTo>
                    <a:pt x="1198" y="11"/>
                    <a:pt x="1179" y="0"/>
                    <a:pt x="1158" y="0"/>
                  </a:cubicBezTo>
                  <a:cubicBezTo>
                    <a:pt x="51" y="0"/>
                    <a:pt x="51" y="0"/>
                    <a:pt x="51" y="0"/>
                  </a:cubicBezTo>
                  <a:cubicBezTo>
                    <a:pt x="29" y="0"/>
                    <a:pt x="11" y="11"/>
                    <a:pt x="0" y="29"/>
                  </a:cubicBezTo>
                  <a:close/>
                </a:path>
              </a:pathLst>
            </a:custGeom>
            <a:solidFill>
              <a:srgbClr val="FFF3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ïṩḻiḋe">
              <a:extLst>
                <a:ext uri="{FF2B5EF4-FFF2-40B4-BE49-F238E27FC236}">
                  <a16:creationId xmlns:a16="http://schemas.microsoft.com/office/drawing/2014/main" id="{3DAB1EC8-5EAD-4864-A7A4-A4FD8B337B6D}"/>
                </a:ext>
              </a:extLst>
            </p:cNvPr>
            <p:cNvSpPr/>
            <p:nvPr/>
          </p:nvSpPr>
          <p:spPr bwMode="auto">
            <a:xfrm>
              <a:off x="5213350" y="1236663"/>
              <a:ext cx="1296988" cy="858838"/>
            </a:xfrm>
            <a:custGeom>
              <a:avLst/>
              <a:gdLst>
                <a:gd name="T0" fmla="*/ 554 w 605"/>
                <a:gd name="T1" fmla="*/ 0 h 401"/>
                <a:gd name="T2" fmla="*/ 0 w 605"/>
                <a:gd name="T3" fmla="*/ 0 h 401"/>
                <a:gd name="T4" fmla="*/ 0 w 605"/>
                <a:gd name="T5" fmla="*/ 401 h 401"/>
                <a:gd name="T6" fmla="*/ 605 w 605"/>
                <a:gd name="T7" fmla="*/ 29 h 401"/>
                <a:gd name="T8" fmla="*/ 554 w 605"/>
                <a:gd name="T9" fmla="*/ 0 h 401"/>
              </a:gdLst>
              <a:ahLst/>
              <a:cxnLst>
                <a:cxn ang="0">
                  <a:pos x="T0" y="T1"/>
                </a:cxn>
                <a:cxn ang="0">
                  <a:pos x="T2" y="T3"/>
                </a:cxn>
                <a:cxn ang="0">
                  <a:pos x="T4" y="T5"/>
                </a:cxn>
                <a:cxn ang="0">
                  <a:pos x="T6" y="T7"/>
                </a:cxn>
                <a:cxn ang="0">
                  <a:pos x="T8" y="T9"/>
                </a:cxn>
              </a:cxnLst>
              <a:rect l="0" t="0" r="r" b="b"/>
              <a:pathLst>
                <a:path w="605" h="401">
                  <a:moveTo>
                    <a:pt x="554" y="0"/>
                  </a:moveTo>
                  <a:cubicBezTo>
                    <a:pt x="0" y="0"/>
                    <a:pt x="0" y="0"/>
                    <a:pt x="0" y="0"/>
                  </a:cubicBezTo>
                  <a:cubicBezTo>
                    <a:pt x="0" y="401"/>
                    <a:pt x="0" y="401"/>
                    <a:pt x="0" y="401"/>
                  </a:cubicBezTo>
                  <a:cubicBezTo>
                    <a:pt x="605" y="29"/>
                    <a:pt x="605" y="29"/>
                    <a:pt x="605" y="29"/>
                  </a:cubicBezTo>
                  <a:cubicBezTo>
                    <a:pt x="594" y="11"/>
                    <a:pt x="575" y="0"/>
                    <a:pt x="554" y="0"/>
                  </a:cubicBezTo>
                  <a:close/>
                </a:path>
              </a:pathLst>
            </a:custGeom>
            <a:solidFill>
              <a:srgbClr val="FFD2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iṧļîḓê">
              <a:extLst>
                <a:ext uri="{FF2B5EF4-FFF2-40B4-BE49-F238E27FC236}">
                  <a16:creationId xmlns:a16="http://schemas.microsoft.com/office/drawing/2014/main" id="{F2D4CBCB-9463-41FC-87FD-A823648E76FD}"/>
                </a:ext>
              </a:extLst>
            </p:cNvPr>
            <p:cNvSpPr/>
            <p:nvPr/>
          </p:nvSpPr>
          <p:spPr bwMode="auto">
            <a:xfrm>
              <a:off x="5659438" y="3905250"/>
              <a:ext cx="2632075" cy="1717675"/>
            </a:xfrm>
            <a:custGeom>
              <a:avLst/>
              <a:gdLst>
                <a:gd name="T0" fmla="*/ 1167 w 1227"/>
                <a:gd name="T1" fmla="*/ 802 h 802"/>
                <a:gd name="T2" fmla="*/ 60 w 1227"/>
                <a:gd name="T3" fmla="*/ 802 h 802"/>
                <a:gd name="T4" fmla="*/ 0 w 1227"/>
                <a:gd name="T5" fmla="*/ 742 h 802"/>
                <a:gd name="T6" fmla="*/ 0 w 1227"/>
                <a:gd name="T7" fmla="*/ 60 h 802"/>
                <a:gd name="T8" fmla="*/ 60 w 1227"/>
                <a:gd name="T9" fmla="*/ 0 h 802"/>
                <a:gd name="T10" fmla="*/ 1167 w 1227"/>
                <a:gd name="T11" fmla="*/ 0 h 802"/>
                <a:gd name="T12" fmla="*/ 1227 w 1227"/>
                <a:gd name="T13" fmla="*/ 60 h 802"/>
                <a:gd name="T14" fmla="*/ 1227 w 1227"/>
                <a:gd name="T15" fmla="*/ 742 h 802"/>
                <a:gd name="T16" fmla="*/ 1167 w 1227"/>
                <a:gd name="T17"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802">
                  <a:moveTo>
                    <a:pt x="1167" y="802"/>
                  </a:moveTo>
                  <a:cubicBezTo>
                    <a:pt x="60" y="802"/>
                    <a:pt x="60" y="802"/>
                    <a:pt x="60" y="802"/>
                  </a:cubicBezTo>
                  <a:cubicBezTo>
                    <a:pt x="27" y="802"/>
                    <a:pt x="0" y="775"/>
                    <a:pt x="0" y="742"/>
                  </a:cubicBezTo>
                  <a:cubicBezTo>
                    <a:pt x="0" y="60"/>
                    <a:pt x="0" y="60"/>
                    <a:pt x="0" y="60"/>
                  </a:cubicBezTo>
                  <a:cubicBezTo>
                    <a:pt x="0" y="26"/>
                    <a:pt x="27" y="0"/>
                    <a:pt x="60" y="0"/>
                  </a:cubicBezTo>
                  <a:cubicBezTo>
                    <a:pt x="1167" y="0"/>
                    <a:pt x="1167" y="0"/>
                    <a:pt x="1167" y="0"/>
                  </a:cubicBezTo>
                  <a:cubicBezTo>
                    <a:pt x="1200" y="0"/>
                    <a:pt x="1227" y="26"/>
                    <a:pt x="1227" y="60"/>
                  </a:cubicBezTo>
                  <a:cubicBezTo>
                    <a:pt x="1227" y="742"/>
                    <a:pt x="1227" y="742"/>
                    <a:pt x="1227" y="742"/>
                  </a:cubicBezTo>
                  <a:cubicBezTo>
                    <a:pt x="1227" y="775"/>
                    <a:pt x="1200" y="802"/>
                    <a:pt x="1167" y="802"/>
                  </a:cubicBezTo>
                  <a:close/>
                </a:path>
              </a:pathLst>
            </a:custGeom>
            <a:solidFill>
              <a:srgbClr val="9EB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î$ľidé">
              <a:extLst>
                <a:ext uri="{FF2B5EF4-FFF2-40B4-BE49-F238E27FC236}">
                  <a16:creationId xmlns:a16="http://schemas.microsoft.com/office/drawing/2014/main" id="{9663DEEB-1446-47E7-B42A-512A57B9F6C4}"/>
                </a:ext>
              </a:extLst>
            </p:cNvPr>
            <p:cNvSpPr/>
            <p:nvPr/>
          </p:nvSpPr>
          <p:spPr bwMode="auto">
            <a:xfrm>
              <a:off x="6977063" y="3905250"/>
              <a:ext cx="1314450" cy="1717675"/>
            </a:xfrm>
            <a:custGeom>
              <a:avLst/>
              <a:gdLst>
                <a:gd name="T0" fmla="*/ 553 w 613"/>
                <a:gd name="T1" fmla="*/ 0 h 802"/>
                <a:gd name="T2" fmla="*/ 0 w 613"/>
                <a:gd name="T3" fmla="*/ 0 h 802"/>
                <a:gd name="T4" fmla="*/ 0 w 613"/>
                <a:gd name="T5" fmla="*/ 802 h 802"/>
                <a:gd name="T6" fmla="*/ 553 w 613"/>
                <a:gd name="T7" fmla="*/ 802 h 802"/>
                <a:gd name="T8" fmla="*/ 613 w 613"/>
                <a:gd name="T9" fmla="*/ 742 h 802"/>
                <a:gd name="T10" fmla="*/ 613 w 613"/>
                <a:gd name="T11" fmla="*/ 60 h 802"/>
                <a:gd name="T12" fmla="*/ 553 w 613"/>
                <a:gd name="T13" fmla="*/ 0 h 802"/>
              </a:gdLst>
              <a:ahLst/>
              <a:cxnLst>
                <a:cxn ang="0">
                  <a:pos x="T0" y="T1"/>
                </a:cxn>
                <a:cxn ang="0">
                  <a:pos x="T2" y="T3"/>
                </a:cxn>
                <a:cxn ang="0">
                  <a:pos x="T4" y="T5"/>
                </a:cxn>
                <a:cxn ang="0">
                  <a:pos x="T6" y="T7"/>
                </a:cxn>
                <a:cxn ang="0">
                  <a:pos x="T8" y="T9"/>
                </a:cxn>
                <a:cxn ang="0">
                  <a:pos x="T10" y="T11"/>
                </a:cxn>
                <a:cxn ang="0">
                  <a:pos x="T12" y="T13"/>
                </a:cxn>
              </a:cxnLst>
              <a:rect l="0" t="0" r="r" b="b"/>
              <a:pathLst>
                <a:path w="613" h="802">
                  <a:moveTo>
                    <a:pt x="553" y="0"/>
                  </a:moveTo>
                  <a:cubicBezTo>
                    <a:pt x="0" y="0"/>
                    <a:pt x="0" y="0"/>
                    <a:pt x="0" y="0"/>
                  </a:cubicBezTo>
                  <a:cubicBezTo>
                    <a:pt x="0" y="802"/>
                    <a:pt x="0" y="802"/>
                    <a:pt x="0" y="802"/>
                  </a:cubicBezTo>
                  <a:cubicBezTo>
                    <a:pt x="553" y="802"/>
                    <a:pt x="553" y="802"/>
                    <a:pt x="553" y="802"/>
                  </a:cubicBezTo>
                  <a:cubicBezTo>
                    <a:pt x="586" y="802"/>
                    <a:pt x="613" y="775"/>
                    <a:pt x="613" y="742"/>
                  </a:cubicBezTo>
                  <a:cubicBezTo>
                    <a:pt x="613" y="60"/>
                    <a:pt x="613" y="60"/>
                    <a:pt x="613" y="60"/>
                  </a:cubicBezTo>
                  <a:cubicBezTo>
                    <a:pt x="613" y="26"/>
                    <a:pt x="586" y="0"/>
                    <a:pt x="553" y="0"/>
                  </a:cubicBezTo>
                  <a:close/>
                </a:path>
              </a:pathLst>
            </a:custGeom>
            <a:solidFill>
              <a:srgbClr val="82A0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iṡḷîḍé">
              <a:extLst>
                <a:ext uri="{FF2B5EF4-FFF2-40B4-BE49-F238E27FC236}">
                  <a16:creationId xmlns:a16="http://schemas.microsoft.com/office/drawing/2014/main" id="{69F70422-DC80-4C3B-A4FF-3FC78612EDD9}"/>
                </a:ext>
              </a:extLst>
            </p:cNvPr>
            <p:cNvSpPr/>
            <p:nvPr/>
          </p:nvSpPr>
          <p:spPr bwMode="auto">
            <a:xfrm>
              <a:off x="5694363" y="4421188"/>
              <a:ext cx="2562225" cy="1201738"/>
            </a:xfrm>
            <a:custGeom>
              <a:avLst/>
              <a:gdLst>
                <a:gd name="T0" fmla="*/ 1195 w 1195"/>
                <a:gd name="T1" fmla="*/ 541 h 561"/>
                <a:gd name="T2" fmla="*/ 598 w 1195"/>
                <a:gd name="T3" fmla="*/ 0 h 561"/>
                <a:gd name="T4" fmla="*/ 0 w 1195"/>
                <a:gd name="T5" fmla="*/ 541 h 561"/>
                <a:gd name="T6" fmla="*/ 44 w 1195"/>
                <a:gd name="T7" fmla="*/ 561 h 561"/>
                <a:gd name="T8" fmla="*/ 1151 w 1195"/>
                <a:gd name="T9" fmla="*/ 561 h 561"/>
                <a:gd name="T10" fmla="*/ 1195 w 1195"/>
                <a:gd name="T11" fmla="*/ 541 h 561"/>
              </a:gdLst>
              <a:ahLst/>
              <a:cxnLst>
                <a:cxn ang="0">
                  <a:pos x="T0" y="T1"/>
                </a:cxn>
                <a:cxn ang="0">
                  <a:pos x="T2" y="T3"/>
                </a:cxn>
                <a:cxn ang="0">
                  <a:pos x="T4" y="T5"/>
                </a:cxn>
                <a:cxn ang="0">
                  <a:pos x="T6" y="T7"/>
                </a:cxn>
                <a:cxn ang="0">
                  <a:pos x="T8" y="T9"/>
                </a:cxn>
                <a:cxn ang="0">
                  <a:pos x="T10" y="T11"/>
                </a:cxn>
              </a:cxnLst>
              <a:rect l="0" t="0" r="r" b="b"/>
              <a:pathLst>
                <a:path w="1195" h="561">
                  <a:moveTo>
                    <a:pt x="1195" y="541"/>
                  </a:moveTo>
                  <a:cubicBezTo>
                    <a:pt x="598" y="0"/>
                    <a:pt x="598" y="0"/>
                    <a:pt x="598" y="0"/>
                  </a:cubicBezTo>
                  <a:cubicBezTo>
                    <a:pt x="0" y="541"/>
                    <a:pt x="0" y="541"/>
                    <a:pt x="0" y="541"/>
                  </a:cubicBezTo>
                  <a:cubicBezTo>
                    <a:pt x="11" y="553"/>
                    <a:pt x="27" y="561"/>
                    <a:pt x="44" y="561"/>
                  </a:cubicBezTo>
                  <a:cubicBezTo>
                    <a:pt x="1151" y="561"/>
                    <a:pt x="1151" y="561"/>
                    <a:pt x="1151" y="561"/>
                  </a:cubicBezTo>
                  <a:cubicBezTo>
                    <a:pt x="1169" y="561"/>
                    <a:pt x="1184" y="553"/>
                    <a:pt x="1195" y="541"/>
                  </a:cubicBezTo>
                  <a:close/>
                </a:path>
              </a:pathLst>
            </a:custGeom>
            <a:solidFill>
              <a:srgbClr val="AECE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şḻiḋè">
              <a:extLst>
                <a:ext uri="{FF2B5EF4-FFF2-40B4-BE49-F238E27FC236}">
                  <a16:creationId xmlns:a16="http://schemas.microsoft.com/office/drawing/2014/main" id="{B66C5051-543A-4670-88F5-1199C748F318}"/>
                </a:ext>
              </a:extLst>
            </p:cNvPr>
            <p:cNvSpPr/>
            <p:nvPr/>
          </p:nvSpPr>
          <p:spPr bwMode="auto">
            <a:xfrm>
              <a:off x="6977063" y="4421188"/>
              <a:ext cx="1279525" cy="1201738"/>
            </a:xfrm>
            <a:custGeom>
              <a:avLst/>
              <a:gdLst>
                <a:gd name="T0" fmla="*/ 0 w 597"/>
                <a:gd name="T1" fmla="*/ 561 h 561"/>
                <a:gd name="T2" fmla="*/ 553 w 597"/>
                <a:gd name="T3" fmla="*/ 561 h 561"/>
                <a:gd name="T4" fmla="*/ 597 w 597"/>
                <a:gd name="T5" fmla="*/ 541 h 561"/>
                <a:gd name="T6" fmla="*/ 0 w 597"/>
                <a:gd name="T7" fmla="*/ 0 h 561"/>
                <a:gd name="T8" fmla="*/ 0 w 597"/>
                <a:gd name="T9" fmla="*/ 561 h 561"/>
              </a:gdLst>
              <a:ahLst/>
              <a:cxnLst>
                <a:cxn ang="0">
                  <a:pos x="T0" y="T1"/>
                </a:cxn>
                <a:cxn ang="0">
                  <a:pos x="T2" y="T3"/>
                </a:cxn>
                <a:cxn ang="0">
                  <a:pos x="T4" y="T5"/>
                </a:cxn>
                <a:cxn ang="0">
                  <a:pos x="T6" y="T7"/>
                </a:cxn>
                <a:cxn ang="0">
                  <a:pos x="T8" y="T9"/>
                </a:cxn>
              </a:cxnLst>
              <a:rect l="0" t="0" r="r" b="b"/>
              <a:pathLst>
                <a:path w="597" h="561">
                  <a:moveTo>
                    <a:pt x="0" y="561"/>
                  </a:moveTo>
                  <a:cubicBezTo>
                    <a:pt x="553" y="561"/>
                    <a:pt x="553" y="561"/>
                    <a:pt x="553" y="561"/>
                  </a:cubicBezTo>
                  <a:cubicBezTo>
                    <a:pt x="571" y="561"/>
                    <a:pt x="586" y="553"/>
                    <a:pt x="597" y="541"/>
                  </a:cubicBezTo>
                  <a:cubicBezTo>
                    <a:pt x="0" y="0"/>
                    <a:pt x="0" y="0"/>
                    <a:pt x="0" y="0"/>
                  </a:cubicBezTo>
                  <a:lnTo>
                    <a:pt x="0" y="561"/>
                  </a:lnTo>
                  <a:close/>
                </a:path>
              </a:pathLst>
            </a:custGeom>
            <a:solidFill>
              <a:srgbClr val="9EB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íṣľïḍe">
              <a:extLst>
                <a:ext uri="{FF2B5EF4-FFF2-40B4-BE49-F238E27FC236}">
                  <a16:creationId xmlns:a16="http://schemas.microsoft.com/office/drawing/2014/main" id="{D8F6F659-647F-4DD2-9344-AE9CAC0C9AB4}"/>
                </a:ext>
              </a:extLst>
            </p:cNvPr>
            <p:cNvSpPr/>
            <p:nvPr/>
          </p:nvSpPr>
          <p:spPr bwMode="auto">
            <a:xfrm>
              <a:off x="5678488" y="3905250"/>
              <a:ext cx="2592388" cy="858838"/>
            </a:xfrm>
            <a:custGeom>
              <a:avLst/>
              <a:gdLst>
                <a:gd name="T0" fmla="*/ 0 w 1209"/>
                <a:gd name="T1" fmla="*/ 28 h 401"/>
                <a:gd name="T2" fmla="*/ 605 w 1209"/>
                <a:gd name="T3" fmla="*/ 401 h 401"/>
                <a:gd name="T4" fmla="*/ 1209 w 1209"/>
                <a:gd name="T5" fmla="*/ 28 h 401"/>
                <a:gd name="T6" fmla="*/ 1158 w 1209"/>
                <a:gd name="T7" fmla="*/ 0 h 401"/>
                <a:gd name="T8" fmla="*/ 51 w 1209"/>
                <a:gd name="T9" fmla="*/ 0 h 401"/>
                <a:gd name="T10" fmla="*/ 0 w 1209"/>
                <a:gd name="T11" fmla="*/ 28 h 401"/>
              </a:gdLst>
              <a:ahLst/>
              <a:cxnLst>
                <a:cxn ang="0">
                  <a:pos x="T0" y="T1"/>
                </a:cxn>
                <a:cxn ang="0">
                  <a:pos x="T2" y="T3"/>
                </a:cxn>
                <a:cxn ang="0">
                  <a:pos x="T4" y="T5"/>
                </a:cxn>
                <a:cxn ang="0">
                  <a:pos x="T6" y="T7"/>
                </a:cxn>
                <a:cxn ang="0">
                  <a:pos x="T8" y="T9"/>
                </a:cxn>
                <a:cxn ang="0">
                  <a:pos x="T10" y="T11"/>
                </a:cxn>
              </a:cxnLst>
              <a:rect l="0" t="0" r="r" b="b"/>
              <a:pathLst>
                <a:path w="1209" h="401">
                  <a:moveTo>
                    <a:pt x="0" y="28"/>
                  </a:moveTo>
                  <a:cubicBezTo>
                    <a:pt x="605" y="401"/>
                    <a:pt x="605" y="401"/>
                    <a:pt x="605" y="401"/>
                  </a:cubicBezTo>
                  <a:cubicBezTo>
                    <a:pt x="1209" y="28"/>
                    <a:pt x="1209" y="28"/>
                    <a:pt x="1209" y="28"/>
                  </a:cubicBezTo>
                  <a:cubicBezTo>
                    <a:pt x="1198" y="11"/>
                    <a:pt x="1180" y="0"/>
                    <a:pt x="1158" y="0"/>
                  </a:cubicBezTo>
                  <a:cubicBezTo>
                    <a:pt x="51" y="0"/>
                    <a:pt x="51" y="0"/>
                    <a:pt x="51" y="0"/>
                  </a:cubicBezTo>
                  <a:cubicBezTo>
                    <a:pt x="30" y="0"/>
                    <a:pt x="11" y="11"/>
                    <a:pt x="0" y="28"/>
                  </a:cubicBezTo>
                  <a:close/>
                </a:path>
              </a:pathLst>
            </a:custGeom>
            <a:solidFill>
              <a:srgbClr val="DFEE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ïṡľidê">
              <a:extLst>
                <a:ext uri="{FF2B5EF4-FFF2-40B4-BE49-F238E27FC236}">
                  <a16:creationId xmlns:a16="http://schemas.microsoft.com/office/drawing/2014/main" id="{C6CD2ECC-9F92-4A3A-A674-B6333373FAAA}"/>
                </a:ext>
              </a:extLst>
            </p:cNvPr>
            <p:cNvSpPr/>
            <p:nvPr/>
          </p:nvSpPr>
          <p:spPr bwMode="auto">
            <a:xfrm>
              <a:off x="6977063" y="3905250"/>
              <a:ext cx="1293813" cy="858838"/>
            </a:xfrm>
            <a:custGeom>
              <a:avLst/>
              <a:gdLst>
                <a:gd name="T0" fmla="*/ 553 w 604"/>
                <a:gd name="T1" fmla="*/ 0 h 401"/>
                <a:gd name="T2" fmla="*/ 0 w 604"/>
                <a:gd name="T3" fmla="*/ 0 h 401"/>
                <a:gd name="T4" fmla="*/ 0 w 604"/>
                <a:gd name="T5" fmla="*/ 401 h 401"/>
                <a:gd name="T6" fmla="*/ 604 w 604"/>
                <a:gd name="T7" fmla="*/ 28 h 401"/>
                <a:gd name="T8" fmla="*/ 553 w 604"/>
                <a:gd name="T9" fmla="*/ 0 h 401"/>
              </a:gdLst>
              <a:ahLst/>
              <a:cxnLst>
                <a:cxn ang="0">
                  <a:pos x="T0" y="T1"/>
                </a:cxn>
                <a:cxn ang="0">
                  <a:pos x="T2" y="T3"/>
                </a:cxn>
                <a:cxn ang="0">
                  <a:pos x="T4" y="T5"/>
                </a:cxn>
                <a:cxn ang="0">
                  <a:pos x="T6" y="T7"/>
                </a:cxn>
                <a:cxn ang="0">
                  <a:pos x="T8" y="T9"/>
                </a:cxn>
              </a:cxnLst>
              <a:rect l="0" t="0" r="r" b="b"/>
              <a:pathLst>
                <a:path w="604" h="401">
                  <a:moveTo>
                    <a:pt x="553" y="0"/>
                  </a:moveTo>
                  <a:cubicBezTo>
                    <a:pt x="0" y="0"/>
                    <a:pt x="0" y="0"/>
                    <a:pt x="0" y="0"/>
                  </a:cubicBezTo>
                  <a:cubicBezTo>
                    <a:pt x="0" y="401"/>
                    <a:pt x="0" y="401"/>
                    <a:pt x="0" y="401"/>
                  </a:cubicBezTo>
                  <a:cubicBezTo>
                    <a:pt x="604" y="28"/>
                    <a:pt x="604" y="28"/>
                    <a:pt x="604" y="28"/>
                  </a:cubicBezTo>
                  <a:cubicBezTo>
                    <a:pt x="593" y="11"/>
                    <a:pt x="575" y="0"/>
                    <a:pt x="553" y="0"/>
                  </a:cubicBezTo>
                  <a:close/>
                </a:path>
              </a:pathLst>
            </a:custGeom>
            <a:solidFill>
              <a:srgbClr val="C9DF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sļíḋè">
              <a:extLst>
                <a:ext uri="{FF2B5EF4-FFF2-40B4-BE49-F238E27FC236}">
                  <a16:creationId xmlns:a16="http://schemas.microsoft.com/office/drawing/2014/main" id="{81668292-37D7-443F-8910-62302638818E}"/>
                </a:ext>
              </a:extLst>
            </p:cNvPr>
            <p:cNvSpPr/>
            <p:nvPr/>
          </p:nvSpPr>
          <p:spPr bwMode="auto">
            <a:xfrm>
              <a:off x="6788150" y="1966913"/>
              <a:ext cx="1058863" cy="1595438"/>
            </a:xfrm>
            <a:custGeom>
              <a:avLst/>
              <a:gdLst>
                <a:gd name="T0" fmla="*/ 434 w 494"/>
                <a:gd name="T1" fmla="*/ 745 h 745"/>
                <a:gd name="T2" fmla="*/ 374 w 494"/>
                <a:gd name="T3" fmla="*/ 685 h 745"/>
                <a:gd name="T4" fmla="*/ 374 w 494"/>
                <a:gd name="T5" fmla="*/ 300 h 745"/>
                <a:gd name="T6" fmla="*/ 194 w 494"/>
                <a:gd name="T7" fmla="*/ 120 h 745"/>
                <a:gd name="T8" fmla="*/ 60 w 494"/>
                <a:gd name="T9" fmla="*/ 120 h 745"/>
                <a:gd name="T10" fmla="*/ 0 w 494"/>
                <a:gd name="T11" fmla="*/ 60 h 745"/>
                <a:gd name="T12" fmla="*/ 60 w 494"/>
                <a:gd name="T13" fmla="*/ 0 h 745"/>
                <a:gd name="T14" fmla="*/ 194 w 494"/>
                <a:gd name="T15" fmla="*/ 0 h 745"/>
                <a:gd name="T16" fmla="*/ 494 w 494"/>
                <a:gd name="T17" fmla="*/ 300 h 745"/>
                <a:gd name="T18" fmla="*/ 494 w 494"/>
                <a:gd name="T19" fmla="*/ 685 h 745"/>
                <a:gd name="T20" fmla="*/ 434 w 494"/>
                <a:gd name="T21" fmla="*/ 745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4" h="745">
                  <a:moveTo>
                    <a:pt x="434" y="745"/>
                  </a:moveTo>
                  <a:cubicBezTo>
                    <a:pt x="401" y="745"/>
                    <a:pt x="374" y="718"/>
                    <a:pt x="374" y="685"/>
                  </a:cubicBezTo>
                  <a:cubicBezTo>
                    <a:pt x="374" y="300"/>
                    <a:pt x="374" y="300"/>
                    <a:pt x="374" y="300"/>
                  </a:cubicBezTo>
                  <a:cubicBezTo>
                    <a:pt x="374" y="201"/>
                    <a:pt x="293" y="120"/>
                    <a:pt x="194" y="120"/>
                  </a:cubicBezTo>
                  <a:cubicBezTo>
                    <a:pt x="60" y="120"/>
                    <a:pt x="60" y="120"/>
                    <a:pt x="60" y="120"/>
                  </a:cubicBezTo>
                  <a:cubicBezTo>
                    <a:pt x="27" y="120"/>
                    <a:pt x="0" y="93"/>
                    <a:pt x="0" y="60"/>
                  </a:cubicBezTo>
                  <a:cubicBezTo>
                    <a:pt x="0" y="27"/>
                    <a:pt x="27" y="0"/>
                    <a:pt x="60" y="0"/>
                  </a:cubicBezTo>
                  <a:cubicBezTo>
                    <a:pt x="194" y="0"/>
                    <a:pt x="194" y="0"/>
                    <a:pt x="194" y="0"/>
                  </a:cubicBezTo>
                  <a:cubicBezTo>
                    <a:pt x="359" y="0"/>
                    <a:pt x="494" y="135"/>
                    <a:pt x="494" y="300"/>
                  </a:cubicBezTo>
                  <a:cubicBezTo>
                    <a:pt x="494" y="685"/>
                    <a:pt x="494" y="685"/>
                    <a:pt x="494" y="685"/>
                  </a:cubicBezTo>
                  <a:cubicBezTo>
                    <a:pt x="494" y="718"/>
                    <a:pt x="467" y="745"/>
                    <a:pt x="434" y="745"/>
                  </a:cubicBezTo>
                  <a:close/>
                </a:path>
              </a:pathLst>
            </a:custGeom>
            <a:solidFill>
              <a:srgbClr val="FFF3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išľïḋé">
              <a:extLst>
                <a:ext uri="{FF2B5EF4-FFF2-40B4-BE49-F238E27FC236}">
                  <a16:creationId xmlns:a16="http://schemas.microsoft.com/office/drawing/2014/main" id="{9672EBBF-5922-46FB-8DA0-C47AADB48514}"/>
                </a:ext>
              </a:extLst>
            </p:cNvPr>
            <p:cNvSpPr/>
            <p:nvPr/>
          </p:nvSpPr>
          <p:spPr bwMode="auto">
            <a:xfrm>
              <a:off x="7316788" y="3144838"/>
              <a:ext cx="803275" cy="503238"/>
            </a:xfrm>
            <a:custGeom>
              <a:avLst/>
              <a:gdLst>
                <a:gd name="T0" fmla="*/ 188 w 374"/>
                <a:gd name="T1" fmla="*/ 235 h 235"/>
                <a:gd name="T2" fmla="*/ 148 w 374"/>
                <a:gd name="T3" fmla="*/ 219 h 235"/>
                <a:gd name="T4" fmla="*/ 27 w 374"/>
                <a:gd name="T5" fmla="*/ 111 h 235"/>
                <a:gd name="T6" fmla="*/ 22 w 374"/>
                <a:gd name="T7" fmla="*/ 27 h 235"/>
                <a:gd name="T8" fmla="*/ 107 w 374"/>
                <a:gd name="T9" fmla="*/ 22 h 235"/>
                <a:gd name="T10" fmla="*/ 188 w 374"/>
                <a:gd name="T11" fmla="*/ 94 h 235"/>
                <a:gd name="T12" fmla="*/ 267 w 374"/>
                <a:gd name="T13" fmla="*/ 22 h 235"/>
                <a:gd name="T14" fmla="*/ 352 w 374"/>
                <a:gd name="T15" fmla="*/ 26 h 235"/>
                <a:gd name="T16" fmla="*/ 347 w 374"/>
                <a:gd name="T17" fmla="*/ 111 h 235"/>
                <a:gd name="T18" fmla="*/ 228 w 374"/>
                <a:gd name="T19" fmla="*/ 219 h 235"/>
                <a:gd name="T20" fmla="*/ 188 w 374"/>
                <a:gd name="T2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235">
                  <a:moveTo>
                    <a:pt x="188" y="235"/>
                  </a:moveTo>
                  <a:cubicBezTo>
                    <a:pt x="174" y="235"/>
                    <a:pt x="159" y="229"/>
                    <a:pt x="148" y="219"/>
                  </a:cubicBezTo>
                  <a:cubicBezTo>
                    <a:pt x="27" y="111"/>
                    <a:pt x="27" y="111"/>
                    <a:pt x="27" y="111"/>
                  </a:cubicBezTo>
                  <a:cubicBezTo>
                    <a:pt x="2" y="89"/>
                    <a:pt x="0" y="51"/>
                    <a:pt x="22" y="27"/>
                  </a:cubicBezTo>
                  <a:cubicBezTo>
                    <a:pt x="44" y="2"/>
                    <a:pt x="82" y="0"/>
                    <a:pt x="107" y="22"/>
                  </a:cubicBezTo>
                  <a:cubicBezTo>
                    <a:pt x="188" y="94"/>
                    <a:pt x="188" y="94"/>
                    <a:pt x="188" y="94"/>
                  </a:cubicBezTo>
                  <a:cubicBezTo>
                    <a:pt x="267" y="22"/>
                    <a:pt x="267" y="22"/>
                    <a:pt x="267" y="22"/>
                  </a:cubicBezTo>
                  <a:cubicBezTo>
                    <a:pt x="291" y="0"/>
                    <a:pt x="329" y="2"/>
                    <a:pt x="352" y="26"/>
                  </a:cubicBezTo>
                  <a:cubicBezTo>
                    <a:pt x="374" y="51"/>
                    <a:pt x="372" y="89"/>
                    <a:pt x="347" y="111"/>
                  </a:cubicBezTo>
                  <a:cubicBezTo>
                    <a:pt x="228" y="219"/>
                    <a:pt x="228" y="219"/>
                    <a:pt x="228" y="219"/>
                  </a:cubicBezTo>
                  <a:cubicBezTo>
                    <a:pt x="217" y="229"/>
                    <a:pt x="202" y="235"/>
                    <a:pt x="188" y="235"/>
                  </a:cubicBezTo>
                  <a:close/>
                </a:path>
              </a:pathLst>
            </a:custGeom>
            <a:solidFill>
              <a:srgbClr val="FFD2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i$1íḍe">
              <a:extLst>
                <a:ext uri="{FF2B5EF4-FFF2-40B4-BE49-F238E27FC236}">
                  <a16:creationId xmlns:a16="http://schemas.microsoft.com/office/drawing/2014/main" id="{FB14DB3C-1739-4E5A-AEB4-61AE580D9B38}"/>
                </a:ext>
              </a:extLst>
            </p:cNvPr>
            <p:cNvSpPr/>
            <p:nvPr/>
          </p:nvSpPr>
          <p:spPr bwMode="auto">
            <a:xfrm>
              <a:off x="4343400" y="3297238"/>
              <a:ext cx="1058863" cy="1595438"/>
            </a:xfrm>
            <a:custGeom>
              <a:avLst/>
              <a:gdLst>
                <a:gd name="T0" fmla="*/ 434 w 494"/>
                <a:gd name="T1" fmla="*/ 745 h 745"/>
                <a:gd name="T2" fmla="*/ 300 w 494"/>
                <a:gd name="T3" fmla="*/ 745 h 745"/>
                <a:gd name="T4" fmla="*/ 0 w 494"/>
                <a:gd name="T5" fmla="*/ 445 h 745"/>
                <a:gd name="T6" fmla="*/ 0 w 494"/>
                <a:gd name="T7" fmla="*/ 60 h 745"/>
                <a:gd name="T8" fmla="*/ 60 w 494"/>
                <a:gd name="T9" fmla="*/ 0 h 745"/>
                <a:gd name="T10" fmla="*/ 120 w 494"/>
                <a:gd name="T11" fmla="*/ 60 h 745"/>
                <a:gd name="T12" fmla="*/ 120 w 494"/>
                <a:gd name="T13" fmla="*/ 445 h 745"/>
                <a:gd name="T14" fmla="*/ 300 w 494"/>
                <a:gd name="T15" fmla="*/ 625 h 745"/>
                <a:gd name="T16" fmla="*/ 434 w 494"/>
                <a:gd name="T17" fmla="*/ 625 h 745"/>
                <a:gd name="T18" fmla="*/ 494 w 494"/>
                <a:gd name="T19" fmla="*/ 685 h 745"/>
                <a:gd name="T20" fmla="*/ 434 w 494"/>
                <a:gd name="T21" fmla="*/ 745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4" h="745">
                  <a:moveTo>
                    <a:pt x="434" y="745"/>
                  </a:moveTo>
                  <a:cubicBezTo>
                    <a:pt x="300" y="745"/>
                    <a:pt x="300" y="745"/>
                    <a:pt x="300" y="745"/>
                  </a:cubicBezTo>
                  <a:cubicBezTo>
                    <a:pt x="135" y="745"/>
                    <a:pt x="0" y="610"/>
                    <a:pt x="0" y="445"/>
                  </a:cubicBezTo>
                  <a:cubicBezTo>
                    <a:pt x="0" y="60"/>
                    <a:pt x="0" y="60"/>
                    <a:pt x="0" y="60"/>
                  </a:cubicBezTo>
                  <a:cubicBezTo>
                    <a:pt x="0" y="27"/>
                    <a:pt x="27" y="0"/>
                    <a:pt x="60" y="0"/>
                  </a:cubicBezTo>
                  <a:cubicBezTo>
                    <a:pt x="93" y="0"/>
                    <a:pt x="120" y="27"/>
                    <a:pt x="120" y="60"/>
                  </a:cubicBezTo>
                  <a:cubicBezTo>
                    <a:pt x="120" y="445"/>
                    <a:pt x="120" y="445"/>
                    <a:pt x="120" y="445"/>
                  </a:cubicBezTo>
                  <a:cubicBezTo>
                    <a:pt x="120" y="544"/>
                    <a:pt x="201" y="625"/>
                    <a:pt x="300" y="625"/>
                  </a:cubicBezTo>
                  <a:cubicBezTo>
                    <a:pt x="434" y="625"/>
                    <a:pt x="434" y="625"/>
                    <a:pt x="434" y="625"/>
                  </a:cubicBezTo>
                  <a:cubicBezTo>
                    <a:pt x="467" y="625"/>
                    <a:pt x="494" y="652"/>
                    <a:pt x="494" y="685"/>
                  </a:cubicBezTo>
                  <a:cubicBezTo>
                    <a:pt x="494" y="718"/>
                    <a:pt x="467" y="745"/>
                    <a:pt x="434" y="745"/>
                  </a:cubicBezTo>
                  <a:close/>
                </a:path>
              </a:pathLst>
            </a:custGeom>
            <a:solidFill>
              <a:srgbClr val="C9DF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išľiḋe">
              <a:extLst>
                <a:ext uri="{FF2B5EF4-FFF2-40B4-BE49-F238E27FC236}">
                  <a16:creationId xmlns:a16="http://schemas.microsoft.com/office/drawing/2014/main" id="{B7E61C13-E334-48A0-AA77-2460876ED127}"/>
                </a:ext>
              </a:extLst>
            </p:cNvPr>
            <p:cNvSpPr/>
            <p:nvPr/>
          </p:nvSpPr>
          <p:spPr bwMode="auto">
            <a:xfrm>
              <a:off x="4070350" y="3200400"/>
              <a:ext cx="801688" cy="514350"/>
            </a:xfrm>
            <a:custGeom>
              <a:avLst/>
              <a:gdLst>
                <a:gd name="T0" fmla="*/ 307 w 374"/>
                <a:gd name="T1" fmla="*/ 233 h 240"/>
                <a:gd name="T2" fmla="*/ 267 w 374"/>
                <a:gd name="T3" fmla="*/ 218 h 240"/>
                <a:gd name="T4" fmla="*/ 186 w 374"/>
                <a:gd name="T5" fmla="*/ 146 h 240"/>
                <a:gd name="T6" fmla="*/ 107 w 374"/>
                <a:gd name="T7" fmla="*/ 218 h 240"/>
                <a:gd name="T8" fmla="*/ 22 w 374"/>
                <a:gd name="T9" fmla="*/ 214 h 240"/>
                <a:gd name="T10" fmla="*/ 27 w 374"/>
                <a:gd name="T11" fmla="*/ 129 h 240"/>
                <a:gd name="T12" fmla="*/ 146 w 374"/>
                <a:gd name="T13" fmla="*/ 21 h 240"/>
                <a:gd name="T14" fmla="*/ 226 w 374"/>
                <a:gd name="T15" fmla="*/ 21 h 240"/>
                <a:gd name="T16" fmla="*/ 347 w 374"/>
                <a:gd name="T17" fmla="*/ 129 h 240"/>
                <a:gd name="T18" fmla="*/ 352 w 374"/>
                <a:gd name="T19" fmla="*/ 213 h 240"/>
                <a:gd name="T20" fmla="*/ 307 w 374"/>
                <a:gd name="T21" fmla="*/ 23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240">
                  <a:moveTo>
                    <a:pt x="307" y="233"/>
                  </a:moveTo>
                  <a:cubicBezTo>
                    <a:pt x="293" y="233"/>
                    <a:pt x="278" y="228"/>
                    <a:pt x="267" y="218"/>
                  </a:cubicBezTo>
                  <a:cubicBezTo>
                    <a:pt x="186" y="146"/>
                    <a:pt x="186" y="146"/>
                    <a:pt x="186" y="146"/>
                  </a:cubicBezTo>
                  <a:cubicBezTo>
                    <a:pt x="107" y="218"/>
                    <a:pt x="107" y="218"/>
                    <a:pt x="107" y="218"/>
                  </a:cubicBezTo>
                  <a:cubicBezTo>
                    <a:pt x="83" y="240"/>
                    <a:pt x="45" y="238"/>
                    <a:pt x="22" y="214"/>
                  </a:cubicBezTo>
                  <a:cubicBezTo>
                    <a:pt x="0" y="189"/>
                    <a:pt x="2" y="151"/>
                    <a:pt x="27" y="129"/>
                  </a:cubicBezTo>
                  <a:cubicBezTo>
                    <a:pt x="146" y="21"/>
                    <a:pt x="146" y="21"/>
                    <a:pt x="146" y="21"/>
                  </a:cubicBezTo>
                  <a:cubicBezTo>
                    <a:pt x="168" y="0"/>
                    <a:pt x="203" y="0"/>
                    <a:pt x="226" y="21"/>
                  </a:cubicBezTo>
                  <a:cubicBezTo>
                    <a:pt x="347" y="129"/>
                    <a:pt x="347" y="129"/>
                    <a:pt x="347" y="129"/>
                  </a:cubicBezTo>
                  <a:cubicBezTo>
                    <a:pt x="372" y="151"/>
                    <a:pt x="374" y="189"/>
                    <a:pt x="352" y="213"/>
                  </a:cubicBezTo>
                  <a:cubicBezTo>
                    <a:pt x="340" y="227"/>
                    <a:pt x="323" y="233"/>
                    <a:pt x="307" y="233"/>
                  </a:cubicBezTo>
                  <a:close/>
                </a:path>
              </a:pathLst>
            </a:custGeom>
            <a:solidFill>
              <a:srgbClr val="9EB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66" name="组合 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E160315-A7D9-45CF-B374-BA3DD5A7478A}"/>
              </a:ext>
            </a:extLst>
          </p:cNvPr>
          <p:cNvGrpSpPr>
            <a:grpSpLocks noChangeAspect="1"/>
          </p:cNvGrpSpPr>
          <p:nvPr/>
        </p:nvGrpSpPr>
        <p:grpSpPr>
          <a:xfrm>
            <a:off x="2060737" y="7668996"/>
            <a:ext cx="1382828" cy="1969406"/>
            <a:chOff x="4713172" y="1803187"/>
            <a:chExt cx="2765658" cy="3938814"/>
          </a:xfrm>
          <a:effectLst>
            <a:outerShdw blurRad="50800" dist="38100" dir="5400000" algn="t" rotWithShape="0">
              <a:prstClr val="black">
                <a:alpha val="40000"/>
              </a:prstClr>
            </a:outerShdw>
          </a:effectLst>
        </p:grpSpPr>
        <p:sp>
          <p:nvSpPr>
            <p:cNvPr id="167" name="í$ľíďê">
              <a:extLst>
                <a:ext uri="{FF2B5EF4-FFF2-40B4-BE49-F238E27FC236}">
                  <a16:creationId xmlns:a16="http://schemas.microsoft.com/office/drawing/2014/main" id="{A500E775-84A7-4DD3-A232-9B5D4D9F4109}"/>
                </a:ext>
              </a:extLst>
            </p:cNvPr>
            <p:cNvSpPr/>
            <p:nvPr/>
          </p:nvSpPr>
          <p:spPr bwMode="auto">
            <a:xfrm>
              <a:off x="4748119" y="4758544"/>
              <a:ext cx="2695768" cy="898588"/>
            </a:xfrm>
            <a:custGeom>
              <a:avLst/>
              <a:gdLst>
                <a:gd name="T0" fmla="*/ 64 w 768"/>
                <a:gd name="T1" fmla="*/ 0 h 256"/>
                <a:gd name="T2" fmla="*/ 768 w 768"/>
                <a:gd name="T3" fmla="*/ 0 h 256"/>
                <a:gd name="T4" fmla="*/ 768 w 768"/>
                <a:gd name="T5" fmla="*/ 128 h 256"/>
                <a:gd name="T6" fmla="*/ 448 w 768"/>
                <a:gd name="T7" fmla="*/ 128 h 256"/>
                <a:gd name="T8" fmla="*/ 320 w 768"/>
                <a:gd name="T9" fmla="*/ 256 h 256"/>
                <a:gd name="T10" fmla="*/ 320 w 768"/>
                <a:gd name="T11" fmla="*/ 128 h 256"/>
                <a:gd name="T12" fmla="*/ 64 w 768"/>
                <a:gd name="T13" fmla="*/ 128 h 256"/>
                <a:gd name="T14" fmla="*/ 0 w 768"/>
                <a:gd name="T15" fmla="*/ 64 h 256"/>
                <a:gd name="T16" fmla="*/ 64 w 76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8" h="256">
                  <a:moveTo>
                    <a:pt x="64" y="0"/>
                  </a:moveTo>
                  <a:cubicBezTo>
                    <a:pt x="768" y="0"/>
                    <a:pt x="768" y="0"/>
                    <a:pt x="768" y="0"/>
                  </a:cubicBezTo>
                  <a:cubicBezTo>
                    <a:pt x="768" y="128"/>
                    <a:pt x="768" y="128"/>
                    <a:pt x="768" y="128"/>
                  </a:cubicBezTo>
                  <a:cubicBezTo>
                    <a:pt x="448" y="128"/>
                    <a:pt x="448" y="128"/>
                    <a:pt x="448" y="128"/>
                  </a:cubicBezTo>
                  <a:cubicBezTo>
                    <a:pt x="320" y="256"/>
                    <a:pt x="320" y="256"/>
                    <a:pt x="320" y="256"/>
                  </a:cubicBezTo>
                  <a:cubicBezTo>
                    <a:pt x="320" y="128"/>
                    <a:pt x="320" y="128"/>
                    <a:pt x="320" y="128"/>
                  </a:cubicBezTo>
                  <a:cubicBezTo>
                    <a:pt x="64" y="128"/>
                    <a:pt x="64" y="128"/>
                    <a:pt x="64" y="128"/>
                  </a:cubicBezTo>
                  <a:cubicBezTo>
                    <a:pt x="29" y="128"/>
                    <a:pt x="0" y="99"/>
                    <a:pt x="0" y="64"/>
                  </a:cubicBezTo>
                  <a:cubicBezTo>
                    <a:pt x="0" y="29"/>
                    <a:pt x="29" y="0"/>
                    <a:pt x="64"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íṩļîḍé">
              <a:extLst>
                <a:ext uri="{FF2B5EF4-FFF2-40B4-BE49-F238E27FC236}">
                  <a16:creationId xmlns:a16="http://schemas.microsoft.com/office/drawing/2014/main" id="{B79834A8-C8F2-46E0-9E12-4E0C9C077CCD}"/>
                </a:ext>
              </a:extLst>
            </p:cNvPr>
            <p:cNvSpPr/>
            <p:nvPr/>
          </p:nvSpPr>
          <p:spPr bwMode="auto">
            <a:xfrm>
              <a:off x="4753109" y="1838134"/>
              <a:ext cx="2700761" cy="3145059"/>
            </a:xfrm>
            <a:custGeom>
              <a:avLst/>
              <a:gdLst>
                <a:gd name="T0" fmla="*/ 0 w 768"/>
                <a:gd name="T1" fmla="*/ 64 h 896"/>
                <a:gd name="T2" fmla="*/ 64 w 768"/>
                <a:gd name="T3" fmla="*/ 0 h 896"/>
                <a:gd name="T4" fmla="*/ 768 w 768"/>
                <a:gd name="T5" fmla="*/ 0 h 896"/>
                <a:gd name="T6" fmla="*/ 768 w 768"/>
                <a:gd name="T7" fmla="*/ 832 h 896"/>
                <a:gd name="T8" fmla="*/ 64 w 768"/>
                <a:gd name="T9" fmla="*/ 832 h 896"/>
                <a:gd name="T10" fmla="*/ 0 w 768"/>
                <a:gd name="T11" fmla="*/ 896 h 896"/>
                <a:gd name="T12" fmla="*/ 0 w 768"/>
                <a:gd name="T13" fmla="*/ 64 h 896"/>
              </a:gdLst>
              <a:ahLst/>
              <a:cxnLst>
                <a:cxn ang="0">
                  <a:pos x="T0" y="T1"/>
                </a:cxn>
                <a:cxn ang="0">
                  <a:pos x="T2" y="T3"/>
                </a:cxn>
                <a:cxn ang="0">
                  <a:pos x="T4" y="T5"/>
                </a:cxn>
                <a:cxn ang="0">
                  <a:pos x="T6" y="T7"/>
                </a:cxn>
                <a:cxn ang="0">
                  <a:pos x="T8" y="T9"/>
                </a:cxn>
                <a:cxn ang="0">
                  <a:pos x="T10" y="T11"/>
                </a:cxn>
                <a:cxn ang="0">
                  <a:pos x="T12" y="T13"/>
                </a:cxn>
              </a:cxnLst>
              <a:rect l="0" t="0" r="r" b="b"/>
              <a:pathLst>
                <a:path w="768" h="896">
                  <a:moveTo>
                    <a:pt x="0" y="64"/>
                  </a:moveTo>
                  <a:cubicBezTo>
                    <a:pt x="0" y="29"/>
                    <a:pt x="29" y="0"/>
                    <a:pt x="64" y="0"/>
                  </a:cubicBezTo>
                  <a:cubicBezTo>
                    <a:pt x="768" y="0"/>
                    <a:pt x="768" y="0"/>
                    <a:pt x="768" y="0"/>
                  </a:cubicBezTo>
                  <a:cubicBezTo>
                    <a:pt x="768" y="832"/>
                    <a:pt x="768" y="832"/>
                    <a:pt x="768" y="832"/>
                  </a:cubicBezTo>
                  <a:cubicBezTo>
                    <a:pt x="64" y="832"/>
                    <a:pt x="64" y="832"/>
                    <a:pt x="64" y="832"/>
                  </a:cubicBezTo>
                  <a:cubicBezTo>
                    <a:pt x="29" y="832"/>
                    <a:pt x="0" y="861"/>
                    <a:pt x="0" y="896"/>
                  </a:cubicBezTo>
                  <a:cubicBezTo>
                    <a:pt x="0" y="64"/>
                    <a:pt x="0" y="64"/>
                    <a:pt x="0"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iSļiḍé">
              <a:extLst>
                <a:ext uri="{FF2B5EF4-FFF2-40B4-BE49-F238E27FC236}">
                  <a16:creationId xmlns:a16="http://schemas.microsoft.com/office/drawing/2014/main" id="{EE5CDFF4-1540-4D3D-A652-78F354D87865}"/>
                </a:ext>
              </a:extLst>
            </p:cNvPr>
            <p:cNvSpPr/>
            <p:nvPr/>
          </p:nvSpPr>
          <p:spPr bwMode="auto">
            <a:xfrm>
              <a:off x="4713172" y="1803187"/>
              <a:ext cx="2765658" cy="3938814"/>
            </a:xfrm>
            <a:custGeom>
              <a:avLst/>
              <a:gdLst>
                <a:gd name="T0" fmla="*/ 320 w 788"/>
                <a:gd name="T1" fmla="*/ 1122 h 1122"/>
                <a:gd name="T2" fmla="*/ 320 w 788"/>
                <a:gd name="T3" fmla="*/ 980 h 1122"/>
                <a:gd name="T4" fmla="*/ 74 w 788"/>
                <a:gd name="T5" fmla="*/ 980 h 1122"/>
                <a:gd name="T6" fmla="*/ 74 w 788"/>
                <a:gd name="T7" fmla="*/ 960 h 1122"/>
                <a:gd name="T8" fmla="*/ 340 w 788"/>
                <a:gd name="T9" fmla="*/ 960 h 1122"/>
                <a:gd name="T10" fmla="*/ 340 w 788"/>
                <a:gd name="T11" fmla="*/ 1074 h 1122"/>
                <a:gd name="T12" fmla="*/ 454 w 788"/>
                <a:gd name="T13" fmla="*/ 960 h 1122"/>
                <a:gd name="T14" fmla="*/ 768 w 788"/>
                <a:gd name="T15" fmla="*/ 960 h 1122"/>
                <a:gd name="T16" fmla="*/ 768 w 788"/>
                <a:gd name="T17" fmla="*/ 20 h 1122"/>
                <a:gd name="T18" fmla="*/ 74 w 788"/>
                <a:gd name="T19" fmla="*/ 20 h 1122"/>
                <a:gd name="T20" fmla="*/ 20 w 788"/>
                <a:gd name="T21" fmla="*/ 74 h 1122"/>
                <a:gd name="T22" fmla="*/ 0 w 788"/>
                <a:gd name="T23" fmla="*/ 74 h 1122"/>
                <a:gd name="T24" fmla="*/ 74 w 788"/>
                <a:gd name="T25" fmla="*/ 0 h 1122"/>
                <a:gd name="T26" fmla="*/ 788 w 788"/>
                <a:gd name="T27" fmla="*/ 0 h 1122"/>
                <a:gd name="T28" fmla="*/ 788 w 788"/>
                <a:gd name="T29" fmla="*/ 980 h 1122"/>
                <a:gd name="T30" fmla="*/ 462 w 788"/>
                <a:gd name="T31" fmla="*/ 980 h 1122"/>
                <a:gd name="T32" fmla="*/ 320 w 788"/>
                <a:gd name="T3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8" h="1122">
                  <a:moveTo>
                    <a:pt x="320" y="1122"/>
                  </a:moveTo>
                  <a:cubicBezTo>
                    <a:pt x="320" y="980"/>
                    <a:pt x="320" y="980"/>
                    <a:pt x="320" y="980"/>
                  </a:cubicBezTo>
                  <a:cubicBezTo>
                    <a:pt x="74" y="980"/>
                    <a:pt x="74" y="980"/>
                    <a:pt x="74" y="980"/>
                  </a:cubicBezTo>
                  <a:cubicBezTo>
                    <a:pt x="74" y="960"/>
                    <a:pt x="74" y="960"/>
                    <a:pt x="74" y="960"/>
                  </a:cubicBezTo>
                  <a:cubicBezTo>
                    <a:pt x="340" y="960"/>
                    <a:pt x="340" y="960"/>
                    <a:pt x="340" y="960"/>
                  </a:cubicBezTo>
                  <a:cubicBezTo>
                    <a:pt x="340" y="1074"/>
                    <a:pt x="340" y="1074"/>
                    <a:pt x="340" y="1074"/>
                  </a:cubicBezTo>
                  <a:cubicBezTo>
                    <a:pt x="454" y="960"/>
                    <a:pt x="454" y="960"/>
                    <a:pt x="454" y="960"/>
                  </a:cubicBezTo>
                  <a:cubicBezTo>
                    <a:pt x="768" y="960"/>
                    <a:pt x="768" y="960"/>
                    <a:pt x="768" y="960"/>
                  </a:cubicBezTo>
                  <a:cubicBezTo>
                    <a:pt x="768" y="20"/>
                    <a:pt x="768" y="20"/>
                    <a:pt x="768" y="20"/>
                  </a:cubicBezTo>
                  <a:cubicBezTo>
                    <a:pt x="74" y="20"/>
                    <a:pt x="74" y="20"/>
                    <a:pt x="74" y="20"/>
                  </a:cubicBezTo>
                  <a:cubicBezTo>
                    <a:pt x="44" y="20"/>
                    <a:pt x="20" y="44"/>
                    <a:pt x="20" y="74"/>
                  </a:cubicBezTo>
                  <a:cubicBezTo>
                    <a:pt x="0" y="74"/>
                    <a:pt x="0" y="74"/>
                    <a:pt x="0" y="74"/>
                  </a:cubicBezTo>
                  <a:cubicBezTo>
                    <a:pt x="0" y="33"/>
                    <a:pt x="33" y="0"/>
                    <a:pt x="74" y="0"/>
                  </a:cubicBezTo>
                  <a:cubicBezTo>
                    <a:pt x="788" y="0"/>
                    <a:pt x="788" y="0"/>
                    <a:pt x="788" y="0"/>
                  </a:cubicBezTo>
                  <a:cubicBezTo>
                    <a:pt x="788" y="980"/>
                    <a:pt x="788" y="980"/>
                    <a:pt x="788" y="980"/>
                  </a:cubicBezTo>
                  <a:cubicBezTo>
                    <a:pt x="462" y="980"/>
                    <a:pt x="462" y="980"/>
                    <a:pt x="462" y="980"/>
                  </a:cubicBezTo>
                  <a:lnTo>
                    <a:pt x="320" y="1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170" name="íšľîḍê">
              <a:extLst>
                <a:ext uri="{FF2B5EF4-FFF2-40B4-BE49-F238E27FC236}">
                  <a16:creationId xmlns:a16="http://schemas.microsoft.com/office/drawing/2014/main" id="{AB153FEF-32F8-49BD-AC4B-B3024B5F5C1C}"/>
                </a:ext>
              </a:extLst>
            </p:cNvPr>
            <p:cNvSpPr/>
            <p:nvPr/>
          </p:nvSpPr>
          <p:spPr bwMode="auto">
            <a:xfrm>
              <a:off x="4713172" y="4723601"/>
              <a:ext cx="259592" cy="519184"/>
            </a:xfrm>
            <a:custGeom>
              <a:avLst/>
              <a:gdLst>
                <a:gd name="T0" fmla="*/ 74 w 74"/>
                <a:gd name="T1" fmla="*/ 148 h 148"/>
                <a:gd name="T2" fmla="*/ 0 w 74"/>
                <a:gd name="T3" fmla="*/ 74 h 148"/>
                <a:gd name="T4" fmla="*/ 74 w 74"/>
                <a:gd name="T5" fmla="*/ 0 h 148"/>
                <a:gd name="T6" fmla="*/ 74 w 74"/>
                <a:gd name="T7" fmla="*/ 20 h 148"/>
                <a:gd name="T8" fmla="*/ 20 w 74"/>
                <a:gd name="T9" fmla="*/ 74 h 148"/>
                <a:gd name="T10" fmla="*/ 74 w 74"/>
                <a:gd name="T11" fmla="*/ 128 h 148"/>
                <a:gd name="T12" fmla="*/ 74 w 74"/>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74" h="148">
                  <a:moveTo>
                    <a:pt x="74" y="148"/>
                  </a:moveTo>
                  <a:cubicBezTo>
                    <a:pt x="33" y="148"/>
                    <a:pt x="0" y="115"/>
                    <a:pt x="0" y="74"/>
                  </a:cubicBezTo>
                  <a:cubicBezTo>
                    <a:pt x="0" y="33"/>
                    <a:pt x="33" y="0"/>
                    <a:pt x="74" y="0"/>
                  </a:cubicBezTo>
                  <a:cubicBezTo>
                    <a:pt x="74" y="20"/>
                    <a:pt x="74" y="20"/>
                    <a:pt x="74" y="20"/>
                  </a:cubicBezTo>
                  <a:cubicBezTo>
                    <a:pt x="44" y="20"/>
                    <a:pt x="20" y="44"/>
                    <a:pt x="20" y="74"/>
                  </a:cubicBezTo>
                  <a:cubicBezTo>
                    <a:pt x="20" y="104"/>
                    <a:pt x="44" y="128"/>
                    <a:pt x="74" y="128"/>
                  </a:cubicBezTo>
                  <a:lnTo>
                    <a:pt x="74"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Sľîḓè">
              <a:extLst>
                <a:ext uri="{FF2B5EF4-FFF2-40B4-BE49-F238E27FC236}">
                  <a16:creationId xmlns:a16="http://schemas.microsoft.com/office/drawing/2014/main" id="{CB973164-9931-469A-80B4-B0299B712CB8}"/>
                </a:ext>
              </a:extLst>
            </p:cNvPr>
            <p:cNvSpPr/>
            <p:nvPr/>
          </p:nvSpPr>
          <p:spPr bwMode="auto">
            <a:xfrm>
              <a:off x="4713172" y="2062779"/>
              <a:ext cx="69890" cy="29204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2" name="í$líḑê">
              <a:extLst>
                <a:ext uri="{FF2B5EF4-FFF2-40B4-BE49-F238E27FC236}">
                  <a16:creationId xmlns:a16="http://schemas.microsoft.com/office/drawing/2014/main" id="{B1E94E05-C244-43FF-82B8-794BB3806CC8}"/>
                </a:ext>
              </a:extLst>
            </p:cNvPr>
            <p:cNvSpPr/>
            <p:nvPr/>
          </p:nvSpPr>
          <p:spPr bwMode="auto">
            <a:xfrm>
              <a:off x="4972764" y="4723601"/>
              <a:ext cx="2471122"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3" name="i$1íḋe">
              <a:extLst>
                <a:ext uri="{FF2B5EF4-FFF2-40B4-BE49-F238E27FC236}">
                  <a16:creationId xmlns:a16="http://schemas.microsoft.com/office/drawing/2014/main" id="{21868E63-1D71-4041-93A8-1E6C320AA61C}"/>
                </a:ext>
              </a:extLst>
            </p:cNvPr>
            <p:cNvSpPr/>
            <p:nvPr/>
          </p:nvSpPr>
          <p:spPr bwMode="auto">
            <a:xfrm>
              <a:off x="5197413" y="3375718"/>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4" name="îṩḻiḓe">
              <a:extLst>
                <a:ext uri="{FF2B5EF4-FFF2-40B4-BE49-F238E27FC236}">
                  <a16:creationId xmlns:a16="http://schemas.microsoft.com/office/drawing/2014/main" id="{5597063E-A308-4F99-9CAD-1AB48F8785E2}"/>
                </a:ext>
              </a:extLst>
            </p:cNvPr>
            <p:cNvSpPr/>
            <p:nvPr/>
          </p:nvSpPr>
          <p:spPr bwMode="auto">
            <a:xfrm>
              <a:off x="5197413" y="3151070"/>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íṡ1íḓè">
              <a:extLst>
                <a:ext uri="{FF2B5EF4-FFF2-40B4-BE49-F238E27FC236}">
                  <a16:creationId xmlns:a16="http://schemas.microsoft.com/office/drawing/2014/main" id="{11C252E8-DEB3-4BA0-9BF2-C2E42E1EB0D4}"/>
                </a:ext>
              </a:extLst>
            </p:cNvPr>
            <p:cNvSpPr/>
            <p:nvPr/>
          </p:nvSpPr>
          <p:spPr bwMode="auto">
            <a:xfrm>
              <a:off x="5197413" y="2926424"/>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76" name="组合 17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9E8171-73CE-48B9-8FB9-922BA1B986E5}"/>
              </a:ext>
            </a:extLst>
          </p:cNvPr>
          <p:cNvGrpSpPr>
            <a:grpSpLocks noChangeAspect="1"/>
          </p:cNvGrpSpPr>
          <p:nvPr/>
        </p:nvGrpSpPr>
        <p:grpSpPr>
          <a:xfrm>
            <a:off x="4383687" y="10956874"/>
            <a:ext cx="2303462" cy="2252836"/>
            <a:chOff x="3792538" y="1168400"/>
            <a:chExt cx="4622800" cy="4521200"/>
          </a:xfrm>
          <a:effectLst>
            <a:outerShdw blurRad="50800" dist="38100" dir="5400000" algn="t" rotWithShape="0">
              <a:prstClr val="black">
                <a:alpha val="40000"/>
              </a:prstClr>
            </a:outerShdw>
          </a:effectLst>
        </p:grpSpPr>
        <p:sp>
          <p:nvSpPr>
            <p:cNvPr id="177" name="íṥḷïḓé">
              <a:extLst>
                <a:ext uri="{FF2B5EF4-FFF2-40B4-BE49-F238E27FC236}">
                  <a16:creationId xmlns:a16="http://schemas.microsoft.com/office/drawing/2014/main" id="{71A0FB88-2E3B-46E0-816B-43C2A2A64A92}"/>
                </a:ext>
              </a:extLst>
            </p:cNvPr>
            <p:cNvSpPr/>
            <p:nvPr/>
          </p:nvSpPr>
          <p:spPr bwMode="auto">
            <a:xfrm>
              <a:off x="4953001" y="5454650"/>
              <a:ext cx="2238375" cy="234950"/>
            </a:xfrm>
            <a:prstGeom prst="ellipse">
              <a:avLst/>
            </a:prstGeom>
            <a:solidFill>
              <a:srgbClr val="BDC9C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í$ļîḍe">
              <a:extLst>
                <a:ext uri="{FF2B5EF4-FFF2-40B4-BE49-F238E27FC236}">
                  <a16:creationId xmlns:a16="http://schemas.microsoft.com/office/drawing/2014/main" id="{D7FE001F-81D6-47DE-8AB5-6404B2274D0D}"/>
                </a:ext>
              </a:extLst>
            </p:cNvPr>
            <p:cNvSpPr/>
            <p:nvPr/>
          </p:nvSpPr>
          <p:spPr bwMode="auto">
            <a:xfrm>
              <a:off x="4902201" y="1168400"/>
              <a:ext cx="2328863" cy="4386263"/>
            </a:xfrm>
            <a:custGeom>
              <a:avLst/>
              <a:gdLst>
                <a:gd name="T0" fmla="*/ 828 w 829"/>
                <a:gd name="T1" fmla="*/ 782 h 1564"/>
                <a:gd name="T2" fmla="*/ 828 w 829"/>
                <a:gd name="T3" fmla="*/ 1401 h 1564"/>
                <a:gd name="T4" fmla="*/ 826 w 829"/>
                <a:gd name="T5" fmla="*/ 1473 h 1564"/>
                <a:gd name="T6" fmla="*/ 817 w 829"/>
                <a:gd name="T7" fmla="*/ 1515 h 1564"/>
                <a:gd name="T8" fmla="*/ 778 w 829"/>
                <a:gd name="T9" fmla="*/ 1551 h 1564"/>
                <a:gd name="T10" fmla="*/ 715 w 829"/>
                <a:gd name="T11" fmla="*/ 1562 h 1564"/>
                <a:gd name="T12" fmla="*/ 430 w 829"/>
                <a:gd name="T13" fmla="*/ 1563 h 1564"/>
                <a:gd name="T14" fmla="*/ 135 w 829"/>
                <a:gd name="T15" fmla="*/ 1563 h 1564"/>
                <a:gd name="T16" fmla="*/ 70 w 829"/>
                <a:gd name="T17" fmla="*/ 1557 h 1564"/>
                <a:gd name="T18" fmla="*/ 36 w 829"/>
                <a:gd name="T19" fmla="*/ 1544 h 1564"/>
                <a:gd name="T20" fmla="*/ 10 w 829"/>
                <a:gd name="T21" fmla="*/ 1512 h 1564"/>
                <a:gd name="T22" fmla="*/ 0 w 829"/>
                <a:gd name="T23" fmla="*/ 1444 h 1564"/>
                <a:gd name="T24" fmla="*/ 0 w 829"/>
                <a:gd name="T25" fmla="*/ 901 h 1564"/>
                <a:gd name="T26" fmla="*/ 0 w 829"/>
                <a:gd name="T27" fmla="*/ 161 h 1564"/>
                <a:gd name="T28" fmla="*/ 2 w 829"/>
                <a:gd name="T29" fmla="*/ 90 h 1564"/>
                <a:gd name="T30" fmla="*/ 11 w 829"/>
                <a:gd name="T31" fmla="*/ 48 h 1564"/>
                <a:gd name="T32" fmla="*/ 50 w 829"/>
                <a:gd name="T33" fmla="*/ 12 h 1564"/>
                <a:gd name="T34" fmla="*/ 111 w 829"/>
                <a:gd name="T35" fmla="*/ 1 h 1564"/>
                <a:gd name="T36" fmla="*/ 413 w 829"/>
                <a:gd name="T37" fmla="*/ 0 h 1564"/>
                <a:gd name="T38" fmla="*/ 516 w 829"/>
                <a:gd name="T39" fmla="*/ 0 h 1564"/>
                <a:gd name="T40" fmla="*/ 679 w 829"/>
                <a:gd name="T41" fmla="*/ 0 h 1564"/>
                <a:gd name="T42" fmla="*/ 759 w 829"/>
                <a:gd name="T43" fmla="*/ 6 h 1564"/>
                <a:gd name="T44" fmla="*/ 800 w 829"/>
                <a:gd name="T45" fmla="*/ 25 h 1564"/>
                <a:gd name="T46" fmla="*/ 824 w 829"/>
                <a:gd name="T47" fmla="*/ 72 h 1564"/>
                <a:gd name="T48" fmla="*/ 828 w 829"/>
                <a:gd name="T49" fmla="*/ 137 h 1564"/>
                <a:gd name="T50" fmla="*/ 828 w 829"/>
                <a:gd name="T51" fmla="*/ 726 h 1564"/>
                <a:gd name="T52" fmla="*/ 828 w 829"/>
                <a:gd name="T53" fmla="*/ 782 h 1564"/>
                <a:gd name="T54" fmla="*/ 828 w 829"/>
                <a:gd name="T55" fmla="*/ 782 h 1564"/>
                <a:gd name="T56" fmla="*/ 414 w 829"/>
                <a:gd name="T57" fmla="*/ 12 h 1564"/>
                <a:gd name="T58" fmla="*/ 151 w 829"/>
                <a:gd name="T59" fmla="*/ 12 h 1564"/>
                <a:gd name="T60" fmla="*/ 84 w 829"/>
                <a:gd name="T61" fmla="*/ 15 h 1564"/>
                <a:gd name="T62" fmla="*/ 50 w 829"/>
                <a:gd name="T63" fmla="*/ 25 h 1564"/>
                <a:gd name="T64" fmla="*/ 15 w 829"/>
                <a:gd name="T65" fmla="*/ 77 h 1564"/>
                <a:gd name="T66" fmla="*/ 12 w 829"/>
                <a:gd name="T67" fmla="*/ 152 h 1564"/>
                <a:gd name="T68" fmla="*/ 12 w 829"/>
                <a:gd name="T69" fmla="*/ 746 h 1564"/>
                <a:gd name="T70" fmla="*/ 11 w 829"/>
                <a:gd name="T71" fmla="*/ 851 h 1564"/>
                <a:gd name="T72" fmla="*/ 11 w 829"/>
                <a:gd name="T73" fmla="*/ 951 h 1564"/>
                <a:gd name="T74" fmla="*/ 13 w 829"/>
                <a:gd name="T75" fmla="*/ 1462 h 1564"/>
                <a:gd name="T76" fmla="*/ 15 w 829"/>
                <a:gd name="T77" fmla="*/ 1488 h 1564"/>
                <a:gd name="T78" fmla="*/ 50 w 829"/>
                <a:gd name="T79" fmla="*/ 1539 h 1564"/>
                <a:gd name="T80" fmla="*/ 76 w 829"/>
                <a:gd name="T81" fmla="*/ 1547 h 1564"/>
                <a:gd name="T82" fmla="*/ 153 w 829"/>
                <a:gd name="T83" fmla="*/ 1552 h 1564"/>
                <a:gd name="T84" fmla="*/ 668 w 829"/>
                <a:gd name="T85" fmla="*/ 1552 h 1564"/>
                <a:gd name="T86" fmla="*/ 744 w 829"/>
                <a:gd name="T87" fmla="*/ 1549 h 1564"/>
                <a:gd name="T88" fmla="*/ 778 w 829"/>
                <a:gd name="T89" fmla="*/ 1539 h 1564"/>
                <a:gd name="T90" fmla="*/ 813 w 829"/>
                <a:gd name="T91" fmla="*/ 1486 h 1564"/>
                <a:gd name="T92" fmla="*/ 816 w 829"/>
                <a:gd name="T93" fmla="*/ 1411 h 1564"/>
                <a:gd name="T94" fmla="*/ 816 w 829"/>
                <a:gd name="T95" fmla="*/ 818 h 1564"/>
                <a:gd name="T96" fmla="*/ 817 w 829"/>
                <a:gd name="T97" fmla="*/ 646 h 1564"/>
                <a:gd name="T98" fmla="*/ 816 w 829"/>
                <a:gd name="T99" fmla="*/ 101 h 1564"/>
                <a:gd name="T100" fmla="*/ 813 w 829"/>
                <a:gd name="T101" fmla="*/ 75 h 1564"/>
                <a:gd name="T102" fmla="*/ 778 w 829"/>
                <a:gd name="T103" fmla="*/ 25 h 1564"/>
                <a:gd name="T104" fmla="*/ 752 w 829"/>
                <a:gd name="T105" fmla="*/ 16 h 1564"/>
                <a:gd name="T106" fmla="*/ 679 w 829"/>
                <a:gd name="T107" fmla="*/ 12 h 1564"/>
                <a:gd name="T108" fmla="*/ 487 w 829"/>
                <a:gd name="T109" fmla="*/ 12 h 1564"/>
                <a:gd name="T110" fmla="*/ 414 w 829"/>
                <a:gd name="T111" fmla="*/ 12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9" h="1564">
                  <a:moveTo>
                    <a:pt x="828" y="782"/>
                  </a:moveTo>
                  <a:cubicBezTo>
                    <a:pt x="828" y="988"/>
                    <a:pt x="828" y="1195"/>
                    <a:pt x="828" y="1401"/>
                  </a:cubicBezTo>
                  <a:cubicBezTo>
                    <a:pt x="828" y="1425"/>
                    <a:pt x="828" y="1449"/>
                    <a:pt x="826" y="1473"/>
                  </a:cubicBezTo>
                  <a:cubicBezTo>
                    <a:pt x="825" y="1487"/>
                    <a:pt x="821" y="1502"/>
                    <a:pt x="817" y="1515"/>
                  </a:cubicBezTo>
                  <a:cubicBezTo>
                    <a:pt x="810" y="1534"/>
                    <a:pt x="795" y="1544"/>
                    <a:pt x="778" y="1551"/>
                  </a:cubicBezTo>
                  <a:cubicBezTo>
                    <a:pt x="758" y="1560"/>
                    <a:pt x="736" y="1562"/>
                    <a:pt x="715" y="1562"/>
                  </a:cubicBezTo>
                  <a:cubicBezTo>
                    <a:pt x="620" y="1563"/>
                    <a:pt x="525" y="1563"/>
                    <a:pt x="430" y="1563"/>
                  </a:cubicBezTo>
                  <a:cubicBezTo>
                    <a:pt x="332" y="1563"/>
                    <a:pt x="233" y="1564"/>
                    <a:pt x="135" y="1563"/>
                  </a:cubicBezTo>
                  <a:cubicBezTo>
                    <a:pt x="113" y="1563"/>
                    <a:pt x="91" y="1561"/>
                    <a:pt x="70" y="1557"/>
                  </a:cubicBezTo>
                  <a:cubicBezTo>
                    <a:pt x="58" y="1555"/>
                    <a:pt x="47" y="1549"/>
                    <a:pt x="36" y="1544"/>
                  </a:cubicBezTo>
                  <a:cubicBezTo>
                    <a:pt x="23" y="1537"/>
                    <a:pt x="15" y="1526"/>
                    <a:pt x="10" y="1512"/>
                  </a:cubicBezTo>
                  <a:cubicBezTo>
                    <a:pt x="2" y="1490"/>
                    <a:pt x="0" y="1467"/>
                    <a:pt x="0" y="1444"/>
                  </a:cubicBezTo>
                  <a:cubicBezTo>
                    <a:pt x="0" y="1263"/>
                    <a:pt x="0" y="1082"/>
                    <a:pt x="0" y="901"/>
                  </a:cubicBezTo>
                  <a:cubicBezTo>
                    <a:pt x="0" y="654"/>
                    <a:pt x="0" y="407"/>
                    <a:pt x="0" y="161"/>
                  </a:cubicBezTo>
                  <a:cubicBezTo>
                    <a:pt x="0" y="137"/>
                    <a:pt x="0" y="114"/>
                    <a:pt x="2" y="90"/>
                  </a:cubicBezTo>
                  <a:cubicBezTo>
                    <a:pt x="3" y="76"/>
                    <a:pt x="7" y="62"/>
                    <a:pt x="11" y="48"/>
                  </a:cubicBezTo>
                  <a:cubicBezTo>
                    <a:pt x="18" y="30"/>
                    <a:pt x="33" y="20"/>
                    <a:pt x="50" y="12"/>
                  </a:cubicBezTo>
                  <a:cubicBezTo>
                    <a:pt x="69" y="4"/>
                    <a:pt x="90" y="1"/>
                    <a:pt x="111" y="1"/>
                  </a:cubicBezTo>
                  <a:cubicBezTo>
                    <a:pt x="212" y="1"/>
                    <a:pt x="312" y="1"/>
                    <a:pt x="413" y="0"/>
                  </a:cubicBezTo>
                  <a:cubicBezTo>
                    <a:pt x="447" y="0"/>
                    <a:pt x="481" y="0"/>
                    <a:pt x="516" y="0"/>
                  </a:cubicBezTo>
                  <a:cubicBezTo>
                    <a:pt x="570" y="1"/>
                    <a:pt x="625" y="1"/>
                    <a:pt x="679" y="0"/>
                  </a:cubicBezTo>
                  <a:cubicBezTo>
                    <a:pt x="706" y="0"/>
                    <a:pt x="733" y="1"/>
                    <a:pt x="759" y="6"/>
                  </a:cubicBezTo>
                  <a:cubicBezTo>
                    <a:pt x="774" y="9"/>
                    <a:pt x="788" y="15"/>
                    <a:pt x="800" y="25"/>
                  </a:cubicBezTo>
                  <a:cubicBezTo>
                    <a:pt x="815" y="37"/>
                    <a:pt x="820" y="54"/>
                    <a:pt x="824" y="72"/>
                  </a:cubicBezTo>
                  <a:cubicBezTo>
                    <a:pt x="829" y="94"/>
                    <a:pt x="828" y="116"/>
                    <a:pt x="828" y="137"/>
                  </a:cubicBezTo>
                  <a:cubicBezTo>
                    <a:pt x="828" y="334"/>
                    <a:pt x="828" y="530"/>
                    <a:pt x="828" y="726"/>
                  </a:cubicBezTo>
                  <a:cubicBezTo>
                    <a:pt x="828" y="745"/>
                    <a:pt x="828" y="763"/>
                    <a:pt x="828" y="782"/>
                  </a:cubicBezTo>
                  <a:cubicBezTo>
                    <a:pt x="828" y="782"/>
                    <a:pt x="828" y="782"/>
                    <a:pt x="828" y="782"/>
                  </a:cubicBezTo>
                  <a:moveTo>
                    <a:pt x="414" y="12"/>
                  </a:moveTo>
                  <a:cubicBezTo>
                    <a:pt x="327" y="12"/>
                    <a:pt x="239" y="12"/>
                    <a:pt x="151" y="12"/>
                  </a:cubicBezTo>
                  <a:cubicBezTo>
                    <a:pt x="129" y="12"/>
                    <a:pt x="107" y="13"/>
                    <a:pt x="84" y="15"/>
                  </a:cubicBezTo>
                  <a:cubicBezTo>
                    <a:pt x="73" y="16"/>
                    <a:pt x="61" y="20"/>
                    <a:pt x="50" y="25"/>
                  </a:cubicBezTo>
                  <a:cubicBezTo>
                    <a:pt x="27" y="34"/>
                    <a:pt x="17" y="54"/>
                    <a:pt x="15" y="77"/>
                  </a:cubicBezTo>
                  <a:cubicBezTo>
                    <a:pt x="13" y="102"/>
                    <a:pt x="12" y="127"/>
                    <a:pt x="12" y="152"/>
                  </a:cubicBezTo>
                  <a:cubicBezTo>
                    <a:pt x="12" y="350"/>
                    <a:pt x="12" y="548"/>
                    <a:pt x="12" y="746"/>
                  </a:cubicBezTo>
                  <a:cubicBezTo>
                    <a:pt x="12" y="781"/>
                    <a:pt x="12" y="816"/>
                    <a:pt x="11" y="851"/>
                  </a:cubicBezTo>
                  <a:cubicBezTo>
                    <a:pt x="11" y="884"/>
                    <a:pt x="11" y="918"/>
                    <a:pt x="11" y="951"/>
                  </a:cubicBezTo>
                  <a:cubicBezTo>
                    <a:pt x="12" y="1121"/>
                    <a:pt x="12" y="1292"/>
                    <a:pt x="13" y="1462"/>
                  </a:cubicBezTo>
                  <a:cubicBezTo>
                    <a:pt x="13" y="1471"/>
                    <a:pt x="14" y="1480"/>
                    <a:pt x="15" y="1488"/>
                  </a:cubicBezTo>
                  <a:cubicBezTo>
                    <a:pt x="18" y="1511"/>
                    <a:pt x="28" y="1529"/>
                    <a:pt x="50" y="1539"/>
                  </a:cubicBezTo>
                  <a:cubicBezTo>
                    <a:pt x="58" y="1542"/>
                    <a:pt x="67" y="1546"/>
                    <a:pt x="76" y="1547"/>
                  </a:cubicBezTo>
                  <a:cubicBezTo>
                    <a:pt x="102" y="1550"/>
                    <a:pt x="127" y="1552"/>
                    <a:pt x="153" y="1552"/>
                  </a:cubicBezTo>
                  <a:cubicBezTo>
                    <a:pt x="324" y="1552"/>
                    <a:pt x="496" y="1552"/>
                    <a:pt x="668" y="1552"/>
                  </a:cubicBezTo>
                  <a:cubicBezTo>
                    <a:pt x="693" y="1552"/>
                    <a:pt x="719" y="1551"/>
                    <a:pt x="744" y="1549"/>
                  </a:cubicBezTo>
                  <a:cubicBezTo>
                    <a:pt x="755" y="1548"/>
                    <a:pt x="767" y="1543"/>
                    <a:pt x="778" y="1539"/>
                  </a:cubicBezTo>
                  <a:cubicBezTo>
                    <a:pt x="801" y="1530"/>
                    <a:pt x="811" y="1510"/>
                    <a:pt x="813" y="1486"/>
                  </a:cubicBezTo>
                  <a:cubicBezTo>
                    <a:pt x="815" y="1461"/>
                    <a:pt x="816" y="1436"/>
                    <a:pt x="816" y="1411"/>
                  </a:cubicBezTo>
                  <a:cubicBezTo>
                    <a:pt x="817" y="1213"/>
                    <a:pt x="816" y="1015"/>
                    <a:pt x="816" y="818"/>
                  </a:cubicBezTo>
                  <a:cubicBezTo>
                    <a:pt x="816" y="760"/>
                    <a:pt x="817" y="703"/>
                    <a:pt x="817" y="646"/>
                  </a:cubicBezTo>
                  <a:cubicBezTo>
                    <a:pt x="816" y="465"/>
                    <a:pt x="816" y="283"/>
                    <a:pt x="816" y="101"/>
                  </a:cubicBezTo>
                  <a:cubicBezTo>
                    <a:pt x="815" y="93"/>
                    <a:pt x="814" y="84"/>
                    <a:pt x="813" y="75"/>
                  </a:cubicBezTo>
                  <a:cubicBezTo>
                    <a:pt x="810" y="53"/>
                    <a:pt x="800" y="34"/>
                    <a:pt x="778" y="25"/>
                  </a:cubicBezTo>
                  <a:cubicBezTo>
                    <a:pt x="770" y="21"/>
                    <a:pt x="761" y="17"/>
                    <a:pt x="752" y="16"/>
                  </a:cubicBezTo>
                  <a:cubicBezTo>
                    <a:pt x="727" y="14"/>
                    <a:pt x="703" y="12"/>
                    <a:pt x="679" y="12"/>
                  </a:cubicBezTo>
                  <a:cubicBezTo>
                    <a:pt x="615" y="12"/>
                    <a:pt x="551" y="12"/>
                    <a:pt x="487" y="12"/>
                  </a:cubicBezTo>
                  <a:cubicBezTo>
                    <a:pt x="463" y="12"/>
                    <a:pt x="438" y="12"/>
                    <a:pt x="414"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sḷiḍé">
              <a:extLst>
                <a:ext uri="{FF2B5EF4-FFF2-40B4-BE49-F238E27FC236}">
                  <a16:creationId xmlns:a16="http://schemas.microsoft.com/office/drawing/2014/main" id="{9A5D6432-9C2E-4841-8545-62BC1D7DCA01}"/>
                </a:ext>
              </a:extLst>
            </p:cNvPr>
            <p:cNvSpPr/>
            <p:nvPr/>
          </p:nvSpPr>
          <p:spPr bwMode="auto">
            <a:xfrm>
              <a:off x="4933951" y="1201738"/>
              <a:ext cx="2263775" cy="4319588"/>
            </a:xfrm>
            <a:custGeom>
              <a:avLst/>
              <a:gdLst>
                <a:gd name="T0" fmla="*/ 403 w 806"/>
                <a:gd name="T1" fmla="*/ 0 h 1540"/>
                <a:gd name="T2" fmla="*/ 668 w 806"/>
                <a:gd name="T3" fmla="*/ 0 h 1540"/>
                <a:gd name="T4" fmla="*/ 741 w 806"/>
                <a:gd name="T5" fmla="*/ 4 h 1540"/>
                <a:gd name="T6" fmla="*/ 767 w 806"/>
                <a:gd name="T7" fmla="*/ 13 h 1540"/>
                <a:gd name="T8" fmla="*/ 802 w 806"/>
                <a:gd name="T9" fmla="*/ 63 h 1540"/>
                <a:gd name="T10" fmla="*/ 805 w 806"/>
                <a:gd name="T11" fmla="*/ 89 h 1540"/>
                <a:gd name="T12" fmla="*/ 806 w 806"/>
                <a:gd name="T13" fmla="*/ 634 h 1540"/>
                <a:gd name="T14" fmla="*/ 805 w 806"/>
                <a:gd name="T15" fmla="*/ 806 h 1540"/>
                <a:gd name="T16" fmla="*/ 805 w 806"/>
                <a:gd name="T17" fmla="*/ 1399 h 1540"/>
                <a:gd name="T18" fmla="*/ 802 w 806"/>
                <a:gd name="T19" fmla="*/ 1474 h 1540"/>
                <a:gd name="T20" fmla="*/ 767 w 806"/>
                <a:gd name="T21" fmla="*/ 1527 h 1540"/>
                <a:gd name="T22" fmla="*/ 733 w 806"/>
                <a:gd name="T23" fmla="*/ 1537 h 1540"/>
                <a:gd name="T24" fmla="*/ 657 w 806"/>
                <a:gd name="T25" fmla="*/ 1540 h 1540"/>
                <a:gd name="T26" fmla="*/ 142 w 806"/>
                <a:gd name="T27" fmla="*/ 1540 h 1540"/>
                <a:gd name="T28" fmla="*/ 65 w 806"/>
                <a:gd name="T29" fmla="*/ 1535 h 1540"/>
                <a:gd name="T30" fmla="*/ 39 w 806"/>
                <a:gd name="T31" fmla="*/ 1527 h 1540"/>
                <a:gd name="T32" fmla="*/ 4 w 806"/>
                <a:gd name="T33" fmla="*/ 1476 h 1540"/>
                <a:gd name="T34" fmla="*/ 2 w 806"/>
                <a:gd name="T35" fmla="*/ 1450 h 1540"/>
                <a:gd name="T36" fmla="*/ 0 w 806"/>
                <a:gd name="T37" fmla="*/ 939 h 1540"/>
                <a:gd name="T38" fmla="*/ 0 w 806"/>
                <a:gd name="T39" fmla="*/ 839 h 1540"/>
                <a:gd name="T40" fmla="*/ 1 w 806"/>
                <a:gd name="T41" fmla="*/ 734 h 1540"/>
                <a:gd name="T42" fmla="*/ 1 w 806"/>
                <a:gd name="T43" fmla="*/ 140 h 1540"/>
                <a:gd name="T44" fmla="*/ 4 w 806"/>
                <a:gd name="T45" fmla="*/ 65 h 1540"/>
                <a:gd name="T46" fmla="*/ 39 w 806"/>
                <a:gd name="T47" fmla="*/ 13 h 1540"/>
                <a:gd name="T48" fmla="*/ 73 w 806"/>
                <a:gd name="T49" fmla="*/ 3 h 1540"/>
                <a:gd name="T50" fmla="*/ 140 w 806"/>
                <a:gd name="T51" fmla="*/ 0 h 1540"/>
                <a:gd name="T52" fmla="*/ 403 w 806"/>
                <a:gd name="T53" fmla="*/ 0 h 1540"/>
                <a:gd name="T54" fmla="*/ 750 w 806"/>
                <a:gd name="T55" fmla="*/ 715 h 1540"/>
                <a:gd name="T56" fmla="*/ 750 w 806"/>
                <a:gd name="T57" fmla="*/ 674 h 1540"/>
                <a:gd name="T58" fmla="*/ 750 w 806"/>
                <a:gd name="T59" fmla="*/ 181 h 1540"/>
                <a:gd name="T60" fmla="*/ 747 w 806"/>
                <a:gd name="T61" fmla="*/ 128 h 1540"/>
                <a:gd name="T62" fmla="*/ 713 w 806"/>
                <a:gd name="T63" fmla="*/ 79 h 1540"/>
                <a:gd name="T64" fmla="*/ 692 w 806"/>
                <a:gd name="T65" fmla="*/ 71 h 1540"/>
                <a:gd name="T66" fmla="*/ 625 w 806"/>
                <a:gd name="T67" fmla="*/ 66 h 1540"/>
                <a:gd name="T68" fmla="*/ 448 w 806"/>
                <a:gd name="T69" fmla="*/ 67 h 1540"/>
                <a:gd name="T70" fmla="*/ 272 w 806"/>
                <a:gd name="T71" fmla="*/ 67 h 1540"/>
                <a:gd name="T72" fmla="*/ 134 w 806"/>
                <a:gd name="T73" fmla="*/ 69 h 1540"/>
                <a:gd name="T74" fmla="*/ 97 w 806"/>
                <a:gd name="T75" fmla="*/ 77 h 1540"/>
                <a:gd name="T76" fmla="*/ 62 w 806"/>
                <a:gd name="T77" fmla="*/ 115 h 1540"/>
                <a:gd name="T78" fmla="*/ 56 w 806"/>
                <a:gd name="T79" fmla="*/ 168 h 1540"/>
                <a:gd name="T80" fmla="*/ 56 w 806"/>
                <a:gd name="T81" fmla="*/ 469 h 1540"/>
                <a:gd name="T82" fmla="*/ 56 w 806"/>
                <a:gd name="T83" fmla="*/ 900 h 1540"/>
                <a:gd name="T84" fmla="*/ 56 w 806"/>
                <a:gd name="T85" fmla="*/ 1253 h 1540"/>
                <a:gd name="T86" fmla="*/ 59 w 806"/>
                <a:gd name="T87" fmla="*/ 1301 h 1540"/>
                <a:gd name="T88" fmla="*/ 96 w 806"/>
                <a:gd name="T89" fmla="*/ 1352 h 1540"/>
                <a:gd name="T90" fmla="*/ 133 w 806"/>
                <a:gd name="T91" fmla="*/ 1361 h 1540"/>
                <a:gd name="T92" fmla="*/ 226 w 806"/>
                <a:gd name="T93" fmla="*/ 1363 h 1540"/>
                <a:gd name="T94" fmla="*/ 631 w 806"/>
                <a:gd name="T95" fmla="*/ 1363 h 1540"/>
                <a:gd name="T96" fmla="*/ 692 w 806"/>
                <a:gd name="T97" fmla="*/ 1358 h 1540"/>
                <a:gd name="T98" fmla="*/ 747 w 806"/>
                <a:gd name="T99" fmla="*/ 1298 h 1540"/>
                <a:gd name="T100" fmla="*/ 750 w 806"/>
                <a:gd name="T101" fmla="*/ 1239 h 1540"/>
                <a:gd name="T102" fmla="*/ 750 w 806"/>
                <a:gd name="T103" fmla="*/ 871 h 1540"/>
                <a:gd name="T104" fmla="*/ 750 w 806"/>
                <a:gd name="T105" fmla="*/ 715 h 1540"/>
                <a:gd name="T106" fmla="*/ 410 w 806"/>
                <a:gd name="T107" fmla="*/ 1499 h 1540"/>
                <a:gd name="T108" fmla="*/ 467 w 806"/>
                <a:gd name="T109" fmla="*/ 1443 h 1540"/>
                <a:gd name="T110" fmla="*/ 411 w 806"/>
                <a:gd name="T111" fmla="*/ 1386 h 1540"/>
                <a:gd name="T112" fmla="*/ 354 w 806"/>
                <a:gd name="T113" fmla="*/ 1442 h 1540"/>
                <a:gd name="T114" fmla="*/ 410 w 806"/>
                <a:gd name="T115" fmla="*/ 1499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06" h="1540">
                  <a:moveTo>
                    <a:pt x="403" y="0"/>
                  </a:moveTo>
                  <a:cubicBezTo>
                    <a:pt x="491" y="0"/>
                    <a:pt x="579" y="0"/>
                    <a:pt x="668" y="0"/>
                  </a:cubicBezTo>
                  <a:cubicBezTo>
                    <a:pt x="692" y="0"/>
                    <a:pt x="716" y="2"/>
                    <a:pt x="741" y="4"/>
                  </a:cubicBezTo>
                  <a:cubicBezTo>
                    <a:pt x="750" y="5"/>
                    <a:pt x="759" y="9"/>
                    <a:pt x="767" y="13"/>
                  </a:cubicBezTo>
                  <a:cubicBezTo>
                    <a:pt x="789" y="22"/>
                    <a:pt x="799" y="41"/>
                    <a:pt x="802" y="63"/>
                  </a:cubicBezTo>
                  <a:cubicBezTo>
                    <a:pt x="803" y="72"/>
                    <a:pt x="804" y="81"/>
                    <a:pt x="805" y="89"/>
                  </a:cubicBezTo>
                  <a:cubicBezTo>
                    <a:pt x="805" y="271"/>
                    <a:pt x="805" y="453"/>
                    <a:pt x="806" y="634"/>
                  </a:cubicBezTo>
                  <a:cubicBezTo>
                    <a:pt x="806" y="691"/>
                    <a:pt x="805" y="748"/>
                    <a:pt x="805" y="806"/>
                  </a:cubicBezTo>
                  <a:cubicBezTo>
                    <a:pt x="805" y="1003"/>
                    <a:pt x="806" y="1201"/>
                    <a:pt x="805" y="1399"/>
                  </a:cubicBezTo>
                  <a:cubicBezTo>
                    <a:pt x="805" y="1424"/>
                    <a:pt x="804" y="1449"/>
                    <a:pt x="802" y="1474"/>
                  </a:cubicBezTo>
                  <a:cubicBezTo>
                    <a:pt x="800" y="1498"/>
                    <a:pt x="790" y="1518"/>
                    <a:pt x="767" y="1527"/>
                  </a:cubicBezTo>
                  <a:cubicBezTo>
                    <a:pt x="756" y="1531"/>
                    <a:pt x="744" y="1536"/>
                    <a:pt x="733" y="1537"/>
                  </a:cubicBezTo>
                  <a:cubicBezTo>
                    <a:pt x="708" y="1539"/>
                    <a:pt x="682" y="1540"/>
                    <a:pt x="657" y="1540"/>
                  </a:cubicBezTo>
                  <a:cubicBezTo>
                    <a:pt x="485" y="1540"/>
                    <a:pt x="313" y="1540"/>
                    <a:pt x="142" y="1540"/>
                  </a:cubicBezTo>
                  <a:cubicBezTo>
                    <a:pt x="116" y="1540"/>
                    <a:pt x="91" y="1538"/>
                    <a:pt x="65" y="1535"/>
                  </a:cubicBezTo>
                  <a:cubicBezTo>
                    <a:pt x="56" y="1534"/>
                    <a:pt x="47" y="1530"/>
                    <a:pt x="39" y="1527"/>
                  </a:cubicBezTo>
                  <a:cubicBezTo>
                    <a:pt x="17" y="1517"/>
                    <a:pt x="7" y="1499"/>
                    <a:pt x="4" y="1476"/>
                  </a:cubicBezTo>
                  <a:cubicBezTo>
                    <a:pt x="3" y="1468"/>
                    <a:pt x="2" y="1459"/>
                    <a:pt x="2" y="1450"/>
                  </a:cubicBezTo>
                  <a:cubicBezTo>
                    <a:pt x="1" y="1280"/>
                    <a:pt x="1" y="1109"/>
                    <a:pt x="0" y="939"/>
                  </a:cubicBezTo>
                  <a:cubicBezTo>
                    <a:pt x="0" y="906"/>
                    <a:pt x="0" y="872"/>
                    <a:pt x="0" y="839"/>
                  </a:cubicBezTo>
                  <a:cubicBezTo>
                    <a:pt x="1" y="804"/>
                    <a:pt x="1" y="769"/>
                    <a:pt x="1" y="734"/>
                  </a:cubicBezTo>
                  <a:cubicBezTo>
                    <a:pt x="1" y="536"/>
                    <a:pt x="1" y="338"/>
                    <a:pt x="1" y="140"/>
                  </a:cubicBezTo>
                  <a:cubicBezTo>
                    <a:pt x="1" y="115"/>
                    <a:pt x="2" y="90"/>
                    <a:pt x="4" y="65"/>
                  </a:cubicBezTo>
                  <a:cubicBezTo>
                    <a:pt x="6" y="42"/>
                    <a:pt x="16" y="22"/>
                    <a:pt x="39" y="13"/>
                  </a:cubicBezTo>
                  <a:cubicBezTo>
                    <a:pt x="50" y="8"/>
                    <a:pt x="62" y="4"/>
                    <a:pt x="73" y="3"/>
                  </a:cubicBezTo>
                  <a:cubicBezTo>
                    <a:pt x="96" y="1"/>
                    <a:pt x="118" y="0"/>
                    <a:pt x="140" y="0"/>
                  </a:cubicBezTo>
                  <a:cubicBezTo>
                    <a:pt x="228" y="0"/>
                    <a:pt x="316" y="0"/>
                    <a:pt x="403" y="0"/>
                  </a:cubicBezTo>
                  <a:moveTo>
                    <a:pt x="750" y="715"/>
                  </a:moveTo>
                  <a:cubicBezTo>
                    <a:pt x="750" y="701"/>
                    <a:pt x="750" y="687"/>
                    <a:pt x="750" y="674"/>
                  </a:cubicBezTo>
                  <a:cubicBezTo>
                    <a:pt x="750" y="509"/>
                    <a:pt x="750" y="345"/>
                    <a:pt x="750" y="181"/>
                  </a:cubicBezTo>
                  <a:cubicBezTo>
                    <a:pt x="750" y="163"/>
                    <a:pt x="749" y="145"/>
                    <a:pt x="747" y="128"/>
                  </a:cubicBezTo>
                  <a:cubicBezTo>
                    <a:pt x="744" y="106"/>
                    <a:pt x="734" y="88"/>
                    <a:pt x="713" y="79"/>
                  </a:cubicBezTo>
                  <a:cubicBezTo>
                    <a:pt x="706" y="76"/>
                    <a:pt x="699" y="73"/>
                    <a:pt x="692" y="71"/>
                  </a:cubicBezTo>
                  <a:cubicBezTo>
                    <a:pt x="670" y="67"/>
                    <a:pt x="647" y="66"/>
                    <a:pt x="625" y="66"/>
                  </a:cubicBezTo>
                  <a:cubicBezTo>
                    <a:pt x="566" y="67"/>
                    <a:pt x="507" y="67"/>
                    <a:pt x="448" y="67"/>
                  </a:cubicBezTo>
                  <a:cubicBezTo>
                    <a:pt x="390" y="67"/>
                    <a:pt x="331" y="67"/>
                    <a:pt x="272" y="67"/>
                  </a:cubicBezTo>
                  <a:cubicBezTo>
                    <a:pt x="226" y="67"/>
                    <a:pt x="180" y="67"/>
                    <a:pt x="134" y="69"/>
                  </a:cubicBezTo>
                  <a:cubicBezTo>
                    <a:pt x="121" y="69"/>
                    <a:pt x="108" y="73"/>
                    <a:pt x="97" y="77"/>
                  </a:cubicBezTo>
                  <a:cubicBezTo>
                    <a:pt x="79" y="84"/>
                    <a:pt x="67" y="97"/>
                    <a:pt x="62" y="115"/>
                  </a:cubicBezTo>
                  <a:cubicBezTo>
                    <a:pt x="57" y="133"/>
                    <a:pt x="56" y="150"/>
                    <a:pt x="56" y="168"/>
                  </a:cubicBezTo>
                  <a:cubicBezTo>
                    <a:pt x="56" y="268"/>
                    <a:pt x="56" y="369"/>
                    <a:pt x="56" y="469"/>
                  </a:cubicBezTo>
                  <a:cubicBezTo>
                    <a:pt x="56" y="613"/>
                    <a:pt x="56" y="756"/>
                    <a:pt x="56" y="900"/>
                  </a:cubicBezTo>
                  <a:cubicBezTo>
                    <a:pt x="56" y="1018"/>
                    <a:pt x="56" y="1135"/>
                    <a:pt x="56" y="1253"/>
                  </a:cubicBezTo>
                  <a:cubicBezTo>
                    <a:pt x="56" y="1269"/>
                    <a:pt x="57" y="1285"/>
                    <a:pt x="59" y="1301"/>
                  </a:cubicBezTo>
                  <a:cubicBezTo>
                    <a:pt x="62" y="1324"/>
                    <a:pt x="73" y="1343"/>
                    <a:pt x="96" y="1352"/>
                  </a:cubicBezTo>
                  <a:cubicBezTo>
                    <a:pt x="108" y="1356"/>
                    <a:pt x="121" y="1360"/>
                    <a:pt x="133" y="1361"/>
                  </a:cubicBezTo>
                  <a:cubicBezTo>
                    <a:pt x="164" y="1363"/>
                    <a:pt x="195" y="1363"/>
                    <a:pt x="226" y="1363"/>
                  </a:cubicBezTo>
                  <a:cubicBezTo>
                    <a:pt x="361" y="1363"/>
                    <a:pt x="496" y="1363"/>
                    <a:pt x="631" y="1363"/>
                  </a:cubicBezTo>
                  <a:cubicBezTo>
                    <a:pt x="651" y="1363"/>
                    <a:pt x="672" y="1362"/>
                    <a:pt x="692" y="1358"/>
                  </a:cubicBezTo>
                  <a:cubicBezTo>
                    <a:pt x="726" y="1351"/>
                    <a:pt x="743" y="1332"/>
                    <a:pt x="747" y="1298"/>
                  </a:cubicBezTo>
                  <a:cubicBezTo>
                    <a:pt x="749" y="1278"/>
                    <a:pt x="750" y="1259"/>
                    <a:pt x="750" y="1239"/>
                  </a:cubicBezTo>
                  <a:cubicBezTo>
                    <a:pt x="750" y="1117"/>
                    <a:pt x="750" y="994"/>
                    <a:pt x="750" y="871"/>
                  </a:cubicBezTo>
                  <a:cubicBezTo>
                    <a:pt x="750" y="819"/>
                    <a:pt x="750" y="767"/>
                    <a:pt x="750" y="715"/>
                  </a:cubicBezTo>
                  <a:moveTo>
                    <a:pt x="410" y="1499"/>
                  </a:moveTo>
                  <a:cubicBezTo>
                    <a:pt x="441" y="1499"/>
                    <a:pt x="467" y="1474"/>
                    <a:pt x="467" y="1443"/>
                  </a:cubicBezTo>
                  <a:cubicBezTo>
                    <a:pt x="467" y="1412"/>
                    <a:pt x="442" y="1386"/>
                    <a:pt x="411" y="1386"/>
                  </a:cubicBezTo>
                  <a:cubicBezTo>
                    <a:pt x="380" y="1386"/>
                    <a:pt x="354" y="1411"/>
                    <a:pt x="354" y="1442"/>
                  </a:cubicBezTo>
                  <a:cubicBezTo>
                    <a:pt x="354" y="1474"/>
                    <a:pt x="379" y="1499"/>
                    <a:pt x="410" y="1499"/>
                  </a:cubicBezTo>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şliḋé">
              <a:extLst>
                <a:ext uri="{FF2B5EF4-FFF2-40B4-BE49-F238E27FC236}">
                  <a16:creationId xmlns:a16="http://schemas.microsoft.com/office/drawing/2014/main" id="{52744590-07BE-4A1B-BA2E-D1E4742D6455}"/>
                </a:ext>
              </a:extLst>
            </p:cNvPr>
            <p:cNvSpPr/>
            <p:nvPr/>
          </p:nvSpPr>
          <p:spPr bwMode="auto">
            <a:xfrm>
              <a:off x="5091113" y="1387475"/>
              <a:ext cx="1947863" cy="3636963"/>
            </a:xfrm>
            <a:custGeom>
              <a:avLst/>
              <a:gdLst>
                <a:gd name="T0" fmla="*/ 694 w 694"/>
                <a:gd name="T1" fmla="*/ 649 h 1297"/>
                <a:gd name="T2" fmla="*/ 694 w 694"/>
                <a:gd name="T3" fmla="*/ 805 h 1297"/>
                <a:gd name="T4" fmla="*/ 694 w 694"/>
                <a:gd name="T5" fmla="*/ 1173 h 1297"/>
                <a:gd name="T6" fmla="*/ 691 w 694"/>
                <a:gd name="T7" fmla="*/ 1232 h 1297"/>
                <a:gd name="T8" fmla="*/ 636 w 694"/>
                <a:gd name="T9" fmla="*/ 1292 h 1297"/>
                <a:gd name="T10" fmla="*/ 575 w 694"/>
                <a:gd name="T11" fmla="*/ 1297 h 1297"/>
                <a:gd name="T12" fmla="*/ 170 w 694"/>
                <a:gd name="T13" fmla="*/ 1297 h 1297"/>
                <a:gd name="T14" fmla="*/ 77 w 694"/>
                <a:gd name="T15" fmla="*/ 1295 h 1297"/>
                <a:gd name="T16" fmla="*/ 40 w 694"/>
                <a:gd name="T17" fmla="*/ 1286 h 1297"/>
                <a:gd name="T18" fmla="*/ 3 w 694"/>
                <a:gd name="T19" fmla="*/ 1235 h 1297"/>
                <a:gd name="T20" fmla="*/ 0 w 694"/>
                <a:gd name="T21" fmla="*/ 1187 h 1297"/>
                <a:gd name="T22" fmla="*/ 0 w 694"/>
                <a:gd name="T23" fmla="*/ 834 h 1297"/>
                <a:gd name="T24" fmla="*/ 0 w 694"/>
                <a:gd name="T25" fmla="*/ 403 h 1297"/>
                <a:gd name="T26" fmla="*/ 0 w 694"/>
                <a:gd name="T27" fmla="*/ 102 h 1297"/>
                <a:gd name="T28" fmla="*/ 6 w 694"/>
                <a:gd name="T29" fmla="*/ 49 h 1297"/>
                <a:gd name="T30" fmla="*/ 41 w 694"/>
                <a:gd name="T31" fmla="*/ 11 h 1297"/>
                <a:gd name="T32" fmla="*/ 78 w 694"/>
                <a:gd name="T33" fmla="*/ 3 h 1297"/>
                <a:gd name="T34" fmla="*/ 216 w 694"/>
                <a:gd name="T35" fmla="*/ 1 h 1297"/>
                <a:gd name="T36" fmla="*/ 392 w 694"/>
                <a:gd name="T37" fmla="*/ 1 h 1297"/>
                <a:gd name="T38" fmla="*/ 569 w 694"/>
                <a:gd name="T39" fmla="*/ 0 h 1297"/>
                <a:gd name="T40" fmla="*/ 636 w 694"/>
                <a:gd name="T41" fmla="*/ 5 h 1297"/>
                <a:gd name="T42" fmla="*/ 657 w 694"/>
                <a:gd name="T43" fmla="*/ 13 h 1297"/>
                <a:gd name="T44" fmla="*/ 691 w 694"/>
                <a:gd name="T45" fmla="*/ 62 h 1297"/>
                <a:gd name="T46" fmla="*/ 694 w 694"/>
                <a:gd name="T47" fmla="*/ 115 h 1297"/>
                <a:gd name="T48" fmla="*/ 694 w 694"/>
                <a:gd name="T49" fmla="*/ 608 h 1297"/>
                <a:gd name="T50" fmla="*/ 694 w 694"/>
                <a:gd name="T51" fmla="*/ 649 h 1297"/>
                <a:gd name="T52" fmla="*/ 10 w 694"/>
                <a:gd name="T53" fmla="*/ 648 h 1297"/>
                <a:gd name="T54" fmla="*/ 10 w 694"/>
                <a:gd name="T55" fmla="*/ 711 h 1297"/>
                <a:gd name="T56" fmla="*/ 10 w 694"/>
                <a:gd name="T57" fmla="*/ 833 h 1297"/>
                <a:gd name="T58" fmla="*/ 11 w 694"/>
                <a:gd name="T59" fmla="*/ 1209 h 1297"/>
                <a:gd name="T60" fmla="*/ 14 w 694"/>
                <a:gd name="T61" fmla="*/ 1239 h 1297"/>
                <a:gd name="T62" fmla="*/ 43 w 694"/>
                <a:gd name="T63" fmla="*/ 1277 h 1297"/>
                <a:gd name="T64" fmla="*/ 63 w 694"/>
                <a:gd name="T65" fmla="*/ 1283 h 1297"/>
                <a:gd name="T66" fmla="*/ 128 w 694"/>
                <a:gd name="T67" fmla="*/ 1287 h 1297"/>
                <a:gd name="T68" fmla="*/ 374 w 694"/>
                <a:gd name="T69" fmla="*/ 1287 h 1297"/>
                <a:gd name="T70" fmla="*/ 612 w 694"/>
                <a:gd name="T71" fmla="*/ 1286 h 1297"/>
                <a:gd name="T72" fmla="*/ 658 w 694"/>
                <a:gd name="T73" fmla="*/ 1273 h 1297"/>
                <a:gd name="T74" fmla="*/ 682 w 694"/>
                <a:gd name="T75" fmla="*/ 1225 h 1297"/>
                <a:gd name="T76" fmla="*/ 684 w 694"/>
                <a:gd name="T77" fmla="*/ 1164 h 1297"/>
                <a:gd name="T78" fmla="*/ 684 w 694"/>
                <a:gd name="T79" fmla="*/ 805 h 1297"/>
                <a:gd name="T80" fmla="*/ 684 w 694"/>
                <a:gd name="T81" fmla="*/ 684 h 1297"/>
                <a:gd name="T82" fmla="*/ 684 w 694"/>
                <a:gd name="T83" fmla="*/ 578 h 1297"/>
                <a:gd name="T84" fmla="*/ 683 w 694"/>
                <a:gd name="T85" fmla="*/ 86 h 1297"/>
                <a:gd name="T86" fmla="*/ 680 w 694"/>
                <a:gd name="T87" fmla="*/ 57 h 1297"/>
                <a:gd name="T88" fmla="*/ 651 w 694"/>
                <a:gd name="T89" fmla="*/ 20 h 1297"/>
                <a:gd name="T90" fmla="*/ 631 w 694"/>
                <a:gd name="T91" fmla="*/ 14 h 1297"/>
                <a:gd name="T92" fmla="*/ 569 w 694"/>
                <a:gd name="T93" fmla="*/ 10 h 1297"/>
                <a:gd name="T94" fmla="*/ 126 w 694"/>
                <a:gd name="T95" fmla="*/ 10 h 1297"/>
                <a:gd name="T96" fmla="*/ 121 w 694"/>
                <a:gd name="T97" fmla="*/ 10 h 1297"/>
                <a:gd name="T98" fmla="*/ 70 w 694"/>
                <a:gd name="T99" fmla="*/ 13 h 1297"/>
                <a:gd name="T100" fmla="*/ 12 w 694"/>
                <a:gd name="T101" fmla="*/ 74 h 1297"/>
                <a:gd name="T102" fmla="*/ 10 w 694"/>
                <a:gd name="T103" fmla="*/ 135 h 1297"/>
                <a:gd name="T104" fmla="*/ 10 w 694"/>
                <a:gd name="T105" fmla="*/ 648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4" h="1297">
                  <a:moveTo>
                    <a:pt x="694" y="649"/>
                  </a:moveTo>
                  <a:cubicBezTo>
                    <a:pt x="694" y="701"/>
                    <a:pt x="694" y="753"/>
                    <a:pt x="694" y="805"/>
                  </a:cubicBezTo>
                  <a:cubicBezTo>
                    <a:pt x="694" y="928"/>
                    <a:pt x="694" y="1051"/>
                    <a:pt x="694" y="1173"/>
                  </a:cubicBezTo>
                  <a:cubicBezTo>
                    <a:pt x="694" y="1193"/>
                    <a:pt x="693" y="1212"/>
                    <a:pt x="691" y="1232"/>
                  </a:cubicBezTo>
                  <a:cubicBezTo>
                    <a:pt x="687" y="1266"/>
                    <a:pt x="670" y="1285"/>
                    <a:pt x="636" y="1292"/>
                  </a:cubicBezTo>
                  <a:cubicBezTo>
                    <a:pt x="616" y="1296"/>
                    <a:pt x="595" y="1297"/>
                    <a:pt x="575" y="1297"/>
                  </a:cubicBezTo>
                  <a:cubicBezTo>
                    <a:pt x="440" y="1297"/>
                    <a:pt x="305" y="1297"/>
                    <a:pt x="170" y="1297"/>
                  </a:cubicBezTo>
                  <a:cubicBezTo>
                    <a:pt x="139" y="1297"/>
                    <a:pt x="108" y="1297"/>
                    <a:pt x="77" y="1295"/>
                  </a:cubicBezTo>
                  <a:cubicBezTo>
                    <a:pt x="65" y="1294"/>
                    <a:pt x="52" y="1290"/>
                    <a:pt x="40" y="1286"/>
                  </a:cubicBezTo>
                  <a:cubicBezTo>
                    <a:pt x="17" y="1277"/>
                    <a:pt x="6" y="1258"/>
                    <a:pt x="3" y="1235"/>
                  </a:cubicBezTo>
                  <a:cubicBezTo>
                    <a:pt x="1" y="1219"/>
                    <a:pt x="0" y="1203"/>
                    <a:pt x="0" y="1187"/>
                  </a:cubicBezTo>
                  <a:cubicBezTo>
                    <a:pt x="0" y="1069"/>
                    <a:pt x="0" y="952"/>
                    <a:pt x="0" y="834"/>
                  </a:cubicBezTo>
                  <a:cubicBezTo>
                    <a:pt x="0" y="690"/>
                    <a:pt x="0" y="547"/>
                    <a:pt x="0" y="403"/>
                  </a:cubicBezTo>
                  <a:cubicBezTo>
                    <a:pt x="0" y="303"/>
                    <a:pt x="0" y="202"/>
                    <a:pt x="0" y="102"/>
                  </a:cubicBezTo>
                  <a:cubicBezTo>
                    <a:pt x="0" y="84"/>
                    <a:pt x="1" y="67"/>
                    <a:pt x="6" y="49"/>
                  </a:cubicBezTo>
                  <a:cubicBezTo>
                    <a:pt x="11" y="31"/>
                    <a:pt x="23" y="18"/>
                    <a:pt x="41" y="11"/>
                  </a:cubicBezTo>
                  <a:cubicBezTo>
                    <a:pt x="52" y="7"/>
                    <a:pt x="65" y="3"/>
                    <a:pt x="78" y="3"/>
                  </a:cubicBezTo>
                  <a:cubicBezTo>
                    <a:pt x="124" y="1"/>
                    <a:pt x="170" y="1"/>
                    <a:pt x="216" y="1"/>
                  </a:cubicBezTo>
                  <a:cubicBezTo>
                    <a:pt x="275" y="1"/>
                    <a:pt x="334" y="1"/>
                    <a:pt x="392" y="1"/>
                  </a:cubicBezTo>
                  <a:cubicBezTo>
                    <a:pt x="451" y="1"/>
                    <a:pt x="510" y="1"/>
                    <a:pt x="569" y="0"/>
                  </a:cubicBezTo>
                  <a:cubicBezTo>
                    <a:pt x="591" y="0"/>
                    <a:pt x="614" y="1"/>
                    <a:pt x="636" y="5"/>
                  </a:cubicBezTo>
                  <a:cubicBezTo>
                    <a:pt x="643" y="7"/>
                    <a:pt x="650" y="10"/>
                    <a:pt x="657" y="13"/>
                  </a:cubicBezTo>
                  <a:cubicBezTo>
                    <a:pt x="678" y="22"/>
                    <a:pt x="688" y="40"/>
                    <a:pt x="691" y="62"/>
                  </a:cubicBezTo>
                  <a:cubicBezTo>
                    <a:pt x="693" y="79"/>
                    <a:pt x="694" y="97"/>
                    <a:pt x="694" y="115"/>
                  </a:cubicBezTo>
                  <a:cubicBezTo>
                    <a:pt x="694" y="279"/>
                    <a:pt x="694" y="443"/>
                    <a:pt x="694" y="608"/>
                  </a:cubicBezTo>
                  <a:cubicBezTo>
                    <a:pt x="694" y="621"/>
                    <a:pt x="694" y="635"/>
                    <a:pt x="694" y="649"/>
                  </a:cubicBezTo>
                  <a:moveTo>
                    <a:pt x="10" y="648"/>
                  </a:moveTo>
                  <a:cubicBezTo>
                    <a:pt x="10" y="669"/>
                    <a:pt x="10" y="690"/>
                    <a:pt x="10" y="711"/>
                  </a:cubicBezTo>
                  <a:cubicBezTo>
                    <a:pt x="10" y="752"/>
                    <a:pt x="10" y="792"/>
                    <a:pt x="10" y="833"/>
                  </a:cubicBezTo>
                  <a:cubicBezTo>
                    <a:pt x="10" y="958"/>
                    <a:pt x="10" y="1084"/>
                    <a:pt x="11" y="1209"/>
                  </a:cubicBezTo>
                  <a:cubicBezTo>
                    <a:pt x="11" y="1219"/>
                    <a:pt x="12" y="1229"/>
                    <a:pt x="14" y="1239"/>
                  </a:cubicBezTo>
                  <a:cubicBezTo>
                    <a:pt x="17" y="1257"/>
                    <a:pt x="26" y="1270"/>
                    <a:pt x="43" y="1277"/>
                  </a:cubicBezTo>
                  <a:cubicBezTo>
                    <a:pt x="49" y="1280"/>
                    <a:pt x="56" y="1283"/>
                    <a:pt x="63" y="1283"/>
                  </a:cubicBezTo>
                  <a:cubicBezTo>
                    <a:pt x="85" y="1285"/>
                    <a:pt x="107" y="1287"/>
                    <a:pt x="128" y="1287"/>
                  </a:cubicBezTo>
                  <a:cubicBezTo>
                    <a:pt x="210" y="1288"/>
                    <a:pt x="292" y="1288"/>
                    <a:pt x="374" y="1287"/>
                  </a:cubicBezTo>
                  <a:cubicBezTo>
                    <a:pt x="454" y="1287"/>
                    <a:pt x="533" y="1287"/>
                    <a:pt x="612" y="1286"/>
                  </a:cubicBezTo>
                  <a:cubicBezTo>
                    <a:pt x="628" y="1286"/>
                    <a:pt x="644" y="1282"/>
                    <a:pt x="658" y="1273"/>
                  </a:cubicBezTo>
                  <a:cubicBezTo>
                    <a:pt x="677" y="1262"/>
                    <a:pt x="681" y="1244"/>
                    <a:pt x="682" y="1225"/>
                  </a:cubicBezTo>
                  <a:cubicBezTo>
                    <a:pt x="684" y="1205"/>
                    <a:pt x="684" y="1185"/>
                    <a:pt x="684" y="1164"/>
                  </a:cubicBezTo>
                  <a:cubicBezTo>
                    <a:pt x="684" y="1045"/>
                    <a:pt x="684" y="925"/>
                    <a:pt x="684" y="805"/>
                  </a:cubicBezTo>
                  <a:cubicBezTo>
                    <a:pt x="684" y="765"/>
                    <a:pt x="684" y="725"/>
                    <a:pt x="684" y="684"/>
                  </a:cubicBezTo>
                  <a:cubicBezTo>
                    <a:pt x="684" y="649"/>
                    <a:pt x="684" y="613"/>
                    <a:pt x="684" y="578"/>
                  </a:cubicBezTo>
                  <a:cubicBezTo>
                    <a:pt x="684" y="414"/>
                    <a:pt x="684" y="250"/>
                    <a:pt x="683" y="86"/>
                  </a:cubicBezTo>
                  <a:cubicBezTo>
                    <a:pt x="683" y="76"/>
                    <a:pt x="682" y="66"/>
                    <a:pt x="680" y="57"/>
                  </a:cubicBezTo>
                  <a:cubicBezTo>
                    <a:pt x="677" y="40"/>
                    <a:pt x="667" y="27"/>
                    <a:pt x="651" y="20"/>
                  </a:cubicBezTo>
                  <a:cubicBezTo>
                    <a:pt x="645" y="18"/>
                    <a:pt x="638" y="15"/>
                    <a:pt x="631" y="14"/>
                  </a:cubicBezTo>
                  <a:cubicBezTo>
                    <a:pt x="610" y="12"/>
                    <a:pt x="589" y="10"/>
                    <a:pt x="569" y="10"/>
                  </a:cubicBezTo>
                  <a:cubicBezTo>
                    <a:pt x="421" y="10"/>
                    <a:pt x="273" y="10"/>
                    <a:pt x="126" y="10"/>
                  </a:cubicBezTo>
                  <a:cubicBezTo>
                    <a:pt x="124" y="10"/>
                    <a:pt x="122" y="10"/>
                    <a:pt x="121" y="10"/>
                  </a:cubicBezTo>
                  <a:cubicBezTo>
                    <a:pt x="104" y="10"/>
                    <a:pt x="86" y="10"/>
                    <a:pt x="70" y="13"/>
                  </a:cubicBezTo>
                  <a:cubicBezTo>
                    <a:pt x="27" y="20"/>
                    <a:pt x="14" y="36"/>
                    <a:pt x="12" y="74"/>
                  </a:cubicBezTo>
                  <a:cubicBezTo>
                    <a:pt x="10" y="95"/>
                    <a:pt x="10" y="115"/>
                    <a:pt x="10" y="135"/>
                  </a:cubicBezTo>
                  <a:cubicBezTo>
                    <a:pt x="10" y="306"/>
                    <a:pt x="10" y="477"/>
                    <a:pt x="10" y="64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ṧľïḓè">
              <a:extLst>
                <a:ext uri="{FF2B5EF4-FFF2-40B4-BE49-F238E27FC236}">
                  <a16:creationId xmlns:a16="http://schemas.microsoft.com/office/drawing/2014/main" id="{E2BC7079-32CE-4B9E-8D9B-6985A7C4BE2B}"/>
                </a:ext>
              </a:extLst>
            </p:cNvPr>
            <p:cNvSpPr/>
            <p:nvPr/>
          </p:nvSpPr>
          <p:spPr bwMode="auto">
            <a:xfrm>
              <a:off x="5927726" y="5089525"/>
              <a:ext cx="317500" cy="317500"/>
            </a:xfrm>
            <a:custGeom>
              <a:avLst/>
              <a:gdLst>
                <a:gd name="T0" fmla="*/ 56 w 113"/>
                <a:gd name="T1" fmla="*/ 113 h 113"/>
                <a:gd name="T2" fmla="*/ 0 w 113"/>
                <a:gd name="T3" fmla="*/ 56 h 113"/>
                <a:gd name="T4" fmla="*/ 57 w 113"/>
                <a:gd name="T5" fmla="*/ 0 h 113"/>
                <a:gd name="T6" fmla="*/ 113 w 113"/>
                <a:gd name="T7" fmla="*/ 57 h 113"/>
                <a:gd name="T8" fmla="*/ 56 w 113"/>
                <a:gd name="T9" fmla="*/ 113 h 113"/>
                <a:gd name="T10" fmla="*/ 56 w 113"/>
                <a:gd name="T11" fmla="*/ 102 h 113"/>
                <a:gd name="T12" fmla="*/ 102 w 113"/>
                <a:gd name="T13" fmla="*/ 56 h 113"/>
                <a:gd name="T14" fmla="*/ 56 w 113"/>
                <a:gd name="T15" fmla="*/ 10 h 113"/>
                <a:gd name="T16" fmla="*/ 10 w 113"/>
                <a:gd name="T17" fmla="*/ 56 h 113"/>
                <a:gd name="T18" fmla="*/ 56 w 113"/>
                <a:gd name="T19" fmla="*/ 10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13">
                  <a:moveTo>
                    <a:pt x="56" y="113"/>
                  </a:moveTo>
                  <a:cubicBezTo>
                    <a:pt x="25" y="113"/>
                    <a:pt x="0" y="88"/>
                    <a:pt x="0" y="56"/>
                  </a:cubicBezTo>
                  <a:cubicBezTo>
                    <a:pt x="0" y="25"/>
                    <a:pt x="26" y="0"/>
                    <a:pt x="57" y="0"/>
                  </a:cubicBezTo>
                  <a:cubicBezTo>
                    <a:pt x="88" y="0"/>
                    <a:pt x="113" y="26"/>
                    <a:pt x="113" y="57"/>
                  </a:cubicBezTo>
                  <a:cubicBezTo>
                    <a:pt x="113" y="88"/>
                    <a:pt x="87" y="113"/>
                    <a:pt x="56" y="113"/>
                  </a:cubicBezTo>
                  <a:close/>
                  <a:moveTo>
                    <a:pt x="56" y="102"/>
                  </a:moveTo>
                  <a:cubicBezTo>
                    <a:pt x="81" y="102"/>
                    <a:pt x="102" y="81"/>
                    <a:pt x="102" y="56"/>
                  </a:cubicBezTo>
                  <a:cubicBezTo>
                    <a:pt x="102" y="31"/>
                    <a:pt x="81" y="10"/>
                    <a:pt x="56" y="10"/>
                  </a:cubicBezTo>
                  <a:cubicBezTo>
                    <a:pt x="30" y="10"/>
                    <a:pt x="10" y="31"/>
                    <a:pt x="10" y="56"/>
                  </a:cubicBezTo>
                  <a:cubicBezTo>
                    <a:pt x="10" y="81"/>
                    <a:pt x="30" y="102"/>
                    <a:pt x="56" y="10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ï$ľîḓe">
              <a:extLst>
                <a:ext uri="{FF2B5EF4-FFF2-40B4-BE49-F238E27FC236}">
                  <a16:creationId xmlns:a16="http://schemas.microsoft.com/office/drawing/2014/main" id="{0CDE1C06-088A-4445-8400-CE9DD320C15F}"/>
                </a:ext>
              </a:extLst>
            </p:cNvPr>
            <p:cNvSpPr/>
            <p:nvPr/>
          </p:nvSpPr>
          <p:spPr bwMode="auto">
            <a:xfrm>
              <a:off x="5118101" y="1414463"/>
              <a:ext cx="1893888" cy="3586163"/>
            </a:xfrm>
            <a:custGeom>
              <a:avLst/>
              <a:gdLst>
                <a:gd name="T0" fmla="*/ 0 w 674"/>
                <a:gd name="T1" fmla="*/ 638 h 1278"/>
                <a:gd name="T2" fmla="*/ 0 w 674"/>
                <a:gd name="T3" fmla="*/ 125 h 1278"/>
                <a:gd name="T4" fmla="*/ 2 w 674"/>
                <a:gd name="T5" fmla="*/ 64 h 1278"/>
                <a:gd name="T6" fmla="*/ 60 w 674"/>
                <a:gd name="T7" fmla="*/ 3 h 1278"/>
                <a:gd name="T8" fmla="*/ 111 w 674"/>
                <a:gd name="T9" fmla="*/ 0 h 1278"/>
                <a:gd name="T10" fmla="*/ 116 w 674"/>
                <a:gd name="T11" fmla="*/ 0 h 1278"/>
                <a:gd name="T12" fmla="*/ 559 w 674"/>
                <a:gd name="T13" fmla="*/ 0 h 1278"/>
                <a:gd name="T14" fmla="*/ 621 w 674"/>
                <a:gd name="T15" fmla="*/ 4 h 1278"/>
                <a:gd name="T16" fmla="*/ 641 w 674"/>
                <a:gd name="T17" fmla="*/ 10 h 1278"/>
                <a:gd name="T18" fmla="*/ 670 w 674"/>
                <a:gd name="T19" fmla="*/ 47 h 1278"/>
                <a:gd name="T20" fmla="*/ 673 w 674"/>
                <a:gd name="T21" fmla="*/ 76 h 1278"/>
                <a:gd name="T22" fmla="*/ 674 w 674"/>
                <a:gd name="T23" fmla="*/ 568 h 1278"/>
                <a:gd name="T24" fmla="*/ 674 w 674"/>
                <a:gd name="T25" fmla="*/ 674 h 1278"/>
                <a:gd name="T26" fmla="*/ 674 w 674"/>
                <a:gd name="T27" fmla="*/ 795 h 1278"/>
                <a:gd name="T28" fmla="*/ 674 w 674"/>
                <a:gd name="T29" fmla="*/ 1154 h 1278"/>
                <a:gd name="T30" fmla="*/ 672 w 674"/>
                <a:gd name="T31" fmla="*/ 1215 h 1278"/>
                <a:gd name="T32" fmla="*/ 648 w 674"/>
                <a:gd name="T33" fmla="*/ 1263 h 1278"/>
                <a:gd name="T34" fmla="*/ 602 w 674"/>
                <a:gd name="T35" fmla="*/ 1276 h 1278"/>
                <a:gd name="T36" fmla="*/ 364 w 674"/>
                <a:gd name="T37" fmla="*/ 1277 h 1278"/>
                <a:gd name="T38" fmla="*/ 118 w 674"/>
                <a:gd name="T39" fmla="*/ 1277 h 1278"/>
                <a:gd name="T40" fmla="*/ 53 w 674"/>
                <a:gd name="T41" fmla="*/ 1273 h 1278"/>
                <a:gd name="T42" fmla="*/ 33 w 674"/>
                <a:gd name="T43" fmla="*/ 1267 h 1278"/>
                <a:gd name="T44" fmla="*/ 4 w 674"/>
                <a:gd name="T45" fmla="*/ 1229 h 1278"/>
                <a:gd name="T46" fmla="*/ 1 w 674"/>
                <a:gd name="T47" fmla="*/ 1199 h 1278"/>
                <a:gd name="T48" fmla="*/ 0 w 674"/>
                <a:gd name="T49" fmla="*/ 823 h 1278"/>
                <a:gd name="T50" fmla="*/ 0 w 674"/>
                <a:gd name="T51" fmla="*/ 701 h 1278"/>
                <a:gd name="T52" fmla="*/ 0 w 674"/>
                <a:gd name="T53" fmla="*/ 638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4" h="1278">
                  <a:moveTo>
                    <a:pt x="0" y="638"/>
                  </a:moveTo>
                  <a:cubicBezTo>
                    <a:pt x="0" y="467"/>
                    <a:pt x="0" y="296"/>
                    <a:pt x="0" y="125"/>
                  </a:cubicBezTo>
                  <a:cubicBezTo>
                    <a:pt x="0" y="105"/>
                    <a:pt x="0" y="85"/>
                    <a:pt x="2" y="64"/>
                  </a:cubicBezTo>
                  <a:cubicBezTo>
                    <a:pt x="4" y="26"/>
                    <a:pt x="17" y="10"/>
                    <a:pt x="60" y="3"/>
                  </a:cubicBezTo>
                  <a:cubicBezTo>
                    <a:pt x="76" y="0"/>
                    <a:pt x="94" y="0"/>
                    <a:pt x="111" y="0"/>
                  </a:cubicBezTo>
                  <a:cubicBezTo>
                    <a:pt x="112" y="0"/>
                    <a:pt x="114" y="0"/>
                    <a:pt x="116" y="0"/>
                  </a:cubicBezTo>
                  <a:cubicBezTo>
                    <a:pt x="263" y="0"/>
                    <a:pt x="411" y="0"/>
                    <a:pt x="559" y="0"/>
                  </a:cubicBezTo>
                  <a:cubicBezTo>
                    <a:pt x="579" y="0"/>
                    <a:pt x="600" y="2"/>
                    <a:pt x="621" y="4"/>
                  </a:cubicBezTo>
                  <a:cubicBezTo>
                    <a:pt x="628" y="5"/>
                    <a:pt x="635" y="8"/>
                    <a:pt x="641" y="10"/>
                  </a:cubicBezTo>
                  <a:cubicBezTo>
                    <a:pt x="657" y="17"/>
                    <a:pt x="667" y="30"/>
                    <a:pt x="670" y="47"/>
                  </a:cubicBezTo>
                  <a:cubicBezTo>
                    <a:pt x="672" y="56"/>
                    <a:pt x="673" y="66"/>
                    <a:pt x="673" y="76"/>
                  </a:cubicBezTo>
                  <a:cubicBezTo>
                    <a:pt x="674" y="240"/>
                    <a:pt x="674" y="404"/>
                    <a:pt x="674" y="568"/>
                  </a:cubicBezTo>
                  <a:cubicBezTo>
                    <a:pt x="674" y="603"/>
                    <a:pt x="674" y="639"/>
                    <a:pt x="674" y="674"/>
                  </a:cubicBezTo>
                  <a:cubicBezTo>
                    <a:pt x="674" y="715"/>
                    <a:pt x="674" y="755"/>
                    <a:pt x="674" y="795"/>
                  </a:cubicBezTo>
                  <a:cubicBezTo>
                    <a:pt x="674" y="915"/>
                    <a:pt x="674" y="1035"/>
                    <a:pt x="674" y="1154"/>
                  </a:cubicBezTo>
                  <a:cubicBezTo>
                    <a:pt x="674" y="1175"/>
                    <a:pt x="674" y="1195"/>
                    <a:pt x="672" y="1215"/>
                  </a:cubicBezTo>
                  <a:cubicBezTo>
                    <a:pt x="671" y="1234"/>
                    <a:pt x="667" y="1252"/>
                    <a:pt x="648" y="1263"/>
                  </a:cubicBezTo>
                  <a:cubicBezTo>
                    <a:pt x="634" y="1272"/>
                    <a:pt x="618" y="1276"/>
                    <a:pt x="602" y="1276"/>
                  </a:cubicBezTo>
                  <a:cubicBezTo>
                    <a:pt x="523" y="1277"/>
                    <a:pt x="444" y="1277"/>
                    <a:pt x="364" y="1277"/>
                  </a:cubicBezTo>
                  <a:cubicBezTo>
                    <a:pt x="282" y="1278"/>
                    <a:pt x="200" y="1278"/>
                    <a:pt x="118" y="1277"/>
                  </a:cubicBezTo>
                  <a:cubicBezTo>
                    <a:pt x="97" y="1277"/>
                    <a:pt x="75" y="1275"/>
                    <a:pt x="53" y="1273"/>
                  </a:cubicBezTo>
                  <a:cubicBezTo>
                    <a:pt x="46" y="1273"/>
                    <a:pt x="39" y="1270"/>
                    <a:pt x="33" y="1267"/>
                  </a:cubicBezTo>
                  <a:cubicBezTo>
                    <a:pt x="16" y="1260"/>
                    <a:pt x="7" y="1247"/>
                    <a:pt x="4" y="1229"/>
                  </a:cubicBezTo>
                  <a:cubicBezTo>
                    <a:pt x="2" y="1219"/>
                    <a:pt x="1" y="1209"/>
                    <a:pt x="1" y="1199"/>
                  </a:cubicBezTo>
                  <a:cubicBezTo>
                    <a:pt x="0" y="1074"/>
                    <a:pt x="0" y="948"/>
                    <a:pt x="0" y="823"/>
                  </a:cubicBezTo>
                  <a:cubicBezTo>
                    <a:pt x="0" y="782"/>
                    <a:pt x="0" y="742"/>
                    <a:pt x="0" y="701"/>
                  </a:cubicBezTo>
                  <a:cubicBezTo>
                    <a:pt x="0" y="680"/>
                    <a:pt x="0" y="659"/>
                    <a:pt x="0" y="638"/>
                  </a:cubicBezTo>
                </a:path>
              </a:pathLst>
            </a:custGeom>
            <a:solidFill>
              <a:srgbClr val="C0F5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ïSḻïḋe">
              <a:extLst>
                <a:ext uri="{FF2B5EF4-FFF2-40B4-BE49-F238E27FC236}">
                  <a16:creationId xmlns:a16="http://schemas.microsoft.com/office/drawing/2014/main" id="{9CF71212-EACB-4912-9566-5AECFADE8712}"/>
                </a:ext>
              </a:extLst>
            </p:cNvPr>
            <p:cNvSpPr/>
            <p:nvPr/>
          </p:nvSpPr>
          <p:spPr bwMode="auto">
            <a:xfrm>
              <a:off x="5956301" y="5118100"/>
              <a:ext cx="257175" cy="257175"/>
            </a:xfrm>
            <a:prstGeom prst="ellipse">
              <a:avLst/>
            </a:pr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ṥļîďé">
              <a:extLst>
                <a:ext uri="{FF2B5EF4-FFF2-40B4-BE49-F238E27FC236}">
                  <a16:creationId xmlns:a16="http://schemas.microsoft.com/office/drawing/2014/main" id="{E228A929-5EDA-465C-8A82-19A57F1EDB13}"/>
                </a:ext>
              </a:extLst>
            </p:cNvPr>
            <p:cNvSpPr/>
            <p:nvPr/>
          </p:nvSpPr>
          <p:spPr bwMode="auto">
            <a:xfrm>
              <a:off x="7194551" y="3967163"/>
              <a:ext cx="15875" cy="844550"/>
            </a:xfrm>
            <a:custGeom>
              <a:avLst/>
              <a:gdLst>
                <a:gd name="T0" fmla="*/ 0 w 6"/>
                <a:gd name="T1" fmla="*/ 0 h 301"/>
                <a:gd name="T2" fmla="*/ 0 w 6"/>
                <a:gd name="T3" fmla="*/ 301 h 301"/>
                <a:gd name="T4" fmla="*/ 6 w 6"/>
                <a:gd name="T5" fmla="*/ 297 h 301"/>
                <a:gd name="T6" fmla="*/ 6 w 6"/>
                <a:gd name="T7" fmla="*/ 5 h 301"/>
                <a:gd name="T8" fmla="*/ 0 w 6"/>
                <a:gd name="T9" fmla="*/ 0 h 301"/>
              </a:gdLst>
              <a:ahLst/>
              <a:cxnLst>
                <a:cxn ang="0">
                  <a:pos x="T0" y="T1"/>
                </a:cxn>
                <a:cxn ang="0">
                  <a:pos x="T2" y="T3"/>
                </a:cxn>
                <a:cxn ang="0">
                  <a:pos x="T4" y="T5"/>
                </a:cxn>
                <a:cxn ang="0">
                  <a:pos x="T6" y="T7"/>
                </a:cxn>
                <a:cxn ang="0">
                  <a:pos x="T8" y="T9"/>
                </a:cxn>
              </a:cxnLst>
              <a:rect l="0" t="0" r="r" b="b"/>
              <a:pathLst>
                <a:path w="6" h="301">
                  <a:moveTo>
                    <a:pt x="0" y="0"/>
                  </a:moveTo>
                  <a:cubicBezTo>
                    <a:pt x="0" y="101"/>
                    <a:pt x="0" y="201"/>
                    <a:pt x="0" y="301"/>
                  </a:cubicBezTo>
                  <a:cubicBezTo>
                    <a:pt x="2" y="300"/>
                    <a:pt x="4" y="299"/>
                    <a:pt x="6" y="297"/>
                  </a:cubicBezTo>
                  <a:cubicBezTo>
                    <a:pt x="6" y="5"/>
                    <a:pt x="6" y="5"/>
                    <a:pt x="6" y="5"/>
                  </a:cubicBezTo>
                  <a:cubicBezTo>
                    <a:pt x="4" y="3"/>
                    <a:pt x="2" y="2"/>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ïŝľiḓe">
              <a:extLst>
                <a:ext uri="{FF2B5EF4-FFF2-40B4-BE49-F238E27FC236}">
                  <a16:creationId xmlns:a16="http://schemas.microsoft.com/office/drawing/2014/main" id="{207E7910-A974-4A4E-9736-8AABA28D222A}"/>
                </a:ext>
              </a:extLst>
            </p:cNvPr>
            <p:cNvSpPr/>
            <p:nvPr/>
          </p:nvSpPr>
          <p:spPr bwMode="auto">
            <a:xfrm>
              <a:off x="7016751" y="3886200"/>
              <a:ext cx="177800" cy="1016000"/>
            </a:xfrm>
            <a:custGeom>
              <a:avLst/>
              <a:gdLst>
                <a:gd name="T0" fmla="*/ 8 w 63"/>
                <a:gd name="T1" fmla="*/ 0 h 362"/>
                <a:gd name="T2" fmla="*/ 8 w 63"/>
                <a:gd name="T3" fmla="*/ 136 h 362"/>
                <a:gd name="T4" fmla="*/ 8 w 63"/>
                <a:gd name="T5" fmla="*/ 282 h 362"/>
                <a:gd name="T6" fmla="*/ 5 w 63"/>
                <a:gd name="T7" fmla="*/ 341 h 362"/>
                <a:gd name="T8" fmla="*/ 0 w 63"/>
                <a:gd name="T9" fmla="*/ 362 h 362"/>
                <a:gd name="T10" fmla="*/ 63 w 63"/>
                <a:gd name="T11" fmla="*/ 330 h 362"/>
                <a:gd name="T12" fmla="*/ 63 w 63"/>
                <a:gd name="T13" fmla="*/ 29 h 362"/>
                <a:gd name="T14" fmla="*/ 8 w 63"/>
                <a:gd name="T15" fmla="*/ 0 h 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62">
                  <a:moveTo>
                    <a:pt x="8" y="0"/>
                  </a:moveTo>
                  <a:cubicBezTo>
                    <a:pt x="8" y="45"/>
                    <a:pt x="8" y="91"/>
                    <a:pt x="8" y="136"/>
                  </a:cubicBezTo>
                  <a:cubicBezTo>
                    <a:pt x="8" y="185"/>
                    <a:pt x="8" y="233"/>
                    <a:pt x="8" y="282"/>
                  </a:cubicBezTo>
                  <a:cubicBezTo>
                    <a:pt x="8" y="302"/>
                    <a:pt x="7" y="321"/>
                    <a:pt x="5" y="341"/>
                  </a:cubicBezTo>
                  <a:cubicBezTo>
                    <a:pt x="4" y="349"/>
                    <a:pt x="3" y="356"/>
                    <a:pt x="0" y="362"/>
                  </a:cubicBezTo>
                  <a:cubicBezTo>
                    <a:pt x="23" y="355"/>
                    <a:pt x="45" y="345"/>
                    <a:pt x="63" y="330"/>
                  </a:cubicBezTo>
                  <a:cubicBezTo>
                    <a:pt x="63" y="230"/>
                    <a:pt x="63" y="130"/>
                    <a:pt x="63" y="29"/>
                  </a:cubicBezTo>
                  <a:cubicBezTo>
                    <a:pt x="47" y="17"/>
                    <a:pt x="28" y="7"/>
                    <a:pt x="8"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i$ľiḋê">
              <a:extLst>
                <a:ext uri="{FF2B5EF4-FFF2-40B4-BE49-F238E27FC236}">
                  <a16:creationId xmlns:a16="http://schemas.microsoft.com/office/drawing/2014/main" id="{9C55C84B-9834-4F83-8BD6-98CA80429AA5}"/>
                </a:ext>
              </a:extLst>
            </p:cNvPr>
            <p:cNvSpPr/>
            <p:nvPr/>
          </p:nvSpPr>
          <p:spPr bwMode="auto">
            <a:xfrm>
              <a:off x="6986588" y="3878263"/>
              <a:ext cx="52388" cy="1031875"/>
            </a:xfrm>
            <a:custGeom>
              <a:avLst/>
              <a:gdLst>
                <a:gd name="T0" fmla="*/ 9 w 19"/>
                <a:gd name="T1" fmla="*/ 0 h 368"/>
                <a:gd name="T2" fmla="*/ 9 w 19"/>
                <a:gd name="T3" fmla="*/ 97 h 368"/>
                <a:gd name="T4" fmla="*/ 9 w 19"/>
                <a:gd name="T5" fmla="*/ 276 h 368"/>
                <a:gd name="T6" fmla="*/ 7 w 19"/>
                <a:gd name="T7" fmla="*/ 337 h 368"/>
                <a:gd name="T8" fmla="*/ 0 w 19"/>
                <a:gd name="T9" fmla="*/ 368 h 368"/>
                <a:gd name="T10" fmla="*/ 11 w 19"/>
                <a:gd name="T11" fmla="*/ 365 h 368"/>
                <a:gd name="T12" fmla="*/ 16 w 19"/>
                <a:gd name="T13" fmla="*/ 344 h 368"/>
                <a:gd name="T14" fmla="*/ 19 w 19"/>
                <a:gd name="T15" fmla="*/ 285 h 368"/>
                <a:gd name="T16" fmla="*/ 19 w 19"/>
                <a:gd name="T17" fmla="*/ 139 h 368"/>
                <a:gd name="T18" fmla="*/ 19 w 19"/>
                <a:gd name="T19" fmla="*/ 3 h 368"/>
                <a:gd name="T20" fmla="*/ 9 w 19"/>
                <a:gd name="T21"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68">
                  <a:moveTo>
                    <a:pt x="9" y="0"/>
                  </a:moveTo>
                  <a:cubicBezTo>
                    <a:pt x="9" y="33"/>
                    <a:pt x="9" y="65"/>
                    <a:pt x="9" y="97"/>
                  </a:cubicBezTo>
                  <a:cubicBezTo>
                    <a:pt x="9" y="157"/>
                    <a:pt x="9" y="216"/>
                    <a:pt x="9" y="276"/>
                  </a:cubicBezTo>
                  <a:cubicBezTo>
                    <a:pt x="9" y="297"/>
                    <a:pt x="9" y="317"/>
                    <a:pt x="7" y="337"/>
                  </a:cubicBezTo>
                  <a:cubicBezTo>
                    <a:pt x="6" y="348"/>
                    <a:pt x="5" y="359"/>
                    <a:pt x="0" y="368"/>
                  </a:cubicBezTo>
                  <a:cubicBezTo>
                    <a:pt x="4" y="367"/>
                    <a:pt x="8" y="366"/>
                    <a:pt x="11" y="365"/>
                  </a:cubicBezTo>
                  <a:cubicBezTo>
                    <a:pt x="14" y="359"/>
                    <a:pt x="15" y="352"/>
                    <a:pt x="16" y="344"/>
                  </a:cubicBezTo>
                  <a:cubicBezTo>
                    <a:pt x="18" y="324"/>
                    <a:pt x="19" y="305"/>
                    <a:pt x="19" y="285"/>
                  </a:cubicBezTo>
                  <a:cubicBezTo>
                    <a:pt x="19" y="236"/>
                    <a:pt x="19" y="188"/>
                    <a:pt x="19" y="139"/>
                  </a:cubicBezTo>
                  <a:cubicBezTo>
                    <a:pt x="19" y="94"/>
                    <a:pt x="19" y="48"/>
                    <a:pt x="19" y="3"/>
                  </a:cubicBezTo>
                  <a:cubicBezTo>
                    <a:pt x="16" y="2"/>
                    <a:pt x="12" y="1"/>
                    <a:pt x="9"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iṣľíḑe">
              <a:extLst>
                <a:ext uri="{FF2B5EF4-FFF2-40B4-BE49-F238E27FC236}">
                  <a16:creationId xmlns:a16="http://schemas.microsoft.com/office/drawing/2014/main" id="{60CB6AD0-682E-4354-B770-DBBE1813684B}"/>
                </a:ext>
              </a:extLst>
            </p:cNvPr>
            <p:cNvSpPr/>
            <p:nvPr/>
          </p:nvSpPr>
          <p:spPr bwMode="auto">
            <a:xfrm>
              <a:off x="6343651" y="3860800"/>
              <a:ext cx="668338" cy="1060450"/>
            </a:xfrm>
            <a:custGeom>
              <a:avLst/>
              <a:gdLst>
                <a:gd name="T0" fmla="*/ 189 w 238"/>
                <a:gd name="T1" fmla="*/ 0 h 378"/>
                <a:gd name="T2" fmla="*/ 0 w 238"/>
                <a:gd name="T3" fmla="*/ 189 h 378"/>
                <a:gd name="T4" fmla="*/ 189 w 238"/>
                <a:gd name="T5" fmla="*/ 378 h 378"/>
                <a:gd name="T6" fmla="*/ 229 w 238"/>
                <a:gd name="T7" fmla="*/ 374 h 378"/>
                <a:gd name="T8" fmla="*/ 236 w 238"/>
                <a:gd name="T9" fmla="*/ 343 h 378"/>
                <a:gd name="T10" fmla="*/ 238 w 238"/>
                <a:gd name="T11" fmla="*/ 282 h 378"/>
                <a:gd name="T12" fmla="*/ 238 w 238"/>
                <a:gd name="T13" fmla="*/ 103 h 378"/>
                <a:gd name="T14" fmla="*/ 238 w 238"/>
                <a:gd name="T15" fmla="*/ 6 h 378"/>
                <a:gd name="T16" fmla="*/ 189 w 238"/>
                <a:gd name="T17"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378">
                  <a:moveTo>
                    <a:pt x="189" y="0"/>
                  </a:moveTo>
                  <a:cubicBezTo>
                    <a:pt x="85" y="0"/>
                    <a:pt x="0" y="85"/>
                    <a:pt x="0" y="189"/>
                  </a:cubicBezTo>
                  <a:cubicBezTo>
                    <a:pt x="0" y="293"/>
                    <a:pt x="85" y="378"/>
                    <a:pt x="189" y="378"/>
                  </a:cubicBezTo>
                  <a:cubicBezTo>
                    <a:pt x="203" y="378"/>
                    <a:pt x="216" y="377"/>
                    <a:pt x="229" y="374"/>
                  </a:cubicBezTo>
                  <a:cubicBezTo>
                    <a:pt x="234" y="365"/>
                    <a:pt x="235" y="354"/>
                    <a:pt x="236" y="343"/>
                  </a:cubicBezTo>
                  <a:cubicBezTo>
                    <a:pt x="238" y="323"/>
                    <a:pt x="238" y="303"/>
                    <a:pt x="238" y="282"/>
                  </a:cubicBezTo>
                  <a:cubicBezTo>
                    <a:pt x="238" y="222"/>
                    <a:pt x="238" y="163"/>
                    <a:pt x="238" y="103"/>
                  </a:cubicBezTo>
                  <a:cubicBezTo>
                    <a:pt x="238" y="71"/>
                    <a:pt x="238" y="39"/>
                    <a:pt x="238" y="6"/>
                  </a:cubicBezTo>
                  <a:cubicBezTo>
                    <a:pt x="223" y="2"/>
                    <a:pt x="206" y="0"/>
                    <a:pt x="189"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ïsľîdè">
              <a:extLst>
                <a:ext uri="{FF2B5EF4-FFF2-40B4-BE49-F238E27FC236}">
                  <a16:creationId xmlns:a16="http://schemas.microsoft.com/office/drawing/2014/main" id="{10A94972-4763-4C7B-966E-0FD574962AA6}"/>
                </a:ext>
              </a:extLst>
            </p:cNvPr>
            <p:cNvSpPr/>
            <p:nvPr/>
          </p:nvSpPr>
          <p:spPr bwMode="auto">
            <a:xfrm>
              <a:off x="6873876" y="4197350"/>
              <a:ext cx="87313" cy="6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9" name="ïṧḷiḍé">
              <a:extLst>
                <a:ext uri="{FF2B5EF4-FFF2-40B4-BE49-F238E27FC236}">
                  <a16:creationId xmlns:a16="http://schemas.microsoft.com/office/drawing/2014/main" id="{A6CCB5A3-F931-4334-88F3-F138359461AC}"/>
                </a:ext>
              </a:extLst>
            </p:cNvPr>
            <p:cNvSpPr/>
            <p:nvPr/>
          </p:nvSpPr>
          <p:spPr bwMode="auto">
            <a:xfrm>
              <a:off x="6224588" y="3670300"/>
              <a:ext cx="1255713" cy="1195388"/>
            </a:xfrm>
            <a:custGeom>
              <a:avLst/>
              <a:gdLst>
                <a:gd name="T0" fmla="*/ 243 w 447"/>
                <a:gd name="T1" fmla="*/ 413 h 426"/>
                <a:gd name="T2" fmla="*/ 243 w 447"/>
                <a:gd name="T3" fmla="*/ 4 h 426"/>
                <a:gd name="T4" fmla="*/ 328 w 447"/>
                <a:gd name="T5" fmla="*/ 212 h 426"/>
                <a:gd name="T6" fmla="*/ 312 w 447"/>
                <a:gd name="T7" fmla="*/ 260 h 426"/>
                <a:gd name="T8" fmla="*/ 307 w 447"/>
                <a:gd name="T9" fmla="*/ 292 h 426"/>
                <a:gd name="T10" fmla="*/ 387 w 447"/>
                <a:gd name="T11" fmla="*/ 329 h 426"/>
                <a:gd name="T12" fmla="*/ 436 w 447"/>
                <a:gd name="T13" fmla="*/ 217 h 426"/>
                <a:gd name="T14" fmla="*/ 89 w 447"/>
                <a:gd name="T15" fmla="*/ 326 h 426"/>
                <a:gd name="T16" fmla="*/ 170 w 447"/>
                <a:gd name="T17" fmla="*/ 303 h 426"/>
                <a:gd name="T18" fmla="*/ 179 w 447"/>
                <a:gd name="T19" fmla="*/ 261 h 426"/>
                <a:gd name="T20" fmla="*/ 162 w 447"/>
                <a:gd name="T21" fmla="*/ 212 h 426"/>
                <a:gd name="T22" fmla="*/ 135 w 447"/>
                <a:gd name="T23" fmla="*/ 183 h 426"/>
                <a:gd name="T24" fmla="*/ 149 w 447"/>
                <a:gd name="T25" fmla="*/ 159 h 426"/>
                <a:gd name="T26" fmla="*/ 158 w 447"/>
                <a:gd name="T27" fmla="*/ 81 h 426"/>
                <a:gd name="T28" fmla="*/ 312 w 447"/>
                <a:gd name="T29" fmla="*/ 59 h 426"/>
                <a:gd name="T30" fmla="*/ 341 w 447"/>
                <a:gd name="T31" fmla="*/ 159 h 426"/>
                <a:gd name="T32" fmla="*/ 353 w 447"/>
                <a:gd name="T33" fmla="*/ 193 h 426"/>
                <a:gd name="T34" fmla="*/ 312 w 447"/>
                <a:gd name="T35" fmla="*/ 125 h 426"/>
                <a:gd name="T36" fmla="*/ 305 w 447"/>
                <a:gd name="T37" fmla="*/ 109 h 426"/>
                <a:gd name="T38" fmla="*/ 179 w 447"/>
                <a:gd name="T39" fmla="*/ 115 h 426"/>
                <a:gd name="T40" fmla="*/ 180 w 447"/>
                <a:gd name="T41" fmla="*/ 190 h 426"/>
                <a:gd name="T42" fmla="*/ 158 w 447"/>
                <a:gd name="T43" fmla="*/ 172 h 426"/>
                <a:gd name="T44" fmla="*/ 142 w 447"/>
                <a:gd name="T45" fmla="*/ 178 h 426"/>
                <a:gd name="T46" fmla="*/ 160 w 447"/>
                <a:gd name="T47" fmla="*/ 204 h 426"/>
                <a:gd name="T48" fmla="*/ 178 w 447"/>
                <a:gd name="T49" fmla="*/ 241 h 426"/>
                <a:gd name="T50" fmla="*/ 276 w 447"/>
                <a:gd name="T51" fmla="*/ 280 h 426"/>
                <a:gd name="T52" fmla="*/ 321 w 447"/>
                <a:gd name="T53" fmla="*/ 210 h 426"/>
                <a:gd name="T54" fmla="*/ 341 w 447"/>
                <a:gd name="T55" fmla="*/ 200 h 426"/>
                <a:gd name="T56" fmla="*/ 341 w 447"/>
                <a:gd name="T57" fmla="*/ 168 h 426"/>
                <a:gd name="T58" fmla="*/ 327 w 447"/>
                <a:gd name="T59" fmla="*/ 185 h 426"/>
                <a:gd name="T60" fmla="*/ 308 w 447"/>
                <a:gd name="T61" fmla="*/ 181 h 426"/>
                <a:gd name="T62" fmla="*/ 386 w 447"/>
                <a:gd name="T63" fmla="*/ 337 h 426"/>
                <a:gd name="T64" fmla="*/ 326 w 447"/>
                <a:gd name="T65" fmla="*/ 318 h 426"/>
                <a:gd name="T66" fmla="*/ 227 w 447"/>
                <a:gd name="T67" fmla="*/ 357 h 426"/>
                <a:gd name="T68" fmla="*/ 156 w 447"/>
                <a:gd name="T69" fmla="*/ 317 h 426"/>
                <a:gd name="T70" fmla="*/ 101 w 447"/>
                <a:gd name="T71" fmla="*/ 339 h 426"/>
                <a:gd name="T72" fmla="*/ 177 w 447"/>
                <a:gd name="T73" fmla="*/ 185 h 426"/>
                <a:gd name="T74" fmla="*/ 186 w 447"/>
                <a:gd name="T75" fmla="*/ 104 h 426"/>
                <a:gd name="T76" fmla="*/ 308 w 447"/>
                <a:gd name="T77" fmla="*/ 104 h 426"/>
                <a:gd name="T78" fmla="*/ 315 w 447"/>
                <a:gd name="T79" fmla="*/ 170 h 426"/>
                <a:gd name="T80" fmla="*/ 322 w 447"/>
                <a:gd name="T81" fmla="*/ 184 h 426"/>
                <a:gd name="T82" fmla="*/ 337 w 447"/>
                <a:gd name="T83" fmla="*/ 118 h 426"/>
                <a:gd name="T84" fmla="*/ 281 w 447"/>
                <a:gd name="T85" fmla="*/ 51 h 426"/>
                <a:gd name="T86" fmla="*/ 163 w 447"/>
                <a:gd name="T87" fmla="*/ 88 h 426"/>
                <a:gd name="T88" fmla="*/ 167 w 447"/>
                <a:gd name="T89" fmla="*/ 177 h 426"/>
                <a:gd name="T90" fmla="*/ 177 w 447"/>
                <a:gd name="T91" fmla="*/ 185 h 426"/>
                <a:gd name="T92" fmla="*/ 193 w 447"/>
                <a:gd name="T93" fmla="*/ 277 h 426"/>
                <a:gd name="T94" fmla="*/ 196 w 447"/>
                <a:gd name="T95" fmla="*/ 306 h 426"/>
                <a:gd name="T96" fmla="*/ 248 w 447"/>
                <a:gd name="T97" fmla="*/ 332 h 426"/>
                <a:gd name="T98" fmla="*/ 299 w 447"/>
                <a:gd name="T99" fmla="*/ 299 h 426"/>
                <a:gd name="T100" fmla="*/ 166 w 447"/>
                <a:gd name="T101" fmla="*/ 313 h 426"/>
                <a:gd name="T102" fmla="*/ 244 w 447"/>
                <a:gd name="T103" fmla="*/ 355 h 426"/>
                <a:gd name="T104" fmla="*/ 310 w 447"/>
                <a:gd name="T105" fmla="*/ 327 h 426"/>
                <a:gd name="T106" fmla="*/ 308 w 447"/>
                <a:gd name="T107" fmla="*/ 307 h 426"/>
                <a:gd name="T108" fmla="*/ 255 w 447"/>
                <a:gd name="T109" fmla="*/ 338 h 426"/>
                <a:gd name="T110" fmla="*/ 187 w 447"/>
                <a:gd name="T111" fmla="*/ 309 h 426"/>
                <a:gd name="T112" fmla="*/ 166 w 447"/>
                <a:gd name="T113" fmla="*/ 31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7" h="426">
                  <a:moveTo>
                    <a:pt x="447" y="208"/>
                  </a:moveTo>
                  <a:cubicBezTo>
                    <a:pt x="447" y="321"/>
                    <a:pt x="356" y="413"/>
                    <a:pt x="243" y="413"/>
                  </a:cubicBezTo>
                  <a:cubicBezTo>
                    <a:pt x="130" y="413"/>
                    <a:pt x="38" y="322"/>
                    <a:pt x="38" y="209"/>
                  </a:cubicBezTo>
                  <a:cubicBezTo>
                    <a:pt x="38" y="96"/>
                    <a:pt x="130" y="4"/>
                    <a:pt x="243" y="4"/>
                  </a:cubicBezTo>
                  <a:cubicBezTo>
                    <a:pt x="356" y="4"/>
                    <a:pt x="447" y="96"/>
                    <a:pt x="447" y="208"/>
                  </a:cubicBezTo>
                  <a:close/>
                  <a:moveTo>
                    <a:pt x="328" y="212"/>
                  </a:moveTo>
                  <a:cubicBezTo>
                    <a:pt x="328" y="217"/>
                    <a:pt x="327" y="220"/>
                    <a:pt x="326" y="224"/>
                  </a:cubicBezTo>
                  <a:cubicBezTo>
                    <a:pt x="323" y="237"/>
                    <a:pt x="320" y="250"/>
                    <a:pt x="312" y="260"/>
                  </a:cubicBezTo>
                  <a:cubicBezTo>
                    <a:pt x="306" y="268"/>
                    <a:pt x="305" y="277"/>
                    <a:pt x="306" y="287"/>
                  </a:cubicBezTo>
                  <a:cubicBezTo>
                    <a:pt x="306" y="288"/>
                    <a:pt x="307" y="290"/>
                    <a:pt x="307" y="292"/>
                  </a:cubicBezTo>
                  <a:cubicBezTo>
                    <a:pt x="306" y="297"/>
                    <a:pt x="309" y="299"/>
                    <a:pt x="313" y="301"/>
                  </a:cubicBezTo>
                  <a:cubicBezTo>
                    <a:pt x="338" y="310"/>
                    <a:pt x="362" y="319"/>
                    <a:pt x="387" y="329"/>
                  </a:cubicBezTo>
                  <a:cubicBezTo>
                    <a:pt x="392" y="331"/>
                    <a:pt x="394" y="330"/>
                    <a:pt x="397" y="326"/>
                  </a:cubicBezTo>
                  <a:cubicBezTo>
                    <a:pt x="421" y="293"/>
                    <a:pt x="434" y="257"/>
                    <a:pt x="436" y="217"/>
                  </a:cubicBezTo>
                  <a:cubicBezTo>
                    <a:pt x="441" y="95"/>
                    <a:pt x="335" y="0"/>
                    <a:pt x="215" y="17"/>
                  </a:cubicBezTo>
                  <a:cubicBezTo>
                    <a:pt x="70" y="38"/>
                    <a:pt x="0" y="209"/>
                    <a:pt x="89" y="326"/>
                  </a:cubicBezTo>
                  <a:cubicBezTo>
                    <a:pt x="93" y="331"/>
                    <a:pt x="96" y="332"/>
                    <a:pt x="102" y="329"/>
                  </a:cubicBezTo>
                  <a:cubicBezTo>
                    <a:pt x="125" y="320"/>
                    <a:pt x="148" y="312"/>
                    <a:pt x="170" y="303"/>
                  </a:cubicBezTo>
                  <a:cubicBezTo>
                    <a:pt x="186" y="297"/>
                    <a:pt x="183" y="301"/>
                    <a:pt x="185" y="283"/>
                  </a:cubicBezTo>
                  <a:cubicBezTo>
                    <a:pt x="185" y="275"/>
                    <a:pt x="184" y="268"/>
                    <a:pt x="179" y="261"/>
                  </a:cubicBezTo>
                  <a:cubicBezTo>
                    <a:pt x="174" y="255"/>
                    <a:pt x="172" y="247"/>
                    <a:pt x="169" y="240"/>
                  </a:cubicBezTo>
                  <a:cubicBezTo>
                    <a:pt x="166" y="231"/>
                    <a:pt x="164" y="222"/>
                    <a:pt x="162" y="212"/>
                  </a:cubicBezTo>
                  <a:cubicBezTo>
                    <a:pt x="150" y="212"/>
                    <a:pt x="143" y="208"/>
                    <a:pt x="141" y="201"/>
                  </a:cubicBezTo>
                  <a:cubicBezTo>
                    <a:pt x="138" y="195"/>
                    <a:pt x="136" y="189"/>
                    <a:pt x="135" y="183"/>
                  </a:cubicBezTo>
                  <a:cubicBezTo>
                    <a:pt x="132" y="171"/>
                    <a:pt x="137" y="164"/>
                    <a:pt x="148" y="160"/>
                  </a:cubicBezTo>
                  <a:cubicBezTo>
                    <a:pt x="148" y="160"/>
                    <a:pt x="149" y="159"/>
                    <a:pt x="149" y="159"/>
                  </a:cubicBezTo>
                  <a:cubicBezTo>
                    <a:pt x="148" y="147"/>
                    <a:pt x="148" y="134"/>
                    <a:pt x="146" y="122"/>
                  </a:cubicBezTo>
                  <a:cubicBezTo>
                    <a:pt x="144" y="107"/>
                    <a:pt x="149" y="93"/>
                    <a:pt x="158" y="81"/>
                  </a:cubicBezTo>
                  <a:cubicBezTo>
                    <a:pt x="178" y="52"/>
                    <a:pt x="208" y="39"/>
                    <a:pt x="243" y="37"/>
                  </a:cubicBezTo>
                  <a:cubicBezTo>
                    <a:pt x="268" y="36"/>
                    <a:pt x="292" y="44"/>
                    <a:pt x="312" y="59"/>
                  </a:cubicBezTo>
                  <a:cubicBezTo>
                    <a:pt x="334" y="76"/>
                    <a:pt x="348" y="97"/>
                    <a:pt x="344" y="126"/>
                  </a:cubicBezTo>
                  <a:cubicBezTo>
                    <a:pt x="342" y="137"/>
                    <a:pt x="342" y="148"/>
                    <a:pt x="341" y="159"/>
                  </a:cubicBezTo>
                  <a:cubicBezTo>
                    <a:pt x="354" y="164"/>
                    <a:pt x="358" y="170"/>
                    <a:pt x="356" y="183"/>
                  </a:cubicBezTo>
                  <a:cubicBezTo>
                    <a:pt x="355" y="186"/>
                    <a:pt x="354" y="190"/>
                    <a:pt x="353" y="193"/>
                  </a:cubicBezTo>
                  <a:cubicBezTo>
                    <a:pt x="348" y="208"/>
                    <a:pt x="344" y="211"/>
                    <a:pt x="328" y="212"/>
                  </a:cubicBezTo>
                  <a:close/>
                  <a:moveTo>
                    <a:pt x="312" y="125"/>
                  </a:moveTo>
                  <a:cubicBezTo>
                    <a:pt x="312" y="122"/>
                    <a:pt x="312" y="118"/>
                    <a:pt x="312" y="115"/>
                  </a:cubicBezTo>
                  <a:cubicBezTo>
                    <a:pt x="313" y="110"/>
                    <a:pt x="311" y="108"/>
                    <a:pt x="305" y="109"/>
                  </a:cubicBezTo>
                  <a:cubicBezTo>
                    <a:pt x="266" y="114"/>
                    <a:pt x="226" y="114"/>
                    <a:pt x="187" y="109"/>
                  </a:cubicBezTo>
                  <a:cubicBezTo>
                    <a:pt x="181" y="108"/>
                    <a:pt x="179" y="109"/>
                    <a:pt x="179" y="115"/>
                  </a:cubicBezTo>
                  <a:cubicBezTo>
                    <a:pt x="181" y="137"/>
                    <a:pt x="182" y="159"/>
                    <a:pt x="183" y="181"/>
                  </a:cubicBezTo>
                  <a:cubicBezTo>
                    <a:pt x="184" y="185"/>
                    <a:pt x="185" y="189"/>
                    <a:pt x="180" y="190"/>
                  </a:cubicBezTo>
                  <a:cubicBezTo>
                    <a:pt x="172" y="192"/>
                    <a:pt x="167" y="190"/>
                    <a:pt x="165" y="185"/>
                  </a:cubicBezTo>
                  <a:cubicBezTo>
                    <a:pt x="163" y="181"/>
                    <a:pt x="161" y="176"/>
                    <a:pt x="158" y="172"/>
                  </a:cubicBezTo>
                  <a:cubicBezTo>
                    <a:pt x="157" y="170"/>
                    <a:pt x="155" y="168"/>
                    <a:pt x="153" y="168"/>
                  </a:cubicBezTo>
                  <a:cubicBezTo>
                    <a:pt x="146" y="167"/>
                    <a:pt x="141" y="171"/>
                    <a:pt x="142" y="178"/>
                  </a:cubicBezTo>
                  <a:cubicBezTo>
                    <a:pt x="143" y="185"/>
                    <a:pt x="145" y="192"/>
                    <a:pt x="148" y="199"/>
                  </a:cubicBezTo>
                  <a:cubicBezTo>
                    <a:pt x="150" y="203"/>
                    <a:pt x="155" y="205"/>
                    <a:pt x="160" y="204"/>
                  </a:cubicBezTo>
                  <a:cubicBezTo>
                    <a:pt x="167" y="202"/>
                    <a:pt x="168" y="203"/>
                    <a:pt x="170" y="211"/>
                  </a:cubicBezTo>
                  <a:cubicBezTo>
                    <a:pt x="172" y="221"/>
                    <a:pt x="174" y="232"/>
                    <a:pt x="178" y="241"/>
                  </a:cubicBezTo>
                  <a:cubicBezTo>
                    <a:pt x="183" y="257"/>
                    <a:pt x="192" y="269"/>
                    <a:pt x="207" y="277"/>
                  </a:cubicBezTo>
                  <a:cubicBezTo>
                    <a:pt x="230" y="288"/>
                    <a:pt x="252" y="291"/>
                    <a:pt x="276" y="280"/>
                  </a:cubicBezTo>
                  <a:cubicBezTo>
                    <a:pt x="291" y="274"/>
                    <a:pt x="303" y="265"/>
                    <a:pt x="309" y="250"/>
                  </a:cubicBezTo>
                  <a:cubicBezTo>
                    <a:pt x="314" y="237"/>
                    <a:pt x="317" y="223"/>
                    <a:pt x="321" y="210"/>
                  </a:cubicBezTo>
                  <a:cubicBezTo>
                    <a:pt x="322" y="205"/>
                    <a:pt x="324" y="202"/>
                    <a:pt x="330" y="204"/>
                  </a:cubicBezTo>
                  <a:cubicBezTo>
                    <a:pt x="335" y="205"/>
                    <a:pt x="340" y="204"/>
                    <a:pt x="341" y="200"/>
                  </a:cubicBezTo>
                  <a:cubicBezTo>
                    <a:pt x="345" y="192"/>
                    <a:pt x="347" y="183"/>
                    <a:pt x="348" y="175"/>
                  </a:cubicBezTo>
                  <a:cubicBezTo>
                    <a:pt x="348" y="173"/>
                    <a:pt x="344" y="169"/>
                    <a:pt x="341" y="168"/>
                  </a:cubicBezTo>
                  <a:cubicBezTo>
                    <a:pt x="338" y="167"/>
                    <a:pt x="335" y="168"/>
                    <a:pt x="333" y="172"/>
                  </a:cubicBezTo>
                  <a:cubicBezTo>
                    <a:pt x="331" y="177"/>
                    <a:pt x="329" y="181"/>
                    <a:pt x="327" y="185"/>
                  </a:cubicBezTo>
                  <a:cubicBezTo>
                    <a:pt x="325" y="190"/>
                    <a:pt x="320" y="192"/>
                    <a:pt x="312" y="190"/>
                  </a:cubicBezTo>
                  <a:cubicBezTo>
                    <a:pt x="307" y="189"/>
                    <a:pt x="308" y="185"/>
                    <a:pt x="308" y="181"/>
                  </a:cubicBezTo>
                  <a:cubicBezTo>
                    <a:pt x="310" y="163"/>
                    <a:pt x="313" y="125"/>
                    <a:pt x="312" y="125"/>
                  </a:cubicBezTo>
                  <a:close/>
                  <a:moveTo>
                    <a:pt x="386" y="337"/>
                  </a:moveTo>
                  <a:cubicBezTo>
                    <a:pt x="368" y="330"/>
                    <a:pt x="350" y="322"/>
                    <a:pt x="331" y="315"/>
                  </a:cubicBezTo>
                  <a:cubicBezTo>
                    <a:pt x="330" y="315"/>
                    <a:pt x="327" y="316"/>
                    <a:pt x="326" y="318"/>
                  </a:cubicBezTo>
                  <a:cubicBezTo>
                    <a:pt x="316" y="331"/>
                    <a:pt x="301" y="340"/>
                    <a:pt x="286" y="347"/>
                  </a:cubicBezTo>
                  <a:cubicBezTo>
                    <a:pt x="267" y="356"/>
                    <a:pt x="249" y="364"/>
                    <a:pt x="227" y="357"/>
                  </a:cubicBezTo>
                  <a:cubicBezTo>
                    <a:pt x="203" y="348"/>
                    <a:pt x="181" y="338"/>
                    <a:pt x="164" y="319"/>
                  </a:cubicBezTo>
                  <a:cubicBezTo>
                    <a:pt x="162" y="316"/>
                    <a:pt x="159" y="315"/>
                    <a:pt x="156" y="317"/>
                  </a:cubicBezTo>
                  <a:cubicBezTo>
                    <a:pt x="139" y="323"/>
                    <a:pt x="122" y="330"/>
                    <a:pt x="105" y="337"/>
                  </a:cubicBezTo>
                  <a:cubicBezTo>
                    <a:pt x="103" y="337"/>
                    <a:pt x="102" y="338"/>
                    <a:pt x="101" y="339"/>
                  </a:cubicBezTo>
                  <a:cubicBezTo>
                    <a:pt x="178" y="426"/>
                    <a:pt x="316" y="420"/>
                    <a:pt x="386" y="337"/>
                  </a:cubicBezTo>
                  <a:close/>
                  <a:moveTo>
                    <a:pt x="177" y="185"/>
                  </a:moveTo>
                  <a:cubicBezTo>
                    <a:pt x="176" y="161"/>
                    <a:pt x="176" y="137"/>
                    <a:pt x="175" y="113"/>
                  </a:cubicBezTo>
                  <a:cubicBezTo>
                    <a:pt x="174" y="105"/>
                    <a:pt x="177" y="103"/>
                    <a:pt x="186" y="104"/>
                  </a:cubicBezTo>
                  <a:cubicBezTo>
                    <a:pt x="203" y="105"/>
                    <a:pt x="220" y="108"/>
                    <a:pt x="237" y="108"/>
                  </a:cubicBezTo>
                  <a:cubicBezTo>
                    <a:pt x="261" y="107"/>
                    <a:pt x="284" y="105"/>
                    <a:pt x="308" y="104"/>
                  </a:cubicBezTo>
                  <a:cubicBezTo>
                    <a:pt x="313" y="103"/>
                    <a:pt x="317" y="105"/>
                    <a:pt x="317" y="110"/>
                  </a:cubicBezTo>
                  <a:cubicBezTo>
                    <a:pt x="317" y="130"/>
                    <a:pt x="316" y="150"/>
                    <a:pt x="315" y="170"/>
                  </a:cubicBezTo>
                  <a:cubicBezTo>
                    <a:pt x="315" y="175"/>
                    <a:pt x="314" y="180"/>
                    <a:pt x="313" y="186"/>
                  </a:cubicBezTo>
                  <a:cubicBezTo>
                    <a:pt x="317" y="185"/>
                    <a:pt x="321" y="185"/>
                    <a:pt x="322" y="184"/>
                  </a:cubicBezTo>
                  <a:cubicBezTo>
                    <a:pt x="326" y="175"/>
                    <a:pt x="331" y="166"/>
                    <a:pt x="333" y="156"/>
                  </a:cubicBezTo>
                  <a:cubicBezTo>
                    <a:pt x="336" y="144"/>
                    <a:pt x="336" y="131"/>
                    <a:pt x="337" y="118"/>
                  </a:cubicBezTo>
                  <a:cubicBezTo>
                    <a:pt x="337" y="112"/>
                    <a:pt x="337" y="106"/>
                    <a:pt x="334" y="100"/>
                  </a:cubicBezTo>
                  <a:cubicBezTo>
                    <a:pt x="324" y="76"/>
                    <a:pt x="306" y="60"/>
                    <a:pt x="281" y="51"/>
                  </a:cubicBezTo>
                  <a:cubicBezTo>
                    <a:pt x="265" y="45"/>
                    <a:pt x="249" y="44"/>
                    <a:pt x="232" y="46"/>
                  </a:cubicBezTo>
                  <a:cubicBezTo>
                    <a:pt x="203" y="49"/>
                    <a:pt x="179" y="63"/>
                    <a:pt x="163" y="88"/>
                  </a:cubicBezTo>
                  <a:cubicBezTo>
                    <a:pt x="159" y="94"/>
                    <a:pt x="154" y="102"/>
                    <a:pt x="154" y="109"/>
                  </a:cubicBezTo>
                  <a:cubicBezTo>
                    <a:pt x="155" y="132"/>
                    <a:pt x="152" y="156"/>
                    <a:pt x="167" y="177"/>
                  </a:cubicBezTo>
                  <a:cubicBezTo>
                    <a:pt x="167" y="178"/>
                    <a:pt x="168" y="179"/>
                    <a:pt x="168" y="179"/>
                  </a:cubicBezTo>
                  <a:cubicBezTo>
                    <a:pt x="169" y="186"/>
                    <a:pt x="173" y="186"/>
                    <a:pt x="177" y="185"/>
                  </a:cubicBezTo>
                  <a:close/>
                  <a:moveTo>
                    <a:pt x="298" y="277"/>
                  </a:moveTo>
                  <a:cubicBezTo>
                    <a:pt x="263" y="302"/>
                    <a:pt x="228" y="302"/>
                    <a:pt x="193" y="277"/>
                  </a:cubicBezTo>
                  <a:cubicBezTo>
                    <a:pt x="192" y="284"/>
                    <a:pt x="192" y="290"/>
                    <a:pt x="191" y="296"/>
                  </a:cubicBezTo>
                  <a:cubicBezTo>
                    <a:pt x="191" y="300"/>
                    <a:pt x="193" y="303"/>
                    <a:pt x="196" y="306"/>
                  </a:cubicBezTo>
                  <a:cubicBezTo>
                    <a:pt x="206" y="316"/>
                    <a:pt x="217" y="323"/>
                    <a:pt x="230" y="327"/>
                  </a:cubicBezTo>
                  <a:cubicBezTo>
                    <a:pt x="236" y="330"/>
                    <a:pt x="242" y="333"/>
                    <a:pt x="248" y="332"/>
                  </a:cubicBezTo>
                  <a:cubicBezTo>
                    <a:pt x="266" y="327"/>
                    <a:pt x="282" y="319"/>
                    <a:pt x="295" y="305"/>
                  </a:cubicBezTo>
                  <a:cubicBezTo>
                    <a:pt x="297" y="304"/>
                    <a:pt x="299" y="301"/>
                    <a:pt x="299" y="299"/>
                  </a:cubicBezTo>
                  <a:cubicBezTo>
                    <a:pt x="299" y="292"/>
                    <a:pt x="298" y="285"/>
                    <a:pt x="298" y="277"/>
                  </a:cubicBezTo>
                  <a:close/>
                  <a:moveTo>
                    <a:pt x="166" y="313"/>
                  </a:moveTo>
                  <a:cubicBezTo>
                    <a:pt x="167" y="314"/>
                    <a:pt x="167" y="315"/>
                    <a:pt x="168" y="315"/>
                  </a:cubicBezTo>
                  <a:cubicBezTo>
                    <a:pt x="188" y="338"/>
                    <a:pt x="214" y="349"/>
                    <a:pt x="244" y="355"/>
                  </a:cubicBezTo>
                  <a:cubicBezTo>
                    <a:pt x="245" y="355"/>
                    <a:pt x="247" y="355"/>
                    <a:pt x="248" y="355"/>
                  </a:cubicBezTo>
                  <a:cubicBezTo>
                    <a:pt x="271" y="350"/>
                    <a:pt x="291" y="341"/>
                    <a:pt x="310" y="327"/>
                  </a:cubicBezTo>
                  <a:cubicBezTo>
                    <a:pt x="315" y="323"/>
                    <a:pt x="319" y="318"/>
                    <a:pt x="324" y="313"/>
                  </a:cubicBezTo>
                  <a:cubicBezTo>
                    <a:pt x="318" y="310"/>
                    <a:pt x="313" y="308"/>
                    <a:pt x="308" y="307"/>
                  </a:cubicBezTo>
                  <a:cubicBezTo>
                    <a:pt x="307" y="307"/>
                    <a:pt x="305" y="307"/>
                    <a:pt x="304" y="308"/>
                  </a:cubicBezTo>
                  <a:cubicBezTo>
                    <a:pt x="290" y="323"/>
                    <a:pt x="273" y="332"/>
                    <a:pt x="255" y="338"/>
                  </a:cubicBezTo>
                  <a:cubicBezTo>
                    <a:pt x="249" y="340"/>
                    <a:pt x="243" y="340"/>
                    <a:pt x="237" y="339"/>
                  </a:cubicBezTo>
                  <a:cubicBezTo>
                    <a:pt x="218" y="332"/>
                    <a:pt x="201" y="323"/>
                    <a:pt x="187" y="309"/>
                  </a:cubicBezTo>
                  <a:cubicBezTo>
                    <a:pt x="186" y="307"/>
                    <a:pt x="183" y="307"/>
                    <a:pt x="182" y="307"/>
                  </a:cubicBezTo>
                  <a:cubicBezTo>
                    <a:pt x="177" y="309"/>
                    <a:pt x="172" y="311"/>
                    <a:pt x="166" y="3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šḷîde">
              <a:extLst>
                <a:ext uri="{FF2B5EF4-FFF2-40B4-BE49-F238E27FC236}">
                  <a16:creationId xmlns:a16="http://schemas.microsoft.com/office/drawing/2014/main" id="{BC3CA880-39D2-426A-B264-7A08C5B7690C}"/>
                </a:ext>
              </a:extLst>
            </p:cNvPr>
            <p:cNvSpPr/>
            <p:nvPr/>
          </p:nvSpPr>
          <p:spPr bwMode="auto">
            <a:xfrm>
              <a:off x="6224588" y="3670300"/>
              <a:ext cx="1239838" cy="931863"/>
            </a:xfrm>
            <a:custGeom>
              <a:avLst/>
              <a:gdLst>
                <a:gd name="T0" fmla="*/ 328 w 441"/>
                <a:gd name="T1" fmla="*/ 212 h 332"/>
                <a:gd name="T2" fmla="*/ 353 w 441"/>
                <a:gd name="T3" fmla="*/ 193 h 332"/>
                <a:gd name="T4" fmla="*/ 356 w 441"/>
                <a:gd name="T5" fmla="*/ 183 h 332"/>
                <a:gd name="T6" fmla="*/ 341 w 441"/>
                <a:gd name="T7" fmla="*/ 159 h 332"/>
                <a:gd name="T8" fmla="*/ 344 w 441"/>
                <a:gd name="T9" fmla="*/ 126 h 332"/>
                <a:gd name="T10" fmla="*/ 312 w 441"/>
                <a:gd name="T11" fmla="*/ 59 h 332"/>
                <a:gd name="T12" fmla="*/ 243 w 441"/>
                <a:gd name="T13" fmla="*/ 37 h 332"/>
                <a:gd name="T14" fmla="*/ 158 w 441"/>
                <a:gd name="T15" fmla="*/ 81 h 332"/>
                <a:gd name="T16" fmla="*/ 146 w 441"/>
                <a:gd name="T17" fmla="*/ 122 h 332"/>
                <a:gd name="T18" fmla="*/ 149 w 441"/>
                <a:gd name="T19" fmla="*/ 159 h 332"/>
                <a:gd name="T20" fmla="*/ 148 w 441"/>
                <a:gd name="T21" fmla="*/ 160 h 332"/>
                <a:gd name="T22" fmla="*/ 135 w 441"/>
                <a:gd name="T23" fmla="*/ 183 h 332"/>
                <a:gd name="T24" fmla="*/ 141 w 441"/>
                <a:gd name="T25" fmla="*/ 201 h 332"/>
                <a:gd name="T26" fmla="*/ 162 w 441"/>
                <a:gd name="T27" fmla="*/ 212 h 332"/>
                <a:gd name="T28" fmla="*/ 169 w 441"/>
                <a:gd name="T29" fmla="*/ 240 h 332"/>
                <a:gd name="T30" fmla="*/ 179 w 441"/>
                <a:gd name="T31" fmla="*/ 261 h 332"/>
                <a:gd name="T32" fmla="*/ 185 w 441"/>
                <a:gd name="T33" fmla="*/ 283 h 332"/>
                <a:gd name="T34" fmla="*/ 170 w 441"/>
                <a:gd name="T35" fmla="*/ 303 h 332"/>
                <a:gd name="T36" fmla="*/ 102 w 441"/>
                <a:gd name="T37" fmla="*/ 329 h 332"/>
                <a:gd name="T38" fmla="*/ 89 w 441"/>
                <a:gd name="T39" fmla="*/ 326 h 332"/>
                <a:gd name="T40" fmla="*/ 215 w 441"/>
                <a:gd name="T41" fmla="*/ 17 h 332"/>
                <a:gd name="T42" fmla="*/ 436 w 441"/>
                <a:gd name="T43" fmla="*/ 217 h 332"/>
                <a:gd name="T44" fmla="*/ 397 w 441"/>
                <a:gd name="T45" fmla="*/ 326 h 332"/>
                <a:gd name="T46" fmla="*/ 387 w 441"/>
                <a:gd name="T47" fmla="*/ 329 h 332"/>
                <a:gd name="T48" fmla="*/ 313 w 441"/>
                <a:gd name="T49" fmla="*/ 301 h 332"/>
                <a:gd name="T50" fmla="*/ 307 w 441"/>
                <a:gd name="T51" fmla="*/ 292 h 332"/>
                <a:gd name="T52" fmla="*/ 306 w 441"/>
                <a:gd name="T53" fmla="*/ 287 h 332"/>
                <a:gd name="T54" fmla="*/ 312 w 441"/>
                <a:gd name="T55" fmla="*/ 260 h 332"/>
                <a:gd name="T56" fmla="*/ 326 w 441"/>
                <a:gd name="T57" fmla="*/ 224 h 332"/>
                <a:gd name="T58" fmla="*/ 328 w 441"/>
                <a:gd name="T59" fmla="*/ 2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1" h="332">
                  <a:moveTo>
                    <a:pt x="328" y="212"/>
                  </a:moveTo>
                  <a:cubicBezTo>
                    <a:pt x="344" y="211"/>
                    <a:pt x="348" y="208"/>
                    <a:pt x="353" y="193"/>
                  </a:cubicBezTo>
                  <a:cubicBezTo>
                    <a:pt x="354" y="190"/>
                    <a:pt x="355" y="186"/>
                    <a:pt x="356" y="183"/>
                  </a:cubicBezTo>
                  <a:cubicBezTo>
                    <a:pt x="358" y="170"/>
                    <a:pt x="354" y="164"/>
                    <a:pt x="341" y="159"/>
                  </a:cubicBezTo>
                  <a:cubicBezTo>
                    <a:pt x="342" y="148"/>
                    <a:pt x="342" y="137"/>
                    <a:pt x="344" y="126"/>
                  </a:cubicBezTo>
                  <a:cubicBezTo>
                    <a:pt x="348" y="97"/>
                    <a:pt x="334" y="76"/>
                    <a:pt x="312" y="59"/>
                  </a:cubicBezTo>
                  <a:cubicBezTo>
                    <a:pt x="292" y="44"/>
                    <a:pt x="268" y="36"/>
                    <a:pt x="243" y="37"/>
                  </a:cubicBezTo>
                  <a:cubicBezTo>
                    <a:pt x="208" y="39"/>
                    <a:pt x="178" y="52"/>
                    <a:pt x="158" y="81"/>
                  </a:cubicBezTo>
                  <a:cubicBezTo>
                    <a:pt x="149" y="93"/>
                    <a:pt x="144" y="107"/>
                    <a:pt x="146" y="122"/>
                  </a:cubicBezTo>
                  <a:cubicBezTo>
                    <a:pt x="148" y="134"/>
                    <a:pt x="148" y="147"/>
                    <a:pt x="149" y="159"/>
                  </a:cubicBezTo>
                  <a:cubicBezTo>
                    <a:pt x="149" y="159"/>
                    <a:pt x="148" y="160"/>
                    <a:pt x="148" y="160"/>
                  </a:cubicBezTo>
                  <a:cubicBezTo>
                    <a:pt x="137" y="164"/>
                    <a:pt x="132" y="171"/>
                    <a:pt x="135" y="183"/>
                  </a:cubicBezTo>
                  <a:cubicBezTo>
                    <a:pt x="136" y="189"/>
                    <a:pt x="138" y="195"/>
                    <a:pt x="141" y="201"/>
                  </a:cubicBezTo>
                  <a:cubicBezTo>
                    <a:pt x="143" y="208"/>
                    <a:pt x="150" y="212"/>
                    <a:pt x="162" y="212"/>
                  </a:cubicBezTo>
                  <a:cubicBezTo>
                    <a:pt x="164" y="222"/>
                    <a:pt x="166" y="231"/>
                    <a:pt x="169" y="240"/>
                  </a:cubicBezTo>
                  <a:cubicBezTo>
                    <a:pt x="172" y="247"/>
                    <a:pt x="174" y="255"/>
                    <a:pt x="179" y="261"/>
                  </a:cubicBezTo>
                  <a:cubicBezTo>
                    <a:pt x="184" y="268"/>
                    <a:pt x="185" y="275"/>
                    <a:pt x="185" y="283"/>
                  </a:cubicBezTo>
                  <a:cubicBezTo>
                    <a:pt x="183" y="301"/>
                    <a:pt x="186" y="297"/>
                    <a:pt x="170" y="303"/>
                  </a:cubicBezTo>
                  <a:cubicBezTo>
                    <a:pt x="148" y="312"/>
                    <a:pt x="125" y="320"/>
                    <a:pt x="102" y="329"/>
                  </a:cubicBezTo>
                  <a:cubicBezTo>
                    <a:pt x="96" y="332"/>
                    <a:pt x="93" y="331"/>
                    <a:pt x="89" y="326"/>
                  </a:cubicBezTo>
                  <a:cubicBezTo>
                    <a:pt x="0" y="209"/>
                    <a:pt x="70" y="38"/>
                    <a:pt x="215" y="17"/>
                  </a:cubicBezTo>
                  <a:cubicBezTo>
                    <a:pt x="335" y="0"/>
                    <a:pt x="441" y="95"/>
                    <a:pt x="436" y="217"/>
                  </a:cubicBezTo>
                  <a:cubicBezTo>
                    <a:pt x="434" y="257"/>
                    <a:pt x="421" y="293"/>
                    <a:pt x="397" y="326"/>
                  </a:cubicBezTo>
                  <a:cubicBezTo>
                    <a:pt x="394" y="330"/>
                    <a:pt x="392" y="331"/>
                    <a:pt x="387" y="329"/>
                  </a:cubicBezTo>
                  <a:cubicBezTo>
                    <a:pt x="362" y="319"/>
                    <a:pt x="338" y="310"/>
                    <a:pt x="313" y="301"/>
                  </a:cubicBezTo>
                  <a:cubicBezTo>
                    <a:pt x="309" y="299"/>
                    <a:pt x="306" y="297"/>
                    <a:pt x="307" y="292"/>
                  </a:cubicBezTo>
                  <a:cubicBezTo>
                    <a:pt x="307" y="290"/>
                    <a:pt x="306" y="288"/>
                    <a:pt x="306" y="287"/>
                  </a:cubicBezTo>
                  <a:cubicBezTo>
                    <a:pt x="305" y="277"/>
                    <a:pt x="306" y="268"/>
                    <a:pt x="312" y="260"/>
                  </a:cubicBezTo>
                  <a:cubicBezTo>
                    <a:pt x="320" y="250"/>
                    <a:pt x="323" y="237"/>
                    <a:pt x="326" y="224"/>
                  </a:cubicBezTo>
                  <a:cubicBezTo>
                    <a:pt x="327" y="220"/>
                    <a:pt x="328" y="217"/>
                    <a:pt x="328" y="2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ïṧľíḑé">
              <a:extLst>
                <a:ext uri="{FF2B5EF4-FFF2-40B4-BE49-F238E27FC236}">
                  <a16:creationId xmlns:a16="http://schemas.microsoft.com/office/drawing/2014/main" id="{9E4641D9-92D1-46B2-A373-8D390A1418FC}"/>
                </a:ext>
              </a:extLst>
            </p:cNvPr>
            <p:cNvSpPr/>
            <p:nvPr/>
          </p:nvSpPr>
          <p:spPr bwMode="auto">
            <a:xfrm>
              <a:off x="6621463" y="3973513"/>
              <a:ext cx="581025" cy="512763"/>
            </a:xfrm>
            <a:custGeom>
              <a:avLst/>
              <a:gdLst>
                <a:gd name="T0" fmla="*/ 167 w 207"/>
                <a:gd name="T1" fmla="*/ 73 h 183"/>
                <a:gd name="T2" fmla="*/ 171 w 207"/>
                <a:gd name="T3" fmla="*/ 82 h 183"/>
                <a:gd name="T4" fmla="*/ 186 w 207"/>
                <a:gd name="T5" fmla="*/ 77 h 183"/>
                <a:gd name="T6" fmla="*/ 192 w 207"/>
                <a:gd name="T7" fmla="*/ 64 h 183"/>
                <a:gd name="T8" fmla="*/ 200 w 207"/>
                <a:gd name="T9" fmla="*/ 60 h 183"/>
                <a:gd name="T10" fmla="*/ 207 w 207"/>
                <a:gd name="T11" fmla="*/ 67 h 183"/>
                <a:gd name="T12" fmla="*/ 200 w 207"/>
                <a:gd name="T13" fmla="*/ 92 h 183"/>
                <a:gd name="T14" fmla="*/ 189 w 207"/>
                <a:gd name="T15" fmla="*/ 96 h 183"/>
                <a:gd name="T16" fmla="*/ 180 w 207"/>
                <a:gd name="T17" fmla="*/ 102 h 183"/>
                <a:gd name="T18" fmla="*/ 168 w 207"/>
                <a:gd name="T19" fmla="*/ 142 h 183"/>
                <a:gd name="T20" fmla="*/ 135 w 207"/>
                <a:gd name="T21" fmla="*/ 172 h 183"/>
                <a:gd name="T22" fmla="*/ 66 w 207"/>
                <a:gd name="T23" fmla="*/ 169 h 183"/>
                <a:gd name="T24" fmla="*/ 37 w 207"/>
                <a:gd name="T25" fmla="*/ 133 h 183"/>
                <a:gd name="T26" fmla="*/ 29 w 207"/>
                <a:gd name="T27" fmla="*/ 103 h 183"/>
                <a:gd name="T28" fmla="*/ 19 w 207"/>
                <a:gd name="T29" fmla="*/ 96 h 183"/>
                <a:gd name="T30" fmla="*/ 7 w 207"/>
                <a:gd name="T31" fmla="*/ 91 h 183"/>
                <a:gd name="T32" fmla="*/ 1 w 207"/>
                <a:gd name="T33" fmla="*/ 70 h 183"/>
                <a:gd name="T34" fmla="*/ 12 w 207"/>
                <a:gd name="T35" fmla="*/ 60 h 183"/>
                <a:gd name="T36" fmla="*/ 17 w 207"/>
                <a:gd name="T37" fmla="*/ 64 h 183"/>
                <a:gd name="T38" fmla="*/ 24 w 207"/>
                <a:gd name="T39" fmla="*/ 77 h 183"/>
                <a:gd name="T40" fmla="*/ 39 w 207"/>
                <a:gd name="T41" fmla="*/ 82 h 183"/>
                <a:gd name="T42" fmla="*/ 42 w 207"/>
                <a:gd name="T43" fmla="*/ 73 h 183"/>
                <a:gd name="T44" fmla="*/ 38 w 207"/>
                <a:gd name="T45" fmla="*/ 7 h 183"/>
                <a:gd name="T46" fmla="*/ 46 w 207"/>
                <a:gd name="T47" fmla="*/ 1 h 183"/>
                <a:gd name="T48" fmla="*/ 164 w 207"/>
                <a:gd name="T49" fmla="*/ 1 h 183"/>
                <a:gd name="T50" fmla="*/ 171 w 207"/>
                <a:gd name="T51" fmla="*/ 7 h 183"/>
                <a:gd name="T52" fmla="*/ 171 w 207"/>
                <a:gd name="T53" fmla="*/ 17 h 183"/>
                <a:gd name="T54" fmla="*/ 167 w 207"/>
                <a:gd name="T55" fmla="*/ 73 h 183"/>
                <a:gd name="T56" fmla="*/ 107 w 207"/>
                <a:gd name="T57" fmla="*/ 105 h 183"/>
                <a:gd name="T58" fmla="*/ 107 w 207"/>
                <a:gd name="T59" fmla="*/ 106 h 183"/>
                <a:gd name="T60" fmla="*/ 82 w 207"/>
                <a:gd name="T61" fmla="*/ 106 h 183"/>
                <a:gd name="T62" fmla="*/ 76 w 207"/>
                <a:gd name="T63" fmla="*/ 115 h 183"/>
                <a:gd name="T64" fmla="*/ 78 w 207"/>
                <a:gd name="T65" fmla="*/ 120 h 183"/>
                <a:gd name="T66" fmla="*/ 105 w 207"/>
                <a:gd name="T67" fmla="*/ 135 h 183"/>
                <a:gd name="T68" fmla="*/ 136 w 207"/>
                <a:gd name="T69" fmla="*/ 113 h 183"/>
                <a:gd name="T70" fmla="*/ 131 w 207"/>
                <a:gd name="T71" fmla="*/ 105 h 183"/>
                <a:gd name="T72" fmla="*/ 107 w 207"/>
                <a:gd name="T73" fmla="*/ 105 h 183"/>
                <a:gd name="T74" fmla="*/ 135 w 207"/>
                <a:gd name="T75" fmla="*/ 71 h 183"/>
                <a:gd name="T76" fmla="*/ 140 w 207"/>
                <a:gd name="T77" fmla="*/ 80 h 183"/>
                <a:gd name="T78" fmla="*/ 146 w 207"/>
                <a:gd name="T79" fmla="*/ 71 h 183"/>
                <a:gd name="T80" fmla="*/ 141 w 207"/>
                <a:gd name="T81" fmla="*/ 63 h 183"/>
                <a:gd name="T82" fmla="*/ 135 w 207"/>
                <a:gd name="T83" fmla="*/ 71 h 183"/>
                <a:gd name="T84" fmla="*/ 104 w 207"/>
                <a:gd name="T85" fmla="*/ 83 h 183"/>
                <a:gd name="T86" fmla="*/ 96 w 207"/>
                <a:gd name="T87" fmla="*/ 87 h 183"/>
                <a:gd name="T88" fmla="*/ 95 w 207"/>
                <a:gd name="T89" fmla="*/ 92 h 183"/>
                <a:gd name="T90" fmla="*/ 100 w 207"/>
                <a:gd name="T91" fmla="*/ 92 h 183"/>
                <a:gd name="T92" fmla="*/ 107 w 207"/>
                <a:gd name="T93" fmla="*/ 91 h 183"/>
                <a:gd name="T94" fmla="*/ 112 w 207"/>
                <a:gd name="T95" fmla="*/ 92 h 183"/>
                <a:gd name="T96" fmla="*/ 111 w 207"/>
                <a:gd name="T97" fmla="*/ 87 h 183"/>
                <a:gd name="T98" fmla="*/ 104 w 207"/>
                <a:gd name="T99" fmla="*/ 83 h 183"/>
                <a:gd name="T100" fmla="*/ 195 w 207"/>
                <a:gd name="T101" fmla="*/ 84 h 183"/>
                <a:gd name="T102" fmla="*/ 197 w 207"/>
                <a:gd name="T103" fmla="*/ 81 h 183"/>
                <a:gd name="T104" fmla="*/ 201 w 207"/>
                <a:gd name="T105" fmla="*/ 70 h 183"/>
                <a:gd name="T106" fmla="*/ 199 w 207"/>
                <a:gd name="T107" fmla="*/ 68 h 183"/>
                <a:gd name="T108" fmla="*/ 196 w 207"/>
                <a:gd name="T109" fmla="*/ 69 h 183"/>
                <a:gd name="T110" fmla="*/ 193 w 207"/>
                <a:gd name="T111" fmla="*/ 81 h 183"/>
                <a:gd name="T112" fmla="*/ 195 w 207"/>
                <a:gd name="T113" fmla="*/ 84 h 183"/>
                <a:gd name="T114" fmla="*/ 13 w 207"/>
                <a:gd name="T115" fmla="*/ 87 h 183"/>
                <a:gd name="T116" fmla="*/ 17 w 207"/>
                <a:gd name="T117" fmla="*/ 86 h 183"/>
                <a:gd name="T118" fmla="*/ 12 w 207"/>
                <a:gd name="T119" fmla="*/ 72 h 183"/>
                <a:gd name="T120" fmla="*/ 10 w 207"/>
                <a:gd name="T121" fmla="*/ 72 h 183"/>
                <a:gd name="T122" fmla="*/ 9 w 207"/>
                <a:gd name="T123" fmla="*/ 74 h 183"/>
                <a:gd name="T124" fmla="*/ 13 w 207"/>
                <a:gd name="T125" fmla="*/ 8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 h="183">
                  <a:moveTo>
                    <a:pt x="167" y="73"/>
                  </a:moveTo>
                  <a:cubicBezTo>
                    <a:pt x="167" y="77"/>
                    <a:pt x="166" y="81"/>
                    <a:pt x="171" y="82"/>
                  </a:cubicBezTo>
                  <a:cubicBezTo>
                    <a:pt x="179" y="84"/>
                    <a:pt x="184" y="82"/>
                    <a:pt x="186" y="77"/>
                  </a:cubicBezTo>
                  <a:cubicBezTo>
                    <a:pt x="188" y="73"/>
                    <a:pt x="190" y="69"/>
                    <a:pt x="192" y="64"/>
                  </a:cubicBezTo>
                  <a:cubicBezTo>
                    <a:pt x="194" y="60"/>
                    <a:pt x="197" y="59"/>
                    <a:pt x="200" y="60"/>
                  </a:cubicBezTo>
                  <a:cubicBezTo>
                    <a:pt x="203" y="61"/>
                    <a:pt x="207" y="65"/>
                    <a:pt x="207" y="67"/>
                  </a:cubicBezTo>
                  <a:cubicBezTo>
                    <a:pt x="206" y="75"/>
                    <a:pt x="204" y="84"/>
                    <a:pt x="200" y="92"/>
                  </a:cubicBezTo>
                  <a:cubicBezTo>
                    <a:pt x="199" y="96"/>
                    <a:pt x="194" y="97"/>
                    <a:pt x="189" y="96"/>
                  </a:cubicBezTo>
                  <a:cubicBezTo>
                    <a:pt x="183" y="94"/>
                    <a:pt x="181" y="97"/>
                    <a:pt x="180" y="102"/>
                  </a:cubicBezTo>
                  <a:cubicBezTo>
                    <a:pt x="176" y="115"/>
                    <a:pt x="173" y="129"/>
                    <a:pt x="168" y="142"/>
                  </a:cubicBezTo>
                  <a:cubicBezTo>
                    <a:pt x="162" y="157"/>
                    <a:pt x="150" y="166"/>
                    <a:pt x="135" y="172"/>
                  </a:cubicBezTo>
                  <a:cubicBezTo>
                    <a:pt x="111" y="183"/>
                    <a:pt x="89" y="180"/>
                    <a:pt x="66" y="169"/>
                  </a:cubicBezTo>
                  <a:cubicBezTo>
                    <a:pt x="51" y="161"/>
                    <a:pt x="42" y="149"/>
                    <a:pt x="37" y="133"/>
                  </a:cubicBezTo>
                  <a:cubicBezTo>
                    <a:pt x="33" y="124"/>
                    <a:pt x="31" y="113"/>
                    <a:pt x="29" y="103"/>
                  </a:cubicBezTo>
                  <a:cubicBezTo>
                    <a:pt x="27" y="95"/>
                    <a:pt x="26" y="94"/>
                    <a:pt x="19" y="96"/>
                  </a:cubicBezTo>
                  <a:cubicBezTo>
                    <a:pt x="14" y="97"/>
                    <a:pt x="9" y="95"/>
                    <a:pt x="7" y="91"/>
                  </a:cubicBezTo>
                  <a:cubicBezTo>
                    <a:pt x="4" y="84"/>
                    <a:pt x="2" y="77"/>
                    <a:pt x="1" y="70"/>
                  </a:cubicBezTo>
                  <a:cubicBezTo>
                    <a:pt x="0" y="63"/>
                    <a:pt x="5" y="59"/>
                    <a:pt x="12" y="60"/>
                  </a:cubicBezTo>
                  <a:cubicBezTo>
                    <a:pt x="14" y="60"/>
                    <a:pt x="16" y="62"/>
                    <a:pt x="17" y="64"/>
                  </a:cubicBezTo>
                  <a:cubicBezTo>
                    <a:pt x="20" y="68"/>
                    <a:pt x="22" y="73"/>
                    <a:pt x="24" y="77"/>
                  </a:cubicBezTo>
                  <a:cubicBezTo>
                    <a:pt x="26" y="82"/>
                    <a:pt x="31" y="84"/>
                    <a:pt x="39" y="82"/>
                  </a:cubicBezTo>
                  <a:cubicBezTo>
                    <a:pt x="44" y="81"/>
                    <a:pt x="43" y="77"/>
                    <a:pt x="42" y="73"/>
                  </a:cubicBezTo>
                  <a:cubicBezTo>
                    <a:pt x="41" y="51"/>
                    <a:pt x="40" y="29"/>
                    <a:pt x="38" y="7"/>
                  </a:cubicBezTo>
                  <a:cubicBezTo>
                    <a:pt x="38" y="1"/>
                    <a:pt x="40" y="0"/>
                    <a:pt x="46" y="1"/>
                  </a:cubicBezTo>
                  <a:cubicBezTo>
                    <a:pt x="85" y="6"/>
                    <a:pt x="125" y="6"/>
                    <a:pt x="164" y="1"/>
                  </a:cubicBezTo>
                  <a:cubicBezTo>
                    <a:pt x="170" y="0"/>
                    <a:pt x="172" y="2"/>
                    <a:pt x="171" y="7"/>
                  </a:cubicBezTo>
                  <a:cubicBezTo>
                    <a:pt x="171" y="10"/>
                    <a:pt x="171" y="14"/>
                    <a:pt x="171" y="17"/>
                  </a:cubicBezTo>
                  <a:cubicBezTo>
                    <a:pt x="172" y="17"/>
                    <a:pt x="169" y="55"/>
                    <a:pt x="167" y="73"/>
                  </a:cubicBezTo>
                  <a:close/>
                  <a:moveTo>
                    <a:pt x="107" y="105"/>
                  </a:moveTo>
                  <a:cubicBezTo>
                    <a:pt x="107" y="106"/>
                    <a:pt x="107" y="106"/>
                    <a:pt x="107" y="106"/>
                  </a:cubicBezTo>
                  <a:cubicBezTo>
                    <a:pt x="99" y="106"/>
                    <a:pt x="90" y="106"/>
                    <a:pt x="82" y="106"/>
                  </a:cubicBezTo>
                  <a:cubicBezTo>
                    <a:pt x="75" y="106"/>
                    <a:pt x="74" y="108"/>
                    <a:pt x="76" y="115"/>
                  </a:cubicBezTo>
                  <a:cubicBezTo>
                    <a:pt x="76" y="116"/>
                    <a:pt x="77" y="118"/>
                    <a:pt x="78" y="120"/>
                  </a:cubicBezTo>
                  <a:cubicBezTo>
                    <a:pt x="83" y="130"/>
                    <a:pt x="93" y="135"/>
                    <a:pt x="105" y="135"/>
                  </a:cubicBezTo>
                  <a:cubicBezTo>
                    <a:pt x="120" y="134"/>
                    <a:pt x="131" y="127"/>
                    <a:pt x="136" y="113"/>
                  </a:cubicBezTo>
                  <a:cubicBezTo>
                    <a:pt x="139" y="107"/>
                    <a:pt x="137" y="105"/>
                    <a:pt x="131" y="105"/>
                  </a:cubicBezTo>
                  <a:cubicBezTo>
                    <a:pt x="123" y="105"/>
                    <a:pt x="115" y="105"/>
                    <a:pt x="107" y="105"/>
                  </a:cubicBezTo>
                  <a:close/>
                  <a:moveTo>
                    <a:pt x="135" y="71"/>
                  </a:moveTo>
                  <a:cubicBezTo>
                    <a:pt x="135" y="75"/>
                    <a:pt x="135" y="80"/>
                    <a:pt x="140" y="80"/>
                  </a:cubicBezTo>
                  <a:cubicBezTo>
                    <a:pt x="145" y="80"/>
                    <a:pt x="146" y="75"/>
                    <a:pt x="146" y="71"/>
                  </a:cubicBezTo>
                  <a:cubicBezTo>
                    <a:pt x="146" y="67"/>
                    <a:pt x="146" y="63"/>
                    <a:pt x="141" y="63"/>
                  </a:cubicBezTo>
                  <a:cubicBezTo>
                    <a:pt x="135" y="62"/>
                    <a:pt x="135" y="67"/>
                    <a:pt x="135" y="71"/>
                  </a:cubicBezTo>
                  <a:close/>
                  <a:moveTo>
                    <a:pt x="104" y="83"/>
                  </a:moveTo>
                  <a:cubicBezTo>
                    <a:pt x="102" y="84"/>
                    <a:pt x="98" y="85"/>
                    <a:pt x="96" y="87"/>
                  </a:cubicBezTo>
                  <a:cubicBezTo>
                    <a:pt x="95" y="88"/>
                    <a:pt x="94" y="91"/>
                    <a:pt x="95" y="92"/>
                  </a:cubicBezTo>
                  <a:cubicBezTo>
                    <a:pt x="97" y="93"/>
                    <a:pt x="99" y="93"/>
                    <a:pt x="100" y="92"/>
                  </a:cubicBezTo>
                  <a:cubicBezTo>
                    <a:pt x="102" y="90"/>
                    <a:pt x="104" y="89"/>
                    <a:pt x="107" y="91"/>
                  </a:cubicBezTo>
                  <a:cubicBezTo>
                    <a:pt x="108" y="92"/>
                    <a:pt x="110" y="93"/>
                    <a:pt x="112" y="92"/>
                  </a:cubicBezTo>
                  <a:cubicBezTo>
                    <a:pt x="113" y="91"/>
                    <a:pt x="112" y="88"/>
                    <a:pt x="111" y="87"/>
                  </a:cubicBezTo>
                  <a:cubicBezTo>
                    <a:pt x="109" y="85"/>
                    <a:pt x="107" y="84"/>
                    <a:pt x="104" y="83"/>
                  </a:cubicBezTo>
                  <a:close/>
                  <a:moveTo>
                    <a:pt x="195" y="84"/>
                  </a:moveTo>
                  <a:cubicBezTo>
                    <a:pt x="196" y="83"/>
                    <a:pt x="197" y="82"/>
                    <a:pt x="197" y="81"/>
                  </a:cubicBezTo>
                  <a:cubicBezTo>
                    <a:pt x="199" y="78"/>
                    <a:pt x="200" y="74"/>
                    <a:pt x="201" y="70"/>
                  </a:cubicBezTo>
                  <a:cubicBezTo>
                    <a:pt x="201" y="69"/>
                    <a:pt x="200" y="68"/>
                    <a:pt x="199" y="68"/>
                  </a:cubicBezTo>
                  <a:cubicBezTo>
                    <a:pt x="198" y="67"/>
                    <a:pt x="197" y="68"/>
                    <a:pt x="196" y="69"/>
                  </a:cubicBezTo>
                  <a:cubicBezTo>
                    <a:pt x="195" y="73"/>
                    <a:pt x="194" y="77"/>
                    <a:pt x="193" y="81"/>
                  </a:cubicBezTo>
                  <a:cubicBezTo>
                    <a:pt x="193" y="81"/>
                    <a:pt x="194" y="83"/>
                    <a:pt x="195" y="84"/>
                  </a:cubicBezTo>
                  <a:close/>
                  <a:moveTo>
                    <a:pt x="13" y="87"/>
                  </a:moveTo>
                  <a:cubicBezTo>
                    <a:pt x="14" y="86"/>
                    <a:pt x="16" y="86"/>
                    <a:pt x="17" y="86"/>
                  </a:cubicBezTo>
                  <a:cubicBezTo>
                    <a:pt x="15" y="81"/>
                    <a:pt x="14" y="77"/>
                    <a:pt x="12" y="72"/>
                  </a:cubicBezTo>
                  <a:cubicBezTo>
                    <a:pt x="12" y="72"/>
                    <a:pt x="11" y="71"/>
                    <a:pt x="10" y="72"/>
                  </a:cubicBezTo>
                  <a:cubicBezTo>
                    <a:pt x="9" y="72"/>
                    <a:pt x="9" y="73"/>
                    <a:pt x="9" y="74"/>
                  </a:cubicBezTo>
                  <a:cubicBezTo>
                    <a:pt x="10" y="78"/>
                    <a:pt x="12" y="83"/>
                    <a:pt x="13" y="87"/>
                  </a:cubicBezTo>
                  <a:close/>
                </a:path>
              </a:pathLst>
            </a:custGeom>
            <a:solidFill>
              <a:srgbClr val="FDD7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ŝḷïḓé">
              <a:extLst>
                <a:ext uri="{FF2B5EF4-FFF2-40B4-BE49-F238E27FC236}">
                  <a16:creationId xmlns:a16="http://schemas.microsoft.com/office/drawing/2014/main" id="{E0CE8F80-876B-4C26-BA1A-3DDB2985B46A}"/>
                </a:ext>
              </a:extLst>
            </p:cNvPr>
            <p:cNvSpPr/>
            <p:nvPr/>
          </p:nvSpPr>
          <p:spPr bwMode="auto">
            <a:xfrm>
              <a:off x="6508751" y="4554538"/>
              <a:ext cx="800100" cy="311150"/>
            </a:xfrm>
            <a:custGeom>
              <a:avLst/>
              <a:gdLst>
                <a:gd name="T0" fmla="*/ 285 w 285"/>
                <a:gd name="T1" fmla="*/ 22 h 111"/>
                <a:gd name="T2" fmla="*/ 0 w 285"/>
                <a:gd name="T3" fmla="*/ 24 h 111"/>
                <a:gd name="T4" fmla="*/ 4 w 285"/>
                <a:gd name="T5" fmla="*/ 22 h 111"/>
                <a:gd name="T6" fmla="*/ 55 w 285"/>
                <a:gd name="T7" fmla="*/ 2 h 111"/>
                <a:gd name="T8" fmla="*/ 63 w 285"/>
                <a:gd name="T9" fmla="*/ 4 h 111"/>
                <a:gd name="T10" fmla="*/ 126 w 285"/>
                <a:gd name="T11" fmla="*/ 42 h 111"/>
                <a:gd name="T12" fmla="*/ 185 w 285"/>
                <a:gd name="T13" fmla="*/ 32 h 111"/>
                <a:gd name="T14" fmla="*/ 225 w 285"/>
                <a:gd name="T15" fmla="*/ 3 h 111"/>
                <a:gd name="T16" fmla="*/ 230 w 285"/>
                <a:gd name="T17" fmla="*/ 0 h 111"/>
                <a:gd name="T18" fmla="*/ 285 w 285"/>
                <a:gd name="T19" fmla="*/ 2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111">
                  <a:moveTo>
                    <a:pt x="285" y="22"/>
                  </a:moveTo>
                  <a:cubicBezTo>
                    <a:pt x="215" y="105"/>
                    <a:pt x="77" y="111"/>
                    <a:pt x="0" y="24"/>
                  </a:cubicBezTo>
                  <a:cubicBezTo>
                    <a:pt x="1" y="23"/>
                    <a:pt x="2" y="22"/>
                    <a:pt x="4" y="22"/>
                  </a:cubicBezTo>
                  <a:cubicBezTo>
                    <a:pt x="21" y="15"/>
                    <a:pt x="38" y="8"/>
                    <a:pt x="55" y="2"/>
                  </a:cubicBezTo>
                  <a:cubicBezTo>
                    <a:pt x="58" y="0"/>
                    <a:pt x="61" y="1"/>
                    <a:pt x="63" y="4"/>
                  </a:cubicBezTo>
                  <a:cubicBezTo>
                    <a:pt x="80" y="23"/>
                    <a:pt x="102" y="33"/>
                    <a:pt x="126" y="42"/>
                  </a:cubicBezTo>
                  <a:cubicBezTo>
                    <a:pt x="148" y="49"/>
                    <a:pt x="166" y="41"/>
                    <a:pt x="185" y="32"/>
                  </a:cubicBezTo>
                  <a:cubicBezTo>
                    <a:pt x="200" y="25"/>
                    <a:pt x="215" y="16"/>
                    <a:pt x="225" y="3"/>
                  </a:cubicBezTo>
                  <a:cubicBezTo>
                    <a:pt x="226" y="1"/>
                    <a:pt x="229" y="0"/>
                    <a:pt x="230" y="0"/>
                  </a:cubicBezTo>
                  <a:cubicBezTo>
                    <a:pt x="249" y="7"/>
                    <a:pt x="267" y="15"/>
                    <a:pt x="285" y="22"/>
                  </a:cubicBezTo>
                  <a:close/>
                </a:path>
              </a:pathLst>
            </a:custGeom>
            <a:solidFill>
              <a:srgbClr val="238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îṡḻíďê">
              <a:extLst>
                <a:ext uri="{FF2B5EF4-FFF2-40B4-BE49-F238E27FC236}">
                  <a16:creationId xmlns:a16="http://schemas.microsoft.com/office/drawing/2014/main" id="{A533CF71-D404-4313-B8BA-6CD617D1EA16}"/>
                </a:ext>
              </a:extLst>
            </p:cNvPr>
            <p:cNvSpPr/>
            <p:nvPr/>
          </p:nvSpPr>
          <p:spPr bwMode="auto">
            <a:xfrm>
              <a:off x="6651626" y="3794125"/>
              <a:ext cx="520700" cy="398463"/>
            </a:xfrm>
            <a:custGeom>
              <a:avLst/>
              <a:gdLst>
                <a:gd name="T0" fmla="*/ 25 w 185"/>
                <a:gd name="T1" fmla="*/ 141 h 142"/>
                <a:gd name="T2" fmla="*/ 16 w 185"/>
                <a:gd name="T3" fmla="*/ 135 h 142"/>
                <a:gd name="T4" fmla="*/ 15 w 185"/>
                <a:gd name="T5" fmla="*/ 133 h 142"/>
                <a:gd name="T6" fmla="*/ 2 w 185"/>
                <a:gd name="T7" fmla="*/ 65 h 142"/>
                <a:gd name="T8" fmla="*/ 11 w 185"/>
                <a:gd name="T9" fmla="*/ 44 h 142"/>
                <a:gd name="T10" fmla="*/ 80 w 185"/>
                <a:gd name="T11" fmla="*/ 2 h 142"/>
                <a:gd name="T12" fmla="*/ 129 w 185"/>
                <a:gd name="T13" fmla="*/ 7 h 142"/>
                <a:gd name="T14" fmla="*/ 182 w 185"/>
                <a:gd name="T15" fmla="*/ 56 h 142"/>
                <a:gd name="T16" fmla="*/ 185 w 185"/>
                <a:gd name="T17" fmla="*/ 74 h 142"/>
                <a:gd name="T18" fmla="*/ 181 w 185"/>
                <a:gd name="T19" fmla="*/ 112 h 142"/>
                <a:gd name="T20" fmla="*/ 170 w 185"/>
                <a:gd name="T21" fmla="*/ 140 h 142"/>
                <a:gd name="T22" fmla="*/ 161 w 185"/>
                <a:gd name="T23" fmla="*/ 142 h 142"/>
                <a:gd name="T24" fmla="*/ 163 w 185"/>
                <a:gd name="T25" fmla="*/ 126 h 142"/>
                <a:gd name="T26" fmla="*/ 165 w 185"/>
                <a:gd name="T27" fmla="*/ 66 h 142"/>
                <a:gd name="T28" fmla="*/ 156 w 185"/>
                <a:gd name="T29" fmla="*/ 60 h 142"/>
                <a:gd name="T30" fmla="*/ 85 w 185"/>
                <a:gd name="T31" fmla="*/ 64 h 142"/>
                <a:gd name="T32" fmla="*/ 34 w 185"/>
                <a:gd name="T33" fmla="*/ 60 h 142"/>
                <a:gd name="T34" fmla="*/ 23 w 185"/>
                <a:gd name="T35" fmla="*/ 69 h 142"/>
                <a:gd name="T36" fmla="*/ 25 w 185"/>
                <a:gd name="T37" fmla="*/ 14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42">
                  <a:moveTo>
                    <a:pt x="25" y="141"/>
                  </a:moveTo>
                  <a:cubicBezTo>
                    <a:pt x="21" y="142"/>
                    <a:pt x="17" y="142"/>
                    <a:pt x="16" y="135"/>
                  </a:cubicBezTo>
                  <a:cubicBezTo>
                    <a:pt x="16" y="135"/>
                    <a:pt x="15" y="134"/>
                    <a:pt x="15" y="133"/>
                  </a:cubicBezTo>
                  <a:cubicBezTo>
                    <a:pt x="0" y="112"/>
                    <a:pt x="3" y="88"/>
                    <a:pt x="2" y="65"/>
                  </a:cubicBezTo>
                  <a:cubicBezTo>
                    <a:pt x="2" y="58"/>
                    <a:pt x="7" y="50"/>
                    <a:pt x="11" y="44"/>
                  </a:cubicBezTo>
                  <a:cubicBezTo>
                    <a:pt x="27" y="19"/>
                    <a:pt x="51" y="5"/>
                    <a:pt x="80" y="2"/>
                  </a:cubicBezTo>
                  <a:cubicBezTo>
                    <a:pt x="97" y="0"/>
                    <a:pt x="113" y="1"/>
                    <a:pt x="129" y="7"/>
                  </a:cubicBezTo>
                  <a:cubicBezTo>
                    <a:pt x="154" y="16"/>
                    <a:pt x="172" y="32"/>
                    <a:pt x="182" y="56"/>
                  </a:cubicBezTo>
                  <a:cubicBezTo>
                    <a:pt x="185" y="62"/>
                    <a:pt x="185" y="68"/>
                    <a:pt x="185" y="74"/>
                  </a:cubicBezTo>
                  <a:cubicBezTo>
                    <a:pt x="184" y="87"/>
                    <a:pt x="184" y="100"/>
                    <a:pt x="181" y="112"/>
                  </a:cubicBezTo>
                  <a:cubicBezTo>
                    <a:pt x="179" y="122"/>
                    <a:pt x="174" y="131"/>
                    <a:pt x="170" y="140"/>
                  </a:cubicBezTo>
                  <a:cubicBezTo>
                    <a:pt x="169" y="141"/>
                    <a:pt x="165" y="141"/>
                    <a:pt x="161" y="142"/>
                  </a:cubicBezTo>
                  <a:cubicBezTo>
                    <a:pt x="162" y="136"/>
                    <a:pt x="163" y="131"/>
                    <a:pt x="163" y="126"/>
                  </a:cubicBezTo>
                  <a:cubicBezTo>
                    <a:pt x="164" y="106"/>
                    <a:pt x="165" y="86"/>
                    <a:pt x="165" y="66"/>
                  </a:cubicBezTo>
                  <a:cubicBezTo>
                    <a:pt x="165" y="61"/>
                    <a:pt x="161" y="59"/>
                    <a:pt x="156" y="60"/>
                  </a:cubicBezTo>
                  <a:cubicBezTo>
                    <a:pt x="132" y="61"/>
                    <a:pt x="109" y="63"/>
                    <a:pt x="85" y="64"/>
                  </a:cubicBezTo>
                  <a:cubicBezTo>
                    <a:pt x="68" y="64"/>
                    <a:pt x="51" y="61"/>
                    <a:pt x="34" y="60"/>
                  </a:cubicBezTo>
                  <a:cubicBezTo>
                    <a:pt x="25" y="59"/>
                    <a:pt x="22" y="61"/>
                    <a:pt x="23" y="69"/>
                  </a:cubicBezTo>
                  <a:cubicBezTo>
                    <a:pt x="24" y="93"/>
                    <a:pt x="24" y="117"/>
                    <a:pt x="25" y="141"/>
                  </a:cubicBezTo>
                  <a:close/>
                </a:path>
              </a:pathLst>
            </a:custGeom>
            <a:solidFill>
              <a:srgbClr val="C48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í$ļïḍê">
              <a:extLst>
                <a:ext uri="{FF2B5EF4-FFF2-40B4-BE49-F238E27FC236}">
                  <a16:creationId xmlns:a16="http://schemas.microsoft.com/office/drawing/2014/main" id="{17C7E00A-5A41-4CD6-9C02-9A43BA416B9D}"/>
                </a:ext>
              </a:extLst>
            </p:cNvPr>
            <p:cNvSpPr/>
            <p:nvPr/>
          </p:nvSpPr>
          <p:spPr bwMode="auto">
            <a:xfrm>
              <a:off x="6761163" y="4446588"/>
              <a:ext cx="303213" cy="157163"/>
            </a:xfrm>
            <a:custGeom>
              <a:avLst/>
              <a:gdLst>
                <a:gd name="T0" fmla="*/ 107 w 108"/>
                <a:gd name="T1" fmla="*/ 0 h 56"/>
                <a:gd name="T2" fmla="*/ 108 w 108"/>
                <a:gd name="T3" fmla="*/ 22 h 56"/>
                <a:gd name="T4" fmla="*/ 104 w 108"/>
                <a:gd name="T5" fmla="*/ 28 h 56"/>
                <a:gd name="T6" fmla="*/ 57 w 108"/>
                <a:gd name="T7" fmla="*/ 55 h 56"/>
                <a:gd name="T8" fmla="*/ 39 w 108"/>
                <a:gd name="T9" fmla="*/ 50 h 56"/>
                <a:gd name="T10" fmla="*/ 5 w 108"/>
                <a:gd name="T11" fmla="*/ 29 h 56"/>
                <a:gd name="T12" fmla="*/ 0 w 108"/>
                <a:gd name="T13" fmla="*/ 19 h 56"/>
                <a:gd name="T14" fmla="*/ 2 w 108"/>
                <a:gd name="T15" fmla="*/ 0 h 56"/>
                <a:gd name="T16" fmla="*/ 107 w 108"/>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56">
                  <a:moveTo>
                    <a:pt x="107" y="0"/>
                  </a:moveTo>
                  <a:cubicBezTo>
                    <a:pt x="107" y="8"/>
                    <a:pt x="108" y="15"/>
                    <a:pt x="108" y="22"/>
                  </a:cubicBezTo>
                  <a:cubicBezTo>
                    <a:pt x="108" y="24"/>
                    <a:pt x="106" y="27"/>
                    <a:pt x="104" y="28"/>
                  </a:cubicBezTo>
                  <a:cubicBezTo>
                    <a:pt x="91" y="42"/>
                    <a:pt x="75" y="50"/>
                    <a:pt x="57" y="55"/>
                  </a:cubicBezTo>
                  <a:cubicBezTo>
                    <a:pt x="51" y="56"/>
                    <a:pt x="45" y="53"/>
                    <a:pt x="39" y="50"/>
                  </a:cubicBezTo>
                  <a:cubicBezTo>
                    <a:pt x="26" y="46"/>
                    <a:pt x="15" y="39"/>
                    <a:pt x="5" y="29"/>
                  </a:cubicBezTo>
                  <a:cubicBezTo>
                    <a:pt x="2" y="26"/>
                    <a:pt x="0" y="23"/>
                    <a:pt x="0" y="19"/>
                  </a:cubicBezTo>
                  <a:cubicBezTo>
                    <a:pt x="1" y="13"/>
                    <a:pt x="1" y="7"/>
                    <a:pt x="2" y="0"/>
                  </a:cubicBezTo>
                  <a:cubicBezTo>
                    <a:pt x="37" y="25"/>
                    <a:pt x="72" y="25"/>
                    <a:pt x="107" y="0"/>
                  </a:cubicBezTo>
                  <a:close/>
                </a:path>
              </a:pathLst>
            </a:custGeom>
            <a:solidFill>
              <a:srgbClr val="FDD7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iSḷîḋè">
              <a:extLst>
                <a:ext uri="{FF2B5EF4-FFF2-40B4-BE49-F238E27FC236}">
                  <a16:creationId xmlns:a16="http://schemas.microsoft.com/office/drawing/2014/main" id="{6F96792A-BB2A-4EA6-B324-F2316236BB9B}"/>
                </a:ext>
              </a:extLst>
            </p:cNvPr>
            <p:cNvSpPr/>
            <p:nvPr/>
          </p:nvSpPr>
          <p:spPr bwMode="auto">
            <a:xfrm>
              <a:off x="6691313" y="4530725"/>
              <a:ext cx="444500" cy="134938"/>
            </a:xfrm>
            <a:custGeom>
              <a:avLst/>
              <a:gdLst>
                <a:gd name="T0" fmla="*/ 0 w 158"/>
                <a:gd name="T1" fmla="*/ 6 h 48"/>
                <a:gd name="T2" fmla="*/ 16 w 158"/>
                <a:gd name="T3" fmla="*/ 0 h 48"/>
                <a:gd name="T4" fmla="*/ 21 w 158"/>
                <a:gd name="T5" fmla="*/ 2 h 48"/>
                <a:gd name="T6" fmla="*/ 71 w 158"/>
                <a:gd name="T7" fmla="*/ 32 h 48"/>
                <a:gd name="T8" fmla="*/ 89 w 158"/>
                <a:gd name="T9" fmla="*/ 31 h 48"/>
                <a:gd name="T10" fmla="*/ 138 w 158"/>
                <a:gd name="T11" fmla="*/ 1 h 48"/>
                <a:gd name="T12" fmla="*/ 142 w 158"/>
                <a:gd name="T13" fmla="*/ 0 h 48"/>
                <a:gd name="T14" fmla="*/ 158 w 158"/>
                <a:gd name="T15" fmla="*/ 6 h 48"/>
                <a:gd name="T16" fmla="*/ 144 w 158"/>
                <a:gd name="T17" fmla="*/ 20 h 48"/>
                <a:gd name="T18" fmla="*/ 82 w 158"/>
                <a:gd name="T19" fmla="*/ 48 h 48"/>
                <a:gd name="T20" fmla="*/ 78 w 158"/>
                <a:gd name="T21" fmla="*/ 48 h 48"/>
                <a:gd name="T22" fmla="*/ 2 w 158"/>
                <a:gd name="T23" fmla="*/ 8 h 48"/>
                <a:gd name="T24" fmla="*/ 0 w 158"/>
                <a:gd name="T25"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48">
                  <a:moveTo>
                    <a:pt x="0" y="6"/>
                  </a:moveTo>
                  <a:cubicBezTo>
                    <a:pt x="6" y="4"/>
                    <a:pt x="11" y="2"/>
                    <a:pt x="16" y="0"/>
                  </a:cubicBezTo>
                  <a:cubicBezTo>
                    <a:pt x="17" y="0"/>
                    <a:pt x="20" y="0"/>
                    <a:pt x="21" y="2"/>
                  </a:cubicBezTo>
                  <a:cubicBezTo>
                    <a:pt x="35" y="16"/>
                    <a:pt x="52" y="25"/>
                    <a:pt x="71" y="32"/>
                  </a:cubicBezTo>
                  <a:cubicBezTo>
                    <a:pt x="77" y="33"/>
                    <a:pt x="83" y="33"/>
                    <a:pt x="89" y="31"/>
                  </a:cubicBezTo>
                  <a:cubicBezTo>
                    <a:pt x="107" y="25"/>
                    <a:pt x="124" y="16"/>
                    <a:pt x="138" y="1"/>
                  </a:cubicBezTo>
                  <a:cubicBezTo>
                    <a:pt x="139" y="0"/>
                    <a:pt x="141" y="0"/>
                    <a:pt x="142" y="0"/>
                  </a:cubicBezTo>
                  <a:cubicBezTo>
                    <a:pt x="147" y="1"/>
                    <a:pt x="152" y="3"/>
                    <a:pt x="158" y="6"/>
                  </a:cubicBezTo>
                  <a:cubicBezTo>
                    <a:pt x="153" y="11"/>
                    <a:pt x="149" y="16"/>
                    <a:pt x="144" y="20"/>
                  </a:cubicBezTo>
                  <a:cubicBezTo>
                    <a:pt x="125" y="34"/>
                    <a:pt x="105" y="43"/>
                    <a:pt x="82" y="48"/>
                  </a:cubicBezTo>
                  <a:cubicBezTo>
                    <a:pt x="81" y="48"/>
                    <a:pt x="79" y="48"/>
                    <a:pt x="78" y="48"/>
                  </a:cubicBezTo>
                  <a:cubicBezTo>
                    <a:pt x="48" y="42"/>
                    <a:pt x="22" y="31"/>
                    <a:pt x="2" y="8"/>
                  </a:cubicBezTo>
                  <a:cubicBezTo>
                    <a:pt x="1" y="8"/>
                    <a:pt x="1" y="7"/>
                    <a:pt x="0" y="6"/>
                  </a:cubicBezTo>
                  <a:close/>
                </a:path>
              </a:pathLst>
            </a:custGeom>
            <a:solidFill>
              <a:srgbClr val="238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iṥľíḍê">
              <a:extLst>
                <a:ext uri="{FF2B5EF4-FFF2-40B4-BE49-F238E27FC236}">
                  <a16:creationId xmlns:a16="http://schemas.microsoft.com/office/drawing/2014/main" id="{4BFAFE90-C361-40DF-A956-F97487F3EF35}"/>
                </a:ext>
              </a:extLst>
            </p:cNvPr>
            <p:cNvSpPr/>
            <p:nvPr/>
          </p:nvSpPr>
          <p:spPr bwMode="auto">
            <a:xfrm>
              <a:off x="6829426" y="4267200"/>
              <a:ext cx="182563" cy="84138"/>
            </a:xfrm>
            <a:custGeom>
              <a:avLst/>
              <a:gdLst>
                <a:gd name="T0" fmla="*/ 33 w 65"/>
                <a:gd name="T1" fmla="*/ 0 h 30"/>
                <a:gd name="T2" fmla="*/ 57 w 65"/>
                <a:gd name="T3" fmla="*/ 0 h 30"/>
                <a:gd name="T4" fmla="*/ 62 w 65"/>
                <a:gd name="T5" fmla="*/ 8 h 30"/>
                <a:gd name="T6" fmla="*/ 31 w 65"/>
                <a:gd name="T7" fmla="*/ 30 h 30"/>
                <a:gd name="T8" fmla="*/ 4 w 65"/>
                <a:gd name="T9" fmla="*/ 15 h 30"/>
                <a:gd name="T10" fmla="*/ 2 w 65"/>
                <a:gd name="T11" fmla="*/ 10 h 30"/>
                <a:gd name="T12" fmla="*/ 8 w 65"/>
                <a:gd name="T13" fmla="*/ 1 h 30"/>
                <a:gd name="T14" fmla="*/ 33 w 65"/>
                <a:gd name="T15" fmla="*/ 0 h 30"/>
                <a:gd name="T16" fmla="*/ 59 w 65"/>
                <a:gd name="T17" fmla="*/ 6 h 30"/>
                <a:gd name="T18" fmla="*/ 5 w 65"/>
                <a:gd name="T19" fmla="*/ 6 h 30"/>
                <a:gd name="T20" fmla="*/ 14 w 65"/>
                <a:gd name="T21" fmla="*/ 20 h 30"/>
                <a:gd name="T22" fmla="*/ 49 w 65"/>
                <a:gd name="T23" fmla="*/ 19 h 30"/>
                <a:gd name="T24" fmla="*/ 59 w 65"/>
                <a:gd name="T25" fmla="*/ 6 h 30"/>
                <a:gd name="T26" fmla="*/ 19 w 65"/>
                <a:gd name="T27" fmla="*/ 23 h 30"/>
                <a:gd name="T28" fmla="*/ 43 w 65"/>
                <a:gd name="T29" fmla="*/ 22 h 30"/>
                <a:gd name="T30" fmla="*/ 19 w 65"/>
                <a:gd name="T31"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30">
                  <a:moveTo>
                    <a:pt x="33" y="0"/>
                  </a:moveTo>
                  <a:cubicBezTo>
                    <a:pt x="41" y="0"/>
                    <a:pt x="49" y="0"/>
                    <a:pt x="57" y="0"/>
                  </a:cubicBezTo>
                  <a:cubicBezTo>
                    <a:pt x="63" y="0"/>
                    <a:pt x="65" y="2"/>
                    <a:pt x="62" y="8"/>
                  </a:cubicBezTo>
                  <a:cubicBezTo>
                    <a:pt x="57" y="22"/>
                    <a:pt x="46" y="29"/>
                    <a:pt x="31" y="30"/>
                  </a:cubicBezTo>
                  <a:cubicBezTo>
                    <a:pt x="19" y="30"/>
                    <a:pt x="9" y="25"/>
                    <a:pt x="4" y="15"/>
                  </a:cubicBezTo>
                  <a:cubicBezTo>
                    <a:pt x="3" y="13"/>
                    <a:pt x="2" y="11"/>
                    <a:pt x="2" y="10"/>
                  </a:cubicBezTo>
                  <a:cubicBezTo>
                    <a:pt x="0" y="3"/>
                    <a:pt x="1" y="1"/>
                    <a:pt x="8" y="1"/>
                  </a:cubicBezTo>
                  <a:cubicBezTo>
                    <a:pt x="16" y="1"/>
                    <a:pt x="33" y="0"/>
                    <a:pt x="33" y="0"/>
                  </a:cubicBezTo>
                  <a:close/>
                  <a:moveTo>
                    <a:pt x="59" y="6"/>
                  </a:moveTo>
                  <a:cubicBezTo>
                    <a:pt x="40" y="6"/>
                    <a:pt x="23" y="6"/>
                    <a:pt x="5" y="6"/>
                  </a:cubicBezTo>
                  <a:cubicBezTo>
                    <a:pt x="8" y="11"/>
                    <a:pt x="11" y="15"/>
                    <a:pt x="14" y="20"/>
                  </a:cubicBezTo>
                  <a:cubicBezTo>
                    <a:pt x="28" y="9"/>
                    <a:pt x="34" y="9"/>
                    <a:pt x="49" y="19"/>
                  </a:cubicBezTo>
                  <a:cubicBezTo>
                    <a:pt x="52" y="15"/>
                    <a:pt x="55" y="11"/>
                    <a:pt x="59" y="6"/>
                  </a:cubicBezTo>
                  <a:close/>
                  <a:moveTo>
                    <a:pt x="19" y="23"/>
                  </a:moveTo>
                  <a:cubicBezTo>
                    <a:pt x="28" y="26"/>
                    <a:pt x="36" y="25"/>
                    <a:pt x="43" y="22"/>
                  </a:cubicBezTo>
                  <a:cubicBezTo>
                    <a:pt x="37" y="14"/>
                    <a:pt x="26" y="14"/>
                    <a:pt x="19" y="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îśļïďè">
              <a:extLst>
                <a:ext uri="{FF2B5EF4-FFF2-40B4-BE49-F238E27FC236}">
                  <a16:creationId xmlns:a16="http://schemas.microsoft.com/office/drawing/2014/main" id="{76EFACEF-E657-4334-A968-EC7E9EC78E10}"/>
                </a:ext>
              </a:extLst>
            </p:cNvPr>
            <p:cNvSpPr/>
            <p:nvPr/>
          </p:nvSpPr>
          <p:spPr bwMode="auto">
            <a:xfrm>
              <a:off x="7000876" y="4146550"/>
              <a:ext cx="30163" cy="50800"/>
            </a:xfrm>
            <a:custGeom>
              <a:avLst/>
              <a:gdLst>
                <a:gd name="T0" fmla="*/ 0 w 11"/>
                <a:gd name="T1" fmla="*/ 9 h 18"/>
                <a:gd name="T2" fmla="*/ 6 w 11"/>
                <a:gd name="T3" fmla="*/ 1 h 18"/>
                <a:gd name="T4" fmla="*/ 11 w 11"/>
                <a:gd name="T5" fmla="*/ 9 h 18"/>
                <a:gd name="T6" fmla="*/ 5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5"/>
                    <a:pt x="0" y="0"/>
                    <a:pt x="6" y="1"/>
                  </a:cubicBezTo>
                  <a:cubicBezTo>
                    <a:pt x="11" y="1"/>
                    <a:pt x="11" y="5"/>
                    <a:pt x="11" y="9"/>
                  </a:cubicBezTo>
                  <a:cubicBezTo>
                    <a:pt x="11" y="13"/>
                    <a:pt x="10" y="18"/>
                    <a:pt x="5" y="18"/>
                  </a:cubicBezTo>
                  <a:cubicBezTo>
                    <a:pt x="0" y="18"/>
                    <a:pt x="0" y="13"/>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îṧ1iḍe">
              <a:extLst>
                <a:ext uri="{FF2B5EF4-FFF2-40B4-BE49-F238E27FC236}">
                  <a16:creationId xmlns:a16="http://schemas.microsoft.com/office/drawing/2014/main" id="{C8704B13-BE3F-457C-8263-307446EE2CC4}"/>
                </a:ext>
              </a:extLst>
            </p:cNvPr>
            <p:cNvSpPr/>
            <p:nvPr/>
          </p:nvSpPr>
          <p:spPr bwMode="auto">
            <a:xfrm>
              <a:off x="6819901" y="4146550"/>
              <a:ext cx="31750" cy="50800"/>
            </a:xfrm>
            <a:custGeom>
              <a:avLst/>
              <a:gdLst>
                <a:gd name="T0" fmla="*/ 0 w 11"/>
                <a:gd name="T1" fmla="*/ 9 h 18"/>
                <a:gd name="T2" fmla="*/ 6 w 11"/>
                <a:gd name="T3" fmla="*/ 1 h 18"/>
                <a:gd name="T4" fmla="*/ 11 w 11"/>
                <a:gd name="T5" fmla="*/ 9 h 18"/>
                <a:gd name="T6" fmla="*/ 5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5"/>
                    <a:pt x="0" y="0"/>
                    <a:pt x="6" y="1"/>
                  </a:cubicBezTo>
                  <a:cubicBezTo>
                    <a:pt x="11" y="1"/>
                    <a:pt x="11" y="5"/>
                    <a:pt x="11" y="9"/>
                  </a:cubicBezTo>
                  <a:cubicBezTo>
                    <a:pt x="11" y="13"/>
                    <a:pt x="10" y="18"/>
                    <a:pt x="5" y="18"/>
                  </a:cubicBezTo>
                  <a:cubicBezTo>
                    <a:pt x="0" y="18"/>
                    <a:pt x="0" y="13"/>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ṥḻïḋê">
              <a:extLst>
                <a:ext uri="{FF2B5EF4-FFF2-40B4-BE49-F238E27FC236}">
                  <a16:creationId xmlns:a16="http://schemas.microsoft.com/office/drawing/2014/main" id="{8C46C9C5-82FF-43FC-8EEF-E68DAF679C04}"/>
                </a:ext>
              </a:extLst>
            </p:cNvPr>
            <p:cNvSpPr/>
            <p:nvPr/>
          </p:nvSpPr>
          <p:spPr bwMode="auto">
            <a:xfrm>
              <a:off x="7162801" y="4160838"/>
              <a:ext cx="22225" cy="47625"/>
            </a:xfrm>
            <a:custGeom>
              <a:avLst/>
              <a:gdLst>
                <a:gd name="T0" fmla="*/ 2 w 8"/>
                <a:gd name="T1" fmla="*/ 17 h 17"/>
                <a:gd name="T2" fmla="*/ 0 w 8"/>
                <a:gd name="T3" fmla="*/ 14 h 17"/>
                <a:gd name="T4" fmla="*/ 3 w 8"/>
                <a:gd name="T5" fmla="*/ 2 h 17"/>
                <a:gd name="T6" fmla="*/ 6 w 8"/>
                <a:gd name="T7" fmla="*/ 1 h 17"/>
                <a:gd name="T8" fmla="*/ 8 w 8"/>
                <a:gd name="T9" fmla="*/ 3 h 17"/>
                <a:gd name="T10" fmla="*/ 4 w 8"/>
                <a:gd name="T11" fmla="*/ 14 h 17"/>
                <a:gd name="T12" fmla="*/ 2 w 8"/>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8" h="17">
                  <a:moveTo>
                    <a:pt x="2" y="17"/>
                  </a:moveTo>
                  <a:cubicBezTo>
                    <a:pt x="1" y="16"/>
                    <a:pt x="0" y="14"/>
                    <a:pt x="0" y="14"/>
                  </a:cubicBezTo>
                  <a:cubicBezTo>
                    <a:pt x="1" y="10"/>
                    <a:pt x="2" y="6"/>
                    <a:pt x="3" y="2"/>
                  </a:cubicBezTo>
                  <a:cubicBezTo>
                    <a:pt x="4" y="1"/>
                    <a:pt x="5" y="0"/>
                    <a:pt x="6" y="1"/>
                  </a:cubicBezTo>
                  <a:cubicBezTo>
                    <a:pt x="7" y="1"/>
                    <a:pt x="8" y="2"/>
                    <a:pt x="8" y="3"/>
                  </a:cubicBezTo>
                  <a:cubicBezTo>
                    <a:pt x="7" y="7"/>
                    <a:pt x="6" y="11"/>
                    <a:pt x="4" y="14"/>
                  </a:cubicBezTo>
                  <a:cubicBezTo>
                    <a:pt x="4" y="15"/>
                    <a:pt x="3" y="16"/>
                    <a:pt x="2" y="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şľîḋé">
              <a:extLst>
                <a:ext uri="{FF2B5EF4-FFF2-40B4-BE49-F238E27FC236}">
                  <a16:creationId xmlns:a16="http://schemas.microsoft.com/office/drawing/2014/main" id="{E0E0B046-4252-4138-B78E-563BF56B3779}"/>
                </a:ext>
              </a:extLst>
            </p:cNvPr>
            <p:cNvSpPr/>
            <p:nvPr/>
          </p:nvSpPr>
          <p:spPr bwMode="auto">
            <a:xfrm>
              <a:off x="6646863" y="4171950"/>
              <a:ext cx="22225" cy="46038"/>
            </a:xfrm>
            <a:custGeom>
              <a:avLst/>
              <a:gdLst>
                <a:gd name="T0" fmla="*/ 4 w 8"/>
                <a:gd name="T1" fmla="*/ 16 h 16"/>
                <a:gd name="T2" fmla="*/ 0 w 8"/>
                <a:gd name="T3" fmla="*/ 3 h 16"/>
                <a:gd name="T4" fmla="*/ 1 w 8"/>
                <a:gd name="T5" fmla="*/ 1 h 16"/>
                <a:gd name="T6" fmla="*/ 3 w 8"/>
                <a:gd name="T7" fmla="*/ 1 h 16"/>
                <a:gd name="T8" fmla="*/ 8 w 8"/>
                <a:gd name="T9" fmla="*/ 15 h 16"/>
                <a:gd name="T10" fmla="*/ 4 w 8"/>
                <a:gd name="T11" fmla="*/ 16 h 16"/>
              </a:gdLst>
              <a:ahLst/>
              <a:cxnLst>
                <a:cxn ang="0">
                  <a:pos x="T0" y="T1"/>
                </a:cxn>
                <a:cxn ang="0">
                  <a:pos x="T2" y="T3"/>
                </a:cxn>
                <a:cxn ang="0">
                  <a:pos x="T4" y="T5"/>
                </a:cxn>
                <a:cxn ang="0">
                  <a:pos x="T6" y="T7"/>
                </a:cxn>
                <a:cxn ang="0">
                  <a:pos x="T8" y="T9"/>
                </a:cxn>
                <a:cxn ang="0">
                  <a:pos x="T10" y="T11"/>
                </a:cxn>
              </a:cxnLst>
              <a:rect l="0" t="0" r="r" b="b"/>
              <a:pathLst>
                <a:path w="8" h="16">
                  <a:moveTo>
                    <a:pt x="4" y="16"/>
                  </a:moveTo>
                  <a:cubicBezTo>
                    <a:pt x="3" y="12"/>
                    <a:pt x="1" y="7"/>
                    <a:pt x="0" y="3"/>
                  </a:cubicBezTo>
                  <a:cubicBezTo>
                    <a:pt x="0" y="2"/>
                    <a:pt x="0" y="1"/>
                    <a:pt x="1" y="1"/>
                  </a:cubicBezTo>
                  <a:cubicBezTo>
                    <a:pt x="2" y="0"/>
                    <a:pt x="3" y="1"/>
                    <a:pt x="3" y="1"/>
                  </a:cubicBezTo>
                  <a:cubicBezTo>
                    <a:pt x="5" y="6"/>
                    <a:pt x="6" y="10"/>
                    <a:pt x="8" y="15"/>
                  </a:cubicBezTo>
                  <a:cubicBezTo>
                    <a:pt x="7" y="15"/>
                    <a:pt x="5" y="15"/>
                    <a:pt x="4"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ľíḓe">
              <a:extLst>
                <a:ext uri="{FF2B5EF4-FFF2-40B4-BE49-F238E27FC236}">
                  <a16:creationId xmlns:a16="http://schemas.microsoft.com/office/drawing/2014/main" id="{BBD348B3-B999-468D-B149-110EB31C818F}"/>
                </a:ext>
              </a:extLst>
            </p:cNvPr>
            <p:cNvSpPr/>
            <p:nvPr/>
          </p:nvSpPr>
          <p:spPr bwMode="auto">
            <a:xfrm>
              <a:off x="6843713" y="4284663"/>
              <a:ext cx="150813" cy="39688"/>
            </a:xfrm>
            <a:custGeom>
              <a:avLst/>
              <a:gdLst>
                <a:gd name="T0" fmla="*/ 54 w 54"/>
                <a:gd name="T1" fmla="*/ 0 h 14"/>
                <a:gd name="T2" fmla="*/ 44 w 54"/>
                <a:gd name="T3" fmla="*/ 13 h 14"/>
                <a:gd name="T4" fmla="*/ 9 w 54"/>
                <a:gd name="T5" fmla="*/ 14 h 14"/>
                <a:gd name="T6" fmla="*/ 0 w 54"/>
                <a:gd name="T7" fmla="*/ 0 h 14"/>
                <a:gd name="T8" fmla="*/ 54 w 54"/>
                <a:gd name="T9" fmla="*/ 0 h 14"/>
              </a:gdLst>
              <a:ahLst/>
              <a:cxnLst>
                <a:cxn ang="0">
                  <a:pos x="T0" y="T1"/>
                </a:cxn>
                <a:cxn ang="0">
                  <a:pos x="T2" y="T3"/>
                </a:cxn>
                <a:cxn ang="0">
                  <a:pos x="T4" y="T5"/>
                </a:cxn>
                <a:cxn ang="0">
                  <a:pos x="T6" y="T7"/>
                </a:cxn>
                <a:cxn ang="0">
                  <a:pos x="T8" y="T9"/>
                </a:cxn>
              </a:cxnLst>
              <a:rect l="0" t="0" r="r" b="b"/>
              <a:pathLst>
                <a:path w="54" h="14">
                  <a:moveTo>
                    <a:pt x="54" y="0"/>
                  </a:moveTo>
                  <a:cubicBezTo>
                    <a:pt x="50" y="5"/>
                    <a:pt x="47" y="9"/>
                    <a:pt x="44" y="13"/>
                  </a:cubicBezTo>
                  <a:cubicBezTo>
                    <a:pt x="29" y="3"/>
                    <a:pt x="23" y="3"/>
                    <a:pt x="9" y="14"/>
                  </a:cubicBezTo>
                  <a:cubicBezTo>
                    <a:pt x="6" y="9"/>
                    <a:pt x="3" y="5"/>
                    <a:pt x="0" y="0"/>
                  </a:cubicBezTo>
                  <a:cubicBezTo>
                    <a:pt x="18" y="0"/>
                    <a:pt x="35" y="0"/>
                    <a:pt x="54"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iśḻiḑé">
              <a:extLst>
                <a:ext uri="{FF2B5EF4-FFF2-40B4-BE49-F238E27FC236}">
                  <a16:creationId xmlns:a16="http://schemas.microsoft.com/office/drawing/2014/main" id="{5DD0F2CE-4BF5-4177-87AF-2BACC892F65E}"/>
                </a:ext>
              </a:extLst>
            </p:cNvPr>
            <p:cNvSpPr/>
            <p:nvPr/>
          </p:nvSpPr>
          <p:spPr bwMode="auto">
            <a:xfrm>
              <a:off x="6881813" y="4306888"/>
              <a:ext cx="68263" cy="33338"/>
            </a:xfrm>
            <a:custGeom>
              <a:avLst/>
              <a:gdLst>
                <a:gd name="T0" fmla="*/ 0 w 24"/>
                <a:gd name="T1" fmla="*/ 9 h 12"/>
                <a:gd name="T2" fmla="*/ 24 w 24"/>
                <a:gd name="T3" fmla="*/ 8 h 12"/>
                <a:gd name="T4" fmla="*/ 0 w 24"/>
                <a:gd name="T5" fmla="*/ 9 h 12"/>
              </a:gdLst>
              <a:ahLst/>
              <a:cxnLst>
                <a:cxn ang="0">
                  <a:pos x="T0" y="T1"/>
                </a:cxn>
                <a:cxn ang="0">
                  <a:pos x="T2" y="T3"/>
                </a:cxn>
                <a:cxn ang="0">
                  <a:pos x="T4" y="T5"/>
                </a:cxn>
              </a:cxnLst>
              <a:rect l="0" t="0" r="r" b="b"/>
              <a:pathLst>
                <a:path w="24" h="12">
                  <a:moveTo>
                    <a:pt x="0" y="9"/>
                  </a:moveTo>
                  <a:cubicBezTo>
                    <a:pt x="7" y="0"/>
                    <a:pt x="18" y="0"/>
                    <a:pt x="24" y="8"/>
                  </a:cubicBezTo>
                  <a:cubicBezTo>
                    <a:pt x="17" y="11"/>
                    <a:pt x="9" y="12"/>
                    <a:pt x="0" y="9"/>
                  </a:cubicBezTo>
                  <a:close/>
                </a:path>
              </a:pathLst>
            </a:custGeom>
            <a:solidFill>
              <a:srgbClr val="D447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íṥlíḋé">
              <a:extLst>
                <a:ext uri="{FF2B5EF4-FFF2-40B4-BE49-F238E27FC236}">
                  <a16:creationId xmlns:a16="http://schemas.microsoft.com/office/drawing/2014/main" id="{B7C24502-B987-407F-B967-A540FF5144CF}"/>
                </a:ext>
              </a:extLst>
            </p:cNvPr>
            <p:cNvSpPr/>
            <p:nvPr/>
          </p:nvSpPr>
          <p:spPr bwMode="auto">
            <a:xfrm>
              <a:off x="4910138" y="2119313"/>
              <a:ext cx="25400" cy="823913"/>
            </a:xfrm>
            <a:custGeom>
              <a:avLst/>
              <a:gdLst>
                <a:gd name="T0" fmla="*/ 9 w 9"/>
                <a:gd name="T1" fmla="*/ 0 h 294"/>
                <a:gd name="T2" fmla="*/ 0 w 9"/>
                <a:gd name="T3" fmla="*/ 6 h 294"/>
                <a:gd name="T4" fmla="*/ 0 w 9"/>
                <a:gd name="T5" fmla="*/ 287 h 294"/>
                <a:gd name="T6" fmla="*/ 9 w 9"/>
                <a:gd name="T7" fmla="*/ 294 h 294"/>
                <a:gd name="T8" fmla="*/ 9 w 9"/>
                <a:gd name="T9" fmla="*/ 0 h 294"/>
              </a:gdLst>
              <a:ahLst/>
              <a:cxnLst>
                <a:cxn ang="0">
                  <a:pos x="T0" y="T1"/>
                </a:cxn>
                <a:cxn ang="0">
                  <a:pos x="T2" y="T3"/>
                </a:cxn>
                <a:cxn ang="0">
                  <a:pos x="T4" y="T5"/>
                </a:cxn>
                <a:cxn ang="0">
                  <a:pos x="T6" y="T7"/>
                </a:cxn>
                <a:cxn ang="0">
                  <a:pos x="T8" y="T9"/>
                </a:cxn>
              </a:cxnLst>
              <a:rect l="0" t="0" r="r" b="b"/>
              <a:pathLst>
                <a:path w="9" h="294">
                  <a:moveTo>
                    <a:pt x="9" y="0"/>
                  </a:moveTo>
                  <a:cubicBezTo>
                    <a:pt x="6" y="2"/>
                    <a:pt x="3" y="4"/>
                    <a:pt x="0" y="6"/>
                  </a:cubicBezTo>
                  <a:cubicBezTo>
                    <a:pt x="0" y="287"/>
                    <a:pt x="0" y="287"/>
                    <a:pt x="0" y="287"/>
                  </a:cubicBezTo>
                  <a:cubicBezTo>
                    <a:pt x="3" y="289"/>
                    <a:pt x="6" y="291"/>
                    <a:pt x="9" y="294"/>
                  </a:cubicBezTo>
                  <a:cubicBezTo>
                    <a:pt x="9" y="196"/>
                    <a:pt x="9" y="98"/>
                    <a:pt x="9"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Sļïďé">
              <a:extLst>
                <a:ext uri="{FF2B5EF4-FFF2-40B4-BE49-F238E27FC236}">
                  <a16:creationId xmlns:a16="http://schemas.microsoft.com/office/drawing/2014/main" id="{490564FF-D23C-4A5C-8B47-4AC4F4045745}"/>
                </a:ext>
              </a:extLst>
            </p:cNvPr>
            <p:cNvSpPr/>
            <p:nvPr/>
          </p:nvSpPr>
          <p:spPr bwMode="auto">
            <a:xfrm>
              <a:off x="4935538" y="2039938"/>
              <a:ext cx="155575" cy="979488"/>
            </a:xfrm>
            <a:custGeom>
              <a:avLst/>
              <a:gdLst>
                <a:gd name="T0" fmla="*/ 55 w 55"/>
                <a:gd name="T1" fmla="*/ 0 h 349"/>
                <a:gd name="T2" fmla="*/ 0 w 55"/>
                <a:gd name="T3" fmla="*/ 28 h 349"/>
                <a:gd name="T4" fmla="*/ 0 w 55"/>
                <a:gd name="T5" fmla="*/ 322 h 349"/>
                <a:gd name="T6" fmla="*/ 55 w 55"/>
                <a:gd name="T7" fmla="*/ 349 h 349"/>
                <a:gd name="T8" fmla="*/ 55 w 55"/>
                <a:gd name="T9" fmla="*/ 170 h 349"/>
                <a:gd name="T10" fmla="*/ 55 w 55"/>
                <a:gd name="T11" fmla="*/ 0 h 349"/>
              </a:gdLst>
              <a:ahLst/>
              <a:cxnLst>
                <a:cxn ang="0">
                  <a:pos x="T0" y="T1"/>
                </a:cxn>
                <a:cxn ang="0">
                  <a:pos x="T2" y="T3"/>
                </a:cxn>
                <a:cxn ang="0">
                  <a:pos x="T4" y="T5"/>
                </a:cxn>
                <a:cxn ang="0">
                  <a:pos x="T6" y="T7"/>
                </a:cxn>
                <a:cxn ang="0">
                  <a:pos x="T8" y="T9"/>
                </a:cxn>
                <a:cxn ang="0">
                  <a:pos x="T10" y="T11"/>
                </a:cxn>
              </a:cxnLst>
              <a:rect l="0" t="0" r="r" b="b"/>
              <a:pathLst>
                <a:path w="55" h="349">
                  <a:moveTo>
                    <a:pt x="55" y="0"/>
                  </a:moveTo>
                  <a:cubicBezTo>
                    <a:pt x="35" y="6"/>
                    <a:pt x="16" y="15"/>
                    <a:pt x="0" y="28"/>
                  </a:cubicBezTo>
                  <a:cubicBezTo>
                    <a:pt x="0" y="126"/>
                    <a:pt x="0" y="224"/>
                    <a:pt x="0" y="322"/>
                  </a:cubicBezTo>
                  <a:cubicBezTo>
                    <a:pt x="16" y="334"/>
                    <a:pt x="35" y="343"/>
                    <a:pt x="55" y="349"/>
                  </a:cubicBezTo>
                  <a:cubicBezTo>
                    <a:pt x="55" y="289"/>
                    <a:pt x="55" y="230"/>
                    <a:pt x="55" y="170"/>
                  </a:cubicBezTo>
                  <a:cubicBezTo>
                    <a:pt x="55" y="114"/>
                    <a:pt x="55" y="57"/>
                    <a:pt x="55"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í$lîdè">
              <a:extLst>
                <a:ext uri="{FF2B5EF4-FFF2-40B4-BE49-F238E27FC236}">
                  <a16:creationId xmlns:a16="http://schemas.microsoft.com/office/drawing/2014/main" id="{D55ED873-8B9A-4BF3-8D9E-80001110F5D7}"/>
                </a:ext>
              </a:extLst>
            </p:cNvPr>
            <p:cNvSpPr/>
            <p:nvPr/>
          </p:nvSpPr>
          <p:spPr bwMode="auto">
            <a:xfrm>
              <a:off x="5091113" y="2035175"/>
              <a:ext cx="26988" cy="990600"/>
            </a:xfrm>
            <a:custGeom>
              <a:avLst/>
              <a:gdLst>
                <a:gd name="T0" fmla="*/ 10 w 10"/>
                <a:gd name="T1" fmla="*/ 0 h 353"/>
                <a:gd name="T2" fmla="*/ 0 w 10"/>
                <a:gd name="T3" fmla="*/ 2 h 353"/>
                <a:gd name="T4" fmla="*/ 0 w 10"/>
                <a:gd name="T5" fmla="*/ 172 h 353"/>
                <a:gd name="T6" fmla="*/ 0 w 10"/>
                <a:gd name="T7" fmla="*/ 351 h 353"/>
                <a:gd name="T8" fmla="*/ 10 w 10"/>
                <a:gd name="T9" fmla="*/ 353 h 353"/>
                <a:gd name="T10" fmla="*/ 10 w 10"/>
                <a:gd name="T11" fmla="*/ 0 h 353"/>
              </a:gdLst>
              <a:ahLst/>
              <a:cxnLst>
                <a:cxn ang="0">
                  <a:pos x="T0" y="T1"/>
                </a:cxn>
                <a:cxn ang="0">
                  <a:pos x="T2" y="T3"/>
                </a:cxn>
                <a:cxn ang="0">
                  <a:pos x="T4" y="T5"/>
                </a:cxn>
                <a:cxn ang="0">
                  <a:pos x="T6" y="T7"/>
                </a:cxn>
                <a:cxn ang="0">
                  <a:pos x="T8" y="T9"/>
                </a:cxn>
                <a:cxn ang="0">
                  <a:pos x="T10" y="T11"/>
                </a:cxn>
              </a:cxnLst>
              <a:rect l="0" t="0" r="r" b="b"/>
              <a:pathLst>
                <a:path w="10" h="353">
                  <a:moveTo>
                    <a:pt x="10" y="0"/>
                  </a:moveTo>
                  <a:cubicBezTo>
                    <a:pt x="7" y="0"/>
                    <a:pt x="3" y="1"/>
                    <a:pt x="0" y="2"/>
                  </a:cubicBezTo>
                  <a:cubicBezTo>
                    <a:pt x="0" y="59"/>
                    <a:pt x="0" y="116"/>
                    <a:pt x="0" y="172"/>
                  </a:cubicBezTo>
                  <a:cubicBezTo>
                    <a:pt x="0" y="232"/>
                    <a:pt x="0" y="291"/>
                    <a:pt x="0" y="351"/>
                  </a:cubicBezTo>
                  <a:cubicBezTo>
                    <a:pt x="4" y="352"/>
                    <a:pt x="7" y="352"/>
                    <a:pt x="10" y="353"/>
                  </a:cubicBezTo>
                  <a:cubicBezTo>
                    <a:pt x="10" y="235"/>
                    <a:pt x="10" y="118"/>
                    <a:pt x="1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í$1idê">
              <a:extLst>
                <a:ext uri="{FF2B5EF4-FFF2-40B4-BE49-F238E27FC236}">
                  <a16:creationId xmlns:a16="http://schemas.microsoft.com/office/drawing/2014/main" id="{4D3A53E3-CBCD-4BEA-8D6D-B241E771B8FD}"/>
                </a:ext>
              </a:extLst>
            </p:cNvPr>
            <p:cNvSpPr/>
            <p:nvPr/>
          </p:nvSpPr>
          <p:spPr bwMode="auto">
            <a:xfrm>
              <a:off x="5118101" y="2020888"/>
              <a:ext cx="627063" cy="1017588"/>
            </a:xfrm>
            <a:custGeom>
              <a:avLst/>
              <a:gdLst>
                <a:gd name="T0" fmla="*/ 41 w 223"/>
                <a:gd name="T1" fmla="*/ 0 h 363"/>
                <a:gd name="T2" fmla="*/ 0 w 223"/>
                <a:gd name="T3" fmla="*/ 5 h 363"/>
                <a:gd name="T4" fmla="*/ 0 w 223"/>
                <a:gd name="T5" fmla="*/ 358 h 363"/>
                <a:gd name="T6" fmla="*/ 41 w 223"/>
                <a:gd name="T7" fmla="*/ 363 h 363"/>
                <a:gd name="T8" fmla="*/ 223 w 223"/>
                <a:gd name="T9" fmla="*/ 181 h 363"/>
                <a:gd name="T10" fmla="*/ 41 w 223"/>
                <a:gd name="T11" fmla="*/ 0 h 363"/>
              </a:gdLst>
              <a:ahLst/>
              <a:cxnLst>
                <a:cxn ang="0">
                  <a:pos x="T0" y="T1"/>
                </a:cxn>
                <a:cxn ang="0">
                  <a:pos x="T2" y="T3"/>
                </a:cxn>
                <a:cxn ang="0">
                  <a:pos x="T4" y="T5"/>
                </a:cxn>
                <a:cxn ang="0">
                  <a:pos x="T6" y="T7"/>
                </a:cxn>
                <a:cxn ang="0">
                  <a:pos x="T8" y="T9"/>
                </a:cxn>
                <a:cxn ang="0">
                  <a:pos x="T10" y="T11"/>
                </a:cxn>
              </a:cxnLst>
              <a:rect l="0" t="0" r="r" b="b"/>
              <a:pathLst>
                <a:path w="223" h="363">
                  <a:moveTo>
                    <a:pt x="41" y="0"/>
                  </a:moveTo>
                  <a:cubicBezTo>
                    <a:pt x="27" y="0"/>
                    <a:pt x="13" y="2"/>
                    <a:pt x="0" y="5"/>
                  </a:cubicBezTo>
                  <a:cubicBezTo>
                    <a:pt x="0" y="123"/>
                    <a:pt x="0" y="240"/>
                    <a:pt x="0" y="358"/>
                  </a:cubicBezTo>
                  <a:cubicBezTo>
                    <a:pt x="13" y="361"/>
                    <a:pt x="27" y="363"/>
                    <a:pt x="41" y="363"/>
                  </a:cubicBezTo>
                  <a:cubicBezTo>
                    <a:pt x="141" y="363"/>
                    <a:pt x="223" y="282"/>
                    <a:pt x="223" y="181"/>
                  </a:cubicBezTo>
                  <a:cubicBezTo>
                    <a:pt x="223" y="81"/>
                    <a:pt x="141" y="0"/>
                    <a:pt x="41"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ï$ḻïde">
              <a:extLst>
                <a:ext uri="{FF2B5EF4-FFF2-40B4-BE49-F238E27FC236}">
                  <a16:creationId xmlns:a16="http://schemas.microsoft.com/office/drawing/2014/main" id="{E3A7CABF-158C-4C91-92CF-8FDBE6EE2304}"/>
                </a:ext>
              </a:extLst>
            </p:cNvPr>
            <p:cNvSpPr/>
            <p:nvPr/>
          </p:nvSpPr>
          <p:spPr bwMode="auto">
            <a:xfrm>
              <a:off x="4602163" y="1808163"/>
              <a:ext cx="1171575" cy="1146175"/>
            </a:xfrm>
            <a:custGeom>
              <a:avLst/>
              <a:gdLst>
                <a:gd name="T0" fmla="*/ 409 w 417"/>
                <a:gd name="T1" fmla="*/ 205 h 409"/>
                <a:gd name="T2" fmla="*/ 194 w 417"/>
                <a:gd name="T3" fmla="*/ 11 h 409"/>
                <a:gd name="T4" fmla="*/ 115 w 417"/>
                <a:gd name="T5" fmla="*/ 323 h 409"/>
                <a:gd name="T6" fmla="*/ 162 w 417"/>
                <a:gd name="T7" fmla="*/ 288 h 409"/>
                <a:gd name="T8" fmla="*/ 100 w 417"/>
                <a:gd name="T9" fmla="*/ 235 h 409"/>
                <a:gd name="T10" fmla="*/ 73 w 417"/>
                <a:gd name="T11" fmla="*/ 150 h 409"/>
                <a:gd name="T12" fmla="*/ 233 w 417"/>
                <a:gd name="T13" fmla="*/ 60 h 409"/>
                <a:gd name="T14" fmla="*/ 326 w 417"/>
                <a:gd name="T15" fmla="*/ 131 h 409"/>
                <a:gd name="T16" fmla="*/ 332 w 417"/>
                <a:gd name="T17" fmla="*/ 213 h 409"/>
                <a:gd name="T18" fmla="*/ 310 w 417"/>
                <a:gd name="T19" fmla="*/ 263 h 409"/>
                <a:gd name="T20" fmla="*/ 247 w 417"/>
                <a:gd name="T21" fmla="*/ 297 h 409"/>
                <a:gd name="T22" fmla="*/ 322 w 417"/>
                <a:gd name="T23" fmla="*/ 347 h 409"/>
                <a:gd name="T24" fmla="*/ 265 w 417"/>
                <a:gd name="T25" fmla="*/ 261 h 409"/>
                <a:gd name="T26" fmla="*/ 150 w 417"/>
                <a:gd name="T27" fmla="*/ 263 h 409"/>
                <a:gd name="T28" fmla="*/ 265 w 417"/>
                <a:gd name="T29" fmla="*/ 229 h 409"/>
                <a:gd name="T30" fmla="*/ 252 w 417"/>
                <a:gd name="T31" fmla="*/ 96 h 409"/>
                <a:gd name="T32" fmla="*/ 108 w 417"/>
                <a:gd name="T33" fmla="*/ 215 h 409"/>
                <a:gd name="T34" fmla="*/ 277 w 417"/>
                <a:gd name="T35" fmla="*/ 281 h 409"/>
                <a:gd name="T36" fmla="*/ 136 w 417"/>
                <a:gd name="T37" fmla="*/ 381 h 409"/>
                <a:gd name="T38" fmla="*/ 276 w 417"/>
                <a:gd name="T39" fmla="*/ 365 h 409"/>
                <a:gd name="T40" fmla="*/ 264 w 417"/>
                <a:gd name="T41" fmla="*/ 333 h 409"/>
                <a:gd name="T42" fmla="*/ 159 w 417"/>
                <a:gd name="T43" fmla="*/ 336 h 409"/>
                <a:gd name="T44" fmla="*/ 290 w 417"/>
                <a:gd name="T45" fmla="*/ 88 h 409"/>
                <a:gd name="T46" fmla="*/ 125 w 417"/>
                <a:gd name="T47" fmla="*/ 86 h 409"/>
                <a:gd name="T48" fmla="*/ 257 w 417"/>
                <a:gd name="T49" fmla="*/ 87 h 409"/>
                <a:gd name="T50" fmla="*/ 237 w 417"/>
                <a:gd name="T51" fmla="*/ 332 h 409"/>
                <a:gd name="T52" fmla="*/ 259 w 417"/>
                <a:gd name="T53" fmla="*/ 310 h 409"/>
                <a:gd name="T54" fmla="*/ 165 w 417"/>
                <a:gd name="T55" fmla="*/ 304 h 409"/>
                <a:gd name="T56" fmla="*/ 166 w 417"/>
                <a:gd name="T57" fmla="*/ 330 h 409"/>
                <a:gd name="T58" fmla="*/ 163 w 417"/>
                <a:gd name="T59" fmla="*/ 221 h 409"/>
                <a:gd name="T60" fmla="*/ 251 w 417"/>
                <a:gd name="T61" fmla="*/ 267 h 409"/>
                <a:gd name="T62" fmla="*/ 214 w 417"/>
                <a:gd name="T63" fmla="*/ 253 h 409"/>
                <a:gd name="T64" fmla="*/ 163 w 417"/>
                <a:gd name="T65" fmla="*/ 247 h 409"/>
                <a:gd name="T66" fmla="*/ 186 w 417"/>
                <a:gd name="T67" fmla="*/ 227 h 409"/>
                <a:gd name="T68" fmla="*/ 308 w 417"/>
                <a:gd name="T69" fmla="*/ 134 h 409"/>
                <a:gd name="T70" fmla="*/ 329 w 417"/>
                <a:gd name="T71" fmla="*/ 199 h 409"/>
                <a:gd name="T72" fmla="*/ 83 w 417"/>
                <a:gd name="T73" fmla="*/ 143 h 409"/>
                <a:gd name="T74" fmla="*/ 100 w 417"/>
                <a:gd name="T75" fmla="*/ 197 h 409"/>
                <a:gd name="T76" fmla="*/ 224 w 417"/>
                <a:gd name="T77" fmla="*/ 302 h 409"/>
                <a:gd name="T78" fmla="*/ 326 w 417"/>
                <a:gd name="T79" fmla="*/ 213 h 409"/>
                <a:gd name="T80" fmla="*/ 307 w 417"/>
                <a:gd name="T81" fmla="*/ 242 h 409"/>
                <a:gd name="T82" fmla="*/ 215 w 417"/>
                <a:gd name="T83" fmla="*/ 247 h 409"/>
                <a:gd name="T84" fmla="*/ 327 w 417"/>
                <a:gd name="T85" fmla="*/ 233 h 409"/>
                <a:gd name="T86" fmla="*/ 192 w 417"/>
                <a:gd name="T87" fmla="*/ 256 h 409"/>
                <a:gd name="T88" fmla="*/ 174 w 417"/>
                <a:gd name="T89" fmla="*/ 247 h 409"/>
                <a:gd name="T90" fmla="*/ 95 w 417"/>
                <a:gd name="T91" fmla="*/ 359 h 409"/>
                <a:gd name="T92" fmla="*/ 130 w 417"/>
                <a:gd name="T93" fmla="*/ 353 h 409"/>
                <a:gd name="T94" fmla="*/ 288 w 417"/>
                <a:gd name="T95" fmla="*/ 372 h 409"/>
                <a:gd name="T96" fmla="*/ 283 w 417"/>
                <a:gd name="T97" fmla="*/ 353 h 409"/>
                <a:gd name="T98" fmla="*/ 284 w 417"/>
                <a:gd name="T99" fmla="*/ 349 h 409"/>
                <a:gd name="T100" fmla="*/ 102 w 417"/>
                <a:gd name="T101" fmla="*/ 343 h 409"/>
                <a:gd name="T102" fmla="*/ 114 w 417"/>
                <a:gd name="T103" fmla="*/ 331 h 409"/>
                <a:gd name="T104" fmla="*/ 310 w 417"/>
                <a:gd name="T105" fmla="*/ 235 h 409"/>
                <a:gd name="T106" fmla="*/ 120 w 417"/>
                <a:gd name="T107" fmla="*/ 377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7" h="409">
                  <a:moveTo>
                    <a:pt x="204" y="409"/>
                  </a:moveTo>
                  <a:cubicBezTo>
                    <a:pt x="92" y="409"/>
                    <a:pt x="0" y="317"/>
                    <a:pt x="0" y="204"/>
                  </a:cubicBezTo>
                  <a:cubicBezTo>
                    <a:pt x="1" y="91"/>
                    <a:pt x="93" y="0"/>
                    <a:pt x="206" y="0"/>
                  </a:cubicBezTo>
                  <a:cubicBezTo>
                    <a:pt x="318" y="0"/>
                    <a:pt x="410" y="92"/>
                    <a:pt x="409" y="205"/>
                  </a:cubicBezTo>
                  <a:cubicBezTo>
                    <a:pt x="409" y="318"/>
                    <a:pt x="317" y="409"/>
                    <a:pt x="204" y="409"/>
                  </a:cubicBezTo>
                  <a:close/>
                  <a:moveTo>
                    <a:pt x="325" y="355"/>
                  </a:moveTo>
                  <a:cubicBezTo>
                    <a:pt x="380" y="314"/>
                    <a:pt x="417" y="231"/>
                    <a:pt x="389" y="145"/>
                  </a:cubicBezTo>
                  <a:cubicBezTo>
                    <a:pt x="362" y="61"/>
                    <a:pt x="280" y="5"/>
                    <a:pt x="194" y="11"/>
                  </a:cubicBezTo>
                  <a:cubicBezTo>
                    <a:pt x="103" y="18"/>
                    <a:pt x="31" y="82"/>
                    <a:pt x="14" y="171"/>
                  </a:cubicBezTo>
                  <a:cubicBezTo>
                    <a:pt x="0" y="253"/>
                    <a:pt x="42" y="326"/>
                    <a:pt x="88" y="357"/>
                  </a:cubicBezTo>
                  <a:cubicBezTo>
                    <a:pt x="88" y="356"/>
                    <a:pt x="89" y="354"/>
                    <a:pt x="89" y="353"/>
                  </a:cubicBezTo>
                  <a:cubicBezTo>
                    <a:pt x="93" y="338"/>
                    <a:pt x="101" y="328"/>
                    <a:pt x="115" y="323"/>
                  </a:cubicBezTo>
                  <a:cubicBezTo>
                    <a:pt x="124" y="319"/>
                    <a:pt x="133" y="316"/>
                    <a:pt x="142" y="313"/>
                  </a:cubicBezTo>
                  <a:cubicBezTo>
                    <a:pt x="143" y="312"/>
                    <a:pt x="145" y="311"/>
                    <a:pt x="145" y="310"/>
                  </a:cubicBezTo>
                  <a:cubicBezTo>
                    <a:pt x="147" y="301"/>
                    <a:pt x="154" y="298"/>
                    <a:pt x="162" y="297"/>
                  </a:cubicBezTo>
                  <a:cubicBezTo>
                    <a:pt x="162" y="294"/>
                    <a:pt x="162" y="291"/>
                    <a:pt x="162" y="288"/>
                  </a:cubicBezTo>
                  <a:cubicBezTo>
                    <a:pt x="158" y="288"/>
                    <a:pt x="156" y="288"/>
                    <a:pt x="153" y="288"/>
                  </a:cubicBezTo>
                  <a:cubicBezTo>
                    <a:pt x="142" y="288"/>
                    <a:pt x="132" y="287"/>
                    <a:pt x="121" y="286"/>
                  </a:cubicBezTo>
                  <a:cubicBezTo>
                    <a:pt x="109" y="285"/>
                    <a:pt x="102" y="277"/>
                    <a:pt x="101" y="266"/>
                  </a:cubicBezTo>
                  <a:cubicBezTo>
                    <a:pt x="100" y="255"/>
                    <a:pt x="100" y="245"/>
                    <a:pt x="100" y="235"/>
                  </a:cubicBezTo>
                  <a:cubicBezTo>
                    <a:pt x="100" y="228"/>
                    <a:pt x="100" y="222"/>
                    <a:pt x="100" y="215"/>
                  </a:cubicBezTo>
                  <a:cubicBezTo>
                    <a:pt x="98" y="215"/>
                    <a:pt x="96" y="215"/>
                    <a:pt x="95" y="215"/>
                  </a:cubicBezTo>
                  <a:cubicBezTo>
                    <a:pt x="80" y="214"/>
                    <a:pt x="74" y="208"/>
                    <a:pt x="71" y="193"/>
                  </a:cubicBezTo>
                  <a:cubicBezTo>
                    <a:pt x="69" y="179"/>
                    <a:pt x="70" y="164"/>
                    <a:pt x="73" y="150"/>
                  </a:cubicBezTo>
                  <a:cubicBezTo>
                    <a:pt x="75" y="144"/>
                    <a:pt x="78" y="137"/>
                    <a:pt x="82" y="133"/>
                  </a:cubicBezTo>
                  <a:cubicBezTo>
                    <a:pt x="87" y="129"/>
                    <a:pt x="90" y="124"/>
                    <a:pt x="91" y="119"/>
                  </a:cubicBezTo>
                  <a:cubicBezTo>
                    <a:pt x="101" y="93"/>
                    <a:pt x="120" y="78"/>
                    <a:pt x="145" y="69"/>
                  </a:cubicBezTo>
                  <a:cubicBezTo>
                    <a:pt x="173" y="58"/>
                    <a:pt x="203" y="57"/>
                    <a:pt x="233" y="60"/>
                  </a:cubicBezTo>
                  <a:cubicBezTo>
                    <a:pt x="248" y="62"/>
                    <a:pt x="263" y="65"/>
                    <a:pt x="277" y="72"/>
                  </a:cubicBezTo>
                  <a:cubicBezTo>
                    <a:pt x="281" y="74"/>
                    <a:pt x="285" y="77"/>
                    <a:pt x="289" y="80"/>
                  </a:cubicBezTo>
                  <a:cubicBezTo>
                    <a:pt x="303" y="88"/>
                    <a:pt x="313" y="99"/>
                    <a:pt x="318" y="115"/>
                  </a:cubicBezTo>
                  <a:cubicBezTo>
                    <a:pt x="320" y="120"/>
                    <a:pt x="323" y="126"/>
                    <a:pt x="326" y="131"/>
                  </a:cubicBezTo>
                  <a:cubicBezTo>
                    <a:pt x="328" y="134"/>
                    <a:pt x="332" y="137"/>
                    <a:pt x="333" y="141"/>
                  </a:cubicBezTo>
                  <a:cubicBezTo>
                    <a:pt x="340" y="157"/>
                    <a:pt x="341" y="174"/>
                    <a:pt x="339" y="191"/>
                  </a:cubicBezTo>
                  <a:cubicBezTo>
                    <a:pt x="338" y="197"/>
                    <a:pt x="335" y="203"/>
                    <a:pt x="332" y="209"/>
                  </a:cubicBezTo>
                  <a:cubicBezTo>
                    <a:pt x="332" y="210"/>
                    <a:pt x="332" y="211"/>
                    <a:pt x="332" y="213"/>
                  </a:cubicBezTo>
                  <a:cubicBezTo>
                    <a:pt x="332" y="216"/>
                    <a:pt x="333" y="220"/>
                    <a:pt x="334" y="223"/>
                  </a:cubicBezTo>
                  <a:cubicBezTo>
                    <a:pt x="338" y="241"/>
                    <a:pt x="331" y="251"/>
                    <a:pt x="313" y="254"/>
                  </a:cubicBezTo>
                  <a:cubicBezTo>
                    <a:pt x="312" y="254"/>
                    <a:pt x="312" y="254"/>
                    <a:pt x="310" y="254"/>
                  </a:cubicBezTo>
                  <a:cubicBezTo>
                    <a:pt x="310" y="257"/>
                    <a:pt x="310" y="260"/>
                    <a:pt x="310" y="263"/>
                  </a:cubicBezTo>
                  <a:cubicBezTo>
                    <a:pt x="310" y="272"/>
                    <a:pt x="306" y="277"/>
                    <a:pt x="299" y="283"/>
                  </a:cubicBezTo>
                  <a:cubicBezTo>
                    <a:pt x="292" y="288"/>
                    <a:pt x="285" y="288"/>
                    <a:pt x="277" y="288"/>
                  </a:cubicBezTo>
                  <a:cubicBezTo>
                    <a:pt x="267" y="289"/>
                    <a:pt x="257" y="289"/>
                    <a:pt x="247" y="289"/>
                  </a:cubicBezTo>
                  <a:cubicBezTo>
                    <a:pt x="247" y="292"/>
                    <a:pt x="247" y="294"/>
                    <a:pt x="247" y="297"/>
                  </a:cubicBezTo>
                  <a:cubicBezTo>
                    <a:pt x="257" y="297"/>
                    <a:pt x="264" y="301"/>
                    <a:pt x="267" y="310"/>
                  </a:cubicBezTo>
                  <a:cubicBezTo>
                    <a:pt x="267" y="311"/>
                    <a:pt x="270" y="312"/>
                    <a:pt x="271" y="313"/>
                  </a:cubicBezTo>
                  <a:cubicBezTo>
                    <a:pt x="283" y="317"/>
                    <a:pt x="294" y="321"/>
                    <a:pt x="305" y="326"/>
                  </a:cubicBezTo>
                  <a:cubicBezTo>
                    <a:pt x="314" y="330"/>
                    <a:pt x="319" y="337"/>
                    <a:pt x="322" y="347"/>
                  </a:cubicBezTo>
                  <a:cubicBezTo>
                    <a:pt x="323" y="349"/>
                    <a:pt x="324" y="352"/>
                    <a:pt x="325" y="355"/>
                  </a:cubicBezTo>
                  <a:close/>
                  <a:moveTo>
                    <a:pt x="301" y="254"/>
                  </a:moveTo>
                  <a:cubicBezTo>
                    <a:pt x="289" y="254"/>
                    <a:pt x="277" y="254"/>
                    <a:pt x="265" y="254"/>
                  </a:cubicBezTo>
                  <a:cubicBezTo>
                    <a:pt x="265" y="257"/>
                    <a:pt x="265" y="259"/>
                    <a:pt x="265" y="261"/>
                  </a:cubicBezTo>
                  <a:cubicBezTo>
                    <a:pt x="264" y="269"/>
                    <a:pt x="260" y="273"/>
                    <a:pt x="252" y="273"/>
                  </a:cubicBezTo>
                  <a:cubicBezTo>
                    <a:pt x="224" y="273"/>
                    <a:pt x="196" y="273"/>
                    <a:pt x="168" y="273"/>
                  </a:cubicBezTo>
                  <a:cubicBezTo>
                    <a:pt x="164" y="273"/>
                    <a:pt x="160" y="273"/>
                    <a:pt x="158" y="271"/>
                  </a:cubicBezTo>
                  <a:cubicBezTo>
                    <a:pt x="154" y="269"/>
                    <a:pt x="150" y="266"/>
                    <a:pt x="150" y="263"/>
                  </a:cubicBezTo>
                  <a:cubicBezTo>
                    <a:pt x="149" y="250"/>
                    <a:pt x="150" y="236"/>
                    <a:pt x="151" y="223"/>
                  </a:cubicBezTo>
                  <a:cubicBezTo>
                    <a:pt x="151" y="219"/>
                    <a:pt x="154" y="216"/>
                    <a:pt x="159" y="216"/>
                  </a:cubicBezTo>
                  <a:cubicBezTo>
                    <a:pt x="189" y="216"/>
                    <a:pt x="219" y="216"/>
                    <a:pt x="250" y="216"/>
                  </a:cubicBezTo>
                  <a:cubicBezTo>
                    <a:pt x="257" y="216"/>
                    <a:pt x="263" y="221"/>
                    <a:pt x="265" y="229"/>
                  </a:cubicBezTo>
                  <a:cubicBezTo>
                    <a:pt x="265" y="231"/>
                    <a:pt x="265" y="233"/>
                    <a:pt x="266" y="235"/>
                  </a:cubicBezTo>
                  <a:cubicBezTo>
                    <a:pt x="278" y="235"/>
                    <a:pt x="289" y="235"/>
                    <a:pt x="300" y="235"/>
                  </a:cubicBezTo>
                  <a:cubicBezTo>
                    <a:pt x="300" y="207"/>
                    <a:pt x="300" y="179"/>
                    <a:pt x="300" y="151"/>
                  </a:cubicBezTo>
                  <a:cubicBezTo>
                    <a:pt x="300" y="122"/>
                    <a:pt x="277" y="102"/>
                    <a:pt x="252" y="96"/>
                  </a:cubicBezTo>
                  <a:cubicBezTo>
                    <a:pt x="226" y="90"/>
                    <a:pt x="199" y="91"/>
                    <a:pt x="173" y="93"/>
                  </a:cubicBezTo>
                  <a:cubicBezTo>
                    <a:pt x="155" y="94"/>
                    <a:pt x="141" y="102"/>
                    <a:pt x="127" y="113"/>
                  </a:cubicBezTo>
                  <a:cubicBezTo>
                    <a:pt x="116" y="122"/>
                    <a:pt x="111" y="134"/>
                    <a:pt x="110" y="148"/>
                  </a:cubicBezTo>
                  <a:cubicBezTo>
                    <a:pt x="109" y="170"/>
                    <a:pt x="109" y="192"/>
                    <a:pt x="108" y="215"/>
                  </a:cubicBezTo>
                  <a:cubicBezTo>
                    <a:pt x="108" y="231"/>
                    <a:pt x="108" y="247"/>
                    <a:pt x="109" y="263"/>
                  </a:cubicBezTo>
                  <a:cubicBezTo>
                    <a:pt x="110" y="272"/>
                    <a:pt x="116" y="279"/>
                    <a:pt x="126" y="280"/>
                  </a:cubicBezTo>
                  <a:cubicBezTo>
                    <a:pt x="130" y="281"/>
                    <a:pt x="134" y="281"/>
                    <a:pt x="138" y="281"/>
                  </a:cubicBezTo>
                  <a:cubicBezTo>
                    <a:pt x="185" y="281"/>
                    <a:pt x="231" y="281"/>
                    <a:pt x="277" y="281"/>
                  </a:cubicBezTo>
                  <a:cubicBezTo>
                    <a:pt x="295" y="281"/>
                    <a:pt x="302" y="273"/>
                    <a:pt x="301" y="254"/>
                  </a:cubicBezTo>
                  <a:close/>
                  <a:moveTo>
                    <a:pt x="126" y="324"/>
                  </a:moveTo>
                  <a:cubicBezTo>
                    <a:pt x="136" y="333"/>
                    <a:pt x="138" y="343"/>
                    <a:pt x="137" y="354"/>
                  </a:cubicBezTo>
                  <a:cubicBezTo>
                    <a:pt x="137" y="363"/>
                    <a:pt x="136" y="372"/>
                    <a:pt x="136" y="381"/>
                  </a:cubicBezTo>
                  <a:cubicBezTo>
                    <a:pt x="136" y="383"/>
                    <a:pt x="138" y="386"/>
                    <a:pt x="139" y="386"/>
                  </a:cubicBezTo>
                  <a:cubicBezTo>
                    <a:pt x="184" y="402"/>
                    <a:pt x="229" y="402"/>
                    <a:pt x="274" y="385"/>
                  </a:cubicBezTo>
                  <a:cubicBezTo>
                    <a:pt x="276" y="384"/>
                    <a:pt x="277" y="381"/>
                    <a:pt x="277" y="379"/>
                  </a:cubicBezTo>
                  <a:cubicBezTo>
                    <a:pt x="277" y="375"/>
                    <a:pt x="276" y="370"/>
                    <a:pt x="276" y="365"/>
                  </a:cubicBezTo>
                  <a:cubicBezTo>
                    <a:pt x="276" y="351"/>
                    <a:pt x="273" y="336"/>
                    <a:pt x="288" y="324"/>
                  </a:cubicBezTo>
                  <a:cubicBezTo>
                    <a:pt x="281" y="322"/>
                    <a:pt x="275" y="319"/>
                    <a:pt x="268" y="317"/>
                  </a:cubicBezTo>
                  <a:cubicBezTo>
                    <a:pt x="268" y="319"/>
                    <a:pt x="268" y="320"/>
                    <a:pt x="267" y="322"/>
                  </a:cubicBezTo>
                  <a:cubicBezTo>
                    <a:pt x="266" y="326"/>
                    <a:pt x="266" y="331"/>
                    <a:pt x="264" y="333"/>
                  </a:cubicBezTo>
                  <a:cubicBezTo>
                    <a:pt x="261" y="336"/>
                    <a:pt x="256" y="336"/>
                    <a:pt x="252" y="337"/>
                  </a:cubicBezTo>
                  <a:cubicBezTo>
                    <a:pt x="251" y="338"/>
                    <a:pt x="249" y="338"/>
                    <a:pt x="248" y="338"/>
                  </a:cubicBezTo>
                  <a:cubicBezTo>
                    <a:pt x="227" y="338"/>
                    <a:pt x="205" y="339"/>
                    <a:pt x="184" y="339"/>
                  </a:cubicBezTo>
                  <a:cubicBezTo>
                    <a:pt x="175" y="339"/>
                    <a:pt x="167" y="338"/>
                    <a:pt x="159" y="336"/>
                  </a:cubicBezTo>
                  <a:cubicBezTo>
                    <a:pt x="150" y="334"/>
                    <a:pt x="141" y="332"/>
                    <a:pt x="144" y="317"/>
                  </a:cubicBezTo>
                  <a:cubicBezTo>
                    <a:pt x="137" y="320"/>
                    <a:pt x="132" y="322"/>
                    <a:pt x="126" y="324"/>
                  </a:cubicBezTo>
                  <a:close/>
                  <a:moveTo>
                    <a:pt x="314" y="126"/>
                  </a:moveTo>
                  <a:cubicBezTo>
                    <a:pt x="312" y="110"/>
                    <a:pt x="304" y="97"/>
                    <a:pt x="290" y="88"/>
                  </a:cubicBezTo>
                  <a:cubicBezTo>
                    <a:pt x="283" y="83"/>
                    <a:pt x="275" y="79"/>
                    <a:pt x="268" y="75"/>
                  </a:cubicBezTo>
                  <a:cubicBezTo>
                    <a:pt x="264" y="73"/>
                    <a:pt x="260" y="72"/>
                    <a:pt x="255" y="71"/>
                  </a:cubicBezTo>
                  <a:cubicBezTo>
                    <a:pt x="242" y="69"/>
                    <a:pt x="228" y="67"/>
                    <a:pt x="215" y="66"/>
                  </a:cubicBezTo>
                  <a:cubicBezTo>
                    <a:pt x="183" y="63"/>
                    <a:pt x="153" y="69"/>
                    <a:pt x="125" y="86"/>
                  </a:cubicBezTo>
                  <a:cubicBezTo>
                    <a:pt x="110" y="95"/>
                    <a:pt x="100" y="109"/>
                    <a:pt x="94" y="126"/>
                  </a:cubicBezTo>
                  <a:cubicBezTo>
                    <a:pt x="104" y="128"/>
                    <a:pt x="103" y="128"/>
                    <a:pt x="108" y="121"/>
                  </a:cubicBezTo>
                  <a:cubicBezTo>
                    <a:pt x="119" y="104"/>
                    <a:pt x="134" y="92"/>
                    <a:pt x="154" y="87"/>
                  </a:cubicBezTo>
                  <a:cubicBezTo>
                    <a:pt x="188" y="79"/>
                    <a:pt x="223" y="79"/>
                    <a:pt x="257" y="87"/>
                  </a:cubicBezTo>
                  <a:cubicBezTo>
                    <a:pt x="276" y="92"/>
                    <a:pt x="291" y="104"/>
                    <a:pt x="302" y="121"/>
                  </a:cubicBezTo>
                  <a:cubicBezTo>
                    <a:pt x="305" y="127"/>
                    <a:pt x="308" y="129"/>
                    <a:pt x="314" y="126"/>
                  </a:cubicBezTo>
                  <a:close/>
                  <a:moveTo>
                    <a:pt x="210" y="333"/>
                  </a:moveTo>
                  <a:cubicBezTo>
                    <a:pt x="219" y="333"/>
                    <a:pt x="228" y="332"/>
                    <a:pt x="237" y="332"/>
                  </a:cubicBezTo>
                  <a:cubicBezTo>
                    <a:pt x="238" y="332"/>
                    <a:pt x="239" y="332"/>
                    <a:pt x="240" y="332"/>
                  </a:cubicBezTo>
                  <a:cubicBezTo>
                    <a:pt x="245" y="330"/>
                    <a:pt x="251" y="329"/>
                    <a:pt x="257" y="328"/>
                  </a:cubicBezTo>
                  <a:cubicBezTo>
                    <a:pt x="258" y="327"/>
                    <a:pt x="260" y="326"/>
                    <a:pt x="260" y="325"/>
                  </a:cubicBezTo>
                  <a:cubicBezTo>
                    <a:pt x="260" y="320"/>
                    <a:pt x="260" y="315"/>
                    <a:pt x="259" y="310"/>
                  </a:cubicBezTo>
                  <a:cubicBezTo>
                    <a:pt x="257" y="304"/>
                    <a:pt x="250" y="302"/>
                    <a:pt x="247" y="304"/>
                  </a:cubicBezTo>
                  <a:cubicBezTo>
                    <a:pt x="243" y="306"/>
                    <a:pt x="238" y="308"/>
                    <a:pt x="234" y="308"/>
                  </a:cubicBezTo>
                  <a:cubicBezTo>
                    <a:pt x="215" y="309"/>
                    <a:pt x="196" y="309"/>
                    <a:pt x="176" y="308"/>
                  </a:cubicBezTo>
                  <a:cubicBezTo>
                    <a:pt x="172" y="308"/>
                    <a:pt x="169" y="305"/>
                    <a:pt x="165" y="304"/>
                  </a:cubicBezTo>
                  <a:cubicBezTo>
                    <a:pt x="162" y="304"/>
                    <a:pt x="159" y="303"/>
                    <a:pt x="157" y="304"/>
                  </a:cubicBezTo>
                  <a:cubicBezTo>
                    <a:pt x="150" y="308"/>
                    <a:pt x="150" y="316"/>
                    <a:pt x="151" y="322"/>
                  </a:cubicBezTo>
                  <a:cubicBezTo>
                    <a:pt x="152" y="325"/>
                    <a:pt x="157" y="327"/>
                    <a:pt x="160" y="329"/>
                  </a:cubicBezTo>
                  <a:cubicBezTo>
                    <a:pt x="162" y="330"/>
                    <a:pt x="164" y="330"/>
                    <a:pt x="166" y="330"/>
                  </a:cubicBezTo>
                  <a:cubicBezTo>
                    <a:pt x="181" y="332"/>
                    <a:pt x="210" y="333"/>
                    <a:pt x="210" y="333"/>
                  </a:cubicBezTo>
                  <a:close/>
                  <a:moveTo>
                    <a:pt x="258" y="235"/>
                  </a:moveTo>
                  <a:cubicBezTo>
                    <a:pt x="259" y="227"/>
                    <a:pt x="255" y="222"/>
                    <a:pt x="247" y="222"/>
                  </a:cubicBezTo>
                  <a:cubicBezTo>
                    <a:pt x="219" y="221"/>
                    <a:pt x="191" y="221"/>
                    <a:pt x="163" y="221"/>
                  </a:cubicBezTo>
                  <a:cubicBezTo>
                    <a:pt x="158" y="221"/>
                    <a:pt x="157" y="224"/>
                    <a:pt x="156" y="228"/>
                  </a:cubicBezTo>
                  <a:cubicBezTo>
                    <a:pt x="156" y="237"/>
                    <a:pt x="156" y="245"/>
                    <a:pt x="156" y="253"/>
                  </a:cubicBezTo>
                  <a:cubicBezTo>
                    <a:pt x="156" y="264"/>
                    <a:pt x="158" y="267"/>
                    <a:pt x="169" y="267"/>
                  </a:cubicBezTo>
                  <a:cubicBezTo>
                    <a:pt x="196" y="267"/>
                    <a:pt x="224" y="267"/>
                    <a:pt x="251" y="267"/>
                  </a:cubicBezTo>
                  <a:cubicBezTo>
                    <a:pt x="252" y="267"/>
                    <a:pt x="253" y="267"/>
                    <a:pt x="254" y="267"/>
                  </a:cubicBezTo>
                  <a:cubicBezTo>
                    <a:pt x="258" y="265"/>
                    <a:pt x="258" y="261"/>
                    <a:pt x="258" y="258"/>
                  </a:cubicBezTo>
                  <a:cubicBezTo>
                    <a:pt x="258" y="254"/>
                    <a:pt x="256" y="253"/>
                    <a:pt x="253" y="253"/>
                  </a:cubicBezTo>
                  <a:cubicBezTo>
                    <a:pt x="240" y="253"/>
                    <a:pt x="227" y="253"/>
                    <a:pt x="214" y="253"/>
                  </a:cubicBezTo>
                  <a:cubicBezTo>
                    <a:pt x="213" y="253"/>
                    <a:pt x="211" y="254"/>
                    <a:pt x="210" y="255"/>
                  </a:cubicBezTo>
                  <a:cubicBezTo>
                    <a:pt x="202" y="264"/>
                    <a:pt x="183" y="266"/>
                    <a:pt x="173" y="259"/>
                  </a:cubicBezTo>
                  <a:cubicBezTo>
                    <a:pt x="171" y="257"/>
                    <a:pt x="170" y="254"/>
                    <a:pt x="168" y="252"/>
                  </a:cubicBezTo>
                  <a:cubicBezTo>
                    <a:pt x="167" y="250"/>
                    <a:pt x="165" y="249"/>
                    <a:pt x="163" y="247"/>
                  </a:cubicBezTo>
                  <a:cubicBezTo>
                    <a:pt x="162" y="246"/>
                    <a:pt x="161" y="245"/>
                    <a:pt x="160" y="245"/>
                  </a:cubicBezTo>
                  <a:cubicBezTo>
                    <a:pt x="161" y="244"/>
                    <a:pt x="162" y="243"/>
                    <a:pt x="164" y="242"/>
                  </a:cubicBezTo>
                  <a:cubicBezTo>
                    <a:pt x="165" y="241"/>
                    <a:pt x="167" y="241"/>
                    <a:pt x="168" y="239"/>
                  </a:cubicBezTo>
                  <a:cubicBezTo>
                    <a:pt x="172" y="232"/>
                    <a:pt x="178" y="228"/>
                    <a:pt x="186" y="227"/>
                  </a:cubicBezTo>
                  <a:cubicBezTo>
                    <a:pt x="195" y="226"/>
                    <a:pt x="206" y="223"/>
                    <a:pt x="212" y="234"/>
                  </a:cubicBezTo>
                  <a:cubicBezTo>
                    <a:pt x="212" y="234"/>
                    <a:pt x="214" y="235"/>
                    <a:pt x="215" y="235"/>
                  </a:cubicBezTo>
                  <a:cubicBezTo>
                    <a:pt x="229" y="235"/>
                    <a:pt x="243" y="235"/>
                    <a:pt x="258" y="235"/>
                  </a:cubicBezTo>
                  <a:close/>
                  <a:moveTo>
                    <a:pt x="308" y="134"/>
                  </a:moveTo>
                  <a:cubicBezTo>
                    <a:pt x="308" y="139"/>
                    <a:pt x="309" y="145"/>
                    <a:pt x="309" y="150"/>
                  </a:cubicBezTo>
                  <a:cubicBezTo>
                    <a:pt x="310" y="167"/>
                    <a:pt x="310" y="184"/>
                    <a:pt x="310" y="201"/>
                  </a:cubicBezTo>
                  <a:cubicBezTo>
                    <a:pt x="310" y="203"/>
                    <a:pt x="311" y="205"/>
                    <a:pt x="313" y="206"/>
                  </a:cubicBezTo>
                  <a:cubicBezTo>
                    <a:pt x="319" y="209"/>
                    <a:pt x="327" y="205"/>
                    <a:pt x="329" y="199"/>
                  </a:cubicBezTo>
                  <a:cubicBezTo>
                    <a:pt x="336" y="180"/>
                    <a:pt x="335" y="160"/>
                    <a:pt x="327" y="142"/>
                  </a:cubicBezTo>
                  <a:cubicBezTo>
                    <a:pt x="323" y="134"/>
                    <a:pt x="316" y="132"/>
                    <a:pt x="308" y="134"/>
                  </a:cubicBezTo>
                  <a:close/>
                  <a:moveTo>
                    <a:pt x="101" y="134"/>
                  </a:moveTo>
                  <a:cubicBezTo>
                    <a:pt x="93" y="132"/>
                    <a:pt x="86" y="135"/>
                    <a:pt x="83" y="143"/>
                  </a:cubicBezTo>
                  <a:cubicBezTo>
                    <a:pt x="76" y="161"/>
                    <a:pt x="74" y="180"/>
                    <a:pt x="81" y="198"/>
                  </a:cubicBezTo>
                  <a:cubicBezTo>
                    <a:pt x="81" y="200"/>
                    <a:pt x="82" y="203"/>
                    <a:pt x="84" y="203"/>
                  </a:cubicBezTo>
                  <a:cubicBezTo>
                    <a:pt x="88" y="204"/>
                    <a:pt x="93" y="205"/>
                    <a:pt x="98" y="206"/>
                  </a:cubicBezTo>
                  <a:cubicBezTo>
                    <a:pt x="98" y="206"/>
                    <a:pt x="100" y="200"/>
                    <a:pt x="100" y="197"/>
                  </a:cubicBezTo>
                  <a:cubicBezTo>
                    <a:pt x="100" y="176"/>
                    <a:pt x="101" y="155"/>
                    <a:pt x="101" y="134"/>
                  </a:cubicBezTo>
                  <a:close/>
                  <a:moveTo>
                    <a:pt x="170" y="288"/>
                  </a:moveTo>
                  <a:cubicBezTo>
                    <a:pt x="169" y="302"/>
                    <a:pt x="168" y="301"/>
                    <a:pt x="180" y="301"/>
                  </a:cubicBezTo>
                  <a:cubicBezTo>
                    <a:pt x="194" y="302"/>
                    <a:pt x="209" y="302"/>
                    <a:pt x="224" y="302"/>
                  </a:cubicBezTo>
                  <a:cubicBezTo>
                    <a:pt x="229" y="302"/>
                    <a:pt x="234" y="301"/>
                    <a:pt x="240" y="301"/>
                  </a:cubicBezTo>
                  <a:cubicBezTo>
                    <a:pt x="240" y="296"/>
                    <a:pt x="239" y="293"/>
                    <a:pt x="239" y="288"/>
                  </a:cubicBezTo>
                  <a:cubicBezTo>
                    <a:pt x="216" y="288"/>
                    <a:pt x="193" y="288"/>
                    <a:pt x="170" y="288"/>
                  </a:cubicBezTo>
                  <a:close/>
                  <a:moveTo>
                    <a:pt x="326" y="213"/>
                  </a:moveTo>
                  <a:cubicBezTo>
                    <a:pt x="325" y="213"/>
                    <a:pt x="325" y="213"/>
                    <a:pt x="324" y="213"/>
                  </a:cubicBezTo>
                  <a:cubicBezTo>
                    <a:pt x="324" y="214"/>
                    <a:pt x="322" y="215"/>
                    <a:pt x="322" y="217"/>
                  </a:cubicBezTo>
                  <a:cubicBezTo>
                    <a:pt x="322" y="219"/>
                    <a:pt x="323" y="221"/>
                    <a:pt x="323" y="223"/>
                  </a:cubicBezTo>
                  <a:cubicBezTo>
                    <a:pt x="324" y="236"/>
                    <a:pt x="320" y="241"/>
                    <a:pt x="307" y="242"/>
                  </a:cubicBezTo>
                  <a:cubicBezTo>
                    <a:pt x="282" y="242"/>
                    <a:pt x="257" y="242"/>
                    <a:pt x="233" y="242"/>
                  </a:cubicBezTo>
                  <a:cubicBezTo>
                    <a:pt x="227" y="242"/>
                    <a:pt x="221" y="241"/>
                    <a:pt x="215" y="241"/>
                  </a:cubicBezTo>
                  <a:cubicBezTo>
                    <a:pt x="214" y="242"/>
                    <a:pt x="213" y="243"/>
                    <a:pt x="211" y="244"/>
                  </a:cubicBezTo>
                  <a:cubicBezTo>
                    <a:pt x="213" y="245"/>
                    <a:pt x="213" y="246"/>
                    <a:pt x="215" y="247"/>
                  </a:cubicBezTo>
                  <a:cubicBezTo>
                    <a:pt x="216" y="247"/>
                    <a:pt x="218" y="247"/>
                    <a:pt x="219" y="247"/>
                  </a:cubicBezTo>
                  <a:cubicBezTo>
                    <a:pt x="247" y="247"/>
                    <a:pt x="276" y="247"/>
                    <a:pt x="304" y="247"/>
                  </a:cubicBezTo>
                  <a:cubicBezTo>
                    <a:pt x="309" y="247"/>
                    <a:pt x="313" y="247"/>
                    <a:pt x="317" y="246"/>
                  </a:cubicBezTo>
                  <a:cubicBezTo>
                    <a:pt x="324" y="244"/>
                    <a:pt x="327" y="241"/>
                    <a:pt x="327" y="233"/>
                  </a:cubicBezTo>
                  <a:cubicBezTo>
                    <a:pt x="327" y="226"/>
                    <a:pt x="327" y="220"/>
                    <a:pt x="326" y="213"/>
                  </a:cubicBezTo>
                  <a:close/>
                  <a:moveTo>
                    <a:pt x="191" y="256"/>
                  </a:moveTo>
                  <a:cubicBezTo>
                    <a:pt x="191" y="256"/>
                    <a:pt x="191" y="256"/>
                    <a:pt x="191" y="256"/>
                  </a:cubicBezTo>
                  <a:cubicBezTo>
                    <a:pt x="191" y="256"/>
                    <a:pt x="192" y="256"/>
                    <a:pt x="192" y="256"/>
                  </a:cubicBezTo>
                  <a:cubicBezTo>
                    <a:pt x="204" y="256"/>
                    <a:pt x="210" y="245"/>
                    <a:pt x="204" y="235"/>
                  </a:cubicBezTo>
                  <a:cubicBezTo>
                    <a:pt x="204" y="234"/>
                    <a:pt x="202" y="233"/>
                    <a:pt x="201" y="233"/>
                  </a:cubicBezTo>
                  <a:cubicBezTo>
                    <a:pt x="194" y="232"/>
                    <a:pt x="186" y="232"/>
                    <a:pt x="179" y="236"/>
                  </a:cubicBezTo>
                  <a:cubicBezTo>
                    <a:pt x="175" y="238"/>
                    <a:pt x="173" y="242"/>
                    <a:pt x="174" y="247"/>
                  </a:cubicBezTo>
                  <a:cubicBezTo>
                    <a:pt x="175" y="251"/>
                    <a:pt x="177" y="254"/>
                    <a:pt x="182" y="255"/>
                  </a:cubicBezTo>
                  <a:cubicBezTo>
                    <a:pt x="185" y="256"/>
                    <a:pt x="188" y="256"/>
                    <a:pt x="191" y="256"/>
                  </a:cubicBezTo>
                  <a:close/>
                  <a:moveTo>
                    <a:pt x="99" y="346"/>
                  </a:moveTo>
                  <a:cubicBezTo>
                    <a:pt x="97" y="352"/>
                    <a:pt x="96" y="355"/>
                    <a:pt x="95" y="359"/>
                  </a:cubicBezTo>
                  <a:cubicBezTo>
                    <a:pt x="95" y="361"/>
                    <a:pt x="95" y="363"/>
                    <a:pt x="97" y="364"/>
                  </a:cubicBezTo>
                  <a:cubicBezTo>
                    <a:pt x="105" y="371"/>
                    <a:pt x="115" y="375"/>
                    <a:pt x="127" y="372"/>
                  </a:cubicBezTo>
                  <a:cubicBezTo>
                    <a:pt x="128" y="372"/>
                    <a:pt x="130" y="370"/>
                    <a:pt x="130" y="369"/>
                  </a:cubicBezTo>
                  <a:cubicBezTo>
                    <a:pt x="130" y="364"/>
                    <a:pt x="130" y="358"/>
                    <a:pt x="130" y="353"/>
                  </a:cubicBezTo>
                  <a:cubicBezTo>
                    <a:pt x="118" y="358"/>
                    <a:pt x="108" y="356"/>
                    <a:pt x="99" y="346"/>
                  </a:cubicBezTo>
                  <a:close/>
                  <a:moveTo>
                    <a:pt x="283" y="353"/>
                  </a:moveTo>
                  <a:cubicBezTo>
                    <a:pt x="283" y="358"/>
                    <a:pt x="283" y="363"/>
                    <a:pt x="283" y="368"/>
                  </a:cubicBezTo>
                  <a:cubicBezTo>
                    <a:pt x="284" y="370"/>
                    <a:pt x="286" y="372"/>
                    <a:pt x="288" y="372"/>
                  </a:cubicBezTo>
                  <a:cubicBezTo>
                    <a:pt x="300" y="376"/>
                    <a:pt x="308" y="368"/>
                    <a:pt x="317" y="362"/>
                  </a:cubicBezTo>
                  <a:cubicBezTo>
                    <a:pt x="318" y="361"/>
                    <a:pt x="318" y="360"/>
                    <a:pt x="318" y="359"/>
                  </a:cubicBezTo>
                  <a:cubicBezTo>
                    <a:pt x="317" y="355"/>
                    <a:pt x="316" y="351"/>
                    <a:pt x="315" y="347"/>
                  </a:cubicBezTo>
                  <a:cubicBezTo>
                    <a:pt x="305" y="356"/>
                    <a:pt x="295" y="358"/>
                    <a:pt x="283" y="353"/>
                  </a:cubicBezTo>
                  <a:close/>
                  <a:moveTo>
                    <a:pt x="312" y="341"/>
                  </a:moveTo>
                  <a:cubicBezTo>
                    <a:pt x="308" y="337"/>
                    <a:pt x="304" y="334"/>
                    <a:pt x="299" y="331"/>
                  </a:cubicBezTo>
                  <a:cubicBezTo>
                    <a:pt x="295" y="327"/>
                    <a:pt x="291" y="329"/>
                    <a:pt x="288" y="333"/>
                  </a:cubicBezTo>
                  <a:cubicBezTo>
                    <a:pt x="283" y="337"/>
                    <a:pt x="282" y="346"/>
                    <a:pt x="284" y="349"/>
                  </a:cubicBezTo>
                  <a:cubicBezTo>
                    <a:pt x="285" y="349"/>
                    <a:pt x="286" y="350"/>
                    <a:pt x="287" y="350"/>
                  </a:cubicBezTo>
                  <a:cubicBezTo>
                    <a:pt x="296" y="353"/>
                    <a:pt x="305" y="350"/>
                    <a:pt x="312" y="341"/>
                  </a:cubicBezTo>
                  <a:close/>
                  <a:moveTo>
                    <a:pt x="102" y="341"/>
                  </a:moveTo>
                  <a:cubicBezTo>
                    <a:pt x="102" y="341"/>
                    <a:pt x="102" y="342"/>
                    <a:pt x="102" y="343"/>
                  </a:cubicBezTo>
                  <a:cubicBezTo>
                    <a:pt x="106" y="346"/>
                    <a:pt x="111" y="349"/>
                    <a:pt x="115" y="350"/>
                  </a:cubicBezTo>
                  <a:cubicBezTo>
                    <a:pt x="120" y="351"/>
                    <a:pt x="125" y="350"/>
                    <a:pt x="129" y="348"/>
                  </a:cubicBezTo>
                  <a:cubicBezTo>
                    <a:pt x="133" y="347"/>
                    <a:pt x="130" y="337"/>
                    <a:pt x="126" y="332"/>
                  </a:cubicBezTo>
                  <a:cubicBezTo>
                    <a:pt x="122" y="329"/>
                    <a:pt x="118" y="328"/>
                    <a:pt x="114" y="331"/>
                  </a:cubicBezTo>
                  <a:cubicBezTo>
                    <a:pt x="110" y="334"/>
                    <a:pt x="106" y="337"/>
                    <a:pt x="102" y="341"/>
                  </a:cubicBezTo>
                  <a:close/>
                  <a:moveTo>
                    <a:pt x="316" y="215"/>
                  </a:moveTo>
                  <a:cubicBezTo>
                    <a:pt x="314" y="215"/>
                    <a:pt x="312" y="215"/>
                    <a:pt x="310" y="215"/>
                  </a:cubicBezTo>
                  <a:cubicBezTo>
                    <a:pt x="310" y="222"/>
                    <a:pt x="310" y="228"/>
                    <a:pt x="310" y="235"/>
                  </a:cubicBezTo>
                  <a:cubicBezTo>
                    <a:pt x="318" y="234"/>
                    <a:pt x="319" y="230"/>
                    <a:pt x="316" y="215"/>
                  </a:cubicBezTo>
                  <a:close/>
                  <a:moveTo>
                    <a:pt x="129" y="382"/>
                  </a:moveTo>
                  <a:cubicBezTo>
                    <a:pt x="129" y="380"/>
                    <a:pt x="129" y="378"/>
                    <a:pt x="129" y="375"/>
                  </a:cubicBezTo>
                  <a:cubicBezTo>
                    <a:pt x="126" y="376"/>
                    <a:pt x="123" y="376"/>
                    <a:pt x="120" y="377"/>
                  </a:cubicBezTo>
                  <a:cubicBezTo>
                    <a:pt x="120" y="377"/>
                    <a:pt x="120" y="378"/>
                    <a:pt x="120" y="378"/>
                  </a:cubicBezTo>
                  <a:cubicBezTo>
                    <a:pt x="123" y="379"/>
                    <a:pt x="126" y="381"/>
                    <a:pt x="129" y="38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ṧḻíḓé">
              <a:extLst>
                <a:ext uri="{FF2B5EF4-FFF2-40B4-BE49-F238E27FC236}">
                  <a16:creationId xmlns:a16="http://schemas.microsoft.com/office/drawing/2014/main" id="{C246208B-1F8A-47B7-9BB1-EAD4FBE15533}"/>
                </a:ext>
              </a:extLst>
            </p:cNvPr>
            <p:cNvSpPr/>
            <p:nvPr/>
          </p:nvSpPr>
          <p:spPr bwMode="auto">
            <a:xfrm>
              <a:off x="4602163" y="1820863"/>
              <a:ext cx="1171575" cy="987425"/>
            </a:xfrm>
            <a:custGeom>
              <a:avLst/>
              <a:gdLst>
                <a:gd name="T0" fmla="*/ 325 w 417"/>
                <a:gd name="T1" fmla="*/ 350 h 352"/>
                <a:gd name="T2" fmla="*/ 322 w 417"/>
                <a:gd name="T3" fmla="*/ 342 h 352"/>
                <a:gd name="T4" fmla="*/ 305 w 417"/>
                <a:gd name="T5" fmla="*/ 321 h 352"/>
                <a:gd name="T6" fmla="*/ 271 w 417"/>
                <a:gd name="T7" fmla="*/ 308 h 352"/>
                <a:gd name="T8" fmla="*/ 267 w 417"/>
                <a:gd name="T9" fmla="*/ 305 h 352"/>
                <a:gd name="T10" fmla="*/ 247 w 417"/>
                <a:gd name="T11" fmla="*/ 292 h 352"/>
                <a:gd name="T12" fmla="*/ 247 w 417"/>
                <a:gd name="T13" fmla="*/ 284 h 352"/>
                <a:gd name="T14" fmla="*/ 277 w 417"/>
                <a:gd name="T15" fmla="*/ 283 h 352"/>
                <a:gd name="T16" fmla="*/ 299 w 417"/>
                <a:gd name="T17" fmla="*/ 278 h 352"/>
                <a:gd name="T18" fmla="*/ 310 w 417"/>
                <a:gd name="T19" fmla="*/ 258 h 352"/>
                <a:gd name="T20" fmla="*/ 310 w 417"/>
                <a:gd name="T21" fmla="*/ 249 h 352"/>
                <a:gd name="T22" fmla="*/ 313 w 417"/>
                <a:gd name="T23" fmla="*/ 249 h 352"/>
                <a:gd name="T24" fmla="*/ 334 w 417"/>
                <a:gd name="T25" fmla="*/ 218 h 352"/>
                <a:gd name="T26" fmla="*/ 332 w 417"/>
                <a:gd name="T27" fmla="*/ 208 h 352"/>
                <a:gd name="T28" fmla="*/ 332 w 417"/>
                <a:gd name="T29" fmla="*/ 204 h 352"/>
                <a:gd name="T30" fmla="*/ 339 w 417"/>
                <a:gd name="T31" fmla="*/ 186 h 352"/>
                <a:gd name="T32" fmla="*/ 333 w 417"/>
                <a:gd name="T33" fmla="*/ 136 h 352"/>
                <a:gd name="T34" fmla="*/ 326 w 417"/>
                <a:gd name="T35" fmla="*/ 126 h 352"/>
                <a:gd name="T36" fmla="*/ 318 w 417"/>
                <a:gd name="T37" fmla="*/ 110 h 352"/>
                <a:gd name="T38" fmla="*/ 289 w 417"/>
                <a:gd name="T39" fmla="*/ 75 h 352"/>
                <a:gd name="T40" fmla="*/ 277 w 417"/>
                <a:gd name="T41" fmla="*/ 67 h 352"/>
                <a:gd name="T42" fmla="*/ 233 w 417"/>
                <a:gd name="T43" fmla="*/ 55 h 352"/>
                <a:gd name="T44" fmla="*/ 145 w 417"/>
                <a:gd name="T45" fmla="*/ 64 h 352"/>
                <a:gd name="T46" fmla="*/ 91 w 417"/>
                <a:gd name="T47" fmla="*/ 114 h 352"/>
                <a:gd name="T48" fmla="*/ 82 w 417"/>
                <a:gd name="T49" fmla="*/ 128 h 352"/>
                <a:gd name="T50" fmla="*/ 73 w 417"/>
                <a:gd name="T51" fmla="*/ 145 h 352"/>
                <a:gd name="T52" fmla="*/ 71 w 417"/>
                <a:gd name="T53" fmla="*/ 188 h 352"/>
                <a:gd name="T54" fmla="*/ 95 w 417"/>
                <a:gd name="T55" fmla="*/ 210 h 352"/>
                <a:gd name="T56" fmla="*/ 100 w 417"/>
                <a:gd name="T57" fmla="*/ 210 h 352"/>
                <a:gd name="T58" fmla="*/ 100 w 417"/>
                <a:gd name="T59" fmla="*/ 230 h 352"/>
                <a:gd name="T60" fmla="*/ 101 w 417"/>
                <a:gd name="T61" fmla="*/ 261 h 352"/>
                <a:gd name="T62" fmla="*/ 121 w 417"/>
                <a:gd name="T63" fmla="*/ 281 h 352"/>
                <a:gd name="T64" fmla="*/ 153 w 417"/>
                <a:gd name="T65" fmla="*/ 283 h 352"/>
                <a:gd name="T66" fmla="*/ 162 w 417"/>
                <a:gd name="T67" fmla="*/ 283 h 352"/>
                <a:gd name="T68" fmla="*/ 162 w 417"/>
                <a:gd name="T69" fmla="*/ 292 h 352"/>
                <a:gd name="T70" fmla="*/ 145 w 417"/>
                <a:gd name="T71" fmla="*/ 305 h 352"/>
                <a:gd name="T72" fmla="*/ 142 w 417"/>
                <a:gd name="T73" fmla="*/ 308 h 352"/>
                <a:gd name="T74" fmla="*/ 115 w 417"/>
                <a:gd name="T75" fmla="*/ 318 h 352"/>
                <a:gd name="T76" fmla="*/ 89 w 417"/>
                <a:gd name="T77" fmla="*/ 348 h 352"/>
                <a:gd name="T78" fmla="*/ 88 w 417"/>
                <a:gd name="T79" fmla="*/ 352 h 352"/>
                <a:gd name="T80" fmla="*/ 14 w 417"/>
                <a:gd name="T81" fmla="*/ 166 h 352"/>
                <a:gd name="T82" fmla="*/ 194 w 417"/>
                <a:gd name="T83" fmla="*/ 6 h 352"/>
                <a:gd name="T84" fmla="*/ 389 w 417"/>
                <a:gd name="T85" fmla="*/ 140 h 352"/>
                <a:gd name="T86" fmla="*/ 325 w 417"/>
                <a:gd name="T87" fmla="*/ 35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7" h="352">
                  <a:moveTo>
                    <a:pt x="325" y="350"/>
                  </a:moveTo>
                  <a:cubicBezTo>
                    <a:pt x="324" y="347"/>
                    <a:pt x="323" y="344"/>
                    <a:pt x="322" y="342"/>
                  </a:cubicBezTo>
                  <a:cubicBezTo>
                    <a:pt x="319" y="332"/>
                    <a:pt x="314" y="325"/>
                    <a:pt x="305" y="321"/>
                  </a:cubicBezTo>
                  <a:cubicBezTo>
                    <a:pt x="294" y="316"/>
                    <a:pt x="283" y="312"/>
                    <a:pt x="271" y="308"/>
                  </a:cubicBezTo>
                  <a:cubicBezTo>
                    <a:pt x="270" y="307"/>
                    <a:pt x="267" y="306"/>
                    <a:pt x="267" y="305"/>
                  </a:cubicBezTo>
                  <a:cubicBezTo>
                    <a:pt x="264" y="296"/>
                    <a:pt x="257" y="292"/>
                    <a:pt x="247" y="292"/>
                  </a:cubicBezTo>
                  <a:cubicBezTo>
                    <a:pt x="247" y="289"/>
                    <a:pt x="247" y="287"/>
                    <a:pt x="247" y="284"/>
                  </a:cubicBezTo>
                  <a:cubicBezTo>
                    <a:pt x="257" y="284"/>
                    <a:pt x="267" y="284"/>
                    <a:pt x="277" y="283"/>
                  </a:cubicBezTo>
                  <a:cubicBezTo>
                    <a:pt x="285" y="283"/>
                    <a:pt x="292" y="283"/>
                    <a:pt x="299" y="278"/>
                  </a:cubicBezTo>
                  <a:cubicBezTo>
                    <a:pt x="306" y="272"/>
                    <a:pt x="310" y="267"/>
                    <a:pt x="310" y="258"/>
                  </a:cubicBezTo>
                  <a:cubicBezTo>
                    <a:pt x="310" y="255"/>
                    <a:pt x="310" y="252"/>
                    <a:pt x="310" y="249"/>
                  </a:cubicBezTo>
                  <a:cubicBezTo>
                    <a:pt x="312" y="249"/>
                    <a:pt x="312" y="249"/>
                    <a:pt x="313" y="249"/>
                  </a:cubicBezTo>
                  <a:cubicBezTo>
                    <a:pt x="331" y="246"/>
                    <a:pt x="338" y="236"/>
                    <a:pt x="334" y="218"/>
                  </a:cubicBezTo>
                  <a:cubicBezTo>
                    <a:pt x="333" y="215"/>
                    <a:pt x="332" y="211"/>
                    <a:pt x="332" y="208"/>
                  </a:cubicBezTo>
                  <a:cubicBezTo>
                    <a:pt x="332" y="206"/>
                    <a:pt x="332" y="205"/>
                    <a:pt x="332" y="204"/>
                  </a:cubicBezTo>
                  <a:cubicBezTo>
                    <a:pt x="335" y="198"/>
                    <a:pt x="338" y="192"/>
                    <a:pt x="339" y="186"/>
                  </a:cubicBezTo>
                  <a:cubicBezTo>
                    <a:pt x="341" y="169"/>
                    <a:pt x="340" y="152"/>
                    <a:pt x="333" y="136"/>
                  </a:cubicBezTo>
                  <a:cubicBezTo>
                    <a:pt x="332" y="132"/>
                    <a:pt x="328" y="129"/>
                    <a:pt x="326" y="126"/>
                  </a:cubicBezTo>
                  <a:cubicBezTo>
                    <a:pt x="323" y="121"/>
                    <a:pt x="320" y="115"/>
                    <a:pt x="318" y="110"/>
                  </a:cubicBezTo>
                  <a:cubicBezTo>
                    <a:pt x="313" y="94"/>
                    <a:pt x="303" y="83"/>
                    <a:pt x="289" y="75"/>
                  </a:cubicBezTo>
                  <a:cubicBezTo>
                    <a:pt x="285" y="72"/>
                    <a:pt x="281" y="69"/>
                    <a:pt x="277" y="67"/>
                  </a:cubicBezTo>
                  <a:cubicBezTo>
                    <a:pt x="263" y="60"/>
                    <a:pt x="248" y="57"/>
                    <a:pt x="233" y="55"/>
                  </a:cubicBezTo>
                  <a:cubicBezTo>
                    <a:pt x="203" y="52"/>
                    <a:pt x="173" y="53"/>
                    <a:pt x="145" y="64"/>
                  </a:cubicBezTo>
                  <a:cubicBezTo>
                    <a:pt x="120" y="73"/>
                    <a:pt x="101" y="88"/>
                    <a:pt x="91" y="114"/>
                  </a:cubicBezTo>
                  <a:cubicBezTo>
                    <a:pt x="90" y="119"/>
                    <a:pt x="87" y="124"/>
                    <a:pt x="82" y="128"/>
                  </a:cubicBezTo>
                  <a:cubicBezTo>
                    <a:pt x="78" y="132"/>
                    <a:pt x="75" y="139"/>
                    <a:pt x="73" y="145"/>
                  </a:cubicBezTo>
                  <a:cubicBezTo>
                    <a:pt x="70" y="159"/>
                    <a:pt x="69" y="174"/>
                    <a:pt x="71" y="188"/>
                  </a:cubicBezTo>
                  <a:cubicBezTo>
                    <a:pt x="74" y="203"/>
                    <a:pt x="80" y="209"/>
                    <a:pt x="95" y="210"/>
                  </a:cubicBezTo>
                  <a:cubicBezTo>
                    <a:pt x="96" y="210"/>
                    <a:pt x="98" y="210"/>
                    <a:pt x="100" y="210"/>
                  </a:cubicBezTo>
                  <a:cubicBezTo>
                    <a:pt x="100" y="217"/>
                    <a:pt x="100" y="223"/>
                    <a:pt x="100" y="230"/>
                  </a:cubicBezTo>
                  <a:cubicBezTo>
                    <a:pt x="100" y="240"/>
                    <a:pt x="100" y="250"/>
                    <a:pt x="101" y="261"/>
                  </a:cubicBezTo>
                  <a:cubicBezTo>
                    <a:pt x="102" y="272"/>
                    <a:pt x="109" y="280"/>
                    <a:pt x="121" y="281"/>
                  </a:cubicBezTo>
                  <a:cubicBezTo>
                    <a:pt x="132" y="282"/>
                    <a:pt x="142" y="283"/>
                    <a:pt x="153" y="283"/>
                  </a:cubicBezTo>
                  <a:cubicBezTo>
                    <a:pt x="156" y="283"/>
                    <a:pt x="158" y="283"/>
                    <a:pt x="162" y="283"/>
                  </a:cubicBezTo>
                  <a:cubicBezTo>
                    <a:pt x="162" y="286"/>
                    <a:pt x="162" y="289"/>
                    <a:pt x="162" y="292"/>
                  </a:cubicBezTo>
                  <a:cubicBezTo>
                    <a:pt x="154" y="293"/>
                    <a:pt x="147" y="296"/>
                    <a:pt x="145" y="305"/>
                  </a:cubicBezTo>
                  <a:cubicBezTo>
                    <a:pt x="145" y="306"/>
                    <a:pt x="143" y="307"/>
                    <a:pt x="142" y="308"/>
                  </a:cubicBezTo>
                  <a:cubicBezTo>
                    <a:pt x="133" y="311"/>
                    <a:pt x="124" y="314"/>
                    <a:pt x="115" y="318"/>
                  </a:cubicBezTo>
                  <a:cubicBezTo>
                    <a:pt x="101" y="323"/>
                    <a:pt x="93" y="333"/>
                    <a:pt x="89" y="348"/>
                  </a:cubicBezTo>
                  <a:cubicBezTo>
                    <a:pt x="89" y="349"/>
                    <a:pt x="88" y="351"/>
                    <a:pt x="88" y="352"/>
                  </a:cubicBezTo>
                  <a:cubicBezTo>
                    <a:pt x="42" y="321"/>
                    <a:pt x="0" y="248"/>
                    <a:pt x="14" y="166"/>
                  </a:cubicBezTo>
                  <a:cubicBezTo>
                    <a:pt x="31" y="77"/>
                    <a:pt x="103" y="13"/>
                    <a:pt x="194" y="6"/>
                  </a:cubicBezTo>
                  <a:cubicBezTo>
                    <a:pt x="280" y="0"/>
                    <a:pt x="362" y="56"/>
                    <a:pt x="389" y="140"/>
                  </a:cubicBezTo>
                  <a:cubicBezTo>
                    <a:pt x="417" y="226"/>
                    <a:pt x="380" y="309"/>
                    <a:pt x="325" y="3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îsḷïḑe">
              <a:extLst>
                <a:ext uri="{FF2B5EF4-FFF2-40B4-BE49-F238E27FC236}">
                  <a16:creationId xmlns:a16="http://schemas.microsoft.com/office/drawing/2014/main" id="{DE2F12D6-746F-42B0-96D7-C889667F20A5}"/>
                </a:ext>
              </a:extLst>
            </p:cNvPr>
            <p:cNvSpPr/>
            <p:nvPr/>
          </p:nvSpPr>
          <p:spPr bwMode="auto">
            <a:xfrm>
              <a:off x="4905376" y="2060575"/>
              <a:ext cx="544513" cy="534988"/>
            </a:xfrm>
            <a:custGeom>
              <a:avLst/>
              <a:gdLst>
                <a:gd name="T0" fmla="*/ 193 w 194"/>
                <a:gd name="T1" fmla="*/ 164 h 191"/>
                <a:gd name="T2" fmla="*/ 169 w 194"/>
                <a:gd name="T3" fmla="*/ 191 h 191"/>
                <a:gd name="T4" fmla="*/ 30 w 194"/>
                <a:gd name="T5" fmla="*/ 191 h 191"/>
                <a:gd name="T6" fmla="*/ 18 w 194"/>
                <a:gd name="T7" fmla="*/ 190 h 191"/>
                <a:gd name="T8" fmla="*/ 1 w 194"/>
                <a:gd name="T9" fmla="*/ 173 h 191"/>
                <a:gd name="T10" fmla="*/ 0 w 194"/>
                <a:gd name="T11" fmla="*/ 125 h 191"/>
                <a:gd name="T12" fmla="*/ 2 w 194"/>
                <a:gd name="T13" fmla="*/ 58 h 191"/>
                <a:gd name="T14" fmla="*/ 19 w 194"/>
                <a:gd name="T15" fmla="*/ 23 h 191"/>
                <a:gd name="T16" fmla="*/ 65 w 194"/>
                <a:gd name="T17" fmla="*/ 3 h 191"/>
                <a:gd name="T18" fmla="*/ 144 w 194"/>
                <a:gd name="T19" fmla="*/ 6 h 191"/>
                <a:gd name="T20" fmla="*/ 192 w 194"/>
                <a:gd name="T21" fmla="*/ 61 h 191"/>
                <a:gd name="T22" fmla="*/ 192 w 194"/>
                <a:gd name="T23" fmla="*/ 145 h 191"/>
                <a:gd name="T24" fmla="*/ 158 w 194"/>
                <a:gd name="T25" fmla="*/ 145 h 191"/>
                <a:gd name="T26" fmla="*/ 157 w 194"/>
                <a:gd name="T27" fmla="*/ 139 h 191"/>
                <a:gd name="T28" fmla="*/ 142 w 194"/>
                <a:gd name="T29" fmla="*/ 126 h 191"/>
                <a:gd name="T30" fmla="*/ 51 w 194"/>
                <a:gd name="T31" fmla="*/ 126 h 191"/>
                <a:gd name="T32" fmla="*/ 43 w 194"/>
                <a:gd name="T33" fmla="*/ 133 h 191"/>
                <a:gd name="T34" fmla="*/ 42 w 194"/>
                <a:gd name="T35" fmla="*/ 173 h 191"/>
                <a:gd name="T36" fmla="*/ 50 w 194"/>
                <a:gd name="T37" fmla="*/ 181 h 191"/>
                <a:gd name="T38" fmla="*/ 60 w 194"/>
                <a:gd name="T39" fmla="*/ 183 h 191"/>
                <a:gd name="T40" fmla="*/ 144 w 194"/>
                <a:gd name="T41" fmla="*/ 183 h 191"/>
                <a:gd name="T42" fmla="*/ 157 w 194"/>
                <a:gd name="T43" fmla="*/ 171 h 191"/>
                <a:gd name="T44" fmla="*/ 157 w 194"/>
                <a:gd name="T45" fmla="*/ 164 h 191"/>
                <a:gd name="T46" fmla="*/ 193 w 194"/>
                <a:gd name="T47" fmla="*/ 164 h 191"/>
                <a:gd name="T48" fmla="*/ 101 w 194"/>
                <a:gd name="T49" fmla="*/ 112 h 191"/>
                <a:gd name="T50" fmla="*/ 167 w 194"/>
                <a:gd name="T51" fmla="*/ 109 h 191"/>
                <a:gd name="T52" fmla="*/ 169 w 194"/>
                <a:gd name="T53" fmla="*/ 108 h 191"/>
                <a:gd name="T54" fmla="*/ 183 w 194"/>
                <a:gd name="T55" fmla="*/ 94 h 191"/>
                <a:gd name="T56" fmla="*/ 183 w 194"/>
                <a:gd name="T57" fmla="*/ 66 h 191"/>
                <a:gd name="T58" fmla="*/ 162 w 194"/>
                <a:gd name="T59" fmla="*/ 44 h 191"/>
                <a:gd name="T60" fmla="*/ 67 w 194"/>
                <a:gd name="T61" fmla="*/ 45 h 191"/>
                <a:gd name="T62" fmla="*/ 29 w 194"/>
                <a:gd name="T63" fmla="*/ 46 h 191"/>
                <a:gd name="T64" fmla="*/ 15 w 194"/>
                <a:gd name="T65" fmla="*/ 59 h 191"/>
                <a:gd name="T66" fmla="*/ 15 w 194"/>
                <a:gd name="T67" fmla="*/ 91 h 191"/>
                <a:gd name="T68" fmla="*/ 36 w 194"/>
                <a:gd name="T69" fmla="*/ 112 h 191"/>
                <a:gd name="T70" fmla="*/ 101 w 194"/>
                <a:gd name="T71" fmla="*/ 11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4" h="191">
                  <a:moveTo>
                    <a:pt x="193" y="164"/>
                  </a:moveTo>
                  <a:cubicBezTo>
                    <a:pt x="194" y="183"/>
                    <a:pt x="187" y="191"/>
                    <a:pt x="169" y="191"/>
                  </a:cubicBezTo>
                  <a:cubicBezTo>
                    <a:pt x="123" y="191"/>
                    <a:pt x="77" y="191"/>
                    <a:pt x="30" y="191"/>
                  </a:cubicBezTo>
                  <a:cubicBezTo>
                    <a:pt x="26" y="191"/>
                    <a:pt x="22" y="191"/>
                    <a:pt x="18" y="190"/>
                  </a:cubicBezTo>
                  <a:cubicBezTo>
                    <a:pt x="8" y="189"/>
                    <a:pt x="2" y="182"/>
                    <a:pt x="1" y="173"/>
                  </a:cubicBezTo>
                  <a:cubicBezTo>
                    <a:pt x="0" y="157"/>
                    <a:pt x="0" y="141"/>
                    <a:pt x="0" y="125"/>
                  </a:cubicBezTo>
                  <a:cubicBezTo>
                    <a:pt x="1" y="102"/>
                    <a:pt x="1" y="80"/>
                    <a:pt x="2" y="58"/>
                  </a:cubicBezTo>
                  <a:cubicBezTo>
                    <a:pt x="3" y="44"/>
                    <a:pt x="8" y="32"/>
                    <a:pt x="19" y="23"/>
                  </a:cubicBezTo>
                  <a:cubicBezTo>
                    <a:pt x="33" y="12"/>
                    <a:pt x="47" y="4"/>
                    <a:pt x="65" y="3"/>
                  </a:cubicBezTo>
                  <a:cubicBezTo>
                    <a:pt x="91" y="1"/>
                    <a:pt x="118" y="0"/>
                    <a:pt x="144" y="6"/>
                  </a:cubicBezTo>
                  <a:cubicBezTo>
                    <a:pt x="169" y="12"/>
                    <a:pt x="192" y="32"/>
                    <a:pt x="192" y="61"/>
                  </a:cubicBezTo>
                  <a:cubicBezTo>
                    <a:pt x="192" y="89"/>
                    <a:pt x="192" y="117"/>
                    <a:pt x="192" y="145"/>
                  </a:cubicBezTo>
                  <a:cubicBezTo>
                    <a:pt x="181" y="145"/>
                    <a:pt x="170" y="145"/>
                    <a:pt x="158" y="145"/>
                  </a:cubicBezTo>
                  <a:cubicBezTo>
                    <a:pt x="157" y="143"/>
                    <a:pt x="157" y="141"/>
                    <a:pt x="157" y="139"/>
                  </a:cubicBezTo>
                  <a:cubicBezTo>
                    <a:pt x="155" y="131"/>
                    <a:pt x="149" y="126"/>
                    <a:pt x="142" y="126"/>
                  </a:cubicBezTo>
                  <a:cubicBezTo>
                    <a:pt x="111" y="126"/>
                    <a:pt x="81" y="126"/>
                    <a:pt x="51" y="126"/>
                  </a:cubicBezTo>
                  <a:cubicBezTo>
                    <a:pt x="46" y="126"/>
                    <a:pt x="43" y="129"/>
                    <a:pt x="43" y="133"/>
                  </a:cubicBezTo>
                  <a:cubicBezTo>
                    <a:pt x="42" y="146"/>
                    <a:pt x="41" y="160"/>
                    <a:pt x="42" y="173"/>
                  </a:cubicBezTo>
                  <a:cubicBezTo>
                    <a:pt x="42" y="176"/>
                    <a:pt x="46" y="179"/>
                    <a:pt x="50" y="181"/>
                  </a:cubicBezTo>
                  <a:cubicBezTo>
                    <a:pt x="52" y="183"/>
                    <a:pt x="56" y="183"/>
                    <a:pt x="60" y="183"/>
                  </a:cubicBezTo>
                  <a:cubicBezTo>
                    <a:pt x="88" y="183"/>
                    <a:pt x="116" y="183"/>
                    <a:pt x="144" y="183"/>
                  </a:cubicBezTo>
                  <a:cubicBezTo>
                    <a:pt x="152" y="183"/>
                    <a:pt x="156" y="179"/>
                    <a:pt x="157" y="171"/>
                  </a:cubicBezTo>
                  <a:cubicBezTo>
                    <a:pt x="157" y="169"/>
                    <a:pt x="157" y="167"/>
                    <a:pt x="157" y="164"/>
                  </a:cubicBezTo>
                  <a:cubicBezTo>
                    <a:pt x="169" y="164"/>
                    <a:pt x="181" y="164"/>
                    <a:pt x="193" y="164"/>
                  </a:cubicBezTo>
                  <a:close/>
                  <a:moveTo>
                    <a:pt x="101" y="112"/>
                  </a:moveTo>
                  <a:cubicBezTo>
                    <a:pt x="101" y="112"/>
                    <a:pt x="145" y="109"/>
                    <a:pt x="167" y="109"/>
                  </a:cubicBezTo>
                  <a:cubicBezTo>
                    <a:pt x="168" y="108"/>
                    <a:pt x="169" y="108"/>
                    <a:pt x="169" y="108"/>
                  </a:cubicBezTo>
                  <a:cubicBezTo>
                    <a:pt x="179" y="108"/>
                    <a:pt x="183" y="103"/>
                    <a:pt x="183" y="94"/>
                  </a:cubicBezTo>
                  <a:cubicBezTo>
                    <a:pt x="183" y="85"/>
                    <a:pt x="183" y="75"/>
                    <a:pt x="183" y="66"/>
                  </a:cubicBezTo>
                  <a:cubicBezTo>
                    <a:pt x="183" y="51"/>
                    <a:pt x="176" y="44"/>
                    <a:pt x="162" y="44"/>
                  </a:cubicBezTo>
                  <a:cubicBezTo>
                    <a:pt x="130" y="45"/>
                    <a:pt x="98" y="45"/>
                    <a:pt x="67" y="45"/>
                  </a:cubicBezTo>
                  <a:cubicBezTo>
                    <a:pt x="54" y="45"/>
                    <a:pt x="42" y="46"/>
                    <a:pt x="29" y="46"/>
                  </a:cubicBezTo>
                  <a:cubicBezTo>
                    <a:pt x="20" y="47"/>
                    <a:pt x="16" y="50"/>
                    <a:pt x="15" y="59"/>
                  </a:cubicBezTo>
                  <a:cubicBezTo>
                    <a:pt x="15" y="70"/>
                    <a:pt x="15" y="80"/>
                    <a:pt x="15" y="91"/>
                  </a:cubicBezTo>
                  <a:cubicBezTo>
                    <a:pt x="15" y="105"/>
                    <a:pt x="21" y="112"/>
                    <a:pt x="36" y="112"/>
                  </a:cubicBezTo>
                  <a:cubicBezTo>
                    <a:pt x="57" y="112"/>
                    <a:pt x="79" y="112"/>
                    <a:pt x="101" y="112"/>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ïşlïdé">
              <a:extLst>
                <a:ext uri="{FF2B5EF4-FFF2-40B4-BE49-F238E27FC236}">
                  <a16:creationId xmlns:a16="http://schemas.microsoft.com/office/drawing/2014/main" id="{7CB20372-92CE-4665-8F9F-EFF2061E5644}"/>
                </a:ext>
              </a:extLst>
            </p:cNvPr>
            <p:cNvSpPr/>
            <p:nvPr/>
          </p:nvSpPr>
          <p:spPr bwMode="auto">
            <a:xfrm>
              <a:off x="4956176" y="2697163"/>
              <a:ext cx="454025" cy="238125"/>
            </a:xfrm>
            <a:custGeom>
              <a:avLst/>
              <a:gdLst>
                <a:gd name="T0" fmla="*/ 0 w 162"/>
                <a:gd name="T1" fmla="*/ 7 h 85"/>
                <a:gd name="T2" fmla="*/ 18 w 162"/>
                <a:gd name="T3" fmla="*/ 0 h 85"/>
                <a:gd name="T4" fmla="*/ 33 w 162"/>
                <a:gd name="T5" fmla="*/ 19 h 85"/>
                <a:gd name="T6" fmla="*/ 58 w 162"/>
                <a:gd name="T7" fmla="*/ 22 h 85"/>
                <a:gd name="T8" fmla="*/ 122 w 162"/>
                <a:gd name="T9" fmla="*/ 21 h 85"/>
                <a:gd name="T10" fmla="*/ 126 w 162"/>
                <a:gd name="T11" fmla="*/ 20 h 85"/>
                <a:gd name="T12" fmla="*/ 138 w 162"/>
                <a:gd name="T13" fmla="*/ 16 h 85"/>
                <a:gd name="T14" fmla="*/ 141 w 162"/>
                <a:gd name="T15" fmla="*/ 5 h 85"/>
                <a:gd name="T16" fmla="*/ 142 w 162"/>
                <a:gd name="T17" fmla="*/ 0 h 85"/>
                <a:gd name="T18" fmla="*/ 162 w 162"/>
                <a:gd name="T19" fmla="*/ 7 h 85"/>
                <a:gd name="T20" fmla="*/ 150 w 162"/>
                <a:gd name="T21" fmla="*/ 48 h 85"/>
                <a:gd name="T22" fmla="*/ 151 w 162"/>
                <a:gd name="T23" fmla="*/ 62 h 85"/>
                <a:gd name="T24" fmla="*/ 148 w 162"/>
                <a:gd name="T25" fmla="*/ 68 h 85"/>
                <a:gd name="T26" fmla="*/ 13 w 162"/>
                <a:gd name="T27" fmla="*/ 69 h 85"/>
                <a:gd name="T28" fmla="*/ 10 w 162"/>
                <a:gd name="T29" fmla="*/ 64 h 85"/>
                <a:gd name="T30" fmla="*/ 11 w 162"/>
                <a:gd name="T31" fmla="*/ 37 h 85"/>
                <a:gd name="T32" fmla="*/ 0 w 162"/>
                <a:gd name="T33"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85">
                  <a:moveTo>
                    <a:pt x="0" y="7"/>
                  </a:moveTo>
                  <a:cubicBezTo>
                    <a:pt x="6" y="5"/>
                    <a:pt x="11" y="3"/>
                    <a:pt x="18" y="0"/>
                  </a:cubicBezTo>
                  <a:cubicBezTo>
                    <a:pt x="15" y="15"/>
                    <a:pt x="24" y="17"/>
                    <a:pt x="33" y="19"/>
                  </a:cubicBezTo>
                  <a:cubicBezTo>
                    <a:pt x="41" y="21"/>
                    <a:pt x="49" y="22"/>
                    <a:pt x="58" y="22"/>
                  </a:cubicBezTo>
                  <a:cubicBezTo>
                    <a:pt x="79" y="22"/>
                    <a:pt x="101" y="21"/>
                    <a:pt x="122" y="21"/>
                  </a:cubicBezTo>
                  <a:cubicBezTo>
                    <a:pt x="123" y="21"/>
                    <a:pt x="125" y="21"/>
                    <a:pt x="126" y="20"/>
                  </a:cubicBezTo>
                  <a:cubicBezTo>
                    <a:pt x="130" y="19"/>
                    <a:pt x="135" y="19"/>
                    <a:pt x="138" y="16"/>
                  </a:cubicBezTo>
                  <a:cubicBezTo>
                    <a:pt x="140" y="14"/>
                    <a:pt x="140" y="9"/>
                    <a:pt x="141" y="5"/>
                  </a:cubicBezTo>
                  <a:cubicBezTo>
                    <a:pt x="142" y="3"/>
                    <a:pt x="142" y="2"/>
                    <a:pt x="142" y="0"/>
                  </a:cubicBezTo>
                  <a:cubicBezTo>
                    <a:pt x="149" y="2"/>
                    <a:pt x="155" y="5"/>
                    <a:pt x="162" y="7"/>
                  </a:cubicBezTo>
                  <a:cubicBezTo>
                    <a:pt x="147" y="19"/>
                    <a:pt x="150" y="34"/>
                    <a:pt x="150" y="48"/>
                  </a:cubicBezTo>
                  <a:cubicBezTo>
                    <a:pt x="150" y="53"/>
                    <a:pt x="151" y="58"/>
                    <a:pt x="151" y="62"/>
                  </a:cubicBezTo>
                  <a:cubicBezTo>
                    <a:pt x="151" y="64"/>
                    <a:pt x="150" y="67"/>
                    <a:pt x="148" y="68"/>
                  </a:cubicBezTo>
                  <a:cubicBezTo>
                    <a:pt x="103" y="85"/>
                    <a:pt x="58" y="85"/>
                    <a:pt x="13" y="69"/>
                  </a:cubicBezTo>
                  <a:cubicBezTo>
                    <a:pt x="12" y="69"/>
                    <a:pt x="10" y="66"/>
                    <a:pt x="10" y="64"/>
                  </a:cubicBezTo>
                  <a:cubicBezTo>
                    <a:pt x="10" y="55"/>
                    <a:pt x="11" y="46"/>
                    <a:pt x="11" y="37"/>
                  </a:cubicBezTo>
                  <a:cubicBezTo>
                    <a:pt x="12" y="26"/>
                    <a:pt x="10" y="16"/>
                    <a:pt x="0" y="7"/>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ïṥlîḑè">
              <a:extLst>
                <a:ext uri="{FF2B5EF4-FFF2-40B4-BE49-F238E27FC236}">
                  <a16:creationId xmlns:a16="http://schemas.microsoft.com/office/drawing/2014/main" id="{32D236EF-A808-4BE4-A93E-89D4DC35E32B}"/>
                </a:ext>
              </a:extLst>
            </p:cNvPr>
            <p:cNvSpPr/>
            <p:nvPr/>
          </p:nvSpPr>
          <p:spPr bwMode="auto">
            <a:xfrm>
              <a:off x="4865688" y="1984375"/>
              <a:ext cx="617538" cy="185738"/>
            </a:xfrm>
            <a:custGeom>
              <a:avLst/>
              <a:gdLst>
                <a:gd name="T0" fmla="*/ 220 w 220"/>
                <a:gd name="T1" fmla="*/ 63 h 66"/>
                <a:gd name="T2" fmla="*/ 208 w 220"/>
                <a:gd name="T3" fmla="*/ 58 h 66"/>
                <a:gd name="T4" fmla="*/ 163 w 220"/>
                <a:gd name="T5" fmla="*/ 24 h 66"/>
                <a:gd name="T6" fmla="*/ 60 w 220"/>
                <a:gd name="T7" fmla="*/ 24 h 66"/>
                <a:gd name="T8" fmla="*/ 14 w 220"/>
                <a:gd name="T9" fmla="*/ 58 h 66"/>
                <a:gd name="T10" fmla="*/ 0 w 220"/>
                <a:gd name="T11" fmla="*/ 63 h 66"/>
                <a:gd name="T12" fmla="*/ 31 w 220"/>
                <a:gd name="T13" fmla="*/ 23 h 66"/>
                <a:gd name="T14" fmla="*/ 121 w 220"/>
                <a:gd name="T15" fmla="*/ 3 h 66"/>
                <a:gd name="T16" fmla="*/ 161 w 220"/>
                <a:gd name="T17" fmla="*/ 8 h 66"/>
                <a:gd name="T18" fmla="*/ 174 w 220"/>
                <a:gd name="T19" fmla="*/ 12 h 66"/>
                <a:gd name="T20" fmla="*/ 196 w 220"/>
                <a:gd name="T21" fmla="*/ 25 h 66"/>
                <a:gd name="T22" fmla="*/ 220 w 220"/>
                <a:gd name="T23"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66">
                  <a:moveTo>
                    <a:pt x="220" y="63"/>
                  </a:moveTo>
                  <a:cubicBezTo>
                    <a:pt x="214" y="66"/>
                    <a:pt x="211" y="64"/>
                    <a:pt x="208" y="58"/>
                  </a:cubicBezTo>
                  <a:cubicBezTo>
                    <a:pt x="197" y="41"/>
                    <a:pt x="182" y="29"/>
                    <a:pt x="163" y="24"/>
                  </a:cubicBezTo>
                  <a:cubicBezTo>
                    <a:pt x="129" y="16"/>
                    <a:pt x="94" y="16"/>
                    <a:pt x="60" y="24"/>
                  </a:cubicBezTo>
                  <a:cubicBezTo>
                    <a:pt x="40" y="29"/>
                    <a:pt x="25" y="41"/>
                    <a:pt x="14" y="58"/>
                  </a:cubicBezTo>
                  <a:cubicBezTo>
                    <a:pt x="9" y="65"/>
                    <a:pt x="10" y="65"/>
                    <a:pt x="0" y="63"/>
                  </a:cubicBezTo>
                  <a:cubicBezTo>
                    <a:pt x="6" y="46"/>
                    <a:pt x="16" y="32"/>
                    <a:pt x="31" y="23"/>
                  </a:cubicBezTo>
                  <a:cubicBezTo>
                    <a:pt x="59" y="6"/>
                    <a:pt x="89" y="0"/>
                    <a:pt x="121" y="3"/>
                  </a:cubicBezTo>
                  <a:cubicBezTo>
                    <a:pt x="134" y="4"/>
                    <a:pt x="148" y="6"/>
                    <a:pt x="161" y="8"/>
                  </a:cubicBezTo>
                  <a:cubicBezTo>
                    <a:pt x="166" y="9"/>
                    <a:pt x="170" y="10"/>
                    <a:pt x="174" y="12"/>
                  </a:cubicBezTo>
                  <a:cubicBezTo>
                    <a:pt x="181" y="16"/>
                    <a:pt x="189" y="20"/>
                    <a:pt x="196" y="25"/>
                  </a:cubicBezTo>
                  <a:cubicBezTo>
                    <a:pt x="210" y="34"/>
                    <a:pt x="218" y="47"/>
                    <a:pt x="220" y="63"/>
                  </a:cubicBezTo>
                  <a:close/>
                </a:path>
              </a:pathLst>
            </a:custGeom>
            <a:solidFill>
              <a:srgbClr val="4699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î$ļíḍe">
              <a:extLst>
                <a:ext uri="{FF2B5EF4-FFF2-40B4-BE49-F238E27FC236}">
                  <a16:creationId xmlns:a16="http://schemas.microsoft.com/office/drawing/2014/main" id="{28686369-2D55-4F5E-AD17-3F84D89044FE}"/>
                </a:ext>
              </a:extLst>
            </p:cNvPr>
            <p:cNvSpPr/>
            <p:nvPr/>
          </p:nvSpPr>
          <p:spPr bwMode="auto">
            <a:xfrm>
              <a:off x="5022851" y="2654300"/>
              <a:ext cx="309563" cy="87313"/>
            </a:xfrm>
            <a:custGeom>
              <a:avLst/>
              <a:gdLst>
                <a:gd name="T0" fmla="*/ 16 w 110"/>
                <a:gd name="T1" fmla="*/ 28 h 31"/>
                <a:gd name="T2" fmla="*/ 10 w 110"/>
                <a:gd name="T3" fmla="*/ 27 h 31"/>
                <a:gd name="T4" fmla="*/ 1 w 110"/>
                <a:gd name="T5" fmla="*/ 20 h 31"/>
                <a:gd name="T6" fmla="*/ 7 w 110"/>
                <a:gd name="T7" fmla="*/ 2 h 31"/>
                <a:gd name="T8" fmla="*/ 15 w 110"/>
                <a:gd name="T9" fmla="*/ 2 h 31"/>
                <a:gd name="T10" fmla="*/ 26 w 110"/>
                <a:gd name="T11" fmla="*/ 6 h 31"/>
                <a:gd name="T12" fmla="*/ 84 w 110"/>
                <a:gd name="T13" fmla="*/ 6 h 31"/>
                <a:gd name="T14" fmla="*/ 97 w 110"/>
                <a:gd name="T15" fmla="*/ 2 h 31"/>
                <a:gd name="T16" fmla="*/ 109 w 110"/>
                <a:gd name="T17" fmla="*/ 8 h 31"/>
                <a:gd name="T18" fmla="*/ 110 w 110"/>
                <a:gd name="T19" fmla="*/ 23 h 31"/>
                <a:gd name="T20" fmla="*/ 107 w 110"/>
                <a:gd name="T21" fmla="*/ 26 h 31"/>
                <a:gd name="T22" fmla="*/ 90 w 110"/>
                <a:gd name="T23" fmla="*/ 30 h 31"/>
                <a:gd name="T24" fmla="*/ 87 w 110"/>
                <a:gd name="T25" fmla="*/ 30 h 31"/>
                <a:gd name="T26" fmla="*/ 60 w 110"/>
                <a:gd name="T27" fmla="*/ 31 h 31"/>
                <a:gd name="T28" fmla="*/ 16 w 110"/>
                <a:gd name="T29"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31">
                  <a:moveTo>
                    <a:pt x="16" y="28"/>
                  </a:moveTo>
                  <a:cubicBezTo>
                    <a:pt x="14" y="28"/>
                    <a:pt x="12" y="28"/>
                    <a:pt x="10" y="27"/>
                  </a:cubicBezTo>
                  <a:cubicBezTo>
                    <a:pt x="7" y="25"/>
                    <a:pt x="2" y="23"/>
                    <a:pt x="1" y="20"/>
                  </a:cubicBezTo>
                  <a:cubicBezTo>
                    <a:pt x="0" y="14"/>
                    <a:pt x="0" y="6"/>
                    <a:pt x="7" y="2"/>
                  </a:cubicBezTo>
                  <a:cubicBezTo>
                    <a:pt x="9" y="1"/>
                    <a:pt x="12" y="2"/>
                    <a:pt x="15" y="2"/>
                  </a:cubicBezTo>
                  <a:cubicBezTo>
                    <a:pt x="19" y="3"/>
                    <a:pt x="22" y="6"/>
                    <a:pt x="26" y="6"/>
                  </a:cubicBezTo>
                  <a:cubicBezTo>
                    <a:pt x="46" y="7"/>
                    <a:pt x="65" y="7"/>
                    <a:pt x="84" y="6"/>
                  </a:cubicBezTo>
                  <a:cubicBezTo>
                    <a:pt x="88" y="6"/>
                    <a:pt x="93" y="4"/>
                    <a:pt x="97" y="2"/>
                  </a:cubicBezTo>
                  <a:cubicBezTo>
                    <a:pt x="100" y="0"/>
                    <a:pt x="107" y="2"/>
                    <a:pt x="109" y="8"/>
                  </a:cubicBezTo>
                  <a:cubicBezTo>
                    <a:pt x="110" y="13"/>
                    <a:pt x="110" y="18"/>
                    <a:pt x="110" y="23"/>
                  </a:cubicBezTo>
                  <a:cubicBezTo>
                    <a:pt x="110" y="24"/>
                    <a:pt x="108" y="25"/>
                    <a:pt x="107" y="26"/>
                  </a:cubicBezTo>
                  <a:cubicBezTo>
                    <a:pt x="101" y="27"/>
                    <a:pt x="95" y="28"/>
                    <a:pt x="90" y="30"/>
                  </a:cubicBezTo>
                  <a:cubicBezTo>
                    <a:pt x="89" y="30"/>
                    <a:pt x="88" y="30"/>
                    <a:pt x="87" y="30"/>
                  </a:cubicBezTo>
                  <a:cubicBezTo>
                    <a:pt x="78" y="30"/>
                    <a:pt x="69" y="31"/>
                    <a:pt x="60" y="31"/>
                  </a:cubicBezTo>
                  <a:cubicBezTo>
                    <a:pt x="60" y="31"/>
                    <a:pt x="31" y="30"/>
                    <a:pt x="16" y="28"/>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îşḻíḓe">
              <a:extLst>
                <a:ext uri="{FF2B5EF4-FFF2-40B4-BE49-F238E27FC236}">
                  <a16:creationId xmlns:a16="http://schemas.microsoft.com/office/drawing/2014/main" id="{A2280FDD-B313-43E4-BEB9-76925B4E390A}"/>
                </a:ext>
              </a:extLst>
            </p:cNvPr>
            <p:cNvSpPr/>
            <p:nvPr/>
          </p:nvSpPr>
          <p:spPr bwMode="auto">
            <a:xfrm>
              <a:off x="5040313" y="2427288"/>
              <a:ext cx="288925" cy="128588"/>
            </a:xfrm>
            <a:custGeom>
              <a:avLst/>
              <a:gdLst>
                <a:gd name="T0" fmla="*/ 102 w 103"/>
                <a:gd name="T1" fmla="*/ 14 h 46"/>
                <a:gd name="T2" fmla="*/ 59 w 103"/>
                <a:gd name="T3" fmla="*/ 14 h 46"/>
                <a:gd name="T4" fmla="*/ 56 w 103"/>
                <a:gd name="T5" fmla="*/ 13 h 46"/>
                <a:gd name="T6" fmla="*/ 30 w 103"/>
                <a:gd name="T7" fmla="*/ 6 h 46"/>
                <a:gd name="T8" fmla="*/ 12 w 103"/>
                <a:gd name="T9" fmla="*/ 18 h 46"/>
                <a:gd name="T10" fmla="*/ 8 w 103"/>
                <a:gd name="T11" fmla="*/ 21 h 46"/>
                <a:gd name="T12" fmla="*/ 4 w 103"/>
                <a:gd name="T13" fmla="*/ 24 h 46"/>
                <a:gd name="T14" fmla="*/ 7 w 103"/>
                <a:gd name="T15" fmla="*/ 26 h 46"/>
                <a:gd name="T16" fmla="*/ 12 w 103"/>
                <a:gd name="T17" fmla="*/ 31 h 46"/>
                <a:gd name="T18" fmla="*/ 17 w 103"/>
                <a:gd name="T19" fmla="*/ 38 h 46"/>
                <a:gd name="T20" fmla="*/ 54 w 103"/>
                <a:gd name="T21" fmla="*/ 34 h 46"/>
                <a:gd name="T22" fmla="*/ 58 w 103"/>
                <a:gd name="T23" fmla="*/ 32 h 46"/>
                <a:gd name="T24" fmla="*/ 97 w 103"/>
                <a:gd name="T25" fmla="*/ 32 h 46"/>
                <a:gd name="T26" fmla="*/ 102 w 103"/>
                <a:gd name="T27" fmla="*/ 37 h 46"/>
                <a:gd name="T28" fmla="*/ 98 w 103"/>
                <a:gd name="T29" fmla="*/ 46 h 46"/>
                <a:gd name="T30" fmla="*/ 95 w 103"/>
                <a:gd name="T31" fmla="*/ 46 h 46"/>
                <a:gd name="T32" fmla="*/ 13 w 103"/>
                <a:gd name="T33" fmla="*/ 46 h 46"/>
                <a:gd name="T34" fmla="*/ 0 w 103"/>
                <a:gd name="T35" fmla="*/ 32 h 46"/>
                <a:gd name="T36" fmla="*/ 0 w 103"/>
                <a:gd name="T37" fmla="*/ 7 h 46"/>
                <a:gd name="T38" fmla="*/ 7 w 103"/>
                <a:gd name="T39" fmla="*/ 0 h 46"/>
                <a:gd name="T40" fmla="*/ 91 w 103"/>
                <a:gd name="T41" fmla="*/ 1 h 46"/>
                <a:gd name="T42" fmla="*/ 102 w 103"/>
                <a:gd name="T43"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46">
                  <a:moveTo>
                    <a:pt x="102" y="14"/>
                  </a:moveTo>
                  <a:cubicBezTo>
                    <a:pt x="87" y="14"/>
                    <a:pt x="73" y="14"/>
                    <a:pt x="59" y="14"/>
                  </a:cubicBezTo>
                  <a:cubicBezTo>
                    <a:pt x="58" y="14"/>
                    <a:pt x="56" y="13"/>
                    <a:pt x="56" y="13"/>
                  </a:cubicBezTo>
                  <a:cubicBezTo>
                    <a:pt x="50" y="2"/>
                    <a:pt x="39" y="5"/>
                    <a:pt x="30" y="6"/>
                  </a:cubicBezTo>
                  <a:cubicBezTo>
                    <a:pt x="22" y="7"/>
                    <a:pt x="16" y="11"/>
                    <a:pt x="12" y="18"/>
                  </a:cubicBezTo>
                  <a:cubicBezTo>
                    <a:pt x="11" y="20"/>
                    <a:pt x="9" y="20"/>
                    <a:pt x="8" y="21"/>
                  </a:cubicBezTo>
                  <a:cubicBezTo>
                    <a:pt x="6" y="22"/>
                    <a:pt x="5" y="23"/>
                    <a:pt x="4" y="24"/>
                  </a:cubicBezTo>
                  <a:cubicBezTo>
                    <a:pt x="5" y="24"/>
                    <a:pt x="6" y="25"/>
                    <a:pt x="7" y="26"/>
                  </a:cubicBezTo>
                  <a:cubicBezTo>
                    <a:pt x="9" y="28"/>
                    <a:pt x="11" y="29"/>
                    <a:pt x="12" y="31"/>
                  </a:cubicBezTo>
                  <a:cubicBezTo>
                    <a:pt x="14" y="33"/>
                    <a:pt x="15" y="36"/>
                    <a:pt x="17" y="38"/>
                  </a:cubicBezTo>
                  <a:cubicBezTo>
                    <a:pt x="27" y="45"/>
                    <a:pt x="46" y="43"/>
                    <a:pt x="54" y="34"/>
                  </a:cubicBezTo>
                  <a:cubicBezTo>
                    <a:pt x="55" y="33"/>
                    <a:pt x="57" y="32"/>
                    <a:pt x="58" y="32"/>
                  </a:cubicBezTo>
                  <a:cubicBezTo>
                    <a:pt x="71" y="32"/>
                    <a:pt x="84" y="32"/>
                    <a:pt x="97" y="32"/>
                  </a:cubicBezTo>
                  <a:cubicBezTo>
                    <a:pt x="100" y="32"/>
                    <a:pt x="102" y="33"/>
                    <a:pt x="102" y="37"/>
                  </a:cubicBezTo>
                  <a:cubicBezTo>
                    <a:pt x="102" y="40"/>
                    <a:pt x="102" y="44"/>
                    <a:pt x="98" y="46"/>
                  </a:cubicBezTo>
                  <a:cubicBezTo>
                    <a:pt x="97" y="46"/>
                    <a:pt x="96" y="46"/>
                    <a:pt x="95" y="46"/>
                  </a:cubicBezTo>
                  <a:cubicBezTo>
                    <a:pt x="68" y="46"/>
                    <a:pt x="40" y="46"/>
                    <a:pt x="13" y="46"/>
                  </a:cubicBezTo>
                  <a:cubicBezTo>
                    <a:pt x="2" y="46"/>
                    <a:pt x="0" y="43"/>
                    <a:pt x="0" y="32"/>
                  </a:cubicBezTo>
                  <a:cubicBezTo>
                    <a:pt x="0" y="24"/>
                    <a:pt x="0" y="16"/>
                    <a:pt x="0" y="7"/>
                  </a:cubicBezTo>
                  <a:cubicBezTo>
                    <a:pt x="1" y="3"/>
                    <a:pt x="2" y="0"/>
                    <a:pt x="7" y="0"/>
                  </a:cubicBezTo>
                  <a:cubicBezTo>
                    <a:pt x="35" y="0"/>
                    <a:pt x="63" y="0"/>
                    <a:pt x="91" y="1"/>
                  </a:cubicBezTo>
                  <a:cubicBezTo>
                    <a:pt x="99" y="1"/>
                    <a:pt x="103" y="6"/>
                    <a:pt x="10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ïşļîďê">
              <a:extLst>
                <a:ext uri="{FF2B5EF4-FFF2-40B4-BE49-F238E27FC236}">
                  <a16:creationId xmlns:a16="http://schemas.microsoft.com/office/drawing/2014/main" id="{97B630CA-7E7E-472A-9E52-2FE095477C31}"/>
                </a:ext>
              </a:extLst>
            </p:cNvPr>
            <p:cNvSpPr/>
            <p:nvPr/>
          </p:nvSpPr>
          <p:spPr bwMode="auto">
            <a:xfrm>
              <a:off x="5467351" y="2178050"/>
              <a:ext cx="77788" cy="215900"/>
            </a:xfrm>
            <a:custGeom>
              <a:avLst/>
              <a:gdLst>
                <a:gd name="T0" fmla="*/ 0 w 28"/>
                <a:gd name="T1" fmla="*/ 2 h 77"/>
                <a:gd name="T2" fmla="*/ 19 w 28"/>
                <a:gd name="T3" fmla="*/ 10 h 77"/>
                <a:gd name="T4" fmla="*/ 21 w 28"/>
                <a:gd name="T5" fmla="*/ 67 h 77"/>
                <a:gd name="T6" fmla="*/ 5 w 28"/>
                <a:gd name="T7" fmla="*/ 74 h 77"/>
                <a:gd name="T8" fmla="*/ 2 w 28"/>
                <a:gd name="T9" fmla="*/ 69 h 77"/>
                <a:gd name="T10" fmla="*/ 1 w 28"/>
                <a:gd name="T11" fmla="*/ 18 h 77"/>
                <a:gd name="T12" fmla="*/ 0 w 28"/>
                <a:gd name="T13" fmla="*/ 2 h 77"/>
              </a:gdLst>
              <a:ahLst/>
              <a:cxnLst>
                <a:cxn ang="0">
                  <a:pos x="T0" y="T1"/>
                </a:cxn>
                <a:cxn ang="0">
                  <a:pos x="T2" y="T3"/>
                </a:cxn>
                <a:cxn ang="0">
                  <a:pos x="T4" y="T5"/>
                </a:cxn>
                <a:cxn ang="0">
                  <a:pos x="T6" y="T7"/>
                </a:cxn>
                <a:cxn ang="0">
                  <a:pos x="T8" y="T9"/>
                </a:cxn>
                <a:cxn ang="0">
                  <a:pos x="T10" y="T11"/>
                </a:cxn>
                <a:cxn ang="0">
                  <a:pos x="T12" y="T13"/>
                </a:cxn>
              </a:cxnLst>
              <a:rect l="0" t="0" r="r" b="b"/>
              <a:pathLst>
                <a:path w="28" h="77">
                  <a:moveTo>
                    <a:pt x="0" y="2"/>
                  </a:moveTo>
                  <a:cubicBezTo>
                    <a:pt x="8" y="0"/>
                    <a:pt x="15" y="2"/>
                    <a:pt x="19" y="10"/>
                  </a:cubicBezTo>
                  <a:cubicBezTo>
                    <a:pt x="27" y="28"/>
                    <a:pt x="28" y="48"/>
                    <a:pt x="21" y="67"/>
                  </a:cubicBezTo>
                  <a:cubicBezTo>
                    <a:pt x="19" y="73"/>
                    <a:pt x="11" y="77"/>
                    <a:pt x="5" y="74"/>
                  </a:cubicBezTo>
                  <a:cubicBezTo>
                    <a:pt x="3" y="73"/>
                    <a:pt x="2" y="71"/>
                    <a:pt x="2" y="69"/>
                  </a:cubicBezTo>
                  <a:cubicBezTo>
                    <a:pt x="2" y="52"/>
                    <a:pt x="2" y="35"/>
                    <a:pt x="1" y="18"/>
                  </a:cubicBezTo>
                  <a:cubicBezTo>
                    <a:pt x="1" y="13"/>
                    <a:pt x="0" y="7"/>
                    <a:pt x="0" y="2"/>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ŝļïde">
              <a:extLst>
                <a:ext uri="{FF2B5EF4-FFF2-40B4-BE49-F238E27FC236}">
                  <a16:creationId xmlns:a16="http://schemas.microsoft.com/office/drawing/2014/main" id="{829CCFF3-303C-47F3-B574-39E854B33845}"/>
                </a:ext>
              </a:extLst>
            </p:cNvPr>
            <p:cNvSpPr/>
            <p:nvPr/>
          </p:nvSpPr>
          <p:spPr bwMode="auto">
            <a:xfrm>
              <a:off x="4810126" y="2178050"/>
              <a:ext cx="74613" cy="207963"/>
            </a:xfrm>
            <a:custGeom>
              <a:avLst/>
              <a:gdLst>
                <a:gd name="T0" fmla="*/ 27 w 27"/>
                <a:gd name="T1" fmla="*/ 2 h 74"/>
                <a:gd name="T2" fmla="*/ 26 w 27"/>
                <a:gd name="T3" fmla="*/ 65 h 74"/>
                <a:gd name="T4" fmla="*/ 24 w 27"/>
                <a:gd name="T5" fmla="*/ 74 h 74"/>
                <a:gd name="T6" fmla="*/ 10 w 27"/>
                <a:gd name="T7" fmla="*/ 71 h 74"/>
                <a:gd name="T8" fmla="*/ 7 w 27"/>
                <a:gd name="T9" fmla="*/ 66 h 74"/>
                <a:gd name="T10" fmla="*/ 9 w 27"/>
                <a:gd name="T11" fmla="*/ 11 h 74"/>
                <a:gd name="T12" fmla="*/ 27 w 27"/>
                <a:gd name="T13" fmla="*/ 2 h 74"/>
              </a:gdLst>
              <a:ahLst/>
              <a:cxnLst>
                <a:cxn ang="0">
                  <a:pos x="T0" y="T1"/>
                </a:cxn>
                <a:cxn ang="0">
                  <a:pos x="T2" y="T3"/>
                </a:cxn>
                <a:cxn ang="0">
                  <a:pos x="T4" y="T5"/>
                </a:cxn>
                <a:cxn ang="0">
                  <a:pos x="T6" y="T7"/>
                </a:cxn>
                <a:cxn ang="0">
                  <a:pos x="T8" y="T9"/>
                </a:cxn>
                <a:cxn ang="0">
                  <a:pos x="T10" y="T11"/>
                </a:cxn>
                <a:cxn ang="0">
                  <a:pos x="T12" y="T13"/>
                </a:cxn>
              </a:cxnLst>
              <a:rect l="0" t="0" r="r" b="b"/>
              <a:pathLst>
                <a:path w="27" h="74">
                  <a:moveTo>
                    <a:pt x="27" y="2"/>
                  </a:moveTo>
                  <a:cubicBezTo>
                    <a:pt x="27" y="23"/>
                    <a:pt x="26" y="44"/>
                    <a:pt x="26" y="65"/>
                  </a:cubicBezTo>
                  <a:cubicBezTo>
                    <a:pt x="26" y="68"/>
                    <a:pt x="24" y="74"/>
                    <a:pt x="24" y="74"/>
                  </a:cubicBezTo>
                  <a:cubicBezTo>
                    <a:pt x="19" y="73"/>
                    <a:pt x="14" y="72"/>
                    <a:pt x="10" y="71"/>
                  </a:cubicBezTo>
                  <a:cubicBezTo>
                    <a:pt x="8" y="71"/>
                    <a:pt x="7" y="68"/>
                    <a:pt x="7" y="66"/>
                  </a:cubicBezTo>
                  <a:cubicBezTo>
                    <a:pt x="0" y="48"/>
                    <a:pt x="2" y="29"/>
                    <a:pt x="9" y="11"/>
                  </a:cubicBezTo>
                  <a:cubicBezTo>
                    <a:pt x="12" y="3"/>
                    <a:pt x="19" y="0"/>
                    <a:pt x="27" y="2"/>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îs1ídé">
              <a:extLst>
                <a:ext uri="{FF2B5EF4-FFF2-40B4-BE49-F238E27FC236}">
                  <a16:creationId xmlns:a16="http://schemas.microsoft.com/office/drawing/2014/main" id="{C679E886-EB64-49AF-8805-EA58E01D2F6E}"/>
                </a:ext>
              </a:extLst>
            </p:cNvPr>
            <p:cNvSpPr/>
            <p:nvPr/>
          </p:nvSpPr>
          <p:spPr bwMode="auto">
            <a:xfrm>
              <a:off x="5073651" y="2616200"/>
              <a:ext cx="201613" cy="38100"/>
            </a:xfrm>
            <a:custGeom>
              <a:avLst/>
              <a:gdLst>
                <a:gd name="T0" fmla="*/ 2 w 72"/>
                <a:gd name="T1" fmla="*/ 0 h 14"/>
                <a:gd name="T2" fmla="*/ 71 w 72"/>
                <a:gd name="T3" fmla="*/ 0 h 14"/>
                <a:gd name="T4" fmla="*/ 72 w 72"/>
                <a:gd name="T5" fmla="*/ 13 h 14"/>
                <a:gd name="T6" fmla="*/ 56 w 72"/>
                <a:gd name="T7" fmla="*/ 14 h 14"/>
                <a:gd name="T8" fmla="*/ 12 w 72"/>
                <a:gd name="T9" fmla="*/ 13 h 14"/>
                <a:gd name="T10" fmla="*/ 2 w 72"/>
                <a:gd name="T11" fmla="*/ 0 h 14"/>
              </a:gdLst>
              <a:ahLst/>
              <a:cxnLst>
                <a:cxn ang="0">
                  <a:pos x="T0" y="T1"/>
                </a:cxn>
                <a:cxn ang="0">
                  <a:pos x="T2" y="T3"/>
                </a:cxn>
                <a:cxn ang="0">
                  <a:pos x="T4" y="T5"/>
                </a:cxn>
                <a:cxn ang="0">
                  <a:pos x="T6" y="T7"/>
                </a:cxn>
                <a:cxn ang="0">
                  <a:pos x="T8" y="T9"/>
                </a:cxn>
                <a:cxn ang="0">
                  <a:pos x="T10" y="T11"/>
                </a:cxn>
              </a:cxnLst>
              <a:rect l="0" t="0" r="r" b="b"/>
              <a:pathLst>
                <a:path w="72" h="14">
                  <a:moveTo>
                    <a:pt x="2" y="0"/>
                  </a:moveTo>
                  <a:cubicBezTo>
                    <a:pt x="25" y="0"/>
                    <a:pt x="48" y="0"/>
                    <a:pt x="71" y="0"/>
                  </a:cubicBezTo>
                  <a:cubicBezTo>
                    <a:pt x="71" y="5"/>
                    <a:pt x="72" y="8"/>
                    <a:pt x="72" y="13"/>
                  </a:cubicBezTo>
                  <a:cubicBezTo>
                    <a:pt x="66" y="13"/>
                    <a:pt x="61" y="14"/>
                    <a:pt x="56" y="14"/>
                  </a:cubicBezTo>
                  <a:cubicBezTo>
                    <a:pt x="41" y="14"/>
                    <a:pt x="26" y="14"/>
                    <a:pt x="12" y="13"/>
                  </a:cubicBezTo>
                  <a:cubicBezTo>
                    <a:pt x="0" y="13"/>
                    <a:pt x="1" y="14"/>
                    <a:pt x="2" y="0"/>
                  </a:cubicBezTo>
                  <a:close/>
                </a:path>
              </a:pathLst>
            </a:custGeom>
            <a:solidFill>
              <a:srgbClr val="7A86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ṥlîďè">
              <a:extLst>
                <a:ext uri="{FF2B5EF4-FFF2-40B4-BE49-F238E27FC236}">
                  <a16:creationId xmlns:a16="http://schemas.microsoft.com/office/drawing/2014/main" id="{47E497F3-9C6B-4408-90C2-18D27F50AD2D}"/>
                </a:ext>
              </a:extLst>
            </p:cNvPr>
            <p:cNvSpPr/>
            <p:nvPr/>
          </p:nvSpPr>
          <p:spPr bwMode="auto">
            <a:xfrm>
              <a:off x="5194301" y="2405063"/>
              <a:ext cx="325438" cy="95250"/>
            </a:xfrm>
            <a:custGeom>
              <a:avLst/>
              <a:gdLst>
                <a:gd name="T0" fmla="*/ 115 w 116"/>
                <a:gd name="T1" fmla="*/ 0 h 34"/>
                <a:gd name="T2" fmla="*/ 116 w 116"/>
                <a:gd name="T3" fmla="*/ 20 h 34"/>
                <a:gd name="T4" fmla="*/ 106 w 116"/>
                <a:gd name="T5" fmla="*/ 33 h 34"/>
                <a:gd name="T6" fmla="*/ 93 w 116"/>
                <a:gd name="T7" fmla="*/ 34 h 34"/>
                <a:gd name="T8" fmla="*/ 8 w 116"/>
                <a:gd name="T9" fmla="*/ 34 h 34"/>
                <a:gd name="T10" fmla="*/ 4 w 116"/>
                <a:gd name="T11" fmla="*/ 34 h 34"/>
                <a:gd name="T12" fmla="*/ 0 w 116"/>
                <a:gd name="T13" fmla="*/ 31 h 34"/>
                <a:gd name="T14" fmla="*/ 4 w 116"/>
                <a:gd name="T15" fmla="*/ 28 h 34"/>
                <a:gd name="T16" fmla="*/ 22 w 116"/>
                <a:gd name="T17" fmla="*/ 29 h 34"/>
                <a:gd name="T18" fmla="*/ 96 w 116"/>
                <a:gd name="T19" fmla="*/ 29 h 34"/>
                <a:gd name="T20" fmla="*/ 112 w 116"/>
                <a:gd name="T21" fmla="*/ 10 h 34"/>
                <a:gd name="T22" fmla="*/ 111 w 116"/>
                <a:gd name="T23" fmla="*/ 4 h 34"/>
                <a:gd name="T24" fmla="*/ 113 w 116"/>
                <a:gd name="T25" fmla="*/ 0 h 34"/>
                <a:gd name="T26" fmla="*/ 115 w 116"/>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34">
                  <a:moveTo>
                    <a:pt x="115" y="0"/>
                  </a:moveTo>
                  <a:cubicBezTo>
                    <a:pt x="116" y="7"/>
                    <a:pt x="116" y="13"/>
                    <a:pt x="116" y="20"/>
                  </a:cubicBezTo>
                  <a:cubicBezTo>
                    <a:pt x="116" y="28"/>
                    <a:pt x="113" y="31"/>
                    <a:pt x="106" y="33"/>
                  </a:cubicBezTo>
                  <a:cubicBezTo>
                    <a:pt x="102" y="34"/>
                    <a:pt x="98" y="34"/>
                    <a:pt x="93" y="34"/>
                  </a:cubicBezTo>
                  <a:cubicBezTo>
                    <a:pt x="65" y="34"/>
                    <a:pt x="36" y="34"/>
                    <a:pt x="8" y="34"/>
                  </a:cubicBezTo>
                  <a:cubicBezTo>
                    <a:pt x="7" y="34"/>
                    <a:pt x="5" y="34"/>
                    <a:pt x="4" y="34"/>
                  </a:cubicBezTo>
                  <a:cubicBezTo>
                    <a:pt x="2" y="33"/>
                    <a:pt x="2" y="32"/>
                    <a:pt x="0" y="31"/>
                  </a:cubicBezTo>
                  <a:cubicBezTo>
                    <a:pt x="2" y="30"/>
                    <a:pt x="3" y="29"/>
                    <a:pt x="4" y="28"/>
                  </a:cubicBezTo>
                  <a:cubicBezTo>
                    <a:pt x="10" y="28"/>
                    <a:pt x="16" y="29"/>
                    <a:pt x="22" y="29"/>
                  </a:cubicBezTo>
                  <a:cubicBezTo>
                    <a:pt x="46" y="29"/>
                    <a:pt x="71" y="29"/>
                    <a:pt x="96" y="29"/>
                  </a:cubicBezTo>
                  <a:cubicBezTo>
                    <a:pt x="109" y="28"/>
                    <a:pt x="113" y="23"/>
                    <a:pt x="112" y="10"/>
                  </a:cubicBezTo>
                  <a:cubicBezTo>
                    <a:pt x="112" y="8"/>
                    <a:pt x="111" y="6"/>
                    <a:pt x="111" y="4"/>
                  </a:cubicBezTo>
                  <a:cubicBezTo>
                    <a:pt x="111" y="2"/>
                    <a:pt x="113" y="1"/>
                    <a:pt x="113" y="0"/>
                  </a:cubicBezTo>
                  <a:cubicBezTo>
                    <a:pt x="114" y="0"/>
                    <a:pt x="114" y="0"/>
                    <a:pt x="115" y="0"/>
                  </a:cubicBezTo>
                  <a:close/>
                </a:path>
              </a:pathLst>
            </a:custGeom>
            <a:solidFill>
              <a:srgbClr val="4699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isḷîdé">
              <a:extLst>
                <a:ext uri="{FF2B5EF4-FFF2-40B4-BE49-F238E27FC236}">
                  <a16:creationId xmlns:a16="http://schemas.microsoft.com/office/drawing/2014/main" id="{168ED7F8-CD98-4215-91A6-26F90696FECF}"/>
                </a:ext>
              </a:extLst>
            </p:cNvPr>
            <p:cNvSpPr/>
            <p:nvPr/>
          </p:nvSpPr>
          <p:spPr bwMode="auto">
            <a:xfrm>
              <a:off x="5087938" y="2459038"/>
              <a:ext cx="103188" cy="66675"/>
            </a:xfrm>
            <a:custGeom>
              <a:avLst/>
              <a:gdLst>
                <a:gd name="T0" fmla="*/ 18 w 37"/>
                <a:gd name="T1" fmla="*/ 24 h 24"/>
                <a:gd name="T2" fmla="*/ 9 w 37"/>
                <a:gd name="T3" fmla="*/ 23 h 24"/>
                <a:gd name="T4" fmla="*/ 1 w 37"/>
                <a:gd name="T5" fmla="*/ 15 h 24"/>
                <a:gd name="T6" fmla="*/ 6 w 37"/>
                <a:gd name="T7" fmla="*/ 4 h 24"/>
                <a:gd name="T8" fmla="*/ 28 w 37"/>
                <a:gd name="T9" fmla="*/ 1 h 24"/>
                <a:gd name="T10" fmla="*/ 31 w 37"/>
                <a:gd name="T11" fmla="*/ 3 h 24"/>
                <a:gd name="T12" fmla="*/ 19 w 37"/>
                <a:gd name="T13" fmla="*/ 24 h 24"/>
                <a:gd name="T14" fmla="*/ 18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8" y="24"/>
                  </a:moveTo>
                  <a:cubicBezTo>
                    <a:pt x="15" y="24"/>
                    <a:pt x="12" y="24"/>
                    <a:pt x="9" y="23"/>
                  </a:cubicBezTo>
                  <a:cubicBezTo>
                    <a:pt x="4" y="22"/>
                    <a:pt x="2" y="19"/>
                    <a:pt x="1" y="15"/>
                  </a:cubicBezTo>
                  <a:cubicBezTo>
                    <a:pt x="0" y="10"/>
                    <a:pt x="2" y="6"/>
                    <a:pt x="6" y="4"/>
                  </a:cubicBezTo>
                  <a:cubicBezTo>
                    <a:pt x="13" y="0"/>
                    <a:pt x="21" y="0"/>
                    <a:pt x="28" y="1"/>
                  </a:cubicBezTo>
                  <a:cubicBezTo>
                    <a:pt x="29" y="1"/>
                    <a:pt x="31" y="2"/>
                    <a:pt x="31" y="3"/>
                  </a:cubicBezTo>
                  <a:cubicBezTo>
                    <a:pt x="37" y="13"/>
                    <a:pt x="31" y="24"/>
                    <a:pt x="19" y="24"/>
                  </a:cubicBezTo>
                  <a:cubicBezTo>
                    <a:pt x="19" y="24"/>
                    <a:pt x="18" y="24"/>
                    <a:pt x="18" y="24"/>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iṩlide">
              <a:extLst>
                <a:ext uri="{FF2B5EF4-FFF2-40B4-BE49-F238E27FC236}">
                  <a16:creationId xmlns:a16="http://schemas.microsoft.com/office/drawing/2014/main" id="{B0F63B61-C01A-48CC-8B63-A05075471AE5}"/>
                </a:ext>
              </a:extLst>
            </p:cNvPr>
            <p:cNvSpPr/>
            <p:nvPr/>
          </p:nvSpPr>
          <p:spPr bwMode="auto">
            <a:xfrm>
              <a:off x="4868863" y="2778125"/>
              <a:ext cx="98425" cy="80963"/>
            </a:xfrm>
            <a:custGeom>
              <a:avLst/>
              <a:gdLst>
                <a:gd name="T0" fmla="*/ 4 w 35"/>
                <a:gd name="T1" fmla="*/ 0 h 29"/>
                <a:gd name="T2" fmla="*/ 35 w 35"/>
                <a:gd name="T3" fmla="*/ 7 h 29"/>
                <a:gd name="T4" fmla="*/ 35 w 35"/>
                <a:gd name="T5" fmla="*/ 23 h 29"/>
                <a:gd name="T6" fmla="*/ 32 w 35"/>
                <a:gd name="T7" fmla="*/ 26 h 29"/>
                <a:gd name="T8" fmla="*/ 2 w 35"/>
                <a:gd name="T9" fmla="*/ 18 h 29"/>
                <a:gd name="T10" fmla="*/ 0 w 35"/>
                <a:gd name="T11" fmla="*/ 13 h 29"/>
                <a:gd name="T12" fmla="*/ 4 w 3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5" h="29">
                  <a:moveTo>
                    <a:pt x="4" y="0"/>
                  </a:moveTo>
                  <a:cubicBezTo>
                    <a:pt x="13" y="10"/>
                    <a:pt x="23" y="12"/>
                    <a:pt x="35" y="7"/>
                  </a:cubicBezTo>
                  <a:cubicBezTo>
                    <a:pt x="35" y="12"/>
                    <a:pt x="35" y="18"/>
                    <a:pt x="35" y="23"/>
                  </a:cubicBezTo>
                  <a:cubicBezTo>
                    <a:pt x="35" y="24"/>
                    <a:pt x="33" y="26"/>
                    <a:pt x="32" y="26"/>
                  </a:cubicBezTo>
                  <a:cubicBezTo>
                    <a:pt x="20" y="29"/>
                    <a:pt x="10" y="25"/>
                    <a:pt x="2" y="18"/>
                  </a:cubicBezTo>
                  <a:cubicBezTo>
                    <a:pt x="0" y="17"/>
                    <a:pt x="0" y="15"/>
                    <a:pt x="0" y="13"/>
                  </a:cubicBezTo>
                  <a:cubicBezTo>
                    <a:pt x="1" y="9"/>
                    <a:pt x="2" y="6"/>
                    <a:pt x="4" y="0"/>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śļiḓê">
              <a:extLst>
                <a:ext uri="{FF2B5EF4-FFF2-40B4-BE49-F238E27FC236}">
                  <a16:creationId xmlns:a16="http://schemas.microsoft.com/office/drawing/2014/main" id="{963F03B7-DD26-4848-BF09-047F675172AB}"/>
                </a:ext>
              </a:extLst>
            </p:cNvPr>
            <p:cNvSpPr/>
            <p:nvPr/>
          </p:nvSpPr>
          <p:spPr bwMode="auto">
            <a:xfrm>
              <a:off x="5395913" y="2781300"/>
              <a:ext cx="98425" cy="80963"/>
            </a:xfrm>
            <a:custGeom>
              <a:avLst/>
              <a:gdLst>
                <a:gd name="T0" fmla="*/ 0 w 35"/>
                <a:gd name="T1" fmla="*/ 6 h 29"/>
                <a:gd name="T2" fmla="*/ 32 w 35"/>
                <a:gd name="T3" fmla="*/ 0 h 29"/>
                <a:gd name="T4" fmla="*/ 35 w 35"/>
                <a:gd name="T5" fmla="*/ 12 h 29"/>
                <a:gd name="T6" fmla="*/ 34 w 35"/>
                <a:gd name="T7" fmla="*/ 15 h 29"/>
                <a:gd name="T8" fmla="*/ 5 w 35"/>
                <a:gd name="T9" fmla="*/ 25 h 29"/>
                <a:gd name="T10" fmla="*/ 0 w 35"/>
                <a:gd name="T11" fmla="*/ 21 h 29"/>
                <a:gd name="T12" fmla="*/ 0 w 35"/>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35" h="29">
                  <a:moveTo>
                    <a:pt x="0" y="6"/>
                  </a:moveTo>
                  <a:cubicBezTo>
                    <a:pt x="12" y="11"/>
                    <a:pt x="22" y="9"/>
                    <a:pt x="32" y="0"/>
                  </a:cubicBezTo>
                  <a:cubicBezTo>
                    <a:pt x="33" y="4"/>
                    <a:pt x="34" y="8"/>
                    <a:pt x="35" y="12"/>
                  </a:cubicBezTo>
                  <a:cubicBezTo>
                    <a:pt x="35" y="13"/>
                    <a:pt x="35" y="14"/>
                    <a:pt x="34" y="15"/>
                  </a:cubicBezTo>
                  <a:cubicBezTo>
                    <a:pt x="25" y="21"/>
                    <a:pt x="17" y="29"/>
                    <a:pt x="5" y="25"/>
                  </a:cubicBezTo>
                  <a:cubicBezTo>
                    <a:pt x="3" y="25"/>
                    <a:pt x="1" y="23"/>
                    <a:pt x="0" y="21"/>
                  </a:cubicBezTo>
                  <a:cubicBezTo>
                    <a:pt x="0" y="16"/>
                    <a:pt x="0" y="11"/>
                    <a:pt x="0" y="6"/>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ïṣ1íďe">
              <a:extLst>
                <a:ext uri="{FF2B5EF4-FFF2-40B4-BE49-F238E27FC236}">
                  <a16:creationId xmlns:a16="http://schemas.microsoft.com/office/drawing/2014/main" id="{3CBBB7C8-A644-4099-9172-5C5C21DB8A99}"/>
                </a:ext>
              </a:extLst>
            </p:cNvPr>
            <p:cNvSpPr/>
            <p:nvPr/>
          </p:nvSpPr>
          <p:spPr bwMode="auto">
            <a:xfrm>
              <a:off x="5394326" y="2724150"/>
              <a:ext cx="84138" cy="73025"/>
            </a:xfrm>
            <a:custGeom>
              <a:avLst/>
              <a:gdLst>
                <a:gd name="T0" fmla="*/ 30 w 30"/>
                <a:gd name="T1" fmla="*/ 14 h 26"/>
                <a:gd name="T2" fmla="*/ 5 w 30"/>
                <a:gd name="T3" fmla="*/ 23 h 26"/>
                <a:gd name="T4" fmla="*/ 2 w 30"/>
                <a:gd name="T5" fmla="*/ 22 h 26"/>
                <a:gd name="T6" fmla="*/ 6 w 30"/>
                <a:gd name="T7" fmla="*/ 6 h 26"/>
                <a:gd name="T8" fmla="*/ 17 w 30"/>
                <a:gd name="T9" fmla="*/ 4 h 26"/>
                <a:gd name="T10" fmla="*/ 30 w 30"/>
                <a:gd name="T11" fmla="*/ 14 h 26"/>
              </a:gdLst>
              <a:ahLst/>
              <a:cxnLst>
                <a:cxn ang="0">
                  <a:pos x="T0" y="T1"/>
                </a:cxn>
                <a:cxn ang="0">
                  <a:pos x="T2" y="T3"/>
                </a:cxn>
                <a:cxn ang="0">
                  <a:pos x="T4" y="T5"/>
                </a:cxn>
                <a:cxn ang="0">
                  <a:pos x="T6" y="T7"/>
                </a:cxn>
                <a:cxn ang="0">
                  <a:pos x="T8" y="T9"/>
                </a:cxn>
                <a:cxn ang="0">
                  <a:pos x="T10" y="T11"/>
                </a:cxn>
              </a:cxnLst>
              <a:rect l="0" t="0" r="r" b="b"/>
              <a:pathLst>
                <a:path w="30" h="26">
                  <a:moveTo>
                    <a:pt x="30" y="14"/>
                  </a:moveTo>
                  <a:cubicBezTo>
                    <a:pt x="23" y="23"/>
                    <a:pt x="14" y="26"/>
                    <a:pt x="5" y="23"/>
                  </a:cubicBezTo>
                  <a:cubicBezTo>
                    <a:pt x="4" y="23"/>
                    <a:pt x="3" y="22"/>
                    <a:pt x="2" y="22"/>
                  </a:cubicBezTo>
                  <a:cubicBezTo>
                    <a:pt x="0" y="19"/>
                    <a:pt x="1" y="10"/>
                    <a:pt x="6" y="6"/>
                  </a:cubicBezTo>
                  <a:cubicBezTo>
                    <a:pt x="9" y="2"/>
                    <a:pt x="13" y="0"/>
                    <a:pt x="17" y="4"/>
                  </a:cubicBezTo>
                  <a:cubicBezTo>
                    <a:pt x="22" y="7"/>
                    <a:pt x="26" y="10"/>
                    <a:pt x="30" y="14"/>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i$ḻíḑe">
              <a:extLst>
                <a:ext uri="{FF2B5EF4-FFF2-40B4-BE49-F238E27FC236}">
                  <a16:creationId xmlns:a16="http://schemas.microsoft.com/office/drawing/2014/main" id="{CFBC9E9F-991F-4B35-B1A5-C150403D1564}"/>
                </a:ext>
              </a:extLst>
            </p:cNvPr>
            <p:cNvSpPr/>
            <p:nvPr/>
          </p:nvSpPr>
          <p:spPr bwMode="auto">
            <a:xfrm>
              <a:off x="4887913" y="2727325"/>
              <a:ext cx="87313" cy="65088"/>
            </a:xfrm>
            <a:custGeom>
              <a:avLst/>
              <a:gdLst>
                <a:gd name="T0" fmla="*/ 0 w 31"/>
                <a:gd name="T1" fmla="*/ 13 h 23"/>
                <a:gd name="T2" fmla="*/ 12 w 31"/>
                <a:gd name="T3" fmla="*/ 3 h 23"/>
                <a:gd name="T4" fmla="*/ 24 w 31"/>
                <a:gd name="T5" fmla="*/ 4 h 23"/>
                <a:gd name="T6" fmla="*/ 27 w 31"/>
                <a:gd name="T7" fmla="*/ 20 h 23"/>
                <a:gd name="T8" fmla="*/ 13 w 31"/>
                <a:gd name="T9" fmla="*/ 22 h 23"/>
                <a:gd name="T10" fmla="*/ 0 w 31"/>
                <a:gd name="T11" fmla="*/ 15 h 23"/>
                <a:gd name="T12" fmla="*/ 0 w 31"/>
                <a:gd name="T13" fmla="*/ 13 h 23"/>
              </a:gdLst>
              <a:ahLst/>
              <a:cxnLst>
                <a:cxn ang="0">
                  <a:pos x="T0" y="T1"/>
                </a:cxn>
                <a:cxn ang="0">
                  <a:pos x="T2" y="T3"/>
                </a:cxn>
                <a:cxn ang="0">
                  <a:pos x="T4" y="T5"/>
                </a:cxn>
                <a:cxn ang="0">
                  <a:pos x="T6" y="T7"/>
                </a:cxn>
                <a:cxn ang="0">
                  <a:pos x="T8" y="T9"/>
                </a:cxn>
                <a:cxn ang="0">
                  <a:pos x="T10" y="T11"/>
                </a:cxn>
                <a:cxn ang="0">
                  <a:pos x="T12" y="T13"/>
                </a:cxn>
              </a:cxnLst>
              <a:rect l="0" t="0" r="r" b="b"/>
              <a:pathLst>
                <a:path w="31" h="23">
                  <a:moveTo>
                    <a:pt x="0" y="13"/>
                  </a:moveTo>
                  <a:cubicBezTo>
                    <a:pt x="4" y="9"/>
                    <a:pt x="8" y="6"/>
                    <a:pt x="12" y="3"/>
                  </a:cubicBezTo>
                  <a:cubicBezTo>
                    <a:pt x="16" y="0"/>
                    <a:pt x="20" y="1"/>
                    <a:pt x="24" y="4"/>
                  </a:cubicBezTo>
                  <a:cubicBezTo>
                    <a:pt x="28" y="9"/>
                    <a:pt x="31" y="19"/>
                    <a:pt x="27" y="20"/>
                  </a:cubicBezTo>
                  <a:cubicBezTo>
                    <a:pt x="23" y="22"/>
                    <a:pt x="18" y="23"/>
                    <a:pt x="13" y="22"/>
                  </a:cubicBezTo>
                  <a:cubicBezTo>
                    <a:pt x="9" y="21"/>
                    <a:pt x="4" y="18"/>
                    <a:pt x="0" y="15"/>
                  </a:cubicBezTo>
                  <a:cubicBezTo>
                    <a:pt x="0" y="14"/>
                    <a:pt x="0" y="13"/>
                    <a:pt x="0" y="13"/>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ïś1iḍê">
              <a:extLst>
                <a:ext uri="{FF2B5EF4-FFF2-40B4-BE49-F238E27FC236}">
                  <a16:creationId xmlns:a16="http://schemas.microsoft.com/office/drawing/2014/main" id="{68BB58FE-2EFA-4F68-83C6-DAE6AE38716B}"/>
                </a:ext>
              </a:extLst>
            </p:cNvPr>
            <p:cNvSpPr/>
            <p:nvPr/>
          </p:nvSpPr>
          <p:spPr bwMode="auto">
            <a:xfrm>
              <a:off x="5472113" y="2411413"/>
              <a:ext cx="25400" cy="55563"/>
            </a:xfrm>
            <a:custGeom>
              <a:avLst/>
              <a:gdLst>
                <a:gd name="T0" fmla="*/ 6 w 9"/>
                <a:gd name="T1" fmla="*/ 0 h 20"/>
                <a:gd name="T2" fmla="*/ 0 w 9"/>
                <a:gd name="T3" fmla="*/ 20 h 20"/>
                <a:gd name="T4" fmla="*/ 0 w 9"/>
                <a:gd name="T5" fmla="*/ 0 h 20"/>
                <a:gd name="T6" fmla="*/ 6 w 9"/>
                <a:gd name="T7" fmla="*/ 0 h 20"/>
              </a:gdLst>
              <a:ahLst/>
              <a:cxnLst>
                <a:cxn ang="0">
                  <a:pos x="T0" y="T1"/>
                </a:cxn>
                <a:cxn ang="0">
                  <a:pos x="T2" y="T3"/>
                </a:cxn>
                <a:cxn ang="0">
                  <a:pos x="T4" y="T5"/>
                </a:cxn>
                <a:cxn ang="0">
                  <a:pos x="T6" y="T7"/>
                </a:cxn>
              </a:cxnLst>
              <a:rect l="0" t="0" r="r" b="b"/>
              <a:pathLst>
                <a:path w="9" h="20">
                  <a:moveTo>
                    <a:pt x="6" y="0"/>
                  </a:moveTo>
                  <a:cubicBezTo>
                    <a:pt x="9" y="15"/>
                    <a:pt x="8" y="19"/>
                    <a:pt x="0" y="20"/>
                  </a:cubicBezTo>
                  <a:cubicBezTo>
                    <a:pt x="0" y="13"/>
                    <a:pt x="0" y="7"/>
                    <a:pt x="0" y="0"/>
                  </a:cubicBezTo>
                  <a:cubicBezTo>
                    <a:pt x="2" y="0"/>
                    <a:pt x="4"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i$ļïḓé">
              <a:extLst>
                <a:ext uri="{FF2B5EF4-FFF2-40B4-BE49-F238E27FC236}">
                  <a16:creationId xmlns:a16="http://schemas.microsoft.com/office/drawing/2014/main" id="{6334A752-C997-46B9-A371-3FB6649C6F43}"/>
                </a:ext>
              </a:extLst>
            </p:cNvPr>
            <p:cNvSpPr/>
            <p:nvPr/>
          </p:nvSpPr>
          <p:spPr bwMode="auto">
            <a:xfrm>
              <a:off x="4938713" y="2859088"/>
              <a:ext cx="25400" cy="20638"/>
            </a:xfrm>
            <a:custGeom>
              <a:avLst/>
              <a:gdLst>
                <a:gd name="T0" fmla="*/ 9 w 9"/>
                <a:gd name="T1" fmla="*/ 7 h 7"/>
                <a:gd name="T2" fmla="*/ 0 w 9"/>
                <a:gd name="T3" fmla="*/ 3 h 7"/>
                <a:gd name="T4" fmla="*/ 0 w 9"/>
                <a:gd name="T5" fmla="*/ 2 h 7"/>
                <a:gd name="T6" fmla="*/ 9 w 9"/>
                <a:gd name="T7" fmla="*/ 0 h 7"/>
                <a:gd name="T8" fmla="*/ 9 w 9"/>
                <a:gd name="T9" fmla="*/ 7 h 7"/>
              </a:gdLst>
              <a:ahLst/>
              <a:cxnLst>
                <a:cxn ang="0">
                  <a:pos x="T0" y="T1"/>
                </a:cxn>
                <a:cxn ang="0">
                  <a:pos x="T2" y="T3"/>
                </a:cxn>
                <a:cxn ang="0">
                  <a:pos x="T4" y="T5"/>
                </a:cxn>
                <a:cxn ang="0">
                  <a:pos x="T6" y="T7"/>
                </a:cxn>
                <a:cxn ang="0">
                  <a:pos x="T8" y="T9"/>
                </a:cxn>
              </a:cxnLst>
              <a:rect l="0" t="0" r="r" b="b"/>
              <a:pathLst>
                <a:path w="9" h="7">
                  <a:moveTo>
                    <a:pt x="9" y="7"/>
                  </a:moveTo>
                  <a:cubicBezTo>
                    <a:pt x="6" y="6"/>
                    <a:pt x="3" y="4"/>
                    <a:pt x="0" y="3"/>
                  </a:cubicBezTo>
                  <a:cubicBezTo>
                    <a:pt x="0" y="3"/>
                    <a:pt x="0" y="2"/>
                    <a:pt x="0" y="2"/>
                  </a:cubicBezTo>
                  <a:cubicBezTo>
                    <a:pt x="3" y="1"/>
                    <a:pt x="6" y="1"/>
                    <a:pt x="9" y="0"/>
                  </a:cubicBezTo>
                  <a:cubicBezTo>
                    <a:pt x="9" y="3"/>
                    <a:pt x="9" y="5"/>
                    <a:pt x="9" y="7"/>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ïṡ1ïḍê">
              <a:extLst>
                <a:ext uri="{FF2B5EF4-FFF2-40B4-BE49-F238E27FC236}">
                  <a16:creationId xmlns:a16="http://schemas.microsoft.com/office/drawing/2014/main" id="{113F8B35-8674-4643-92E5-90913A41C165}"/>
                </a:ext>
              </a:extLst>
            </p:cNvPr>
            <p:cNvSpPr/>
            <p:nvPr/>
          </p:nvSpPr>
          <p:spPr bwMode="auto">
            <a:xfrm>
              <a:off x="4946651" y="2182813"/>
              <a:ext cx="473075" cy="192088"/>
            </a:xfrm>
            <a:custGeom>
              <a:avLst/>
              <a:gdLst>
                <a:gd name="T0" fmla="*/ 21 w 168"/>
                <a:gd name="T1" fmla="*/ 68 h 68"/>
                <a:gd name="T2" fmla="*/ 0 w 168"/>
                <a:gd name="T3" fmla="*/ 47 h 68"/>
                <a:gd name="T4" fmla="*/ 0 w 168"/>
                <a:gd name="T5" fmla="*/ 15 h 68"/>
                <a:gd name="T6" fmla="*/ 14 w 168"/>
                <a:gd name="T7" fmla="*/ 2 h 68"/>
                <a:gd name="T8" fmla="*/ 52 w 168"/>
                <a:gd name="T9" fmla="*/ 1 h 68"/>
                <a:gd name="T10" fmla="*/ 147 w 168"/>
                <a:gd name="T11" fmla="*/ 0 h 68"/>
                <a:gd name="T12" fmla="*/ 168 w 168"/>
                <a:gd name="T13" fmla="*/ 22 h 68"/>
                <a:gd name="T14" fmla="*/ 168 w 168"/>
                <a:gd name="T15" fmla="*/ 50 h 68"/>
                <a:gd name="T16" fmla="*/ 154 w 168"/>
                <a:gd name="T17" fmla="*/ 64 h 68"/>
                <a:gd name="T18" fmla="*/ 152 w 168"/>
                <a:gd name="T19" fmla="*/ 65 h 68"/>
                <a:gd name="T20" fmla="*/ 86 w 168"/>
                <a:gd name="T21" fmla="*/ 67 h 68"/>
                <a:gd name="T22" fmla="*/ 21 w 168"/>
                <a:gd name="T23" fmla="*/ 68 h 68"/>
                <a:gd name="T24" fmla="*/ 82 w 168"/>
                <a:gd name="T25" fmla="*/ 9 h 68"/>
                <a:gd name="T26" fmla="*/ 14 w 168"/>
                <a:gd name="T27" fmla="*/ 8 h 68"/>
                <a:gd name="T28" fmla="*/ 6 w 168"/>
                <a:gd name="T29" fmla="*/ 17 h 68"/>
                <a:gd name="T30" fmla="*/ 6 w 168"/>
                <a:gd name="T31" fmla="*/ 47 h 68"/>
                <a:gd name="T32" fmla="*/ 21 w 168"/>
                <a:gd name="T33" fmla="*/ 61 h 68"/>
                <a:gd name="T34" fmla="*/ 119 w 168"/>
                <a:gd name="T35" fmla="*/ 60 h 68"/>
                <a:gd name="T36" fmla="*/ 154 w 168"/>
                <a:gd name="T37" fmla="*/ 58 h 68"/>
                <a:gd name="T38" fmla="*/ 161 w 168"/>
                <a:gd name="T39" fmla="*/ 50 h 68"/>
                <a:gd name="T40" fmla="*/ 161 w 168"/>
                <a:gd name="T41" fmla="*/ 22 h 68"/>
                <a:gd name="T42" fmla="*/ 147 w 168"/>
                <a:gd name="T43" fmla="*/ 7 h 68"/>
                <a:gd name="T44" fmla="*/ 82 w 168"/>
                <a:gd name="T45"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68">
                  <a:moveTo>
                    <a:pt x="21" y="68"/>
                  </a:moveTo>
                  <a:cubicBezTo>
                    <a:pt x="6" y="68"/>
                    <a:pt x="0" y="61"/>
                    <a:pt x="0" y="47"/>
                  </a:cubicBezTo>
                  <a:cubicBezTo>
                    <a:pt x="0" y="36"/>
                    <a:pt x="0" y="26"/>
                    <a:pt x="0" y="15"/>
                  </a:cubicBezTo>
                  <a:cubicBezTo>
                    <a:pt x="1" y="6"/>
                    <a:pt x="5" y="3"/>
                    <a:pt x="14" y="2"/>
                  </a:cubicBezTo>
                  <a:cubicBezTo>
                    <a:pt x="27" y="2"/>
                    <a:pt x="39" y="1"/>
                    <a:pt x="52" y="1"/>
                  </a:cubicBezTo>
                  <a:cubicBezTo>
                    <a:pt x="83" y="1"/>
                    <a:pt x="115" y="1"/>
                    <a:pt x="147" y="0"/>
                  </a:cubicBezTo>
                  <a:cubicBezTo>
                    <a:pt x="161" y="0"/>
                    <a:pt x="168" y="7"/>
                    <a:pt x="168" y="22"/>
                  </a:cubicBezTo>
                  <a:cubicBezTo>
                    <a:pt x="168" y="31"/>
                    <a:pt x="168" y="41"/>
                    <a:pt x="168" y="50"/>
                  </a:cubicBezTo>
                  <a:cubicBezTo>
                    <a:pt x="168" y="59"/>
                    <a:pt x="164" y="64"/>
                    <a:pt x="154" y="64"/>
                  </a:cubicBezTo>
                  <a:cubicBezTo>
                    <a:pt x="154" y="64"/>
                    <a:pt x="153" y="64"/>
                    <a:pt x="152" y="65"/>
                  </a:cubicBezTo>
                  <a:cubicBezTo>
                    <a:pt x="130" y="65"/>
                    <a:pt x="108" y="66"/>
                    <a:pt x="86" y="67"/>
                  </a:cubicBezTo>
                  <a:cubicBezTo>
                    <a:pt x="86" y="68"/>
                    <a:pt x="42" y="68"/>
                    <a:pt x="21" y="68"/>
                  </a:cubicBezTo>
                  <a:close/>
                  <a:moveTo>
                    <a:pt x="82" y="9"/>
                  </a:moveTo>
                  <a:cubicBezTo>
                    <a:pt x="59" y="9"/>
                    <a:pt x="37" y="9"/>
                    <a:pt x="14" y="8"/>
                  </a:cubicBezTo>
                  <a:cubicBezTo>
                    <a:pt x="8" y="8"/>
                    <a:pt x="6" y="12"/>
                    <a:pt x="6" y="17"/>
                  </a:cubicBezTo>
                  <a:cubicBezTo>
                    <a:pt x="6" y="27"/>
                    <a:pt x="6" y="37"/>
                    <a:pt x="6" y="47"/>
                  </a:cubicBezTo>
                  <a:cubicBezTo>
                    <a:pt x="6" y="57"/>
                    <a:pt x="11" y="61"/>
                    <a:pt x="21" y="61"/>
                  </a:cubicBezTo>
                  <a:cubicBezTo>
                    <a:pt x="54" y="61"/>
                    <a:pt x="86" y="60"/>
                    <a:pt x="119" y="60"/>
                  </a:cubicBezTo>
                  <a:cubicBezTo>
                    <a:pt x="130" y="59"/>
                    <a:pt x="142" y="59"/>
                    <a:pt x="154" y="58"/>
                  </a:cubicBezTo>
                  <a:cubicBezTo>
                    <a:pt x="159" y="58"/>
                    <a:pt x="161" y="56"/>
                    <a:pt x="161" y="50"/>
                  </a:cubicBezTo>
                  <a:cubicBezTo>
                    <a:pt x="161" y="41"/>
                    <a:pt x="161" y="31"/>
                    <a:pt x="161" y="22"/>
                  </a:cubicBezTo>
                  <a:cubicBezTo>
                    <a:pt x="161" y="11"/>
                    <a:pt x="157" y="7"/>
                    <a:pt x="147" y="7"/>
                  </a:cubicBezTo>
                  <a:cubicBezTo>
                    <a:pt x="125" y="7"/>
                    <a:pt x="82" y="8"/>
                    <a:pt x="82"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ŝḷíḓè">
              <a:extLst>
                <a:ext uri="{FF2B5EF4-FFF2-40B4-BE49-F238E27FC236}">
                  <a16:creationId xmlns:a16="http://schemas.microsoft.com/office/drawing/2014/main" id="{AEB20755-CAFE-4765-98A2-17C1392D57C8}"/>
                </a:ext>
              </a:extLst>
            </p:cNvPr>
            <p:cNvSpPr/>
            <p:nvPr/>
          </p:nvSpPr>
          <p:spPr bwMode="auto">
            <a:xfrm>
              <a:off x="4964113" y="2203450"/>
              <a:ext cx="434975" cy="150813"/>
            </a:xfrm>
            <a:custGeom>
              <a:avLst/>
              <a:gdLst>
                <a:gd name="T0" fmla="*/ 141 w 155"/>
                <a:gd name="T1" fmla="*/ 0 h 54"/>
                <a:gd name="T2" fmla="*/ 155 w 155"/>
                <a:gd name="T3" fmla="*/ 15 h 54"/>
                <a:gd name="T4" fmla="*/ 155 w 155"/>
                <a:gd name="T5" fmla="*/ 43 h 54"/>
                <a:gd name="T6" fmla="*/ 148 w 155"/>
                <a:gd name="T7" fmla="*/ 51 h 54"/>
                <a:gd name="T8" fmla="*/ 113 w 155"/>
                <a:gd name="T9" fmla="*/ 53 h 54"/>
                <a:gd name="T10" fmla="*/ 15 w 155"/>
                <a:gd name="T11" fmla="*/ 54 h 54"/>
                <a:gd name="T12" fmla="*/ 0 w 155"/>
                <a:gd name="T13" fmla="*/ 40 h 54"/>
                <a:gd name="T14" fmla="*/ 0 w 155"/>
                <a:gd name="T15" fmla="*/ 10 h 54"/>
                <a:gd name="T16" fmla="*/ 8 w 155"/>
                <a:gd name="T17" fmla="*/ 1 h 54"/>
                <a:gd name="T18" fmla="*/ 76 w 155"/>
                <a:gd name="T19" fmla="*/ 2 h 54"/>
                <a:gd name="T20" fmla="*/ 141 w 155"/>
                <a:gd name="T21" fmla="*/ 0 h 54"/>
                <a:gd name="T22" fmla="*/ 43 w 155"/>
                <a:gd name="T23" fmla="*/ 11 h 54"/>
                <a:gd name="T24" fmla="*/ 22 w 155"/>
                <a:gd name="T25" fmla="*/ 31 h 54"/>
                <a:gd name="T26" fmla="*/ 24 w 155"/>
                <a:gd name="T27" fmla="*/ 35 h 54"/>
                <a:gd name="T28" fmla="*/ 27 w 155"/>
                <a:gd name="T29" fmla="*/ 32 h 54"/>
                <a:gd name="T30" fmla="*/ 33 w 155"/>
                <a:gd name="T31" fmla="*/ 22 h 54"/>
                <a:gd name="T32" fmla="*/ 55 w 155"/>
                <a:gd name="T33" fmla="*/ 29 h 54"/>
                <a:gd name="T34" fmla="*/ 56 w 155"/>
                <a:gd name="T35" fmla="*/ 33 h 54"/>
                <a:gd name="T36" fmla="*/ 59 w 155"/>
                <a:gd name="T37" fmla="*/ 37 h 54"/>
                <a:gd name="T38" fmla="*/ 62 w 155"/>
                <a:gd name="T39" fmla="*/ 33 h 54"/>
                <a:gd name="T40" fmla="*/ 43 w 155"/>
                <a:gd name="T41"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54">
                  <a:moveTo>
                    <a:pt x="141" y="0"/>
                  </a:moveTo>
                  <a:cubicBezTo>
                    <a:pt x="151" y="0"/>
                    <a:pt x="155" y="4"/>
                    <a:pt x="155" y="15"/>
                  </a:cubicBezTo>
                  <a:cubicBezTo>
                    <a:pt x="155" y="24"/>
                    <a:pt x="155" y="34"/>
                    <a:pt x="155" y="43"/>
                  </a:cubicBezTo>
                  <a:cubicBezTo>
                    <a:pt x="155" y="49"/>
                    <a:pt x="153" y="51"/>
                    <a:pt x="148" y="51"/>
                  </a:cubicBezTo>
                  <a:cubicBezTo>
                    <a:pt x="136" y="52"/>
                    <a:pt x="124" y="52"/>
                    <a:pt x="113" y="53"/>
                  </a:cubicBezTo>
                  <a:cubicBezTo>
                    <a:pt x="80" y="53"/>
                    <a:pt x="48" y="54"/>
                    <a:pt x="15" y="54"/>
                  </a:cubicBezTo>
                  <a:cubicBezTo>
                    <a:pt x="5" y="54"/>
                    <a:pt x="0" y="50"/>
                    <a:pt x="0" y="40"/>
                  </a:cubicBezTo>
                  <a:cubicBezTo>
                    <a:pt x="0" y="30"/>
                    <a:pt x="0" y="20"/>
                    <a:pt x="0" y="10"/>
                  </a:cubicBezTo>
                  <a:cubicBezTo>
                    <a:pt x="0" y="5"/>
                    <a:pt x="2" y="1"/>
                    <a:pt x="8" y="1"/>
                  </a:cubicBezTo>
                  <a:cubicBezTo>
                    <a:pt x="31" y="2"/>
                    <a:pt x="53" y="2"/>
                    <a:pt x="76" y="2"/>
                  </a:cubicBezTo>
                  <a:cubicBezTo>
                    <a:pt x="76" y="1"/>
                    <a:pt x="119" y="0"/>
                    <a:pt x="141" y="0"/>
                  </a:cubicBezTo>
                  <a:close/>
                  <a:moveTo>
                    <a:pt x="43" y="11"/>
                  </a:moveTo>
                  <a:cubicBezTo>
                    <a:pt x="33" y="11"/>
                    <a:pt x="23" y="21"/>
                    <a:pt x="22" y="31"/>
                  </a:cubicBezTo>
                  <a:cubicBezTo>
                    <a:pt x="22" y="32"/>
                    <a:pt x="23" y="34"/>
                    <a:pt x="24" y="35"/>
                  </a:cubicBezTo>
                  <a:cubicBezTo>
                    <a:pt x="25" y="34"/>
                    <a:pt x="26" y="33"/>
                    <a:pt x="27" y="32"/>
                  </a:cubicBezTo>
                  <a:cubicBezTo>
                    <a:pt x="29" y="29"/>
                    <a:pt x="31" y="25"/>
                    <a:pt x="33" y="22"/>
                  </a:cubicBezTo>
                  <a:cubicBezTo>
                    <a:pt x="39" y="16"/>
                    <a:pt x="52" y="15"/>
                    <a:pt x="55" y="29"/>
                  </a:cubicBezTo>
                  <a:cubicBezTo>
                    <a:pt x="55" y="30"/>
                    <a:pt x="55" y="32"/>
                    <a:pt x="56" y="33"/>
                  </a:cubicBezTo>
                  <a:cubicBezTo>
                    <a:pt x="56" y="35"/>
                    <a:pt x="58" y="35"/>
                    <a:pt x="59" y="37"/>
                  </a:cubicBezTo>
                  <a:cubicBezTo>
                    <a:pt x="60" y="35"/>
                    <a:pt x="62" y="34"/>
                    <a:pt x="62" y="33"/>
                  </a:cubicBezTo>
                  <a:cubicBezTo>
                    <a:pt x="64" y="21"/>
                    <a:pt x="55" y="11"/>
                    <a:pt x="43" y="11"/>
                  </a:cubicBezTo>
                  <a:close/>
                </a:path>
              </a:pathLst>
            </a:custGeom>
            <a:solidFill>
              <a:srgbClr val="224C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íṣlîḑê">
              <a:extLst>
                <a:ext uri="{FF2B5EF4-FFF2-40B4-BE49-F238E27FC236}">
                  <a16:creationId xmlns:a16="http://schemas.microsoft.com/office/drawing/2014/main" id="{3BF69A1B-FE16-42A4-A667-7EDE3F00B4FD}"/>
                </a:ext>
              </a:extLst>
            </p:cNvPr>
            <p:cNvSpPr/>
            <p:nvPr/>
          </p:nvSpPr>
          <p:spPr bwMode="auto">
            <a:xfrm>
              <a:off x="5026026" y="2233613"/>
              <a:ext cx="117475" cy="73025"/>
            </a:xfrm>
            <a:custGeom>
              <a:avLst/>
              <a:gdLst>
                <a:gd name="T0" fmla="*/ 21 w 42"/>
                <a:gd name="T1" fmla="*/ 0 h 26"/>
                <a:gd name="T2" fmla="*/ 40 w 42"/>
                <a:gd name="T3" fmla="*/ 22 h 26"/>
                <a:gd name="T4" fmla="*/ 37 w 42"/>
                <a:gd name="T5" fmla="*/ 26 h 26"/>
                <a:gd name="T6" fmla="*/ 34 w 42"/>
                <a:gd name="T7" fmla="*/ 22 h 26"/>
                <a:gd name="T8" fmla="*/ 33 w 42"/>
                <a:gd name="T9" fmla="*/ 18 h 26"/>
                <a:gd name="T10" fmla="*/ 11 w 42"/>
                <a:gd name="T11" fmla="*/ 11 h 26"/>
                <a:gd name="T12" fmla="*/ 5 w 42"/>
                <a:gd name="T13" fmla="*/ 21 h 26"/>
                <a:gd name="T14" fmla="*/ 2 w 42"/>
                <a:gd name="T15" fmla="*/ 24 h 26"/>
                <a:gd name="T16" fmla="*/ 0 w 42"/>
                <a:gd name="T17" fmla="*/ 20 h 26"/>
                <a:gd name="T18" fmla="*/ 21 w 4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6">
                  <a:moveTo>
                    <a:pt x="21" y="0"/>
                  </a:moveTo>
                  <a:cubicBezTo>
                    <a:pt x="33" y="0"/>
                    <a:pt x="42" y="10"/>
                    <a:pt x="40" y="22"/>
                  </a:cubicBezTo>
                  <a:cubicBezTo>
                    <a:pt x="40" y="23"/>
                    <a:pt x="39" y="25"/>
                    <a:pt x="37" y="26"/>
                  </a:cubicBezTo>
                  <a:cubicBezTo>
                    <a:pt x="35" y="26"/>
                    <a:pt x="34" y="24"/>
                    <a:pt x="34" y="22"/>
                  </a:cubicBezTo>
                  <a:cubicBezTo>
                    <a:pt x="33" y="21"/>
                    <a:pt x="33" y="19"/>
                    <a:pt x="33" y="18"/>
                  </a:cubicBezTo>
                  <a:cubicBezTo>
                    <a:pt x="30" y="4"/>
                    <a:pt x="17" y="5"/>
                    <a:pt x="11" y="11"/>
                  </a:cubicBezTo>
                  <a:cubicBezTo>
                    <a:pt x="9" y="14"/>
                    <a:pt x="7" y="18"/>
                    <a:pt x="5" y="21"/>
                  </a:cubicBezTo>
                  <a:cubicBezTo>
                    <a:pt x="4" y="22"/>
                    <a:pt x="4" y="25"/>
                    <a:pt x="2" y="24"/>
                  </a:cubicBezTo>
                  <a:cubicBezTo>
                    <a:pt x="0" y="24"/>
                    <a:pt x="0" y="21"/>
                    <a:pt x="0" y="20"/>
                  </a:cubicBezTo>
                  <a:cubicBezTo>
                    <a:pt x="1" y="10"/>
                    <a:pt x="11" y="0"/>
                    <a:pt x="21" y="0"/>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ŝḻiḍê">
              <a:extLst>
                <a:ext uri="{FF2B5EF4-FFF2-40B4-BE49-F238E27FC236}">
                  <a16:creationId xmlns:a16="http://schemas.microsoft.com/office/drawing/2014/main" id="{D58035BC-093D-425D-969B-440B2D656E51}"/>
                </a:ext>
              </a:extLst>
            </p:cNvPr>
            <p:cNvSpPr/>
            <p:nvPr/>
          </p:nvSpPr>
          <p:spPr bwMode="auto">
            <a:xfrm>
              <a:off x="5213351" y="2233613"/>
              <a:ext cx="119063" cy="73025"/>
            </a:xfrm>
            <a:custGeom>
              <a:avLst/>
              <a:gdLst>
                <a:gd name="T0" fmla="*/ 21 w 42"/>
                <a:gd name="T1" fmla="*/ 0 h 26"/>
                <a:gd name="T2" fmla="*/ 2 w 42"/>
                <a:gd name="T3" fmla="*/ 22 h 26"/>
                <a:gd name="T4" fmla="*/ 5 w 42"/>
                <a:gd name="T5" fmla="*/ 26 h 26"/>
                <a:gd name="T6" fmla="*/ 8 w 42"/>
                <a:gd name="T7" fmla="*/ 22 h 26"/>
                <a:gd name="T8" fmla="*/ 9 w 42"/>
                <a:gd name="T9" fmla="*/ 18 h 26"/>
                <a:gd name="T10" fmla="*/ 31 w 42"/>
                <a:gd name="T11" fmla="*/ 11 h 26"/>
                <a:gd name="T12" fmla="*/ 37 w 42"/>
                <a:gd name="T13" fmla="*/ 21 h 26"/>
                <a:gd name="T14" fmla="*/ 40 w 42"/>
                <a:gd name="T15" fmla="*/ 24 h 26"/>
                <a:gd name="T16" fmla="*/ 42 w 42"/>
                <a:gd name="T17" fmla="*/ 20 h 26"/>
                <a:gd name="T18" fmla="*/ 21 w 4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6">
                  <a:moveTo>
                    <a:pt x="21" y="0"/>
                  </a:moveTo>
                  <a:cubicBezTo>
                    <a:pt x="9" y="0"/>
                    <a:pt x="0" y="10"/>
                    <a:pt x="2" y="22"/>
                  </a:cubicBezTo>
                  <a:cubicBezTo>
                    <a:pt x="2" y="23"/>
                    <a:pt x="3" y="25"/>
                    <a:pt x="5" y="26"/>
                  </a:cubicBezTo>
                  <a:cubicBezTo>
                    <a:pt x="7" y="26"/>
                    <a:pt x="8" y="24"/>
                    <a:pt x="8" y="22"/>
                  </a:cubicBezTo>
                  <a:cubicBezTo>
                    <a:pt x="9" y="21"/>
                    <a:pt x="9" y="19"/>
                    <a:pt x="9" y="18"/>
                  </a:cubicBezTo>
                  <a:cubicBezTo>
                    <a:pt x="12" y="4"/>
                    <a:pt x="25" y="5"/>
                    <a:pt x="31" y="11"/>
                  </a:cubicBezTo>
                  <a:cubicBezTo>
                    <a:pt x="33" y="14"/>
                    <a:pt x="35" y="18"/>
                    <a:pt x="37" y="21"/>
                  </a:cubicBezTo>
                  <a:cubicBezTo>
                    <a:pt x="38" y="22"/>
                    <a:pt x="38" y="25"/>
                    <a:pt x="40" y="24"/>
                  </a:cubicBezTo>
                  <a:cubicBezTo>
                    <a:pt x="42" y="24"/>
                    <a:pt x="42" y="21"/>
                    <a:pt x="42" y="20"/>
                  </a:cubicBezTo>
                  <a:cubicBezTo>
                    <a:pt x="41" y="10"/>
                    <a:pt x="31" y="0"/>
                    <a:pt x="21" y="0"/>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ïšḷïďé">
              <a:extLst>
                <a:ext uri="{FF2B5EF4-FFF2-40B4-BE49-F238E27FC236}">
                  <a16:creationId xmlns:a16="http://schemas.microsoft.com/office/drawing/2014/main" id="{9A274300-FEAC-4B5B-AB6E-381A65F5B675}"/>
                </a:ext>
              </a:extLst>
            </p:cNvPr>
            <p:cNvSpPr/>
            <p:nvPr/>
          </p:nvSpPr>
          <p:spPr bwMode="auto">
            <a:xfrm>
              <a:off x="5391151" y="2859088"/>
              <a:ext cx="28575" cy="20638"/>
            </a:xfrm>
            <a:custGeom>
              <a:avLst/>
              <a:gdLst>
                <a:gd name="T0" fmla="*/ 0 w 10"/>
                <a:gd name="T1" fmla="*/ 7 h 7"/>
                <a:gd name="T2" fmla="*/ 10 w 10"/>
                <a:gd name="T3" fmla="*/ 3 h 7"/>
                <a:gd name="T4" fmla="*/ 10 w 10"/>
                <a:gd name="T5" fmla="*/ 2 h 7"/>
                <a:gd name="T6" fmla="*/ 0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4" y="6"/>
                    <a:pt x="7" y="4"/>
                    <a:pt x="10" y="3"/>
                  </a:cubicBezTo>
                  <a:cubicBezTo>
                    <a:pt x="10" y="3"/>
                    <a:pt x="10" y="2"/>
                    <a:pt x="10" y="2"/>
                  </a:cubicBezTo>
                  <a:cubicBezTo>
                    <a:pt x="7" y="1"/>
                    <a:pt x="4" y="1"/>
                    <a:pt x="0" y="0"/>
                  </a:cubicBezTo>
                  <a:cubicBezTo>
                    <a:pt x="0" y="3"/>
                    <a:pt x="0" y="5"/>
                    <a:pt x="0" y="7"/>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íṧḻíḓè">
              <a:extLst>
                <a:ext uri="{FF2B5EF4-FFF2-40B4-BE49-F238E27FC236}">
                  <a16:creationId xmlns:a16="http://schemas.microsoft.com/office/drawing/2014/main" id="{D3CE208F-C940-47F0-8CF4-6A09E62A7FC2}"/>
                </a:ext>
              </a:extLst>
            </p:cNvPr>
            <p:cNvSpPr/>
            <p:nvPr/>
          </p:nvSpPr>
          <p:spPr bwMode="auto">
            <a:xfrm>
              <a:off x="7194551" y="1784350"/>
              <a:ext cx="14288" cy="785813"/>
            </a:xfrm>
            <a:custGeom>
              <a:avLst/>
              <a:gdLst>
                <a:gd name="T0" fmla="*/ 5 w 5"/>
                <a:gd name="T1" fmla="*/ 0 h 280"/>
                <a:gd name="T2" fmla="*/ 0 w 5"/>
                <a:gd name="T3" fmla="*/ 0 h 280"/>
                <a:gd name="T4" fmla="*/ 0 w 5"/>
                <a:gd name="T5" fmla="*/ 280 h 280"/>
                <a:gd name="T6" fmla="*/ 5 w 5"/>
                <a:gd name="T7" fmla="*/ 280 h 280"/>
                <a:gd name="T8" fmla="*/ 5 w 5"/>
                <a:gd name="T9" fmla="*/ 0 h 280"/>
              </a:gdLst>
              <a:ahLst/>
              <a:cxnLst>
                <a:cxn ang="0">
                  <a:pos x="T0" y="T1"/>
                </a:cxn>
                <a:cxn ang="0">
                  <a:pos x="T2" y="T3"/>
                </a:cxn>
                <a:cxn ang="0">
                  <a:pos x="T4" y="T5"/>
                </a:cxn>
                <a:cxn ang="0">
                  <a:pos x="T6" y="T7"/>
                </a:cxn>
                <a:cxn ang="0">
                  <a:pos x="T8" y="T9"/>
                </a:cxn>
              </a:cxnLst>
              <a:rect l="0" t="0" r="r" b="b"/>
              <a:pathLst>
                <a:path w="5" h="280">
                  <a:moveTo>
                    <a:pt x="5" y="0"/>
                  </a:moveTo>
                  <a:cubicBezTo>
                    <a:pt x="3" y="0"/>
                    <a:pt x="2" y="0"/>
                    <a:pt x="0" y="0"/>
                  </a:cubicBezTo>
                  <a:cubicBezTo>
                    <a:pt x="0" y="94"/>
                    <a:pt x="0" y="187"/>
                    <a:pt x="0" y="280"/>
                  </a:cubicBezTo>
                  <a:cubicBezTo>
                    <a:pt x="2" y="280"/>
                    <a:pt x="3" y="280"/>
                    <a:pt x="5" y="280"/>
                  </a:cubicBezTo>
                  <a:cubicBezTo>
                    <a:pt x="5" y="0"/>
                    <a:pt x="5" y="0"/>
                    <a:pt x="5"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isḻiḑê">
              <a:extLst>
                <a:ext uri="{FF2B5EF4-FFF2-40B4-BE49-F238E27FC236}">
                  <a16:creationId xmlns:a16="http://schemas.microsoft.com/office/drawing/2014/main" id="{CCF99415-C982-42F1-B0F1-7DB6182A9594}"/>
                </a:ext>
              </a:extLst>
            </p:cNvPr>
            <p:cNvSpPr/>
            <p:nvPr/>
          </p:nvSpPr>
          <p:spPr bwMode="auto">
            <a:xfrm>
              <a:off x="7038976" y="1784350"/>
              <a:ext cx="155575" cy="785813"/>
            </a:xfrm>
            <a:custGeom>
              <a:avLst/>
              <a:gdLst>
                <a:gd name="T0" fmla="*/ 55 w 55"/>
                <a:gd name="T1" fmla="*/ 0 h 280"/>
                <a:gd name="T2" fmla="*/ 0 w 55"/>
                <a:gd name="T3" fmla="*/ 0 h 280"/>
                <a:gd name="T4" fmla="*/ 0 w 55"/>
                <a:gd name="T5" fmla="*/ 104 h 280"/>
                <a:gd name="T6" fmla="*/ 0 w 55"/>
                <a:gd name="T7" fmla="*/ 280 h 280"/>
                <a:gd name="T8" fmla="*/ 44 w 55"/>
                <a:gd name="T9" fmla="*/ 280 h 280"/>
                <a:gd name="T10" fmla="*/ 55 w 55"/>
                <a:gd name="T11" fmla="*/ 280 h 280"/>
                <a:gd name="T12" fmla="*/ 55 w 55"/>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55" h="280">
                  <a:moveTo>
                    <a:pt x="55" y="0"/>
                  </a:moveTo>
                  <a:cubicBezTo>
                    <a:pt x="36" y="0"/>
                    <a:pt x="18" y="0"/>
                    <a:pt x="0" y="0"/>
                  </a:cubicBezTo>
                  <a:cubicBezTo>
                    <a:pt x="0" y="35"/>
                    <a:pt x="0" y="69"/>
                    <a:pt x="0" y="104"/>
                  </a:cubicBezTo>
                  <a:cubicBezTo>
                    <a:pt x="0" y="163"/>
                    <a:pt x="0" y="221"/>
                    <a:pt x="0" y="280"/>
                  </a:cubicBezTo>
                  <a:cubicBezTo>
                    <a:pt x="14" y="280"/>
                    <a:pt x="29" y="280"/>
                    <a:pt x="44" y="280"/>
                  </a:cubicBezTo>
                  <a:cubicBezTo>
                    <a:pt x="48" y="280"/>
                    <a:pt x="52" y="280"/>
                    <a:pt x="55" y="280"/>
                  </a:cubicBezTo>
                  <a:cubicBezTo>
                    <a:pt x="55" y="187"/>
                    <a:pt x="55" y="94"/>
                    <a:pt x="55"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ṩļïḓê">
              <a:extLst>
                <a:ext uri="{FF2B5EF4-FFF2-40B4-BE49-F238E27FC236}">
                  <a16:creationId xmlns:a16="http://schemas.microsoft.com/office/drawing/2014/main" id="{64935773-EDC2-4BEC-83E7-D04FB1CED090}"/>
                </a:ext>
              </a:extLst>
            </p:cNvPr>
            <p:cNvSpPr/>
            <p:nvPr/>
          </p:nvSpPr>
          <p:spPr bwMode="auto">
            <a:xfrm>
              <a:off x="7011988" y="1784350"/>
              <a:ext cx="26988" cy="785813"/>
            </a:xfrm>
            <a:custGeom>
              <a:avLst/>
              <a:gdLst>
                <a:gd name="T0" fmla="*/ 10 w 10"/>
                <a:gd name="T1" fmla="*/ 0 h 280"/>
                <a:gd name="T2" fmla="*/ 0 w 10"/>
                <a:gd name="T3" fmla="*/ 0 h 280"/>
                <a:gd name="T4" fmla="*/ 0 w 10"/>
                <a:gd name="T5" fmla="*/ 280 h 280"/>
                <a:gd name="T6" fmla="*/ 10 w 10"/>
                <a:gd name="T7" fmla="*/ 280 h 280"/>
                <a:gd name="T8" fmla="*/ 10 w 10"/>
                <a:gd name="T9" fmla="*/ 104 h 280"/>
                <a:gd name="T10" fmla="*/ 10 w 10"/>
                <a:gd name="T11" fmla="*/ 0 h 280"/>
              </a:gdLst>
              <a:ahLst/>
              <a:cxnLst>
                <a:cxn ang="0">
                  <a:pos x="T0" y="T1"/>
                </a:cxn>
                <a:cxn ang="0">
                  <a:pos x="T2" y="T3"/>
                </a:cxn>
                <a:cxn ang="0">
                  <a:pos x="T4" y="T5"/>
                </a:cxn>
                <a:cxn ang="0">
                  <a:pos x="T6" y="T7"/>
                </a:cxn>
                <a:cxn ang="0">
                  <a:pos x="T8" y="T9"/>
                </a:cxn>
                <a:cxn ang="0">
                  <a:pos x="T10" y="T11"/>
                </a:cxn>
              </a:cxnLst>
              <a:rect l="0" t="0" r="r" b="b"/>
              <a:pathLst>
                <a:path w="10" h="280">
                  <a:moveTo>
                    <a:pt x="10" y="0"/>
                  </a:moveTo>
                  <a:cubicBezTo>
                    <a:pt x="6" y="0"/>
                    <a:pt x="3" y="0"/>
                    <a:pt x="0" y="0"/>
                  </a:cubicBezTo>
                  <a:cubicBezTo>
                    <a:pt x="0" y="94"/>
                    <a:pt x="0" y="187"/>
                    <a:pt x="0" y="280"/>
                  </a:cubicBezTo>
                  <a:cubicBezTo>
                    <a:pt x="3" y="280"/>
                    <a:pt x="6" y="280"/>
                    <a:pt x="10" y="280"/>
                  </a:cubicBezTo>
                  <a:cubicBezTo>
                    <a:pt x="10" y="221"/>
                    <a:pt x="10" y="163"/>
                    <a:pt x="10" y="104"/>
                  </a:cubicBezTo>
                  <a:cubicBezTo>
                    <a:pt x="10" y="69"/>
                    <a:pt x="10" y="35"/>
                    <a:pt x="1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ŝļîḋe">
              <a:extLst>
                <a:ext uri="{FF2B5EF4-FFF2-40B4-BE49-F238E27FC236}">
                  <a16:creationId xmlns:a16="http://schemas.microsoft.com/office/drawing/2014/main" id="{EA87847B-1472-4A18-9C39-21C0ED66779E}"/>
                </a:ext>
              </a:extLst>
            </p:cNvPr>
            <p:cNvSpPr/>
            <p:nvPr/>
          </p:nvSpPr>
          <p:spPr bwMode="auto">
            <a:xfrm>
              <a:off x="5980113" y="1784350"/>
              <a:ext cx="1031875" cy="806450"/>
            </a:xfrm>
            <a:custGeom>
              <a:avLst/>
              <a:gdLst>
                <a:gd name="T0" fmla="*/ 367 w 367"/>
                <a:gd name="T1" fmla="*/ 0 h 287"/>
                <a:gd name="T2" fmla="*/ 119 w 367"/>
                <a:gd name="T3" fmla="*/ 1 h 287"/>
                <a:gd name="T4" fmla="*/ 75 w 367"/>
                <a:gd name="T5" fmla="*/ 1 h 287"/>
                <a:gd name="T6" fmla="*/ 30 w 367"/>
                <a:gd name="T7" fmla="*/ 44 h 287"/>
                <a:gd name="T8" fmla="*/ 30 w 367"/>
                <a:gd name="T9" fmla="*/ 223 h 287"/>
                <a:gd name="T10" fmla="*/ 29 w 367"/>
                <a:gd name="T11" fmla="*/ 238 h 287"/>
                <a:gd name="T12" fmla="*/ 0 w 367"/>
                <a:gd name="T13" fmla="*/ 287 h 287"/>
                <a:gd name="T14" fmla="*/ 42 w 367"/>
                <a:gd name="T15" fmla="*/ 272 h 287"/>
                <a:gd name="T16" fmla="*/ 48 w 367"/>
                <a:gd name="T17" fmla="*/ 269 h 287"/>
                <a:gd name="T18" fmla="*/ 49 w 367"/>
                <a:gd name="T19" fmla="*/ 270 h 287"/>
                <a:gd name="T20" fmla="*/ 77 w 367"/>
                <a:gd name="T21" fmla="*/ 279 h 287"/>
                <a:gd name="T22" fmla="*/ 132 w 367"/>
                <a:gd name="T23" fmla="*/ 280 h 287"/>
                <a:gd name="T24" fmla="*/ 367 w 367"/>
                <a:gd name="T25" fmla="*/ 280 h 287"/>
                <a:gd name="T26" fmla="*/ 367 w 367"/>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287">
                  <a:moveTo>
                    <a:pt x="367" y="0"/>
                  </a:moveTo>
                  <a:cubicBezTo>
                    <a:pt x="284" y="0"/>
                    <a:pt x="201" y="1"/>
                    <a:pt x="119" y="1"/>
                  </a:cubicBezTo>
                  <a:cubicBezTo>
                    <a:pt x="104" y="1"/>
                    <a:pt x="90" y="1"/>
                    <a:pt x="75" y="1"/>
                  </a:cubicBezTo>
                  <a:cubicBezTo>
                    <a:pt x="51" y="3"/>
                    <a:pt x="30" y="23"/>
                    <a:pt x="30" y="44"/>
                  </a:cubicBezTo>
                  <a:cubicBezTo>
                    <a:pt x="30" y="104"/>
                    <a:pt x="30" y="163"/>
                    <a:pt x="30" y="223"/>
                  </a:cubicBezTo>
                  <a:cubicBezTo>
                    <a:pt x="30" y="228"/>
                    <a:pt x="30" y="233"/>
                    <a:pt x="29" y="238"/>
                  </a:cubicBezTo>
                  <a:cubicBezTo>
                    <a:pt x="24" y="256"/>
                    <a:pt x="14" y="271"/>
                    <a:pt x="0" y="287"/>
                  </a:cubicBezTo>
                  <a:cubicBezTo>
                    <a:pt x="16" y="285"/>
                    <a:pt x="30" y="282"/>
                    <a:pt x="42" y="272"/>
                  </a:cubicBezTo>
                  <a:cubicBezTo>
                    <a:pt x="43" y="270"/>
                    <a:pt x="46" y="269"/>
                    <a:pt x="48" y="269"/>
                  </a:cubicBezTo>
                  <a:cubicBezTo>
                    <a:pt x="49" y="269"/>
                    <a:pt x="49" y="269"/>
                    <a:pt x="49" y="270"/>
                  </a:cubicBezTo>
                  <a:cubicBezTo>
                    <a:pt x="58" y="276"/>
                    <a:pt x="67" y="278"/>
                    <a:pt x="77" y="279"/>
                  </a:cubicBezTo>
                  <a:cubicBezTo>
                    <a:pt x="96" y="280"/>
                    <a:pt x="114" y="280"/>
                    <a:pt x="132" y="280"/>
                  </a:cubicBezTo>
                  <a:cubicBezTo>
                    <a:pt x="210" y="280"/>
                    <a:pt x="289" y="280"/>
                    <a:pt x="367" y="280"/>
                  </a:cubicBezTo>
                  <a:cubicBezTo>
                    <a:pt x="367" y="187"/>
                    <a:pt x="367" y="94"/>
                    <a:pt x="367"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ïŝ1íďè">
              <a:extLst>
                <a:ext uri="{FF2B5EF4-FFF2-40B4-BE49-F238E27FC236}">
                  <a16:creationId xmlns:a16="http://schemas.microsoft.com/office/drawing/2014/main" id="{A2263A21-2143-47B0-881D-33005C8DBAB4}"/>
                </a:ext>
              </a:extLst>
            </p:cNvPr>
            <p:cNvSpPr/>
            <p:nvPr/>
          </p:nvSpPr>
          <p:spPr bwMode="auto">
            <a:xfrm>
              <a:off x="5913438" y="1651000"/>
              <a:ext cx="2482850" cy="849313"/>
            </a:xfrm>
            <a:custGeom>
              <a:avLst/>
              <a:gdLst>
                <a:gd name="T0" fmla="*/ 460 w 884"/>
                <a:gd name="T1" fmla="*/ 0 h 303"/>
                <a:gd name="T2" fmla="*/ 814 w 884"/>
                <a:gd name="T3" fmla="*/ 0 h 303"/>
                <a:gd name="T4" fmla="*/ 862 w 884"/>
                <a:gd name="T5" fmla="*/ 14 h 303"/>
                <a:gd name="T6" fmla="*/ 884 w 884"/>
                <a:gd name="T7" fmla="*/ 56 h 303"/>
                <a:gd name="T8" fmla="*/ 884 w 884"/>
                <a:gd name="T9" fmla="*/ 240 h 303"/>
                <a:gd name="T10" fmla="*/ 837 w 884"/>
                <a:gd name="T11" fmla="*/ 294 h 303"/>
                <a:gd name="T12" fmla="*/ 814 w 884"/>
                <a:gd name="T13" fmla="*/ 296 h 303"/>
                <a:gd name="T14" fmla="*/ 153 w 884"/>
                <a:gd name="T15" fmla="*/ 296 h 303"/>
                <a:gd name="T16" fmla="*/ 91 w 884"/>
                <a:gd name="T17" fmla="*/ 295 h 303"/>
                <a:gd name="T18" fmla="*/ 67 w 884"/>
                <a:gd name="T19" fmla="*/ 288 h 303"/>
                <a:gd name="T20" fmla="*/ 60 w 884"/>
                <a:gd name="T21" fmla="*/ 289 h 303"/>
                <a:gd name="T22" fmla="*/ 9 w 884"/>
                <a:gd name="T23" fmla="*/ 303 h 303"/>
                <a:gd name="T24" fmla="*/ 4 w 884"/>
                <a:gd name="T25" fmla="*/ 302 h 303"/>
                <a:gd name="T26" fmla="*/ 0 w 884"/>
                <a:gd name="T27" fmla="*/ 298 h 303"/>
                <a:gd name="T28" fmla="*/ 2 w 884"/>
                <a:gd name="T29" fmla="*/ 293 h 303"/>
                <a:gd name="T30" fmla="*/ 35 w 884"/>
                <a:gd name="T31" fmla="*/ 250 h 303"/>
                <a:gd name="T32" fmla="*/ 38 w 884"/>
                <a:gd name="T33" fmla="*/ 227 h 303"/>
                <a:gd name="T34" fmla="*/ 37 w 884"/>
                <a:gd name="T35" fmla="*/ 56 h 303"/>
                <a:gd name="T36" fmla="*/ 83 w 884"/>
                <a:gd name="T37" fmla="*/ 2 h 303"/>
                <a:gd name="T38" fmla="*/ 106 w 884"/>
                <a:gd name="T39" fmla="*/ 0 h 303"/>
                <a:gd name="T40" fmla="*/ 460 w 884"/>
                <a:gd name="T41" fmla="*/ 0 h 303"/>
                <a:gd name="T42" fmla="*/ 16 w 884"/>
                <a:gd name="T43" fmla="*/ 295 h 303"/>
                <a:gd name="T44" fmla="*/ 58 w 884"/>
                <a:gd name="T45" fmla="*/ 280 h 303"/>
                <a:gd name="T46" fmla="*/ 65 w 884"/>
                <a:gd name="T47" fmla="*/ 278 h 303"/>
                <a:gd name="T48" fmla="*/ 93 w 884"/>
                <a:gd name="T49" fmla="*/ 287 h 303"/>
                <a:gd name="T50" fmla="*/ 148 w 884"/>
                <a:gd name="T51" fmla="*/ 288 h 303"/>
                <a:gd name="T52" fmla="*/ 805 w 884"/>
                <a:gd name="T53" fmla="*/ 288 h 303"/>
                <a:gd name="T54" fmla="*/ 831 w 884"/>
                <a:gd name="T55" fmla="*/ 287 h 303"/>
                <a:gd name="T56" fmla="*/ 875 w 884"/>
                <a:gd name="T57" fmla="*/ 244 h 303"/>
                <a:gd name="T58" fmla="*/ 875 w 884"/>
                <a:gd name="T59" fmla="*/ 52 h 303"/>
                <a:gd name="T60" fmla="*/ 865 w 884"/>
                <a:gd name="T61" fmla="*/ 28 h 303"/>
                <a:gd name="T62" fmla="*/ 818 w 884"/>
                <a:gd name="T63" fmla="*/ 8 h 303"/>
                <a:gd name="T64" fmla="*/ 135 w 884"/>
                <a:gd name="T65" fmla="*/ 9 h 303"/>
                <a:gd name="T66" fmla="*/ 91 w 884"/>
                <a:gd name="T67" fmla="*/ 9 h 303"/>
                <a:gd name="T68" fmla="*/ 46 w 884"/>
                <a:gd name="T69" fmla="*/ 52 h 303"/>
                <a:gd name="T70" fmla="*/ 46 w 884"/>
                <a:gd name="T71" fmla="*/ 231 h 303"/>
                <a:gd name="T72" fmla="*/ 45 w 884"/>
                <a:gd name="T73" fmla="*/ 246 h 303"/>
                <a:gd name="T74" fmla="*/ 16 w 884"/>
                <a:gd name="T75" fmla="*/ 29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4" h="303">
                  <a:moveTo>
                    <a:pt x="460" y="0"/>
                  </a:moveTo>
                  <a:cubicBezTo>
                    <a:pt x="578" y="0"/>
                    <a:pt x="696" y="0"/>
                    <a:pt x="814" y="0"/>
                  </a:cubicBezTo>
                  <a:cubicBezTo>
                    <a:pt x="831" y="0"/>
                    <a:pt x="847" y="3"/>
                    <a:pt x="862" y="14"/>
                  </a:cubicBezTo>
                  <a:cubicBezTo>
                    <a:pt x="876" y="24"/>
                    <a:pt x="884" y="38"/>
                    <a:pt x="884" y="56"/>
                  </a:cubicBezTo>
                  <a:cubicBezTo>
                    <a:pt x="884" y="117"/>
                    <a:pt x="883" y="179"/>
                    <a:pt x="884" y="240"/>
                  </a:cubicBezTo>
                  <a:cubicBezTo>
                    <a:pt x="884" y="269"/>
                    <a:pt x="862" y="288"/>
                    <a:pt x="837" y="294"/>
                  </a:cubicBezTo>
                  <a:cubicBezTo>
                    <a:pt x="829" y="296"/>
                    <a:pt x="821" y="296"/>
                    <a:pt x="814" y="296"/>
                  </a:cubicBezTo>
                  <a:cubicBezTo>
                    <a:pt x="593" y="296"/>
                    <a:pt x="373" y="296"/>
                    <a:pt x="153" y="296"/>
                  </a:cubicBezTo>
                  <a:cubicBezTo>
                    <a:pt x="132" y="296"/>
                    <a:pt x="112" y="296"/>
                    <a:pt x="91" y="295"/>
                  </a:cubicBezTo>
                  <a:cubicBezTo>
                    <a:pt x="83" y="294"/>
                    <a:pt x="75" y="290"/>
                    <a:pt x="67" y="288"/>
                  </a:cubicBezTo>
                  <a:cubicBezTo>
                    <a:pt x="65" y="288"/>
                    <a:pt x="61" y="288"/>
                    <a:pt x="60" y="289"/>
                  </a:cubicBezTo>
                  <a:cubicBezTo>
                    <a:pt x="44" y="299"/>
                    <a:pt x="27" y="303"/>
                    <a:pt x="9" y="303"/>
                  </a:cubicBezTo>
                  <a:cubicBezTo>
                    <a:pt x="7" y="303"/>
                    <a:pt x="5" y="302"/>
                    <a:pt x="4" y="302"/>
                  </a:cubicBezTo>
                  <a:cubicBezTo>
                    <a:pt x="2" y="301"/>
                    <a:pt x="0" y="299"/>
                    <a:pt x="0" y="298"/>
                  </a:cubicBezTo>
                  <a:cubicBezTo>
                    <a:pt x="0" y="296"/>
                    <a:pt x="1" y="294"/>
                    <a:pt x="2" y="293"/>
                  </a:cubicBezTo>
                  <a:cubicBezTo>
                    <a:pt x="20" y="283"/>
                    <a:pt x="28" y="267"/>
                    <a:pt x="35" y="250"/>
                  </a:cubicBezTo>
                  <a:cubicBezTo>
                    <a:pt x="38" y="243"/>
                    <a:pt x="38" y="235"/>
                    <a:pt x="38" y="227"/>
                  </a:cubicBezTo>
                  <a:cubicBezTo>
                    <a:pt x="38" y="170"/>
                    <a:pt x="38" y="113"/>
                    <a:pt x="37" y="56"/>
                  </a:cubicBezTo>
                  <a:cubicBezTo>
                    <a:pt x="37" y="31"/>
                    <a:pt x="57" y="8"/>
                    <a:pt x="83" y="2"/>
                  </a:cubicBezTo>
                  <a:cubicBezTo>
                    <a:pt x="91" y="1"/>
                    <a:pt x="99" y="0"/>
                    <a:pt x="106" y="0"/>
                  </a:cubicBezTo>
                  <a:cubicBezTo>
                    <a:pt x="224" y="0"/>
                    <a:pt x="342" y="0"/>
                    <a:pt x="460" y="0"/>
                  </a:cubicBezTo>
                  <a:close/>
                  <a:moveTo>
                    <a:pt x="16" y="295"/>
                  </a:moveTo>
                  <a:cubicBezTo>
                    <a:pt x="32" y="293"/>
                    <a:pt x="46" y="290"/>
                    <a:pt x="58" y="280"/>
                  </a:cubicBezTo>
                  <a:cubicBezTo>
                    <a:pt x="60" y="278"/>
                    <a:pt x="64" y="277"/>
                    <a:pt x="65" y="278"/>
                  </a:cubicBezTo>
                  <a:cubicBezTo>
                    <a:pt x="74" y="284"/>
                    <a:pt x="83" y="286"/>
                    <a:pt x="93" y="287"/>
                  </a:cubicBezTo>
                  <a:cubicBezTo>
                    <a:pt x="112" y="288"/>
                    <a:pt x="130" y="288"/>
                    <a:pt x="148" y="288"/>
                  </a:cubicBezTo>
                  <a:cubicBezTo>
                    <a:pt x="367" y="288"/>
                    <a:pt x="586" y="288"/>
                    <a:pt x="805" y="288"/>
                  </a:cubicBezTo>
                  <a:cubicBezTo>
                    <a:pt x="814" y="288"/>
                    <a:pt x="823" y="288"/>
                    <a:pt x="831" y="287"/>
                  </a:cubicBezTo>
                  <a:cubicBezTo>
                    <a:pt x="855" y="284"/>
                    <a:pt x="875" y="264"/>
                    <a:pt x="875" y="244"/>
                  </a:cubicBezTo>
                  <a:cubicBezTo>
                    <a:pt x="875" y="180"/>
                    <a:pt x="875" y="116"/>
                    <a:pt x="875" y="52"/>
                  </a:cubicBezTo>
                  <a:cubicBezTo>
                    <a:pt x="875" y="43"/>
                    <a:pt x="872" y="35"/>
                    <a:pt x="865" y="28"/>
                  </a:cubicBezTo>
                  <a:cubicBezTo>
                    <a:pt x="852" y="14"/>
                    <a:pt x="836" y="8"/>
                    <a:pt x="818" y="8"/>
                  </a:cubicBezTo>
                  <a:cubicBezTo>
                    <a:pt x="590" y="8"/>
                    <a:pt x="362" y="8"/>
                    <a:pt x="135" y="9"/>
                  </a:cubicBezTo>
                  <a:cubicBezTo>
                    <a:pt x="120" y="9"/>
                    <a:pt x="106" y="9"/>
                    <a:pt x="91" y="9"/>
                  </a:cubicBezTo>
                  <a:cubicBezTo>
                    <a:pt x="67" y="11"/>
                    <a:pt x="46" y="31"/>
                    <a:pt x="46" y="52"/>
                  </a:cubicBezTo>
                  <a:cubicBezTo>
                    <a:pt x="46" y="112"/>
                    <a:pt x="46" y="171"/>
                    <a:pt x="46" y="231"/>
                  </a:cubicBezTo>
                  <a:cubicBezTo>
                    <a:pt x="46" y="236"/>
                    <a:pt x="46" y="241"/>
                    <a:pt x="45" y="246"/>
                  </a:cubicBezTo>
                  <a:cubicBezTo>
                    <a:pt x="40" y="264"/>
                    <a:pt x="30" y="279"/>
                    <a:pt x="16" y="29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isḷidê">
              <a:extLst>
                <a:ext uri="{FF2B5EF4-FFF2-40B4-BE49-F238E27FC236}">
                  <a16:creationId xmlns:a16="http://schemas.microsoft.com/office/drawing/2014/main" id="{8E1B43FD-A34E-4201-B7E3-60CE75CC1C9B}"/>
                </a:ext>
              </a:extLst>
            </p:cNvPr>
            <p:cNvSpPr/>
            <p:nvPr/>
          </p:nvSpPr>
          <p:spPr bwMode="auto">
            <a:xfrm>
              <a:off x="5957888" y="1673225"/>
              <a:ext cx="2413000" cy="804863"/>
            </a:xfrm>
            <a:custGeom>
              <a:avLst/>
              <a:gdLst>
                <a:gd name="T0" fmla="*/ 0 w 859"/>
                <a:gd name="T1" fmla="*/ 287 h 287"/>
                <a:gd name="T2" fmla="*/ 29 w 859"/>
                <a:gd name="T3" fmla="*/ 238 h 287"/>
                <a:gd name="T4" fmla="*/ 30 w 859"/>
                <a:gd name="T5" fmla="*/ 223 h 287"/>
                <a:gd name="T6" fmla="*/ 30 w 859"/>
                <a:gd name="T7" fmla="*/ 44 h 287"/>
                <a:gd name="T8" fmla="*/ 75 w 859"/>
                <a:gd name="T9" fmla="*/ 1 h 287"/>
                <a:gd name="T10" fmla="*/ 119 w 859"/>
                <a:gd name="T11" fmla="*/ 1 h 287"/>
                <a:gd name="T12" fmla="*/ 802 w 859"/>
                <a:gd name="T13" fmla="*/ 0 h 287"/>
                <a:gd name="T14" fmla="*/ 849 w 859"/>
                <a:gd name="T15" fmla="*/ 20 h 287"/>
                <a:gd name="T16" fmla="*/ 859 w 859"/>
                <a:gd name="T17" fmla="*/ 44 h 287"/>
                <a:gd name="T18" fmla="*/ 859 w 859"/>
                <a:gd name="T19" fmla="*/ 236 h 287"/>
                <a:gd name="T20" fmla="*/ 815 w 859"/>
                <a:gd name="T21" fmla="*/ 279 h 287"/>
                <a:gd name="T22" fmla="*/ 789 w 859"/>
                <a:gd name="T23" fmla="*/ 280 h 287"/>
                <a:gd name="T24" fmla="*/ 132 w 859"/>
                <a:gd name="T25" fmla="*/ 280 h 287"/>
                <a:gd name="T26" fmla="*/ 77 w 859"/>
                <a:gd name="T27" fmla="*/ 279 h 287"/>
                <a:gd name="T28" fmla="*/ 49 w 859"/>
                <a:gd name="T29" fmla="*/ 270 h 287"/>
                <a:gd name="T30" fmla="*/ 42 w 859"/>
                <a:gd name="T31" fmla="*/ 272 h 287"/>
                <a:gd name="T32" fmla="*/ 0 w 859"/>
                <a:gd name="T33"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9" h="287">
                  <a:moveTo>
                    <a:pt x="0" y="287"/>
                  </a:moveTo>
                  <a:cubicBezTo>
                    <a:pt x="14" y="271"/>
                    <a:pt x="24" y="256"/>
                    <a:pt x="29" y="238"/>
                  </a:cubicBezTo>
                  <a:cubicBezTo>
                    <a:pt x="30" y="233"/>
                    <a:pt x="30" y="228"/>
                    <a:pt x="30" y="223"/>
                  </a:cubicBezTo>
                  <a:cubicBezTo>
                    <a:pt x="30" y="163"/>
                    <a:pt x="30" y="104"/>
                    <a:pt x="30" y="44"/>
                  </a:cubicBezTo>
                  <a:cubicBezTo>
                    <a:pt x="30" y="23"/>
                    <a:pt x="51" y="3"/>
                    <a:pt x="75" y="1"/>
                  </a:cubicBezTo>
                  <a:cubicBezTo>
                    <a:pt x="90" y="1"/>
                    <a:pt x="104" y="1"/>
                    <a:pt x="119" y="1"/>
                  </a:cubicBezTo>
                  <a:cubicBezTo>
                    <a:pt x="346" y="0"/>
                    <a:pt x="574" y="0"/>
                    <a:pt x="802" y="0"/>
                  </a:cubicBezTo>
                  <a:cubicBezTo>
                    <a:pt x="820" y="0"/>
                    <a:pt x="836" y="6"/>
                    <a:pt x="849" y="20"/>
                  </a:cubicBezTo>
                  <a:cubicBezTo>
                    <a:pt x="856" y="27"/>
                    <a:pt x="859" y="35"/>
                    <a:pt x="859" y="44"/>
                  </a:cubicBezTo>
                  <a:cubicBezTo>
                    <a:pt x="859" y="108"/>
                    <a:pt x="859" y="172"/>
                    <a:pt x="859" y="236"/>
                  </a:cubicBezTo>
                  <a:cubicBezTo>
                    <a:pt x="859" y="256"/>
                    <a:pt x="839" y="276"/>
                    <a:pt x="815" y="279"/>
                  </a:cubicBezTo>
                  <a:cubicBezTo>
                    <a:pt x="807" y="280"/>
                    <a:pt x="798" y="280"/>
                    <a:pt x="789" y="280"/>
                  </a:cubicBezTo>
                  <a:cubicBezTo>
                    <a:pt x="570" y="280"/>
                    <a:pt x="351" y="280"/>
                    <a:pt x="132" y="280"/>
                  </a:cubicBezTo>
                  <a:cubicBezTo>
                    <a:pt x="114" y="280"/>
                    <a:pt x="96" y="280"/>
                    <a:pt x="77" y="279"/>
                  </a:cubicBezTo>
                  <a:cubicBezTo>
                    <a:pt x="67" y="278"/>
                    <a:pt x="58" y="276"/>
                    <a:pt x="49" y="270"/>
                  </a:cubicBezTo>
                  <a:cubicBezTo>
                    <a:pt x="48" y="269"/>
                    <a:pt x="44" y="270"/>
                    <a:pt x="42" y="272"/>
                  </a:cubicBezTo>
                  <a:cubicBezTo>
                    <a:pt x="30" y="282"/>
                    <a:pt x="16" y="285"/>
                    <a:pt x="0" y="287"/>
                  </a:cubicBezTo>
                  <a:close/>
                </a:path>
              </a:pathLst>
            </a:custGeom>
            <a:solidFill>
              <a:srgbClr val="9CDB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íSḻïḑè">
              <a:extLst>
                <a:ext uri="{FF2B5EF4-FFF2-40B4-BE49-F238E27FC236}">
                  <a16:creationId xmlns:a16="http://schemas.microsoft.com/office/drawing/2014/main" id="{8F7BAAB4-5A06-4F77-B961-CD5909D58F56}"/>
                </a:ext>
              </a:extLst>
            </p:cNvPr>
            <p:cNvSpPr/>
            <p:nvPr/>
          </p:nvSpPr>
          <p:spPr bwMode="auto">
            <a:xfrm>
              <a:off x="4910138" y="3754438"/>
              <a:ext cx="25400" cy="785813"/>
            </a:xfrm>
            <a:custGeom>
              <a:avLst/>
              <a:gdLst>
                <a:gd name="T0" fmla="*/ 0 w 9"/>
                <a:gd name="T1" fmla="*/ 0 h 280"/>
                <a:gd name="T2" fmla="*/ 0 w 9"/>
                <a:gd name="T3" fmla="*/ 280 h 280"/>
                <a:gd name="T4" fmla="*/ 9 w 9"/>
                <a:gd name="T5" fmla="*/ 280 h 280"/>
                <a:gd name="T6" fmla="*/ 8 w 9"/>
                <a:gd name="T7" fmla="*/ 29 h 280"/>
                <a:gd name="T8" fmla="*/ 8 w 9"/>
                <a:gd name="T9" fmla="*/ 0 h 280"/>
                <a:gd name="T10" fmla="*/ 0 w 9"/>
                <a:gd name="T11" fmla="*/ 0 h 280"/>
              </a:gdLst>
              <a:ahLst/>
              <a:cxnLst>
                <a:cxn ang="0">
                  <a:pos x="T0" y="T1"/>
                </a:cxn>
                <a:cxn ang="0">
                  <a:pos x="T2" y="T3"/>
                </a:cxn>
                <a:cxn ang="0">
                  <a:pos x="T4" y="T5"/>
                </a:cxn>
                <a:cxn ang="0">
                  <a:pos x="T6" y="T7"/>
                </a:cxn>
                <a:cxn ang="0">
                  <a:pos x="T8" y="T9"/>
                </a:cxn>
                <a:cxn ang="0">
                  <a:pos x="T10" y="T11"/>
                </a:cxn>
              </a:cxnLst>
              <a:rect l="0" t="0" r="r" b="b"/>
              <a:pathLst>
                <a:path w="9" h="280">
                  <a:moveTo>
                    <a:pt x="0" y="0"/>
                  </a:moveTo>
                  <a:cubicBezTo>
                    <a:pt x="0" y="280"/>
                    <a:pt x="0" y="280"/>
                    <a:pt x="0" y="280"/>
                  </a:cubicBezTo>
                  <a:cubicBezTo>
                    <a:pt x="3" y="280"/>
                    <a:pt x="6" y="280"/>
                    <a:pt x="9" y="280"/>
                  </a:cubicBezTo>
                  <a:cubicBezTo>
                    <a:pt x="9" y="196"/>
                    <a:pt x="9" y="113"/>
                    <a:pt x="8" y="29"/>
                  </a:cubicBezTo>
                  <a:cubicBezTo>
                    <a:pt x="8" y="19"/>
                    <a:pt x="8" y="10"/>
                    <a:pt x="8" y="0"/>
                  </a:cubicBezTo>
                  <a:cubicBezTo>
                    <a:pt x="6" y="0"/>
                    <a:pt x="3" y="0"/>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iṥ1iḑê">
              <a:extLst>
                <a:ext uri="{FF2B5EF4-FFF2-40B4-BE49-F238E27FC236}">
                  <a16:creationId xmlns:a16="http://schemas.microsoft.com/office/drawing/2014/main" id="{EDA7E552-5EED-47FE-BEE8-5A0AF03D424A}"/>
                </a:ext>
              </a:extLst>
            </p:cNvPr>
            <p:cNvSpPr/>
            <p:nvPr/>
          </p:nvSpPr>
          <p:spPr bwMode="auto">
            <a:xfrm>
              <a:off x="4933951" y="3754438"/>
              <a:ext cx="157163" cy="785813"/>
            </a:xfrm>
            <a:custGeom>
              <a:avLst/>
              <a:gdLst>
                <a:gd name="T0" fmla="*/ 0 w 56"/>
                <a:gd name="T1" fmla="*/ 0 h 280"/>
                <a:gd name="T2" fmla="*/ 0 w 56"/>
                <a:gd name="T3" fmla="*/ 29 h 280"/>
                <a:gd name="T4" fmla="*/ 1 w 56"/>
                <a:gd name="T5" fmla="*/ 280 h 280"/>
                <a:gd name="T6" fmla="*/ 22 w 56"/>
                <a:gd name="T7" fmla="*/ 280 h 280"/>
                <a:gd name="T8" fmla="*/ 56 w 56"/>
                <a:gd name="T9" fmla="*/ 280 h 280"/>
                <a:gd name="T10" fmla="*/ 56 w 56"/>
                <a:gd name="T11" fmla="*/ 260 h 280"/>
                <a:gd name="T12" fmla="*/ 56 w 56"/>
                <a:gd name="T13" fmla="*/ 0 h 280"/>
                <a:gd name="T14" fmla="*/ 0 w 56"/>
                <a:gd name="T15" fmla="*/ 0 h 2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80">
                  <a:moveTo>
                    <a:pt x="0" y="0"/>
                  </a:moveTo>
                  <a:cubicBezTo>
                    <a:pt x="0" y="10"/>
                    <a:pt x="0" y="19"/>
                    <a:pt x="0" y="29"/>
                  </a:cubicBezTo>
                  <a:cubicBezTo>
                    <a:pt x="1" y="113"/>
                    <a:pt x="1" y="196"/>
                    <a:pt x="1" y="280"/>
                  </a:cubicBezTo>
                  <a:cubicBezTo>
                    <a:pt x="8" y="280"/>
                    <a:pt x="15" y="280"/>
                    <a:pt x="22" y="280"/>
                  </a:cubicBezTo>
                  <a:cubicBezTo>
                    <a:pt x="34" y="280"/>
                    <a:pt x="45" y="280"/>
                    <a:pt x="56" y="280"/>
                  </a:cubicBezTo>
                  <a:cubicBezTo>
                    <a:pt x="56" y="273"/>
                    <a:pt x="56" y="267"/>
                    <a:pt x="56" y="260"/>
                  </a:cubicBezTo>
                  <a:cubicBezTo>
                    <a:pt x="56" y="174"/>
                    <a:pt x="56" y="87"/>
                    <a:pt x="56" y="0"/>
                  </a:cubicBezTo>
                  <a:cubicBezTo>
                    <a:pt x="38" y="0"/>
                    <a:pt x="19" y="0"/>
                    <a:pt x="0"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iSlïḋè">
              <a:extLst>
                <a:ext uri="{FF2B5EF4-FFF2-40B4-BE49-F238E27FC236}">
                  <a16:creationId xmlns:a16="http://schemas.microsoft.com/office/drawing/2014/main" id="{5B3D6794-9DF1-4B86-BDFD-9F5DADB70AD6}"/>
                </a:ext>
              </a:extLst>
            </p:cNvPr>
            <p:cNvSpPr/>
            <p:nvPr/>
          </p:nvSpPr>
          <p:spPr bwMode="auto">
            <a:xfrm>
              <a:off x="5091113" y="3754438"/>
              <a:ext cx="26988" cy="785813"/>
            </a:xfrm>
            <a:custGeom>
              <a:avLst/>
              <a:gdLst>
                <a:gd name="T0" fmla="*/ 0 w 10"/>
                <a:gd name="T1" fmla="*/ 0 h 280"/>
                <a:gd name="T2" fmla="*/ 0 w 10"/>
                <a:gd name="T3" fmla="*/ 260 h 280"/>
                <a:gd name="T4" fmla="*/ 0 w 10"/>
                <a:gd name="T5" fmla="*/ 280 h 280"/>
                <a:gd name="T6" fmla="*/ 10 w 10"/>
                <a:gd name="T7" fmla="*/ 280 h 280"/>
                <a:gd name="T8" fmla="*/ 10 w 10"/>
                <a:gd name="T9" fmla="*/ 0 h 280"/>
                <a:gd name="T10" fmla="*/ 0 w 10"/>
                <a:gd name="T11" fmla="*/ 0 h 280"/>
              </a:gdLst>
              <a:ahLst/>
              <a:cxnLst>
                <a:cxn ang="0">
                  <a:pos x="T0" y="T1"/>
                </a:cxn>
                <a:cxn ang="0">
                  <a:pos x="T2" y="T3"/>
                </a:cxn>
                <a:cxn ang="0">
                  <a:pos x="T4" y="T5"/>
                </a:cxn>
                <a:cxn ang="0">
                  <a:pos x="T6" y="T7"/>
                </a:cxn>
                <a:cxn ang="0">
                  <a:pos x="T8" y="T9"/>
                </a:cxn>
                <a:cxn ang="0">
                  <a:pos x="T10" y="T11"/>
                </a:cxn>
              </a:cxnLst>
              <a:rect l="0" t="0" r="r" b="b"/>
              <a:pathLst>
                <a:path w="10" h="280">
                  <a:moveTo>
                    <a:pt x="0" y="0"/>
                  </a:moveTo>
                  <a:cubicBezTo>
                    <a:pt x="0" y="87"/>
                    <a:pt x="0" y="174"/>
                    <a:pt x="0" y="260"/>
                  </a:cubicBezTo>
                  <a:cubicBezTo>
                    <a:pt x="0" y="267"/>
                    <a:pt x="0" y="273"/>
                    <a:pt x="0" y="280"/>
                  </a:cubicBezTo>
                  <a:cubicBezTo>
                    <a:pt x="4" y="280"/>
                    <a:pt x="7" y="280"/>
                    <a:pt x="10" y="280"/>
                  </a:cubicBezTo>
                  <a:cubicBezTo>
                    <a:pt x="10" y="187"/>
                    <a:pt x="10" y="94"/>
                    <a:pt x="10" y="0"/>
                  </a:cubicBezTo>
                  <a:cubicBezTo>
                    <a:pt x="7" y="0"/>
                    <a:pt x="4" y="0"/>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ïŝļïḑê">
              <a:extLst>
                <a:ext uri="{FF2B5EF4-FFF2-40B4-BE49-F238E27FC236}">
                  <a16:creationId xmlns:a16="http://schemas.microsoft.com/office/drawing/2014/main" id="{95B2CDFB-CA37-4B4C-9773-2CABC2912B91}"/>
                </a:ext>
              </a:extLst>
            </p:cNvPr>
            <p:cNvSpPr/>
            <p:nvPr/>
          </p:nvSpPr>
          <p:spPr bwMode="auto">
            <a:xfrm>
              <a:off x="5118101" y="3754438"/>
              <a:ext cx="949325" cy="804863"/>
            </a:xfrm>
            <a:custGeom>
              <a:avLst/>
              <a:gdLst>
                <a:gd name="T0" fmla="*/ 0 w 338"/>
                <a:gd name="T1" fmla="*/ 0 h 287"/>
                <a:gd name="T2" fmla="*/ 0 w 338"/>
                <a:gd name="T3" fmla="*/ 280 h 287"/>
                <a:gd name="T4" fmla="*/ 213 w 338"/>
                <a:gd name="T5" fmla="*/ 280 h 287"/>
                <a:gd name="T6" fmla="*/ 265 w 338"/>
                <a:gd name="T7" fmla="*/ 279 h 287"/>
                <a:gd name="T8" fmla="*/ 291 w 338"/>
                <a:gd name="T9" fmla="*/ 270 h 287"/>
                <a:gd name="T10" fmla="*/ 293 w 338"/>
                <a:gd name="T11" fmla="*/ 269 h 287"/>
                <a:gd name="T12" fmla="*/ 298 w 338"/>
                <a:gd name="T13" fmla="*/ 272 h 287"/>
                <a:gd name="T14" fmla="*/ 338 w 338"/>
                <a:gd name="T15" fmla="*/ 287 h 287"/>
                <a:gd name="T16" fmla="*/ 311 w 338"/>
                <a:gd name="T17" fmla="*/ 238 h 287"/>
                <a:gd name="T18" fmla="*/ 310 w 338"/>
                <a:gd name="T19" fmla="*/ 223 h 287"/>
                <a:gd name="T20" fmla="*/ 309 w 338"/>
                <a:gd name="T21" fmla="*/ 44 h 287"/>
                <a:gd name="T22" fmla="*/ 267 w 338"/>
                <a:gd name="T23" fmla="*/ 1 h 287"/>
                <a:gd name="T24" fmla="*/ 226 w 338"/>
                <a:gd name="T25" fmla="*/ 1 h 287"/>
                <a:gd name="T26" fmla="*/ 0 w 338"/>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287">
                  <a:moveTo>
                    <a:pt x="0" y="0"/>
                  </a:moveTo>
                  <a:cubicBezTo>
                    <a:pt x="0" y="94"/>
                    <a:pt x="0" y="187"/>
                    <a:pt x="0" y="280"/>
                  </a:cubicBezTo>
                  <a:cubicBezTo>
                    <a:pt x="71" y="280"/>
                    <a:pt x="142" y="280"/>
                    <a:pt x="213" y="280"/>
                  </a:cubicBezTo>
                  <a:cubicBezTo>
                    <a:pt x="231" y="280"/>
                    <a:pt x="248" y="280"/>
                    <a:pt x="265" y="279"/>
                  </a:cubicBezTo>
                  <a:cubicBezTo>
                    <a:pt x="274" y="278"/>
                    <a:pt x="283" y="276"/>
                    <a:pt x="291" y="270"/>
                  </a:cubicBezTo>
                  <a:cubicBezTo>
                    <a:pt x="292" y="269"/>
                    <a:pt x="292" y="269"/>
                    <a:pt x="293" y="269"/>
                  </a:cubicBezTo>
                  <a:cubicBezTo>
                    <a:pt x="294" y="269"/>
                    <a:pt x="297" y="270"/>
                    <a:pt x="298" y="272"/>
                  </a:cubicBezTo>
                  <a:cubicBezTo>
                    <a:pt x="309" y="282"/>
                    <a:pt x="323" y="285"/>
                    <a:pt x="338" y="287"/>
                  </a:cubicBezTo>
                  <a:cubicBezTo>
                    <a:pt x="325" y="271"/>
                    <a:pt x="315" y="256"/>
                    <a:pt x="311" y="238"/>
                  </a:cubicBezTo>
                  <a:cubicBezTo>
                    <a:pt x="309" y="233"/>
                    <a:pt x="310" y="228"/>
                    <a:pt x="310" y="223"/>
                  </a:cubicBezTo>
                  <a:cubicBezTo>
                    <a:pt x="310" y="163"/>
                    <a:pt x="310" y="104"/>
                    <a:pt x="309" y="44"/>
                  </a:cubicBezTo>
                  <a:cubicBezTo>
                    <a:pt x="309" y="23"/>
                    <a:pt x="289" y="3"/>
                    <a:pt x="267" y="1"/>
                  </a:cubicBezTo>
                  <a:cubicBezTo>
                    <a:pt x="253" y="1"/>
                    <a:pt x="240" y="1"/>
                    <a:pt x="226" y="1"/>
                  </a:cubicBezTo>
                  <a:cubicBezTo>
                    <a:pt x="151" y="1"/>
                    <a:pt x="75" y="0"/>
                    <a:pt x="0"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íṣ1ídè">
              <a:extLst>
                <a:ext uri="{FF2B5EF4-FFF2-40B4-BE49-F238E27FC236}">
                  <a16:creationId xmlns:a16="http://schemas.microsoft.com/office/drawing/2014/main" id="{92116F4A-E303-4DF1-A2BA-2A56B02D8C60}"/>
                </a:ext>
              </a:extLst>
            </p:cNvPr>
            <p:cNvSpPr/>
            <p:nvPr/>
          </p:nvSpPr>
          <p:spPr bwMode="auto">
            <a:xfrm>
              <a:off x="3792538" y="3659188"/>
              <a:ext cx="2354263" cy="808038"/>
            </a:xfrm>
            <a:custGeom>
              <a:avLst/>
              <a:gdLst>
                <a:gd name="T0" fmla="*/ 401 w 838"/>
                <a:gd name="T1" fmla="*/ 0 h 288"/>
                <a:gd name="T2" fmla="*/ 736 w 838"/>
                <a:gd name="T3" fmla="*/ 0 h 288"/>
                <a:gd name="T4" fmla="*/ 758 w 838"/>
                <a:gd name="T5" fmla="*/ 2 h 288"/>
                <a:gd name="T6" fmla="*/ 802 w 838"/>
                <a:gd name="T7" fmla="*/ 53 h 288"/>
                <a:gd name="T8" fmla="*/ 801 w 838"/>
                <a:gd name="T9" fmla="*/ 216 h 288"/>
                <a:gd name="T10" fmla="*/ 804 w 838"/>
                <a:gd name="T11" fmla="*/ 237 h 288"/>
                <a:gd name="T12" fmla="*/ 835 w 838"/>
                <a:gd name="T13" fmla="*/ 278 h 288"/>
                <a:gd name="T14" fmla="*/ 837 w 838"/>
                <a:gd name="T15" fmla="*/ 283 h 288"/>
                <a:gd name="T16" fmla="*/ 834 w 838"/>
                <a:gd name="T17" fmla="*/ 286 h 288"/>
                <a:gd name="T18" fmla="*/ 829 w 838"/>
                <a:gd name="T19" fmla="*/ 287 h 288"/>
                <a:gd name="T20" fmla="*/ 781 w 838"/>
                <a:gd name="T21" fmla="*/ 274 h 288"/>
                <a:gd name="T22" fmla="*/ 774 w 838"/>
                <a:gd name="T23" fmla="*/ 274 h 288"/>
                <a:gd name="T24" fmla="*/ 751 w 838"/>
                <a:gd name="T25" fmla="*/ 279 h 288"/>
                <a:gd name="T26" fmla="*/ 692 w 838"/>
                <a:gd name="T27" fmla="*/ 281 h 288"/>
                <a:gd name="T28" fmla="*/ 66 w 838"/>
                <a:gd name="T29" fmla="*/ 281 h 288"/>
                <a:gd name="T30" fmla="*/ 44 w 838"/>
                <a:gd name="T31" fmla="*/ 279 h 288"/>
                <a:gd name="T32" fmla="*/ 0 w 838"/>
                <a:gd name="T33" fmla="*/ 228 h 288"/>
                <a:gd name="T34" fmla="*/ 0 w 838"/>
                <a:gd name="T35" fmla="*/ 53 h 288"/>
                <a:gd name="T36" fmla="*/ 20 w 838"/>
                <a:gd name="T37" fmla="*/ 13 h 288"/>
                <a:gd name="T38" fmla="*/ 65 w 838"/>
                <a:gd name="T39" fmla="*/ 0 h 288"/>
                <a:gd name="T40" fmla="*/ 401 w 838"/>
                <a:gd name="T41" fmla="*/ 0 h 288"/>
                <a:gd name="T42" fmla="*/ 795 w 838"/>
                <a:gd name="T43" fmla="*/ 233 h 288"/>
                <a:gd name="T44" fmla="*/ 794 w 838"/>
                <a:gd name="T45" fmla="*/ 219 h 288"/>
                <a:gd name="T46" fmla="*/ 793 w 838"/>
                <a:gd name="T47" fmla="*/ 50 h 288"/>
                <a:gd name="T48" fmla="*/ 751 w 838"/>
                <a:gd name="T49" fmla="*/ 9 h 288"/>
                <a:gd name="T50" fmla="*/ 710 w 838"/>
                <a:gd name="T51" fmla="*/ 8 h 288"/>
                <a:gd name="T52" fmla="*/ 62 w 838"/>
                <a:gd name="T53" fmla="*/ 8 h 288"/>
                <a:gd name="T54" fmla="*/ 17 w 838"/>
                <a:gd name="T55" fmla="*/ 27 h 288"/>
                <a:gd name="T56" fmla="*/ 8 w 838"/>
                <a:gd name="T57" fmla="*/ 50 h 288"/>
                <a:gd name="T58" fmla="*/ 8 w 838"/>
                <a:gd name="T59" fmla="*/ 231 h 288"/>
                <a:gd name="T60" fmla="*/ 49 w 838"/>
                <a:gd name="T61" fmla="*/ 272 h 288"/>
                <a:gd name="T62" fmla="*/ 74 w 838"/>
                <a:gd name="T63" fmla="*/ 273 h 288"/>
                <a:gd name="T64" fmla="*/ 697 w 838"/>
                <a:gd name="T65" fmla="*/ 273 h 288"/>
                <a:gd name="T66" fmla="*/ 749 w 838"/>
                <a:gd name="T67" fmla="*/ 272 h 288"/>
                <a:gd name="T68" fmla="*/ 775 w 838"/>
                <a:gd name="T69" fmla="*/ 263 h 288"/>
                <a:gd name="T70" fmla="*/ 782 w 838"/>
                <a:gd name="T71" fmla="*/ 265 h 288"/>
                <a:gd name="T72" fmla="*/ 822 w 838"/>
                <a:gd name="T73" fmla="*/ 280 h 288"/>
                <a:gd name="T74" fmla="*/ 795 w 838"/>
                <a:gd name="T75"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8" h="288">
                  <a:moveTo>
                    <a:pt x="401" y="0"/>
                  </a:moveTo>
                  <a:cubicBezTo>
                    <a:pt x="513" y="0"/>
                    <a:pt x="624" y="0"/>
                    <a:pt x="736" y="0"/>
                  </a:cubicBezTo>
                  <a:cubicBezTo>
                    <a:pt x="744" y="0"/>
                    <a:pt x="751" y="1"/>
                    <a:pt x="758" y="2"/>
                  </a:cubicBezTo>
                  <a:cubicBezTo>
                    <a:pt x="784" y="8"/>
                    <a:pt x="802" y="30"/>
                    <a:pt x="802" y="53"/>
                  </a:cubicBezTo>
                  <a:cubicBezTo>
                    <a:pt x="801" y="107"/>
                    <a:pt x="801" y="162"/>
                    <a:pt x="801" y="216"/>
                  </a:cubicBezTo>
                  <a:cubicBezTo>
                    <a:pt x="802" y="223"/>
                    <a:pt x="801" y="231"/>
                    <a:pt x="804" y="237"/>
                  </a:cubicBezTo>
                  <a:cubicBezTo>
                    <a:pt x="811" y="253"/>
                    <a:pt x="819" y="269"/>
                    <a:pt x="835" y="278"/>
                  </a:cubicBezTo>
                  <a:cubicBezTo>
                    <a:pt x="836" y="279"/>
                    <a:pt x="838" y="281"/>
                    <a:pt x="837" y="283"/>
                  </a:cubicBezTo>
                  <a:cubicBezTo>
                    <a:pt x="837" y="284"/>
                    <a:pt x="835" y="285"/>
                    <a:pt x="834" y="286"/>
                  </a:cubicBezTo>
                  <a:cubicBezTo>
                    <a:pt x="832" y="287"/>
                    <a:pt x="831" y="287"/>
                    <a:pt x="829" y="287"/>
                  </a:cubicBezTo>
                  <a:cubicBezTo>
                    <a:pt x="812" y="288"/>
                    <a:pt x="796" y="284"/>
                    <a:pt x="781" y="274"/>
                  </a:cubicBezTo>
                  <a:cubicBezTo>
                    <a:pt x="779" y="273"/>
                    <a:pt x="776" y="273"/>
                    <a:pt x="774" y="274"/>
                  </a:cubicBezTo>
                  <a:cubicBezTo>
                    <a:pt x="766" y="275"/>
                    <a:pt x="759" y="279"/>
                    <a:pt x="751" y="279"/>
                  </a:cubicBezTo>
                  <a:cubicBezTo>
                    <a:pt x="731" y="281"/>
                    <a:pt x="712" y="281"/>
                    <a:pt x="692" y="281"/>
                  </a:cubicBezTo>
                  <a:cubicBezTo>
                    <a:pt x="483" y="281"/>
                    <a:pt x="275" y="281"/>
                    <a:pt x="66" y="281"/>
                  </a:cubicBezTo>
                  <a:cubicBezTo>
                    <a:pt x="59" y="281"/>
                    <a:pt x="51" y="280"/>
                    <a:pt x="44" y="279"/>
                  </a:cubicBezTo>
                  <a:cubicBezTo>
                    <a:pt x="20" y="273"/>
                    <a:pt x="0" y="255"/>
                    <a:pt x="0" y="228"/>
                  </a:cubicBezTo>
                  <a:cubicBezTo>
                    <a:pt x="0" y="170"/>
                    <a:pt x="0" y="111"/>
                    <a:pt x="0" y="53"/>
                  </a:cubicBezTo>
                  <a:cubicBezTo>
                    <a:pt x="0" y="36"/>
                    <a:pt x="7" y="23"/>
                    <a:pt x="20" y="13"/>
                  </a:cubicBezTo>
                  <a:cubicBezTo>
                    <a:pt x="34" y="3"/>
                    <a:pt x="49" y="0"/>
                    <a:pt x="65" y="0"/>
                  </a:cubicBezTo>
                  <a:cubicBezTo>
                    <a:pt x="177" y="0"/>
                    <a:pt x="289" y="0"/>
                    <a:pt x="401" y="0"/>
                  </a:cubicBezTo>
                  <a:close/>
                  <a:moveTo>
                    <a:pt x="795" y="233"/>
                  </a:moveTo>
                  <a:cubicBezTo>
                    <a:pt x="793" y="229"/>
                    <a:pt x="794" y="224"/>
                    <a:pt x="794" y="219"/>
                  </a:cubicBezTo>
                  <a:cubicBezTo>
                    <a:pt x="794" y="162"/>
                    <a:pt x="794" y="106"/>
                    <a:pt x="793" y="50"/>
                  </a:cubicBezTo>
                  <a:cubicBezTo>
                    <a:pt x="793" y="30"/>
                    <a:pt x="773" y="11"/>
                    <a:pt x="751" y="9"/>
                  </a:cubicBezTo>
                  <a:cubicBezTo>
                    <a:pt x="737" y="8"/>
                    <a:pt x="723" y="8"/>
                    <a:pt x="710" y="8"/>
                  </a:cubicBezTo>
                  <a:cubicBezTo>
                    <a:pt x="494" y="8"/>
                    <a:pt x="278" y="8"/>
                    <a:pt x="62" y="8"/>
                  </a:cubicBezTo>
                  <a:cubicBezTo>
                    <a:pt x="45" y="8"/>
                    <a:pt x="29" y="13"/>
                    <a:pt x="17" y="27"/>
                  </a:cubicBezTo>
                  <a:cubicBezTo>
                    <a:pt x="11" y="33"/>
                    <a:pt x="8" y="41"/>
                    <a:pt x="8" y="50"/>
                  </a:cubicBezTo>
                  <a:cubicBezTo>
                    <a:pt x="8" y="110"/>
                    <a:pt x="8" y="171"/>
                    <a:pt x="8" y="231"/>
                  </a:cubicBezTo>
                  <a:cubicBezTo>
                    <a:pt x="8" y="251"/>
                    <a:pt x="27" y="270"/>
                    <a:pt x="49" y="272"/>
                  </a:cubicBezTo>
                  <a:cubicBezTo>
                    <a:pt x="57" y="273"/>
                    <a:pt x="66" y="273"/>
                    <a:pt x="74" y="273"/>
                  </a:cubicBezTo>
                  <a:cubicBezTo>
                    <a:pt x="281" y="273"/>
                    <a:pt x="489" y="273"/>
                    <a:pt x="697" y="273"/>
                  </a:cubicBezTo>
                  <a:cubicBezTo>
                    <a:pt x="714" y="273"/>
                    <a:pt x="731" y="273"/>
                    <a:pt x="749" y="272"/>
                  </a:cubicBezTo>
                  <a:cubicBezTo>
                    <a:pt x="758" y="272"/>
                    <a:pt x="767" y="269"/>
                    <a:pt x="775" y="263"/>
                  </a:cubicBezTo>
                  <a:cubicBezTo>
                    <a:pt x="776" y="263"/>
                    <a:pt x="781" y="264"/>
                    <a:pt x="782" y="265"/>
                  </a:cubicBezTo>
                  <a:cubicBezTo>
                    <a:pt x="793" y="275"/>
                    <a:pt x="807" y="278"/>
                    <a:pt x="822" y="280"/>
                  </a:cubicBezTo>
                  <a:cubicBezTo>
                    <a:pt x="809" y="265"/>
                    <a:pt x="799" y="250"/>
                    <a:pt x="795" y="2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iśľîḍé">
              <a:extLst>
                <a:ext uri="{FF2B5EF4-FFF2-40B4-BE49-F238E27FC236}">
                  <a16:creationId xmlns:a16="http://schemas.microsoft.com/office/drawing/2014/main" id="{BEDFAACC-B65F-4379-A4FB-D77125B53F60}"/>
                </a:ext>
              </a:extLst>
            </p:cNvPr>
            <p:cNvSpPr/>
            <p:nvPr/>
          </p:nvSpPr>
          <p:spPr bwMode="auto">
            <a:xfrm>
              <a:off x="3814763" y="3681413"/>
              <a:ext cx="2287588" cy="763588"/>
            </a:xfrm>
            <a:custGeom>
              <a:avLst/>
              <a:gdLst>
                <a:gd name="T0" fmla="*/ 814 w 814"/>
                <a:gd name="T1" fmla="*/ 272 h 272"/>
                <a:gd name="T2" fmla="*/ 787 w 814"/>
                <a:gd name="T3" fmla="*/ 225 h 272"/>
                <a:gd name="T4" fmla="*/ 786 w 814"/>
                <a:gd name="T5" fmla="*/ 211 h 272"/>
                <a:gd name="T6" fmla="*/ 785 w 814"/>
                <a:gd name="T7" fmla="*/ 42 h 272"/>
                <a:gd name="T8" fmla="*/ 743 w 814"/>
                <a:gd name="T9" fmla="*/ 1 h 272"/>
                <a:gd name="T10" fmla="*/ 702 w 814"/>
                <a:gd name="T11" fmla="*/ 0 h 272"/>
                <a:gd name="T12" fmla="*/ 54 w 814"/>
                <a:gd name="T13" fmla="*/ 0 h 272"/>
                <a:gd name="T14" fmla="*/ 9 w 814"/>
                <a:gd name="T15" fmla="*/ 19 h 272"/>
                <a:gd name="T16" fmla="*/ 0 w 814"/>
                <a:gd name="T17" fmla="*/ 42 h 272"/>
                <a:gd name="T18" fmla="*/ 0 w 814"/>
                <a:gd name="T19" fmla="*/ 223 h 272"/>
                <a:gd name="T20" fmla="*/ 41 w 814"/>
                <a:gd name="T21" fmla="*/ 264 h 272"/>
                <a:gd name="T22" fmla="*/ 66 w 814"/>
                <a:gd name="T23" fmla="*/ 265 h 272"/>
                <a:gd name="T24" fmla="*/ 689 w 814"/>
                <a:gd name="T25" fmla="*/ 265 h 272"/>
                <a:gd name="T26" fmla="*/ 741 w 814"/>
                <a:gd name="T27" fmla="*/ 264 h 272"/>
                <a:gd name="T28" fmla="*/ 767 w 814"/>
                <a:gd name="T29" fmla="*/ 255 h 272"/>
                <a:gd name="T30" fmla="*/ 774 w 814"/>
                <a:gd name="T31" fmla="*/ 257 h 272"/>
                <a:gd name="T32" fmla="*/ 814 w 814"/>
                <a:gd name="T33"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4" h="272">
                  <a:moveTo>
                    <a:pt x="814" y="272"/>
                  </a:moveTo>
                  <a:cubicBezTo>
                    <a:pt x="801" y="257"/>
                    <a:pt x="791" y="242"/>
                    <a:pt x="787" y="225"/>
                  </a:cubicBezTo>
                  <a:cubicBezTo>
                    <a:pt x="785" y="221"/>
                    <a:pt x="786" y="216"/>
                    <a:pt x="786" y="211"/>
                  </a:cubicBezTo>
                  <a:cubicBezTo>
                    <a:pt x="786" y="154"/>
                    <a:pt x="786" y="98"/>
                    <a:pt x="785" y="42"/>
                  </a:cubicBezTo>
                  <a:cubicBezTo>
                    <a:pt x="785" y="22"/>
                    <a:pt x="765" y="3"/>
                    <a:pt x="743" y="1"/>
                  </a:cubicBezTo>
                  <a:cubicBezTo>
                    <a:pt x="729" y="0"/>
                    <a:pt x="715" y="0"/>
                    <a:pt x="702" y="0"/>
                  </a:cubicBezTo>
                  <a:cubicBezTo>
                    <a:pt x="486" y="0"/>
                    <a:pt x="270" y="0"/>
                    <a:pt x="54" y="0"/>
                  </a:cubicBezTo>
                  <a:cubicBezTo>
                    <a:pt x="37" y="0"/>
                    <a:pt x="21" y="5"/>
                    <a:pt x="9" y="19"/>
                  </a:cubicBezTo>
                  <a:cubicBezTo>
                    <a:pt x="3" y="25"/>
                    <a:pt x="0" y="33"/>
                    <a:pt x="0" y="42"/>
                  </a:cubicBezTo>
                  <a:cubicBezTo>
                    <a:pt x="0" y="102"/>
                    <a:pt x="0" y="163"/>
                    <a:pt x="0" y="223"/>
                  </a:cubicBezTo>
                  <a:cubicBezTo>
                    <a:pt x="0" y="243"/>
                    <a:pt x="19" y="262"/>
                    <a:pt x="41" y="264"/>
                  </a:cubicBezTo>
                  <a:cubicBezTo>
                    <a:pt x="49" y="265"/>
                    <a:pt x="58" y="265"/>
                    <a:pt x="66" y="265"/>
                  </a:cubicBezTo>
                  <a:cubicBezTo>
                    <a:pt x="273" y="265"/>
                    <a:pt x="481" y="265"/>
                    <a:pt x="689" y="265"/>
                  </a:cubicBezTo>
                  <a:cubicBezTo>
                    <a:pt x="706" y="265"/>
                    <a:pt x="723" y="265"/>
                    <a:pt x="741" y="264"/>
                  </a:cubicBezTo>
                  <a:cubicBezTo>
                    <a:pt x="750" y="264"/>
                    <a:pt x="759" y="261"/>
                    <a:pt x="767" y="255"/>
                  </a:cubicBezTo>
                  <a:cubicBezTo>
                    <a:pt x="768" y="255"/>
                    <a:pt x="773" y="256"/>
                    <a:pt x="774" y="257"/>
                  </a:cubicBezTo>
                  <a:cubicBezTo>
                    <a:pt x="785" y="267"/>
                    <a:pt x="799" y="270"/>
                    <a:pt x="814" y="272"/>
                  </a:cubicBezTo>
                  <a:close/>
                </a:path>
              </a:pathLst>
            </a:custGeom>
            <a:solidFill>
              <a:srgbClr val="43D6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ïŝ1iḑé">
              <a:extLst>
                <a:ext uri="{FF2B5EF4-FFF2-40B4-BE49-F238E27FC236}">
                  <a16:creationId xmlns:a16="http://schemas.microsoft.com/office/drawing/2014/main" id="{A3C1634A-8EFC-49DA-A74C-C01270AE5F21}"/>
                </a:ext>
              </a:extLst>
            </p:cNvPr>
            <p:cNvSpPr/>
            <p:nvPr/>
          </p:nvSpPr>
          <p:spPr>
            <a:xfrm>
              <a:off x="6146801" y="1814046"/>
              <a:ext cx="2268537" cy="523220"/>
            </a:xfrm>
            <a:prstGeom prst="rect">
              <a:avLst/>
            </a:prstGeom>
          </p:spPr>
          <p:txBody>
            <a:bodyPr wrap="square">
              <a:normAutofit fontScale="40000" lnSpcReduction="20000"/>
            </a:bodyPr>
            <a:lstStyle/>
            <a:p>
              <a:r>
                <a:rPr lang="en-US" altLang="zh-CN" sz="1400">
                  <a:solidFill>
                    <a:schemeClr val="bg1"/>
                  </a:solidFill>
                </a:rPr>
                <a:t>HELLO ! I’M CHATBOT. </a:t>
              </a:r>
              <a:br>
                <a:rPr lang="en-US" altLang="zh-CN" sz="1400">
                  <a:solidFill>
                    <a:schemeClr val="bg1"/>
                  </a:solidFill>
                </a:rPr>
              </a:br>
              <a:r>
                <a:rPr lang="en-US" altLang="zh-CN" sz="1400">
                  <a:solidFill>
                    <a:schemeClr val="bg1"/>
                  </a:solidFill>
                </a:rPr>
                <a:t>CAN I HELP YOU?</a:t>
              </a:r>
              <a:endParaRPr lang="zh-CN" altLang="en-US" sz="1400" dirty="0">
                <a:solidFill>
                  <a:schemeClr val="bg1"/>
                </a:solidFill>
              </a:endParaRPr>
            </a:p>
          </p:txBody>
        </p:sp>
        <p:sp>
          <p:nvSpPr>
            <p:cNvPr id="243" name="ïŝ1idê">
              <a:extLst>
                <a:ext uri="{FF2B5EF4-FFF2-40B4-BE49-F238E27FC236}">
                  <a16:creationId xmlns:a16="http://schemas.microsoft.com/office/drawing/2014/main" id="{FEAEC53F-417F-4770-A452-11335CA3E8D5}"/>
                </a:ext>
              </a:extLst>
            </p:cNvPr>
            <p:cNvSpPr/>
            <p:nvPr/>
          </p:nvSpPr>
          <p:spPr>
            <a:xfrm>
              <a:off x="4054637" y="3805238"/>
              <a:ext cx="1781492" cy="523220"/>
            </a:xfrm>
            <a:prstGeom prst="rect">
              <a:avLst/>
            </a:prstGeom>
          </p:spPr>
          <p:txBody>
            <a:bodyPr wrap="square">
              <a:normAutofit fontScale="40000" lnSpcReduction="20000"/>
            </a:bodyPr>
            <a:lstStyle/>
            <a:p>
              <a:r>
                <a:rPr lang="en-US" altLang="zh-CN" sz="1400">
                  <a:solidFill>
                    <a:schemeClr val="bg1"/>
                  </a:solidFill>
                </a:rPr>
                <a:t>HELLO CHATBOT!</a:t>
              </a:r>
              <a:br>
                <a:rPr lang="en-US" altLang="zh-CN" sz="1400">
                  <a:solidFill>
                    <a:schemeClr val="bg1"/>
                  </a:solidFill>
                </a:rPr>
              </a:br>
              <a:r>
                <a:rPr lang="en-US" altLang="zh-CN" sz="1400">
                  <a:solidFill>
                    <a:schemeClr val="bg1"/>
                  </a:solidFill>
                </a:rPr>
                <a:t>YES PLEASE :)</a:t>
              </a:r>
              <a:endParaRPr lang="zh-CN" altLang="en-US" sz="1400" dirty="0">
                <a:solidFill>
                  <a:schemeClr val="bg1"/>
                </a:solidFill>
              </a:endParaRPr>
            </a:p>
          </p:txBody>
        </p:sp>
      </p:grpSp>
      <p:grpSp>
        <p:nvGrpSpPr>
          <p:cNvPr id="244" name="组合 243">
            <a:extLst>
              <a:ext uri="{FF2B5EF4-FFF2-40B4-BE49-F238E27FC236}">
                <a16:creationId xmlns:a16="http://schemas.microsoft.com/office/drawing/2014/main" id="{41FF21DE-E44B-440D-A639-FD688B7E3898}"/>
              </a:ext>
            </a:extLst>
          </p:cNvPr>
          <p:cNvGrpSpPr/>
          <p:nvPr/>
        </p:nvGrpSpPr>
        <p:grpSpPr>
          <a:xfrm>
            <a:off x="7553505" y="17015968"/>
            <a:ext cx="1980911" cy="2152376"/>
            <a:chOff x="4048125" y="1333500"/>
            <a:chExt cx="4095750" cy="4191001"/>
          </a:xfrm>
          <a:effectLst>
            <a:outerShdw blurRad="50800" dist="38100" dir="5400000" algn="t" rotWithShape="0">
              <a:prstClr val="black">
                <a:alpha val="40000"/>
              </a:prstClr>
            </a:outerShdw>
          </a:effectLst>
        </p:grpSpPr>
        <p:sp>
          <p:nvSpPr>
            <p:cNvPr id="245" name="椭圆 244">
              <a:extLst>
                <a:ext uri="{FF2B5EF4-FFF2-40B4-BE49-F238E27FC236}">
                  <a16:creationId xmlns:a16="http://schemas.microsoft.com/office/drawing/2014/main" id="{E900231A-8CDF-4858-B265-08C8F9033788}"/>
                </a:ext>
              </a:extLst>
            </p:cNvPr>
            <p:cNvSpPr/>
            <p:nvPr/>
          </p:nvSpPr>
          <p:spPr bwMode="auto">
            <a:xfrm>
              <a:off x="4048125" y="1443038"/>
              <a:ext cx="4095750" cy="4081463"/>
            </a:xfrm>
            <a:prstGeom prst="ellipse">
              <a:avLst/>
            </a:prstGeom>
            <a:solidFill>
              <a:srgbClr val="FF9F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矩形 245">
              <a:extLst>
                <a:ext uri="{FF2B5EF4-FFF2-40B4-BE49-F238E27FC236}">
                  <a16:creationId xmlns:a16="http://schemas.microsoft.com/office/drawing/2014/main" id="{0B6E4F9D-98D5-4C64-A1B7-DAC0AC1B7442}"/>
                </a:ext>
              </a:extLst>
            </p:cNvPr>
            <p:cNvSpPr/>
            <p:nvPr/>
          </p:nvSpPr>
          <p:spPr bwMode="auto">
            <a:xfrm>
              <a:off x="5445125" y="1333500"/>
              <a:ext cx="2479675" cy="1941513"/>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247" name="矩形 246">
              <a:extLst>
                <a:ext uri="{FF2B5EF4-FFF2-40B4-BE49-F238E27FC236}">
                  <a16:creationId xmlns:a16="http://schemas.microsoft.com/office/drawing/2014/main" id="{5CD2B69A-463E-4D93-87BF-921BF53C0D59}"/>
                </a:ext>
              </a:extLst>
            </p:cNvPr>
            <p:cNvSpPr/>
            <p:nvPr/>
          </p:nvSpPr>
          <p:spPr bwMode="auto">
            <a:xfrm>
              <a:off x="5445125" y="1333500"/>
              <a:ext cx="2479675" cy="2873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248" name="矩形 247">
              <a:extLst>
                <a:ext uri="{FF2B5EF4-FFF2-40B4-BE49-F238E27FC236}">
                  <a16:creationId xmlns:a16="http://schemas.microsoft.com/office/drawing/2014/main" id="{D26A6121-9631-459F-A915-9B597A020C68}"/>
                </a:ext>
              </a:extLst>
            </p:cNvPr>
            <p:cNvSpPr/>
            <p:nvPr/>
          </p:nvSpPr>
          <p:spPr bwMode="auto">
            <a:xfrm>
              <a:off x="7437438" y="1422400"/>
              <a:ext cx="117475" cy="1095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249" name="矩形 248">
              <a:extLst>
                <a:ext uri="{FF2B5EF4-FFF2-40B4-BE49-F238E27FC236}">
                  <a16:creationId xmlns:a16="http://schemas.microsoft.com/office/drawing/2014/main" id="{4004CC63-B97A-4E06-956C-F911B949687B}"/>
                </a:ext>
              </a:extLst>
            </p:cNvPr>
            <p:cNvSpPr/>
            <p:nvPr/>
          </p:nvSpPr>
          <p:spPr bwMode="auto">
            <a:xfrm>
              <a:off x="7650163" y="1511300"/>
              <a:ext cx="109538" cy="206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250" name="矩形 249">
              <a:extLst>
                <a:ext uri="{FF2B5EF4-FFF2-40B4-BE49-F238E27FC236}">
                  <a16:creationId xmlns:a16="http://schemas.microsoft.com/office/drawing/2014/main" id="{A6BFE44A-33A3-4CDE-9A2C-2B9923080EDE}"/>
                </a:ext>
              </a:extLst>
            </p:cNvPr>
            <p:cNvSpPr/>
            <p:nvPr/>
          </p:nvSpPr>
          <p:spPr bwMode="auto">
            <a:xfrm>
              <a:off x="5856288" y="1812925"/>
              <a:ext cx="1657350" cy="990600"/>
            </a:xfrm>
            <a:prstGeom prst="rect">
              <a:avLst/>
            </a:prstGeom>
            <a:solidFill>
              <a:srgbClr val="D9EEF5"/>
            </a:solidFill>
            <a:ln w="26988" cap="rnd">
              <a:solidFill>
                <a:srgbClr val="005AA6"/>
              </a:solidFill>
              <a:prstDash val="solid"/>
              <a:round/>
              <a:headEnd/>
              <a:tailEnd/>
            </a:ln>
          </p:spPr>
          <p:txBody>
            <a:bodyPr anchor="ctr"/>
            <a:lstStyle/>
            <a:p>
              <a:pPr algn="ctr"/>
              <a:endParaRPr/>
            </a:p>
          </p:txBody>
        </p:sp>
        <p:sp>
          <p:nvSpPr>
            <p:cNvPr id="251" name="任意多边形 10">
              <a:extLst>
                <a:ext uri="{FF2B5EF4-FFF2-40B4-BE49-F238E27FC236}">
                  <a16:creationId xmlns:a16="http://schemas.microsoft.com/office/drawing/2014/main" id="{023613EF-E14C-484D-9F37-C78088448E8B}"/>
                </a:ext>
              </a:extLst>
            </p:cNvPr>
            <p:cNvSpPr/>
            <p:nvPr/>
          </p:nvSpPr>
          <p:spPr bwMode="auto">
            <a:xfrm>
              <a:off x="6705600" y="2393950"/>
              <a:ext cx="719138" cy="655638"/>
            </a:xfrm>
            <a:custGeom>
              <a:avLst/>
              <a:gdLst>
                <a:gd name="T0" fmla="*/ 14 w 105"/>
                <a:gd name="T1" fmla="*/ 78 h 96"/>
                <a:gd name="T2" fmla="*/ 64 w 105"/>
                <a:gd name="T3" fmla="*/ 78 h 96"/>
                <a:gd name="T4" fmla="*/ 90 w 105"/>
                <a:gd name="T5" fmla="*/ 95 h 96"/>
                <a:gd name="T6" fmla="*/ 92 w 105"/>
                <a:gd name="T7" fmla="*/ 96 h 96"/>
                <a:gd name="T8" fmla="*/ 93 w 105"/>
                <a:gd name="T9" fmla="*/ 96 h 96"/>
                <a:gd name="T10" fmla="*/ 94 w 105"/>
                <a:gd name="T11" fmla="*/ 93 h 96"/>
                <a:gd name="T12" fmla="*/ 94 w 105"/>
                <a:gd name="T13" fmla="*/ 77 h 96"/>
                <a:gd name="T14" fmla="*/ 105 w 105"/>
                <a:gd name="T15" fmla="*/ 64 h 96"/>
                <a:gd name="T16" fmla="*/ 105 w 105"/>
                <a:gd name="T17" fmla="*/ 15 h 96"/>
                <a:gd name="T18" fmla="*/ 91 w 105"/>
                <a:gd name="T19" fmla="*/ 0 h 96"/>
                <a:gd name="T20" fmla="*/ 14 w 105"/>
                <a:gd name="T21" fmla="*/ 0 h 96"/>
                <a:gd name="T22" fmla="*/ 0 w 105"/>
                <a:gd name="T23" fmla="*/ 15 h 96"/>
                <a:gd name="T24" fmla="*/ 0 w 105"/>
                <a:gd name="T25" fmla="*/ 64 h 96"/>
                <a:gd name="T26" fmla="*/ 14 w 105"/>
                <a:gd name="T27"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96">
                  <a:moveTo>
                    <a:pt x="14" y="78"/>
                  </a:moveTo>
                  <a:cubicBezTo>
                    <a:pt x="64" y="78"/>
                    <a:pt x="64" y="78"/>
                    <a:pt x="64" y="78"/>
                  </a:cubicBezTo>
                  <a:cubicBezTo>
                    <a:pt x="90" y="95"/>
                    <a:pt x="90" y="95"/>
                    <a:pt x="90" y="95"/>
                  </a:cubicBezTo>
                  <a:cubicBezTo>
                    <a:pt x="90" y="96"/>
                    <a:pt x="91" y="96"/>
                    <a:pt x="92" y="96"/>
                  </a:cubicBezTo>
                  <a:cubicBezTo>
                    <a:pt x="92" y="96"/>
                    <a:pt x="92" y="96"/>
                    <a:pt x="93" y="96"/>
                  </a:cubicBezTo>
                  <a:cubicBezTo>
                    <a:pt x="94" y="95"/>
                    <a:pt x="94" y="94"/>
                    <a:pt x="94" y="93"/>
                  </a:cubicBezTo>
                  <a:cubicBezTo>
                    <a:pt x="94" y="77"/>
                    <a:pt x="94" y="77"/>
                    <a:pt x="94" y="77"/>
                  </a:cubicBezTo>
                  <a:cubicBezTo>
                    <a:pt x="99" y="75"/>
                    <a:pt x="105" y="70"/>
                    <a:pt x="105" y="64"/>
                  </a:cubicBezTo>
                  <a:cubicBezTo>
                    <a:pt x="105" y="15"/>
                    <a:pt x="105" y="15"/>
                    <a:pt x="105" y="15"/>
                  </a:cubicBezTo>
                  <a:cubicBezTo>
                    <a:pt x="105" y="7"/>
                    <a:pt x="99" y="0"/>
                    <a:pt x="91" y="0"/>
                  </a:cubicBezTo>
                  <a:cubicBezTo>
                    <a:pt x="14" y="0"/>
                    <a:pt x="14" y="0"/>
                    <a:pt x="14" y="0"/>
                  </a:cubicBezTo>
                  <a:cubicBezTo>
                    <a:pt x="6" y="0"/>
                    <a:pt x="0" y="7"/>
                    <a:pt x="0" y="15"/>
                  </a:cubicBezTo>
                  <a:cubicBezTo>
                    <a:pt x="0" y="64"/>
                    <a:pt x="0" y="64"/>
                    <a:pt x="0" y="64"/>
                  </a:cubicBezTo>
                  <a:cubicBezTo>
                    <a:pt x="0" y="72"/>
                    <a:pt x="6" y="78"/>
                    <a:pt x="14" y="78"/>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52" name="任意多边形 11">
              <a:extLst>
                <a:ext uri="{FF2B5EF4-FFF2-40B4-BE49-F238E27FC236}">
                  <a16:creationId xmlns:a16="http://schemas.microsoft.com/office/drawing/2014/main" id="{A9F9F939-8000-4BDB-9F08-DB850E825D85}"/>
                </a:ext>
              </a:extLst>
            </p:cNvPr>
            <p:cNvSpPr/>
            <p:nvPr/>
          </p:nvSpPr>
          <p:spPr bwMode="auto">
            <a:xfrm>
              <a:off x="6842125" y="2522538"/>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直接连接符 252">
              <a:extLst>
                <a:ext uri="{FF2B5EF4-FFF2-40B4-BE49-F238E27FC236}">
                  <a16:creationId xmlns:a16="http://schemas.microsoft.com/office/drawing/2014/main" id="{4C554BE8-8BE3-436C-9F5F-3F6CE51AAAF3}"/>
                </a:ext>
              </a:extLst>
            </p:cNvPr>
            <p:cNvSpPr/>
            <p:nvPr/>
          </p:nvSpPr>
          <p:spPr bwMode="auto">
            <a:xfrm flipH="1">
              <a:off x="6842125" y="2522538"/>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54" name="任意多边形 13">
              <a:extLst>
                <a:ext uri="{FF2B5EF4-FFF2-40B4-BE49-F238E27FC236}">
                  <a16:creationId xmlns:a16="http://schemas.microsoft.com/office/drawing/2014/main" id="{DCB90318-0142-41FC-8DF5-577ABA8017E8}"/>
                </a:ext>
              </a:extLst>
            </p:cNvPr>
            <p:cNvSpPr/>
            <p:nvPr/>
          </p:nvSpPr>
          <p:spPr bwMode="auto">
            <a:xfrm>
              <a:off x="6842125" y="2659063"/>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直接连接符 254">
              <a:extLst>
                <a:ext uri="{FF2B5EF4-FFF2-40B4-BE49-F238E27FC236}">
                  <a16:creationId xmlns:a16="http://schemas.microsoft.com/office/drawing/2014/main" id="{496091AB-058C-42E0-8D06-06F02E069E31}"/>
                </a:ext>
              </a:extLst>
            </p:cNvPr>
            <p:cNvSpPr/>
            <p:nvPr/>
          </p:nvSpPr>
          <p:spPr bwMode="auto">
            <a:xfrm flipH="1">
              <a:off x="6842125" y="2659063"/>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56" name="任意多边形 15">
              <a:extLst>
                <a:ext uri="{FF2B5EF4-FFF2-40B4-BE49-F238E27FC236}">
                  <a16:creationId xmlns:a16="http://schemas.microsoft.com/office/drawing/2014/main" id="{C2803EA2-B2E0-4B73-8ED0-AF9AE19ECC03}"/>
                </a:ext>
              </a:extLst>
            </p:cNvPr>
            <p:cNvSpPr/>
            <p:nvPr/>
          </p:nvSpPr>
          <p:spPr bwMode="auto">
            <a:xfrm>
              <a:off x="6842125" y="27971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直接连接符 256">
              <a:extLst>
                <a:ext uri="{FF2B5EF4-FFF2-40B4-BE49-F238E27FC236}">
                  <a16:creationId xmlns:a16="http://schemas.microsoft.com/office/drawing/2014/main" id="{85F5B72A-259F-49BD-A877-054C59BF739A}"/>
                </a:ext>
              </a:extLst>
            </p:cNvPr>
            <p:cNvSpPr/>
            <p:nvPr/>
          </p:nvSpPr>
          <p:spPr bwMode="auto">
            <a:xfrm flipH="1">
              <a:off x="6842125" y="27971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58" name="任意多边形 17">
              <a:extLst>
                <a:ext uri="{FF2B5EF4-FFF2-40B4-BE49-F238E27FC236}">
                  <a16:creationId xmlns:a16="http://schemas.microsoft.com/office/drawing/2014/main" id="{E3850DD2-AE0F-483A-A656-7B603EAC3299}"/>
                </a:ext>
              </a:extLst>
            </p:cNvPr>
            <p:cNvSpPr/>
            <p:nvPr/>
          </p:nvSpPr>
          <p:spPr bwMode="auto">
            <a:xfrm>
              <a:off x="6199188" y="1955800"/>
              <a:ext cx="725488" cy="655638"/>
            </a:xfrm>
            <a:custGeom>
              <a:avLst/>
              <a:gdLst>
                <a:gd name="T0" fmla="*/ 106 w 106"/>
                <a:gd name="T1" fmla="*/ 64 h 96"/>
                <a:gd name="T2" fmla="*/ 106 w 106"/>
                <a:gd name="T3" fmla="*/ 14 h 96"/>
                <a:gd name="T4" fmla="*/ 92 w 106"/>
                <a:gd name="T5" fmla="*/ 0 h 96"/>
                <a:gd name="T6" fmla="*/ 15 w 106"/>
                <a:gd name="T7" fmla="*/ 0 h 96"/>
                <a:gd name="T8" fmla="*/ 0 w 106"/>
                <a:gd name="T9" fmla="*/ 14 h 96"/>
                <a:gd name="T10" fmla="*/ 0 w 106"/>
                <a:gd name="T11" fmla="*/ 64 h 96"/>
                <a:gd name="T12" fmla="*/ 11 w 106"/>
                <a:gd name="T13" fmla="*/ 76 h 96"/>
                <a:gd name="T14" fmla="*/ 11 w 106"/>
                <a:gd name="T15" fmla="*/ 93 h 96"/>
                <a:gd name="T16" fmla="*/ 13 w 106"/>
                <a:gd name="T17" fmla="*/ 95 h 96"/>
                <a:gd name="T18" fmla="*/ 14 w 106"/>
                <a:gd name="T19" fmla="*/ 96 h 96"/>
                <a:gd name="T20" fmla="*/ 16 w 106"/>
                <a:gd name="T21" fmla="*/ 95 h 96"/>
                <a:gd name="T22" fmla="*/ 42 w 106"/>
                <a:gd name="T23" fmla="*/ 78 h 96"/>
                <a:gd name="T24" fmla="*/ 92 w 106"/>
                <a:gd name="T25" fmla="*/ 78 h 96"/>
                <a:gd name="T26" fmla="*/ 106 w 106"/>
                <a:gd name="T27"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106" y="64"/>
                  </a:moveTo>
                  <a:cubicBezTo>
                    <a:pt x="106" y="14"/>
                    <a:pt x="106" y="14"/>
                    <a:pt x="106" y="14"/>
                  </a:cubicBezTo>
                  <a:cubicBezTo>
                    <a:pt x="106" y="6"/>
                    <a:pt x="99" y="0"/>
                    <a:pt x="92" y="0"/>
                  </a:cubicBezTo>
                  <a:cubicBezTo>
                    <a:pt x="15" y="0"/>
                    <a:pt x="15" y="0"/>
                    <a:pt x="15" y="0"/>
                  </a:cubicBezTo>
                  <a:cubicBezTo>
                    <a:pt x="7" y="0"/>
                    <a:pt x="0" y="6"/>
                    <a:pt x="0" y="14"/>
                  </a:cubicBezTo>
                  <a:cubicBezTo>
                    <a:pt x="0" y="64"/>
                    <a:pt x="0" y="64"/>
                    <a:pt x="0" y="64"/>
                  </a:cubicBezTo>
                  <a:cubicBezTo>
                    <a:pt x="0" y="70"/>
                    <a:pt x="6" y="74"/>
                    <a:pt x="11" y="76"/>
                  </a:cubicBezTo>
                  <a:cubicBezTo>
                    <a:pt x="11" y="93"/>
                    <a:pt x="11" y="93"/>
                    <a:pt x="11" y="93"/>
                  </a:cubicBezTo>
                  <a:cubicBezTo>
                    <a:pt x="11" y="94"/>
                    <a:pt x="12" y="95"/>
                    <a:pt x="13" y="95"/>
                  </a:cubicBezTo>
                  <a:cubicBezTo>
                    <a:pt x="13" y="95"/>
                    <a:pt x="14" y="96"/>
                    <a:pt x="14" y="96"/>
                  </a:cubicBezTo>
                  <a:cubicBezTo>
                    <a:pt x="15" y="96"/>
                    <a:pt x="15" y="95"/>
                    <a:pt x="16" y="95"/>
                  </a:cubicBezTo>
                  <a:cubicBezTo>
                    <a:pt x="42" y="78"/>
                    <a:pt x="42" y="78"/>
                    <a:pt x="42" y="78"/>
                  </a:cubicBezTo>
                  <a:cubicBezTo>
                    <a:pt x="92" y="78"/>
                    <a:pt x="92" y="78"/>
                    <a:pt x="92" y="78"/>
                  </a:cubicBezTo>
                  <a:cubicBezTo>
                    <a:pt x="99" y="78"/>
                    <a:pt x="106" y="71"/>
                    <a:pt x="106" y="64"/>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59" name="任意多边形 18">
              <a:extLst>
                <a:ext uri="{FF2B5EF4-FFF2-40B4-BE49-F238E27FC236}">
                  <a16:creationId xmlns:a16="http://schemas.microsoft.com/office/drawing/2014/main" id="{44D92C61-A2CC-4106-8CCF-FDA92D2156C7}"/>
                </a:ext>
              </a:extLst>
            </p:cNvPr>
            <p:cNvSpPr/>
            <p:nvPr/>
          </p:nvSpPr>
          <p:spPr bwMode="auto">
            <a:xfrm>
              <a:off x="6342063" y="20859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直接连接符 259">
              <a:extLst>
                <a:ext uri="{FF2B5EF4-FFF2-40B4-BE49-F238E27FC236}">
                  <a16:creationId xmlns:a16="http://schemas.microsoft.com/office/drawing/2014/main" id="{AB1F451B-4AAB-4185-A74B-392F478571FE}"/>
                </a:ext>
              </a:extLst>
            </p:cNvPr>
            <p:cNvSpPr/>
            <p:nvPr/>
          </p:nvSpPr>
          <p:spPr bwMode="auto">
            <a:xfrm flipH="1">
              <a:off x="6342063" y="20859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61" name="任意多边形 20">
              <a:extLst>
                <a:ext uri="{FF2B5EF4-FFF2-40B4-BE49-F238E27FC236}">
                  <a16:creationId xmlns:a16="http://schemas.microsoft.com/office/drawing/2014/main" id="{71EA6C1B-B1D3-4C7C-BDF6-FC99A6A4F311}"/>
                </a:ext>
              </a:extLst>
            </p:cNvPr>
            <p:cNvSpPr/>
            <p:nvPr/>
          </p:nvSpPr>
          <p:spPr bwMode="auto">
            <a:xfrm>
              <a:off x="6342063" y="2222500"/>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直接连接符 261">
              <a:extLst>
                <a:ext uri="{FF2B5EF4-FFF2-40B4-BE49-F238E27FC236}">
                  <a16:creationId xmlns:a16="http://schemas.microsoft.com/office/drawing/2014/main" id="{45CE970F-0DCC-4EC2-9CAB-13C7701E67FB}"/>
                </a:ext>
              </a:extLst>
            </p:cNvPr>
            <p:cNvSpPr/>
            <p:nvPr/>
          </p:nvSpPr>
          <p:spPr bwMode="auto">
            <a:xfrm flipH="1">
              <a:off x="6342063" y="2222500"/>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63" name="任意多边形 22">
              <a:extLst>
                <a:ext uri="{FF2B5EF4-FFF2-40B4-BE49-F238E27FC236}">
                  <a16:creationId xmlns:a16="http://schemas.microsoft.com/office/drawing/2014/main" id="{288CA87A-B1CB-4450-BB30-46F47032AE3B}"/>
                </a:ext>
              </a:extLst>
            </p:cNvPr>
            <p:cNvSpPr/>
            <p:nvPr/>
          </p:nvSpPr>
          <p:spPr bwMode="auto">
            <a:xfrm>
              <a:off x="6342063" y="235902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直接连接符 263">
              <a:extLst>
                <a:ext uri="{FF2B5EF4-FFF2-40B4-BE49-F238E27FC236}">
                  <a16:creationId xmlns:a16="http://schemas.microsoft.com/office/drawing/2014/main" id="{28344C7E-40B8-497D-AB7F-EB410316AC31}"/>
                </a:ext>
              </a:extLst>
            </p:cNvPr>
            <p:cNvSpPr/>
            <p:nvPr/>
          </p:nvSpPr>
          <p:spPr bwMode="auto">
            <a:xfrm flipH="1">
              <a:off x="6342063" y="235902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65" name="任意多边形 24">
              <a:extLst>
                <a:ext uri="{FF2B5EF4-FFF2-40B4-BE49-F238E27FC236}">
                  <a16:creationId xmlns:a16="http://schemas.microsoft.com/office/drawing/2014/main" id="{35D43274-760F-47FD-B321-0AEDD7FE52C5}"/>
                </a:ext>
              </a:extLst>
            </p:cNvPr>
            <p:cNvSpPr/>
            <p:nvPr/>
          </p:nvSpPr>
          <p:spPr bwMode="auto">
            <a:xfrm>
              <a:off x="5761038" y="2830513"/>
              <a:ext cx="581025" cy="527050"/>
            </a:xfrm>
            <a:custGeom>
              <a:avLst/>
              <a:gdLst>
                <a:gd name="T0" fmla="*/ 54 w 85"/>
                <a:gd name="T1" fmla="*/ 7 h 77"/>
                <a:gd name="T2" fmla="*/ 9 w 85"/>
                <a:gd name="T3" fmla="*/ 44 h 77"/>
                <a:gd name="T4" fmla="*/ 7 w 85"/>
                <a:gd name="T5" fmla="*/ 69 h 77"/>
                <a:gd name="T6" fmla="*/ 7 w 85"/>
                <a:gd name="T7" fmla="*/ 69 h 77"/>
                <a:gd name="T8" fmla="*/ 31 w 85"/>
                <a:gd name="T9" fmla="*/ 71 h 77"/>
                <a:gd name="T10" fmla="*/ 76 w 85"/>
                <a:gd name="T11" fmla="*/ 34 h 77"/>
                <a:gd name="T12" fmla="*/ 78 w 85"/>
                <a:gd name="T13" fmla="*/ 9 h 77"/>
                <a:gd name="T14" fmla="*/ 78 w 85"/>
                <a:gd name="T15" fmla="*/ 9 h 77"/>
                <a:gd name="T16" fmla="*/ 54 w 85"/>
                <a:gd name="T1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7">
                  <a:moveTo>
                    <a:pt x="54" y="7"/>
                  </a:moveTo>
                  <a:cubicBezTo>
                    <a:pt x="9" y="44"/>
                    <a:pt x="9" y="44"/>
                    <a:pt x="9" y="44"/>
                  </a:cubicBezTo>
                  <a:cubicBezTo>
                    <a:pt x="1" y="50"/>
                    <a:pt x="0" y="61"/>
                    <a:pt x="7" y="69"/>
                  </a:cubicBezTo>
                  <a:cubicBezTo>
                    <a:pt x="7" y="69"/>
                    <a:pt x="7" y="69"/>
                    <a:pt x="7" y="69"/>
                  </a:cubicBezTo>
                  <a:cubicBezTo>
                    <a:pt x="13" y="76"/>
                    <a:pt x="24" y="77"/>
                    <a:pt x="31" y="71"/>
                  </a:cubicBezTo>
                  <a:cubicBezTo>
                    <a:pt x="76" y="34"/>
                    <a:pt x="76" y="34"/>
                    <a:pt x="76" y="34"/>
                  </a:cubicBezTo>
                  <a:cubicBezTo>
                    <a:pt x="84" y="27"/>
                    <a:pt x="85" y="16"/>
                    <a:pt x="78" y="9"/>
                  </a:cubicBezTo>
                  <a:cubicBezTo>
                    <a:pt x="78" y="9"/>
                    <a:pt x="78" y="9"/>
                    <a:pt x="78" y="9"/>
                  </a:cubicBezTo>
                  <a:cubicBezTo>
                    <a:pt x="72" y="1"/>
                    <a:pt x="61" y="0"/>
                    <a:pt x="54" y="7"/>
                  </a:cubicBezTo>
                  <a:close/>
                </a:path>
              </a:pathLst>
            </a:custGeom>
            <a:solidFill>
              <a:srgbClr val="D9EEF5"/>
            </a:solidFill>
            <a:ln w="26988" cap="rnd">
              <a:solidFill>
                <a:srgbClr val="005AA6"/>
              </a:solidFill>
              <a:prstDash val="solid"/>
              <a:round/>
              <a:headEnd/>
              <a:tailEnd/>
            </a:ln>
          </p:spPr>
          <p:txBody>
            <a:bodyPr anchor="ctr"/>
            <a:lstStyle/>
            <a:p>
              <a:pPr algn="ctr"/>
              <a:endParaRPr/>
            </a:p>
          </p:txBody>
        </p:sp>
        <p:sp>
          <p:nvSpPr>
            <p:cNvPr id="266" name="任意多边形 25">
              <a:extLst>
                <a:ext uri="{FF2B5EF4-FFF2-40B4-BE49-F238E27FC236}">
                  <a16:creationId xmlns:a16="http://schemas.microsoft.com/office/drawing/2014/main" id="{BD7A447A-EDBA-4A47-9CC1-863B4CD370E8}"/>
                </a:ext>
              </a:extLst>
            </p:cNvPr>
            <p:cNvSpPr/>
            <p:nvPr/>
          </p:nvSpPr>
          <p:spPr bwMode="auto">
            <a:xfrm>
              <a:off x="5205413" y="2481263"/>
              <a:ext cx="931863" cy="1620838"/>
            </a:xfrm>
            <a:custGeom>
              <a:avLst/>
              <a:gdLst>
                <a:gd name="T0" fmla="*/ 127 w 136"/>
                <a:gd name="T1" fmla="*/ 237 h 237"/>
                <a:gd name="T2" fmla="*/ 9 w 136"/>
                <a:gd name="T3" fmla="*/ 237 h 237"/>
                <a:gd name="T4" fmla="*/ 0 w 136"/>
                <a:gd name="T5" fmla="*/ 229 h 237"/>
                <a:gd name="T6" fmla="*/ 0 w 136"/>
                <a:gd name="T7" fmla="*/ 8 h 237"/>
                <a:gd name="T8" fmla="*/ 9 w 136"/>
                <a:gd name="T9" fmla="*/ 0 h 237"/>
                <a:gd name="T10" fmla="*/ 127 w 136"/>
                <a:gd name="T11" fmla="*/ 0 h 237"/>
                <a:gd name="T12" fmla="*/ 136 w 136"/>
                <a:gd name="T13" fmla="*/ 8 h 237"/>
                <a:gd name="T14" fmla="*/ 136 w 136"/>
                <a:gd name="T15" fmla="*/ 229 h 237"/>
                <a:gd name="T16" fmla="*/ 127 w 136"/>
                <a:gd name="T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37">
                  <a:moveTo>
                    <a:pt x="127" y="237"/>
                  </a:moveTo>
                  <a:cubicBezTo>
                    <a:pt x="9" y="237"/>
                    <a:pt x="9" y="237"/>
                    <a:pt x="9" y="237"/>
                  </a:cubicBezTo>
                  <a:cubicBezTo>
                    <a:pt x="4" y="237"/>
                    <a:pt x="0" y="234"/>
                    <a:pt x="0" y="229"/>
                  </a:cubicBezTo>
                  <a:cubicBezTo>
                    <a:pt x="0" y="8"/>
                    <a:pt x="0" y="8"/>
                    <a:pt x="0" y="8"/>
                  </a:cubicBezTo>
                  <a:cubicBezTo>
                    <a:pt x="0" y="3"/>
                    <a:pt x="4" y="0"/>
                    <a:pt x="9" y="0"/>
                  </a:cubicBezTo>
                  <a:cubicBezTo>
                    <a:pt x="127" y="0"/>
                    <a:pt x="127" y="0"/>
                    <a:pt x="127" y="0"/>
                  </a:cubicBezTo>
                  <a:cubicBezTo>
                    <a:pt x="132" y="0"/>
                    <a:pt x="136" y="3"/>
                    <a:pt x="136" y="8"/>
                  </a:cubicBezTo>
                  <a:cubicBezTo>
                    <a:pt x="136" y="229"/>
                    <a:pt x="136" y="229"/>
                    <a:pt x="136" y="229"/>
                  </a:cubicBezTo>
                  <a:cubicBezTo>
                    <a:pt x="136" y="234"/>
                    <a:pt x="132" y="237"/>
                    <a:pt x="127" y="237"/>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67" name="矩形 266">
              <a:extLst>
                <a:ext uri="{FF2B5EF4-FFF2-40B4-BE49-F238E27FC236}">
                  <a16:creationId xmlns:a16="http://schemas.microsoft.com/office/drawing/2014/main" id="{5E45B826-1AFC-49C4-AFCC-9D1BAF2F2D91}"/>
                </a:ext>
              </a:extLst>
            </p:cNvPr>
            <p:cNvSpPr/>
            <p:nvPr/>
          </p:nvSpPr>
          <p:spPr bwMode="auto">
            <a:xfrm>
              <a:off x="5314950" y="2605088"/>
              <a:ext cx="706438" cy="1209675"/>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268" name="椭圆 267">
              <a:extLst>
                <a:ext uri="{FF2B5EF4-FFF2-40B4-BE49-F238E27FC236}">
                  <a16:creationId xmlns:a16="http://schemas.microsoft.com/office/drawing/2014/main" id="{0A909B89-026E-47A9-84A9-84A5C1FD3AD2}"/>
                </a:ext>
              </a:extLst>
            </p:cNvPr>
            <p:cNvSpPr/>
            <p:nvPr/>
          </p:nvSpPr>
          <p:spPr bwMode="auto">
            <a:xfrm>
              <a:off x="5651500" y="2530475"/>
              <a:ext cx="41275" cy="33338"/>
            </a:xfrm>
            <a:prstGeom prst="ellipse">
              <a:avLst/>
            </a:prstGeom>
            <a:solidFill>
              <a:srgbClr val="FFFFFF"/>
            </a:solidFill>
            <a:ln w="20638" cap="rnd">
              <a:solidFill>
                <a:srgbClr val="005AA6"/>
              </a:solidFill>
              <a:prstDash val="solid"/>
              <a:round/>
              <a:headEnd/>
              <a:tailEnd/>
            </a:ln>
          </p:spPr>
          <p:txBody>
            <a:bodyPr anchor="ctr"/>
            <a:lstStyle/>
            <a:p>
              <a:pPr algn="ctr"/>
              <a:endParaRPr/>
            </a:p>
          </p:txBody>
        </p:sp>
        <p:sp>
          <p:nvSpPr>
            <p:cNvPr id="269" name="椭圆 268">
              <a:extLst>
                <a:ext uri="{FF2B5EF4-FFF2-40B4-BE49-F238E27FC236}">
                  <a16:creationId xmlns:a16="http://schemas.microsoft.com/office/drawing/2014/main" id="{CDD424DF-35E4-44E4-8005-BB7E0506A276}"/>
                </a:ext>
              </a:extLst>
            </p:cNvPr>
            <p:cNvSpPr/>
            <p:nvPr/>
          </p:nvSpPr>
          <p:spPr bwMode="auto">
            <a:xfrm>
              <a:off x="5610225" y="3897313"/>
              <a:ext cx="115888" cy="115888"/>
            </a:xfrm>
            <a:prstGeom prst="ellipse">
              <a:avLst/>
            </a:prstGeom>
            <a:solidFill>
              <a:srgbClr val="D9EEF5"/>
            </a:solidFill>
            <a:ln w="26988" cap="rnd">
              <a:solidFill>
                <a:srgbClr val="005AA6"/>
              </a:solidFill>
              <a:prstDash val="solid"/>
              <a:round/>
              <a:headEnd/>
              <a:tailEnd/>
            </a:ln>
          </p:spPr>
          <p:txBody>
            <a:bodyPr anchor="ctr"/>
            <a:lstStyle/>
            <a:p>
              <a:pPr algn="ctr"/>
              <a:endParaRPr/>
            </a:p>
          </p:txBody>
        </p:sp>
        <p:sp>
          <p:nvSpPr>
            <p:cNvPr id="270" name="任意多边形 29">
              <a:extLst>
                <a:ext uri="{FF2B5EF4-FFF2-40B4-BE49-F238E27FC236}">
                  <a16:creationId xmlns:a16="http://schemas.microsoft.com/office/drawing/2014/main" id="{95C7D66F-E726-4337-964C-3330952EB57D}"/>
                </a:ext>
              </a:extLst>
            </p:cNvPr>
            <p:cNvSpPr/>
            <p:nvPr/>
          </p:nvSpPr>
          <p:spPr bwMode="auto">
            <a:xfrm>
              <a:off x="4684713" y="3022600"/>
              <a:ext cx="1130300" cy="2282825"/>
            </a:xfrm>
            <a:custGeom>
              <a:avLst/>
              <a:gdLst>
                <a:gd name="T0" fmla="*/ 0 w 165"/>
                <a:gd name="T1" fmla="*/ 312 h 334"/>
                <a:gd name="T2" fmla="*/ 40 w 165"/>
                <a:gd name="T3" fmla="*/ 184 h 334"/>
                <a:gd name="T4" fmla="*/ 17 w 165"/>
                <a:gd name="T5" fmla="*/ 98 h 334"/>
                <a:gd name="T6" fmla="*/ 76 w 165"/>
                <a:gd name="T7" fmla="*/ 4 h 334"/>
                <a:gd name="T8" fmla="*/ 94 w 165"/>
                <a:gd name="T9" fmla="*/ 4 h 334"/>
                <a:gd name="T10" fmla="*/ 94 w 165"/>
                <a:gd name="T11" fmla="*/ 4 h 334"/>
                <a:gd name="T12" fmla="*/ 100 w 165"/>
                <a:gd name="T13" fmla="*/ 20 h 334"/>
                <a:gd name="T14" fmla="*/ 80 w 165"/>
                <a:gd name="T15" fmla="*/ 68 h 334"/>
                <a:gd name="T16" fmla="*/ 115 w 165"/>
                <a:gd name="T17" fmla="*/ 158 h 334"/>
                <a:gd name="T18" fmla="*/ 159 w 165"/>
                <a:gd name="T19" fmla="*/ 158 h 334"/>
                <a:gd name="T20" fmla="*/ 138 w 165"/>
                <a:gd name="T21" fmla="*/ 195 h 334"/>
                <a:gd name="T22" fmla="*/ 98 w 165"/>
                <a:gd name="T23" fmla="*/ 334 h 334"/>
                <a:gd name="T24" fmla="*/ 0 w 165"/>
                <a:gd name="T25" fmla="*/ 31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334">
                  <a:moveTo>
                    <a:pt x="0" y="312"/>
                  </a:moveTo>
                  <a:cubicBezTo>
                    <a:pt x="40" y="184"/>
                    <a:pt x="40" y="184"/>
                    <a:pt x="40" y="184"/>
                  </a:cubicBezTo>
                  <a:cubicBezTo>
                    <a:pt x="40" y="184"/>
                    <a:pt x="10" y="160"/>
                    <a:pt x="17" y="98"/>
                  </a:cubicBezTo>
                  <a:cubicBezTo>
                    <a:pt x="22" y="55"/>
                    <a:pt x="64" y="12"/>
                    <a:pt x="76" y="4"/>
                  </a:cubicBezTo>
                  <a:cubicBezTo>
                    <a:pt x="82" y="0"/>
                    <a:pt x="89" y="0"/>
                    <a:pt x="94" y="4"/>
                  </a:cubicBezTo>
                  <a:cubicBezTo>
                    <a:pt x="94" y="4"/>
                    <a:pt x="94" y="4"/>
                    <a:pt x="94" y="4"/>
                  </a:cubicBezTo>
                  <a:cubicBezTo>
                    <a:pt x="99" y="7"/>
                    <a:pt x="101" y="14"/>
                    <a:pt x="100" y="20"/>
                  </a:cubicBezTo>
                  <a:cubicBezTo>
                    <a:pt x="97" y="31"/>
                    <a:pt x="86" y="54"/>
                    <a:pt x="80" y="68"/>
                  </a:cubicBezTo>
                  <a:cubicBezTo>
                    <a:pt x="80" y="68"/>
                    <a:pt x="122" y="90"/>
                    <a:pt x="115" y="158"/>
                  </a:cubicBezTo>
                  <a:cubicBezTo>
                    <a:pt x="159" y="158"/>
                    <a:pt x="159" y="158"/>
                    <a:pt x="159" y="158"/>
                  </a:cubicBezTo>
                  <a:cubicBezTo>
                    <a:pt x="159" y="158"/>
                    <a:pt x="165" y="173"/>
                    <a:pt x="138" y="195"/>
                  </a:cubicBezTo>
                  <a:cubicBezTo>
                    <a:pt x="98" y="334"/>
                    <a:pt x="98" y="334"/>
                    <a:pt x="98" y="334"/>
                  </a:cubicBezTo>
                  <a:lnTo>
                    <a:pt x="0" y="312"/>
                  </a:ln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71" name="椭圆 270">
              <a:extLst>
                <a:ext uri="{FF2B5EF4-FFF2-40B4-BE49-F238E27FC236}">
                  <a16:creationId xmlns:a16="http://schemas.microsoft.com/office/drawing/2014/main" id="{F73619D2-A810-4EE4-80A6-7EA40CF2ECED}"/>
                </a:ext>
              </a:extLst>
            </p:cNvPr>
            <p:cNvSpPr/>
            <p:nvPr/>
          </p:nvSpPr>
          <p:spPr bwMode="auto">
            <a:xfrm>
              <a:off x="5445125" y="3001963"/>
              <a:ext cx="452438" cy="450850"/>
            </a:xfrm>
            <a:prstGeom prst="ellipse">
              <a:avLst/>
            </a:prstGeom>
            <a:solidFill>
              <a:srgbClr val="FFFFFF"/>
            </a:solidFill>
            <a:ln w="26988" cap="rnd">
              <a:solidFill>
                <a:srgbClr val="005AA6"/>
              </a:solidFill>
              <a:prstDash val="solid"/>
              <a:round/>
              <a:headEnd/>
              <a:tailEnd/>
            </a:ln>
          </p:spPr>
          <p:txBody>
            <a:bodyPr anchor="ctr"/>
            <a:lstStyle/>
            <a:p>
              <a:pPr algn="ctr"/>
              <a:endParaRPr/>
            </a:p>
          </p:txBody>
        </p:sp>
        <p:sp>
          <p:nvSpPr>
            <p:cNvPr id="272" name="任意多边形 31">
              <a:extLst>
                <a:ext uri="{FF2B5EF4-FFF2-40B4-BE49-F238E27FC236}">
                  <a16:creationId xmlns:a16="http://schemas.microsoft.com/office/drawing/2014/main" id="{E6FFAD58-10FA-4DA0-A75D-D35037C39D2A}"/>
                </a:ext>
              </a:extLst>
            </p:cNvPr>
            <p:cNvSpPr/>
            <p:nvPr/>
          </p:nvSpPr>
          <p:spPr bwMode="auto">
            <a:xfrm>
              <a:off x="5541963" y="3111500"/>
              <a:ext cx="239713" cy="231775"/>
            </a:xfrm>
            <a:custGeom>
              <a:avLst/>
              <a:gdLst>
                <a:gd name="T0" fmla="*/ 20 w 35"/>
                <a:gd name="T1" fmla="*/ 34 h 34"/>
                <a:gd name="T2" fmla="*/ 16 w 35"/>
                <a:gd name="T3" fmla="*/ 33 h 34"/>
                <a:gd name="T4" fmla="*/ 2 w 35"/>
                <a:gd name="T5" fmla="*/ 18 h 34"/>
                <a:gd name="T6" fmla="*/ 3 w 35"/>
                <a:gd name="T7" fmla="*/ 10 h 34"/>
                <a:gd name="T8" fmla="*/ 10 w 35"/>
                <a:gd name="T9" fmla="*/ 11 h 34"/>
                <a:gd name="T10" fmla="*/ 18 w 35"/>
                <a:gd name="T11" fmla="*/ 20 h 34"/>
                <a:gd name="T12" fmla="*/ 25 w 35"/>
                <a:gd name="T13" fmla="*/ 4 h 34"/>
                <a:gd name="T14" fmla="*/ 31 w 35"/>
                <a:gd name="T15" fmla="*/ 1 h 34"/>
                <a:gd name="T16" fmla="*/ 34 w 35"/>
                <a:gd name="T17" fmla="*/ 8 h 34"/>
                <a:gd name="T18" fmla="*/ 24 w 35"/>
                <a:gd name="T19" fmla="*/ 31 h 34"/>
                <a:gd name="T20" fmla="*/ 20 w 35"/>
                <a:gd name="T21" fmla="*/ 34 h 34"/>
                <a:gd name="T22" fmla="*/ 20 w 35"/>
                <a:gd name="T2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4">
                  <a:moveTo>
                    <a:pt x="20" y="34"/>
                  </a:moveTo>
                  <a:cubicBezTo>
                    <a:pt x="18" y="34"/>
                    <a:pt x="17" y="34"/>
                    <a:pt x="16" y="33"/>
                  </a:cubicBezTo>
                  <a:cubicBezTo>
                    <a:pt x="2" y="18"/>
                    <a:pt x="2" y="18"/>
                    <a:pt x="2" y="18"/>
                  </a:cubicBezTo>
                  <a:cubicBezTo>
                    <a:pt x="0" y="15"/>
                    <a:pt x="1" y="12"/>
                    <a:pt x="3" y="10"/>
                  </a:cubicBezTo>
                  <a:cubicBezTo>
                    <a:pt x="5" y="8"/>
                    <a:pt x="8" y="9"/>
                    <a:pt x="10" y="11"/>
                  </a:cubicBezTo>
                  <a:cubicBezTo>
                    <a:pt x="18" y="20"/>
                    <a:pt x="18" y="20"/>
                    <a:pt x="18" y="20"/>
                  </a:cubicBezTo>
                  <a:cubicBezTo>
                    <a:pt x="25" y="4"/>
                    <a:pt x="25" y="4"/>
                    <a:pt x="25" y="4"/>
                  </a:cubicBezTo>
                  <a:cubicBezTo>
                    <a:pt x="26" y="1"/>
                    <a:pt x="29" y="0"/>
                    <a:pt x="31" y="1"/>
                  </a:cubicBezTo>
                  <a:cubicBezTo>
                    <a:pt x="34" y="2"/>
                    <a:pt x="35" y="5"/>
                    <a:pt x="34" y="8"/>
                  </a:cubicBezTo>
                  <a:cubicBezTo>
                    <a:pt x="24" y="31"/>
                    <a:pt x="24" y="31"/>
                    <a:pt x="24" y="31"/>
                  </a:cubicBezTo>
                  <a:cubicBezTo>
                    <a:pt x="24" y="33"/>
                    <a:pt x="22" y="34"/>
                    <a:pt x="20" y="34"/>
                  </a:cubicBezTo>
                  <a:cubicBezTo>
                    <a:pt x="20" y="34"/>
                    <a:pt x="20" y="34"/>
                    <a:pt x="20" y="34"/>
                  </a:cubicBezTo>
                  <a:close/>
                </a:path>
              </a:pathLst>
            </a:custGeom>
            <a:solidFill>
              <a:srgbClr val="F1C059"/>
            </a:solidFill>
            <a:ln w="26988" cap="rnd">
              <a:solidFill>
                <a:srgbClr val="005AA6"/>
              </a:solidFill>
              <a:prstDash val="solid"/>
              <a:round/>
              <a:headEnd/>
              <a:tailEnd/>
            </a:ln>
          </p:spPr>
          <p:txBody>
            <a:bodyPr anchor="ctr"/>
            <a:lstStyle/>
            <a:p>
              <a:pPr algn="ctr"/>
              <a:endParaRPr/>
            </a:p>
          </p:txBody>
        </p:sp>
        <p:sp>
          <p:nvSpPr>
            <p:cNvPr id="273" name="任意多边形 32">
              <a:extLst>
                <a:ext uri="{FF2B5EF4-FFF2-40B4-BE49-F238E27FC236}">
                  <a16:creationId xmlns:a16="http://schemas.microsoft.com/office/drawing/2014/main" id="{BE482642-5B8A-47FB-B3AB-814276D6743D}"/>
                </a:ext>
              </a:extLst>
            </p:cNvPr>
            <p:cNvSpPr/>
            <p:nvPr/>
          </p:nvSpPr>
          <p:spPr bwMode="auto">
            <a:xfrm>
              <a:off x="5992813" y="3657600"/>
              <a:ext cx="315913" cy="198438"/>
            </a:xfrm>
            <a:custGeom>
              <a:avLst/>
              <a:gdLst>
                <a:gd name="T0" fmla="*/ 14 w 46"/>
                <a:gd name="T1" fmla="*/ 29 h 29"/>
                <a:gd name="T2" fmla="*/ 32 w 46"/>
                <a:gd name="T3" fmla="*/ 29 h 29"/>
                <a:gd name="T4" fmla="*/ 46 w 46"/>
                <a:gd name="T5" fmla="*/ 14 h 29"/>
                <a:gd name="T6" fmla="*/ 46 w 46"/>
                <a:gd name="T7" fmla="*/ 14 h 29"/>
                <a:gd name="T8" fmla="*/ 32 w 46"/>
                <a:gd name="T9" fmla="*/ 0 h 29"/>
                <a:gd name="T10" fmla="*/ 14 w 46"/>
                <a:gd name="T11" fmla="*/ 0 h 29"/>
                <a:gd name="T12" fmla="*/ 0 w 46"/>
                <a:gd name="T13" fmla="*/ 14 h 29"/>
                <a:gd name="T14" fmla="*/ 0 w 46"/>
                <a:gd name="T15" fmla="*/ 14 h 29"/>
                <a:gd name="T16" fmla="*/ 14 w 46"/>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9">
                  <a:moveTo>
                    <a:pt x="14" y="29"/>
                  </a:moveTo>
                  <a:cubicBezTo>
                    <a:pt x="32" y="29"/>
                    <a:pt x="32" y="29"/>
                    <a:pt x="32" y="29"/>
                  </a:cubicBezTo>
                  <a:cubicBezTo>
                    <a:pt x="40" y="29"/>
                    <a:pt x="46" y="22"/>
                    <a:pt x="46" y="14"/>
                  </a:cubicBezTo>
                  <a:cubicBezTo>
                    <a:pt x="46" y="14"/>
                    <a:pt x="46" y="14"/>
                    <a:pt x="46" y="14"/>
                  </a:cubicBezTo>
                  <a:cubicBezTo>
                    <a:pt x="46" y="6"/>
                    <a:pt x="40" y="0"/>
                    <a:pt x="32" y="0"/>
                  </a:cubicBezTo>
                  <a:cubicBezTo>
                    <a:pt x="14" y="0"/>
                    <a:pt x="14" y="0"/>
                    <a:pt x="14" y="0"/>
                  </a:cubicBezTo>
                  <a:cubicBezTo>
                    <a:pt x="6" y="0"/>
                    <a:pt x="0" y="6"/>
                    <a:pt x="0" y="14"/>
                  </a:cubicBezTo>
                  <a:cubicBezTo>
                    <a:pt x="0" y="14"/>
                    <a:pt x="0" y="14"/>
                    <a:pt x="0" y="14"/>
                  </a:cubicBezTo>
                  <a:cubicBezTo>
                    <a:pt x="0" y="22"/>
                    <a:pt x="6" y="29"/>
                    <a:pt x="14" y="29"/>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74" name="任意多边形 33">
              <a:extLst>
                <a:ext uri="{FF2B5EF4-FFF2-40B4-BE49-F238E27FC236}">
                  <a16:creationId xmlns:a16="http://schemas.microsoft.com/office/drawing/2014/main" id="{B4FFD47B-6F13-4087-9DDF-3C78095E18E7}"/>
                </a:ext>
              </a:extLst>
            </p:cNvPr>
            <p:cNvSpPr/>
            <p:nvPr/>
          </p:nvSpPr>
          <p:spPr bwMode="auto">
            <a:xfrm>
              <a:off x="5924550" y="3417888"/>
              <a:ext cx="438150" cy="239713"/>
            </a:xfrm>
            <a:custGeom>
              <a:avLst/>
              <a:gdLst>
                <a:gd name="T0" fmla="*/ 17 w 64"/>
                <a:gd name="T1" fmla="*/ 35 h 35"/>
                <a:gd name="T2" fmla="*/ 46 w 64"/>
                <a:gd name="T3" fmla="*/ 35 h 35"/>
                <a:gd name="T4" fmla="*/ 64 w 64"/>
                <a:gd name="T5" fmla="*/ 17 h 35"/>
                <a:gd name="T6" fmla="*/ 64 w 64"/>
                <a:gd name="T7" fmla="*/ 17 h 35"/>
                <a:gd name="T8" fmla="*/ 46 w 64"/>
                <a:gd name="T9" fmla="*/ 0 h 35"/>
                <a:gd name="T10" fmla="*/ 17 w 64"/>
                <a:gd name="T11" fmla="*/ 0 h 35"/>
                <a:gd name="T12" fmla="*/ 0 w 64"/>
                <a:gd name="T13" fmla="*/ 17 h 35"/>
                <a:gd name="T14" fmla="*/ 0 w 64"/>
                <a:gd name="T15" fmla="*/ 17 h 35"/>
                <a:gd name="T16" fmla="*/ 17 w 6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5">
                  <a:moveTo>
                    <a:pt x="17" y="35"/>
                  </a:moveTo>
                  <a:cubicBezTo>
                    <a:pt x="46" y="35"/>
                    <a:pt x="46" y="35"/>
                    <a:pt x="46" y="35"/>
                  </a:cubicBezTo>
                  <a:cubicBezTo>
                    <a:pt x="56" y="35"/>
                    <a:pt x="64" y="27"/>
                    <a:pt x="64" y="17"/>
                  </a:cubicBezTo>
                  <a:cubicBezTo>
                    <a:pt x="64" y="17"/>
                    <a:pt x="64" y="17"/>
                    <a:pt x="64" y="17"/>
                  </a:cubicBezTo>
                  <a:cubicBezTo>
                    <a:pt x="64" y="7"/>
                    <a:pt x="56" y="0"/>
                    <a:pt x="46" y="0"/>
                  </a:cubicBezTo>
                  <a:cubicBezTo>
                    <a:pt x="17" y="0"/>
                    <a:pt x="17" y="0"/>
                    <a:pt x="17" y="0"/>
                  </a:cubicBezTo>
                  <a:cubicBezTo>
                    <a:pt x="8" y="0"/>
                    <a:pt x="0" y="7"/>
                    <a:pt x="0" y="17"/>
                  </a:cubicBezTo>
                  <a:cubicBezTo>
                    <a:pt x="0" y="17"/>
                    <a:pt x="0" y="17"/>
                    <a:pt x="0" y="17"/>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75" name="任意多边形 34">
              <a:extLst>
                <a:ext uri="{FF2B5EF4-FFF2-40B4-BE49-F238E27FC236}">
                  <a16:creationId xmlns:a16="http://schemas.microsoft.com/office/drawing/2014/main" id="{BB9A571A-3661-4EB5-991C-97914EE4D99D}"/>
                </a:ext>
              </a:extLst>
            </p:cNvPr>
            <p:cNvSpPr/>
            <p:nvPr/>
          </p:nvSpPr>
          <p:spPr bwMode="auto">
            <a:xfrm>
              <a:off x="5883275" y="3171825"/>
              <a:ext cx="466725" cy="239713"/>
            </a:xfrm>
            <a:custGeom>
              <a:avLst/>
              <a:gdLst>
                <a:gd name="T0" fmla="*/ 17 w 68"/>
                <a:gd name="T1" fmla="*/ 35 h 35"/>
                <a:gd name="T2" fmla="*/ 51 w 68"/>
                <a:gd name="T3" fmla="*/ 35 h 35"/>
                <a:gd name="T4" fmla="*/ 68 w 68"/>
                <a:gd name="T5" fmla="*/ 18 h 35"/>
                <a:gd name="T6" fmla="*/ 68 w 68"/>
                <a:gd name="T7" fmla="*/ 18 h 35"/>
                <a:gd name="T8" fmla="*/ 51 w 68"/>
                <a:gd name="T9" fmla="*/ 0 h 35"/>
                <a:gd name="T10" fmla="*/ 17 w 68"/>
                <a:gd name="T11" fmla="*/ 0 h 35"/>
                <a:gd name="T12" fmla="*/ 0 w 68"/>
                <a:gd name="T13" fmla="*/ 18 h 35"/>
                <a:gd name="T14" fmla="*/ 0 w 68"/>
                <a:gd name="T15" fmla="*/ 18 h 35"/>
                <a:gd name="T16" fmla="*/ 17 w 68"/>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5">
                  <a:moveTo>
                    <a:pt x="17" y="35"/>
                  </a:moveTo>
                  <a:cubicBezTo>
                    <a:pt x="51" y="35"/>
                    <a:pt x="51" y="35"/>
                    <a:pt x="51" y="35"/>
                  </a:cubicBezTo>
                  <a:cubicBezTo>
                    <a:pt x="60" y="35"/>
                    <a:pt x="68" y="27"/>
                    <a:pt x="68" y="18"/>
                  </a:cubicBezTo>
                  <a:cubicBezTo>
                    <a:pt x="68" y="18"/>
                    <a:pt x="68" y="18"/>
                    <a:pt x="68" y="18"/>
                  </a:cubicBezTo>
                  <a:cubicBezTo>
                    <a:pt x="68" y="8"/>
                    <a:pt x="60" y="0"/>
                    <a:pt x="51" y="0"/>
                  </a:cubicBezTo>
                  <a:cubicBezTo>
                    <a:pt x="17" y="0"/>
                    <a:pt x="17" y="0"/>
                    <a:pt x="17" y="0"/>
                  </a:cubicBezTo>
                  <a:cubicBezTo>
                    <a:pt x="8" y="0"/>
                    <a:pt x="0" y="8"/>
                    <a:pt x="0" y="18"/>
                  </a:cubicBezTo>
                  <a:cubicBezTo>
                    <a:pt x="0" y="18"/>
                    <a:pt x="0" y="18"/>
                    <a:pt x="0" y="18"/>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276" name="任意多边形 35">
              <a:extLst>
                <a:ext uri="{FF2B5EF4-FFF2-40B4-BE49-F238E27FC236}">
                  <a16:creationId xmlns:a16="http://schemas.microsoft.com/office/drawing/2014/main" id="{2396627D-91A4-4A5D-BC49-7D598FC059AB}"/>
                </a:ext>
              </a:extLst>
            </p:cNvPr>
            <p:cNvSpPr/>
            <p:nvPr/>
          </p:nvSpPr>
          <p:spPr bwMode="auto">
            <a:xfrm>
              <a:off x="6459538" y="4430713"/>
              <a:ext cx="396875" cy="730250"/>
            </a:xfrm>
            <a:custGeom>
              <a:avLst/>
              <a:gdLst>
                <a:gd name="T0" fmla="*/ 8 w 58"/>
                <a:gd name="T1" fmla="*/ 34 h 107"/>
                <a:gd name="T2" fmla="*/ 53 w 58"/>
                <a:gd name="T3" fmla="*/ 107 h 107"/>
                <a:gd name="T4" fmla="*/ 58 w 58"/>
                <a:gd name="T5" fmla="*/ 46 h 107"/>
                <a:gd name="T6" fmla="*/ 24 w 58"/>
                <a:gd name="T7" fmla="*/ 0 h 107"/>
                <a:gd name="T8" fmla="*/ 8 w 58"/>
                <a:gd name="T9" fmla="*/ 34 h 107"/>
              </a:gdLst>
              <a:ahLst/>
              <a:cxnLst>
                <a:cxn ang="0">
                  <a:pos x="T0" y="T1"/>
                </a:cxn>
                <a:cxn ang="0">
                  <a:pos x="T2" y="T3"/>
                </a:cxn>
                <a:cxn ang="0">
                  <a:pos x="T4" y="T5"/>
                </a:cxn>
                <a:cxn ang="0">
                  <a:pos x="T6" y="T7"/>
                </a:cxn>
                <a:cxn ang="0">
                  <a:pos x="T8" y="T9"/>
                </a:cxn>
              </a:cxnLst>
              <a:rect l="0" t="0" r="r" b="b"/>
              <a:pathLst>
                <a:path w="58" h="107">
                  <a:moveTo>
                    <a:pt x="8" y="34"/>
                  </a:moveTo>
                  <a:cubicBezTo>
                    <a:pt x="20" y="66"/>
                    <a:pt x="53" y="107"/>
                    <a:pt x="53" y="107"/>
                  </a:cubicBezTo>
                  <a:cubicBezTo>
                    <a:pt x="58" y="46"/>
                    <a:pt x="58" y="46"/>
                    <a:pt x="58" y="46"/>
                  </a:cubicBezTo>
                  <a:cubicBezTo>
                    <a:pt x="24" y="0"/>
                    <a:pt x="24" y="0"/>
                    <a:pt x="24" y="0"/>
                  </a:cubicBezTo>
                  <a:cubicBezTo>
                    <a:pt x="15" y="3"/>
                    <a:pt x="0" y="12"/>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任意多边形 36">
              <a:extLst>
                <a:ext uri="{FF2B5EF4-FFF2-40B4-BE49-F238E27FC236}">
                  <a16:creationId xmlns:a16="http://schemas.microsoft.com/office/drawing/2014/main" id="{72D06569-B59F-4E7F-8710-320D1FB9C7F1}"/>
                </a:ext>
              </a:extLst>
            </p:cNvPr>
            <p:cNvSpPr/>
            <p:nvPr/>
          </p:nvSpPr>
          <p:spPr bwMode="auto">
            <a:xfrm>
              <a:off x="6480175" y="3814763"/>
              <a:ext cx="1143000" cy="1620838"/>
            </a:xfrm>
            <a:custGeom>
              <a:avLst/>
              <a:gdLst>
                <a:gd name="T0" fmla="*/ 140 w 167"/>
                <a:gd name="T1" fmla="*/ 100 h 237"/>
                <a:gd name="T2" fmla="*/ 55 w 167"/>
                <a:gd name="T3" fmla="*/ 77 h 237"/>
                <a:gd name="T4" fmla="*/ 36 w 167"/>
                <a:gd name="T5" fmla="*/ 15 h 237"/>
                <a:gd name="T6" fmla="*/ 14 w 167"/>
                <a:gd name="T7" fmla="*/ 3 h 237"/>
                <a:gd name="T8" fmla="*/ 2 w 167"/>
                <a:gd name="T9" fmla="*/ 25 h 237"/>
                <a:gd name="T10" fmla="*/ 16 w 167"/>
                <a:gd name="T11" fmla="*/ 70 h 237"/>
                <a:gd name="T12" fmla="*/ 50 w 167"/>
                <a:gd name="T13" fmla="*/ 197 h 237"/>
                <a:gd name="T14" fmla="*/ 114 w 167"/>
                <a:gd name="T15" fmla="*/ 237 h 237"/>
                <a:gd name="T16" fmla="*/ 140 w 167"/>
                <a:gd name="T17" fmla="*/ 10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140" y="100"/>
                  </a:move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50" y="197"/>
                    <a:pt x="50" y="197"/>
                    <a:pt x="50" y="197"/>
                  </a:cubicBezTo>
                  <a:cubicBezTo>
                    <a:pt x="114" y="237"/>
                    <a:pt x="114" y="237"/>
                    <a:pt x="114" y="237"/>
                  </a:cubicBezTo>
                  <a:cubicBezTo>
                    <a:pt x="114" y="237"/>
                    <a:pt x="167" y="180"/>
                    <a:pt x="140"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任意多边形 37">
              <a:extLst>
                <a:ext uri="{FF2B5EF4-FFF2-40B4-BE49-F238E27FC236}">
                  <a16:creationId xmlns:a16="http://schemas.microsoft.com/office/drawing/2014/main" id="{50F18910-4E7F-4AB1-A6DE-6150212DC2DB}"/>
                </a:ext>
              </a:extLst>
            </p:cNvPr>
            <p:cNvSpPr/>
            <p:nvPr/>
          </p:nvSpPr>
          <p:spPr bwMode="auto">
            <a:xfrm>
              <a:off x="6480175" y="3814763"/>
              <a:ext cx="1143000" cy="1620838"/>
            </a:xfrm>
            <a:custGeom>
              <a:avLst/>
              <a:gdLst>
                <a:gd name="T0" fmla="*/ 50 w 167"/>
                <a:gd name="T1" fmla="*/ 197 h 237"/>
                <a:gd name="T2" fmla="*/ 114 w 167"/>
                <a:gd name="T3" fmla="*/ 237 h 237"/>
                <a:gd name="T4" fmla="*/ 140 w 167"/>
                <a:gd name="T5" fmla="*/ 100 h 237"/>
                <a:gd name="T6" fmla="*/ 55 w 167"/>
                <a:gd name="T7" fmla="*/ 77 h 237"/>
                <a:gd name="T8" fmla="*/ 36 w 167"/>
                <a:gd name="T9" fmla="*/ 15 h 237"/>
                <a:gd name="T10" fmla="*/ 14 w 167"/>
                <a:gd name="T11" fmla="*/ 3 h 237"/>
                <a:gd name="T12" fmla="*/ 2 w 167"/>
                <a:gd name="T13" fmla="*/ 25 h 237"/>
                <a:gd name="T14" fmla="*/ 16 w 167"/>
                <a:gd name="T15" fmla="*/ 70 h 237"/>
                <a:gd name="T16" fmla="*/ 36 w 167"/>
                <a:gd name="T17" fmla="*/ 14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50" y="197"/>
                  </a:moveTo>
                  <a:cubicBezTo>
                    <a:pt x="114" y="237"/>
                    <a:pt x="114" y="237"/>
                    <a:pt x="114" y="237"/>
                  </a:cubicBezTo>
                  <a:cubicBezTo>
                    <a:pt x="114" y="237"/>
                    <a:pt x="167" y="180"/>
                    <a:pt x="140" y="100"/>
                  </a:cubicBez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36" y="143"/>
                    <a:pt x="36" y="143"/>
                    <a:pt x="36" y="143"/>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79" name="任意多边形 38">
              <a:extLst>
                <a:ext uri="{FF2B5EF4-FFF2-40B4-BE49-F238E27FC236}">
                  <a16:creationId xmlns:a16="http://schemas.microsoft.com/office/drawing/2014/main" id="{D75FAA0C-A3B7-40EC-A022-0AADE57BB0CC}"/>
                </a:ext>
              </a:extLst>
            </p:cNvPr>
            <p:cNvSpPr/>
            <p:nvPr/>
          </p:nvSpPr>
          <p:spPr bwMode="auto">
            <a:xfrm>
              <a:off x="6459538" y="4430713"/>
              <a:ext cx="361950" cy="730250"/>
            </a:xfrm>
            <a:custGeom>
              <a:avLst/>
              <a:gdLst>
                <a:gd name="T0" fmla="*/ 24 w 53"/>
                <a:gd name="T1" fmla="*/ 0 h 107"/>
                <a:gd name="T2" fmla="*/ 8 w 53"/>
                <a:gd name="T3" fmla="*/ 34 h 107"/>
                <a:gd name="T4" fmla="*/ 53 w 53"/>
                <a:gd name="T5" fmla="*/ 107 h 107"/>
              </a:gdLst>
              <a:ahLst/>
              <a:cxnLst>
                <a:cxn ang="0">
                  <a:pos x="T0" y="T1"/>
                </a:cxn>
                <a:cxn ang="0">
                  <a:pos x="T2" y="T3"/>
                </a:cxn>
                <a:cxn ang="0">
                  <a:pos x="T4" y="T5"/>
                </a:cxn>
              </a:cxnLst>
              <a:rect l="0" t="0" r="r" b="b"/>
              <a:pathLst>
                <a:path w="53" h="107">
                  <a:moveTo>
                    <a:pt x="24" y="0"/>
                  </a:moveTo>
                  <a:cubicBezTo>
                    <a:pt x="15" y="3"/>
                    <a:pt x="0" y="12"/>
                    <a:pt x="8" y="34"/>
                  </a:cubicBezTo>
                  <a:cubicBezTo>
                    <a:pt x="20" y="66"/>
                    <a:pt x="53" y="107"/>
                    <a:pt x="53" y="107"/>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sp>
        <p:nvSpPr>
          <p:cNvPr id="280" name="文本框 279">
            <a:extLst>
              <a:ext uri="{FF2B5EF4-FFF2-40B4-BE49-F238E27FC236}">
                <a16:creationId xmlns:a16="http://schemas.microsoft.com/office/drawing/2014/main" id="{6818C95F-8720-4102-B664-026ED9CFE626}"/>
              </a:ext>
            </a:extLst>
          </p:cNvPr>
          <p:cNvSpPr txBox="1"/>
          <p:nvPr/>
        </p:nvSpPr>
        <p:spPr>
          <a:xfrm>
            <a:off x="1677747" y="9949266"/>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平台不够专业</a:t>
            </a:r>
          </a:p>
        </p:txBody>
      </p:sp>
      <p:sp>
        <p:nvSpPr>
          <p:cNvPr id="281" name="文本框 280">
            <a:extLst>
              <a:ext uri="{FF2B5EF4-FFF2-40B4-BE49-F238E27FC236}">
                <a16:creationId xmlns:a16="http://schemas.microsoft.com/office/drawing/2014/main" id="{C016C596-A849-43B4-BCAE-A245C387AF11}"/>
              </a:ext>
            </a:extLst>
          </p:cNvPr>
          <p:cNvSpPr txBox="1"/>
          <p:nvPr/>
        </p:nvSpPr>
        <p:spPr>
          <a:xfrm>
            <a:off x="4548270" y="13372401"/>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信息发布有限</a:t>
            </a:r>
          </a:p>
        </p:txBody>
      </p:sp>
      <p:sp>
        <p:nvSpPr>
          <p:cNvPr id="282" name="文本框 281">
            <a:extLst>
              <a:ext uri="{FF2B5EF4-FFF2-40B4-BE49-F238E27FC236}">
                <a16:creationId xmlns:a16="http://schemas.microsoft.com/office/drawing/2014/main" id="{89E9960A-7396-46F7-9068-1BD11800F7B6}"/>
              </a:ext>
            </a:extLst>
          </p:cNvPr>
          <p:cNvSpPr txBox="1"/>
          <p:nvPr/>
        </p:nvSpPr>
        <p:spPr>
          <a:xfrm>
            <a:off x="7571420" y="19468000"/>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安全没有保障</a:t>
            </a:r>
          </a:p>
        </p:txBody>
      </p:sp>
      <p:grpSp>
        <p:nvGrpSpPr>
          <p:cNvPr id="283" name="组合 2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D930139-4ED1-4EAE-954D-11213E317B43}"/>
              </a:ext>
            </a:extLst>
          </p:cNvPr>
          <p:cNvGrpSpPr>
            <a:grpSpLocks noChangeAspect="1"/>
          </p:cNvGrpSpPr>
          <p:nvPr/>
        </p:nvGrpSpPr>
        <p:grpSpPr>
          <a:xfrm>
            <a:off x="14667864" y="1576586"/>
            <a:ext cx="3404568" cy="4473411"/>
            <a:chOff x="4375151" y="812800"/>
            <a:chExt cx="3403600" cy="5232400"/>
          </a:xfrm>
        </p:grpSpPr>
        <p:sp>
          <p:nvSpPr>
            <p:cNvPr id="284" name="iš1îḓê">
              <a:extLst>
                <a:ext uri="{FF2B5EF4-FFF2-40B4-BE49-F238E27FC236}">
                  <a16:creationId xmlns:a16="http://schemas.microsoft.com/office/drawing/2014/main" id="{FDA45F9D-3AB9-4ACC-AD58-0996BC8DC861}"/>
                </a:ext>
              </a:extLst>
            </p:cNvPr>
            <p:cNvSpPr/>
            <p:nvPr/>
          </p:nvSpPr>
          <p:spPr bwMode="auto">
            <a:xfrm>
              <a:off x="5032376" y="3405188"/>
              <a:ext cx="2714625" cy="1420813"/>
            </a:xfrm>
            <a:custGeom>
              <a:avLst/>
              <a:gdLst>
                <a:gd name="T0" fmla="*/ 0 w 1710"/>
                <a:gd name="T1" fmla="*/ 285 h 895"/>
                <a:gd name="T2" fmla="*/ 1710 w 1710"/>
                <a:gd name="T3" fmla="*/ 0 h 895"/>
                <a:gd name="T4" fmla="*/ 1710 w 1710"/>
                <a:gd name="T5" fmla="*/ 840 h 895"/>
                <a:gd name="T6" fmla="*/ 0 w 1710"/>
                <a:gd name="T7" fmla="*/ 895 h 895"/>
                <a:gd name="T8" fmla="*/ 0 w 1710"/>
                <a:gd name="T9" fmla="*/ 285 h 895"/>
              </a:gdLst>
              <a:ahLst/>
              <a:cxnLst>
                <a:cxn ang="0">
                  <a:pos x="T0" y="T1"/>
                </a:cxn>
                <a:cxn ang="0">
                  <a:pos x="T2" y="T3"/>
                </a:cxn>
                <a:cxn ang="0">
                  <a:pos x="T4" y="T5"/>
                </a:cxn>
                <a:cxn ang="0">
                  <a:pos x="T6" y="T7"/>
                </a:cxn>
                <a:cxn ang="0">
                  <a:pos x="T8" y="T9"/>
                </a:cxn>
              </a:cxnLst>
              <a:rect l="0" t="0" r="r" b="b"/>
              <a:pathLst>
                <a:path w="1710" h="895">
                  <a:moveTo>
                    <a:pt x="0" y="285"/>
                  </a:moveTo>
                  <a:lnTo>
                    <a:pt x="1710" y="0"/>
                  </a:lnTo>
                  <a:lnTo>
                    <a:pt x="1710" y="840"/>
                  </a:lnTo>
                  <a:lnTo>
                    <a:pt x="0" y="895"/>
                  </a:lnTo>
                  <a:lnTo>
                    <a:pt x="0" y="285"/>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ïslíḍè">
              <a:extLst>
                <a:ext uri="{FF2B5EF4-FFF2-40B4-BE49-F238E27FC236}">
                  <a16:creationId xmlns:a16="http://schemas.microsoft.com/office/drawing/2014/main" id="{1011A4D6-E291-4011-B38E-D3108C0F5E7D}"/>
                </a:ext>
              </a:extLst>
            </p:cNvPr>
            <p:cNvSpPr/>
            <p:nvPr/>
          </p:nvSpPr>
          <p:spPr bwMode="auto">
            <a:xfrm>
              <a:off x="5032376" y="3405188"/>
              <a:ext cx="2714625" cy="1420813"/>
            </a:xfrm>
            <a:custGeom>
              <a:avLst/>
              <a:gdLst>
                <a:gd name="T0" fmla="*/ 0 w 1710"/>
                <a:gd name="T1" fmla="*/ 285 h 895"/>
                <a:gd name="T2" fmla="*/ 1710 w 1710"/>
                <a:gd name="T3" fmla="*/ 0 h 895"/>
                <a:gd name="T4" fmla="*/ 1710 w 1710"/>
                <a:gd name="T5" fmla="*/ 840 h 895"/>
                <a:gd name="T6" fmla="*/ 0 w 1710"/>
                <a:gd name="T7" fmla="*/ 895 h 895"/>
                <a:gd name="T8" fmla="*/ 0 w 1710"/>
                <a:gd name="T9" fmla="*/ 285 h 895"/>
              </a:gdLst>
              <a:ahLst/>
              <a:cxnLst>
                <a:cxn ang="0">
                  <a:pos x="T0" y="T1"/>
                </a:cxn>
                <a:cxn ang="0">
                  <a:pos x="T2" y="T3"/>
                </a:cxn>
                <a:cxn ang="0">
                  <a:pos x="T4" y="T5"/>
                </a:cxn>
                <a:cxn ang="0">
                  <a:pos x="T6" y="T7"/>
                </a:cxn>
                <a:cxn ang="0">
                  <a:pos x="T8" y="T9"/>
                </a:cxn>
              </a:cxnLst>
              <a:rect l="0" t="0" r="r" b="b"/>
              <a:pathLst>
                <a:path w="1710" h="895">
                  <a:moveTo>
                    <a:pt x="0" y="285"/>
                  </a:moveTo>
                  <a:lnTo>
                    <a:pt x="1710" y="0"/>
                  </a:lnTo>
                  <a:lnTo>
                    <a:pt x="1710" y="840"/>
                  </a:lnTo>
                  <a:lnTo>
                    <a:pt x="0" y="895"/>
                  </a:lnTo>
                  <a:lnTo>
                    <a:pt x="0"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ṧ1íďé">
              <a:extLst>
                <a:ext uri="{FF2B5EF4-FFF2-40B4-BE49-F238E27FC236}">
                  <a16:creationId xmlns:a16="http://schemas.microsoft.com/office/drawing/2014/main" id="{97DEA637-0A54-4C1B-B535-80F5BA93F857}"/>
                </a:ext>
              </a:extLst>
            </p:cNvPr>
            <p:cNvSpPr/>
            <p:nvPr/>
          </p:nvSpPr>
          <p:spPr bwMode="auto">
            <a:xfrm>
              <a:off x="5829301" y="2093913"/>
              <a:ext cx="1949450" cy="1127125"/>
            </a:xfrm>
            <a:custGeom>
              <a:avLst/>
              <a:gdLst>
                <a:gd name="T0" fmla="*/ 1228 w 1228"/>
                <a:gd name="T1" fmla="*/ 0 h 710"/>
                <a:gd name="T2" fmla="*/ 0 w 1228"/>
                <a:gd name="T3" fmla="*/ 348 h 710"/>
                <a:gd name="T4" fmla="*/ 0 w 1228"/>
                <a:gd name="T5" fmla="*/ 710 h 710"/>
                <a:gd name="T6" fmla="*/ 1228 w 1228"/>
                <a:gd name="T7" fmla="*/ 448 h 710"/>
                <a:gd name="T8" fmla="*/ 1228 w 1228"/>
                <a:gd name="T9" fmla="*/ 0 h 710"/>
              </a:gdLst>
              <a:ahLst/>
              <a:cxnLst>
                <a:cxn ang="0">
                  <a:pos x="T0" y="T1"/>
                </a:cxn>
                <a:cxn ang="0">
                  <a:pos x="T2" y="T3"/>
                </a:cxn>
                <a:cxn ang="0">
                  <a:pos x="T4" y="T5"/>
                </a:cxn>
                <a:cxn ang="0">
                  <a:pos x="T6" y="T7"/>
                </a:cxn>
                <a:cxn ang="0">
                  <a:pos x="T8" y="T9"/>
                </a:cxn>
              </a:cxnLst>
              <a:rect l="0" t="0" r="r" b="b"/>
              <a:pathLst>
                <a:path w="1228" h="710">
                  <a:moveTo>
                    <a:pt x="1228" y="0"/>
                  </a:moveTo>
                  <a:lnTo>
                    <a:pt x="0" y="348"/>
                  </a:lnTo>
                  <a:lnTo>
                    <a:pt x="0" y="710"/>
                  </a:lnTo>
                  <a:lnTo>
                    <a:pt x="1228" y="448"/>
                  </a:lnTo>
                  <a:lnTo>
                    <a:pt x="1228"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îṡľîḓe">
              <a:extLst>
                <a:ext uri="{FF2B5EF4-FFF2-40B4-BE49-F238E27FC236}">
                  <a16:creationId xmlns:a16="http://schemas.microsoft.com/office/drawing/2014/main" id="{00E1C93A-70F4-43DC-B1B4-F17F42698959}"/>
                </a:ext>
              </a:extLst>
            </p:cNvPr>
            <p:cNvSpPr/>
            <p:nvPr/>
          </p:nvSpPr>
          <p:spPr bwMode="auto">
            <a:xfrm>
              <a:off x="5872163" y="2114550"/>
              <a:ext cx="1852613" cy="1074738"/>
            </a:xfrm>
            <a:custGeom>
              <a:avLst/>
              <a:gdLst>
                <a:gd name="T0" fmla="*/ 1167 w 1167"/>
                <a:gd name="T1" fmla="*/ 0 h 677"/>
                <a:gd name="T2" fmla="*/ 0 w 1167"/>
                <a:gd name="T3" fmla="*/ 338 h 677"/>
                <a:gd name="T4" fmla="*/ 0 w 1167"/>
                <a:gd name="T5" fmla="*/ 677 h 677"/>
                <a:gd name="T6" fmla="*/ 1167 w 1167"/>
                <a:gd name="T7" fmla="*/ 406 h 677"/>
                <a:gd name="T8" fmla="*/ 1167 w 1167"/>
                <a:gd name="T9" fmla="*/ 0 h 677"/>
              </a:gdLst>
              <a:ahLst/>
              <a:cxnLst>
                <a:cxn ang="0">
                  <a:pos x="T0" y="T1"/>
                </a:cxn>
                <a:cxn ang="0">
                  <a:pos x="T2" y="T3"/>
                </a:cxn>
                <a:cxn ang="0">
                  <a:pos x="T4" y="T5"/>
                </a:cxn>
                <a:cxn ang="0">
                  <a:pos x="T6" y="T7"/>
                </a:cxn>
                <a:cxn ang="0">
                  <a:pos x="T8" y="T9"/>
                </a:cxn>
              </a:cxnLst>
              <a:rect l="0" t="0" r="r" b="b"/>
              <a:pathLst>
                <a:path w="1167" h="677">
                  <a:moveTo>
                    <a:pt x="1167" y="0"/>
                  </a:moveTo>
                  <a:lnTo>
                    <a:pt x="0" y="338"/>
                  </a:lnTo>
                  <a:lnTo>
                    <a:pt x="0" y="677"/>
                  </a:lnTo>
                  <a:lnTo>
                    <a:pt x="1167" y="406"/>
                  </a:lnTo>
                  <a:lnTo>
                    <a:pt x="1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îşḻiḋè">
              <a:extLst>
                <a:ext uri="{FF2B5EF4-FFF2-40B4-BE49-F238E27FC236}">
                  <a16:creationId xmlns:a16="http://schemas.microsoft.com/office/drawing/2014/main" id="{30D39246-FADB-4F2C-B165-5D4A9ABA4BE5}"/>
                </a:ext>
              </a:extLst>
            </p:cNvPr>
            <p:cNvSpPr/>
            <p:nvPr/>
          </p:nvSpPr>
          <p:spPr bwMode="auto">
            <a:xfrm>
              <a:off x="6003926" y="2711450"/>
              <a:ext cx="169863" cy="311150"/>
            </a:xfrm>
            <a:custGeom>
              <a:avLst/>
              <a:gdLst>
                <a:gd name="T0" fmla="*/ 111 w 111"/>
                <a:gd name="T1" fmla="*/ 88 h 204"/>
                <a:gd name="T2" fmla="*/ 55 w 111"/>
                <a:gd name="T3" fmla="*/ 197 h 204"/>
                <a:gd name="T4" fmla="*/ 0 w 111"/>
                <a:gd name="T5" fmla="*/ 117 h 204"/>
                <a:gd name="T6" fmla="*/ 55 w 111"/>
                <a:gd name="T7" fmla="*/ 9 h 204"/>
                <a:gd name="T8" fmla="*/ 111 w 111"/>
                <a:gd name="T9" fmla="*/ 88 h 204"/>
              </a:gdLst>
              <a:ahLst/>
              <a:cxnLst>
                <a:cxn ang="0">
                  <a:pos x="T0" y="T1"/>
                </a:cxn>
                <a:cxn ang="0">
                  <a:pos x="T2" y="T3"/>
                </a:cxn>
                <a:cxn ang="0">
                  <a:pos x="T4" y="T5"/>
                </a:cxn>
                <a:cxn ang="0">
                  <a:pos x="T6" y="T7"/>
                </a:cxn>
                <a:cxn ang="0">
                  <a:pos x="T8" y="T9"/>
                </a:cxn>
              </a:cxnLst>
              <a:rect l="0" t="0" r="r" b="b"/>
              <a:pathLst>
                <a:path w="111" h="204">
                  <a:moveTo>
                    <a:pt x="111" y="88"/>
                  </a:moveTo>
                  <a:cubicBezTo>
                    <a:pt x="111" y="140"/>
                    <a:pt x="86" y="189"/>
                    <a:pt x="55" y="197"/>
                  </a:cubicBezTo>
                  <a:cubicBezTo>
                    <a:pt x="24" y="204"/>
                    <a:pt x="0" y="169"/>
                    <a:pt x="0" y="117"/>
                  </a:cubicBezTo>
                  <a:cubicBezTo>
                    <a:pt x="0" y="65"/>
                    <a:pt x="24" y="17"/>
                    <a:pt x="55" y="9"/>
                  </a:cubicBezTo>
                  <a:cubicBezTo>
                    <a:pt x="86" y="0"/>
                    <a:pt x="111" y="35"/>
                    <a:pt x="111" y="88"/>
                  </a:cubicBezTo>
                  <a:close/>
                </a:path>
              </a:pathLst>
            </a:custGeom>
            <a:noFill/>
            <a:ln w="12700" cap="flat">
              <a:solidFill>
                <a:srgbClr val="DB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89" name="íṡlîdé">
              <a:extLst>
                <a:ext uri="{FF2B5EF4-FFF2-40B4-BE49-F238E27FC236}">
                  <a16:creationId xmlns:a16="http://schemas.microsoft.com/office/drawing/2014/main" id="{5D78E7E0-5FB2-43D2-9916-8E9C454FBC4A}"/>
                </a:ext>
              </a:extLst>
            </p:cNvPr>
            <p:cNvSpPr/>
            <p:nvPr/>
          </p:nvSpPr>
          <p:spPr bwMode="auto">
            <a:xfrm>
              <a:off x="6332538" y="2406650"/>
              <a:ext cx="1177925" cy="382588"/>
            </a:xfrm>
            <a:custGeom>
              <a:avLst/>
              <a:gdLst>
                <a:gd name="T0" fmla="*/ 742 w 742"/>
                <a:gd name="T1" fmla="*/ 47 h 241"/>
                <a:gd name="T2" fmla="*/ 0 w 742"/>
                <a:gd name="T3" fmla="*/ 241 h 241"/>
                <a:gd name="T4" fmla="*/ 0 w 742"/>
                <a:gd name="T5" fmla="*/ 199 h 241"/>
                <a:gd name="T6" fmla="*/ 742 w 742"/>
                <a:gd name="T7" fmla="*/ 0 h 241"/>
                <a:gd name="T8" fmla="*/ 742 w 742"/>
                <a:gd name="T9" fmla="*/ 47 h 241"/>
              </a:gdLst>
              <a:ahLst/>
              <a:cxnLst>
                <a:cxn ang="0">
                  <a:pos x="T0" y="T1"/>
                </a:cxn>
                <a:cxn ang="0">
                  <a:pos x="T2" y="T3"/>
                </a:cxn>
                <a:cxn ang="0">
                  <a:pos x="T4" y="T5"/>
                </a:cxn>
                <a:cxn ang="0">
                  <a:pos x="T6" y="T7"/>
                </a:cxn>
                <a:cxn ang="0">
                  <a:pos x="T8" y="T9"/>
                </a:cxn>
              </a:cxnLst>
              <a:rect l="0" t="0" r="r" b="b"/>
              <a:pathLst>
                <a:path w="742" h="241">
                  <a:moveTo>
                    <a:pt x="742" y="47"/>
                  </a:moveTo>
                  <a:lnTo>
                    <a:pt x="0" y="241"/>
                  </a:lnTo>
                  <a:lnTo>
                    <a:pt x="0" y="199"/>
                  </a:lnTo>
                  <a:lnTo>
                    <a:pt x="742" y="0"/>
                  </a:lnTo>
                  <a:lnTo>
                    <a:pt x="742" y="47"/>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îSḷïḍe">
              <a:extLst>
                <a:ext uri="{FF2B5EF4-FFF2-40B4-BE49-F238E27FC236}">
                  <a16:creationId xmlns:a16="http://schemas.microsoft.com/office/drawing/2014/main" id="{20F485D8-B710-4D35-94E8-43D716A21A60}"/>
                </a:ext>
              </a:extLst>
            </p:cNvPr>
            <p:cNvSpPr/>
            <p:nvPr/>
          </p:nvSpPr>
          <p:spPr bwMode="auto">
            <a:xfrm>
              <a:off x="6332538" y="2555875"/>
              <a:ext cx="1177925" cy="384175"/>
            </a:xfrm>
            <a:custGeom>
              <a:avLst/>
              <a:gdLst>
                <a:gd name="T0" fmla="*/ 742 w 742"/>
                <a:gd name="T1" fmla="*/ 47 h 242"/>
                <a:gd name="T2" fmla="*/ 0 w 742"/>
                <a:gd name="T3" fmla="*/ 242 h 242"/>
                <a:gd name="T4" fmla="*/ 0 w 742"/>
                <a:gd name="T5" fmla="*/ 200 h 242"/>
                <a:gd name="T6" fmla="*/ 742 w 742"/>
                <a:gd name="T7" fmla="*/ 0 h 242"/>
                <a:gd name="T8" fmla="*/ 742 w 742"/>
                <a:gd name="T9" fmla="*/ 47 h 242"/>
              </a:gdLst>
              <a:ahLst/>
              <a:cxnLst>
                <a:cxn ang="0">
                  <a:pos x="T0" y="T1"/>
                </a:cxn>
                <a:cxn ang="0">
                  <a:pos x="T2" y="T3"/>
                </a:cxn>
                <a:cxn ang="0">
                  <a:pos x="T4" y="T5"/>
                </a:cxn>
                <a:cxn ang="0">
                  <a:pos x="T6" y="T7"/>
                </a:cxn>
                <a:cxn ang="0">
                  <a:pos x="T8" y="T9"/>
                </a:cxn>
              </a:cxnLst>
              <a:rect l="0" t="0" r="r" b="b"/>
              <a:pathLst>
                <a:path w="742" h="242">
                  <a:moveTo>
                    <a:pt x="742" y="47"/>
                  </a:moveTo>
                  <a:lnTo>
                    <a:pt x="0" y="242"/>
                  </a:lnTo>
                  <a:lnTo>
                    <a:pt x="0" y="200"/>
                  </a:lnTo>
                  <a:lnTo>
                    <a:pt x="742" y="0"/>
                  </a:lnTo>
                  <a:lnTo>
                    <a:pt x="742" y="47"/>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íṥ1îďè">
              <a:extLst>
                <a:ext uri="{FF2B5EF4-FFF2-40B4-BE49-F238E27FC236}">
                  <a16:creationId xmlns:a16="http://schemas.microsoft.com/office/drawing/2014/main" id="{94D0AFBF-3373-4138-9966-FC809B9ECDEB}"/>
                </a:ext>
              </a:extLst>
            </p:cNvPr>
            <p:cNvSpPr/>
            <p:nvPr/>
          </p:nvSpPr>
          <p:spPr bwMode="auto">
            <a:xfrm>
              <a:off x="5273676" y="4027488"/>
              <a:ext cx="295275" cy="555625"/>
            </a:xfrm>
            <a:custGeom>
              <a:avLst/>
              <a:gdLst>
                <a:gd name="T0" fmla="*/ 194 w 194"/>
                <a:gd name="T1" fmla="*/ 174 h 364"/>
                <a:gd name="T2" fmla="*/ 96 w 194"/>
                <a:gd name="T3" fmla="*/ 7 h 364"/>
                <a:gd name="T4" fmla="*/ 0 w 194"/>
                <a:gd name="T5" fmla="*/ 194 h 364"/>
                <a:gd name="T6" fmla="*/ 96 w 194"/>
                <a:gd name="T7" fmla="*/ 361 h 364"/>
                <a:gd name="T8" fmla="*/ 194 w 194"/>
                <a:gd name="T9" fmla="*/ 174 h 364"/>
              </a:gdLst>
              <a:ahLst/>
              <a:cxnLst>
                <a:cxn ang="0">
                  <a:pos x="T0" y="T1"/>
                </a:cxn>
                <a:cxn ang="0">
                  <a:pos x="T2" y="T3"/>
                </a:cxn>
                <a:cxn ang="0">
                  <a:pos x="T4" y="T5"/>
                </a:cxn>
                <a:cxn ang="0">
                  <a:pos x="T6" y="T7"/>
                </a:cxn>
                <a:cxn ang="0">
                  <a:pos x="T8" y="T9"/>
                </a:cxn>
              </a:cxnLst>
              <a:rect l="0" t="0" r="r" b="b"/>
              <a:pathLst>
                <a:path w="194" h="364">
                  <a:moveTo>
                    <a:pt x="194" y="174"/>
                  </a:moveTo>
                  <a:cubicBezTo>
                    <a:pt x="194" y="74"/>
                    <a:pt x="150" y="0"/>
                    <a:pt x="96" y="7"/>
                  </a:cubicBezTo>
                  <a:cubicBezTo>
                    <a:pt x="43" y="15"/>
                    <a:pt x="0" y="98"/>
                    <a:pt x="0" y="194"/>
                  </a:cubicBezTo>
                  <a:cubicBezTo>
                    <a:pt x="0" y="290"/>
                    <a:pt x="43" y="364"/>
                    <a:pt x="96" y="361"/>
                  </a:cubicBezTo>
                  <a:cubicBezTo>
                    <a:pt x="150" y="357"/>
                    <a:pt x="194" y="273"/>
                    <a:pt x="194" y="1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íšļiḋè">
              <a:extLst>
                <a:ext uri="{FF2B5EF4-FFF2-40B4-BE49-F238E27FC236}">
                  <a16:creationId xmlns:a16="http://schemas.microsoft.com/office/drawing/2014/main" id="{A33D469A-D7E0-435F-8E67-FF0C5922ADD2}"/>
                </a:ext>
              </a:extLst>
            </p:cNvPr>
            <p:cNvSpPr/>
            <p:nvPr/>
          </p:nvSpPr>
          <p:spPr bwMode="auto">
            <a:xfrm>
              <a:off x="5776913" y="3910013"/>
              <a:ext cx="1625600" cy="298450"/>
            </a:xfrm>
            <a:custGeom>
              <a:avLst/>
              <a:gdLst>
                <a:gd name="T0" fmla="*/ 1024 w 1024"/>
                <a:gd name="T1" fmla="*/ 75 h 188"/>
                <a:gd name="T2" fmla="*/ 0 w 1024"/>
                <a:gd name="T3" fmla="*/ 188 h 188"/>
                <a:gd name="T4" fmla="*/ 0 w 1024"/>
                <a:gd name="T5" fmla="*/ 124 h 188"/>
                <a:gd name="T6" fmla="*/ 1024 w 1024"/>
                <a:gd name="T7" fmla="*/ 0 h 188"/>
                <a:gd name="T8" fmla="*/ 1024 w 1024"/>
                <a:gd name="T9" fmla="*/ 75 h 188"/>
              </a:gdLst>
              <a:ahLst/>
              <a:cxnLst>
                <a:cxn ang="0">
                  <a:pos x="T0" y="T1"/>
                </a:cxn>
                <a:cxn ang="0">
                  <a:pos x="T2" y="T3"/>
                </a:cxn>
                <a:cxn ang="0">
                  <a:pos x="T4" y="T5"/>
                </a:cxn>
                <a:cxn ang="0">
                  <a:pos x="T6" y="T7"/>
                </a:cxn>
                <a:cxn ang="0">
                  <a:pos x="T8" y="T9"/>
                </a:cxn>
              </a:cxnLst>
              <a:rect l="0" t="0" r="r" b="b"/>
              <a:pathLst>
                <a:path w="1024" h="188">
                  <a:moveTo>
                    <a:pt x="1024" y="75"/>
                  </a:moveTo>
                  <a:lnTo>
                    <a:pt x="0" y="188"/>
                  </a:lnTo>
                  <a:lnTo>
                    <a:pt x="0" y="124"/>
                  </a:lnTo>
                  <a:lnTo>
                    <a:pt x="1024" y="0"/>
                  </a:lnTo>
                  <a:lnTo>
                    <a:pt x="1024"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îṡlïdê">
              <a:extLst>
                <a:ext uri="{FF2B5EF4-FFF2-40B4-BE49-F238E27FC236}">
                  <a16:creationId xmlns:a16="http://schemas.microsoft.com/office/drawing/2014/main" id="{48DB0D04-DB37-4A4E-BA86-24ED63140FAA}"/>
                </a:ext>
              </a:extLst>
            </p:cNvPr>
            <p:cNvSpPr/>
            <p:nvPr/>
          </p:nvSpPr>
          <p:spPr bwMode="auto">
            <a:xfrm>
              <a:off x="5776913" y="4167188"/>
              <a:ext cx="1625600" cy="300038"/>
            </a:xfrm>
            <a:custGeom>
              <a:avLst/>
              <a:gdLst>
                <a:gd name="T0" fmla="*/ 1024 w 1024"/>
                <a:gd name="T1" fmla="*/ 76 h 189"/>
                <a:gd name="T2" fmla="*/ 0 w 1024"/>
                <a:gd name="T3" fmla="*/ 189 h 189"/>
                <a:gd name="T4" fmla="*/ 0 w 1024"/>
                <a:gd name="T5" fmla="*/ 126 h 189"/>
                <a:gd name="T6" fmla="*/ 1024 w 1024"/>
                <a:gd name="T7" fmla="*/ 0 h 189"/>
                <a:gd name="T8" fmla="*/ 1024 w 1024"/>
                <a:gd name="T9" fmla="*/ 76 h 189"/>
              </a:gdLst>
              <a:ahLst/>
              <a:cxnLst>
                <a:cxn ang="0">
                  <a:pos x="T0" y="T1"/>
                </a:cxn>
                <a:cxn ang="0">
                  <a:pos x="T2" y="T3"/>
                </a:cxn>
                <a:cxn ang="0">
                  <a:pos x="T4" y="T5"/>
                </a:cxn>
                <a:cxn ang="0">
                  <a:pos x="T6" y="T7"/>
                </a:cxn>
                <a:cxn ang="0">
                  <a:pos x="T8" y="T9"/>
                </a:cxn>
              </a:cxnLst>
              <a:rect l="0" t="0" r="r" b="b"/>
              <a:pathLst>
                <a:path w="1024" h="189">
                  <a:moveTo>
                    <a:pt x="1024" y="76"/>
                  </a:moveTo>
                  <a:lnTo>
                    <a:pt x="0" y="189"/>
                  </a:lnTo>
                  <a:lnTo>
                    <a:pt x="0" y="126"/>
                  </a:lnTo>
                  <a:lnTo>
                    <a:pt x="1024" y="0"/>
                  </a:lnTo>
                  <a:lnTo>
                    <a:pt x="1024"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iŝḻïďe">
              <a:extLst>
                <a:ext uri="{FF2B5EF4-FFF2-40B4-BE49-F238E27FC236}">
                  <a16:creationId xmlns:a16="http://schemas.microsoft.com/office/drawing/2014/main" id="{F4112F75-5002-4112-84C9-31F35DE501AB}"/>
                </a:ext>
              </a:extLst>
            </p:cNvPr>
            <p:cNvSpPr/>
            <p:nvPr/>
          </p:nvSpPr>
          <p:spPr bwMode="auto">
            <a:xfrm>
              <a:off x="5818188" y="5283200"/>
              <a:ext cx="1941513" cy="762000"/>
            </a:xfrm>
            <a:custGeom>
              <a:avLst/>
              <a:gdLst>
                <a:gd name="T0" fmla="*/ 1209 w 1223"/>
                <a:gd name="T1" fmla="*/ 14 h 480"/>
                <a:gd name="T2" fmla="*/ 0 w 1223"/>
                <a:gd name="T3" fmla="*/ 0 h 480"/>
                <a:gd name="T4" fmla="*/ 0 w 1223"/>
                <a:gd name="T5" fmla="*/ 368 h 480"/>
                <a:gd name="T6" fmla="*/ 1223 w 1223"/>
                <a:gd name="T7" fmla="*/ 480 h 480"/>
                <a:gd name="T8" fmla="*/ 1209 w 1223"/>
                <a:gd name="T9" fmla="*/ 14 h 480"/>
              </a:gdLst>
              <a:ahLst/>
              <a:cxnLst>
                <a:cxn ang="0">
                  <a:pos x="T0" y="T1"/>
                </a:cxn>
                <a:cxn ang="0">
                  <a:pos x="T2" y="T3"/>
                </a:cxn>
                <a:cxn ang="0">
                  <a:pos x="T4" y="T5"/>
                </a:cxn>
                <a:cxn ang="0">
                  <a:pos x="T6" y="T7"/>
                </a:cxn>
                <a:cxn ang="0">
                  <a:pos x="T8" y="T9"/>
                </a:cxn>
              </a:cxnLst>
              <a:rect l="0" t="0" r="r" b="b"/>
              <a:pathLst>
                <a:path w="1223" h="480">
                  <a:moveTo>
                    <a:pt x="1209" y="14"/>
                  </a:moveTo>
                  <a:lnTo>
                    <a:pt x="0" y="0"/>
                  </a:lnTo>
                  <a:lnTo>
                    <a:pt x="0" y="368"/>
                  </a:lnTo>
                  <a:lnTo>
                    <a:pt x="1223" y="480"/>
                  </a:lnTo>
                  <a:lnTo>
                    <a:pt x="1209" y="14"/>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ŝḷíďê">
              <a:extLst>
                <a:ext uri="{FF2B5EF4-FFF2-40B4-BE49-F238E27FC236}">
                  <a16:creationId xmlns:a16="http://schemas.microsoft.com/office/drawing/2014/main" id="{D93772FC-313A-4A70-9E0C-D9C74044FE81}"/>
                </a:ext>
              </a:extLst>
            </p:cNvPr>
            <p:cNvSpPr/>
            <p:nvPr/>
          </p:nvSpPr>
          <p:spPr bwMode="auto">
            <a:xfrm>
              <a:off x="5872163" y="5319713"/>
              <a:ext cx="1852613" cy="668338"/>
            </a:xfrm>
            <a:custGeom>
              <a:avLst/>
              <a:gdLst>
                <a:gd name="T0" fmla="*/ 1167 w 1167"/>
                <a:gd name="T1" fmla="*/ 13 h 421"/>
                <a:gd name="T2" fmla="*/ 0 w 1167"/>
                <a:gd name="T3" fmla="*/ 0 h 421"/>
                <a:gd name="T4" fmla="*/ 0 w 1167"/>
                <a:gd name="T5" fmla="*/ 325 h 421"/>
                <a:gd name="T6" fmla="*/ 1167 w 1167"/>
                <a:gd name="T7" fmla="*/ 421 h 421"/>
                <a:gd name="T8" fmla="*/ 1167 w 1167"/>
                <a:gd name="T9" fmla="*/ 13 h 421"/>
              </a:gdLst>
              <a:ahLst/>
              <a:cxnLst>
                <a:cxn ang="0">
                  <a:pos x="T0" y="T1"/>
                </a:cxn>
                <a:cxn ang="0">
                  <a:pos x="T2" y="T3"/>
                </a:cxn>
                <a:cxn ang="0">
                  <a:pos x="T4" y="T5"/>
                </a:cxn>
                <a:cxn ang="0">
                  <a:pos x="T6" y="T7"/>
                </a:cxn>
                <a:cxn ang="0">
                  <a:pos x="T8" y="T9"/>
                </a:cxn>
              </a:cxnLst>
              <a:rect l="0" t="0" r="r" b="b"/>
              <a:pathLst>
                <a:path w="1167" h="421">
                  <a:moveTo>
                    <a:pt x="1167" y="13"/>
                  </a:moveTo>
                  <a:lnTo>
                    <a:pt x="0" y="0"/>
                  </a:lnTo>
                  <a:lnTo>
                    <a:pt x="0" y="325"/>
                  </a:lnTo>
                  <a:lnTo>
                    <a:pt x="1167" y="421"/>
                  </a:lnTo>
                  <a:lnTo>
                    <a:pt x="116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îṣḻíḍe">
              <a:extLst>
                <a:ext uri="{FF2B5EF4-FFF2-40B4-BE49-F238E27FC236}">
                  <a16:creationId xmlns:a16="http://schemas.microsoft.com/office/drawing/2014/main" id="{5037E0F8-8BEB-4505-B181-FDA6F5B7EE2A}"/>
                </a:ext>
              </a:extLst>
            </p:cNvPr>
            <p:cNvSpPr/>
            <p:nvPr/>
          </p:nvSpPr>
          <p:spPr bwMode="auto">
            <a:xfrm>
              <a:off x="6024563" y="5454650"/>
              <a:ext cx="169863" cy="292100"/>
            </a:xfrm>
            <a:custGeom>
              <a:avLst/>
              <a:gdLst>
                <a:gd name="T0" fmla="*/ 111 w 111"/>
                <a:gd name="T1" fmla="*/ 98 h 191"/>
                <a:gd name="T2" fmla="*/ 55 w 111"/>
                <a:gd name="T3" fmla="*/ 188 h 191"/>
                <a:gd name="T4" fmla="*/ 0 w 111"/>
                <a:gd name="T5" fmla="*/ 92 h 191"/>
                <a:gd name="T6" fmla="*/ 55 w 111"/>
                <a:gd name="T7" fmla="*/ 1 h 191"/>
                <a:gd name="T8" fmla="*/ 111 w 111"/>
                <a:gd name="T9" fmla="*/ 98 h 191"/>
              </a:gdLst>
              <a:ahLst/>
              <a:cxnLst>
                <a:cxn ang="0">
                  <a:pos x="T0" y="T1"/>
                </a:cxn>
                <a:cxn ang="0">
                  <a:pos x="T2" y="T3"/>
                </a:cxn>
                <a:cxn ang="0">
                  <a:pos x="T4" y="T5"/>
                </a:cxn>
                <a:cxn ang="0">
                  <a:pos x="T6" y="T7"/>
                </a:cxn>
                <a:cxn ang="0">
                  <a:pos x="T8" y="T9"/>
                </a:cxn>
              </a:cxnLst>
              <a:rect l="0" t="0" r="r" b="b"/>
              <a:pathLst>
                <a:path w="111" h="191">
                  <a:moveTo>
                    <a:pt x="111" y="98"/>
                  </a:moveTo>
                  <a:cubicBezTo>
                    <a:pt x="111" y="150"/>
                    <a:pt x="86" y="191"/>
                    <a:pt x="55" y="188"/>
                  </a:cubicBezTo>
                  <a:cubicBezTo>
                    <a:pt x="24" y="186"/>
                    <a:pt x="0" y="143"/>
                    <a:pt x="0" y="92"/>
                  </a:cubicBezTo>
                  <a:cubicBezTo>
                    <a:pt x="0" y="40"/>
                    <a:pt x="24" y="0"/>
                    <a:pt x="55" y="1"/>
                  </a:cubicBezTo>
                  <a:cubicBezTo>
                    <a:pt x="86" y="2"/>
                    <a:pt x="111" y="45"/>
                    <a:pt x="111" y="98"/>
                  </a:cubicBezTo>
                  <a:close/>
                </a:path>
              </a:pathLst>
            </a:custGeom>
            <a:noFill/>
            <a:ln w="12700" cap="flat">
              <a:solidFill>
                <a:srgbClr val="DB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97" name="ïş1íḓè">
              <a:extLst>
                <a:ext uri="{FF2B5EF4-FFF2-40B4-BE49-F238E27FC236}">
                  <a16:creationId xmlns:a16="http://schemas.microsoft.com/office/drawing/2014/main" id="{2D7E24AF-1516-4A59-8DA6-2D59C612718E}"/>
                </a:ext>
              </a:extLst>
            </p:cNvPr>
            <p:cNvSpPr/>
            <p:nvPr/>
          </p:nvSpPr>
          <p:spPr bwMode="auto">
            <a:xfrm>
              <a:off x="6372226" y="5499100"/>
              <a:ext cx="1138238" cy="122238"/>
            </a:xfrm>
            <a:custGeom>
              <a:avLst/>
              <a:gdLst>
                <a:gd name="T0" fmla="*/ 717 w 717"/>
                <a:gd name="T1" fmla="*/ 77 h 77"/>
                <a:gd name="T2" fmla="*/ 0 w 717"/>
                <a:gd name="T3" fmla="*/ 43 h 77"/>
                <a:gd name="T4" fmla="*/ 0 w 717"/>
                <a:gd name="T5" fmla="*/ 0 h 77"/>
                <a:gd name="T6" fmla="*/ 717 w 717"/>
                <a:gd name="T7" fmla="*/ 29 h 77"/>
                <a:gd name="T8" fmla="*/ 717 w 717"/>
                <a:gd name="T9" fmla="*/ 77 h 77"/>
              </a:gdLst>
              <a:ahLst/>
              <a:cxnLst>
                <a:cxn ang="0">
                  <a:pos x="T0" y="T1"/>
                </a:cxn>
                <a:cxn ang="0">
                  <a:pos x="T2" y="T3"/>
                </a:cxn>
                <a:cxn ang="0">
                  <a:pos x="T4" y="T5"/>
                </a:cxn>
                <a:cxn ang="0">
                  <a:pos x="T6" y="T7"/>
                </a:cxn>
                <a:cxn ang="0">
                  <a:pos x="T8" y="T9"/>
                </a:cxn>
              </a:cxnLst>
              <a:rect l="0" t="0" r="r" b="b"/>
              <a:pathLst>
                <a:path w="717" h="77">
                  <a:moveTo>
                    <a:pt x="717" y="77"/>
                  </a:moveTo>
                  <a:lnTo>
                    <a:pt x="0" y="43"/>
                  </a:lnTo>
                  <a:lnTo>
                    <a:pt x="0" y="0"/>
                  </a:lnTo>
                  <a:lnTo>
                    <a:pt x="717" y="29"/>
                  </a:lnTo>
                  <a:lnTo>
                    <a:pt x="717" y="77"/>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ïṡ1ïdé">
              <a:extLst>
                <a:ext uri="{FF2B5EF4-FFF2-40B4-BE49-F238E27FC236}">
                  <a16:creationId xmlns:a16="http://schemas.microsoft.com/office/drawing/2014/main" id="{0BD7CFBE-542C-491C-BE0B-3C54E0F8495F}"/>
                </a:ext>
              </a:extLst>
            </p:cNvPr>
            <p:cNvSpPr/>
            <p:nvPr/>
          </p:nvSpPr>
          <p:spPr bwMode="auto">
            <a:xfrm>
              <a:off x="6372226" y="5649913"/>
              <a:ext cx="1138238" cy="120650"/>
            </a:xfrm>
            <a:custGeom>
              <a:avLst/>
              <a:gdLst>
                <a:gd name="T0" fmla="*/ 717 w 717"/>
                <a:gd name="T1" fmla="*/ 76 h 76"/>
                <a:gd name="T2" fmla="*/ 0 w 717"/>
                <a:gd name="T3" fmla="*/ 43 h 76"/>
                <a:gd name="T4" fmla="*/ 0 w 717"/>
                <a:gd name="T5" fmla="*/ 0 h 76"/>
                <a:gd name="T6" fmla="*/ 717 w 717"/>
                <a:gd name="T7" fmla="*/ 29 h 76"/>
                <a:gd name="T8" fmla="*/ 717 w 717"/>
                <a:gd name="T9" fmla="*/ 76 h 76"/>
              </a:gdLst>
              <a:ahLst/>
              <a:cxnLst>
                <a:cxn ang="0">
                  <a:pos x="T0" y="T1"/>
                </a:cxn>
                <a:cxn ang="0">
                  <a:pos x="T2" y="T3"/>
                </a:cxn>
                <a:cxn ang="0">
                  <a:pos x="T4" y="T5"/>
                </a:cxn>
                <a:cxn ang="0">
                  <a:pos x="T6" y="T7"/>
                </a:cxn>
                <a:cxn ang="0">
                  <a:pos x="T8" y="T9"/>
                </a:cxn>
              </a:cxnLst>
              <a:rect l="0" t="0" r="r" b="b"/>
              <a:pathLst>
                <a:path w="717" h="76">
                  <a:moveTo>
                    <a:pt x="717" y="76"/>
                  </a:moveTo>
                  <a:lnTo>
                    <a:pt x="0" y="43"/>
                  </a:lnTo>
                  <a:lnTo>
                    <a:pt x="0" y="0"/>
                  </a:lnTo>
                  <a:lnTo>
                    <a:pt x="717" y="29"/>
                  </a:lnTo>
                  <a:lnTo>
                    <a:pt x="717" y="76"/>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íṥḻïďê">
              <a:extLst>
                <a:ext uri="{FF2B5EF4-FFF2-40B4-BE49-F238E27FC236}">
                  <a16:creationId xmlns:a16="http://schemas.microsoft.com/office/drawing/2014/main" id="{23940BEF-6D86-46B8-A6D4-FC071CED207E}"/>
                </a:ext>
              </a:extLst>
            </p:cNvPr>
            <p:cNvSpPr/>
            <p:nvPr/>
          </p:nvSpPr>
          <p:spPr bwMode="auto">
            <a:xfrm>
              <a:off x="5840413" y="812800"/>
              <a:ext cx="1938338" cy="1355725"/>
            </a:xfrm>
            <a:custGeom>
              <a:avLst/>
              <a:gdLst>
                <a:gd name="T0" fmla="*/ 1221 w 1221"/>
                <a:gd name="T1" fmla="*/ 0 h 854"/>
                <a:gd name="T2" fmla="*/ 0 w 1221"/>
                <a:gd name="T3" fmla="*/ 489 h 854"/>
                <a:gd name="T4" fmla="*/ 0 w 1221"/>
                <a:gd name="T5" fmla="*/ 854 h 854"/>
                <a:gd name="T6" fmla="*/ 1221 w 1221"/>
                <a:gd name="T7" fmla="*/ 448 h 854"/>
                <a:gd name="T8" fmla="*/ 1221 w 1221"/>
                <a:gd name="T9" fmla="*/ 0 h 854"/>
              </a:gdLst>
              <a:ahLst/>
              <a:cxnLst>
                <a:cxn ang="0">
                  <a:pos x="T0" y="T1"/>
                </a:cxn>
                <a:cxn ang="0">
                  <a:pos x="T2" y="T3"/>
                </a:cxn>
                <a:cxn ang="0">
                  <a:pos x="T4" y="T5"/>
                </a:cxn>
                <a:cxn ang="0">
                  <a:pos x="T6" y="T7"/>
                </a:cxn>
                <a:cxn ang="0">
                  <a:pos x="T8" y="T9"/>
                </a:cxn>
              </a:cxnLst>
              <a:rect l="0" t="0" r="r" b="b"/>
              <a:pathLst>
                <a:path w="1221" h="854">
                  <a:moveTo>
                    <a:pt x="1221" y="0"/>
                  </a:moveTo>
                  <a:lnTo>
                    <a:pt x="0" y="489"/>
                  </a:lnTo>
                  <a:lnTo>
                    <a:pt x="0" y="854"/>
                  </a:lnTo>
                  <a:lnTo>
                    <a:pt x="1221" y="448"/>
                  </a:lnTo>
                  <a:lnTo>
                    <a:pt x="1221"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iśḷiḑe">
              <a:extLst>
                <a:ext uri="{FF2B5EF4-FFF2-40B4-BE49-F238E27FC236}">
                  <a16:creationId xmlns:a16="http://schemas.microsoft.com/office/drawing/2014/main" id="{2D9E8107-28A2-4FBF-BAC5-03188E8C3A78}"/>
                </a:ext>
              </a:extLst>
            </p:cNvPr>
            <p:cNvSpPr/>
            <p:nvPr/>
          </p:nvSpPr>
          <p:spPr bwMode="auto">
            <a:xfrm>
              <a:off x="5872163" y="844550"/>
              <a:ext cx="1874838" cy="1270000"/>
            </a:xfrm>
            <a:custGeom>
              <a:avLst/>
              <a:gdLst>
                <a:gd name="T0" fmla="*/ 1181 w 1181"/>
                <a:gd name="T1" fmla="*/ 0 h 800"/>
                <a:gd name="T2" fmla="*/ 0 w 1181"/>
                <a:gd name="T3" fmla="*/ 488 h 800"/>
                <a:gd name="T4" fmla="*/ 0 w 1181"/>
                <a:gd name="T5" fmla="*/ 800 h 800"/>
                <a:gd name="T6" fmla="*/ 1181 w 1181"/>
                <a:gd name="T7" fmla="*/ 406 h 800"/>
                <a:gd name="T8" fmla="*/ 1181 w 1181"/>
                <a:gd name="T9" fmla="*/ 0 h 800"/>
              </a:gdLst>
              <a:ahLst/>
              <a:cxnLst>
                <a:cxn ang="0">
                  <a:pos x="T0" y="T1"/>
                </a:cxn>
                <a:cxn ang="0">
                  <a:pos x="T2" y="T3"/>
                </a:cxn>
                <a:cxn ang="0">
                  <a:pos x="T4" y="T5"/>
                </a:cxn>
                <a:cxn ang="0">
                  <a:pos x="T6" y="T7"/>
                </a:cxn>
                <a:cxn ang="0">
                  <a:pos x="T8" y="T9"/>
                </a:cxn>
              </a:cxnLst>
              <a:rect l="0" t="0" r="r" b="b"/>
              <a:pathLst>
                <a:path w="1181" h="800">
                  <a:moveTo>
                    <a:pt x="1181" y="0"/>
                  </a:moveTo>
                  <a:lnTo>
                    <a:pt x="0" y="488"/>
                  </a:lnTo>
                  <a:lnTo>
                    <a:pt x="0" y="800"/>
                  </a:lnTo>
                  <a:lnTo>
                    <a:pt x="1181" y="406"/>
                  </a:lnTo>
                  <a:lnTo>
                    <a:pt x="11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îşḻîḍé">
              <a:extLst>
                <a:ext uri="{FF2B5EF4-FFF2-40B4-BE49-F238E27FC236}">
                  <a16:creationId xmlns:a16="http://schemas.microsoft.com/office/drawing/2014/main" id="{9C324A9A-7731-48BA-8EC1-E571EDA87827}"/>
                </a:ext>
              </a:extLst>
            </p:cNvPr>
            <p:cNvSpPr/>
            <p:nvPr/>
          </p:nvSpPr>
          <p:spPr bwMode="auto">
            <a:xfrm>
              <a:off x="6089651" y="1587500"/>
              <a:ext cx="169863" cy="320675"/>
            </a:xfrm>
            <a:custGeom>
              <a:avLst/>
              <a:gdLst>
                <a:gd name="T0" fmla="*/ 112 w 112"/>
                <a:gd name="T1" fmla="*/ 84 h 210"/>
                <a:gd name="T2" fmla="*/ 55 w 112"/>
                <a:gd name="T3" fmla="*/ 199 h 210"/>
                <a:gd name="T4" fmla="*/ 0 w 112"/>
                <a:gd name="T5" fmla="*/ 127 h 210"/>
                <a:gd name="T6" fmla="*/ 55 w 112"/>
                <a:gd name="T7" fmla="*/ 13 h 210"/>
                <a:gd name="T8" fmla="*/ 112 w 112"/>
                <a:gd name="T9" fmla="*/ 84 h 210"/>
              </a:gdLst>
              <a:ahLst/>
              <a:cxnLst>
                <a:cxn ang="0">
                  <a:pos x="T0" y="T1"/>
                </a:cxn>
                <a:cxn ang="0">
                  <a:pos x="T2" y="T3"/>
                </a:cxn>
                <a:cxn ang="0">
                  <a:pos x="T4" y="T5"/>
                </a:cxn>
                <a:cxn ang="0">
                  <a:pos x="T6" y="T7"/>
                </a:cxn>
                <a:cxn ang="0">
                  <a:pos x="T8" y="T9"/>
                </a:cxn>
              </a:cxnLst>
              <a:rect l="0" t="0" r="r" b="b"/>
              <a:pathLst>
                <a:path w="112" h="210">
                  <a:moveTo>
                    <a:pt x="112" y="84"/>
                  </a:moveTo>
                  <a:cubicBezTo>
                    <a:pt x="112" y="136"/>
                    <a:pt x="86" y="187"/>
                    <a:pt x="55" y="199"/>
                  </a:cubicBezTo>
                  <a:cubicBezTo>
                    <a:pt x="24" y="210"/>
                    <a:pt x="0" y="178"/>
                    <a:pt x="0" y="127"/>
                  </a:cubicBezTo>
                  <a:cubicBezTo>
                    <a:pt x="0" y="76"/>
                    <a:pt x="25" y="25"/>
                    <a:pt x="55" y="13"/>
                  </a:cubicBezTo>
                  <a:cubicBezTo>
                    <a:pt x="86" y="0"/>
                    <a:pt x="112" y="32"/>
                    <a:pt x="112" y="84"/>
                  </a:cubicBezTo>
                  <a:close/>
                </a:path>
              </a:pathLst>
            </a:custGeom>
            <a:noFill/>
            <a:ln w="12700" cap="flat">
              <a:solidFill>
                <a:srgbClr val="DB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02" name="î$1ide">
              <a:extLst>
                <a:ext uri="{FF2B5EF4-FFF2-40B4-BE49-F238E27FC236}">
                  <a16:creationId xmlns:a16="http://schemas.microsoft.com/office/drawing/2014/main" id="{D689AA63-7A90-4CC0-8057-73224EDD767F}"/>
                </a:ext>
              </a:extLst>
            </p:cNvPr>
            <p:cNvSpPr/>
            <p:nvPr/>
          </p:nvSpPr>
          <p:spPr bwMode="auto">
            <a:xfrm>
              <a:off x="6415088" y="1103313"/>
              <a:ext cx="1138238" cy="528638"/>
            </a:xfrm>
            <a:custGeom>
              <a:avLst/>
              <a:gdLst>
                <a:gd name="T0" fmla="*/ 717 w 717"/>
                <a:gd name="T1" fmla="*/ 54 h 333"/>
                <a:gd name="T2" fmla="*/ 0 w 717"/>
                <a:gd name="T3" fmla="*/ 333 h 333"/>
                <a:gd name="T4" fmla="*/ 0 w 717"/>
                <a:gd name="T5" fmla="*/ 285 h 333"/>
                <a:gd name="T6" fmla="*/ 717 w 717"/>
                <a:gd name="T7" fmla="*/ 0 h 333"/>
                <a:gd name="T8" fmla="*/ 717 w 717"/>
                <a:gd name="T9" fmla="*/ 54 h 333"/>
              </a:gdLst>
              <a:ahLst/>
              <a:cxnLst>
                <a:cxn ang="0">
                  <a:pos x="T0" y="T1"/>
                </a:cxn>
                <a:cxn ang="0">
                  <a:pos x="T2" y="T3"/>
                </a:cxn>
                <a:cxn ang="0">
                  <a:pos x="T4" y="T5"/>
                </a:cxn>
                <a:cxn ang="0">
                  <a:pos x="T6" y="T7"/>
                </a:cxn>
                <a:cxn ang="0">
                  <a:pos x="T8" y="T9"/>
                </a:cxn>
              </a:cxnLst>
              <a:rect l="0" t="0" r="r" b="b"/>
              <a:pathLst>
                <a:path w="717" h="333">
                  <a:moveTo>
                    <a:pt x="717" y="54"/>
                  </a:moveTo>
                  <a:lnTo>
                    <a:pt x="0" y="333"/>
                  </a:lnTo>
                  <a:lnTo>
                    <a:pt x="0" y="285"/>
                  </a:lnTo>
                  <a:lnTo>
                    <a:pt x="717" y="0"/>
                  </a:lnTo>
                  <a:lnTo>
                    <a:pt x="717" y="54"/>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ṣḻîdè">
              <a:extLst>
                <a:ext uri="{FF2B5EF4-FFF2-40B4-BE49-F238E27FC236}">
                  <a16:creationId xmlns:a16="http://schemas.microsoft.com/office/drawing/2014/main" id="{5314B081-F478-4DA3-BF20-CE6950D40BE0}"/>
                </a:ext>
              </a:extLst>
            </p:cNvPr>
            <p:cNvSpPr/>
            <p:nvPr/>
          </p:nvSpPr>
          <p:spPr bwMode="auto">
            <a:xfrm>
              <a:off x="6415088" y="1296988"/>
              <a:ext cx="1138238" cy="528638"/>
            </a:xfrm>
            <a:custGeom>
              <a:avLst/>
              <a:gdLst>
                <a:gd name="T0" fmla="*/ 717 w 717"/>
                <a:gd name="T1" fmla="*/ 54 h 333"/>
                <a:gd name="T2" fmla="*/ 0 w 717"/>
                <a:gd name="T3" fmla="*/ 333 h 333"/>
                <a:gd name="T4" fmla="*/ 0 w 717"/>
                <a:gd name="T5" fmla="*/ 285 h 333"/>
                <a:gd name="T6" fmla="*/ 717 w 717"/>
                <a:gd name="T7" fmla="*/ 0 h 333"/>
                <a:gd name="T8" fmla="*/ 717 w 717"/>
                <a:gd name="T9" fmla="*/ 54 h 333"/>
              </a:gdLst>
              <a:ahLst/>
              <a:cxnLst>
                <a:cxn ang="0">
                  <a:pos x="T0" y="T1"/>
                </a:cxn>
                <a:cxn ang="0">
                  <a:pos x="T2" y="T3"/>
                </a:cxn>
                <a:cxn ang="0">
                  <a:pos x="T4" y="T5"/>
                </a:cxn>
                <a:cxn ang="0">
                  <a:pos x="T6" y="T7"/>
                </a:cxn>
                <a:cxn ang="0">
                  <a:pos x="T8" y="T9"/>
                </a:cxn>
              </a:cxnLst>
              <a:rect l="0" t="0" r="r" b="b"/>
              <a:pathLst>
                <a:path w="717" h="333">
                  <a:moveTo>
                    <a:pt x="717" y="54"/>
                  </a:moveTo>
                  <a:lnTo>
                    <a:pt x="0" y="333"/>
                  </a:lnTo>
                  <a:lnTo>
                    <a:pt x="0" y="285"/>
                  </a:lnTo>
                  <a:lnTo>
                    <a:pt x="717" y="0"/>
                  </a:lnTo>
                  <a:lnTo>
                    <a:pt x="717" y="54"/>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ï$ļïďè">
              <a:extLst>
                <a:ext uri="{FF2B5EF4-FFF2-40B4-BE49-F238E27FC236}">
                  <a16:creationId xmlns:a16="http://schemas.microsoft.com/office/drawing/2014/main" id="{0F323041-8D24-4BE1-8678-7FFF6D59EC7F}"/>
                </a:ext>
              </a:extLst>
            </p:cNvPr>
            <p:cNvSpPr/>
            <p:nvPr/>
          </p:nvSpPr>
          <p:spPr bwMode="auto">
            <a:xfrm>
              <a:off x="4565651" y="4346575"/>
              <a:ext cx="149225" cy="209550"/>
            </a:xfrm>
            <a:custGeom>
              <a:avLst/>
              <a:gdLst>
                <a:gd name="T0" fmla="*/ 24 w 97"/>
                <a:gd name="T1" fmla="*/ 20 h 137"/>
                <a:gd name="T2" fmla="*/ 24 w 97"/>
                <a:gd name="T3" fmla="*/ 137 h 137"/>
                <a:gd name="T4" fmla="*/ 97 w 97"/>
                <a:gd name="T5" fmla="*/ 93 h 137"/>
                <a:gd name="T6" fmla="*/ 48 w 97"/>
                <a:gd name="T7" fmla="*/ 0 h 137"/>
                <a:gd name="T8" fmla="*/ 24 w 97"/>
                <a:gd name="T9" fmla="*/ 20 h 137"/>
              </a:gdLst>
              <a:ahLst/>
              <a:cxnLst>
                <a:cxn ang="0">
                  <a:pos x="T0" y="T1"/>
                </a:cxn>
                <a:cxn ang="0">
                  <a:pos x="T2" y="T3"/>
                </a:cxn>
                <a:cxn ang="0">
                  <a:pos x="T4" y="T5"/>
                </a:cxn>
                <a:cxn ang="0">
                  <a:pos x="T6" y="T7"/>
                </a:cxn>
                <a:cxn ang="0">
                  <a:pos x="T8" y="T9"/>
                </a:cxn>
              </a:cxnLst>
              <a:rect l="0" t="0" r="r" b="b"/>
              <a:pathLst>
                <a:path w="97" h="137">
                  <a:moveTo>
                    <a:pt x="24" y="20"/>
                  </a:moveTo>
                  <a:cubicBezTo>
                    <a:pt x="24" y="20"/>
                    <a:pt x="0" y="122"/>
                    <a:pt x="24" y="137"/>
                  </a:cubicBezTo>
                  <a:cubicBezTo>
                    <a:pt x="97" y="93"/>
                    <a:pt x="97" y="93"/>
                    <a:pt x="97" y="93"/>
                  </a:cubicBezTo>
                  <a:cubicBezTo>
                    <a:pt x="48" y="0"/>
                    <a:pt x="48" y="0"/>
                    <a:pt x="48" y="0"/>
                  </a:cubicBezTo>
                  <a:lnTo>
                    <a:pt x="24" y="20"/>
                  </a:ln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ïṧḷide">
              <a:extLst>
                <a:ext uri="{FF2B5EF4-FFF2-40B4-BE49-F238E27FC236}">
                  <a16:creationId xmlns:a16="http://schemas.microsoft.com/office/drawing/2014/main" id="{FB243E08-8F69-412A-B4C6-828DEA1EC2B2}"/>
                </a:ext>
              </a:extLst>
            </p:cNvPr>
            <p:cNvSpPr/>
            <p:nvPr/>
          </p:nvSpPr>
          <p:spPr bwMode="auto">
            <a:xfrm>
              <a:off x="4818063" y="5345113"/>
              <a:ext cx="196850" cy="427038"/>
            </a:xfrm>
            <a:custGeom>
              <a:avLst/>
              <a:gdLst>
                <a:gd name="T0" fmla="*/ 129 w 129"/>
                <a:gd name="T1" fmla="*/ 269 h 280"/>
                <a:gd name="T2" fmla="*/ 64 w 129"/>
                <a:gd name="T3" fmla="*/ 0 h 280"/>
                <a:gd name="T4" fmla="*/ 0 w 129"/>
                <a:gd name="T5" fmla="*/ 86 h 280"/>
                <a:gd name="T6" fmla="*/ 86 w 129"/>
                <a:gd name="T7" fmla="*/ 280 h 280"/>
                <a:gd name="T8" fmla="*/ 129 w 129"/>
                <a:gd name="T9" fmla="*/ 269 h 280"/>
              </a:gdLst>
              <a:ahLst/>
              <a:cxnLst>
                <a:cxn ang="0">
                  <a:pos x="T0" y="T1"/>
                </a:cxn>
                <a:cxn ang="0">
                  <a:pos x="T2" y="T3"/>
                </a:cxn>
                <a:cxn ang="0">
                  <a:pos x="T4" y="T5"/>
                </a:cxn>
                <a:cxn ang="0">
                  <a:pos x="T6" y="T7"/>
                </a:cxn>
                <a:cxn ang="0">
                  <a:pos x="T8" y="T9"/>
                </a:cxn>
              </a:cxnLst>
              <a:rect l="0" t="0" r="r" b="b"/>
              <a:pathLst>
                <a:path w="129" h="280">
                  <a:moveTo>
                    <a:pt x="129" y="269"/>
                  </a:moveTo>
                  <a:cubicBezTo>
                    <a:pt x="64" y="0"/>
                    <a:pt x="64" y="0"/>
                    <a:pt x="64" y="0"/>
                  </a:cubicBezTo>
                  <a:cubicBezTo>
                    <a:pt x="0" y="86"/>
                    <a:pt x="0" y="86"/>
                    <a:pt x="0" y="86"/>
                  </a:cubicBezTo>
                  <a:cubicBezTo>
                    <a:pt x="0" y="86"/>
                    <a:pt x="54" y="258"/>
                    <a:pt x="86" y="280"/>
                  </a:cubicBezTo>
                  <a:lnTo>
                    <a:pt x="129" y="269"/>
                  </a:lnTo>
                  <a:close/>
                </a:path>
              </a:pathLst>
            </a:custGeom>
            <a:solidFill>
              <a:srgbClr val="B98B8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íşľïḓê">
              <a:extLst>
                <a:ext uri="{FF2B5EF4-FFF2-40B4-BE49-F238E27FC236}">
                  <a16:creationId xmlns:a16="http://schemas.microsoft.com/office/drawing/2014/main" id="{D7B597F6-75FE-44E1-8303-4E6208DFC671}"/>
                </a:ext>
              </a:extLst>
            </p:cNvPr>
            <p:cNvSpPr/>
            <p:nvPr/>
          </p:nvSpPr>
          <p:spPr bwMode="auto">
            <a:xfrm>
              <a:off x="4735513" y="4244975"/>
              <a:ext cx="346075" cy="474663"/>
            </a:xfrm>
            <a:custGeom>
              <a:avLst/>
              <a:gdLst>
                <a:gd name="T0" fmla="*/ 226 w 226"/>
                <a:gd name="T1" fmla="*/ 65 h 312"/>
                <a:gd name="T2" fmla="*/ 140 w 226"/>
                <a:gd name="T3" fmla="*/ 65 h 312"/>
                <a:gd name="T4" fmla="*/ 140 w 226"/>
                <a:gd name="T5" fmla="*/ 129 h 312"/>
                <a:gd name="T6" fmla="*/ 97 w 226"/>
                <a:gd name="T7" fmla="*/ 226 h 312"/>
                <a:gd name="T8" fmla="*/ 0 w 226"/>
                <a:gd name="T9" fmla="*/ 226 h 312"/>
                <a:gd name="T10" fmla="*/ 0 w 226"/>
                <a:gd name="T11" fmla="*/ 280 h 312"/>
                <a:gd name="T12" fmla="*/ 118 w 226"/>
                <a:gd name="T13" fmla="*/ 312 h 312"/>
                <a:gd name="T14" fmla="*/ 194 w 226"/>
                <a:gd name="T15" fmla="*/ 129 h 312"/>
                <a:gd name="T16" fmla="*/ 194 w 226"/>
                <a:gd name="T17" fmla="*/ 86 h 312"/>
                <a:gd name="T18" fmla="*/ 226 w 226"/>
                <a:gd name="T19" fmla="*/ 6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12">
                  <a:moveTo>
                    <a:pt x="226" y="65"/>
                  </a:moveTo>
                  <a:cubicBezTo>
                    <a:pt x="226" y="65"/>
                    <a:pt x="183" y="0"/>
                    <a:pt x="140" y="65"/>
                  </a:cubicBezTo>
                  <a:cubicBezTo>
                    <a:pt x="140" y="65"/>
                    <a:pt x="151" y="108"/>
                    <a:pt x="140" y="129"/>
                  </a:cubicBezTo>
                  <a:cubicBezTo>
                    <a:pt x="129" y="151"/>
                    <a:pt x="97" y="226"/>
                    <a:pt x="97" y="226"/>
                  </a:cubicBezTo>
                  <a:cubicBezTo>
                    <a:pt x="0" y="226"/>
                    <a:pt x="0" y="226"/>
                    <a:pt x="0" y="226"/>
                  </a:cubicBezTo>
                  <a:cubicBezTo>
                    <a:pt x="0" y="280"/>
                    <a:pt x="0" y="280"/>
                    <a:pt x="0" y="280"/>
                  </a:cubicBezTo>
                  <a:cubicBezTo>
                    <a:pt x="118" y="312"/>
                    <a:pt x="118" y="312"/>
                    <a:pt x="118" y="312"/>
                  </a:cubicBezTo>
                  <a:cubicBezTo>
                    <a:pt x="194" y="129"/>
                    <a:pt x="194" y="129"/>
                    <a:pt x="194" y="129"/>
                  </a:cubicBezTo>
                  <a:cubicBezTo>
                    <a:pt x="194" y="86"/>
                    <a:pt x="194" y="86"/>
                    <a:pt x="194" y="86"/>
                  </a:cubicBezTo>
                  <a:lnTo>
                    <a:pt x="226" y="65"/>
                  </a:ln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ís1îḍê">
              <a:extLst>
                <a:ext uri="{FF2B5EF4-FFF2-40B4-BE49-F238E27FC236}">
                  <a16:creationId xmlns:a16="http://schemas.microsoft.com/office/drawing/2014/main" id="{E49670B2-A00D-4C6E-A1D3-C761953EFE3D}"/>
                </a:ext>
              </a:extLst>
            </p:cNvPr>
            <p:cNvSpPr/>
            <p:nvPr/>
          </p:nvSpPr>
          <p:spPr bwMode="auto">
            <a:xfrm>
              <a:off x="4684713" y="4540250"/>
              <a:ext cx="165100" cy="179388"/>
            </a:xfrm>
            <a:custGeom>
              <a:avLst/>
              <a:gdLst>
                <a:gd name="T0" fmla="*/ 104 w 104"/>
                <a:gd name="T1" fmla="*/ 0 h 113"/>
                <a:gd name="T2" fmla="*/ 84 w 104"/>
                <a:gd name="T3" fmla="*/ 113 h 113"/>
                <a:gd name="T4" fmla="*/ 0 w 104"/>
                <a:gd name="T5" fmla="*/ 93 h 113"/>
                <a:gd name="T6" fmla="*/ 0 w 104"/>
                <a:gd name="T7" fmla="*/ 0 h 113"/>
                <a:gd name="T8" fmla="*/ 104 w 104"/>
                <a:gd name="T9" fmla="*/ 0 h 113"/>
              </a:gdLst>
              <a:ahLst/>
              <a:cxnLst>
                <a:cxn ang="0">
                  <a:pos x="T0" y="T1"/>
                </a:cxn>
                <a:cxn ang="0">
                  <a:pos x="T2" y="T3"/>
                </a:cxn>
                <a:cxn ang="0">
                  <a:pos x="T4" y="T5"/>
                </a:cxn>
                <a:cxn ang="0">
                  <a:pos x="T6" y="T7"/>
                </a:cxn>
                <a:cxn ang="0">
                  <a:pos x="T8" y="T9"/>
                </a:cxn>
              </a:cxnLst>
              <a:rect l="0" t="0" r="r" b="b"/>
              <a:pathLst>
                <a:path w="104" h="113">
                  <a:moveTo>
                    <a:pt x="104" y="0"/>
                  </a:moveTo>
                  <a:lnTo>
                    <a:pt x="84" y="113"/>
                  </a:lnTo>
                  <a:lnTo>
                    <a:pt x="0" y="93"/>
                  </a:lnTo>
                  <a:lnTo>
                    <a:pt x="0" y="0"/>
                  </a:lnTo>
                  <a:lnTo>
                    <a:pt x="104" y="0"/>
                  </a:lnTo>
                  <a:close/>
                </a:path>
              </a:pathLst>
            </a:custGeom>
            <a:solidFill>
              <a:srgbClr val="5989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îṡļïḋè">
              <a:extLst>
                <a:ext uri="{FF2B5EF4-FFF2-40B4-BE49-F238E27FC236}">
                  <a16:creationId xmlns:a16="http://schemas.microsoft.com/office/drawing/2014/main" id="{EACDD4E1-BFA9-4296-B6C5-85F133378170}"/>
                </a:ext>
              </a:extLst>
            </p:cNvPr>
            <p:cNvSpPr/>
            <p:nvPr/>
          </p:nvSpPr>
          <p:spPr bwMode="auto">
            <a:xfrm>
              <a:off x="4438651" y="4130675"/>
              <a:ext cx="296863" cy="293688"/>
            </a:xfrm>
            <a:prstGeom prst="ellipse">
              <a:avLst/>
            </a:pr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ïṥ1idè">
              <a:extLst>
                <a:ext uri="{FF2B5EF4-FFF2-40B4-BE49-F238E27FC236}">
                  <a16:creationId xmlns:a16="http://schemas.microsoft.com/office/drawing/2014/main" id="{19473E76-297C-411B-A1C0-A716416CA330}"/>
                </a:ext>
              </a:extLst>
            </p:cNvPr>
            <p:cNvSpPr/>
            <p:nvPr/>
          </p:nvSpPr>
          <p:spPr bwMode="auto">
            <a:xfrm>
              <a:off x="4375151" y="4073525"/>
              <a:ext cx="309563" cy="369888"/>
            </a:xfrm>
            <a:custGeom>
              <a:avLst/>
              <a:gdLst>
                <a:gd name="T0" fmla="*/ 117 w 203"/>
                <a:gd name="T1" fmla="*/ 123 h 242"/>
                <a:gd name="T2" fmla="*/ 203 w 203"/>
                <a:gd name="T3" fmla="*/ 15 h 242"/>
                <a:gd name="T4" fmla="*/ 96 w 203"/>
                <a:gd name="T5" fmla="*/ 20 h 242"/>
                <a:gd name="T6" fmla="*/ 96 w 203"/>
                <a:gd name="T7" fmla="*/ 234 h 242"/>
                <a:gd name="T8" fmla="*/ 139 w 203"/>
                <a:gd name="T9" fmla="*/ 241 h 242"/>
                <a:gd name="T10" fmla="*/ 139 w 203"/>
                <a:gd name="T11" fmla="*/ 177 h 242"/>
                <a:gd name="T12" fmla="*/ 106 w 203"/>
                <a:gd name="T13" fmla="*/ 177 h 242"/>
                <a:gd name="T14" fmla="*/ 117 w 203"/>
                <a:gd name="T15" fmla="*/ 123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242">
                  <a:moveTo>
                    <a:pt x="117" y="123"/>
                  </a:moveTo>
                  <a:cubicBezTo>
                    <a:pt x="203" y="15"/>
                    <a:pt x="203" y="15"/>
                    <a:pt x="203" y="15"/>
                  </a:cubicBezTo>
                  <a:cubicBezTo>
                    <a:pt x="203" y="15"/>
                    <a:pt x="148" y="0"/>
                    <a:pt x="96" y="20"/>
                  </a:cubicBezTo>
                  <a:cubicBezTo>
                    <a:pt x="0" y="57"/>
                    <a:pt x="0" y="197"/>
                    <a:pt x="96" y="234"/>
                  </a:cubicBezTo>
                  <a:cubicBezTo>
                    <a:pt x="110" y="240"/>
                    <a:pt x="124" y="242"/>
                    <a:pt x="139" y="241"/>
                  </a:cubicBezTo>
                  <a:cubicBezTo>
                    <a:pt x="139" y="177"/>
                    <a:pt x="139" y="177"/>
                    <a:pt x="139" y="177"/>
                  </a:cubicBezTo>
                  <a:cubicBezTo>
                    <a:pt x="106" y="177"/>
                    <a:pt x="106" y="177"/>
                    <a:pt x="106" y="177"/>
                  </a:cubicBezTo>
                  <a:lnTo>
                    <a:pt x="117" y="123"/>
                  </a:lnTo>
                  <a:close/>
                </a:path>
              </a:pathLst>
            </a:custGeom>
            <a:solidFill>
              <a:srgbClr val="3D21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îṧ1îḓé">
              <a:extLst>
                <a:ext uri="{FF2B5EF4-FFF2-40B4-BE49-F238E27FC236}">
                  <a16:creationId xmlns:a16="http://schemas.microsoft.com/office/drawing/2014/main" id="{5AA84F00-64BE-42FA-A17D-38CBAD5695C0}"/>
                </a:ext>
              </a:extLst>
            </p:cNvPr>
            <p:cNvSpPr/>
            <p:nvPr/>
          </p:nvSpPr>
          <p:spPr bwMode="auto">
            <a:xfrm>
              <a:off x="4684713" y="3756025"/>
              <a:ext cx="315913" cy="619125"/>
            </a:xfrm>
            <a:custGeom>
              <a:avLst/>
              <a:gdLst>
                <a:gd name="T0" fmla="*/ 151 w 206"/>
                <a:gd name="T1" fmla="*/ 105 h 407"/>
                <a:gd name="T2" fmla="*/ 141 w 206"/>
                <a:gd name="T3" fmla="*/ 299 h 407"/>
                <a:gd name="T4" fmla="*/ 54 w 206"/>
                <a:gd name="T5" fmla="*/ 407 h 407"/>
                <a:gd name="T6" fmla="*/ 0 w 206"/>
                <a:gd name="T7" fmla="*/ 375 h 407"/>
                <a:gd name="T8" fmla="*/ 76 w 206"/>
                <a:gd name="T9" fmla="*/ 256 h 407"/>
                <a:gd name="T10" fmla="*/ 108 w 206"/>
                <a:gd name="T11" fmla="*/ 73 h 407"/>
                <a:gd name="T12" fmla="*/ 183 w 206"/>
                <a:gd name="T13" fmla="*/ 3 h 407"/>
                <a:gd name="T14" fmla="*/ 205 w 206"/>
                <a:gd name="T15" fmla="*/ 16 h 407"/>
                <a:gd name="T16" fmla="*/ 206 w 206"/>
                <a:gd name="T17" fmla="*/ 21 h 407"/>
                <a:gd name="T18" fmla="*/ 151 w 206"/>
                <a:gd name="T19" fmla="*/ 10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407">
                  <a:moveTo>
                    <a:pt x="151" y="105"/>
                  </a:moveTo>
                  <a:cubicBezTo>
                    <a:pt x="141" y="299"/>
                    <a:pt x="141" y="299"/>
                    <a:pt x="141" y="299"/>
                  </a:cubicBezTo>
                  <a:cubicBezTo>
                    <a:pt x="54" y="407"/>
                    <a:pt x="54" y="407"/>
                    <a:pt x="54" y="407"/>
                  </a:cubicBezTo>
                  <a:cubicBezTo>
                    <a:pt x="0" y="375"/>
                    <a:pt x="0" y="375"/>
                    <a:pt x="0" y="375"/>
                  </a:cubicBezTo>
                  <a:cubicBezTo>
                    <a:pt x="76" y="256"/>
                    <a:pt x="76" y="256"/>
                    <a:pt x="76" y="256"/>
                  </a:cubicBezTo>
                  <a:cubicBezTo>
                    <a:pt x="108" y="73"/>
                    <a:pt x="108" y="73"/>
                    <a:pt x="108" y="73"/>
                  </a:cubicBezTo>
                  <a:cubicBezTo>
                    <a:pt x="108" y="73"/>
                    <a:pt x="90" y="26"/>
                    <a:pt x="183" y="3"/>
                  </a:cubicBezTo>
                  <a:cubicBezTo>
                    <a:pt x="192" y="0"/>
                    <a:pt x="202" y="6"/>
                    <a:pt x="205" y="16"/>
                  </a:cubicBezTo>
                  <a:cubicBezTo>
                    <a:pt x="206" y="18"/>
                    <a:pt x="206" y="19"/>
                    <a:pt x="206" y="21"/>
                  </a:cubicBezTo>
                  <a:cubicBezTo>
                    <a:pt x="204" y="49"/>
                    <a:pt x="194" y="91"/>
                    <a:pt x="151" y="105"/>
                  </a:cubicBez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ïṩ1ïḑe">
              <a:extLst>
                <a:ext uri="{FF2B5EF4-FFF2-40B4-BE49-F238E27FC236}">
                  <a16:creationId xmlns:a16="http://schemas.microsoft.com/office/drawing/2014/main" id="{7C7D3D42-625F-4562-A584-6758814D6C3D}"/>
                </a:ext>
              </a:extLst>
            </p:cNvPr>
            <p:cNvSpPr/>
            <p:nvPr/>
          </p:nvSpPr>
          <p:spPr bwMode="auto">
            <a:xfrm>
              <a:off x="4635501" y="5164138"/>
              <a:ext cx="314325" cy="542925"/>
            </a:xfrm>
            <a:custGeom>
              <a:avLst/>
              <a:gdLst>
                <a:gd name="T0" fmla="*/ 97 w 205"/>
                <a:gd name="T1" fmla="*/ 33 h 356"/>
                <a:gd name="T2" fmla="*/ 108 w 205"/>
                <a:gd name="T3" fmla="*/ 119 h 356"/>
                <a:gd name="T4" fmla="*/ 11 w 205"/>
                <a:gd name="T5" fmla="*/ 302 h 356"/>
                <a:gd name="T6" fmla="*/ 0 w 205"/>
                <a:gd name="T7" fmla="*/ 324 h 356"/>
                <a:gd name="T8" fmla="*/ 32 w 205"/>
                <a:gd name="T9" fmla="*/ 356 h 356"/>
                <a:gd name="T10" fmla="*/ 205 w 205"/>
                <a:gd name="T11" fmla="*/ 151 h 356"/>
                <a:gd name="T12" fmla="*/ 172 w 205"/>
                <a:gd name="T13" fmla="*/ 0 h 356"/>
                <a:gd name="T14" fmla="*/ 97 w 205"/>
                <a:gd name="T15" fmla="*/ 33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56">
                  <a:moveTo>
                    <a:pt x="97" y="33"/>
                  </a:moveTo>
                  <a:cubicBezTo>
                    <a:pt x="108" y="119"/>
                    <a:pt x="108" y="119"/>
                    <a:pt x="108" y="119"/>
                  </a:cubicBezTo>
                  <a:cubicBezTo>
                    <a:pt x="108" y="119"/>
                    <a:pt x="11" y="194"/>
                    <a:pt x="11" y="302"/>
                  </a:cubicBezTo>
                  <a:cubicBezTo>
                    <a:pt x="0" y="324"/>
                    <a:pt x="0" y="324"/>
                    <a:pt x="0" y="324"/>
                  </a:cubicBezTo>
                  <a:cubicBezTo>
                    <a:pt x="32" y="356"/>
                    <a:pt x="32" y="356"/>
                    <a:pt x="32" y="356"/>
                  </a:cubicBezTo>
                  <a:cubicBezTo>
                    <a:pt x="205" y="151"/>
                    <a:pt x="205" y="151"/>
                    <a:pt x="205" y="151"/>
                  </a:cubicBezTo>
                  <a:cubicBezTo>
                    <a:pt x="205" y="151"/>
                    <a:pt x="205" y="33"/>
                    <a:pt x="172" y="0"/>
                  </a:cubicBezTo>
                  <a:lnTo>
                    <a:pt x="97" y="33"/>
                  </a:lnTo>
                  <a:close/>
                </a:path>
              </a:pathLst>
            </a:custGeom>
            <a:solidFill>
              <a:srgbClr val="F6B9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ïşḻiḍe">
              <a:extLst>
                <a:ext uri="{FF2B5EF4-FFF2-40B4-BE49-F238E27FC236}">
                  <a16:creationId xmlns:a16="http://schemas.microsoft.com/office/drawing/2014/main" id="{0EC913CA-5A69-4886-B0E0-EA7AADBF1F96}"/>
                </a:ext>
              </a:extLst>
            </p:cNvPr>
            <p:cNvSpPr/>
            <p:nvPr/>
          </p:nvSpPr>
          <p:spPr bwMode="auto">
            <a:xfrm>
              <a:off x="4538663" y="5624513"/>
              <a:ext cx="295275" cy="247650"/>
            </a:xfrm>
            <a:custGeom>
              <a:avLst/>
              <a:gdLst>
                <a:gd name="T0" fmla="*/ 107 w 193"/>
                <a:gd name="T1" fmla="*/ 42 h 162"/>
                <a:gd name="T2" fmla="*/ 107 w 193"/>
                <a:gd name="T3" fmla="*/ 97 h 162"/>
                <a:gd name="T4" fmla="*/ 172 w 193"/>
                <a:gd name="T5" fmla="*/ 162 h 162"/>
                <a:gd name="T6" fmla="*/ 86 w 193"/>
                <a:gd name="T7" fmla="*/ 162 h 162"/>
                <a:gd name="T8" fmla="*/ 0 w 193"/>
                <a:gd name="T9" fmla="*/ 54 h 162"/>
                <a:gd name="T10" fmla="*/ 64 w 193"/>
                <a:gd name="T11" fmla="*/ 0 h 162"/>
                <a:gd name="T12" fmla="*/ 107 w 193"/>
                <a:gd name="T13" fmla="*/ 42 h 162"/>
              </a:gdLst>
              <a:ahLst/>
              <a:cxnLst>
                <a:cxn ang="0">
                  <a:pos x="T0" y="T1"/>
                </a:cxn>
                <a:cxn ang="0">
                  <a:pos x="T2" y="T3"/>
                </a:cxn>
                <a:cxn ang="0">
                  <a:pos x="T4" y="T5"/>
                </a:cxn>
                <a:cxn ang="0">
                  <a:pos x="T6" y="T7"/>
                </a:cxn>
                <a:cxn ang="0">
                  <a:pos x="T8" y="T9"/>
                </a:cxn>
                <a:cxn ang="0">
                  <a:pos x="T10" y="T11"/>
                </a:cxn>
                <a:cxn ang="0">
                  <a:pos x="T12" y="T13"/>
                </a:cxn>
              </a:cxnLst>
              <a:rect l="0" t="0" r="r" b="b"/>
              <a:pathLst>
                <a:path w="193" h="162">
                  <a:moveTo>
                    <a:pt x="107" y="42"/>
                  </a:moveTo>
                  <a:cubicBezTo>
                    <a:pt x="107" y="97"/>
                    <a:pt x="107" y="97"/>
                    <a:pt x="107" y="97"/>
                  </a:cubicBezTo>
                  <a:cubicBezTo>
                    <a:pt x="107" y="97"/>
                    <a:pt x="193" y="108"/>
                    <a:pt x="172" y="162"/>
                  </a:cubicBezTo>
                  <a:cubicBezTo>
                    <a:pt x="86" y="162"/>
                    <a:pt x="86" y="162"/>
                    <a:pt x="86" y="162"/>
                  </a:cubicBezTo>
                  <a:cubicBezTo>
                    <a:pt x="0" y="54"/>
                    <a:pt x="0" y="54"/>
                    <a:pt x="0" y="54"/>
                  </a:cubicBezTo>
                  <a:cubicBezTo>
                    <a:pt x="64" y="0"/>
                    <a:pt x="64" y="0"/>
                    <a:pt x="64" y="0"/>
                  </a:cubicBezTo>
                  <a:lnTo>
                    <a:pt x="107" y="42"/>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íṩḻïḋé">
              <a:extLst>
                <a:ext uri="{FF2B5EF4-FFF2-40B4-BE49-F238E27FC236}">
                  <a16:creationId xmlns:a16="http://schemas.microsoft.com/office/drawing/2014/main" id="{089556FF-5601-4ACC-A789-21253E01C640}"/>
                </a:ext>
              </a:extLst>
            </p:cNvPr>
            <p:cNvSpPr/>
            <p:nvPr/>
          </p:nvSpPr>
          <p:spPr bwMode="auto">
            <a:xfrm>
              <a:off x="4916488" y="5738813"/>
              <a:ext cx="361950" cy="147638"/>
            </a:xfrm>
            <a:custGeom>
              <a:avLst/>
              <a:gdLst>
                <a:gd name="T0" fmla="*/ 54 w 237"/>
                <a:gd name="T1" fmla="*/ 0 h 97"/>
                <a:gd name="T2" fmla="*/ 97 w 237"/>
                <a:gd name="T3" fmla="*/ 33 h 97"/>
                <a:gd name="T4" fmla="*/ 183 w 237"/>
                <a:gd name="T5" fmla="*/ 97 h 97"/>
                <a:gd name="T6" fmla="*/ 0 w 237"/>
                <a:gd name="T7" fmla="*/ 97 h 97"/>
                <a:gd name="T8" fmla="*/ 0 w 237"/>
                <a:gd name="T9" fmla="*/ 11 h 97"/>
                <a:gd name="T10" fmla="*/ 54 w 237"/>
                <a:gd name="T11" fmla="*/ 0 h 97"/>
              </a:gdLst>
              <a:ahLst/>
              <a:cxnLst>
                <a:cxn ang="0">
                  <a:pos x="T0" y="T1"/>
                </a:cxn>
                <a:cxn ang="0">
                  <a:pos x="T2" y="T3"/>
                </a:cxn>
                <a:cxn ang="0">
                  <a:pos x="T4" y="T5"/>
                </a:cxn>
                <a:cxn ang="0">
                  <a:pos x="T6" y="T7"/>
                </a:cxn>
                <a:cxn ang="0">
                  <a:pos x="T8" y="T9"/>
                </a:cxn>
                <a:cxn ang="0">
                  <a:pos x="T10" y="T11"/>
                </a:cxn>
              </a:cxnLst>
              <a:rect l="0" t="0" r="r" b="b"/>
              <a:pathLst>
                <a:path w="237" h="97">
                  <a:moveTo>
                    <a:pt x="54" y="0"/>
                  </a:moveTo>
                  <a:cubicBezTo>
                    <a:pt x="97" y="33"/>
                    <a:pt x="97" y="33"/>
                    <a:pt x="97" y="33"/>
                  </a:cubicBezTo>
                  <a:cubicBezTo>
                    <a:pt x="97" y="33"/>
                    <a:pt x="237" y="22"/>
                    <a:pt x="183" y="97"/>
                  </a:cubicBezTo>
                  <a:cubicBezTo>
                    <a:pt x="0" y="97"/>
                    <a:pt x="0" y="97"/>
                    <a:pt x="0" y="97"/>
                  </a:cubicBezTo>
                  <a:cubicBezTo>
                    <a:pt x="0" y="11"/>
                    <a:pt x="0" y="11"/>
                    <a:pt x="0" y="11"/>
                  </a:cubicBezTo>
                  <a:lnTo>
                    <a:pt x="54" y="0"/>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sļídé">
              <a:extLst>
                <a:ext uri="{FF2B5EF4-FFF2-40B4-BE49-F238E27FC236}">
                  <a16:creationId xmlns:a16="http://schemas.microsoft.com/office/drawing/2014/main" id="{ADB45C6B-C386-4E92-BBC1-362EFC549E2A}"/>
                </a:ext>
              </a:extLst>
            </p:cNvPr>
            <p:cNvSpPr/>
            <p:nvPr/>
          </p:nvSpPr>
          <p:spPr bwMode="auto">
            <a:xfrm>
              <a:off x="4587876" y="4868863"/>
              <a:ext cx="361950" cy="442913"/>
            </a:xfrm>
            <a:custGeom>
              <a:avLst/>
              <a:gdLst>
                <a:gd name="T0" fmla="*/ 237 w 237"/>
                <a:gd name="T1" fmla="*/ 216 h 291"/>
                <a:gd name="T2" fmla="*/ 97 w 237"/>
                <a:gd name="T3" fmla="*/ 270 h 291"/>
                <a:gd name="T4" fmla="*/ 65 w 237"/>
                <a:gd name="T5" fmla="*/ 119 h 291"/>
                <a:gd name="T6" fmla="*/ 0 w 237"/>
                <a:gd name="T7" fmla="*/ 65 h 291"/>
                <a:gd name="T8" fmla="*/ 0 w 237"/>
                <a:gd name="T9" fmla="*/ 0 h 291"/>
                <a:gd name="T10" fmla="*/ 205 w 237"/>
                <a:gd name="T11" fmla="*/ 65 h 291"/>
                <a:gd name="T12" fmla="*/ 237 w 237"/>
                <a:gd name="T13" fmla="*/ 216 h 291"/>
              </a:gdLst>
              <a:ahLst/>
              <a:cxnLst>
                <a:cxn ang="0">
                  <a:pos x="T0" y="T1"/>
                </a:cxn>
                <a:cxn ang="0">
                  <a:pos x="T2" y="T3"/>
                </a:cxn>
                <a:cxn ang="0">
                  <a:pos x="T4" y="T5"/>
                </a:cxn>
                <a:cxn ang="0">
                  <a:pos x="T6" y="T7"/>
                </a:cxn>
                <a:cxn ang="0">
                  <a:pos x="T8" y="T9"/>
                </a:cxn>
                <a:cxn ang="0">
                  <a:pos x="T10" y="T11"/>
                </a:cxn>
                <a:cxn ang="0">
                  <a:pos x="T12" y="T13"/>
                </a:cxn>
              </a:cxnLst>
              <a:rect l="0" t="0" r="r" b="b"/>
              <a:pathLst>
                <a:path w="237" h="291">
                  <a:moveTo>
                    <a:pt x="237" y="216"/>
                  </a:moveTo>
                  <a:cubicBezTo>
                    <a:pt x="237" y="216"/>
                    <a:pt x="140" y="291"/>
                    <a:pt x="97" y="270"/>
                  </a:cubicBezTo>
                  <a:cubicBezTo>
                    <a:pt x="65" y="119"/>
                    <a:pt x="65" y="119"/>
                    <a:pt x="65" y="119"/>
                  </a:cubicBezTo>
                  <a:cubicBezTo>
                    <a:pt x="65" y="119"/>
                    <a:pt x="21" y="119"/>
                    <a:pt x="0" y="65"/>
                  </a:cubicBezTo>
                  <a:cubicBezTo>
                    <a:pt x="0" y="0"/>
                    <a:pt x="0" y="0"/>
                    <a:pt x="0" y="0"/>
                  </a:cubicBezTo>
                  <a:cubicBezTo>
                    <a:pt x="205" y="65"/>
                    <a:pt x="205" y="65"/>
                    <a:pt x="205" y="65"/>
                  </a:cubicBezTo>
                  <a:cubicBezTo>
                    <a:pt x="205" y="65"/>
                    <a:pt x="205" y="184"/>
                    <a:pt x="237" y="216"/>
                  </a:cubicBez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ï$ḻiḋê">
              <a:extLst>
                <a:ext uri="{FF2B5EF4-FFF2-40B4-BE49-F238E27FC236}">
                  <a16:creationId xmlns:a16="http://schemas.microsoft.com/office/drawing/2014/main" id="{3C664148-CC0E-4CF5-93D9-3FDADAB6EEF8}"/>
                </a:ext>
              </a:extLst>
            </p:cNvPr>
            <p:cNvSpPr/>
            <p:nvPr/>
          </p:nvSpPr>
          <p:spPr bwMode="auto">
            <a:xfrm>
              <a:off x="4554538" y="4278313"/>
              <a:ext cx="346075" cy="688975"/>
            </a:xfrm>
            <a:custGeom>
              <a:avLst/>
              <a:gdLst>
                <a:gd name="T0" fmla="*/ 173 w 227"/>
                <a:gd name="T1" fmla="*/ 64 h 452"/>
                <a:gd name="T2" fmla="*/ 87 w 227"/>
                <a:gd name="T3" fmla="*/ 0 h 452"/>
                <a:gd name="T4" fmla="*/ 22 w 227"/>
                <a:gd name="T5" fmla="*/ 129 h 452"/>
                <a:gd name="T6" fmla="*/ 33 w 227"/>
                <a:gd name="T7" fmla="*/ 269 h 452"/>
                <a:gd name="T8" fmla="*/ 22 w 227"/>
                <a:gd name="T9" fmla="*/ 387 h 452"/>
                <a:gd name="T10" fmla="*/ 227 w 227"/>
                <a:gd name="T11" fmla="*/ 452 h 452"/>
                <a:gd name="T12" fmla="*/ 130 w 227"/>
                <a:gd name="T13" fmla="*/ 161 h 452"/>
                <a:gd name="T14" fmla="*/ 173 w 227"/>
                <a:gd name="T15" fmla="*/ 64 h 4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452">
                  <a:moveTo>
                    <a:pt x="173" y="64"/>
                  </a:moveTo>
                  <a:cubicBezTo>
                    <a:pt x="87" y="0"/>
                    <a:pt x="87" y="0"/>
                    <a:pt x="87" y="0"/>
                  </a:cubicBezTo>
                  <a:cubicBezTo>
                    <a:pt x="87" y="0"/>
                    <a:pt x="44" y="129"/>
                    <a:pt x="22" y="129"/>
                  </a:cubicBezTo>
                  <a:cubicBezTo>
                    <a:pt x="0" y="129"/>
                    <a:pt x="0" y="247"/>
                    <a:pt x="33" y="269"/>
                  </a:cubicBezTo>
                  <a:cubicBezTo>
                    <a:pt x="22" y="387"/>
                    <a:pt x="22" y="387"/>
                    <a:pt x="22" y="387"/>
                  </a:cubicBezTo>
                  <a:cubicBezTo>
                    <a:pt x="227" y="452"/>
                    <a:pt x="227" y="452"/>
                    <a:pt x="227" y="452"/>
                  </a:cubicBezTo>
                  <a:cubicBezTo>
                    <a:pt x="227" y="452"/>
                    <a:pt x="194" y="236"/>
                    <a:pt x="130" y="161"/>
                  </a:cubicBezTo>
                  <a:lnTo>
                    <a:pt x="173" y="64"/>
                  </a:lnTo>
                  <a:close/>
                </a:path>
              </a:pathLst>
            </a:custGeom>
            <a:solidFill>
              <a:srgbClr val="76B6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îŝlíḑê">
              <a:extLst>
                <a:ext uri="{FF2B5EF4-FFF2-40B4-BE49-F238E27FC236}">
                  <a16:creationId xmlns:a16="http://schemas.microsoft.com/office/drawing/2014/main" id="{25DE5A6C-CE07-4E28-869B-B4A522CB2657}"/>
                </a:ext>
              </a:extLst>
            </p:cNvPr>
            <p:cNvSpPr/>
            <p:nvPr/>
          </p:nvSpPr>
          <p:spPr bwMode="auto">
            <a:xfrm>
              <a:off x="6096001" y="1677988"/>
              <a:ext cx="163513" cy="112713"/>
            </a:xfrm>
            <a:custGeom>
              <a:avLst/>
              <a:gdLst>
                <a:gd name="T0" fmla="*/ 0 w 103"/>
                <a:gd name="T1" fmla="*/ 30 h 71"/>
                <a:gd name="T2" fmla="*/ 23 w 103"/>
                <a:gd name="T3" fmla="*/ 27 h 71"/>
                <a:gd name="T4" fmla="*/ 47 w 103"/>
                <a:gd name="T5" fmla="*/ 50 h 71"/>
                <a:gd name="T6" fmla="*/ 74 w 103"/>
                <a:gd name="T7" fmla="*/ 0 h 71"/>
                <a:gd name="T8" fmla="*/ 103 w 103"/>
                <a:gd name="T9" fmla="*/ 0 h 71"/>
                <a:gd name="T10" fmla="*/ 47 w 103"/>
                <a:gd name="T11" fmla="*/ 71 h 71"/>
                <a:gd name="T12" fmla="*/ 0 w 103"/>
                <a:gd name="T13" fmla="*/ 30 h 71"/>
              </a:gdLst>
              <a:ahLst/>
              <a:cxnLst>
                <a:cxn ang="0">
                  <a:pos x="T0" y="T1"/>
                </a:cxn>
                <a:cxn ang="0">
                  <a:pos x="T2" y="T3"/>
                </a:cxn>
                <a:cxn ang="0">
                  <a:pos x="T4" y="T5"/>
                </a:cxn>
                <a:cxn ang="0">
                  <a:pos x="T6" y="T7"/>
                </a:cxn>
                <a:cxn ang="0">
                  <a:pos x="T8" y="T9"/>
                </a:cxn>
                <a:cxn ang="0">
                  <a:pos x="T10" y="T11"/>
                </a:cxn>
                <a:cxn ang="0">
                  <a:pos x="T12" y="T13"/>
                </a:cxn>
              </a:cxnLst>
              <a:rect l="0" t="0" r="r" b="b"/>
              <a:pathLst>
                <a:path w="103" h="71">
                  <a:moveTo>
                    <a:pt x="0" y="30"/>
                  </a:moveTo>
                  <a:lnTo>
                    <a:pt x="23" y="27"/>
                  </a:lnTo>
                  <a:lnTo>
                    <a:pt x="47" y="50"/>
                  </a:lnTo>
                  <a:lnTo>
                    <a:pt x="74" y="0"/>
                  </a:lnTo>
                  <a:lnTo>
                    <a:pt x="103" y="0"/>
                  </a:lnTo>
                  <a:lnTo>
                    <a:pt x="47" y="71"/>
                  </a:lnTo>
                  <a:lnTo>
                    <a:pt x="0" y="30"/>
                  </a:lnTo>
                  <a:close/>
                </a:path>
              </a:pathLst>
            </a:custGeom>
            <a:solidFill>
              <a:srgbClr val="47E6B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îŝḷíde">
              <a:extLst>
                <a:ext uri="{FF2B5EF4-FFF2-40B4-BE49-F238E27FC236}">
                  <a16:creationId xmlns:a16="http://schemas.microsoft.com/office/drawing/2014/main" id="{6B7FE7A5-74C2-4F8E-A643-DBB898B1EEC1}"/>
                </a:ext>
              </a:extLst>
            </p:cNvPr>
            <p:cNvSpPr/>
            <p:nvPr/>
          </p:nvSpPr>
          <p:spPr bwMode="auto">
            <a:xfrm>
              <a:off x="5287963" y="4224338"/>
              <a:ext cx="263525" cy="180975"/>
            </a:xfrm>
            <a:custGeom>
              <a:avLst/>
              <a:gdLst>
                <a:gd name="T0" fmla="*/ 0 w 166"/>
                <a:gd name="T1" fmla="*/ 49 h 114"/>
                <a:gd name="T2" fmla="*/ 38 w 166"/>
                <a:gd name="T3" fmla="*/ 44 h 114"/>
                <a:gd name="T4" fmla="*/ 75 w 166"/>
                <a:gd name="T5" fmla="*/ 82 h 114"/>
                <a:gd name="T6" fmla="*/ 120 w 166"/>
                <a:gd name="T7" fmla="*/ 0 h 114"/>
                <a:gd name="T8" fmla="*/ 166 w 166"/>
                <a:gd name="T9" fmla="*/ 0 h 114"/>
                <a:gd name="T10" fmla="*/ 75 w 166"/>
                <a:gd name="T11" fmla="*/ 114 h 114"/>
                <a:gd name="T12" fmla="*/ 0 w 166"/>
                <a:gd name="T13" fmla="*/ 49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0" y="49"/>
                  </a:moveTo>
                  <a:lnTo>
                    <a:pt x="38" y="44"/>
                  </a:lnTo>
                  <a:lnTo>
                    <a:pt x="75" y="82"/>
                  </a:lnTo>
                  <a:lnTo>
                    <a:pt x="120" y="0"/>
                  </a:lnTo>
                  <a:lnTo>
                    <a:pt x="166" y="0"/>
                  </a:lnTo>
                  <a:lnTo>
                    <a:pt x="75" y="114"/>
                  </a:lnTo>
                  <a:lnTo>
                    <a:pt x="0" y="49"/>
                  </a:lnTo>
                  <a:close/>
                </a:path>
              </a:pathLst>
            </a:custGeom>
            <a:solidFill>
              <a:srgbClr val="6C6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íşliḓé">
              <a:extLst>
                <a:ext uri="{FF2B5EF4-FFF2-40B4-BE49-F238E27FC236}">
                  <a16:creationId xmlns:a16="http://schemas.microsoft.com/office/drawing/2014/main" id="{83635C0B-73EC-4F69-8904-4E78129B41EC}"/>
                </a:ext>
              </a:extLst>
            </p:cNvPr>
            <p:cNvSpPr/>
            <p:nvPr/>
          </p:nvSpPr>
          <p:spPr bwMode="auto">
            <a:xfrm>
              <a:off x="5287963" y="4224338"/>
              <a:ext cx="263525" cy="180975"/>
            </a:xfrm>
            <a:custGeom>
              <a:avLst/>
              <a:gdLst>
                <a:gd name="T0" fmla="*/ 0 w 166"/>
                <a:gd name="T1" fmla="*/ 49 h 114"/>
                <a:gd name="T2" fmla="*/ 38 w 166"/>
                <a:gd name="T3" fmla="*/ 44 h 114"/>
                <a:gd name="T4" fmla="*/ 75 w 166"/>
                <a:gd name="T5" fmla="*/ 82 h 114"/>
                <a:gd name="T6" fmla="*/ 120 w 166"/>
                <a:gd name="T7" fmla="*/ 0 h 114"/>
                <a:gd name="T8" fmla="*/ 166 w 166"/>
                <a:gd name="T9" fmla="*/ 0 h 114"/>
                <a:gd name="T10" fmla="*/ 75 w 166"/>
                <a:gd name="T11" fmla="*/ 114 h 114"/>
                <a:gd name="T12" fmla="*/ 0 w 166"/>
                <a:gd name="T13" fmla="*/ 49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0" y="49"/>
                  </a:moveTo>
                  <a:lnTo>
                    <a:pt x="38" y="44"/>
                  </a:lnTo>
                  <a:lnTo>
                    <a:pt x="75" y="82"/>
                  </a:lnTo>
                  <a:lnTo>
                    <a:pt x="120" y="0"/>
                  </a:lnTo>
                  <a:lnTo>
                    <a:pt x="166" y="0"/>
                  </a:lnTo>
                  <a:lnTo>
                    <a:pt x="75" y="114"/>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íŝļîḓé">
              <a:extLst>
                <a:ext uri="{FF2B5EF4-FFF2-40B4-BE49-F238E27FC236}">
                  <a16:creationId xmlns:a16="http://schemas.microsoft.com/office/drawing/2014/main" id="{E29AEA01-BB15-4040-A3D3-65F8FE9ED446}"/>
                </a:ext>
              </a:extLst>
            </p:cNvPr>
            <p:cNvSpPr/>
            <p:nvPr/>
          </p:nvSpPr>
          <p:spPr bwMode="auto">
            <a:xfrm>
              <a:off x="5287963" y="4224338"/>
              <a:ext cx="263525" cy="180975"/>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close/>
                </a:path>
              </a:pathLst>
            </a:custGeom>
            <a:solidFill>
              <a:srgbClr val="564F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ïṥľîdè">
              <a:extLst>
                <a:ext uri="{FF2B5EF4-FFF2-40B4-BE49-F238E27FC236}">
                  <a16:creationId xmlns:a16="http://schemas.microsoft.com/office/drawing/2014/main" id="{D57EA0EF-06BC-4DAB-9BD9-625001956144}"/>
                </a:ext>
              </a:extLst>
            </p:cNvPr>
            <p:cNvSpPr/>
            <p:nvPr/>
          </p:nvSpPr>
          <p:spPr bwMode="auto">
            <a:xfrm>
              <a:off x="5287963" y="4224338"/>
              <a:ext cx="263525" cy="180975"/>
            </a:xfrm>
            <a:custGeom>
              <a:avLst/>
              <a:gdLst>
                <a:gd name="T0" fmla="*/ 166 w 166"/>
                <a:gd name="T1" fmla="*/ 0 h 114"/>
                <a:gd name="T2" fmla="*/ 120 w 166"/>
                <a:gd name="T3" fmla="*/ 0 h 114"/>
                <a:gd name="T4" fmla="*/ 75 w 166"/>
                <a:gd name="T5" fmla="*/ 82 h 114"/>
                <a:gd name="T6" fmla="*/ 38 w 166"/>
                <a:gd name="T7" fmla="*/ 44 h 114"/>
                <a:gd name="T8" fmla="*/ 0 w 166"/>
                <a:gd name="T9" fmla="*/ 49 h 114"/>
                <a:gd name="T10" fmla="*/ 75 w 166"/>
                <a:gd name="T11" fmla="*/ 114 h 114"/>
                <a:gd name="T12" fmla="*/ 166 w 16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6" h="114">
                  <a:moveTo>
                    <a:pt x="166" y="0"/>
                  </a:moveTo>
                  <a:lnTo>
                    <a:pt x="120" y="0"/>
                  </a:lnTo>
                  <a:lnTo>
                    <a:pt x="75" y="82"/>
                  </a:lnTo>
                  <a:lnTo>
                    <a:pt x="38" y="44"/>
                  </a:lnTo>
                  <a:lnTo>
                    <a:pt x="0" y="49"/>
                  </a:lnTo>
                  <a:lnTo>
                    <a:pt x="75" y="114"/>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21" name="文本框 320">
            <a:extLst>
              <a:ext uri="{FF2B5EF4-FFF2-40B4-BE49-F238E27FC236}">
                <a16:creationId xmlns:a16="http://schemas.microsoft.com/office/drawing/2014/main" id="{B2D45093-E814-4924-A02C-ED1EDE7FC894}"/>
              </a:ext>
            </a:extLst>
          </p:cNvPr>
          <p:cNvSpPr txBox="1"/>
          <p:nvPr/>
        </p:nvSpPr>
        <p:spPr>
          <a:xfrm>
            <a:off x="-6554001" y="1691445"/>
            <a:ext cx="5631612" cy="3730765"/>
          </a:xfrm>
          <a:prstGeom prst="rect">
            <a:avLst/>
          </a:prstGeom>
          <a:noFill/>
        </p:spPr>
        <p:txBody>
          <a:bodyPr wrap="square" rtlCol="0">
            <a:spAutoFit/>
          </a:bodyPr>
          <a:lstStyle/>
          <a:p>
            <a:pPr algn="just">
              <a:lnSpc>
                <a:spcPct val="150000"/>
              </a:lnSpc>
            </a:pPr>
            <a:r>
              <a:rPr kumimoji="0" lang="en-US" altLang="zh-CN" sz="2000" b="0" i="0" u="none" strike="noStrike" kern="100" cap="none" spc="0" normalizeH="0" baseline="0" noProof="0">
                <a:ln>
                  <a:noFill/>
                </a:ln>
                <a:solidFill>
                  <a:srgbClr val="000000"/>
                </a:solidFill>
                <a:effectLst/>
                <a:uLnTx/>
                <a:uFillTx/>
                <a:latin typeface="等线" panose="02010600030101010101" pitchFamily="2" charset="-122"/>
                <a:ea typeface="宋体" panose="02010600030101010101" pitchFamily="2" charset="-122"/>
                <a:cs typeface="宋体" panose="02010600030101010101" pitchFamily="2" charset="-122"/>
              </a:rPr>
              <a:t>	</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“西柚知事”校园论坛</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平台</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仅对西南石油大学学子开放，故平台可以核对到每一位用户的具体信息，该平台相较于目前广泛使用的学校表白墙等</a:t>
            </a:r>
            <a:r>
              <a:rPr kumimoji="0" lang="en-US" altLang="zh-CN" sz="2000" b="0" i="0" u="none" strike="noStrike" kern="100" cap="none" spc="0" normalizeH="0" baseline="0" noProof="0" dirty="0" err="1">
                <a:ln>
                  <a:noFill/>
                </a:ln>
                <a:solidFill>
                  <a:srgbClr val="000000"/>
                </a:solidFill>
                <a:effectLst/>
                <a:uLnTx/>
                <a:uFillTx/>
                <a:latin typeface="微软雅黑"/>
                <a:ea typeface="微软雅黑"/>
                <a:cs typeface="宋体" panose="02010600030101010101" pitchFamily="2" charset="-122"/>
              </a:rPr>
              <a:t>qq</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账号更加的</a:t>
            </a:r>
            <a:r>
              <a:rPr kumimoji="0" lang="zh-CN" altLang="zh-CN" sz="2000" b="1"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专业化、统一化。</a:t>
            </a:r>
            <a:endParaRPr kumimoji="0" lang="en-US" altLang="zh-CN" sz="2000" b="1"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endParaRPr>
          </a:p>
          <a:p>
            <a:pPr algn="just">
              <a:lnSpc>
                <a:spcPct val="150000"/>
              </a:lnSpc>
            </a:pPr>
            <a:r>
              <a:rPr lang="en-US" altLang="zh-CN" sz="2000" kern="100" dirty="0">
                <a:solidFill>
                  <a:srgbClr val="000000"/>
                </a:solidFill>
                <a:latin typeface="微软雅黑"/>
                <a:ea typeface="微软雅黑"/>
                <a:cs typeface="宋体" panose="02010600030101010101" pitchFamily="2" charset="-122"/>
              </a:rPr>
              <a:t>	</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发布者仅需提交内容至平台审核即可。</a:t>
            </a:r>
            <a:r>
              <a:rPr kumimoji="0" lang="zh-CN" altLang="zh-CN" sz="2000" b="1"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利用校园统一平台可将发布的信息统一分类</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，放至不同的信息分区，满足同学们信息检索的同时，也方便了后台对于发布信息的二次审核。</a:t>
            </a:r>
            <a:endParaRPr lang="zh-CN" altLang="en-US" sz="2000" dirty="0"/>
          </a:p>
        </p:txBody>
      </p:sp>
    </p:spTree>
    <p:custDataLst>
      <p:tags r:id="rId1"/>
    </p:custDataLst>
    <p:extLst>
      <p:ext uri="{BB962C8B-B14F-4D97-AF65-F5344CB8AC3E}">
        <p14:creationId xmlns:p14="http://schemas.microsoft.com/office/powerpoint/2010/main" val="339583567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dirty="0"/>
              <a:t>1.3 </a:t>
            </a:r>
            <a:r>
              <a:rPr lang="zh-CN" altLang="en-US" sz="3200" spc="300" dirty="0"/>
              <a:t>项目可行性分析</a:t>
            </a:r>
          </a:p>
        </p:txBody>
      </p:sp>
      <p:sp>
        <p:nvSpPr>
          <p:cNvPr id="4" name="íṣḻïdè"/>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p:txBody>
          <a:bodyPr/>
          <a:lstStyle/>
          <a:p>
            <a:r>
              <a:rPr lang="zh-CN" altLang="en-US"/>
              <a:t>“西柚知事”</a:t>
            </a:r>
            <a:endParaRPr lang="zh-CN" altLang="en-US" dirty="0"/>
          </a:p>
        </p:txBody>
      </p:sp>
      <p:sp>
        <p:nvSpPr>
          <p:cNvPr id="11" name="îŝľiďê">
            <a:extLst>
              <a:ext uri="{FF2B5EF4-FFF2-40B4-BE49-F238E27FC236}">
                <a16:creationId xmlns:a16="http://schemas.microsoft.com/office/drawing/2014/main" id="{8901C0BE-F01C-4EB3-B3A1-9227F0B6C0E8}"/>
              </a:ext>
            </a:extLst>
          </p:cNvPr>
          <p:cNvSpPr txBox="1"/>
          <p:nvPr/>
        </p:nvSpPr>
        <p:spPr>
          <a:xfrm>
            <a:off x="-6098270" y="-260103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12" name="PA-文本框 10">
            <a:extLst>
              <a:ext uri="{FF2B5EF4-FFF2-40B4-BE49-F238E27FC236}">
                <a16:creationId xmlns:a16="http://schemas.microsoft.com/office/drawing/2014/main" id="{271EC56A-7202-430D-8A51-9C0E15C06F00}"/>
              </a:ext>
            </a:extLst>
          </p:cNvPr>
          <p:cNvSpPr txBox="1"/>
          <p:nvPr>
            <p:custDataLst>
              <p:tags r:id="rId2"/>
            </p:custDataLst>
          </p:nvPr>
        </p:nvSpPr>
        <p:spPr>
          <a:xfrm>
            <a:off x="-6137975" y="-4797537"/>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cxnSp>
        <p:nvCxnSpPr>
          <p:cNvPr id="13" name="直接连接符 12">
            <a:extLst>
              <a:ext uri="{FF2B5EF4-FFF2-40B4-BE49-F238E27FC236}">
                <a16:creationId xmlns:a16="http://schemas.microsoft.com/office/drawing/2014/main" id="{B713615C-6617-48D9-B928-5FC5E30F3A0C}"/>
              </a:ext>
            </a:extLst>
          </p:cNvPr>
          <p:cNvCxnSpPr>
            <a:cxnSpLocks/>
          </p:cNvCxnSpPr>
          <p:nvPr/>
        </p:nvCxnSpPr>
        <p:spPr>
          <a:xfrm flipV="1">
            <a:off x="-6922938" y="-1798318"/>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831E66-A506-41DD-9C80-E44D785CCF7F}"/>
              </a:ext>
            </a:extLst>
          </p:cNvPr>
          <p:cNvCxnSpPr>
            <a:cxnSpLocks/>
          </p:cNvCxnSpPr>
          <p:nvPr/>
        </p:nvCxnSpPr>
        <p:spPr>
          <a:xfrm>
            <a:off x="-2745690" y="-554835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PA-îśľidé">
            <a:extLst>
              <a:ext uri="{FF2B5EF4-FFF2-40B4-BE49-F238E27FC236}">
                <a16:creationId xmlns:a16="http://schemas.microsoft.com/office/drawing/2014/main" id="{64DF94B1-8A1D-4EA3-B207-22F693966AB0}"/>
              </a:ext>
            </a:extLst>
          </p:cNvPr>
          <p:cNvSpPr txBox="1"/>
          <p:nvPr>
            <p:custDataLst>
              <p:tags r:id="rId3"/>
            </p:custDataLst>
          </p:nvPr>
        </p:nvSpPr>
        <p:spPr bwMode="auto">
          <a:xfrm>
            <a:off x="-4858395" y="-2801633"/>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需求分析</a:t>
            </a:r>
            <a:endParaRPr lang="en-US" altLang="zh-CN" sz="5400" dirty="0">
              <a:solidFill>
                <a:schemeClr val="tx2">
                  <a:lumMod val="50000"/>
                </a:schemeClr>
              </a:solidFill>
              <a:latin typeface="+mn-lt"/>
              <a:ea typeface="+mn-ea"/>
              <a:sym typeface="+mn-lt"/>
            </a:endParaRPr>
          </a:p>
        </p:txBody>
      </p:sp>
      <p:grpSp>
        <p:nvGrpSpPr>
          <p:cNvPr id="16" name="组合 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454F052-E6EA-43A0-995C-24CD863E7A58}"/>
              </a:ext>
            </a:extLst>
          </p:cNvPr>
          <p:cNvGrpSpPr>
            <a:grpSpLocks noChangeAspect="1"/>
          </p:cNvGrpSpPr>
          <p:nvPr/>
        </p:nvGrpSpPr>
        <p:grpSpPr>
          <a:xfrm>
            <a:off x="2060737" y="2135702"/>
            <a:ext cx="1382828" cy="1969406"/>
            <a:chOff x="4713172" y="1803187"/>
            <a:chExt cx="2765658" cy="3938814"/>
          </a:xfrm>
          <a:effectLst>
            <a:outerShdw blurRad="50800" dist="38100" dir="5400000" algn="t" rotWithShape="0">
              <a:prstClr val="black">
                <a:alpha val="40000"/>
              </a:prstClr>
            </a:outerShdw>
          </a:effectLst>
        </p:grpSpPr>
        <p:sp>
          <p:nvSpPr>
            <p:cNvPr id="17" name="í$ľíďê">
              <a:extLst>
                <a:ext uri="{FF2B5EF4-FFF2-40B4-BE49-F238E27FC236}">
                  <a16:creationId xmlns:a16="http://schemas.microsoft.com/office/drawing/2014/main" id="{B06D70EC-DFD7-44F5-A046-936E08027FE0}"/>
                </a:ext>
              </a:extLst>
            </p:cNvPr>
            <p:cNvSpPr/>
            <p:nvPr/>
          </p:nvSpPr>
          <p:spPr bwMode="auto">
            <a:xfrm>
              <a:off x="4748119" y="4758544"/>
              <a:ext cx="2695768" cy="898588"/>
            </a:xfrm>
            <a:custGeom>
              <a:avLst/>
              <a:gdLst>
                <a:gd name="T0" fmla="*/ 64 w 768"/>
                <a:gd name="T1" fmla="*/ 0 h 256"/>
                <a:gd name="T2" fmla="*/ 768 w 768"/>
                <a:gd name="T3" fmla="*/ 0 h 256"/>
                <a:gd name="T4" fmla="*/ 768 w 768"/>
                <a:gd name="T5" fmla="*/ 128 h 256"/>
                <a:gd name="T6" fmla="*/ 448 w 768"/>
                <a:gd name="T7" fmla="*/ 128 h 256"/>
                <a:gd name="T8" fmla="*/ 320 w 768"/>
                <a:gd name="T9" fmla="*/ 256 h 256"/>
                <a:gd name="T10" fmla="*/ 320 w 768"/>
                <a:gd name="T11" fmla="*/ 128 h 256"/>
                <a:gd name="T12" fmla="*/ 64 w 768"/>
                <a:gd name="T13" fmla="*/ 128 h 256"/>
                <a:gd name="T14" fmla="*/ 0 w 768"/>
                <a:gd name="T15" fmla="*/ 64 h 256"/>
                <a:gd name="T16" fmla="*/ 64 w 76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8" h="256">
                  <a:moveTo>
                    <a:pt x="64" y="0"/>
                  </a:moveTo>
                  <a:cubicBezTo>
                    <a:pt x="768" y="0"/>
                    <a:pt x="768" y="0"/>
                    <a:pt x="768" y="0"/>
                  </a:cubicBezTo>
                  <a:cubicBezTo>
                    <a:pt x="768" y="128"/>
                    <a:pt x="768" y="128"/>
                    <a:pt x="768" y="128"/>
                  </a:cubicBezTo>
                  <a:cubicBezTo>
                    <a:pt x="448" y="128"/>
                    <a:pt x="448" y="128"/>
                    <a:pt x="448" y="128"/>
                  </a:cubicBezTo>
                  <a:cubicBezTo>
                    <a:pt x="320" y="256"/>
                    <a:pt x="320" y="256"/>
                    <a:pt x="320" y="256"/>
                  </a:cubicBezTo>
                  <a:cubicBezTo>
                    <a:pt x="320" y="128"/>
                    <a:pt x="320" y="128"/>
                    <a:pt x="320" y="128"/>
                  </a:cubicBezTo>
                  <a:cubicBezTo>
                    <a:pt x="64" y="128"/>
                    <a:pt x="64" y="128"/>
                    <a:pt x="64" y="128"/>
                  </a:cubicBezTo>
                  <a:cubicBezTo>
                    <a:pt x="29" y="128"/>
                    <a:pt x="0" y="99"/>
                    <a:pt x="0" y="64"/>
                  </a:cubicBezTo>
                  <a:cubicBezTo>
                    <a:pt x="0" y="29"/>
                    <a:pt x="29" y="0"/>
                    <a:pt x="64"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ṩļîḍé">
              <a:extLst>
                <a:ext uri="{FF2B5EF4-FFF2-40B4-BE49-F238E27FC236}">
                  <a16:creationId xmlns:a16="http://schemas.microsoft.com/office/drawing/2014/main" id="{A058DFB0-666C-4DCB-9F6F-2A84FE3D4B3E}"/>
                </a:ext>
              </a:extLst>
            </p:cNvPr>
            <p:cNvSpPr/>
            <p:nvPr/>
          </p:nvSpPr>
          <p:spPr bwMode="auto">
            <a:xfrm>
              <a:off x="4753109" y="1838134"/>
              <a:ext cx="2700761" cy="3145059"/>
            </a:xfrm>
            <a:custGeom>
              <a:avLst/>
              <a:gdLst>
                <a:gd name="T0" fmla="*/ 0 w 768"/>
                <a:gd name="T1" fmla="*/ 64 h 896"/>
                <a:gd name="T2" fmla="*/ 64 w 768"/>
                <a:gd name="T3" fmla="*/ 0 h 896"/>
                <a:gd name="T4" fmla="*/ 768 w 768"/>
                <a:gd name="T5" fmla="*/ 0 h 896"/>
                <a:gd name="T6" fmla="*/ 768 w 768"/>
                <a:gd name="T7" fmla="*/ 832 h 896"/>
                <a:gd name="T8" fmla="*/ 64 w 768"/>
                <a:gd name="T9" fmla="*/ 832 h 896"/>
                <a:gd name="T10" fmla="*/ 0 w 768"/>
                <a:gd name="T11" fmla="*/ 896 h 896"/>
                <a:gd name="T12" fmla="*/ 0 w 768"/>
                <a:gd name="T13" fmla="*/ 64 h 896"/>
              </a:gdLst>
              <a:ahLst/>
              <a:cxnLst>
                <a:cxn ang="0">
                  <a:pos x="T0" y="T1"/>
                </a:cxn>
                <a:cxn ang="0">
                  <a:pos x="T2" y="T3"/>
                </a:cxn>
                <a:cxn ang="0">
                  <a:pos x="T4" y="T5"/>
                </a:cxn>
                <a:cxn ang="0">
                  <a:pos x="T6" y="T7"/>
                </a:cxn>
                <a:cxn ang="0">
                  <a:pos x="T8" y="T9"/>
                </a:cxn>
                <a:cxn ang="0">
                  <a:pos x="T10" y="T11"/>
                </a:cxn>
                <a:cxn ang="0">
                  <a:pos x="T12" y="T13"/>
                </a:cxn>
              </a:cxnLst>
              <a:rect l="0" t="0" r="r" b="b"/>
              <a:pathLst>
                <a:path w="768" h="896">
                  <a:moveTo>
                    <a:pt x="0" y="64"/>
                  </a:moveTo>
                  <a:cubicBezTo>
                    <a:pt x="0" y="29"/>
                    <a:pt x="29" y="0"/>
                    <a:pt x="64" y="0"/>
                  </a:cubicBezTo>
                  <a:cubicBezTo>
                    <a:pt x="768" y="0"/>
                    <a:pt x="768" y="0"/>
                    <a:pt x="768" y="0"/>
                  </a:cubicBezTo>
                  <a:cubicBezTo>
                    <a:pt x="768" y="832"/>
                    <a:pt x="768" y="832"/>
                    <a:pt x="768" y="832"/>
                  </a:cubicBezTo>
                  <a:cubicBezTo>
                    <a:pt x="64" y="832"/>
                    <a:pt x="64" y="832"/>
                    <a:pt x="64" y="832"/>
                  </a:cubicBezTo>
                  <a:cubicBezTo>
                    <a:pt x="29" y="832"/>
                    <a:pt x="0" y="861"/>
                    <a:pt x="0" y="896"/>
                  </a:cubicBezTo>
                  <a:cubicBezTo>
                    <a:pt x="0" y="64"/>
                    <a:pt x="0" y="64"/>
                    <a:pt x="0"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iSļiḍé">
              <a:extLst>
                <a:ext uri="{FF2B5EF4-FFF2-40B4-BE49-F238E27FC236}">
                  <a16:creationId xmlns:a16="http://schemas.microsoft.com/office/drawing/2014/main" id="{6980F77E-9FE6-4372-9F60-1A23EAC9DBAE}"/>
                </a:ext>
              </a:extLst>
            </p:cNvPr>
            <p:cNvSpPr/>
            <p:nvPr/>
          </p:nvSpPr>
          <p:spPr bwMode="auto">
            <a:xfrm>
              <a:off x="4713172" y="1803187"/>
              <a:ext cx="2765658" cy="3938814"/>
            </a:xfrm>
            <a:custGeom>
              <a:avLst/>
              <a:gdLst>
                <a:gd name="T0" fmla="*/ 320 w 788"/>
                <a:gd name="T1" fmla="*/ 1122 h 1122"/>
                <a:gd name="T2" fmla="*/ 320 w 788"/>
                <a:gd name="T3" fmla="*/ 980 h 1122"/>
                <a:gd name="T4" fmla="*/ 74 w 788"/>
                <a:gd name="T5" fmla="*/ 980 h 1122"/>
                <a:gd name="T6" fmla="*/ 74 w 788"/>
                <a:gd name="T7" fmla="*/ 960 h 1122"/>
                <a:gd name="T8" fmla="*/ 340 w 788"/>
                <a:gd name="T9" fmla="*/ 960 h 1122"/>
                <a:gd name="T10" fmla="*/ 340 w 788"/>
                <a:gd name="T11" fmla="*/ 1074 h 1122"/>
                <a:gd name="T12" fmla="*/ 454 w 788"/>
                <a:gd name="T13" fmla="*/ 960 h 1122"/>
                <a:gd name="T14" fmla="*/ 768 w 788"/>
                <a:gd name="T15" fmla="*/ 960 h 1122"/>
                <a:gd name="T16" fmla="*/ 768 w 788"/>
                <a:gd name="T17" fmla="*/ 20 h 1122"/>
                <a:gd name="T18" fmla="*/ 74 w 788"/>
                <a:gd name="T19" fmla="*/ 20 h 1122"/>
                <a:gd name="T20" fmla="*/ 20 w 788"/>
                <a:gd name="T21" fmla="*/ 74 h 1122"/>
                <a:gd name="T22" fmla="*/ 0 w 788"/>
                <a:gd name="T23" fmla="*/ 74 h 1122"/>
                <a:gd name="T24" fmla="*/ 74 w 788"/>
                <a:gd name="T25" fmla="*/ 0 h 1122"/>
                <a:gd name="T26" fmla="*/ 788 w 788"/>
                <a:gd name="T27" fmla="*/ 0 h 1122"/>
                <a:gd name="T28" fmla="*/ 788 w 788"/>
                <a:gd name="T29" fmla="*/ 980 h 1122"/>
                <a:gd name="T30" fmla="*/ 462 w 788"/>
                <a:gd name="T31" fmla="*/ 980 h 1122"/>
                <a:gd name="T32" fmla="*/ 320 w 788"/>
                <a:gd name="T3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8" h="1122">
                  <a:moveTo>
                    <a:pt x="320" y="1122"/>
                  </a:moveTo>
                  <a:cubicBezTo>
                    <a:pt x="320" y="980"/>
                    <a:pt x="320" y="980"/>
                    <a:pt x="320" y="980"/>
                  </a:cubicBezTo>
                  <a:cubicBezTo>
                    <a:pt x="74" y="980"/>
                    <a:pt x="74" y="980"/>
                    <a:pt x="74" y="980"/>
                  </a:cubicBezTo>
                  <a:cubicBezTo>
                    <a:pt x="74" y="960"/>
                    <a:pt x="74" y="960"/>
                    <a:pt x="74" y="960"/>
                  </a:cubicBezTo>
                  <a:cubicBezTo>
                    <a:pt x="340" y="960"/>
                    <a:pt x="340" y="960"/>
                    <a:pt x="340" y="960"/>
                  </a:cubicBezTo>
                  <a:cubicBezTo>
                    <a:pt x="340" y="1074"/>
                    <a:pt x="340" y="1074"/>
                    <a:pt x="340" y="1074"/>
                  </a:cubicBezTo>
                  <a:cubicBezTo>
                    <a:pt x="454" y="960"/>
                    <a:pt x="454" y="960"/>
                    <a:pt x="454" y="960"/>
                  </a:cubicBezTo>
                  <a:cubicBezTo>
                    <a:pt x="768" y="960"/>
                    <a:pt x="768" y="960"/>
                    <a:pt x="768" y="960"/>
                  </a:cubicBezTo>
                  <a:cubicBezTo>
                    <a:pt x="768" y="20"/>
                    <a:pt x="768" y="20"/>
                    <a:pt x="768" y="20"/>
                  </a:cubicBezTo>
                  <a:cubicBezTo>
                    <a:pt x="74" y="20"/>
                    <a:pt x="74" y="20"/>
                    <a:pt x="74" y="20"/>
                  </a:cubicBezTo>
                  <a:cubicBezTo>
                    <a:pt x="44" y="20"/>
                    <a:pt x="20" y="44"/>
                    <a:pt x="20" y="74"/>
                  </a:cubicBezTo>
                  <a:cubicBezTo>
                    <a:pt x="0" y="74"/>
                    <a:pt x="0" y="74"/>
                    <a:pt x="0" y="74"/>
                  </a:cubicBezTo>
                  <a:cubicBezTo>
                    <a:pt x="0" y="33"/>
                    <a:pt x="33" y="0"/>
                    <a:pt x="74" y="0"/>
                  </a:cubicBezTo>
                  <a:cubicBezTo>
                    <a:pt x="788" y="0"/>
                    <a:pt x="788" y="0"/>
                    <a:pt x="788" y="0"/>
                  </a:cubicBezTo>
                  <a:cubicBezTo>
                    <a:pt x="788" y="980"/>
                    <a:pt x="788" y="980"/>
                    <a:pt x="788" y="980"/>
                  </a:cubicBezTo>
                  <a:cubicBezTo>
                    <a:pt x="462" y="980"/>
                    <a:pt x="462" y="980"/>
                    <a:pt x="462" y="980"/>
                  </a:cubicBezTo>
                  <a:lnTo>
                    <a:pt x="320" y="1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20" name="íšľîḍê">
              <a:extLst>
                <a:ext uri="{FF2B5EF4-FFF2-40B4-BE49-F238E27FC236}">
                  <a16:creationId xmlns:a16="http://schemas.microsoft.com/office/drawing/2014/main" id="{6FB076BE-77AA-410B-8503-0BF5571B5285}"/>
                </a:ext>
              </a:extLst>
            </p:cNvPr>
            <p:cNvSpPr/>
            <p:nvPr/>
          </p:nvSpPr>
          <p:spPr bwMode="auto">
            <a:xfrm>
              <a:off x="4713172" y="4723601"/>
              <a:ext cx="259592" cy="519184"/>
            </a:xfrm>
            <a:custGeom>
              <a:avLst/>
              <a:gdLst>
                <a:gd name="T0" fmla="*/ 74 w 74"/>
                <a:gd name="T1" fmla="*/ 148 h 148"/>
                <a:gd name="T2" fmla="*/ 0 w 74"/>
                <a:gd name="T3" fmla="*/ 74 h 148"/>
                <a:gd name="T4" fmla="*/ 74 w 74"/>
                <a:gd name="T5" fmla="*/ 0 h 148"/>
                <a:gd name="T6" fmla="*/ 74 w 74"/>
                <a:gd name="T7" fmla="*/ 20 h 148"/>
                <a:gd name="T8" fmla="*/ 20 w 74"/>
                <a:gd name="T9" fmla="*/ 74 h 148"/>
                <a:gd name="T10" fmla="*/ 74 w 74"/>
                <a:gd name="T11" fmla="*/ 128 h 148"/>
                <a:gd name="T12" fmla="*/ 74 w 74"/>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74" h="148">
                  <a:moveTo>
                    <a:pt x="74" y="148"/>
                  </a:moveTo>
                  <a:cubicBezTo>
                    <a:pt x="33" y="148"/>
                    <a:pt x="0" y="115"/>
                    <a:pt x="0" y="74"/>
                  </a:cubicBezTo>
                  <a:cubicBezTo>
                    <a:pt x="0" y="33"/>
                    <a:pt x="33" y="0"/>
                    <a:pt x="74" y="0"/>
                  </a:cubicBezTo>
                  <a:cubicBezTo>
                    <a:pt x="74" y="20"/>
                    <a:pt x="74" y="20"/>
                    <a:pt x="74" y="20"/>
                  </a:cubicBezTo>
                  <a:cubicBezTo>
                    <a:pt x="44" y="20"/>
                    <a:pt x="20" y="44"/>
                    <a:pt x="20" y="74"/>
                  </a:cubicBezTo>
                  <a:cubicBezTo>
                    <a:pt x="20" y="104"/>
                    <a:pt x="44" y="128"/>
                    <a:pt x="74" y="128"/>
                  </a:cubicBezTo>
                  <a:lnTo>
                    <a:pt x="74"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Sľîḓè">
              <a:extLst>
                <a:ext uri="{FF2B5EF4-FFF2-40B4-BE49-F238E27FC236}">
                  <a16:creationId xmlns:a16="http://schemas.microsoft.com/office/drawing/2014/main" id="{41A19D69-1776-478B-A633-043F8B8DB72F}"/>
                </a:ext>
              </a:extLst>
            </p:cNvPr>
            <p:cNvSpPr/>
            <p:nvPr/>
          </p:nvSpPr>
          <p:spPr bwMode="auto">
            <a:xfrm>
              <a:off x="4713172" y="2062779"/>
              <a:ext cx="69890" cy="29204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í$líḑê">
              <a:extLst>
                <a:ext uri="{FF2B5EF4-FFF2-40B4-BE49-F238E27FC236}">
                  <a16:creationId xmlns:a16="http://schemas.microsoft.com/office/drawing/2014/main" id="{44655726-AC61-4330-8271-CA509BD74CFF}"/>
                </a:ext>
              </a:extLst>
            </p:cNvPr>
            <p:cNvSpPr/>
            <p:nvPr/>
          </p:nvSpPr>
          <p:spPr bwMode="auto">
            <a:xfrm>
              <a:off x="4972764" y="4723601"/>
              <a:ext cx="2471122"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i$1íḋe">
              <a:extLst>
                <a:ext uri="{FF2B5EF4-FFF2-40B4-BE49-F238E27FC236}">
                  <a16:creationId xmlns:a16="http://schemas.microsoft.com/office/drawing/2014/main" id="{63DFF752-2671-47D1-9D83-2ECBD381D639}"/>
                </a:ext>
              </a:extLst>
            </p:cNvPr>
            <p:cNvSpPr/>
            <p:nvPr/>
          </p:nvSpPr>
          <p:spPr bwMode="auto">
            <a:xfrm>
              <a:off x="5197413" y="3375718"/>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îṩḻiḓe">
              <a:extLst>
                <a:ext uri="{FF2B5EF4-FFF2-40B4-BE49-F238E27FC236}">
                  <a16:creationId xmlns:a16="http://schemas.microsoft.com/office/drawing/2014/main" id="{057E8446-8639-454E-9A49-96E171D0C5B2}"/>
                </a:ext>
              </a:extLst>
            </p:cNvPr>
            <p:cNvSpPr/>
            <p:nvPr/>
          </p:nvSpPr>
          <p:spPr bwMode="auto">
            <a:xfrm>
              <a:off x="5197413" y="3151070"/>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ṡ1íḓè">
              <a:extLst>
                <a:ext uri="{FF2B5EF4-FFF2-40B4-BE49-F238E27FC236}">
                  <a16:creationId xmlns:a16="http://schemas.microsoft.com/office/drawing/2014/main" id="{D3DFE96D-4F14-4C93-91D4-78720F20527D}"/>
                </a:ext>
              </a:extLst>
            </p:cNvPr>
            <p:cNvSpPr/>
            <p:nvPr/>
          </p:nvSpPr>
          <p:spPr bwMode="auto">
            <a:xfrm>
              <a:off x="5197413" y="2926424"/>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6" name="组合 2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BC6E45E-3759-45C6-B19B-55B1A43A27C9}"/>
              </a:ext>
            </a:extLst>
          </p:cNvPr>
          <p:cNvGrpSpPr>
            <a:grpSpLocks noChangeAspect="1"/>
          </p:cNvGrpSpPr>
          <p:nvPr/>
        </p:nvGrpSpPr>
        <p:grpSpPr>
          <a:xfrm>
            <a:off x="4383687" y="2000444"/>
            <a:ext cx="2303462" cy="2252836"/>
            <a:chOff x="3792538" y="1168400"/>
            <a:chExt cx="4622800" cy="4521200"/>
          </a:xfrm>
          <a:effectLst>
            <a:outerShdw blurRad="50800" dist="38100" dir="5400000" algn="t" rotWithShape="0">
              <a:prstClr val="black">
                <a:alpha val="40000"/>
              </a:prstClr>
            </a:outerShdw>
          </a:effectLst>
        </p:grpSpPr>
        <p:sp>
          <p:nvSpPr>
            <p:cNvPr id="27" name="íṥḷïḓé">
              <a:extLst>
                <a:ext uri="{FF2B5EF4-FFF2-40B4-BE49-F238E27FC236}">
                  <a16:creationId xmlns:a16="http://schemas.microsoft.com/office/drawing/2014/main" id="{74677BC3-ABBB-4AA7-882B-651AC5C58FB0}"/>
                </a:ext>
              </a:extLst>
            </p:cNvPr>
            <p:cNvSpPr/>
            <p:nvPr/>
          </p:nvSpPr>
          <p:spPr bwMode="auto">
            <a:xfrm>
              <a:off x="4953001" y="5454650"/>
              <a:ext cx="2238375" cy="234950"/>
            </a:xfrm>
            <a:prstGeom prst="ellipse">
              <a:avLst/>
            </a:prstGeom>
            <a:solidFill>
              <a:srgbClr val="BDC9C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ļîḍe">
              <a:extLst>
                <a:ext uri="{FF2B5EF4-FFF2-40B4-BE49-F238E27FC236}">
                  <a16:creationId xmlns:a16="http://schemas.microsoft.com/office/drawing/2014/main" id="{1A8F6695-293B-48CD-9650-295EF8CAE3B3}"/>
                </a:ext>
              </a:extLst>
            </p:cNvPr>
            <p:cNvSpPr/>
            <p:nvPr/>
          </p:nvSpPr>
          <p:spPr bwMode="auto">
            <a:xfrm>
              <a:off x="4902201" y="1168400"/>
              <a:ext cx="2328863" cy="4386263"/>
            </a:xfrm>
            <a:custGeom>
              <a:avLst/>
              <a:gdLst>
                <a:gd name="T0" fmla="*/ 828 w 829"/>
                <a:gd name="T1" fmla="*/ 782 h 1564"/>
                <a:gd name="T2" fmla="*/ 828 w 829"/>
                <a:gd name="T3" fmla="*/ 1401 h 1564"/>
                <a:gd name="T4" fmla="*/ 826 w 829"/>
                <a:gd name="T5" fmla="*/ 1473 h 1564"/>
                <a:gd name="T6" fmla="*/ 817 w 829"/>
                <a:gd name="T7" fmla="*/ 1515 h 1564"/>
                <a:gd name="T8" fmla="*/ 778 w 829"/>
                <a:gd name="T9" fmla="*/ 1551 h 1564"/>
                <a:gd name="T10" fmla="*/ 715 w 829"/>
                <a:gd name="T11" fmla="*/ 1562 h 1564"/>
                <a:gd name="T12" fmla="*/ 430 w 829"/>
                <a:gd name="T13" fmla="*/ 1563 h 1564"/>
                <a:gd name="T14" fmla="*/ 135 w 829"/>
                <a:gd name="T15" fmla="*/ 1563 h 1564"/>
                <a:gd name="T16" fmla="*/ 70 w 829"/>
                <a:gd name="T17" fmla="*/ 1557 h 1564"/>
                <a:gd name="T18" fmla="*/ 36 w 829"/>
                <a:gd name="T19" fmla="*/ 1544 h 1564"/>
                <a:gd name="T20" fmla="*/ 10 w 829"/>
                <a:gd name="T21" fmla="*/ 1512 h 1564"/>
                <a:gd name="T22" fmla="*/ 0 w 829"/>
                <a:gd name="T23" fmla="*/ 1444 h 1564"/>
                <a:gd name="T24" fmla="*/ 0 w 829"/>
                <a:gd name="T25" fmla="*/ 901 h 1564"/>
                <a:gd name="T26" fmla="*/ 0 w 829"/>
                <a:gd name="T27" fmla="*/ 161 h 1564"/>
                <a:gd name="T28" fmla="*/ 2 w 829"/>
                <a:gd name="T29" fmla="*/ 90 h 1564"/>
                <a:gd name="T30" fmla="*/ 11 w 829"/>
                <a:gd name="T31" fmla="*/ 48 h 1564"/>
                <a:gd name="T32" fmla="*/ 50 w 829"/>
                <a:gd name="T33" fmla="*/ 12 h 1564"/>
                <a:gd name="T34" fmla="*/ 111 w 829"/>
                <a:gd name="T35" fmla="*/ 1 h 1564"/>
                <a:gd name="T36" fmla="*/ 413 w 829"/>
                <a:gd name="T37" fmla="*/ 0 h 1564"/>
                <a:gd name="T38" fmla="*/ 516 w 829"/>
                <a:gd name="T39" fmla="*/ 0 h 1564"/>
                <a:gd name="T40" fmla="*/ 679 w 829"/>
                <a:gd name="T41" fmla="*/ 0 h 1564"/>
                <a:gd name="T42" fmla="*/ 759 w 829"/>
                <a:gd name="T43" fmla="*/ 6 h 1564"/>
                <a:gd name="T44" fmla="*/ 800 w 829"/>
                <a:gd name="T45" fmla="*/ 25 h 1564"/>
                <a:gd name="T46" fmla="*/ 824 w 829"/>
                <a:gd name="T47" fmla="*/ 72 h 1564"/>
                <a:gd name="T48" fmla="*/ 828 w 829"/>
                <a:gd name="T49" fmla="*/ 137 h 1564"/>
                <a:gd name="T50" fmla="*/ 828 w 829"/>
                <a:gd name="T51" fmla="*/ 726 h 1564"/>
                <a:gd name="T52" fmla="*/ 828 w 829"/>
                <a:gd name="T53" fmla="*/ 782 h 1564"/>
                <a:gd name="T54" fmla="*/ 828 w 829"/>
                <a:gd name="T55" fmla="*/ 782 h 1564"/>
                <a:gd name="T56" fmla="*/ 414 w 829"/>
                <a:gd name="T57" fmla="*/ 12 h 1564"/>
                <a:gd name="T58" fmla="*/ 151 w 829"/>
                <a:gd name="T59" fmla="*/ 12 h 1564"/>
                <a:gd name="T60" fmla="*/ 84 w 829"/>
                <a:gd name="T61" fmla="*/ 15 h 1564"/>
                <a:gd name="T62" fmla="*/ 50 w 829"/>
                <a:gd name="T63" fmla="*/ 25 h 1564"/>
                <a:gd name="T64" fmla="*/ 15 w 829"/>
                <a:gd name="T65" fmla="*/ 77 h 1564"/>
                <a:gd name="T66" fmla="*/ 12 w 829"/>
                <a:gd name="T67" fmla="*/ 152 h 1564"/>
                <a:gd name="T68" fmla="*/ 12 w 829"/>
                <a:gd name="T69" fmla="*/ 746 h 1564"/>
                <a:gd name="T70" fmla="*/ 11 w 829"/>
                <a:gd name="T71" fmla="*/ 851 h 1564"/>
                <a:gd name="T72" fmla="*/ 11 w 829"/>
                <a:gd name="T73" fmla="*/ 951 h 1564"/>
                <a:gd name="T74" fmla="*/ 13 w 829"/>
                <a:gd name="T75" fmla="*/ 1462 h 1564"/>
                <a:gd name="T76" fmla="*/ 15 w 829"/>
                <a:gd name="T77" fmla="*/ 1488 h 1564"/>
                <a:gd name="T78" fmla="*/ 50 w 829"/>
                <a:gd name="T79" fmla="*/ 1539 h 1564"/>
                <a:gd name="T80" fmla="*/ 76 w 829"/>
                <a:gd name="T81" fmla="*/ 1547 h 1564"/>
                <a:gd name="T82" fmla="*/ 153 w 829"/>
                <a:gd name="T83" fmla="*/ 1552 h 1564"/>
                <a:gd name="T84" fmla="*/ 668 w 829"/>
                <a:gd name="T85" fmla="*/ 1552 h 1564"/>
                <a:gd name="T86" fmla="*/ 744 w 829"/>
                <a:gd name="T87" fmla="*/ 1549 h 1564"/>
                <a:gd name="T88" fmla="*/ 778 w 829"/>
                <a:gd name="T89" fmla="*/ 1539 h 1564"/>
                <a:gd name="T90" fmla="*/ 813 w 829"/>
                <a:gd name="T91" fmla="*/ 1486 h 1564"/>
                <a:gd name="T92" fmla="*/ 816 w 829"/>
                <a:gd name="T93" fmla="*/ 1411 h 1564"/>
                <a:gd name="T94" fmla="*/ 816 w 829"/>
                <a:gd name="T95" fmla="*/ 818 h 1564"/>
                <a:gd name="T96" fmla="*/ 817 w 829"/>
                <a:gd name="T97" fmla="*/ 646 h 1564"/>
                <a:gd name="T98" fmla="*/ 816 w 829"/>
                <a:gd name="T99" fmla="*/ 101 h 1564"/>
                <a:gd name="T100" fmla="*/ 813 w 829"/>
                <a:gd name="T101" fmla="*/ 75 h 1564"/>
                <a:gd name="T102" fmla="*/ 778 w 829"/>
                <a:gd name="T103" fmla="*/ 25 h 1564"/>
                <a:gd name="T104" fmla="*/ 752 w 829"/>
                <a:gd name="T105" fmla="*/ 16 h 1564"/>
                <a:gd name="T106" fmla="*/ 679 w 829"/>
                <a:gd name="T107" fmla="*/ 12 h 1564"/>
                <a:gd name="T108" fmla="*/ 487 w 829"/>
                <a:gd name="T109" fmla="*/ 12 h 1564"/>
                <a:gd name="T110" fmla="*/ 414 w 829"/>
                <a:gd name="T111" fmla="*/ 12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9" h="1564">
                  <a:moveTo>
                    <a:pt x="828" y="782"/>
                  </a:moveTo>
                  <a:cubicBezTo>
                    <a:pt x="828" y="988"/>
                    <a:pt x="828" y="1195"/>
                    <a:pt x="828" y="1401"/>
                  </a:cubicBezTo>
                  <a:cubicBezTo>
                    <a:pt x="828" y="1425"/>
                    <a:pt x="828" y="1449"/>
                    <a:pt x="826" y="1473"/>
                  </a:cubicBezTo>
                  <a:cubicBezTo>
                    <a:pt x="825" y="1487"/>
                    <a:pt x="821" y="1502"/>
                    <a:pt x="817" y="1515"/>
                  </a:cubicBezTo>
                  <a:cubicBezTo>
                    <a:pt x="810" y="1534"/>
                    <a:pt x="795" y="1544"/>
                    <a:pt x="778" y="1551"/>
                  </a:cubicBezTo>
                  <a:cubicBezTo>
                    <a:pt x="758" y="1560"/>
                    <a:pt x="736" y="1562"/>
                    <a:pt x="715" y="1562"/>
                  </a:cubicBezTo>
                  <a:cubicBezTo>
                    <a:pt x="620" y="1563"/>
                    <a:pt x="525" y="1563"/>
                    <a:pt x="430" y="1563"/>
                  </a:cubicBezTo>
                  <a:cubicBezTo>
                    <a:pt x="332" y="1563"/>
                    <a:pt x="233" y="1564"/>
                    <a:pt x="135" y="1563"/>
                  </a:cubicBezTo>
                  <a:cubicBezTo>
                    <a:pt x="113" y="1563"/>
                    <a:pt x="91" y="1561"/>
                    <a:pt x="70" y="1557"/>
                  </a:cubicBezTo>
                  <a:cubicBezTo>
                    <a:pt x="58" y="1555"/>
                    <a:pt x="47" y="1549"/>
                    <a:pt x="36" y="1544"/>
                  </a:cubicBezTo>
                  <a:cubicBezTo>
                    <a:pt x="23" y="1537"/>
                    <a:pt x="15" y="1526"/>
                    <a:pt x="10" y="1512"/>
                  </a:cubicBezTo>
                  <a:cubicBezTo>
                    <a:pt x="2" y="1490"/>
                    <a:pt x="0" y="1467"/>
                    <a:pt x="0" y="1444"/>
                  </a:cubicBezTo>
                  <a:cubicBezTo>
                    <a:pt x="0" y="1263"/>
                    <a:pt x="0" y="1082"/>
                    <a:pt x="0" y="901"/>
                  </a:cubicBezTo>
                  <a:cubicBezTo>
                    <a:pt x="0" y="654"/>
                    <a:pt x="0" y="407"/>
                    <a:pt x="0" y="161"/>
                  </a:cubicBezTo>
                  <a:cubicBezTo>
                    <a:pt x="0" y="137"/>
                    <a:pt x="0" y="114"/>
                    <a:pt x="2" y="90"/>
                  </a:cubicBezTo>
                  <a:cubicBezTo>
                    <a:pt x="3" y="76"/>
                    <a:pt x="7" y="62"/>
                    <a:pt x="11" y="48"/>
                  </a:cubicBezTo>
                  <a:cubicBezTo>
                    <a:pt x="18" y="30"/>
                    <a:pt x="33" y="20"/>
                    <a:pt x="50" y="12"/>
                  </a:cubicBezTo>
                  <a:cubicBezTo>
                    <a:pt x="69" y="4"/>
                    <a:pt x="90" y="1"/>
                    <a:pt x="111" y="1"/>
                  </a:cubicBezTo>
                  <a:cubicBezTo>
                    <a:pt x="212" y="1"/>
                    <a:pt x="312" y="1"/>
                    <a:pt x="413" y="0"/>
                  </a:cubicBezTo>
                  <a:cubicBezTo>
                    <a:pt x="447" y="0"/>
                    <a:pt x="481" y="0"/>
                    <a:pt x="516" y="0"/>
                  </a:cubicBezTo>
                  <a:cubicBezTo>
                    <a:pt x="570" y="1"/>
                    <a:pt x="625" y="1"/>
                    <a:pt x="679" y="0"/>
                  </a:cubicBezTo>
                  <a:cubicBezTo>
                    <a:pt x="706" y="0"/>
                    <a:pt x="733" y="1"/>
                    <a:pt x="759" y="6"/>
                  </a:cubicBezTo>
                  <a:cubicBezTo>
                    <a:pt x="774" y="9"/>
                    <a:pt x="788" y="15"/>
                    <a:pt x="800" y="25"/>
                  </a:cubicBezTo>
                  <a:cubicBezTo>
                    <a:pt x="815" y="37"/>
                    <a:pt x="820" y="54"/>
                    <a:pt x="824" y="72"/>
                  </a:cubicBezTo>
                  <a:cubicBezTo>
                    <a:pt x="829" y="94"/>
                    <a:pt x="828" y="116"/>
                    <a:pt x="828" y="137"/>
                  </a:cubicBezTo>
                  <a:cubicBezTo>
                    <a:pt x="828" y="334"/>
                    <a:pt x="828" y="530"/>
                    <a:pt x="828" y="726"/>
                  </a:cubicBezTo>
                  <a:cubicBezTo>
                    <a:pt x="828" y="745"/>
                    <a:pt x="828" y="763"/>
                    <a:pt x="828" y="782"/>
                  </a:cubicBezTo>
                  <a:cubicBezTo>
                    <a:pt x="828" y="782"/>
                    <a:pt x="828" y="782"/>
                    <a:pt x="828" y="782"/>
                  </a:cubicBezTo>
                  <a:moveTo>
                    <a:pt x="414" y="12"/>
                  </a:moveTo>
                  <a:cubicBezTo>
                    <a:pt x="327" y="12"/>
                    <a:pt x="239" y="12"/>
                    <a:pt x="151" y="12"/>
                  </a:cubicBezTo>
                  <a:cubicBezTo>
                    <a:pt x="129" y="12"/>
                    <a:pt x="107" y="13"/>
                    <a:pt x="84" y="15"/>
                  </a:cubicBezTo>
                  <a:cubicBezTo>
                    <a:pt x="73" y="16"/>
                    <a:pt x="61" y="20"/>
                    <a:pt x="50" y="25"/>
                  </a:cubicBezTo>
                  <a:cubicBezTo>
                    <a:pt x="27" y="34"/>
                    <a:pt x="17" y="54"/>
                    <a:pt x="15" y="77"/>
                  </a:cubicBezTo>
                  <a:cubicBezTo>
                    <a:pt x="13" y="102"/>
                    <a:pt x="12" y="127"/>
                    <a:pt x="12" y="152"/>
                  </a:cubicBezTo>
                  <a:cubicBezTo>
                    <a:pt x="12" y="350"/>
                    <a:pt x="12" y="548"/>
                    <a:pt x="12" y="746"/>
                  </a:cubicBezTo>
                  <a:cubicBezTo>
                    <a:pt x="12" y="781"/>
                    <a:pt x="12" y="816"/>
                    <a:pt x="11" y="851"/>
                  </a:cubicBezTo>
                  <a:cubicBezTo>
                    <a:pt x="11" y="884"/>
                    <a:pt x="11" y="918"/>
                    <a:pt x="11" y="951"/>
                  </a:cubicBezTo>
                  <a:cubicBezTo>
                    <a:pt x="12" y="1121"/>
                    <a:pt x="12" y="1292"/>
                    <a:pt x="13" y="1462"/>
                  </a:cubicBezTo>
                  <a:cubicBezTo>
                    <a:pt x="13" y="1471"/>
                    <a:pt x="14" y="1480"/>
                    <a:pt x="15" y="1488"/>
                  </a:cubicBezTo>
                  <a:cubicBezTo>
                    <a:pt x="18" y="1511"/>
                    <a:pt x="28" y="1529"/>
                    <a:pt x="50" y="1539"/>
                  </a:cubicBezTo>
                  <a:cubicBezTo>
                    <a:pt x="58" y="1542"/>
                    <a:pt x="67" y="1546"/>
                    <a:pt x="76" y="1547"/>
                  </a:cubicBezTo>
                  <a:cubicBezTo>
                    <a:pt x="102" y="1550"/>
                    <a:pt x="127" y="1552"/>
                    <a:pt x="153" y="1552"/>
                  </a:cubicBezTo>
                  <a:cubicBezTo>
                    <a:pt x="324" y="1552"/>
                    <a:pt x="496" y="1552"/>
                    <a:pt x="668" y="1552"/>
                  </a:cubicBezTo>
                  <a:cubicBezTo>
                    <a:pt x="693" y="1552"/>
                    <a:pt x="719" y="1551"/>
                    <a:pt x="744" y="1549"/>
                  </a:cubicBezTo>
                  <a:cubicBezTo>
                    <a:pt x="755" y="1548"/>
                    <a:pt x="767" y="1543"/>
                    <a:pt x="778" y="1539"/>
                  </a:cubicBezTo>
                  <a:cubicBezTo>
                    <a:pt x="801" y="1530"/>
                    <a:pt x="811" y="1510"/>
                    <a:pt x="813" y="1486"/>
                  </a:cubicBezTo>
                  <a:cubicBezTo>
                    <a:pt x="815" y="1461"/>
                    <a:pt x="816" y="1436"/>
                    <a:pt x="816" y="1411"/>
                  </a:cubicBezTo>
                  <a:cubicBezTo>
                    <a:pt x="817" y="1213"/>
                    <a:pt x="816" y="1015"/>
                    <a:pt x="816" y="818"/>
                  </a:cubicBezTo>
                  <a:cubicBezTo>
                    <a:pt x="816" y="760"/>
                    <a:pt x="817" y="703"/>
                    <a:pt x="817" y="646"/>
                  </a:cubicBezTo>
                  <a:cubicBezTo>
                    <a:pt x="816" y="465"/>
                    <a:pt x="816" y="283"/>
                    <a:pt x="816" y="101"/>
                  </a:cubicBezTo>
                  <a:cubicBezTo>
                    <a:pt x="815" y="93"/>
                    <a:pt x="814" y="84"/>
                    <a:pt x="813" y="75"/>
                  </a:cubicBezTo>
                  <a:cubicBezTo>
                    <a:pt x="810" y="53"/>
                    <a:pt x="800" y="34"/>
                    <a:pt x="778" y="25"/>
                  </a:cubicBezTo>
                  <a:cubicBezTo>
                    <a:pt x="770" y="21"/>
                    <a:pt x="761" y="17"/>
                    <a:pt x="752" y="16"/>
                  </a:cubicBezTo>
                  <a:cubicBezTo>
                    <a:pt x="727" y="14"/>
                    <a:pt x="703" y="12"/>
                    <a:pt x="679" y="12"/>
                  </a:cubicBezTo>
                  <a:cubicBezTo>
                    <a:pt x="615" y="12"/>
                    <a:pt x="551" y="12"/>
                    <a:pt x="487" y="12"/>
                  </a:cubicBezTo>
                  <a:cubicBezTo>
                    <a:pt x="463" y="12"/>
                    <a:pt x="438" y="12"/>
                    <a:pt x="414"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iḍé">
              <a:extLst>
                <a:ext uri="{FF2B5EF4-FFF2-40B4-BE49-F238E27FC236}">
                  <a16:creationId xmlns:a16="http://schemas.microsoft.com/office/drawing/2014/main" id="{2FAE8494-2572-4EF7-8D56-3E548B0F81EC}"/>
                </a:ext>
              </a:extLst>
            </p:cNvPr>
            <p:cNvSpPr/>
            <p:nvPr/>
          </p:nvSpPr>
          <p:spPr bwMode="auto">
            <a:xfrm>
              <a:off x="4933951" y="1201738"/>
              <a:ext cx="2263775" cy="4319588"/>
            </a:xfrm>
            <a:custGeom>
              <a:avLst/>
              <a:gdLst>
                <a:gd name="T0" fmla="*/ 403 w 806"/>
                <a:gd name="T1" fmla="*/ 0 h 1540"/>
                <a:gd name="T2" fmla="*/ 668 w 806"/>
                <a:gd name="T3" fmla="*/ 0 h 1540"/>
                <a:gd name="T4" fmla="*/ 741 w 806"/>
                <a:gd name="T5" fmla="*/ 4 h 1540"/>
                <a:gd name="T6" fmla="*/ 767 w 806"/>
                <a:gd name="T7" fmla="*/ 13 h 1540"/>
                <a:gd name="T8" fmla="*/ 802 w 806"/>
                <a:gd name="T9" fmla="*/ 63 h 1540"/>
                <a:gd name="T10" fmla="*/ 805 w 806"/>
                <a:gd name="T11" fmla="*/ 89 h 1540"/>
                <a:gd name="T12" fmla="*/ 806 w 806"/>
                <a:gd name="T13" fmla="*/ 634 h 1540"/>
                <a:gd name="T14" fmla="*/ 805 w 806"/>
                <a:gd name="T15" fmla="*/ 806 h 1540"/>
                <a:gd name="T16" fmla="*/ 805 w 806"/>
                <a:gd name="T17" fmla="*/ 1399 h 1540"/>
                <a:gd name="T18" fmla="*/ 802 w 806"/>
                <a:gd name="T19" fmla="*/ 1474 h 1540"/>
                <a:gd name="T20" fmla="*/ 767 w 806"/>
                <a:gd name="T21" fmla="*/ 1527 h 1540"/>
                <a:gd name="T22" fmla="*/ 733 w 806"/>
                <a:gd name="T23" fmla="*/ 1537 h 1540"/>
                <a:gd name="T24" fmla="*/ 657 w 806"/>
                <a:gd name="T25" fmla="*/ 1540 h 1540"/>
                <a:gd name="T26" fmla="*/ 142 w 806"/>
                <a:gd name="T27" fmla="*/ 1540 h 1540"/>
                <a:gd name="T28" fmla="*/ 65 w 806"/>
                <a:gd name="T29" fmla="*/ 1535 h 1540"/>
                <a:gd name="T30" fmla="*/ 39 w 806"/>
                <a:gd name="T31" fmla="*/ 1527 h 1540"/>
                <a:gd name="T32" fmla="*/ 4 w 806"/>
                <a:gd name="T33" fmla="*/ 1476 h 1540"/>
                <a:gd name="T34" fmla="*/ 2 w 806"/>
                <a:gd name="T35" fmla="*/ 1450 h 1540"/>
                <a:gd name="T36" fmla="*/ 0 w 806"/>
                <a:gd name="T37" fmla="*/ 939 h 1540"/>
                <a:gd name="T38" fmla="*/ 0 w 806"/>
                <a:gd name="T39" fmla="*/ 839 h 1540"/>
                <a:gd name="T40" fmla="*/ 1 w 806"/>
                <a:gd name="T41" fmla="*/ 734 h 1540"/>
                <a:gd name="T42" fmla="*/ 1 w 806"/>
                <a:gd name="T43" fmla="*/ 140 h 1540"/>
                <a:gd name="T44" fmla="*/ 4 w 806"/>
                <a:gd name="T45" fmla="*/ 65 h 1540"/>
                <a:gd name="T46" fmla="*/ 39 w 806"/>
                <a:gd name="T47" fmla="*/ 13 h 1540"/>
                <a:gd name="T48" fmla="*/ 73 w 806"/>
                <a:gd name="T49" fmla="*/ 3 h 1540"/>
                <a:gd name="T50" fmla="*/ 140 w 806"/>
                <a:gd name="T51" fmla="*/ 0 h 1540"/>
                <a:gd name="T52" fmla="*/ 403 w 806"/>
                <a:gd name="T53" fmla="*/ 0 h 1540"/>
                <a:gd name="T54" fmla="*/ 750 w 806"/>
                <a:gd name="T55" fmla="*/ 715 h 1540"/>
                <a:gd name="T56" fmla="*/ 750 w 806"/>
                <a:gd name="T57" fmla="*/ 674 h 1540"/>
                <a:gd name="T58" fmla="*/ 750 w 806"/>
                <a:gd name="T59" fmla="*/ 181 h 1540"/>
                <a:gd name="T60" fmla="*/ 747 w 806"/>
                <a:gd name="T61" fmla="*/ 128 h 1540"/>
                <a:gd name="T62" fmla="*/ 713 w 806"/>
                <a:gd name="T63" fmla="*/ 79 h 1540"/>
                <a:gd name="T64" fmla="*/ 692 w 806"/>
                <a:gd name="T65" fmla="*/ 71 h 1540"/>
                <a:gd name="T66" fmla="*/ 625 w 806"/>
                <a:gd name="T67" fmla="*/ 66 h 1540"/>
                <a:gd name="T68" fmla="*/ 448 w 806"/>
                <a:gd name="T69" fmla="*/ 67 h 1540"/>
                <a:gd name="T70" fmla="*/ 272 w 806"/>
                <a:gd name="T71" fmla="*/ 67 h 1540"/>
                <a:gd name="T72" fmla="*/ 134 w 806"/>
                <a:gd name="T73" fmla="*/ 69 h 1540"/>
                <a:gd name="T74" fmla="*/ 97 w 806"/>
                <a:gd name="T75" fmla="*/ 77 h 1540"/>
                <a:gd name="T76" fmla="*/ 62 w 806"/>
                <a:gd name="T77" fmla="*/ 115 h 1540"/>
                <a:gd name="T78" fmla="*/ 56 w 806"/>
                <a:gd name="T79" fmla="*/ 168 h 1540"/>
                <a:gd name="T80" fmla="*/ 56 w 806"/>
                <a:gd name="T81" fmla="*/ 469 h 1540"/>
                <a:gd name="T82" fmla="*/ 56 w 806"/>
                <a:gd name="T83" fmla="*/ 900 h 1540"/>
                <a:gd name="T84" fmla="*/ 56 w 806"/>
                <a:gd name="T85" fmla="*/ 1253 h 1540"/>
                <a:gd name="T86" fmla="*/ 59 w 806"/>
                <a:gd name="T87" fmla="*/ 1301 h 1540"/>
                <a:gd name="T88" fmla="*/ 96 w 806"/>
                <a:gd name="T89" fmla="*/ 1352 h 1540"/>
                <a:gd name="T90" fmla="*/ 133 w 806"/>
                <a:gd name="T91" fmla="*/ 1361 h 1540"/>
                <a:gd name="T92" fmla="*/ 226 w 806"/>
                <a:gd name="T93" fmla="*/ 1363 h 1540"/>
                <a:gd name="T94" fmla="*/ 631 w 806"/>
                <a:gd name="T95" fmla="*/ 1363 h 1540"/>
                <a:gd name="T96" fmla="*/ 692 w 806"/>
                <a:gd name="T97" fmla="*/ 1358 h 1540"/>
                <a:gd name="T98" fmla="*/ 747 w 806"/>
                <a:gd name="T99" fmla="*/ 1298 h 1540"/>
                <a:gd name="T100" fmla="*/ 750 w 806"/>
                <a:gd name="T101" fmla="*/ 1239 h 1540"/>
                <a:gd name="T102" fmla="*/ 750 w 806"/>
                <a:gd name="T103" fmla="*/ 871 h 1540"/>
                <a:gd name="T104" fmla="*/ 750 w 806"/>
                <a:gd name="T105" fmla="*/ 715 h 1540"/>
                <a:gd name="T106" fmla="*/ 410 w 806"/>
                <a:gd name="T107" fmla="*/ 1499 h 1540"/>
                <a:gd name="T108" fmla="*/ 467 w 806"/>
                <a:gd name="T109" fmla="*/ 1443 h 1540"/>
                <a:gd name="T110" fmla="*/ 411 w 806"/>
                <a:gd name="T111" fmla="*/ 1386 h 1540"/>
                <a:gd name="T112" fmla="*/ 354 w 806"/>
                <a:gd name="T113" fmla="*/ 1442 h 1540"/>
                <a:gd name="T114" fmla="*/ 410 w 806"/>
                <a:gd name="T115" fmla="*/ 1499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06" h="1540">
                  <a:moveTo>
                    <a:pt x="403" y="0"/>
                  </a:moveTo>
                  <a:cubicBezTo>
                    <a:pt x="491" y="0"/>
                    <a:pt x="579" y="0"/>
                    <a:pt x="668" y="0"/>
                  </a:cubicBezTo>
                  <a:cubicBezTo>
                    <a:pt x="692" y="0"/>
                    <a:pt x="716" y="2"/>
                    <a:pt x="741" y="4"/>
                  </a:cubicBezTo>
                  <a:cubicBezTo>
                    <a:pt x="750" y="5"/>
                    <a:pt x="759" y="9"/>
                    <a:pt x="767" y="13"/>
                  </a:cubicBezTo>
                  <a:cubicBezTo>
                    <a:pt x="789" y="22"/>
                    <a:pt x="799" y="41"/>
                    <a:pt x="802" y="63"/>
                  </a:cubicBezTo>
                  <a:cubicBezTo>
                    <a:pt x="803" y="72"/>
                    <a:pt x="804" y="81"/>
                    <a:pt x="805" y="89"/>
                  </a:cubicBezTo>
                  <a:cubicBezTo>
                    <a:pt x="805" y="271"/>
                    <a:pt x="805" y="453"/>
                    <a:pt x="806" y="634"/>
                  </a:cubicBezTo>
                  <a:cubicBezTo>
                    <a:pt x="806" y="691"/>
                    <a:pt x="805" y="748"/>
                    <a:pt x="805" y="806"/>
                  </a:cubicBezTo>
                  <a:cubicBezTo>
                    <a:pt x="805" y="1003"/>
                    <a:pt x="806" y="1201"/>
                    <a:pt x="805" y="1399"/>
                  </a:cubicBezTo>
                  <a:cubicBezTo>
                    <a:pt x="805" y="1424"/>
                    <a:pt x="804" y="1449"/>
                    <a:pt x="802" y="1474"/>
                  </a:cubicBezTo>
                  <a:cubicBezTo>
                    <a:pt x="800" y="1498"/>
                    <a:pt x="790" y="1518"/>
                    <a:pt x="767" y="1527"/>
                  </a:cubicBezTo>
                  <a:cubicBezTo>
                    <a:pt x="756" y="1531"/>
                    <a:pt x="744" y="1536"/>
                    <a:pt x="733" y="1537"/>
                  </a:cubicBezTo>
                  <a:cubicBezTo>
                    <a:pt x="708" y="1539"/>
                    <a:pt x="682" y="1540"/>
                    <a:pt x="657" y="1540"/>
                  </a:cubicBezTo>
                  <a:cubicBezTo>
                    <a:pt x="485" y="1540"/>
                    <a:pt x="313" y="1540"/>
                    <a:pt x="142" y="1540"/>
                  </a:cubicBezTo>
                  <a:cubicBezTo>
                    <a:pt x="116" y="1540"/>
                    <a:pt x="91" y="1538"/>
                    <a:pt x="65" y="1535"/>
                  </a:cubicBezTo>
                  <a:cubicBezTo>
                    <a:pt x="56" y="1534"/>
                    <a:pt x="47" y="1530"/>
                    <a:pt x="39" y="1527"/>
                  </a:cubicBezTo>
                  <a:cubicBezTo>
                    <a:pt x="17" y="1517"/>
                    <a:pt x="7" y="1499"/>
                    <a:pt x="4" y="1476"/>
                  </a:cubicBezTo>
                  <a:cubicBezTo>
                    <a:pt x="3" y="1468"/>
                    <a:pt x="2" y="1459"/>
                    <a:pt x="2" y="1450"/>
                  </a:cubicBezTo>
                  <a:cubicBezTo>
                    <a:pt x="1" y="1280"/>
                    <a:pt x="1" y="1109"/>
                    <a:pt x="0" y="939"/>
                  </a:cubicBezTo>
                  <a:cubicBezTo>
                    <a:pt x="0" y="906"/>
                    <a:pt x="0" y="872"/>
                    <a:pt x="0" y="839"/>
                  </a:cubicBezTo>
                  <a:cubicBezTo>
                    <a:pt x="1" y="804"/>
                    <a:pt x="1" y="769"/>
                    <a:pt x="1" y="734"/>
                  </a:cubicBezTo>
                  <a:cubicBezTo>
                    <a:pt x="1" y="536"/>
                    <a:pt x="1" y="338"/>
                    <a:pt x="1" y="140"/>
                  </a:cubicBezTo>
                  <a:cubicBezTo>
                    <a:pt x="1" y="115"/>
                    <a:pt x="2" y="90"/>
                    <a:pt x="4" y="65"/>
                  </a:cubicBezTo>
                  <a:cubicBezTo>
                    <a:pt x="6" y="42"/>
                    <a:pt x="16" y="22"/>
                    <a:pt x="39" y="13"/>
                  </a:cubicBezTo>
                  <a:cubicBezTo>
                    <a:pt x="50" y="8"/>
                    <a:pt x="62" y="4"/>
                    <a:pt x="73" y="3"/>
                  </a:cubicBezTo>
                  <a:cubicBezTo>
                    <a:pt x="96" y="1"/>
                    <a:pt x="118" y="0"/>
                    <a:pt x="140" y="0"/>
                  </a:cubicBezTo>
                  <a:cubicBezTo>
                    <a:pt x="228" y="0"/>
                    <a:pt x="316" y="0"/>
                    <a:pt x="403" y="0"/>
                  </a:cubicBezTo>
                  <a:moveTo>
                    <a:pt x="750" y="715"/>
                  </a:moveTo>
                  <a:cubicBezTo>
                    <a:pt x="750" y="701"/>
                    <a:pt x="750" y="687"/>
                    <a:pt x="750" y="674"/>
                  </a:cubicBezTo>
                  <a:cubicBezTo>
                    <a:pt x="750" y="509"/>
                    <a:pt x="750" y="345"/>
                    <a:pt x="750" y="181"/>
                  </a:cubicBezTo>
                  <a:cubicBezTo>
                    <a:pt x="750" y="163"/>
                    <a:pt x="749" y="145"/>
                    <a:pt x="747" y="128"/>
                  </a:cubicBezTo>
                  <a:cubicBezTo>
                    <a:pt x="744" y="106"/>
                    <a:pt x="734" y="88"/>
                    <a:pt x="713" y="79"/>
                  </a:cubicBezTo>
                  <a:cubicBezTo>
                    <a:pt x="706" y="76"/>
                    <a:pt x="699" y="73"/>
                    <a:pt x="692" y="71"/>
                  </a:cubicBezTo>
                  <a:cubicBezTo>
                    <a:pt x="670" y="67"/>
                    <a:pt x="647" y="66"/>
                    <a:pt x="625" y="66"/>
                  </a:cubicBezTo>
                  <a:cubicBezTo>
                    <a:pt x="566" y="67"/>
                    <a:pt x="507" y="67"/>
                    <a:pt x="448" y="67"/>
                  </a:cubicBezTo>
                  <a:cubicBezTo>
                    <a:pt x="390" y="67"/>
                    <a:pt x="331" y="67"/>
                    <a:pt x="272" y="67"/>
                  </a:cubicBezTo>
                  <a:cubicBezTo>
                    <a:pt x="226" y="67"/>
                    <a:pt x="180" y="67"/>
                    <a:pt x="134" y="69"/>
                  </a:cubicBezTo>
                  <a:cubicBezTo>
                    <a:pt x="121" y="69"/>
                    <a:pt x="108" y="73"/>
                    <a:pt x="97" y="77"/>
                  </a:cubicBezTo>
                  <a:cubicBezTo>
                    <a:pt x="79" y="84"/>
                    <a:pt x="67" y="97"/>
                    <a:pt x="62" y="115"/>
                  </a:cubicBezTo>
                  <a:cubicBezTo>
                    <a:pt x="57" y="133"/>
                    <a:pt x="56" y="150"/>
                    <a:pt x="56" y="168"/>
                  </a:cubicBezTo>
                  <a:cubicBezTo>
                    <a:pt x="56" y="268"/>
                    <a:pt x="56" y="369"/>
                    <a:pt x="56" y="469"/>
                  </a:cubicBezTo>
                  <a:cubicBezTo>
                    <a:pt x="56" y="613"/>
                    <a:pt x="56" y="756"/>
                    <a:pt x="56" y="900"/>
                  </a:cubicBezTo>
                  <a:cubicBezTo>
                    <a:pt x="56" y="1018"/>
                    <a:pt x="56" y="1135"/>
                    <a:pt x="56" y="1253"/>
                  </a:cubicBezTo>
                  <a:cubicBezTo>
                    <a:pt x="56" y="1269"/>
                    <a:pt x="57" y="1285"/>
                    <a:pt x="59" y="1301"/>
                  </a:cubicBezTo>
                  <a:cubicBezTo>
                    <a:pt x="62" y="1324"/>
                    <a:pt x="73" y="1343"/>
                    <a:pt x="96" y="1352"/>
                  </a:cubicBezTo>
                  <a:cubicBezTo>
                    <a:pt x="108" y="1356"/>
                    <a:pt x="121" y="1360"/>
                    <a:pt x="133" y="1361"/>
                  </a:cubicBezTo>
                  <a:cubicBezTo>
                    <a:pt x="164" y="1363"/>
                    <a:pt x="195" y="1363"/>
                    <a:pt x="226" y="1363"/>
                  </a:cubicBezTo>
                  <a:cubicBezTo>
                    <a:pt x="361" y="1363"/>
                    <a:pt x="496" y="1363"/>
                    <a:pt x="631" y="1363"/>
                  </a:cubicBezTo>
                  <a:cubicBezTo>
                    <a:pt x="651" y="1363"/>
                    <a:pt x="672" y="1362"/>
                    <a:pt x="692" y="1358"/>
                  </a:cubicBezTo>
                  <a:cubicBezTo>
                    <a:pt x="726" y="1351"/>
                    <a:pt x="743" y="1332"/>
                    <a:pt x="747" y="1298"/>
                  </a:cubicBezTo>
                  <a:cubicBezTo>
                    <a:pt x="749" y="1278"/>
                    <a:pt x="750" y="1259"/>
                    <a:pt x="750" y="1239"/>
                  </a:cubicBezTo>
                  <a:cubicBezTo>
                    <a:pt x="750" y="1117"/>
                    <a:pt x="750" y="994"/>
                    <a:pt x="750" y="871"/>
                  </a:cubicBezTo>
                  <a:cubicBezTo>
                    <a:pt x="750" y="819"/>
                    <a:pt x="750" y="767"/>
                    <a:pt x="750" y="715"/>
                  </a:cubicBezTo>
                  <a:moveTo>
                    <a:pt x="410" y="1499"/>
                  </a:moveTo>
                  <a:cubicBezTo>
                    <a:pt x="441" y="1499"/>
                    <a:pt x="467" y="1474"/>
                    <a:pt x="467" y="1443"/>
                  </a:cubicBezTo>
                  <a:cubicBezTo>
                    <a:pt x="467" y="1412"/>
                    <a:pt x="442" y="1386"/>
                    <a:pt x="411" y="1386"/>
                  </a:cubicBezTo>
                  <a:cubicBezTo>
                    <a:pt x="380" y="1386"/>
                    <a:pt x="354" y="1411"/>
                    <a:pt x="354" y="1442"/>
                  </a:cubicBezTo>
                  <a:cubicBezTo>
                    <a:pt x="354" y="1474"/>
                    <a:pt x="379" y="1499"/>
                    <a:pt x="410" y="1499"/>
                  </a:cubicBezTo>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şliḋé">
              <a:extLst>
                <a:ext uri="{FF2B5EF4-FFF2-40B4-BE49-F238E27FC236}">
                  <a16:creationId xmlns:a16="http://schemas.microsoft.com/office/drawing/2014/main" id="{899A3F5B-4DB4-4EF6-A3E3-94B07B534B62}"/>
                </a:ext>
              </a:extLst>
            </p:cNvPr>
            <p:cNvSpPr/>
            <p:nvPr/>
          </p:nvSpPr>
          <p:spPr bwMode="auto">
            <a:xfrm>
              <a:off x="5091113" y="1387475"/>
              <a:ext cx="1947863" cy="3636963"/>
            </a:xfrm>
            <a:custGeom>
              <a:avLst/>
              <a:gdLst>
                <a:gd name="T0" fmla="*/ 694 w 694"/>
                <a:gd name="T1" fmla="*/ 649 h 1297"/>
                <a:gd name="T2" fmla="*/ 694 w 694"/>
                <a:gd name="T3" fmla="*/ 805 h 1297"/>
                <a:gd name="T4" fmla="*/ 694 w 694"/>
                <a:gd name="T5" fmla="*/ 1173 h 1297"/>
                <a:gd name="T6" fmla="*/ 691 w 694"/>
                <a:gd name="T7" fmla="*/ 1232 h 1297"/>
                <a:gd name="T8" fmla="*/ 636 w 694"/>
                <a:gd name="T9" fmla="*/ 1292 h 1297"/>
                <a:gd name="T10" fmla="*/ 575 w 694"/>
                <a:gd name="T11" fmla="*/ 1297 h 1297"/>
                <a:gd name="T12" fmla="*/ 170 w 694"/>
                <a:gd name="T13" fmla="*/ 1297 h 1297"/>
                <a:gd name="T14" fmla="*/ 77 w 694"/>
                <a:gd name="T15" fmla="*/ 1295 h 1297"/>
                <a:gd name="T16" fmla="*/ 40 w 694"/>
                <a:gd name="T17" fmla="*/ 1286 h 1297"/>
                <a:gd name="T18" fmla="*/ 3 w 694"/>
                <a:gd name="T19" fmla="*/ 1235 h 1297"/>
                <a:gd name="T20" fmla="*/ 0 w 694"/>
                <a:gd name="T21" fmla="*/ 1187 h 1297"/>
                <a:gd name="T22" fmla="*/ 0 w 694"/>
                <a:gd name="T23" fmla="*/ 834 h 1297"/>
                <a:gd name="T24" fmla="*/ 0 w 694"/>
                <a:gd name="T25" fmla="*/ 403 h 1297"/>
                <a:gd name="T26" fmla="*/ 0 w 694"/>
                <a:gd name="T27" fmla="*/ 102 h 1297"/>
                <a:gd name="T28" fmla="*/ 6 w 694"/>
                <a:gd name="T29" fmla="*/ 49 h 1297"/>
                <a:gd name="T30" fmla="*/ 41 w 694"/>
                <a:gd name="T31" fmla="*/ 11 h 1297"/>
                <a:gd name="T32" fmla="*/ 78 w 694"/>
                <a:gd name="T33" fmla="*/ 3 h 1297"/>
                <a:gd name="T34" fmla="*/ 216 w 694"/>
                <a:gd name="T35" fmla="*/ 1 h 1297"/>
                <a:gd name="T36" fmla="*/ 392 w 694"/>
                <a:gd name="T37" fmla="*/ 1 h 1297"/>
                <a:gd name="T38" fmla="*/ 569 w 694"/>
                <a:gd name="T39" fmla="*/ 0 h 1297"/>
                <a:gd name="T40" fmla="*/ 636 w 694"/>
                <a:gd name="T41" fmla="*/ 5 h 1297"/>
                <a:gd name="T42" fmla="*/ 657 w 694"/>
                <a:gd name="T43" fmla="*/ 13 h 1297"/>
                <a:gd name="T44" fmla="*/ 691 w 694"/>
                <a:gd name="T45" fmla="*/ 62 h 1297"/>
                <a:gd name="T46" fmla="*/ 694 w 694"/>
                <a:gd name="T47" fmla="*/ 115 h 1297"/>
                <a:gd name="T48" fmla="*/ 694 w 694"/>
                <a:gd name="T49" fmla="*/ 608 h 1297"/>
                <a:gd name="T50" fmla="*/ 694 w 694"/>
                <a:gd name="T51" fmla="*/ 649 h 1297"/>
                <a:gd name="T52" fmla="*/ 10 w 694"/>
                <a:gd name="T53" fmla="*/ 648 h 1297"/>
                <a:gd name="T54" fmla="*/ 10 w 694"/>
                <a:gd name="T55" fmla="*/ 711 h 1297"/>
                <a:gd name="T56" fmla="*/ 10 w 694"/>
                <a:gd name="T57" fmla="*/ 833 h 1297"/>
                <a:gd name="T58" fmla="*/ 11 w 694"/>
                <a:gd name="T59" fmla="*/ 1209 h 1297"/>
                <a:gd name="T60" fmla="*/ 14 w 694"/>
                <a:gd name="T61" fmla="*/ 1239 h 1297"/>
                <a:gd name="T62" fmla="*/ 43 w 694"/>
                <a:gd name="T63" fmla="*/ 1277 h 1297"/>
                <a:gd name="T64" fmla="*/ 63 w 694"/>
                <a:gd name="T65" fmla="*/ 1283 h 1297"/>
                <a:gd name="T66" fmla="*/ 128 w 694"/>
                <a:gd name="T67" fmla="*/ 1287 h 1297"/>
                <a:gd name="T68" fmla="*/ 374 w 694"/>
                <a:gd name="T69" fmla="*/ 1287 h 1297"/>
                <a:gd name="T70" fmla="*/ 612 w 694"/>
                <a:gd name="T71" fmla="*/ 1286 h 1297"/>
                <a:gd name="T72" fmla="*/ 658 w 694"/>
                <a:gd name="T73" fmla="*/ 1273 h 1297"/>
                <a:gd name="T74" fmla="*/ 682 w 694"/>
                <a:gd name="T75" fmla="*/ 1225 h 1297"/>
                <a:gd name="T76" fmla="*/ 684 w 694"/>
                <a:gd name="T77" fmla="*/ 1164 h 1297"/>
                <a:gd name="T78" fmla="*/ 684 w 694"/>
                <a:gd name="T79" fmla="*/ 805 h 1297"/>
                <a:gd name="T80" fmla="*/ 684 w 694"/>
                <a:gd name="T81" fmla="*/ 684 h 1297"/>
                <a:gd name="T82" fmla="*/ 684 w 694"/>
                <a:gd name="T83" fmla="*/ 578 h 1297"/>
                <a:gd name="T84" fmla="*/ 683 w 694"/>
                <a:gd name="T85" fmla="*/ 86 h 1297"/>
                <a:gd name="T86" fmla="*/ 680 w 694"/>
                <a:gd name="T87" fmla="*/ 57 h 1297"/>
                <a:gd name="T88" fmla="*/ 651 w 694"/>
                <a:gd name="T89" fmla="*/ 20 h 1297"/>
                <a:gd name="T90" fmla="*/ 631 w 694"/>
                <a:gd name="T91" fmla="*/ 14 h 1297"/>
                <a:gd name="T92" fmla="*/ 569 w 694"/>
                <a:gd name="T93" fmla="*/ 10 h 1297"/>
                <a:gd name="T94" fmla="*/ 126 w 694"/>
                <a:gd name="T95" fmla="*/ 10 h 1297"/>
                <a:gd name="T96" fmla="*/ 121 w 694"/>
                <a:gd name="T97" fmla="*/ 10 h 1297"/>
                <a:gd name="T98" fmla="*/ 70 w 694"/>
                <a:gd name="T99" fmla="*/ 13 h 1297"/>
                <a:gd name="T100" fmla="*/ 12 w 694"/>
                <a:gd name="T101" fmla="*/ 74 h 1297"/>
                <a:gd name="T102" fmla="*/ 10 w 694"/>
                <a:gd name="T103" fmla="*/ 135 h 1297"/>
                <a:gd name="T104" fmla="*/ 10 w 694"/>
                <a:gd name="T105" fmla="*/ 648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4" h="1297">
                  <a:moveTo>
                    <a:pt x="694" y="649"/>
                  </a:moveTo>
                  <a:cubicBezTo>
                    <a:pt x="694" y="701"/>
                    <a:pt x="694" y="753"/>
                    <a:pt x="694" y="805"/>
                  </a:cubicBezTo>
                  <a:cubicBezTo>
                    <a:pt x="694" y="928"/>
                    <a:pt x="694" y="1051"/>
                    <a:pt x="694" y="1173"/>
                  </a:cubicBezTo>
                  <a:cubicBezTo>
                    <a:pt x="694" y="1193"/>
                    <a:pt x="693" y="1212"/>
                    <a:pt x="691" y="1232"/>
                  </a:cubicBezTo>
                  <a:cubicBezTo>
                    <a:pt x="687" y="1266"/>
                    <a:pt x="670" y="1285"/>
                    <a:pt x="636" y="1292"/>
                  </a:cubicBezTo>
                  <a:cubicBezTo>
                    <a:pt x="616" y="1296"/>
                    <a:pt x="595" y="1297"/>
                    <a:pt x="575" y="1297"/>
                  </a:cubicBezTo>
                  <a:cubicBezTo>
                    <a:pt x="440" y="1297"/>
                    <a:pt x="305" y="1297"/>
                    <a:pt x="170" y="1297"/>
                  </a:cubicBezTo>
                  <a:cubicBezTo>
                    <a:pt x="139" y="1297"/>
                    <a:pt x="108" y="1297"/>
                    <a:pt x="77" y="1295"/>
                  </a:cubicBezTo>
                  <a:cubicBezTo>
                    <a:pt x="65" y="1294"/>
                    <a:pt x="52" y="1290"/>
                    <a:pt x="40" y="1286"/>
                  </a:cubicBezTo>
                  <a:cubicBezTo>
                    <a:pt x="17" y="1277"/>
                    <a:pt x="6" y="1258"/>
                    <a:pt x="3" y="1235"/>
                  </a:cubicBezTo>
                  <a:cubicBezTo>
                    <a:pt x="1" y="1219"/>
                    <a:pt x="0" y="1203"/>
                    <a:pt x="0" y="1187"/>
                  </a:cubicBezTo>
                  <a:cubicBezTo>
                    <a:pt x="0" y="1069"/>
                    <a:pt x="0" y="952"/>
                    <a:pt x="0" y="834"/>
                  </a:cubicBezTo>
                  <a:cubicBezTo>
                    <a:pt x="0" y="690"/>
                    <a:pt x="0" y="547"/>
                    <a:pt x="0" y="403"/>
                  </a:cubicBezTo>
                  <a:cubicBezTo>
                    <a:pt x="0" y="303"/>
                    <a:pt x="0" y="202"/>
                    <a:pt x="0" y="102"/>
                  </a:cubicBezTo>
                  <a:cubicBezTo>
                    <a:pt x="0" y="84"/>
                    <a:pt x="1" y="67"/>
                    <a:pt x="6" y="49"/>
                  </a:cubicBezTo>
                  <a:cubicBezTo>
                    <a:pt x="11" y="31"/>
                    <a:pt x="23" y="18"/>
                    <a:pt x="41" y="11"/>
                  </a:cubicBezTo>
                  <a:cubicBezTo>
                    <a:pt x="52" y="7"/>
                    <a:pt x="65" y="3"/>
                    <a:pt x="78" y="3"/>
                  </a:cubicBezTo>
                  <a:cubicBezTo>
                    <a:pt x="124" y="1"/>
                    <a:pt x="170" y="1"/>
                    <a:pt x="216" y="1"/>
                  </a:cubicBezTo>
                  <a:cubicBezTo>
                    <a:pt x="275" y="1"/>
                    <a:pt x="334" y="1"/>
                    <a:pt x="392" y="1"/>
                  </a:cubicBezTo>
                  <a:cubicBezTo>
                    <a:pt x="451" y="1"/>
                    <a:pt x="510" y="1"/>
                    <a:pt x="569" y="0"/>
                  </a:cubicBezTo>
                  <a:cubicBezTo>
                    <a:pt x="591" y="0"/>
                    <a:pt x="614" y="1"/>
                    <a:pt x="636" y="5"/>
                  </a:cubicBezTo>
                  <a:cubicBezTo>
                    <a:pt x="643" y="7"/>
                    <a:pt x="650" y="10"/>
                    <a:pt x="657" y="13"/>
                  </a:cubicBezTo>
                  <a:cubicBezTo>
                    <a:pt x="678" y="22"/>
                    <a:pt x="688" y="40"/>
                    <a:pt x="691" y="62"/>
                  </a:cubicBezTo>
                  <a:cubicBezTo>
                    <a:pt x="693" y="79"/>
                    <a:pt x="694" y="97"/>
                    <a:pt x="694" y="115"/>
                  </a:cubicBezTo>
                  <a:cubicBezTo>
                    <a:pt x="694" y="279"/>
                    <a:pt x="694" y="443"/>
                    <a:pt x="694" y="608"/>
                  </a:cubicBezTo>
                  <a:cubicBezTo>
                    <a:pt x="694" y="621"/>
                    <a:pt x="694" y="635"/>
                    <a:pt x="694" y="649"/>
                  </a:cubicBezTo>
                  <a:moveTo>
                    <a:pt x="10" y="648"/>
                  </a:moveTo>
                  <a:cubicBezTo>
                    <a:pt x="10" y="669"/>
                    <a:pt x="10" y="690"/>
                    <a:pt x="10" y="711"/>
                  </a:cubicBezTo>
                  <a:cubicBezTo>
                    <a:pt x="10" y="752"/>
                    <a:pt x="10" y="792"/>
                    <a:pt x="10" y="833"/>
                  </a:cubicBezTo>
                  <a:cubicBezTo>
                    <a:pt x="10" y="958"/>
                    <a:pt x="10" y="1084"/>
                    <a:pt x="11" y="1209"/>
                  </a:cubicBezTo>
                  <a:cubicBezTo>
                    <a:pt x="11" y="1219"/>
                    <a:pt x="12" y="1229"/>
                    <a:pt x="14" y="1239"/>
                  </a:cubicBezTo>
                  <a:cubicBezTo>
                    <a:pt x="17" y="1257"/>
                    <a:pt x="26" y="1270"/>
                    <a:pt x="43" y="1277"/>
                  </a:cubicBezTo>
                  <a:cubicBezTo>
                    <a:pt x="49" y="1280"/>
                    <a:pt x="56" y="1283"/>
                    <a:pt x="63" y="1283"/>
                  </a:cubicBezTo>
                  <a:cubicBezTo>
                    <a:pt x="85" y="1285"/>
                    <a:pt x="107" y="1287"/>
                    <a:pt x="128" y="1287"/>
                  </a:cubicBezTo>
                  <a:cubicBezTo>
                    <a:pt x="210" y="1288"/>
                    <a:pt x="292" y="1288"/>
                    <a:pt x="374" y="1287"/>
                  </a:cubicBezTo>
                  <a:cubicBezTo>
                    <a:pt x="454" y="1287"/>
                    <a:pt x="533" y="1287"/>
                    <a:pt x="612" y="1286"/>
                  </a:cubicBezTo>
                  <a:cubicBezTo>
                    <a:pt x="628" y="1286"/>
                    <a:pt x="644" y="1282"/>
                    <a:pt x="658" y="1273"/>
                  </a:cubicBezTo>
                  <a:cubicBezTo>
                    <a:pt x="677" y="1262"/>
                    <a:pt x="681" y="1244"/>
                    <a:pt x="682" y="1225"/>
                  </a:cubicBezTo>
                  <a:cubicBezTo>
                    <a:pt x="684" y="1205"/>
                    <a:pt x="684" y="1185"/>
                    <a:pt x="684" y="1164"/>
                  </a:cubicBezTo>
                  <a:cubicBezTo>
                    <a:pt x="684" y="1045"/>
                    <a:pt x="684" y="925"/>
                    <a:pt x="684" y="805"/>
                  </a:cubicBezTo>
                  <a:cubicBezTo>
                    <a:pt x="684" y="765"/>
                    <a:pt x="684" y="725"/>
                    <a:pt x="684" y="684"/>
                  </a:cubicBezTo>
                  <a:cubicBezTo>
                    <a:pt x="684" y="649"/>
                    <a:pt x="684" y="613"/>
                    <a:pt x="684" y="578"/>
                  </a:cubicBezTo>
                  <a:cubicBezTo>
                    <a:pt x="684" y="414"/>
                    <a:pt x="684" y="250"/>
                    <a:pt x="683" y="86"/>
                  </a:cubicBezTo>
                  <a:cubicBezTo>
                    <a:pt x="683" y="76"/>
                    <a:pt x="682" y="66"/>
                    <a:pt x="680" y="57"/>
                  </a:cubicBezTo>
                  <a:cubicBezTo>
                    <a:pt x="677" y="40"/>
                    <a:pt x="667" y="27"/>
                    <a:pt x="651" y="20"/>
                  </a:cubicBezTo>
                  <a:cubicBezTo>
                    <a:pt x="645" y="18"/>
                    <a:pt x="638" y="15"/>
                    <a:pt x="631" y="14"/>
                  </a:cubicBezTo>
                  <a:cubicBezTo>
                    <a:pt x="610" y="12"/>
                    <a:pt x="589" y="10"/>
                    <a:pt x="569" y="10"/>
                  </a:cubicBezTo>
                  <a:cubicBezTo>
                    <a:pt x="421" y="10"/>
                    <a:pt x="273" y="10"/>
                    <a:pt x="126" y="10"/>
                  </a:cubicBezTo>
                  <a:cubicBezTo>
                    <a:pt x="124" y="10"/>
                    <a:pt x="122" y="10"/>
                    <a:pt x="121" y="10"/>
                  </a:cubicBezTo>
                  <a:cubicBezTo>
                    <a:pt x="104" y="10"/>
                    <a:pt x="86" y="10"/>
                    <a:pt x="70" y="13"/>
                  </a:cubicBezTo>
                  <a:cubicBezTo>
                    <a:pt x="27" y="20"/>
                    <a:pt x="14" y="36"/>
                    <a:pt x="12" y="74"/>
                  </a:cubicBezTo>
                  <a:cubicBezTo>
                    <a:pt x="10" y="95"/>
                    <a:pt x="10" y="115"/>
                    <a:pt x="10" y="135"/>
                  </a:cubicBezTo>
                  <a:cubicBezTo>
                    <a:pt x="10" y="306"/>
                    <a:pt x="10" y="477"/>
                    <a:pt x="10" y="64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ṧľïḓè">
              <a:extLst>
                <a:ext uri="{FF2B5EF4-FFF2-40B4-BE49-F238E27FC236}">
                  <a16:creationId xmlns:a16="http://schemas.microsoft.com/office/drawing/2014/main" id="{D984ECB6-792A-487B-9B5A-256F4386FFCB}"/>
                </a:ext>
              </a:extLst>
            </p:cNvPr>
            <p:cNvSpPr/>
            <p:nvPr/>
          </p:nvSpPr>
          <p:spPr bwMode="auto">
            <a:xfrm>
              <a:off x="5927726" y="5089525"/>
              <a:ext cx="317500" cy="317500"/>
            </a:xfrm>
            <a:custGeom>
              <a:avLst/>
              <a:gdLst>
                <a:gd name="T0" fmla="*/ 56 w 113"/>
                <a:gd name="T1" fmla="*/ 113 h 113"/>
                <a:gd name="T2" fmla="*/ 0 w 113"/>
                <a:gd name="T3" fmla="*/ 56 h 113"/>
                <a:gd name="T4" fmla="*/ 57 w 113"/>
                <a:gd name="T5" fmla="*/ 0 h 113"/>
                <a:gd name="T6" fmla="*/ 113 w 113"/>
                <a:gd name="T7" fmla="*/ 57 h 113"/>
                <a:gd name="T8" fmla="*/ 56 w 113"/>
                <a:gd name="T9" fmla="*/ 113 h 113"/>
                <a:gd name="T10" fmla="*/ 56 w 113"/>
                <a:gd name="T11" fmla="*/ 102 h 113"/>
                <a:gd name="T12" fmla="*/ 102 w 113"/>
                <a:gd name="T13" fmla="*/ 56 h 113"/>
                <a:gd name="T14" fmla="*/ 56 w 113"/>
                <a:gd name="T15" fmla="*/ 10 h 113"/>
                <a:gd name="T16" fmla="*/ 10 w 113"/>
                <a:gd name="T17" fmla="*/ 56 h 113"/>
                <a:gd name="T18" fmla="*/ 56 w 113"/>
                <a:gd name="T19" fmla="*/ 10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13">
                  <a:moveTo>
                    <a:pt x="56" y="113"/>
                  </a:moveTo>
                  <a:cubicBezTo>
                    <a:pt x="25" y="113"/>
                    <a:pt x="0" y="88"/>
                    <a:pt x="0" y="56"/>
                  </a:cubicBezTo>
                  <a:cubicBezTo>
                    <a:pt x="0" y="25"/>
                    <a:pt x="26" y="0"/>
                    <a:pt x="57" y="0"/>
                  </a:cubicBezTo>
                  <a:cubicBezTo>
                    <a:pt x="88" y="0"/>
                    <a:pt x="113" y="26"/>
                    <a:pt x="113" y="57"/>
                  </a:cubicBezTo>
                  <a:cubicBezTo>
                    <a:pt x="113" y="88"/>
                    <a:pt x="87" y="113"/>
                    <a:pt x="56" y="113"/>
                  </a:cubicBezTo>
                  <a:close/>
                  <a:moveTo>
                    <a:pt x="56" y="102"/>
                  </a:moveTo>
                  <a:cubicBezTo>
                    <a:pt x="81" y="102"/>
                    <a:pt x="102" y="81"/>
                    <a:pt x="102" y="56"/>
                  </a:cubicBezTo>
                  <a:cubicBezTo>
                    <a:pt x="102" y="31"/>
                    <a:pt x="81" y="10"/>
                    <a:pt x="56" y="10"/>
                  </a:cubicBezTo>
                  <a:cubicBezTo>
                    <a:pt x="30" y="10"/>
                    <a:pt x="10" y="31"/>
                    <a:pt x="10" y="56"/>
                  </a:cubicBezTo>
                  <a:cubicBezTo>
                    <a:pt x="10" y="81"/>
                    <a:pt x="30" y="102"/>
                    <a:pt x="56" y="10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ľîḓe">
              <a:extLst>
                <a:ext uri="{FF2B5EF4-FFF2-40B4-BE49-F238E27FC236}">
                  <a16:creationId xmlns:a16="http://schemas.microsoft.com/office/drawing/2014/main" id="{921A33B0-E2F6-45BC-AE71-4708B2308BAB}"/>
                </a:ext>
              </a:extLst>
            </p:cNvPr>
            <p:cNvSpPr/>
            <p:nvPr/>
          </p:nvSpPr>
          <p:spPr bwMode="auto">
            <a:xfrm>
              <a:off x="5118101" y="1414463"/>
              <a:ext cx="1893888" cy="3586163"/>
            </a:xfrm>
            <a:custGeom>
              <a:avLst/>
              <a:gdLst>
                <a:gd name="T0" fmla="*/ 0 w 674"/>
                <a:gd name="T1" fmla="*/ 638 h 1278"/>
                <a:gd name="T2" fmla="*/ 0 w 674"/>
                <a:gd name="T3" fmla="*/ 125 h 1278"/>
                <a:gd name="T4" fmla="*/ 2 w 674"/>
                <a:gd name="T5" fmla="*/ 64 h 1278"/>
                <a:gd name="T6" fmla="*/ 60 w 674"/>
                <a:gd name="T7" fmla="*/ 3 h 1278"/>
                <a:gd name="T8" fmla="*/ 111 w 674"/>
                <a:gd name="T9" fmla="*/ 0 h 1278"/>
                <a:gd name="T10" fmla="*/ 116 w 674"/>
                <a:gd name="T11" fmla="*/ 0 h 1278"/>
                <a:gd name="T12" fmla="*/ 559 w 674"/>
                <a:gd name="T13" fmla="*/ 0 h 1278"/>
                <a:gd name="T14" fmla="*/ 621 w 674"/>
                <a:gd name="T15" fmla="*/ 4 h 1278"/>
                <a:gd name="T16" fmla="*/ 641 w 674"/>
                <a:gd name="T17" fmla="*/ 10 h 1278"/>
                <a:gd name="T18" fmla="*/ 670 w 674"/>
                <a:gd name="T19" fmla="*/ 47 h 1278"/>
                <a:gd name="T20" fmla="*/ 673 w 674"/>
                <a:gd name="T21" fmla="*/ 76 h 1278"/>
                <a:gd name="T22" fmla="*/ 674 w 674"/>
                <a:gd name="T23" fmla="*/ 568 h 1278"/>
                <a:gd name="T24" fmla="*/ 674 w 674"/>
                <a:gd name="T25" fmla="*/ 674 h 1278"/>
                <a:gd name="T26" fmla="*/ 674 w 674"/>
                <a:gd name="T27" fmla="*/ 795 h 1278"/>
                <a:gd name="T28" fmla="*/ 674 w 674"/>
                <a:gd name="T29" fmla="*/ 1154 h 1278"/>
                <a:gd name="T30" fmla="*/ 672 w 674"/>
                <a:gd name="T31" fmla="*/ 1215 h 1278"/>
                <a:gd name="T32" fmla="*/ 648 w 674"/>
                <a:gd name="T33" fmla="*/ 1263 h 1278"/>
                <a:gd name="T34" fmla="*/ 602 w 674"/>
                <a:gd name="T35" fmla="*/ 1276 h 1278"/>
                <a:gd name="T36" fmla="*/ 364 w 674"/>
                <a:gd name="T37" fmla="*/ 1277 h 1278"/>
                <a:gd name="T38" fmla="*/ 118 w 674"/>
                <a:gd name="T39" fmla="*/ 1277 h 1278"/>
                <a:gd name="T40" fmla="*/ 53 w 674"/>
                <a:gd name="T41" fmla="*/ 1273 h 1278"/>
                <a:gd name="T42" fmla="*/ 33 w 674"/>
                <a:gd name="T43" fmla="*/ 1267 h 1278"/>
                <a:gd name="T44" fmla="*/ 4 w 674"/>
                <a:gd name="T45" fmla="*/ 1229 h 1278"/>
                <a:gd name="T46" fmla="*/ 1 w 674"/>
                <a:gd name="T47" fmla="*/ 1199 h 1278"/>
                <a:gd name="T48" fmla="*/ 0 w 674"/>
                <a:gd name="T49" fmla="*/ 823 h 1278"/>
                <a:gd name="T50" fmla="*/ 0 w 674"/>
                <a:gd name="T51" fmla="*/ 701 h 1278"/>
                <a:gd name="T52" fmla="*/ 0 w 674"/>
                <a:gd name="T53" fmla="*/ 638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4" h="1278">
                  <a:moveTo>
                    <a:pt x="0" y="638"/>
                  </a:moveTo>
                  <a:cubicBezTo>
                    <a:pt x="0" y="467"/>
                    <a:pt x="0" y="296"/>
                    <a:pt x="0" y="125"/>
                  </a:cubicBezTo>
                  <a:cubicBezTo>
                    <a:pt x="0" y="105"/>
                    <a:pt x="0" y="85"/>
                    <a:pt x="2" y="64"/>
                  </a:cubicBezTo>
                  <a:cubicBezTo>
                    <a:pt x="4" y="26"/>
                    <a:pt x="17" y="10"/>
                    <a:pt x="60" y="3"/>
                  </a:cubicBezTo>
                  <a:cubicBezTo>
                    <a:pt x="76" y="0"/>
                    <a:pt x="94" y="0"/>
                    <a:pt x="111" y="0"/>
                  </a:cubicBezTo>
                  <a:cubicBezTo>
                    <a:pt x="112" y="0"/>
                    <a:pt x="114" y="0"/>
                    <a:pt x="116" y="0"/>
                  </a:cubicBezTo>
                  <a:cubicBezTo>
                    <a:pt x="263" y="0"/>
                    <a:pt x="411" y="0"/>
                    <a:pt x="559" y="0"/>
                  </a:cubicBezTo>
                  <a:cubicBezTo>
                    <a:pt x="579" y="0"/>
                    <a:pt x="600" y="2"/>
                    <a:pt x="621" y="4"/>
                  </a:cubicBezTo>
                  <a:cubicBezTo>
                    <a:pt x="628" y="5"/>
                    <a:pt x="635" y="8"/>
                    <a:pt x="641" y="10"/>
                  </a:cubicBezTo>
                  <a:cubicBezTo>
                    <a:pt x="657" y="17"/>
                    <a:pt x="667" y="30"/>
                    <a:pt x="670" y="47"/>
                  </a:cubicBezTo>
                  <a:cubicBezTo>
                    <a:pt x="672" y="56"/>
                    <a:pt x="673" y="66"/>
                    <a:pt x="673" y="76"/>
                  </a:cubicBezTo>
                  <a:cubicBezTo>
                    <a:pt x="674" y="240"/>
                    <a:pt x="674" y="404"/>
                    <a:pt x="674" y="568"/>
                  </a:cubicBezTo>
                  <a:cubicBezTo>
                    <a:pt x="674" y="603"/>
                    <a:pt x="674" y="639"/>
                    <a:pt x="674" y="674"/>
                  </a:cubicBezTo>
                  <a:cubicBezTo>
                    <a:pt x="674" y="715"/>
                    <a:pt x="674" y="755"/>
                    <a:pt x="674" y="795"/>
                  </a:cubicBezTo>
                  <a:cubicBezTo>
                    <a:pt x="674" y="915"/>
                    <a:pt x="674" y="1035"/>
                    <a:pt x="674" y="1154"/>
                  </a:cubicBezTo>
                  <a:cubicBezTo>
                    <a:pt x="674" y="1175"/>
                    <a:pt x="674" y="1195"/>
                    <a:pt x="672" y="1215"/>
                  </a:cubicBezTo>
                  <a:cubicBezTo>
                    <a:pt x="671" y="1234"/>
                    <a:pt x="667" y="1252"/>
                    <a:pt x="648" y="1263"/>
                  </a:cubicBezTo>
                  <a:cubicBezTo>
                    <a:pt x="634" y="1272"/>
                    <a:pt x="618" y="1276"/>
                    <a:pt x="602" y="1276"/>
                  </a:cubicBezTo>
                  <a:cubicBezTo>
                    <a:pt x="523" y="1277"/>
                    <a:pt x="444" y="1277"/>
                    <a:pt x="364" y="1277"/>
                  </a:cubicBezTo>
                  <a:cubicBezTo>
                    <a:pt x="282" y="1278"/>
                    <a:pt x="200" y="1278"/>
                    <a:pt x="118" y="1277"/>
                  </a:cubicBezTo>
                  <a:cubicBezTo>
                    <a:pt x="97" y="1277"/>
                    <a:pt x="75" y="1275"/>
                    <a:pt x="53" y="1273"/>
                  </a:cubicBezTo>
                  <a:cubicBezTo>
                    <a:pt x="46" y="1273"/>
                    <a:pt x="39" y="1270"/>
                    <a:pt x="33" y="1267"/>
                  </a:cubicBezTo>
                  <a:cubicBezTo>
                    <a:pt x="16" y="1260"/>
                    <a:pt x="7" y="1247"/>
                    <a:pt x="4" y="1229"/>
                  </a:cubicBezTo>
                  <a:cubicBezTo>
                    <a:pt x="2" y="1219"/>
                    <a:pt x="1" y="1209"/>
                    <a:pt x="1" y="1199"/>
                  </a:cubicBezTo>
                  <a:cubicBezTo>
                    <a:pt x="0" y="1074"/>
                    <a:pt x="0" y="948"/>
                    <a:pt x="0" y="823"/>
                  </a:cubicBezTo>
                  <a:cubicBezTo>
                    <a:pt x="0" y="782"/>
                    <a:pt x="0" y="742"/>
                    <a:pt x="0" y="701"/>
                  </a:cubicBezTo>
                  <a:cubicBezTo>
                    <a:pt x="0" y="680"/>
                    <a:pt x="0" y="659"/>
                    <a:pt x="0" y="638"/>
                  </a:cubicBezTo>
                </a:path>
              </a:pathLst>
            </a:custGeom>
            <a:solidFill>
              <a:srgbClr val="C0F5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ïSḻïḋe">
              <a:extLst>
                <a:ext uri="{FF2B5EF4-FFF2-40B4-BE49-F238E27FC236}">
                  <a16:creationId xmlns:a16="http://schemas.microsoft.com/office/drawing/2014/main" id="{8E06B80C-66AA-472D-9FE6-8030E74E406A}"/>
                </a:ext>
              </a:extLst>
            </p:cNvPr>
            <p:cNvSpPr/>
            <p:nvPr/>
          </p:nvSpPr>
          <p:spPr bwMode="auto">
            <a:xfrm>
              <a:off x="5956301" y="5118100"/>
              <a:ext cx="257175" cy="257175"/>
            </a:xfrm>
            <a:prstGeom prst="ellipse">
              <a:avLst/>
            </a:pr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ṥļîďé">
              <a:extLst>
                <a:ext uri="{FF2B5EF4-FFF2-40B4-BE49-F238E27FC236}">
                  <a16:creationId xmlns:a16="http://schemas.microsoft.com/office/drawing/2014/main" id="{89A798AE-C865-4D74-81B8-5434ACF5FCC6}"/>
                </a:ext>
              </a:extLst>
            </p:cNvPr>
            <p:cNvSpPr/>
            <p:nvPr/>
          </p:nvSpPr>
          <p:spPr bwMode="auto">
            <a:xfrm>
              <a:off x="7194551" y="3967163"/>
              <a:ext cx="15875" cy="844550"/>
            </a:xfrm>
            <a:custGeom>
              <a:avLst/>
              <a:gdLst>
                <a:gd name="T0" fmla="*/ 0 w 6"/>
                <a:gd name="T1" fmla="*/ 0 h 301"/>
                <a:gd name="T2" fmla="*/ 0 w 6"/>
                <a:gd name="T3" fmla="*/ 301 h 301"/>
                <a:gd name="T4" fmla="*/ 6 w 6"/>
                <a:gd name="T5" fmla="*/ 297 h 301"/>
                <a:gd name="T6" fmla="*/ 6 w 6"/>
                <a:gd name="T7" fmla="*/ 5 h 301"/>
                <a:gd name="T8" fmla="*/ 0 w 6"/>
                <a:gd name="T9" fmla="*/ 0 h 301"/>
              </a:gdLst>
              <a:ahLst/>
              <a:cxnLst>
                <a:cxn ang="0">
                  <a:pos x="T0" y="T1"/>
                </a:cxn>
                <a:cxn ang="0">
                  <a:pos x="T2" y="T3"/>
                </a:cxn>
                <a:cxn ang="0">
                  <a:pos x="T4" y="T5"/>
                </a:cxn>
                <a:cxn ang="0">
                  <a:pos x="T6" y="T7"/>
                </a:cxn>
                <a:cxn ang="0">
                  <a:pos x="T8" y="T9"/>
                </a:cxn>
              </a:cxnLst>
              <a:rect l="0" t="0" r="r" b="b"/>
              <a:pathLst>
                <a:path w="6" h="301">
                  <a:moveTo>
                    <a:pt x="0" y="0"/>
                  </a:moveTo>
                  <a:cubicBezTo>
                    <a:pt x="0" y="101"/>
                    <a:pt x="0" y="201"/>
                    <a:pt x="0" y="301"/>
                  </a:cubicBezTo>
                  <a:cubicBezTo>
                    <a:pt x="2" y="300"/>
                    <a:pt x="4" y="299"/>
                    <a:pt x="6" y="297"/>
                  </a:cubicBezTo>
                  <a:cubicBezTo>
                    <a:pt x="6" y="5"/>
                    <a:pt x="6" y="5"/>
                    <a:pt x="6" y="5"/>
                  </a:cubicBezTo>
                  <a:cubicBezTo>
                    <a:pt x="4" y="3"/>
                    <a:pt x="2" y="2"/>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ŝľiḓe">
              <a:extLst>
                <a:ext uri="{FF2B5EF4-FFF2-40B4-BE49-F238E27FC236}">
                  <a16:creationId xmlns:a16="http://schemas.microsoft.com/office/drawing/2014/main" id="{BDC99378-A79E-4FD4-B3DF-777ED1B1EF23}"/>
                </a:ext>
              </a:extLst>
            </p:cNvPr>
            <p:cNvSpPr/>
            <p:nvPr/>
          </p:nvSpPr>
          <p:spPr bwMode="auto">
            <a:xfrm>
              <a:off x="7016751" y="3886200"/>
              <a:ext cx="177800" cy="1016000"/>
            </a:xfrm>
            <a:custGeom>
              <a:avLst/>
              <a:gdLst>
                <a:gd name="T0" fmla="*/ 8 w 63"/>
                <a:gd name="T1" fmla="*/ 0 h 362"/>
                <a:gd name="T2" fmla="*/ 8 w 63"/>
                <a:gd name="T3" fmla="*/ 136 h 362"/>
                <a:gd name="T4" fmla="*/ 8 w 63"/>
                <a:gd name="T5" fmla="*/ 282 h 362"/>
                <a:gd name="T6" fmla="*/ 5 w 63"/>
                <a:gd name="T7" fmla="*/ 341 h 362"/>
                <a:gd name="T8" fmla="*/ 0 w 63"/>
                <a:gd name="T9" fmla="*/ 362 h 362"/>
                <a:gd name="T10" fmla="*/ 63 w 63"/>
                <a:gd name="T11" fmla="*/ 330 h 362"/>
                <a:gd name="T12" fmla="*/ 63 w 63"/>
                <a:gd name="T13" fmla="*/ 29 h 362"/>
                <a:gd name="T14" fmla="*/ 8 w 63"/>
                <a:gd name="T15" fmla="*/ 0 h 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62">
                  <a:moveTo>
                    <a:pt x="8" y="0"/>
                  </a:moveTo>
                  <a:cubicBezTo>
                    <a:pt x="8" y="45"/>
                    <a:pt x="8" y="91"/>
                    <a:pt x="8" y="136"/>
                  </a:cubicBezTo>
                  <a:cubicBezTo>
                    <a:pt x="8" y="185"/>
                    <a:pt x="8" y="233"/>
                    <a:pt x="8" y="282"/>
                  </a:cubicBezTo>
                  <a:cubicBezTo>
                    <a:pt x="8" y="302"/>
                    <a:pt x="7" y="321"/>
                    <a:pt x="5" y="341"/>
                  </a:cubicBezTo>
                  <a:cubicBezTo>
                    <a:pt x="4" y="349"/>
                    <a:pt x="3" y="356"/>
                    <a:pt x="0" y="362"/>
                  </a:cubicBezTo>
                  <a:cubicBezTo>
                    <a:pt x="23" y="355"/>
                    <a:pt x="45" y="345"/>
                    <a:pt x="63" y="330"/>
                  </a:cubicBezTo>
                  <a:cubicBezTo>
                    <a:pt x="63" y="230"/>
                    <a:pt x="63" y="130"/>
                    <a:pt x="63" y="29"/>
                  </a:cubicBezTo>
                  <a:cubicBezTo>
                    <a:pt x="47" y="17"/>
                    <a:pt x="28" y="7"/>
                    <a:pt x="8"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i$ľiḋê">
              <a:extLst>
                <a:ext uri="{FF2B5EF4-FFF2-40B4-BE49-F238E27FC236}">
                  <a16:creationId xmlns:a16="http://schemas.microsoft.com/office/drawing/2014/main" id="{21A423FE-DDB6-4D63-B9B0-EE0F3B5BFB53}"/>
                </a:ext>
              </a:extLst>
            </p:cNvPr>
            <p:cNvSpPr/>
            <p:nvPr/>
          </p:nvSpPr>
          <p:spPr bwMode="auto">
            <a:xfrm>
              <a:off x="6986588" y="3878263"/>
              <a:ext cx="52388" cy="1031875"/>
            </a:xfrm>
            <a:custGeom>
              <a:avLst/>
              <a:gdLst>
                <a:gd name="T0" fmla="*/ 9 w 19"/>
                <a:gd name="T1" fmla="*/ 0 h 368"/>
                <a:gd name="T2" fmla="*/ 9 w 19"/>
                <a:gd name="T3" fmla="*/ 97 h 368"/>
                <a:gd name="T4" fmla="*/ 9 w 19"/>
                <a:gd name="T5" fmla="*/ 276 h 368"/>
                <a:gd name="T6" fmla="*/ 7 w 19"/>
                <a:gd name="T7" fmla="*/ 337 h 368"/>
                <a:gd name="T8" fmla="*/ 0 w 19"/>
                <a:gd name="T9" fmla="*/ 368 h 368"/>
                <a:gd name="T10" fmla="*/ 11 w 19"/>
                <a:gd name="T11" fmla="*/ 365 h 368"/>
                <a:gd name="T12" fmla="*/ 16 w 19"/>
                <a:gd name="T13" fmla="*/ 344 h 368"/>
                <a:gd name="T14" fmla="*/ 19 w 19"/>
                <a:gd name="T15" fmla="*/ 285 h 368"/>
                <a:gd name="T16" fmla="*/ 19 w 19"/>
                <a:gd name="T17" fmla="*/ 139 h 368"/>
                <a:gd name="T18" fmla="*/ 19 w 19"/>
                <a:gd name="T19" fmla="*/ 3 h 368"/>
                <a:gd name="T20" fmla="*/ 9 w 19"/>
                <a:gd name="T21"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68">
                  <a:moveTo>
                    <a:pt x="9" y="0"/>
                  </a:moveTo>
                  <a:cubicBezTo>
                    <a:pt x="9" y="33"/>
                    <a:pt x="9" y="65"/>
                    <a:pt x="9" y="97"/>
                  </a:cubicBezTo>
                  <a:cubicBezTo>
                    <a:pt x="9" y="157"/>
                    <a:pt x="9" y="216"/>
                    <a:pt x="9" y="276"/>
                  </a:cubicBezTo>
                  <a:cubicBezTo>
                    <a:pt x="9" y="297"/>
                    <a:pt x="9" y="317"/>
                    <a:pt x="7" y="337"/>
                  </a:cubicBezTo>
                  <a:cubicBezTo>
                    <a:pt x="6" y="348"/>
                    <a:pt x="5" y="359"/>
                    <a:pt x="0" y="368"/>
                  </a:cubicBezTo>
                  <a:cubicBezTo>
                    <a:pt x="4" y="367"/>
                    <a:pt x="8" y="366"/>
                    <a:pt x="11" y="365"/>
                  </a:cubicBezTo>
                  <a:cubicBezTo>
                    <a:pt x="14" y="359"/>
                    <a:pt x="15" y="352"/>
                    <a:pt x="16" y="344"/>
                  </a:cubicBezTo>
                  <a:cubicBezTo>
                    <a:pt x="18" y="324"/>
                    <a:pt x="19" y="305"/>
                    <a:pt x="19" y="285"/>
                  </a:cubicBezTo>
                  <a:cubicBezTo>
                    <a:pt x="19" y="236"/>
                    <a:pt x="19" y="188"/>
                    <a:pt x="19" y="139"/>
                  </a:cubicBezTo>
                  <a:cubicBezTo>
                    <a:pt x="19" y="94"/>
                    <a:pt x="19" y="48"/>
                    <a:pt x="19" y="3"/>
                  </a:cubicBezTo>
                  <a:cubicBezTo>
                    <a:pt x="16" y="2"/>
                    <a:pt x="12" y="1"/>
                    <a:pt x="9"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ṣľíḑe">
              <a:extLst>
                <a:ext uri="{FF2B5EF4-FFF2-40B4-BE49-F238E27FC236}">
                  <a16:creationId xmlns:a16="http://schemas.microsoft.com/office/drawing/2014/main" id="{DB8E4CCF-CFFB-47DA-8CC6-0004FC2FF738}"/>
                </a:ext>
              </a:extLst>
            </p:cNvPr>
            <p:cNvSpPr/>
            <p:nvPr/>
          </p:nvSpPr>
          <p:spPr bwMode="auto">
            <a:xfrm>
              <a:off x="6343651" y="3860800"/>
              <a:ext cx="668338" cy="1060450"/>
            </a:xfrm>
            <a:custGeom>
              <a:avLst/>
              <a:gdLst>
                <a:gd name="T0" fmla="*/ 189 w 238"/>
                <a:gd name="T1" fmla="*/ 0 h 378"/>
                <a:gd name="T2" fmla="*/ 0 w 238"/>
                <a:gd name="T3" fmla="*/ 189 h 378"/>
                <a:gd name="T4" fmla="*/ 189 w 238"/>
                <a:gd name="T5" fmla="*/ 378 h 378"/>
                <a:gd name="T6" fmla="*/ 229 w 238"/>
                <a:gd name="T7" fmla="*/ 374 h 378"/>
                <a:gd name="T8" fmla="*/ 236 w 238"/>
                <a:gd name="T9" fmla="*/ 343 h 378"/>
                <a:gd name="T10" fmla="*/ 238 w 238"/>
                <a:gd name="T11" fmla="*/ 282 h 378"/>
                <a:gd name="T12" fmla="*/ 238 w 238"/>
                <a:gd name="T13" fmla="*/ 103 h 378"/>
                <a:gd name="T14" fmla="*/ 238 w 238"/>
                <a:gd name="T15" fmla="*/ 6 h 378"/>
                <a:gd name="T16" fmla="*/ 189 w 238"/>
                <a:gd name="T17"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378">
                  <a:moveTo>
                    <a:pt x="189" y="0"/>
                  </a:moveTo>
                  <a:cubicBezTo>
                    <a:pt x="85" y="0"/>
                    <a:pt x="0" y="85"/>
                    <a:pt x="0" y="189"/>
                  </a:cubicBezTo>
                  <a:cubicBezTo>
                    <a:pt x="0" y="293"/>
                    <a:pt x="85" y="378"/>
                    <a:pt x="189" y="378"/>
                  </a:cubicBezTo>
                  <a:cubicBezTo>
                    <a:pt x="203" y="378"/>
                    <a:pt x="216" y="377"/>
                    <a:pt x="229" y="374"/>
                  </a:cubicBezTo>
                  <a:cubicBezTo>
                    <a:pt x="234" y="365"/>
                    <a:pt x="235" y="354"/>
                    <a:pt x="236" y="343"/>
                  </a:cubicBezTo>
                  <a:cubicBezTo>
                    <a:pt x="238" y="323"/>
                    <a:pt x="238" y="303"/>
                    <a:pt x="238" y="282"/>
                  </a:cubicBezTo>
                  <a:cubicBezTo>
                    <a:pt x="238" y="222"/>
                    <a:pt x="238" y="163"/>
                    <a:pt x="238" y="103"/>
                  </a:cubicBezTo>
                  <a:cubicBezTo>
                    <a:pt x="238" y="71"/>
                    <a:pt x="238" y="39"/>
                    <a:pt x="238" y="6"/>
                  </a:cubicBezTo>
                  <a:cubicBezTo>
                    <a:pt x="223" y="2"/>
                    <a:pt x="206" y="0"/>
                    <a:pt x="189"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sľîdè">
              <a:extLst>
                <a:ext uri="{FF2B5EF4-FFF2-40B4-BE49-F238E27FC236}">
                  <a16:creationId xmlns:a16="http://schemas.microsoft.com/office/drawing/2014/main" id="{5E26B997-6C5D-4E0B-97D7-352570783B79}"/>
                </a:ext>
              </a:extLst>
            </p:cNvPr>
            <p:cNvSpPr/>
            <p:nvPr/>
          </p:nvSpPr>
          <p:spPr bwMode="auto">
            <a:xfrm>
              <a:off x="6873876" y="4197350"/>
              <a:ext cx="87313" cy="6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ïṧḷiḍé">
              <a:extLst>
                <a:ext uri="{FF2B5EF4-FFF2-40B4-BE49-F238E27FC236}">
                  <a16:creationId xmlns:a16="http://schemas.microsoft.com/office/drawing/2014/main" id="{5562E98B-B044-4A50-BCF0-667C2F223EF4}"/>
                </a:ext>
              </a:extLst>
            </p:cNvPr>
            <p:cNvSpPr/>
            <p:nvPr/>
          </p:nvSpPr>
          <p:spPr bwMode="auto">
            <a:xfrm>
              <a:off x="6224588" y="3670300"/>
              <a:ext cx="1255713" cy="1195388"/>
            </a:xfrm>
            <a:custGeom>
              <a:avLst/>
              <a:gdLst>
                <a:gd name="T0" fmla="*/ 243 w 447"/>
                <a:gd name="T1" fmla="*/ 413 h 426"/>
                <a:gd name="T2" fmla="*/ 243 w 447"/>
                <a:gd name="T3" fmla="*/ 4 h 426"/>
                <a:gd name="T4" fmla="*/ 328 w 447"/>
                <a:gd name="T5" fmla="*/ 212 h 426"/>
                <a:gd name="T6" fmla="*/ 312 w 447"/>
                <a:gd name="T7" fmla="*/ 260 h 426"/>
                <a:gd name="T8" fmla="*/ 307 w 447"/>
                <a:gd name="T9" fmla="*/ 292 h 426"/>
                <a:gd name="T10" fmla="*/ 387 w 447"/>
                <a:gd name="T11" fmla="*/ 329 h 426"/>
                <a:gd name="T12" fmla="*/ 436 w 447"/>
                <a:gd name="T13" fmla="*/ 217 h 426"/>
                <a:gd name="T14" fmla="*/ 89 w 447"/>
                <a:gd name="T15" fmla="*/ 326 h 426"/>
                <a:gd name="T16" fmla="*/ 170 w 447"/>
                <a:gd name="T17" fmla="*/ 303 h 426"/>
                <a:gd name="T18" fmla="*/ 179 w 447"/>
                <a:gd name="T19" fmla="*/ 261 h 426"/>
                <a:gd name="T20" fmla="*/ 162 w 447"/>
                <a:gd name="T21" fmla="*/ 212 h 426"/>
                <a:gd name="T22" fmla="*/ 135 w 447"/>
                <a:gd name="T23" fmla="*/ 183 h 426"/>
                <a:gd name="T24" fmla="*/ 149 w 447"/>
                <a:gd name="T25" fmla="*/ 159 h 426"/>
                <a:gd name="T26" fmla="*/ 158 w 447"/>
                <a:gd name="T27" fmla="*/ 81 h 426"/>
                <a:gd name="T28" fmla="*/ 312 w 447"/>
                <a:gd name="T29" fmla="*/ 59 h 426"/>
                <a:gd name="T30" fmla="*/ 341 w 447"/>
                <a:gd name="T31" fmla="*/ 159 h 426"/>
                <a:gd name="T32" fmla="*/ 353 w 447"/>
                <a:gd name="T33" fmla="*/ 193 h 426"/>
                <a:gd name="T34" fmla="*/ 312 w 447"/>
                <a:gd name="T35" fmla="*/ 125 h 426"/>
                <a:gd name="T36" fmla="*/ 305 w 447"/>
                <a:gd name="T37" fmla="*/ 109 h 426"/>
                <a:gd name="T38" fmla="*/ 179 w 447"/>
                <a:gd name="T39" fmla="*/ 115 h 426"/>
                <a:gd name="T40" fmla="*/ 180 w 447"/>
                <a:gd name="T41" fmla="*/ 190 h 426"/>
                <a:gd name="T42" fmla="*/ 158 w 447"/>
                <a:gd name="T43" fmla="*/ 172 h 426"/>
                <a:gd name="T44" fmla="*/ 142 w 447"/>
                <a:gd name="T45" fmla="*/ 178 h 426"/>
                <a:gd name="T46" fmla="*/ 160 w 447"/>
                <a:gd name="T47" fmla="*/ 204 h 426"/>
                <a:gd name="T48" fmla="*/ 178 w 447"/>
                <a:gd name="T49" fmla="*/ 241 h 426"/>
                <a:gd name="T50" fmla="*/ 276 w 447"/>
                <a:gd name="T51" fmla="*/ 280 h 426"/>
                <a:gd name="T52" fmla="*/ 321 w 447"/>
                <a:gd name="T53" fmla="*/ 210 h 426"/>
                <a:gd name="T54" fmla="*/ 341 w 447"/>
                <a:gd name="T55" fmla="*/ 200 h 426"/>
                <a:gd name="T56" fmla="*/ 341 w 447"/>
                <a:gd name="T57" fmla="*/ 168 h 426"/>
                <a:gd name="T58" fmla="*/ 327 w 447"/>
                <a:gd name="T59" fmla="*/ 185 h 426"/>
                <a:gd name="T60" fmla="*/ 308 w 447"/>
                <a:gd name="T61" fmla="*/ 181 h 426"/>
                <a:gd name="T62" fmla="*/ 386 w 447"/>
                <a:gd name="T63" fmla="*/ 337 h 426"/>
                <a:gd name="T64" fmla="*/ 326 w 447"/>
                <a:gd name="T65" fmla="*/ 318 h 426"/>
                <a:gd name="T66" fmla="*/ 227 w 447"/>
                <a:gd name="T67" fmla="*/ 357 h 426"/>
                <a:gd name="T68" fmla="*/ 156 w 447"/>
                <a:gd name="T69" fmla="*/ 317 h 426"/>
                <a:gd name="T70" fmla="*/ 101 w 447"/>
                <a:gd name="T71" fmla="*/ 339 h 426"/>
                <a:gd name="T72" fmla="*/ 177 w 447"/>
                <a:gd name="T73" fmla="*/ 185 h 426"/>
                <a:gd name="T74" fmla="*/ 186 w 447"/>
                <a:gd name="T75" fmla="*/ 104 h 426"/>
                <a:gd name="T76" fmla="*/ 308 w 447"/>
                <a:gd name="T77" fmla="*/ 104 h 426"/>
                <a:gd name="T78" fmla="*/ 315 w 447"/>
                <a:gd name="T79" fmla="*/ 170 h 426"/>
                <a:gd name="T80" fmla="*/ 322 w 447"/>
                <a:gd name="T81" fmla="*/ 184 h 426"/>
                <a:gd name="T82" fmla="*/ 337 w 447"/>
                <a:gd name="T83" fmla="*/ 118 h 426"/>
                <a:gd name="T84" fmla="*/ 281 w 447"/>
                <a:gd name="T85" fmla="*/ 51 h 426"/>
                <a:gd name="T86" fmla="*/ 163 w 447"/>
                <a:gd name="T87" fmla="*/ 88 h 426"/>
                <a:gd name="T88" fmla="*/ 167 w 447"/>
                <a:gd name="T89" fmla="*/ 177 h 426"/>
                <a:gd name="T90" fmla="*/ 177 w 447"/>
                <a:gd name="T91" fmla="*/ 185 h 426"/>
                <a:gd name="T92" fmla="*/ 193 w 447"/>
                <a:gd name="T93" fmla="*/ 277 h 426"/>
                <a:gd name="T94" fmla="*/ 196 w 447"/>
                <a:gd name="T95" fmla="*/ 306 h 426"/>
                <a:gd name="T96" fmla="*/ 248 w 447"/>
                <a:gd name="T97" fmla="*/ 332 h 426"/>
                <a:gd name="T98" fmla="*/ 299 w 447"/>
                <a:gd name="T99" fmla="*/ 299 h 426"/>
                <a:gd name="T100" fmla="*/ 166 w 447"/>
                <a:gd name="T101" fmla="*/ 313 h 426"/>
                <a:gd name="T102" fmla="*/ 244 w 447"/>
                <a:gd name="T103" fmla="*/ 355 h 426"/>
                <a:gd name="T104" fmla="*/ 310 w 447"/>
                <a:gd name="T105" fmla="*/ 327 h 426"/>
                <a:gd name="T106" fmla="*/ 308 w 447"/>
                <a:gd name="T107" fmla="*/ 307 h 426"/>
                <a:gd name="T108" fmla="*/ 255 w 447"/>
                <a:gd name="T109" fmla="*/ 338 h 426"/>
                <a:gd name="T110" fmla="*/ 187 w 447"/>
                <a:gd name="T111" fmla="*/ 309 h 426"/>
                <a:gd name="T112" fmla="*/ 166 w 447"/>
                <a:gd name="T113" fmla="*/ 31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7" h="426">
                  <a:moveTo>
                    <a:pt x="447" y="208"/>
                  </a:moveTo>
                  <a:cubicBezTo>
                    <a:pt x="447" y="321"/>
                    <a:pt x="356" y="413"/>
                    <a:pt x="243" y="413"/>
                  </a:cubicBezTo>
                  <a:cubicBezTo>
                    <a:pt x="130" y="413"/>
                    <a:pt x="38" y="322"/>
                    <a:pt x="38" y="209"/>
                  </a:cubicBezTo>
                  <a:cubicBezTo>
                    <a:pt x="38" y="96"/>
                    <a:pt x="130" y="4"/>
                    <a:pt x="243" y="4"/>
                  </a:cubicBezTo>
                  <a:cubicBezTo>
                    <a:pt x="356" y="4"/>
                    <a:pt x="447" y="96"/>
                    <a:pt x="447" y="208"/>
                  </a:cubicBezTo>
                  <a:close/>
                  <a:moveTo>
                    <a:pt x="328" y="212"/>
                  </a:moveTo>
                  <a:cubicBezTo>
                    <a:pt x="328" y="217"/>
                    <a:pt x="327" y="220"/>
                    <a:pt x="326" y="224"/>
                  </a:cubicBezTo>
                  <a:cubicBezTo>
                    <a:pt x="323" y="237"/>
                    <a:pt x="320" y="250"/>
                    <a:pt x="312" y="260"/>
                  </a:cubicBezTo>
                  <a:cubicBezTo>
                    <a:pt x="306" y="268"/>
                    <a:pt x="305" y="277"/>
                    <a:pt x="306" y="287"/>
                  </a:cubicBezTo>
                  <a:cubicBezTo>
                    <a:pt x="306" y="288"/>
                    <a:pt x="307" y="290"/>
                    <a:pt x="307" y="292"/>
                  </a:cubicBezTo>
                  <a:cubicBezTo>
                    <a:pt x="306" y="297"/>
                    <a:pt x="309" y="299"/>
                    <a:pt x="313" y="301"/>
                  </a:cubicBezTo>
                  <a:cubicBezTo>
                    <a:pt x="338" y="310"/>
                    <a:pt x="362" y="319"/>
                    <a:pt x="387" y="329"/>
                  </a:cubicBezTo>
                  <a:cubicBezTo>
                    <a:pt x="392" y="331"/>
                    <a:pt x="394" y="330"/>
                    <a:pt x="397" y="326"/>
                  </a:cubicBezTo>
                  <a:cubicBezTo>
                    <a:pt x="421" y="293"/>
                    <a:pt x="434" y="257"/>
                    <a:pt x="436" y="217"/>
                  </a:cubicBezTo>
                  <a:cubicBezTo>
                    <a:pt x="441" y="95"/>
                    <a:pt x="335" y="0"/>
                    <a:pt x="215" y="17"/>
                  </a:cubicBezTo>
                  <a:cubicBezTo>
                    <a:pt x="70" y="38"/>
                    <a:pt x="0" y="209"/>
                    <a:pt x="89" y="326"/>
                  </a:cubicBezTo>
                  <a:cubicBezTo>
                    <a:pt x="93" y="331"/>
                    <a:pt x="96" y="332"/>
                    <a:pt x="102" y="329"/>
                  </a:cubicBezTo>
                  <a:cubicBezTo>
                    <a:pt x="125" y="320"/>
                    <a:pt x="148" y="312"/>
                    <a:pt x="170" y="303"/>
                  </a:cubicBezTo>
                  <a:cubicBezTo>
                    <a:pt x="186" y="297"/>
                    <a:pt x="183" y="301"/>
                    <a:pt x="185" y="283"/>
                  </a:cubicBezTo>
                  <a:cubicBezTo>
                    <a:pt x="185" y="275"/>
                    <a:pt x="184" y="268"/>
                    <a:pt x="179" y="261"/>
                  </a:cubicBezTo>
                  <a:cubicBezTo>
                    <a:pt x="174" y="255"/>
                    <a:pt x="172" y="247"/>
                    <a:pt x="169" y="240"/>
                  </a:cubicBezTo>
                  <a:cubicBezTo>
                    <a:pt x="166" y="231"/>
                    <a:pt x="164" y="222"/>
                    <a:pt x="162" y="212"/>
                  </a:cubicBezTo>
                  <a:cubicBezTo>
                    <a:pt x="150" y="212"/>
                    <a:pt x="143" y="208"/>
                    <a:pt x="141" y="201"/>
                  </a:cubicBezTo>
                  <a:cubicBezTo>
                    <a:pt x="138" y="195"/>
                    <a:pt x="136" y="189"/>
                    <a:pt x="135" y="183"/>
                  </a:cubicBezTo>
                  <a:cubicBezTo>
                    <a:pt x="132" y="171"/>
                    <a:pt x="137" y="164"/>
                    <a:pt x="148" y="160"/>
                  </a:cubicBezTo>
                  <a:cubicBezTo>
                    <a:pt x="148" y="160"/>
                    <a:pt x="149" y="159"/>
                    <a:pt x="149" y="159"/>
                  </a:cubicBezTo>
                  <a:cubicBezTo>
                    <a:pt x="148" y="147"/>
                    <a:pt x="148" y="134"/>
                    <a:pt x="146" y="122"/>
                  </a:cubicBezTo>
                  <a:cubicBezTo>
                    <a:pt x="144" y="107"/>
                    <a:pt x="149" y="93"/>
                    <a:pt x="158" y="81"/>
                  </a:cubicBezTo>
                  <a:cubicBezTo>
                    <a:pt x="178" y="52"/>
                    <a:pt x="208" y="39"/>
                    <a:pt x="243" y="37"/>
                  </a:cubicBezTo>
                  <a:cubicBezTo>
                    <a:pt x="268" y="36"/>
                    <a:pt x="292" y="44"/>
                    <a:pt x="312" y="59"/>
                  </a:cubicBezTo>
                  <a:cubicBezTo>
                    <a:pt x="334" y="76"/>
                    <a:pt x="348" y="97"/>
                    <a:pt x="344" y="126"/>
                  </a:cubicBezTo>
                  <a:cubicBezTo>
                    <a:pt x="342" y="137"/>
                    <a:pt x="342" y="148"/>
                    <a:pt x="341" y="159"/>
                  </a:cubicBezTo>
                  <a:cubicBezTo>
                    <a:pt x="354" y="164"/>
                    <a:pt x="358" y="170"/>
                    <a:pt x="356" y="183"/>
                  </a:cubicBezTo>
                  <a:cubicBezTo>
                    <a:pt x="355" y="186"/>
                    <a:pt x="354" y="190"/>
                    <a:pt x="353" y="193"/>
                  </a:cubicBezTo>
                  <a:cubicBezTo>
                    <a:pt x="348" y="208"/>
                    <a:pt x="344" y="211"/>
                    <a:pt x="328" y="212"/>
                  </a:cubicBezTo>
                  <a:close/>
                  <a:moveTo>
                    <a:pt x="312" y="125"/>
                  </a:moveTo>
                  <a:cubicBezTo>
                    <a:pt x="312" y="122"/>
                    <a:pt x="312" y="118"/>
                    <a:pt x="312" y="115"/>
                  </a:cubicBezTo>
                  <a:cubicBezTo>
                    <a:pt x="313" y="110"/>
                    <a:pt x="311" y="108"/>
                    <a:pt x="305" y="109"/>
                  </a:cubicBezTo>
                  <a:cubicBezTo>
                    <a:pt x="266" y="114"/>
                    <a:pt x="226" y="114"/>
                    <a:pt x="187" y="109"/>
                  </a:cubicBezTo>
                  <a:cubicBezTo>
                    <a:pt x="181" y="108"/>
                    <a:pt x="179" y="109"/>
                    <a:pt x="179" y="115"/>
                  </a:cubicBezTo>
                  <a:cubicBezTo>
                    <a:pt x="181" y="137"/>
                    <a:pt x="182" y="159"/>
                    <a:pt x="183" y="181"/>
                  </a:cubicBezTo>
                  <a:cubicBezTo>
                    <a:pt x="184" y="185"/>
                    <a:pt x="185" y="189"/>
                    <a:pt x="180" y="190"/>
                  </a:cubicBezTo>
                  <a:cubicBezTo>
                    <a:pt x="172" y="192"/>
                    <a:pt x="167" y="190"/>
                    <a:pt x="165" y="185"/>
                  </a:cubicBezTo>
                  <a:cubicBezTo>
                    <a:pt x="163" y="181"/>
                    <a:pt x="161" y="176"/>
                    <a:pt x="158" y="172"/>
                  </a:cubicBezTo>
                  <a:cubicBezTo>
                    <a:pt x="157" y="170"/>
                    <a:pt x="155" y="168"/>
                    <a:pt x="153" y="168"/>
                  </a:cubicBezTo>
                  <a:cubicBezTo>
                    <a:pt x="146" y="167"/>
                    <a:pt x="141" y="171"/>
                    <a:pt x="142" y="178"/>
                  </a:cubicBezTo>
                  <a:cubicBezTo>
                    <a:pt x="143" y="185"/>
                    <a:pt x="145" y="192"/>
                    <a:pt x="148" y="199"/>
                  </a:cubicBezTo>
                  <a:cubicBezTo>
                    <a:pt x="150" y="203"/>
                    <a:pt x="155" y="205"/>
                    <a:pt x="160" y="204"/>
                  </a:cubicBezTo>
                  <a:cubicBezTo>
                    <a:pt x="167" y="202"/>
                    <a:pt x="168" y="203"/>
                    <a:pt x="170" y="211"/>
                  </a:cubicBezTo>
                  <a:cubicBezTo>
                    <a:pt x="172" y="221"/>
                    <a:pt x="174" y="232"/>
                    <a:pt x="178" y="241"/>
                  </a:cubicBezTo>
                  <a:cubicBezTo>
                    <a:pt x="183" y="257"/>
                    <a:pt x="192" y="269"/>
                    <a:pt x="207" y="277"/>
                  </a:cubicBezTo>
                  <a:cubicBezTo>
                    <a:pt x="230" y="288"/>
                    <a:pt x="252" y="291"/>
                    <a:pt x="276" y="280"/>
                  </a:cubicBezTo>
                  <a:cubicBezTo>
                    <a:pt x="291" y="274"/>
                    <a:pt x="303" y="265"/>
                    <a:pt x="309" y="250"/>
                  </a:cubicBezTo>
                  <a:cubicBezTo>
                    <a:pt x="314" y="237"/>
                    <a:pt x="317" y="223"/>
                    <a:pt x="321" y="210"/>
                  </a:cubicBezTo>
                  <a:cubicBezTo>
                    <a:pt x="322" y="205"/>
                    <a:pt x="324" y="202"/>
                    <a:pt x="330" y="204"/>
                  </a:cubicBezTo>
                  <a:cubicBezTo>
                    <a:pt x="335" y="205"/>
                    <a:pt x="340" y="204"/>
                    <a:pt x="341" y="200"/>
                  </a:cubicBezTo>
                  <a:cubicBezTo>
                    <a:pt x="345" y="192"/>
                    <a:pt x="347" y="183"/>
                    <a:pt x="348" y="175"/>
                  </a:cubicBezTo>
                  <a:cubicBezTo>
                    <a:pt x="348" y="173"/>
                    <a:pt x="344" y="169"/>
                    <a:pt x="341" y="168"/>
                  </a:cubicBezTo>
                  <a:cubicBezTo>
                    <a:pt x="338" y="167"/>
                    <a:pt x="335" y="168"/>
                    <a:pt x="333" y="172"/>
                  </a:cubicBezTo>
                  <a:cubicBezTo>
                    <a:pt x="331" y="177"/>
                    <a:pt x="329" y="181"/>
                    <a:pt x="327" y="185"/>
                  </a:cubicBezTo>
                  <a:cubicBezTo>
                    <a:pt x="325" y="190"/>
                    <a:pt x="320" y="192"/>
                    <a:pt x="312" y="190"/>
                  </a:cubicBezTo>
                  <a:cubicBezTo>
                    <a:pt x="307" y="189"/>
                    <a:pt x="308" y="185"/>
                    <a:pt x="308" y="181"/>
                  </a:cubicBezTo>
                  <a:cubicBezTo>
                    <a:pt x="310" y="163"/>
                    <a:pt x="313" y="125"/>
                    <a:pt x="312" y="125"/>
                  </a:cubicBezTo>
                  <a:close/>
                  <a:moveTo>
                    <a:pt x="386" y="337"/>
                  </a:moveTo>
                  <a:cubicBezTo>
                    <a:pt x="368" y="330"/>
                    <a:pt x="350" y="322"/>
                    <a:pt x="331" y="315"/>
                  </a:cubicBezTo>
                  <a:cubicBezTo>
                    <a:pt x="330" y="315"/>
                    <a:pt x="327" y="316"/>
                    <a:pt x="326" y="318"/>
                  </a:cubicBezTo>
                  <a:cubicBezTo>
                    <a:pt x="316" y="331"/>
                    <a:pt x="301" y="340"/>
                    <a:pt x="286" y="347"/>
                  </a:cubicBezTo>
                  <a:cubicBezTo>
                    <a:pt x="267" y="356"/>
                    <a:pt x="249" y="364"/>
                    <a:pt x="227" y="357"/>
                  </a:cubicBezTo>
                  <a:cubicBezTo>
                    <a:pt x="203" y="348"/>
                    <a:pt x="181" y="338"/>
                    <a:pt x="164" y="319"/>
                  </a:cubicBezTo>
                  <a:cubicBezTo>
                    <a:pt x="162" y="316"/>
                    <a:pt x="159" y="315"/>
                    <a:pt x="156" y="317"/>
                  </a:cubicBezTo>
                  <a:cubicBezTo>
                    <a:pt x="139" y="323"/>
                    <a:pt x="122" y="330"/>
                    <a:pt x="105" y="337"/>
                  </a:cubicBezTo>
                  <a:cubicBezTo>
                    <a:pt x="103" y="337"/>
                    <a:pt x="102" y="338"/>
                    <a:pt x="101" y="339"/>
                  </a:cubicBezTo>
                  <a:cubicBezTo>
                    <a:pt x="178" y="426"/>
                    <a:pt x="316" y="420"/>
                    <a:pt x="386" y="337"/>
                  </a:cubicBezTo>
                  <a:close/>
                  <a:moveTo>
                    <a:pt x="177" y="185"/>
                  </a:moveTo>
                  <a:cubicBezTo>
                    <a:pt x="176" y="161"/>
                    <a:pt x="176" y="137"/>
                    <a:pt x="175" y="113"/>
                  </a:cubicBezTo>
                  <a:cubicBezTo>
                    <a:pt x="174" y="105"/>
                    <a:pt x="177" y="103"/>
                    <a:pt x="186" y="104"/>
                  </a:cubicBezTo>
                  <a:cubicBezTo>
                    <a:pt x="203" y="105"/>
                    <a:pt x="220" y="108"/>
                    <a:pt x="237" y="108"/>
                  </a:cubicBezTo>
                  <a:cubicBezTo>
                    <a:pt x="261" y="107"/>
                    <a:pt x="284" y="105"/>
                    <a:pt x="308" y="104"/>
                  </a:cubicBezTo>
                  <a:cubicBezTo>
                    <a:pt x="313" y="103"/>
                    <a:pt x="317" y="105"/>
                    <a:pt x="317" y="110"/>
                  </a:cubicBezTo>
                  <a:cubicBezTo>
                    <a:pt x="317" y="130"/>
                    <a:pt x="316" y="150"/>
                    <a:pt x="315" y="170"/>
                  </a:cubicBezTo>
                  <a:cubicBezTo>
                    <a:pt x="315" y="175"/>
                    <a:pt x="314" y="180"/>
                    <a:pt x="313" y="186"/>
                  </a:cubicBezTo>
                  <a:cubicBezTo>
                    <a:pt x="317" y="185"/>
                    <a:pt x="321" y="185"/>
                    <a:pt x="322" y="184"/>
                  </a:cubicBezTo>
                  <a:cubicBezTo>
                    <a:pt x="326" y="175"/>
                    <a:pt x="331" y="166"/>
                    <a:pt x="333" y="156"/>
                  </a:cubicBezTo>
                  <a:cubicBezTo>
                    <a:pt x="336" y="144"/>
                    <a:pt x="336" y="131"/>
                    <a:pt x="337" y="118"/>
                  </a:cubicBezTo>
                  <a:cubicBezTo>
                    <a:pt x="337" y="112"/>
                    <a:pt x="337" y="106"/>
                    <a:pt x="334" y="100"/>
                  </a:cubicBezTo>
                  <a:cubicBezTo>
                    <a:pt x="324" y="76"/>
                    <a:pt x="306" y="60"/>
                    <a:pt x="281" y="51"/>
                  </a:cubicBezTo>
                  <a:cubicBezTo>
                    <a:pt x="265" y="45"/>
                    <a:pt x="249" y="44"/>
                    <a:pt x="232" y="46"/>
                  </a:cubicBezTo>
                  <a:cubicBezTo>
                    <a:pt x="203" y="49"/>
                    <a:pt x="179" y="63"/>
                    <a:pt x="163" y="88"/>
                  </a:cubicBezTo>
                  <a:cubicBezTo>
                    <a:pt x="159" y="94"/>
                    <a:pt x="154" y="102"/>
                    <a:pt x="154" y="109"/>
                  </a:cubicBezTo>
                  <a:cubicBezTo>
                    <a:pt x="155" y="132"/>
                    <a:pt x="152" y="156"/>
                    <a:pt x="167" y="177"/>
                  </a:cubicBezTo>
                  <a:cubicBezTo>
                    <a:pt x="167" y="178"/>
                    <a:pt x="168" y="179"/>
                    <a:pt x="168" y="179"/>
                  </a:cubicBezTo>
                  <a:cubicBezTo>
                    <a:pt x="169" y="186"/>
                    <a:pt x="173" y="186"/>
                    <a:pt x="177" y="185"/>
                  </a:cubicBezTo>
                  <a:close/>
                  <a:moveTo>
                    <a:pt x="298" y="277"/>
                  </a:moveTo>
                  <a:cubicBezTo>
                    <a:pt x="263" y="302"/>
                    <a:pt x="228" y="302"/>
                    <a:pt x="193" y="277"/>
                  </a:cubicBezTo>
                  <a:cubicBezTo>
                    <a:pt x="192" y="284"/>
                    <a:pt x="192" y="290"/>
                    <a:pt x="191" y="296"/>
                  </a:cubicBezTo>
                  <a:cubicBezTo>
                    <a:pt x="191" y="300"/>
                    <a:pt x="193" y="303"/>
                    <a:pt x="196" y="306"/>
                  </a:cubicBezTo>
                  <a:cubicBezTo>
                    <a:pt x="206" y="316"/>
                    <a:pt x="217" y="323"/>
                    <a:pt x="230" y="327"/>
                  </a:cubicBezTo>
                  <a:cubicBezTo>
                    <a:pt x="236" y="330"/>
                    <a:pt x="242" y="333"/>
                    <a:pt x="248" y="332"/>
                  </a:cubicBezTo>
                  <a:cubicBezTo>
                    <a:pt x="266" y="327"/>
                    <a:pt x="282" y="319"/>
                    <a:pt x="295" y="305"/>
                  </a:cubicBezTo>
                  <a:cubicBezTo>
                    <a:pt x="297" y="304"/>
                    <a:pt x="299" y="301"/>
                    <a:pt x="299" y="299"/>
                  </a:cubicBezTo>
                  <a:cubicBezTo>
                    <a:pt x="299" y="292"/>
                    <a:pt x="298" y="285"/>
                    <a:pt x="298" y="277"/>
                  </a:cubicBezTo>
                  <a:close/>
                  <a:moveTo>
                    <a:pt x="166" y="313"/>
                  </a:moveTo>
                  <a:cubicBezTo>
                    <a:pt x="167" y="314"/>
                    <a:pt x="167" y="315"/>
                    <a:pt x="168" y="315"/>
                  </a:cubicBezTo>
                  <a:cubicBezTo>
                    <a:pt x="188" y="338"/>
                    <a:pt x="214" y="349"/>
                    <a:pt x="244" y="355"/>
                  </a:cubicBezTo>
                  <a:cubicBezTo>
                    <a:pt x="245" y="355"/>
                    <a:pt x="247" y="355"/>
                    <a:pt x="248" y="355"/>
                  </a:cubicBezTo>
                  <a:cubicBezTo>
                    <a:pt x="271" y="350"/>
                    <a:pt x="291" y="341"/>
                    <a:pt x="310" y="327"/>
                  </a:cubicBezTo>
                  <a:cubicBezTo>
                    <a:pt x="315" y="323"/>
                    <a:pt x="319" y="318"/>
                    <a:pt x="324" y="313"/>
                  </a:cubicBezTo>
                  <a:cubicBezTo>
                    <a:pt x="318" y="310"/>
                    <a:pt x="313" y="308"/>
                    <a:pt x="308" y="307"/>
                  </a:cubicBezTo>
                  <a:cubicBezTo>
                    <a:pt x="307" y="307"/>
                    <a:pt x="305" y="307"/>
                    <a:pt x="304" y="308"/>
                  </a:cubicBezTo>
                  <a:cubicBezTo>
                    <a:pt x="290" y="323"/>
                    <a:pt x="273" y="332"/>
                    <a:pt x="255" y="338"/>
                  </a:cubicBezTo>
                  <a:cubicBezTo>
                    <a:pt x="249" y="340"/>
                    <a:pt x="243" y="340"/>
                    <a:pt x="237" y="339"/>
                  </a:cubicBezTo>
                  <a:cubicBezTo>
                    <a:pt x="218" y="332"/>
                    <a:pt x="201" y="323"/>
                    <a:pt x="187" y="309"/>
                  </a:cubicBezTo>
                  <a:cubicBezTo>
                    <a:pt x="186" y="307"/>
                    <a:pt x="183" y="307"/>
                    <a:pt x="182" y="307"/>
                  </a:cubicBezTo>
                  <a:cubicBezTo>
                    <a:pt x="177" y="309"/>
                    <a:pt x="172" y="311"/>
                    <a:pt x="166" y="3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šḷîde">
              <a:extLst>
                <a:ext uri="{FF2B5EF4-FFF2-40B4-BE49-F238E27FC236}">
                  <a16:creationId xmlns:a16="http://schemas.microsoft.com/office/drawing/2014/main" id="{8FDFE9C4-33C6-43FE-9512-D4A6DA1DDD50}"/>
                </a:ext>
              </a:extLst>
            </p:cNvPr>
            <p:cNvSpPr/>
            <p:nvPr/>
          </p:nvSpPr>
          <p:spPr bwMode="auto">
            <a:xfrm>
              <a:off x="6224588" y="3670300"/>
              <a:ext cx="1239838" cy="931863"/>
            </a:xfrm>
            <a:custGeom>
              <a:avLst/>
              <a:gdLst>
                <a:gd name="T0" fmla="*/ 328 w 441"/>
                <a:gd name="T1" fmla="*/ 212 h 332"/>
                <a:gd name="T2" fmla="*/ 353 w 441"/>
                <a:gd name="T3" fmla="*/ 193 h 332"/>
                <a:gd name="T4" fmla="*/ 356 w 441"/>
                <a:gd name="T5" fmla="*/ 183 h 332"/>
                <a:gd name="T6" fmla="*/ 341 w 441"/>
                <a:gd name="T7" fmla="*/ 159 h 332"/>
                <a:gd name="T8" fmla="*/ 344 w 441"/>
                <a:gd name="T9" fmla="*/ 126 h 332"/>
                <a:gd name="T10" fmla="*/ 312 w 441"/>
                <a:gd name="T11" fmla="*/ 59 h 332"/>
                <a:gd name="T12" fmla="*/ 243 w 441"/>
                <a:gd name="T13" fmla="*/ 37 h 332"/>
                <a:gd name="T14" fmla="*/ 158 w 441"/>
                <a:gd name="T15" fmla="*/ 81 h 332"/>
                <a:gd name="T16" fmla="*/ 146 w 441"/>
                <a:gd name="T17" fmla="*/ 122 h 332"/>
                <a:gd name="T18" fmla="*/ 149 w 441"/>
                <a:gd name="T19" fmla="*/ 159 h 332"/>
                <a:gd name="T20" fmla="*/ 148 w 441"/>
                <a:gd name="T21" fmla="*/ 160 h 332"/>
                <a:gd name="T22" fmla="*/ 135 w 441"/>
                <a:gd name="T23" fmla="*/ 183 h 332"/>
                <a:gd name="T24" fmla="*/ 141 w 441"/>
                <a:gd name="T25" fmla="*/ 201 h 332"/>
                <a:gd name="T26" fmla="*/ 162 w 441"/>
                <a:gd name="T27" fmla="*/ 212 h 332"/>
                <a:gd name="T28" fmla="*/ 169 w 441"/>
                <a:gd name="T29" fmla="*/ 240 h 332"/>
                <a:gd name="T30" fmla="*/ 179 w 441"/>
                <a:gd name="T31" fmla="*/ 261 h 332"/>
                <a:gd name="T32" fmla="*/ 185 w 441"/>
                <a:gd name="T33" fmla="*/ 283 h 332"/>
                <a:gd name="T34" fmla="*/ 170 w 441"/>
                <a:gd name="T35" fmla="*/ 303 h 332"/>
                <a:gd name="T36" fmla="*/ 102 w 441"/>
                <a:gd name="T37" fmla="*/ 329 h 332"/>
                <a:gd name="T38" fmla="*/ 89 w 441"/>
                <a:gd name="T39" fmla="*/ 326 h 332"/>
                <a:gd name="T40" fmla="*/ 215 w 441"/>
                <a:gd name="T41" fmla="*/ 17 h 332"/>
                <a:gd name="T42" fmla="*/ 436 w 441"/>
                <a:gd name="T43" fmla="*/ 217 h 332"/>
                <a:gd name="T44" fmla="*/ 397 w 441"/>
                <a:gd name="T45" fmla="*/ 326 h 332"/>
                <a:gd name="T46" fmla="*/ 387 w 441"/>
                <a:gd name="T47" fmla="*/ 329 h 332"/>
                <a:gd name="T48" fmla="*/ 313 w 441"/>
                <a:gd name="T49" fmla="*/ 301 h 332"/>
                <a:gd name="T50" fmla="*/ 307 w 441"/>
                <a:gd name="T51" fmla="*/ 292 h 332"/>
                <a:gd name="T52" fmla="*/ 306 w 441"/>
                <a:gd name="T53" fmla="*/ 287 h 332"/>
                <a:gd name="T54" fmla="*/ 312 w 441"/>
                <a:gd name="T55" fmla="*/ 260 h 332"/>
                <a:gd name="T56" fmla="*/ 326 w 441"/>
                <a:gd name="T57" fmla="*/ 224 h 332"/>
                <a:gd name="T58" fmla="*/ 328 w 441"/>
                <a:gd name="T59" fmla="*/ 2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1" h="332">
                  <a:moveTo>
                    <a:pt x="328" y="212"/>
                  </a:moveTo>
                  <a:cubicBezTo>
                    <a:pt x="344" y="211"/>
                    <a:pt x="348" y="208"/>
                    <a:pt x="353" y="193"/>
                  </a:cubicBezTo>
                  <a:cubicBezTo>
                    <a:pt x="354" y="190"/>
                    <a:pt x="355" y="186"/>
                    <a:pt x="356" y="183"/>
                  </a:cubicBezTo>
                  <a:cubicBezTo>
                    <a:pt x="358" y="170"/>
                    <a:pt x="354" y="164"/>
                    <a:pt x="341" y="159"/>
                  </a:cubicBezTo>
                  <a:cubicBezTo>
                    <a:pt x="342" y="148"/>
                    <a:pt x="342" y="137"/>
                    <a:pt x="344" y="126"/>
                  </a:cubicBezTo>
                  <a:cubicBezTo>
                    <a:pt x="348" y="97"/>
                    <a:pt x="334" y="76"/>
                    <a:pt x="312" y="59"/>
                  </a:cubicBezTo>
                  <a:cubicBezTo>
                    <a:pt x="292" y="44"/>
                    <a:pt x="268" y="36"/>
                    <a:pt x="243" y="37"/>
                  </a:cubicBezTo>
                  <a:cubicBezTo>
                    <a:pt x="208" y="39"/>
                    <a:pt x="178" y="52"/>
                    <a:pt x="158" y="81"/>
                  </a:cubicBezTo>
                  <a:cubicBezTo>
                    <a:pt x="149" y="93"/>
                    <a:pt x="144" y="107"/>
                    <a:pt x="146" y="122"/>
                  </a:cubicBezTo>
                  <a:cubicBezTo>
                    <a:pt x="148" y="134"/>
                    <a:pt x="148" y="147"/>
                    <a:pt x="149" y="159"/>
                  </a:cubicBezTo>
                  <a:cubicBezTo>
                    <a:pt x="149" y="159"/>
                    <a:pt x="148" y="160"/>
                    <a:pt x="148" y="160"/>
                  </a:cubicBezTo>
                  <a:cubicBezTo>
                    <a:pt x="137" y="164"/>
                    <a:pt x="132" y="171"/>
                    <a:pt x="135" y="183"/>
                  </a:cubicBezTo>
                  <a:cubicBezTo>
                    <a:pt x="136" y="189"/>
                    <a:pt x="138" y="195"/>
                    <a:pt x="141" y="201"/>
                  </a:cubicBezTo>
                  <a:cubicBezTo>
                    <a:pt x="143" y="208"/>
                    <a:pt x="150" y="212"/>
                    <a:pt x="162" y="212"/>
                  </a:cubicBezTo>
                  <a:cubicBezTo>
                    <a:pt x="164" y="222"/>
                    <a:pt x="166" y="231"/>
                    <a:pt x="169" y="240"/>
                  </a:cubicBezTo>
                  <a:cubicBezTo>
                    <a:pt x="172" y="247"/>
                    <a:pt x="174" y="255"/>
                    <a:pt x="179" y="261"/>
                  </a:cubicBezTo>
                  <a:cubicBezTo>
                    <a:pt x="184" y="268"/>
                    <a:pt x="185" y="275"/>
                    <a:pt x="185" y="283"/>
                  </a:cubicBezTo>
                  <a:cubicBezTo>
                    <a:pt x="183" y="301"/>
                    <a:pt x="186" y="297"/>
                    <a:pt x="170" y="303"/>
                  </a:cubicBezTo>
                  <a:cubicBezTo>
                    <a:pt x="148" y="312"/>
                    <a:pt x="125" y="320"/>
                    <a:pt x="102" y="329"/>
                  </a:cubicBezTo>
                  <a:cubicBezTo>
                    <a:pt x="96" y="332"/>
                    <a:pt x="93" y="331"/>
                    <a:pt x="89" y="326"/>
                  </a:cubicBezTo>
                  <a:cubicBezTo>
                    <a:pt x="0" y="209"/>
                    <a:pt x="70" y="38"/>
                    <a:pt x="215" y="17"/>
                  </a:cubicBezTo>
                  <a:cubicBezTo>
                    <a:pt x="335" y="0"/>
                    <a:pt x="441" y="95"/>
                    <a:pt x="436" y="217"/>
                  </a:cubicBezTo>
                  <a:cubicBezTo>
                    <a:pt x="434" y="257"/>
                    <a:pt x="421" y="293"/>
                    <a:pt x="397" y="326"/>
                  </a:cubicBezTo>
                  <a:cubicBezTo>
                    <a:pt x="394" y="330"/>
                    <a:pt x="392" y="331"/>
                    <a:pt x="387" y="329"/>
                  </a:cubicBezTo>
                  <a:cubicBezTo>
                    <a:pt x="362" y="319"/>
                    <a:pt x="338" y="310"/>
                    <a:pt x="313" y="301"/>
                  </a:cubicBezTo>
                  <a:cubicBezTo>
                    <a:pt x="309" y="299"/>
                    <a:pt x="306" y="297"/>
                    <a:pt x="307" y="292"/>
                  </a:cubicBezTo>
                  <a:cubicBezTo>
                    <a:pt x="307" y="290"/>
                    <a:pt x="306" y="288"/>
                    <a:pt x="306" y="287"/>
                  </a:cubicBezTo>
                  <a:cubicBezTo>
                    <a:pt x="305" y="277"/>
                    <a:pt x="306" y="268"/>
                    <a:pt x="312" y="260"/>
                  </a:cubicBezTo>
                  <a:cubicBezTo>
                    <a:pt x="320" y="250"/>
                    <a:pt x="323" y="237"/>
                    <a:pt x="326" y="224"/>
                  </a:cubicBezTo>
                  <a:cubicBezTo>
                    <a:pt x="327" y="220"/>
                    <a:pt x="328" y="217"/>
                    <a:pt x="328" y="2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ṧľíḑé">
              <a:extLst>
                <a:ext uri="{FF2B5EF4-FFF2-40B4-BE49-F238E27FC236}">
                  <a16:creationId xmlns:a16="http://schemas.microsoft.com/office/drawing/2014/main" id="{3DA691D3-5BBF-4A54-9940-4136AD32DAB9}"/>
                </a:ext>
              </a:extLst>
            </p:cNvPr>
            <p:cNvSpPr/>
            <p:nvPr/>
          </p:nvSpPr>
          <p:spPr bwMode="auto">
            <a:xfrm>
              <a:off x="6621463" y="3973513"/>
              <a:ext cx="581025" cy="512763"/>
            </a:xfrm>
            <a:custGeom>
              <a:avLst/>
              <a:gdLst>
                <a:gd name="T0" fmla="*/ 167 w 207"/>
                <a:gd name="T1" fmla="*/ 73 h 183"/>
                <a:gd name="T2" fmla="*/ 171 w 207"/>
                <a:gd name="T3" fmla="*/ 82 h 183"/>
                <a:gd name="T4" fmla="*/ 186 w 207"/>
                <a:gd name="T5" fmla="*/ 77 h 183"/>
                <a:gd name="T6" fmla="*/ 192 w 207"/>
                <a:gd name="T7" fmla="*/ 64 h 183"/>
                <a:gd name="T8" fmla="*/ 200 w 207"/>
                <a:gd name="T9" fmla="*/ 60 h 183"/>
                <a:gd name="T10" fmla="*/ 207 w 207"/>
                <a:gd name="T11" fmla="*/ 67 h 183"/>
                <a:gd name="T12" fmla="*/ 200 w 207"/>
                <a:gd name="T13" fmla="*/ 92 h 183"/>
                <a:gd name="T14" fmla="*/ 189 w 207"/>
                <a:gd name="T15" fmla="*/ 96 h 183"/>
                <a:gd name="T16" fmla="*/ 180 w 207"/>
                <a:gd name="T17" fmla="*/ 102 h 183"/>
                <a:gd name="T18" fmla="*/ 168 w 207"/>
                <a:gd name="T19" fmla="*/ 142 h 183"/>
                <a:gd name="T20" fmla="*/ 135 w 207"/>
                <a:gd name="T21" fmla="*/ 172 h 183"/>
                <a:gd name="T22" fmla="*/ 66 w 207"/>
                <a:gd name="T23" fmla="*/ 169 h 183"/>
                <a:gd name="T24" fmla="*/ 37 w 207"/>
                <a:gd name="T25" fmla="*/ 133 h 183"/>
                <a:gd name="T26" fmla="*/ 29 w 207"/>
                <a:gd name="T27" fmla="*/ 103 h 183"/>
                <a:gd name="T28" fmla="*/ 19 w 207"/>
                <a:gd name="T29" fmla="*/ 96 h 183"/>
                <a:gd name="T30" fmla="*/ 7 w 207"/>
                <a:gd name="T31" fmla="*/ 91 h 183"/>
                <a:gd name="T32" fmla="*/ 1 w 207"/>
                <a:gd name="T33" fmla="*/ 70 h 183"/>
                <a:gd name="T34" fmla="*/ 12 w 207"/>
                <a:gd name="T35" fmla="*/ 60 h 183"/>
                <a:gd name="T36" fmla="*/ 17 w 207"/>
                <a:gd name="T37" fmla="*/ 64 h 183"/>
                <a:gd name="T38" fmla="*/ 24 w 207"/>
                <a:gd name="T39" fmla="*/ 77 h 183"/>
                <a:gd name="T40" fmla="*/ 39 w 207"/>
                <a:gd name="T41" fmla="*/ 82 h 183"/>
                <a:gd name="T42" fmla="*/ 42 w 207"/>
                <a:gd name="T43" fmla="*/ 73 h 183"/>
                <a:gd name="T44" fmla="*/ 38 w 207"/>
                <a:gd name="T45" fmla="*/ 7 h 183"/>
                <a:gd name="T46" fmla="*/ 46 w 207"/>
                <a:gd name="T47" fmla="*/ 1 h 183"/>
                <a:gd name="T48" fmla="*/ 164 w 207"/>
                <a:gd name="T49" fmla="*/ 1 h 183"/>
                <a:gd name="T50" fmla="*/ 171 w 207"/>
                <a:gd name="T51" fmla="*/ 7 h 183"/>
                <a:gd name="T52" fmla="*/ 171 w 207"/>
                <a:gd name="T53" fmla="*/ 17 h 183"/>
                <a:gd name="T54" fmla="*/ 167 w 207"/>
                <a:gd name="T55" fmla="*/ 73 h 183"/>
                <a:gd name="T56" fmla="*/ 107 w 207"/>
                <a:gd name="T57" fmla="*/ 105 h 183"/>
                <a:gd name="T58" fmla="*/ 107 w 207"/>
                <a:gd name="T59" fmla="*/ 106 h 183"/>
                <a:gd name="T60" fmla="*/ 82 w 207"/>
                <a:gd name="T61" fmla="*/ 106 h 183"/>
                <a:gd name="T62" fmla="*/ 76 w 207"/>
                <a:gd name="T63" fmla="*/ 115 h 183"/>
                <a:gd name="T64" fmla="*/ 78 w 207"/>
                <a:gd name="T65" fmla="*/ 120 h 183"/>
                <a:gd name="T66" fmla="*/ 105 w 207"/>
                <a:gd name="T67" fmla="*/ 135 h 183"/>
                <a:gd name="T68" fmla="*/ 136 w 207"/>
                <a:gd name="T69" fmla="*/ 113 h 183"/>
                <a:gd name="T70" fmla="*/ 131 w 207"/>
                <a:gd name="T71" fmla="*/ 105 h 183"/>
                <a:gd name="T72" fmla="*/ 107 w 207"/>
                <a:gd name="T73" fmla="*/ 105 h 183"/>
                <a:gd name="T74" fmla="*/ 135 w 207"/>
                <a:gd name="T75" fmla="*/ 71 h 183"/>
                <a:gd name="T76" fmla="*/ 140 w 207"/>
                <a:gd name="T77" fmla="*/ 80 h 183"/>
                <a:gd name="T78" fmla="*/ 146 w 207"/>
                <a:gd name="T79" fmla="*/ 71 h 183"/>
                <a:gd name="T80" fmla="*/ 141 w 207"/>
                <a:gd name="T81" fmla="*/ 63 h 183"/>
                <a:gd name="T82" fmla="*/ 135 w 207"/>
                <a:gd name="T83" fmla="*/ 71 h 183"/>
                <a:gd name="T84" fmla="*/ 104 w 207"/>
                <a:gd name="T85" fmla="*/ 83 h 183"/>
                <a:gd name="T86" fmla="*/ 96 w 207"/>
                <a:gd name="T87" fmla="*/ 87 h 183"/>
                <a:gd name="T88" fmla="*/ 95 w 207"/>
                <a:gd name="T89" fmla="*/ 92 h 183"/>
                <a:gd name="T90" fmla="*/ 100 w 207"/>
                <a:gd name="T91" fmla="*/ 92 h 183"/>
                <a:gd name="T92" fmla="*/ 107 w 207"/>
                <a:gd name="T93" fmla="*/ 91 h 183"/>
                <a:gd name="T94" fmla="*/ 112 w 207"/>
                <a:gd name="T95" fmla="*/ 92 h 183"/>
                <a:gd name="T96" fmla="*/ 111 w 207"/>
                <a:gd name="T97" fmla="*/ 87 h 183"/>
                <a:gd name="T98" fmla="*/ 104 w 207"/>
                <a:gd name="T99" fmla="*/ 83 h 183"/>
                <a:gd name="T100" fmla="*/ 195 w 207"/>
                <a:gd name="T101" fmla="*/ 84 h 183"/>
                <a:gd name="T102" fmla="*/ 197 w 207"/>
                <a:gd name="T103" fmla="*/ 81 h 183"/>
                <a:gd name="T104" fmla="*/ 201 w 207"/>
                <a:gd name="T105" fmla="*/ 70 h 183"/>
                <a:gd name="T106" fmla="*/ 199 w 207"/>
                <a:gd name="T107" fmla="*/ 68 h 183"/>
                <a:gd name="T108" fmla="*/ 196 w 207"/>
                <a:gd name="T109" fmla="*/ 69 h 183"/>
                <a:gd name="T110" fmla="*/ 193 w 207"/>
                <a:gd name="T111" fmla="*/ 81 h 183"/>
                <a:gd name="T112" fmla="*/ 195 w 207"/>
                <a:gd name="T113" fmla="*/ 84 h 183"/>
                <a:gd name="T114" fmla="*/ 13 w 207"/>
                <a:gd name="T115" fmla="*/ 87 h 183"/>
                <a:gd name="T116" fmla="*/ 17 w 207"/>
                <a:gd name="T117" fmla="*/ 86 h 183"/>
                <a:gd name="T118" fmla="*/ 12 w 207"/>
                <a:gd name="T119" fmla="*/ 72 h 183"/>
                <a:gd name="T120" fmla="*/ 10 w 207"/>
                <a:gd name="T121" fmla="*/ 72 h 183"/>
                <a:gd name="T122" fmla="*/ 9 w 207"/>
                <a:gd name="T123" fmla="*/ 74 h 183"/>
                <a:gd name="T124" fmla="*/ 13 w 207"/>
                <a:gd name="T125" fmla="*/ 8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 h="183">
                  <a:moveTo>
                    <a:pt x="167" y="73"/>
                  </a:moveTo>
                  <a:cubicBezTo>
                    <a:pt x="167" y="77"/>
                    <a:pt x="166" y="81"/>
                    <a:pt x="171" y="82"/>
                  </a:cubicBezTo>
                  <a:cubicBezTo>
                    <a:pt x="179" y="84"/>
                    <a:pt x="184" y="82"/>
                    <a:pt x="186" y="77"/>
                  </a:cubicBezTo>
                  <a:cubicBezTo>
                    <a:pt x="188" y="73"/>
                    <a:pt x="190" y="69"/>
                    <a:pt x="192" y="64"/>
                  </a:cubicBezTo>
                  <a:cubicBezTo>
                    <a:pt x="194" y="60"/>
                    <a:pt x="197" y="59"/>
                    <a:pt x="200" y="60"/>
                  </a:cubicBezTo>
                  <a:cubicBezTo>
                    <a:pt x="203" y="61"/>
                    <a:pt x="207" y="65"/>
                    <a:pt x="207" y="67"/>
                  </a:cubicBezTo>
                  <a:cubicBezTo>
                    <a:pt x="206" y="75"/>
                    <a:pt x="204" y="84"/>
                    <a:pt x="200" y="92"/>
                  </a:cubicBezTo>
                  <a:cubicBezTo>
                    <a:pt x="199" y="96"/>
                    <a:pt x="194" y="97"/>
                    <a:pt x="189" y="96"/>
                  </a:cubicBezTo>
                  <a:cubicBezTo>
                    <a:pt x="183" y="94"/>
                    <a:pt x="181" y="97"/>
                    <a:pt x="180" y="102"/>
                  </a:cubicBezTo>
                  <a:cubicBezTo>
                    <a:pt x="176" y="115"/>
                    <a:pt x="173" y="129"/>
                    <a:pt x="168" y="142"/>
                  </a:cubicBezTo>
                  <a:cubicBezTo>
                    <a:pt x="162" y="157"/>
                    <a:pt x="150" y="166"/>
                    <a:pt x="135" y="172"/>
                  </a:cubicBezTo>
                  <a:cubicBezTo>
                    <a:pt x="111" y="183"/>
                    <a:pt x="89" y="180"/>
                    <a:pt x="66" y="169"/>
                  </a:cubicBezTo>
                  <a:cubicBezTo>
                    <a:pt x="51" y="161"/>
                    <a:pt x="42" y="149"/>
                    <a:pt x="37" y="133"/>
                  </a:cubicBezTo>
                  <a:cubicBezTo>
                    <a:pt x="33" y="124"/>
                    <a:pt x="31" y="113"/>
                    <a:pt x="29" y="103"/>
                  </a:cubicBezTo>
                  <a:cubicBezTo>
                    <a:pt x="27" y="95"/>
                    <a:pt x="26" y="94"/>
                    <a:pt x="19" y="96"/>
                  </a:cubicBezTo>
                  <a:cubicBezTo>
                    <a:pt x="14" y="97"/>
                    <a:pt x="9" y="95"/>
                    <a:pt x="7" y="91"/>
                  </a:cubicBezTo>
                  <a:cubicBezTo>
                    <a:pt x="4" y="84"/>
                    <a:pt x="2" y="77"/>
                    <a:pt x="1" y="70"/>
                  </a:cubicBezTo>
                  <a:cubicBezTo>
                    <a:pt x="0" y="63"/>
                    <a:pt x="5" y="59"/>
                    <a:pt x="12" y="60"/>
                  </a:cubicBezTo>
                  <a:cubicBezTo>
                    <a:pt x="14" y="60"/>
                    <a:pt x="16" y="62"/>
                    <a:pt x="17" y="64"/>
                  </a:cubicBezTo>
                  <a:cubicBezTo>
                    <a:pt x="20" y="68"/>
                    <a:pt x="22" y="73"/>
                    <a:pt x="24" y="77"/>
                  </a:cubicBezTo>
                  <a:cubicBezTo>
                    <a:pt x="26" y="82"/>
                    <a:pt x="31" y="84"/>
                    <a:pt x="39" y="82"/>
                  </a:cubicBezTo>
                  <a:cubicBezTo>
                    <a:pt x="44" y="81"/>
                    <a:pt x="43" y="77"/>
                    <a:pt x="42" y="73"/>
                  </a:cubicBezTo>
                  <a:cubicBezTo>
                    <a:pt x="41" y="51"/>
                    <a:pt x="40" y="29"/>
                    <a:pt x="38" y="7"/>
                  </a:cubicBezTo>
                  <a:cubicBezTo>
                    <a:pt x="38" y="1"/>
                    <a:pt x="40" y="0"/>
                    <a:pt x="46" y="1"/>
                  </a:cubicBezTo>
                  <a:cubicBezTo>
                    <a:pt x="85" y="6"/>
                    <a:pt x="125" y="6"/>
                    <a:pt x="164" y="1"/>
                  </a:cubicBezTo>
                  <a:cubicBezTo>
                    <a:pt x="170" y="0"/>
                    <a:pt x="172" y="2"/>
                    <a:pt x="171" y="7"/>
                  </a:cubicBezTo>
                  <a:cubicBezTo>
                    <a:pt x="171" y="10"/>
                    <a:pt x="171" y="14"/>
                    <a:pt x="171" y="17"/>
                  </a:cubicBezTo>
                  <a:cubicBezTo>
                    <a:pt x="172" y="17"/>
                    <a:pt x="169" y="55"/>
                    <a:pt x="167" y="73"/>
                  </a:cubicBezTo>
                  <a:close/>
                  <a:moveTo>
                    <a:pt x="107" y="105"/>
                  </a:moveTo>
                  <a:cubicBezTo>
                    <a:pt x="107" y="106"/>
                    <a:pt x="107" y="106"/>
                    <a:pt x="107" y="106"/>
                  </a:cubicBezTo>
                  <a:cubicBezTo>
                    <a:pt x="99" y="106"/>
                    <a:pt x="90" y="106"/>
                    <a:pt x="82" y="106"/>
                  </a:cubicBezTo>
                  <a:cubicBezTo>
                    <a:pt x="75" y="106"/>
                    <a:pt x="74" y="108"/>
                    <a:pt x="76" y="115"/>
                  </a:cubicBezTo>
                  <a:cubicBezTo>
                    <a:pt x="76" y="116"/>
                    <a:pt x="77" y="118"/>
                    <a:pt x="78" y="120"/>
                  </a:cubicBezTo>
                  <a:cubicBezTo>
                    <a:pt x="83" y="130"/>
                    <a:pt x="93" y="135"/>
                    <a:pt x="105" y="135"/>
                  </a:cubicBezTo>
                  <a:cubicBezTo>
                    <a:pt x="120" y="134"/>
                    <a:pt x="131" y="127"/>
                    <a:pt x="136" y="113"/>
                  </a:cubicBezTo>
                  <a:cubicBezTo>
                    <a:pt x="139" y="107"/>
                    <a:pt x="137" y="105"/>
                    <a:pt x="131" y="105"/>
                  </a:cubicBezTo>
                  <a:cubicBezTo>
                    <a:pt x="123" y="105"/>
                    <a:pt x="115" y="105"/>
                    <a:pt x="107" y="105"/>
                  </a:cubicBezTo>
                  <a:close/>
                  <a:moveTo>
                    <a:pt x="135" y="71"/>
                  </a:moveTo>
                  <a:cubicBezTo>
                    <a:pt x="135" y="75"/>
                    <a:pt x="135" y="80"/>
                    <a:pt x="140" y="80"/>
                  </a:cubicBezTo>
                  <a:cubicBezTo>
                    <a:pt x="145" y="80"/>
                    <a:pt x="146" y="75"/>
                    <a:pt x="146" y="71"/>
                  </a:cubicBezTo>
                  <a:cubicBezTo>
                    <a:pt x="146" y="67"/>
                    <a:pt x="146" y="63"/>
                    <a:pt x="141" y="63"/>
                  </a:cubicBezTo>
                  <a:cubicBezTo>
                    <a:pt x="135" y="62"/>
                    <a:pt x="135" y="67"/>
                    <a:pt x="135" y="71"/>
                  </a:cubicBezTo>
                  <a:close/>
                  <a:moveTo>
                    <a:pt x="104" y="83"/>
                  </a:moveTo>
                  <a:cubicBezTo>
                    <a:pt x="102" y="84"/>
                    <a:pt x="98" y="85"/>
                    <a:pt x="96" y="87"/>
                  </a:cubicBezTo>
                  <a:cubicBezTo>
                    <a:pt x="95" y="88"/>
                    <a:pt x="94" y="91"/>
                    <a:pt x="95" y="92"/>
                  </a:cubicBezTo>
                  <a:cubicBezTo>
                    <a:pt x="97" y="93"/>
                    <a:pt x="99" y="93"/>
                    <a:pt x="100" y="92"/>
                  </a:cubicBezTo>
                  <a:cubicBezTo>
                    <a:pt x="102" y="90"/>
                    <a:pt x="104" y="89"/>
                    <a:pt x="107" y="91"/>
                  </a:cubicBezTo>
                  <a:cubicBezTo>
                    <a:pt x="108" y="92"/>
                    <a:pt x="110" y="93"/>
                    <a:pt x="112" y="92"/>
                  </a:cubicBezTo>
                  <a:cubicBezTo>
                    <a:pt x="113" y="91"/>
                    <a:pt x="112" y="88"/>
                    <a:pt x="111" y="87"/>
                  </a:cubicBezTo>
                  <a:cubicBezTo>
                    <a:pt x="109" y="85"/>
                    <a:pt x="107" y="84"/>
                    <a:pt x="104" y="83"/>
                  </a:cubicBezTo>
                  <a:close/>
                  <a:moveTo>
                    <a:pt x="195" y="84"/>
                  </a:moveTo>
                  <a:cubicBezTo>
                    <a:pt x="196" y="83"/>
                    <a:pt x="197" y="82"/>
                    <a:pt x="197" y="81"/>
                  </a:cubicBezTo>
                  <a:cubicBezTo>
                    <a:pt x="199" y="78"/>
                    <a:pt x="200" y="74"/>
                    <a:pt x="201" y="70"/>
                  </a:cubicBezTo>
                  <a:cubicBezTo>
                    <a:pt x="201" y="69"/>
                    <a:pt x="200" y="68"/>
                    <a:pt x="199" y="68"/>
                  </a:cubicBezTo>
                  <a:cubicBezTo>
                    <a:pt x="198" y="67"/>
                    <a:pt x="197" y="68"/>
                    <a:pt x="196" y="69"/>
                  </a:cubicBezTo>
                  <a:cubicBezTo>
                    <a:pt x="195" y="73"/>
                    <a:pt x="194" y="77"/>
                    <a:pt x="193" y="81"/>
                  </a:cubicBezTo>
                  <a:cubicBezTo>
                    <a:pt x="193" y="81"/>
                    <a:pt x="194" y="83"/>
                    <a:pt x="195" y="84"/>
                  </a:cubicBezTo>
                  <a:close/>
                  <a:moveTo>
                    <a:pt x="13" y="87"/>
                  </a:moveTo>
                  <a:cubicBezTo>
                    <a:pt x="14" y="86"/>
                    <a:pt x="16" y="86"/>
                    <a:pt x="17" y="86"/>
                  </a:cubicBezTo>
                  <a:cubicBezTo>
                    <a:pt x="15" y="81"/>
                    <a:pt x="14" y="77"/>
                    <a:pt x="12" y="72"/>
                  </a:cubicBezTo>
                  <a:cubicBezTo>
                    <a:pt x="12" y="72"/>
                    <a:pt x="11" y="71"/>
                    <a:pt x="10" y="72"/>
                  </a:cubicBezTo>
                  <a:cubicBezTo>
                    <a:pt x="9" y="72"/>
                    <a:pt x="9" y="73"/>
                    <a:pt x="9" y="74"/>
                  </a:cubicBezTo>
                  <a:cubicBezTo>
                    <a:pt x="10" y="78"/>
                    <a:pt x="12" y="83"/>
                    <a:pt x="13" y="87"/>
                  </a:cubicBezTo>
                  <a:close/>
                </a:path>
              </a:pathLst>
            </a:custGeom>
            <a:solidFill>
              <a:srgbClr val="FDD7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ïḓé">
              <a:extLst>
                <a:ext uri="{FF2B5EF4-FFF2-40B4-BE49-F238E27FC236}">
                  <a16:creationId xmlns:a16="http://schemas.microsoft.com/office/drawing/2014/main" id="{C2592D3D-754F-489C-BC34-1CA6FF5BF57A}"/>
                </a:ext>
              </a:extLst>
            </p:cNvPr>
            <p:cNvSpPr/>
            <p:nvPr/>
          </p:nvSpPr>
          <p:spPr bwMode="auto">
            <a:xfrm>
              <a:off x="6508751" y="4554538"/>
              <a:ext cx="800100" cy="311150"/>
            </a:xfrm>
            <a:custGeom>
              <a:avLst/>
              <a:gdLst>
                <a:gd name="T0" fmla="*/ 285 w 285"/>
                <a:gd name="T1" fmla="*/ 22 h 111"/>
                <a:gd name="T2" fmla="*/ 0 w 285"/>
                <a:gd name="T3" fmla="*/ 24 h 111"/>
                <a:gd name="T4" fmla="*/ 4 w 285"/>
                <a:gd name="T5" fmla="*/ 22 h 111"/>
                <a:gd name="T6" fmla="*/ 55 w 285"/>
                <a:gd name="T7" fmla="*/ 2 h 111"/>
                <a:gd name="T8" fmla="*/ 63 w 285"/>
                <a:gd name="T9" fmla="*/ 4 h 111"/>
                <a:gd name="T10" fmla="*/ 126 w 285"/>
                <a:gd name="T11" fmla="*/ 42 h 111"/>
                <a:gd name="T12" fmla="*/ 185 w 285"/>
                <a:gd name="T13" fmla="*/ 32 h 111"/>
                <a:gd name="T14" fmla="*/ 225 w 285"/>
                <a:gd name="T15" fmla="*/ 3 h 111"/>
                <a:gd name="T16" fmla="*/ 230 w 285"/>
                <a:gd name="T17" fmla="*/ 0 h 111"/>
                <a:gd name="T18" fmla="*/ 285 w 285"/>
                <a:gd name="T19" fmla="*/ 2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111">
                  <a:moveTo>
                    <a:pt x="285" y="22"/>
                  </a:moveTo>
                  <a:cubicBezTo>
                    <a:pt x="215" y="105"/>
                    <a:pt x="77" y="111"/>
                    <a:pt x="0" y="24"/>
                  </a:cubicBezTo>
                  <a:cubicBezTo>
                    <a:pt x="1" y="23"/>
                    <a:pt x="2" y="22"/>
                    <a:pt x="4" y="22"/>
                  </a:cubicBezTo>
                  <a:cubicBezTo>
                    <a:pt x="21" y="15"/>
                    <a:pt x="38" y="8"/>
                    <a:pt x="55" y="2"/>
                  </a:cubicBezTo>
                  <a:cubicBezTo>
                    <a:pt x="58" y="0"/>
                    <a:pt x="61" y="1"/>
                    <a:pt x="63" y="4"/>
                  </a:cubicBezTo>
                  <a:cubicBezTo>
                    <a:pt x="80" y="23"/>
                    <a:pt x="102" y="33"/>
                    <a:pt x="126" y="42"/>
                  </a:cubicBezTo>
                  <a:cubicBezTo>
                    <a:pt x="148" y="49"/>
                    <a:pt x="166" y="41"/>
                    <a:pt x="185" y="32"/>
                  </a:cubicBezTo>
                  <a:cubicBezTo>
                    <a:pt x="200" y="25"/>
                    <a:pt x="215" y="16"/>
                    <a:pt x="225" y="3"/>
                  </a:cubicBezTo>
                  <a:cubicBezTo>
                    <a:pt x="226" y="1"/>
                    <a:pt x="229" y="0"/>
                    <a:pt x="230" y="0"/>
                  </a:cubicBezTo>
                  <a:cubicBezTo>
                    <a:pt x="249" y="7"/>
                    <a:pt x="267" y="15"/>
                    <a:pt x="285" y="22"/>
                  </a:cubicBezTo>
                  <a:close/>
                </a:path>
              </a:pathLst>
            </a:custGeom>
            <a:solidFill>
              <a:srgbClr val="238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ṡḻíďê">
              <a:extLst>
                <a:ext uri="{FF2B5EF4-FFF2-40B4-BE49-F238E27FC236}">
                  <a16:creationId xmlns:a16="http://schemas.microsoft.com/office/drawing/2014/main" id="{735E6234-9137-4458-9E3A-5EC7590540CE}"/>
                </a:ext>
              </a:extLst>
            </p:cNvPr>
            <p:cNvSpPr/>
            <p:nvPr/>
          </p:nvSpPr>
          <p:spPr bwMode="auto">
            <a:xfrm>
              <a:off x="6651626" y="3794125"/>
              <a:ext cx="520700" cy="398463"/>
            </a:xfrm>
            <a:custGeom>
              <a:avLst/>
              <a:gdLst>
                <a:gd name="T0" fmla="*/ 25 w 185"/>
                <a:gd name="T1" fmla="*/ 141 h 142"/>
                <a:gd name="T2" fmla="*/ 16 w 185"/>
                <a:gd name="T3" fmla="*/ 135 h 142"/>
                <a:gd name="T4" fmla="*/ 15 w 185"/>
                <a:gd name="T5" fmla="*/ 133 h 142"/>
                <a:gd name="T6" fmla="*/ 2 w 185"/>
                <a:gd name="T7" fmla="*/ 65 h 142"/>
                <a:gd name="T8" fmla="*/ 11 w 185"/>
                <a:gd name="T9" fmla="*/ 44 h 142"/>
                <a:gd name="T10" fmla="*/ 80 w 185"/>
                <a:gd name="T11" fmla="*/ 2 h 142"/>
                <a:gd name="T12" fmla="*/ 129 w 185"/>
                <a:gd name="T13" fmla="*/ 7 h 142"/>
                <a:gd name="T14" fmla="*/ 182 w 185"/>
                <a:gd name="T15" fmla="*/ 56 h 142"/>
                <a:gd name="T16" fmla="*/ 185 w 185"/>
                <a:gd name="T17" fmla="*/ 74 h 142"/>
                <a:gd name="T18" fmla="*/ 181 w 185"/>
                <a:gd name="T19" fmla="*/ 112 h 142"/>
                <a:gd name="T20" fmla="*/ 170 w 185"/>
                <a:gd name="T21" fmla="*/ 140 h 142"/>
                <a:gd name="T22" fmla="*/ 161 w 185"/>
                <a:gd name="T23" fmla="*/ 142 h 142"/>
                <a:gd name="T24" fmla="*/ 163 w 185"/>
                <a:gd name="T25" fmla="*/ 126 h 142"/>
                <a:gd name="T26" fmla="*/ 165 w 185"/>
                <a:gd name="T27" fmla="*/ 66 h 142"/>
                <a:gd name="T28" fmla="*/ 156 w 185"/>
                <a:gd name="T29" fmla="*/ 60 h 142"/>
                <a:gd name="T30" fmla="*/ 85 w 185"/>
                <a:gd name="T31" fmla="*/ 64 h 142"/>
                <a:gd name="T32" fmla="*/ 34 w 185"/>
                <a:gd name="T33" fmla="*/ 60 h 142"/>
                <a:gd name="T34" fmla="*/ 23 w 185"/>
                <a:gd name="T35" fmla="*/ 69 h 142"/>
                <a:gd name="T36" fmla="*/ 25 w 185"/>
                <a:gd name="T37" fmla="*/ 14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42">
                  <a:moveTo>
                    <a:pt x="25" y="141"/>
                  </a:moveTo>
                  <a:cubicBezTo>
                    <a:pt x="21" y="142"/>
                    <a:pt x="17" y="142"/>
                    <a:pt x="16" y="135"/>
                  </a:cubicBezTo>
                  <a:cubicBezTo>
                    <a:pt x="16" y="135"/>
                    <a:pt x="15" y="134"/>
                    <a:pt x="15" y="133"/>
                  </a:cubicBezTo>
                  <a:cubicBezTo>
                    <a:pt x="0" y="112"/>
                    <a:pt x="3" y="88"/>
                    <a:pt x="2" y="65"/>
                  </a:cubicBezTo>
                  <a:cubicBezTo>
                    <a:pt x="2" y="58"/>
                    <a:pt x="7" y="50"/>
                    <a:pt x="11" y="44"/>
                  </a:cubicBezTo>
                  <a:cubicBezTo>
                    <a:pt x="27" y="19"/>
                    <a:pt x="51" y="5"/>
                    <a:pt x="80" y="2"/>
                  </a:cubicBezTo>
                  <a:cubicBezTo>
                    <a:pt x="97" y="0"/>
                    <a:pt x="113" y="1"/>
                    <a:pt x="129" y="7"/>
                  </a:cubicBezTo>
                  <a:cubicBezTo>
                    <a:pt x="154" y="16"/>
                    <a:pt x="172" y="32"/>
                    <a:pt x="182" y="56"/>
                  </a:cubicBezTo>
                  <a:cubicBezTo>
                    <a:pt x="185" y="62"/>
                    <a:pt x="185" y="68"/>
                    <a:pt x="185" y="74"/>
                  </a:cubicBezTo>
                  <a:cubicBezTo>
                    <a:pt x="184" y="87"/>
                    <a:pt x="184" y="100"/>
                    <a:pt x="181" y="112"/>
                  </a:cubicBezTo>
                  <a:cubicBezTo>
                    <a:pt x="179" y="122"/>
                    <a:pt x="174" y="131"/>
                    <a:pt x="170" y="140"/>
                  </a:cubicBezTo>
                  <a:cubicBezTo>
                    <a:pt x="169" y="141"/>
                    <a:pt x="165" y="141"/>
                    <a:pt x="161" y="142"/>
                  </a:cubicBezTo>
                  <a:cubicBezTo>
                    <a:pt x="162" y="136"/>
                    <a:pt x="163" y="131"/>
                    <a:pt x="163" y="126"/>
                  </a:cubicBezTo>
                  <a:cubicBezTo>
                    <a:pt x="164" y="106"/>
                    <a:pt x="165" y="86"/>
                    <a:pt x="165" y="66"/>
                  </a:cubicBezTo>
                  <a:cubicBezTo>
                    <a:pt x="165" y="61"/>
                    <a:pt x="161" y="59"/>
                    <a:pt x="156" y="60"/>
                  </a:cubicBezTo>
                  <a:cubicBezTo>
                    <a:pt x="132" y="61"/>
                    <a:pt x="109" y="63"/>
                    <a:pt x="85" y="64"/>
                  </a:cubicBezTo>
                  <a:cubicBezTo>
                    <a:pt x="68" y="64"/>
                    <a:pt x="51" y="61"/>
                    <a:pt x="34" y="60"/>
                  </a:cubicBezTo>
                  <a:cubicBezTo>
                    <a:pt x="25" y="59"/>
                    <a:pt x="22" y="61"/>
                    <a:pt x="23" y="69"/>
                  </a:cubicBezTo>
                  <a:cubicBezTo>
                    <a:pt x="24" y="93"/>
                    <a:pt x="24" y="117"/>
                    <a:pt x="25" y="141"/>
                  </a:cubicBezTo>
                  <a:close/>
                </a:path>
              </a:pathLst>
            </a:custGeom>
            <a:solidFill>
              <a:srgbClr val="C48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í$ļïḍê">
              <a:extLst>
                <a:ext uri="{FF2B5EF4-FFF2-40B4-BE49-F238E27FC236}">
                  <a16:creationId xmlns:a16="http://schemas.microsoft.com/office/drawing/2014/main" id="{9918E5A9-3D14-4655-9D01-5DCD6AD37B08}"/>
                </a:ext>
              </a:extLst>
            </p:cNvPr>
            <p:cNvSpPr/>
            <p:nvPr/>
          </p:nvSpPr>
          <p:spPr bwMode="auto">
            <a:xfrm>
              <a:off x="6761163" y="4446588"/>
              <a:ext cx="303213" cy="157163"/>
            </a:xfrm>
            <a:custGeom>
              <a:avLst/>
              <a:gdLst>
                <a:gd name="T0" fmla="*/ 107 w 108"/>
                <a:gd name="T1" fmla="*/ 0 h 56"/>
                <a:gd name="T2" fmla="*/ 108 w 108"/>
                <a:gd name="T3" fmla="*/ 22 h 56"/>
                <a:gd name="T4" fmla="*/ 104 w 108"/>
                <a:gd name="T5" fmla="*/ 28 h 56"/>
                <a:gd name="T6" fmla="*/ 57 w 108"/>
                <a:gd name="T7" fmla="*/ 55 h 56"/>
                <a:gd name="T8" fmla="*/ 39 w 108"/>
                <a:gd name="T9" fmla="*/ 50 h 56"/>
                <a:gd name="T10" fmla="*/ 5 w 108"/>
                <a:gd name="T11" fmla="*/ 29 h 56"/>
                <a:gd name="T12" fmla="*/ 0 w 108"/>
                <a:gd name="T13" fmla="*/ 19 h 56"/>
                <a:gd name="T14" fmla="*/ 2 w 108"/>
                <a:gd name="T15" fmla="*/ 0 h 56"/>
                <a:gd name="T16" fmla="*/ 107 w 108"/>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56">
                  <a:moveTo>
                    <a:pt x="107" y="0"/>
                  </a:moveTo>
                  <a:cubicBezTo>
                    <a:pt x="107" y="8"/>
                    <a:pt x="108" y="15"/>
                    <a:pt x="108" y="22"/>
                  </a:cubicBezTo>
                  <a:cubicBezTo>
                    <a:pt x="108" y="24"/>
                    <a:pt x="106" y="27"/>
                    <a:pt x="104" y="28"/>
                  </a:cubicBezTo>
                  <a:cubicBezTo>
                    <a:pt x="91" y="42"/>
                    <a:pt x="75" y="50"/>
                    <a:pt x="57" y="55"/>
                  </a:cubicBezTo>
                  <a:cubicBezTo>
                    <a:pt x="51" y="56"/>
                    <a:pt x="45" y="53"/>
                    <a:pt x="39" y="50"/>
                  </a:cubicBezTo>
                  <a:cubicBezTo>
                    <a:pt x="26" y="46"/>
                    <a:pt x="15" y="39"/>
                    <a:pt x="5" y="29"/>
                  </a:cubicBezTo>
                  <a:cubicBezTo>
                    <a:pt x="2" y="26"/>
                    <a:pt x="0" y="23"/>
                    <a:pt x="0" y="19"/>
                  </a:cubicBezTo>
                  <a:cubicBezTo>
                    <a:pt x="1" y="13"/>
                    <a:pt x="1" y="7"/>
                    <a:pt x="2" y="0"/>
                  </a:cubicBezTo>
                  <a:cubicBezTo>
                    <a:pt x="37" y="25"/>
                    <a:pt x="72" y="25"/>
                    <a:pt x="107" y="0"/>
                  </a:cubicBezTo>
                  <a:close/>
                </a:path>
              </a:pathLst>
            </a:custGeom>
            <a:solidFill>
              <a:srgbClr val="FDD7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iSḷîḋè">
              <a:extLst>
                <a:ext uri="{FF2B5EF4-FFF2-40B4-BE49-F238E27FC236}">
                  <a16:creationId xmlns:a16="http://schemas.microsoft.com/office/drawing/2014/main" id="{2CCF78E9-DFEB-4EF2-AEA0-3933BE04AC28}"/>
                </a:ext>
              </a:extLst>
            </p:cNvPr>
            <p:cNvSpPr/>
            <p:nvPr/>
          </p:nvSpPr>
          <p:spPr bwMode="auto">
            <a:xfrm>
              <a:off x="6691313" y="4530725"/>
              <a:ext cx="444500" cy="134938"/>
            </a:xfrm>
            <a:custGeom>
              <a:avLst/>
              <a:gdLst>
                <a:gd name="T0" fmla="*/ 0 w 158"/>
                <a:gd name="T1" fmla="*/ 6 h 48"/>
                <a:gd name="T2" fmla="*/ 16 w 158"/>
                <a:gd name="T3" fmla="*/ 0 h 48"/>
                <a:gd name="T4" fmla="*/ 21 w 158"/>
                <a:gd name="T5" fmla="*/ 2 h 48"/>
                <a:gd name="T6" fmla="*/ 71 w 158"/>
                <a:gd name="T7" fmla="*/ 32 h 48"/>
                <a:gd name="T8" fmla="*/ 89 w 158"/>
                <a:gd name="T9" fmla="*/ 31 h 48"/>
                <a:gd name="T10" fmla="*/ 138 w 158"/>
                <a:gd name="T11" fmla="*/ 1 h 48"/>
                <a:gd name="T12" fmla="*/ 142 w 158"/>
                <a:gd name="T13" fmla="*/ 0 h 48"/>
                <a:gd name="T14" fmla="*/ 158 w 158"/>
                <a:gd name="T15" fmla="*/ 6 h 48"/>
                <a:gd name="T16" fmla="*/ 144 w 158"/>
                <a:gd name="T17" fmla="*/ 20 h 48"/>
                <a:gd name="T18" fmla="*/ 82 w 158"/>
                <a:gd name="T19" fmla="*/ 48 h 48"/>
                <a:gd name="T20" fmla="*/ 78 w 158"/>
                <a:gd name="T21" fmla="*/ 48 h 48"/>
                <a:gd name="T22" fmla="*/ 2 w 158"/>
                <a:gd name="T23" fmla="*/ 8 h 48"/>
                <a:gd name="T24" fmla="*/ 0 w 158"/>
                <a:gd name="T25"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48">
                  <a:moveTo>
                    <a:pt x="0" y="6"/>
                  </a:moveTo>
                  <a:cubicBezTo>
                    <a:pt x="6" y="4"/>
                    <a:pt x="11" y="2"/>
                    <a:pt x="16" y="0"/>
                  </a:cubicBezTo>
                  <a:cubicBezTo>
                    <a:pt x="17" y="0"/>
                    <a:pt x="20" y="0"/>
                    <a:pt x="21" y="2"/>
                  </a:cubicBezTo>
                  <a:cubicBezTo>
                    <a:pt x="35" y="16"/>
                    <a:pt x="52" y="25"/>
                    <a:pt x="71" y="32"/>
                  </a:cubicBezTo>
                  <a:cubicBezTo>
                    <a:pt x="77" y="33"/>
                    <a:pt x="83" y="33"/>
                    <a:pt x="89" y="31"/>
                  </a:cubicBezTo>
                  <a:cubicBezTo>
                    <a:pt x="107" y="25"/>
                    <a:pt x="124" y="16"/>
                    <a:pt x="138" y="1"/>
                  </a:cubicBezTo>
                  <a:cubicBezTo>
                    <a:pt x="139" y="0"/>
                    <a:pt x="141" y="0"/>
                    <a:pt x="142" y="0"/>
                  </a:cubicBezTo>
                  <a:cubicBezTo>
                    <a:pt x="147" y="1"/>
                    <a:pt x="152" y="3"/>
                    <a:pt x="158" y="6"/>
                  </a:cubicBezTo>
                  <a:cubicBezTo>
                    <a:pt x="153" y="11"/>
                    <a:pt x="149" y="16"/>
                    <a:pt x="144" y="20"/>
                  </a:cubicBezTo>
                  <a:cubicBezTo>
                    <a:pt x="125" y="34"/>
                    <a:pt x="105" y="43"/>
                    <a:pt x="82" y="48"/>
                  </a:cubicBezTo>
                  <a:cubicBezTo>
                    <a:pt x="81" y="48"/>
                    <a:pt x="79" y="48"/>
                    <a:pt x="78" y="48"/>
                  </a:cubicBezTo>
                  <a:cubicBezTo>
                    <a:pt x="48" y="42"/>
                    <a:pt x="22" y="31"/>
                    <a:pt x="2" y="8"/>
                  </a:cubicBezTo>
                  <a:cubicBezTo>
                    <a:pt x="1" y="8"/>
                    <a:pt x="1" y="7"/>
                    <a:pt x="0" y="6"/>
                  </a:cubicBezTo>
                  <a:close/>
                </a:path>
              </a:pathLst>
            </a:custGeom>
            <a:solidFill>
              <a:srgbClr val="238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ṥľíḍê">
              <a:extLst>
                <a:ext uri="{FF2B5EF4-FFF2-40B4-BE49-F238E27FC236}">
                  <a16:creationId xmlns:a16="http://schemas.microsoft.com/office/drawing/2014/main" id="{3FEBFB83-4AD9-4E7B-B457-0F3CC25955C4}"/>
                </a:ext>
              </a:extLst>
            </p:cNvPr>
            <p:cNvSpPr/>
            <p:nvPr/>
          </p:nvSpPr>
          <p:spPr bwMode="auto">
            <a:xfrm>
              <a:off x="6829426" y="4267200"/>
              <a:ext cx="182563" cy="84138"/>
            </a:xfrm>
            <a:custGeom>
              <a:avLst/>
              <a:gdLst>
                <a:gd name="T0" fmla="*/ 33 w 65"/>
                <a:gd name="T1" fmla="*/ 0 h 30"/>
                <a:gd name="T2" fmla="*/ 57 w 65"/>
                <a:gd name="T3" fmla="*/ 0 h 30"/>
                <a:gd name="T4" fmla="*/ 62 w 65"/>
                <a:gd name="T5" fmla="*/ 8 h 30"/>
                <a:gd name="T6" fmla="*/ 31 w 65"/>
                <a:gd name="T7" fmla="*/ 30 h 30"/>
                <a:gd name="T8" fmla="*/ 4 w 65"/>
                <a:gd name="T9" fmla="*/ 15 h 30"/>
                <a:gd name="T10" fmla="*/ 2 w 65"/>
                <a:gd name="T11" fmla="*/ 10 h 30"/>
                <a:gd name="T12" fmla="*/ 8 w 65"/>
                <a:gd name="T13" fmla="*/ 1 h 30"/>
                <a:gd name="T14" fmla="*/ 33 w 65"/>
                <a:gd name="T15" fmla="*/ 0 h 30"/>
                <a:gd name="T16" fmla="*/ 59 w 65"/>
                <a:gd name="T17" fmla="*/ 6 h 30"/>
                <a:gd name="T18" fmla="*/ 5 w 65"/>
                <a:gd name="T19" fmla="*/ 6 h 30"/>
                <a:gd name="T20" fmla="*/ 14 w 65"/>
                <a:gd name="T21" fmla="*/ 20 h 30"/>
                <a:gd name="T22" fmla="*/ 49 w 65"/>
                <a:gd name="T23" fmla="*/ 19 h 30"/>
                <a:gd name="T24" fmla="*/ 59 w 65"/>
                <a:gd name="T25" fmla="*/ 6 h 30"/>
                <a:gd name="T26" fmla="*/ 19 w 65"/>
                <a:gd name="T27" fmla="*/ 23 h 30"/>
                <a:gd name="T28" fmla="*/ 43 w 65"/>
                <a:gd name="T29" fmla="*/ 22 h 30"/>
                <a:gd name="T30" fmla="*/ 19 w 65"/>
                <a:gd name="T31"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30">
                  <a:moveTo>
                    <a:pt x="33" y="0"/>
                  </a:moveTo>
                  <a:cubicBezTo>
                    <a:pt x="41" y="0"/>
                    <a:pt x="49" y="0"/>
                    <a:pt x="57" y="0"/>
                  </a:cubicBezTo>
                  <a:cubicBezTo>
                    <a:pt x="63" y="0"/>
                    <a:pt x="65" y="2"/>
                    <a:pt x="62" y="8"/>
                  </a:cubicBezTo>
                  <a:cubicBezTo>
                    <a:pt x="57" y="22"/>
                    <a:pt x="46" y="29"/>
                    <a:pt x="31" y="30"/>
                  </a:cubicBezTo>
                  <a:cubicBezTo>
                    <a:pt x="19" y="30"/>
                    <a:pt x="9" y="25"/>
                    <a:pt x="4" y="15"/>
                  </a:cubicBezTo>
                  <a:cubicBezTo>
                    <a:pt x="3" y="13"/>
                    <a:pt x="2" y="11"/>
                    <a:pt x="2" y="10"/>
                  </a:cubicBezTo>
                  <a:cubicBezTo>
                    <a:pt x="0" y="3"/>
                    <a:pt x="1" y="1"/>
                    <a:pt x="8" y="1"/>
                  </a:cubicBezTo>
                  <a:cubicBezTo>
                    <a:pt x="16" y="1"/>
                    <a:pt x="33" y="0"/>
                    <a:pt x="33" y="0"/>
                  </a:cubicBezTo>
                  <a:close/>
                  <a:moveTo>
                    <a:pt x="59" y="6"/>
                  </a:moveTo>
                  <a:cubicBezTo>
                    <a:pt x="40" y="6"/>
                    <a:pt x="23" y="6"/>
                    <a:pt x="5" y="6"/>
                  </a:cubicBezTo>
                  <a:cubicBezTo>
                    <a:pt x="8" y="11"/>
                    <a:pt x="11" y="15"/>
                    <a:pt x="14" y="20"/>
                  </a:cubicBezTo>
                  <a:cubicBezTo>
                    <a:pt x="28" y="9"/>
                    <a:pt x="34" y="9"/>
                    <a:pt x="49" y="19"/>
                  </a:cubicBezTo>
                  <a:cubicBezTo>
                    <a:pt x="52" y="15"/>
                    <a:pt x="55" y="11"/>
                    <a:pt x="59" y="6"/>
                  </a:cubicBezTo>
                  <a:close/>
                  <a:moveTo>
                    <a:pt x="19" y="23"/>
                  </a:moveTo>
                  <a:cubicBezTo>
                    <a:pt x="28" y="26"/>
                    <a:pt x="36" y="25"/>
                    <a:pt x="43" y="22"/>
                  </a:cubicBezTo>
                  <a:cubicBezTo>
                    <a:pt x="37" y="14"/>
                    <a:pt x="26" y="14"/>
                    <a:pt x="19" y="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śļïďè">
              <a:extLst>
                <a:ext uri="{FF2B5EF4-FFF2-40B4-BE49-F238E27FC236}">
                  <a16:creationId xmlns:a16="http://schemas.microsoft.com/office/drawing/2014/main" id="{28FB2D5D-22C9-4963-9AF1-B36CA5D6B6F4}"/>
                </a:ext>
              </a:extLst>
            </p:cNvPr>
            <p:cNvSpPr/>
            <p:nvPr/>
          </p:nvSpPr>
          <p:spPr bwMode="auto">
            <a:xfrm>
              <a:off x="7000876" y="4146550"/>
              <a:ext cx="30163" cy="50800"/>
            </a:xfrm>
            <a:custGeom>
              <a:avLst/>
              <a:gdLst>
                <a:gd name="T0" fmla="*/ 0 w 11"/>
                <a:gd name="T1" fmla="*/ 9 h 18"/>
                <a:gd name="T2" fmla="*/ 6 w 11"/>
                <a:gd name="T3" fmla="*/ 1 h 18"/>
                <a:gd name="T4" fmla="*/ 11 w 11"/>
                <a:gd name="T5" fmla="*/ 9 h 18"/>
                <a:gd name="T6" fmla="*/ 5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5"/>
                    <a:pt x="0" y="0"/>
                    <a:pt x="6" y="1"/>
                  </a:cubicBezTo>
                  <a:cubicBezTo>
                    <a:pt x="11" y="1"/>
                    <a:pt x="11" y="5"/>
                    <a:pt x="11" y="9"/>
                  </a:cubicBezTo>
                  <a:cubicBezTo>
                    <a:pt x="11" y="13"/>
                    <a:pt x="10" y="18"/>
                    <a:pt x="5" y="18"/>
                  </a:cubicBezTo>
                  <a:cubicBezTo>
                    <a:pt x="0" y="18"/>
                    <a:pt x="0" y="13"/>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ṧ1iḍe">
              <a:extLst>
                <a:ext uri="{FF2B5EF4-FFF2-40B4-BE49-F238E27FC236}">
                  <a16:creationId xmlns:a16="http://schemas.microsoft.com/office/drawing/2014/main" id="{9239C4B5-9DCC-4AB8-B3EC-3F61C8375F63}"/>
                </a:ext>
              </a:extLst>
            </p:cNvPr>
            <p:cNvSpPr/>
            <p:nvPr/>
          </p:nvSpPr>
          <p:spPr bwMode="auto">
            <a:xfrm>
              <a:off x="6819901" y="4146550"/>
              <a:ext cx="31750" cy="50800"/>
            </a:xfrm>
            <a:custGeom>
              <a:avLst/>
              <a:gdLst>
                <a:gd name="T0" fmla="*/ 0 w 11"/>
                <a:gd name="T1" fmla="*/ 9 h 18"/>
                <a:gd name="T2" fmla="*/ 6 w 11"/>
                <a:gd name="T3" fmla="*/ 1 h 18"/>
                <a:gd name="T4" fmla="*/ 11 w 11"/>
                <a:gd name="T5" fmla="*/ 9 h 18"/>
                <a:gd name="T6" fmla="*/ 5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5"/>
                    <a:pt x="0" y="0"/>
                    <a:pt x="6" y="1"/>
                  </a:cubicBezTo>
                  <a:cubicBezTo>
                    <a:pt x="11" y="1"/>
                    <a:pt x="11" y="5"/>
                    <a:pt x="11" y="9"/>
                  </a:cubicBezTo>
                  <a:cubicBezTo>
                    <a:pt x="11" y="13"/>
                    <a:pt x="10" y="18"/>
                    <a:pt x="5" y="18"/>
                  </a:cubicBezTo>
                  <a:cubicBezTo>
                    <a:pt x="0" y="18"/>
                    <a:pt x="0" y="13"/>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ṥḻïḋê">
              <a:extLst>
                <a:ext uri="{FF2B5EF4-FFF2-40B4-BE49-F238E27FC236}">
                  <a16:creationId xmlns:a16="http://schemas.microsoft.com/office/drawing/2014/main" id="{30302AEA-47BF-4D03-81BA-D8DD8B9C91BB}"/>
                </a:ext>
              </a:extLst>
            </p:cNvPr>
            <p:cNvSpPr/>
            <p:nvPr/>
          </p:nvSpPr>
          <p:spPr bwMode="auto">
            <a:xfrm>
              <a:off x="7162801" y="4160838"/>
              <a:ext cx="22225" cy="47625"/>
            </a:xfrm>
            <a:custGeom>
              <a:avLst/>
              <a:gdLst>
                <a:gd name="T0" fmla="*/ 2 w 8"/>
                <a:gd name="T1" fmla="*/ 17 h 17"/>
                <a:gd name="T2" fmla="*/ 0 w 8"/>
                <a:gd name="T3" fmla="*/ 14 h 17"/>
                <a:gd name="T4" fmla="*/ 3 w 8"/>
                <a:gd name="T5" fmla="*/ 2 h 17"/>
                <a:gd name="T6" fmla="*/ 6 w 8"/>
                <a:gd name="T7" fmla="*/ 1 h 17"/>
                <a:gd name="T8" fmla="*/ 8 w 8"/>
                <a:gd name="T9" fmla="*/ 3 h 17"/>
                <a:gd name="T10" fmla="*/ 4 w 8"/>
                <a:gd name="T11" fmla="*/ 14 h 17"/>
                <a:gd name="T12" fmla="*/ 2 w 8"/>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8" h="17">
                  <a:moveTo>
                    <a:pt x="2" y="17"/>
                  </a:moveTo>
                  <a:cubicBezTo>
                    <a:pt x="1" y="16"/>
                    <a:pt x="0" y="14"/>
                    <a:pt x="0" y="14"/>
                  </a:cubicBezTo>
                  <a:cubicBezTo>
                    <a:pt x="1" y="10"/>
                    <a:pt x="2" y="6"/>
                    <a:pt x="3" y="2"/>
                  </a:cubicBezTo>
                  <a:cubicBezTo>
                    <a:pt x="4" y="1"/>
                    <a:pt x="5" y="0"/>
                    <a:pt x="6" y="1"/>
                  </a:cubicBezTo>
                  <a:cubicBezTo>
                    <a:pt x="7" y="1"/>
                    <a:pt x="8" y="2"/>
                    <a:pt x="8" y="3"/>
                  </a:cubicBezTo>
                  <a:cubicBezTo>
                    <a:pt x="7" y="7"/>
                    <a:pt x="6" y="11"/>
                    <a:pt x="4" y="14"/>
                  </a:cubicBezTo>
                  <a:cubicBezTo>
                    <a:pt x="4" y="15"/>
                    <a:pt x="3" y="16"/>
                    <a:pt x="2" y="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şľîḋé">
              <a:extLst>
                <a:ext uri="{FF2B5EF4-FFF2-40B4-BE49-F238E27FC236}">
                  <a16:creationId xmlns:a16="http://schemas.microsoft.com/office/drawing/2014/main" id="{BEEEAEDB-D2E4-4927-B5DB-71DA72869AA3}"/>
                </a:ext>
              </a:extLst>
            </p:cNvPr>
            <p:cNvSpPr/>
            <p:nvPr/>
          </p:nvSpPr>
          <p:spPr bwMode="auto">
            <a:xfrm>
              <a:off x="6646863" y="4171950"/>
              <a:ext cx="22225" cy="46038"/>
            </a:xfrm>
            <a:custGeom>
              <a:avLst/>
              <a:gdLst>
                <a:gd name="T0" fmla="*/ 4 w 8"/>
                <a:gd name="T1" fmla="*/ 16 h 16"/>
                <a:gd name="T2" fmla="*/ 0 w 8"/>
                <a:gd name="T3" fmla="*/ 3 h 16"/>
                <a:gd name="T4" fmla="*/ 1 w 8"/>
                <a:gd name="T5" fmla="*/ 1 h 16"/>
                <a:gd name="T6" fmla="*/ 3 w 8"/>
                <a:gd name="T7" fmla="*/ 1 h 16"/>
                <a:gd name="T8" fmla="*/ 8 w 8"/>
                <a:gd name="T9" fmla="*/ 15 h 16"/>
                <a:gd name="T10" fmla="*/ 4 w 8"/>
                <a:gd name="T11" fmla="*/ 16 h 16"/>
              </a:gdLst>
              <a:ahLst/>
              <a:cxnLst>
                <a:cxn ang="0">
                  <a:pos x="T0" y="T1"/>
                </a:cxn>
                <a:cxn ang="0">
                  <a:pos x="T2" y="T3"/>
                </a:cxn>
                <a:cxn ang="0">
                  <a:pos x="T4" y="T5"/>
                </a:cxn>
                <a:cxn ang="0">
                  <a:pos x="T6" y="T7"/>
                </a:cxn>
                <a:cxn ang="0">
                  <a:pos x="T8" y="T9"/>
                </a:cxn>
                <a:cxn ang="0">
                  <a:pos x="T10" y="T11"/>
                </a:cxn>
              </a:cxnLst>
              <a:rect l="0" t="0" r="r" b="b"/>
              <a:pathLst>
                <a:path w="8" h="16">
                  <a:moveTo>
                    <a:pt x="4" y="16"/>
                  </a:moveTo>
                  <a:cubicBezTo>
                    <a:pt x="3" y="12"/>
                    <a:pt x="1" y="7"/>
                    <a:pt x="0" y="3"/>
                  </a:cubicBezTo>
                  <a:cubicBezTo>
                    <a:pt x="0" y="2"/>
                    <a:pt x="0" y="1"/>
                    <a:pt x="1" y="1"/>
                  </a:cubicBezTo>
                  <a:cubicBezTo>
                    <a:pt x="2" y="0"/>
                    <a:pt x="3" y="1"/>
                    <a:pt x="3" y="1"/>
                  </a:cubicBezTo>
                  <a:cubicBezTo>
                    <a:pt x="5" y="6"/>
                    <a:pt x="6" y="10"/>
                    <a:pt x="8" y="15"/>
                  </a:cubicBezTo>
                  <a:cubicBezTo>
                    <a:pt x="7" y="15"/>
                    <a:pt x="5" y="15"/>
                    <a:pt x="4"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ïSľíḓe">
              <a:extLst>
                <a:ext uri="{FF2B5EF4-FFF2-40B4-BE49-F238E27FC236}">
                  <a16:creationId xmlns:a16="http://schemas.microsoft.com/office/drawing/2014/main" id="{59AEABC1-C7FE-4D05-92C2-6A7EF3DF9A7B}"/>
                </a:ext>
              </a:extLst>
            </p:cNvPr>
            <p:cNvSpPr/>
            <p:nvPr/>
          </p:nvSpPr>
          <p:spPr bwMode="auto">
            <a:xfrm>
              <a:off x="6843713" y="4284663"/>
              <a:ext cx="150813" cy="39688"/>
            </a:xfrm>
            <a:custGeom>
              <a:avLst/>
              <a:gdLst>
                <a:gd name="T0" fmla="*/ 54 w 54"/>
                <a:gd name="T1" fmla="*/ 0 h 14"/>
                <a:gd name="T2" fmla="*/ 44 w 54"/>
                <a:gd name="T3" fmla="*/ 13 h 14"/>
                <a:gd name="T4" fmla="*/ 9 w 54"/>
                <a:gd name="T5" fmla="*/ 14 h 14"/>
                <a:gd name="T6" fmla="*/ 0 w 54"/>
                <a:gd name="T7" fmla="*/ 0 h 14"/>
                <a:gd name="T8" fmla="*/ 54 w 54"/>
                <a:gd name="T9" fmla="*/ 0 h 14"/>
              </a:gdLst>
              <a:ahLst/>
              <a:cxnLst>
                <a:cxn ang="0">
                  <a:pos x="T0" y="T1"/>
                </a:cxn>
                <a:cxn ang="0">
                  <a:pos x="T2" y="T3"/>
                </a:cxn>
                <a:cxn ang="0">
                  <a:pos x="T4" y="T5"/>
                </a:cxn>
                <a:cxn ang="0">
                  <a:pos x="T6" y="T7"/>
                </a:cxn>
                <a:cxn ang="0">
                  <a:pos x="T8" y="T9"/>
                </a:cxn>
              </a:cxnLst>
              <a:rect l="0" t="0" r="r" b="b"/>
              <a:pathLst>
                <a:path w="54" h="14">
                  <a:moveTo>
                    <a:pt x="54" y="0"/>
                  </a:moveTo>
                  <a:cubicBezTo>
                    <a:pt x="50" y="5"/>
                    <a:pt x="47" y="9"/>
                    <a:pt x="44" y="13"/>
                  </a:cubicBezTo>
                  <a:cubicBezTo>
                    <a:pt x="29" y="3"/>
                    <a:pt x="23" y="3"/>
                    <a:pt x="9" y="14"/>
                  </a:cubicBezTo>
                  <a:cubicBezTo>
                    <a:pt x="6" y="9"/>
                    <a:pt x="3" y="5"/>
                    <a:pt x="0" y="0"/>
                  </a:cubicBezTo>
                  <a:cubicBezTo>
                    <a:pt x="18" y="0"/>
                    <a:pt x="35" y="0"/>
                    <a:pt x="54"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iśḻiḑé">
              <a:extLst>
                <a:ext uri="{FF2B5EF4-FFF2-40B4-BE49-F238E27FC236}">
                  <a16:creationId xmlns:a16="http://schemas.microsoft.com/office/drawing/2014/main" id="{A61C1B3B-2751-4FF3-B08C-A6636BFAE791}"/>
                </a:ext>
              </a:extLst>
            </p:cNvPr>
            <p:cNvSpPr/>
            <p:nvPr/>
          </p:nvSpPr>
          <p:spPr bwMode="auto">
            <a:xfrm>
              <a:off x="6881813" y="4306888"/>
              <a:ext cx="68263" cy="33338"/>
            </a:xfrm>
            <a:custGeom>
              <a:avLst/>
              <a:gdLst>
                <a:gd name="T0" fmla="*/ 0 w 24"/>
                <a:gd name="T1" fmla="*/ 9 h 12"/>
                <a:gd name="T2" fmla="*/ 24 w 24"/>
                <a:gd name="T3" fmla="*/ 8 h 12"/>
                <a:gd name="T4" fmla="*/ 0 w 24"/>
                <a:gd name="T5" fmla="*/ 9 h 12"/>
              </a:gdLst>
              <a:ahLst/>
              <a:cxnLst>
                <a:cxn ang="0">
                  <a:pos x="T0" y="T1"/>
                </a:cxn>
                <a:cxn ang="0">
                  <a:pos x="T2" y="T3"/>
                </a:cxn>
                <a:cxn ang="0">
                  <a:pos x="T4" y="T5"/>
                </a:cxn>
              </a:cxnLst>
              <a:rect l="0" t="0" r="r" b="b"/>
              <a:pathLst>
                <a:path w="24" h="12">
                  <a:moveTo>
                    <a:pt x="0" y="9"/>
                  </a:moveTo>
                  <a:cubicBezTo>
                    <a:pt x="7" y="0"/>
                    <a:pt x="18" y="0"/>
                    <a:pt x="24" y="8"/>
                  </a:cubicBezTo>
                  <a:cubicBezTo>
                    <a:pt x="17" y="11"/>
                    <a:pt x="9" y="12"/>
                    <a:pt x="0" y="9"/>
                  </a:cubicBezTo>
                  <a:close/>
                </a:path>
              </a:pathLst>
            </a:custGeom>
            <a:solidFill>
              <a:srgbClr val="D447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ṥlíḋé">
              <a:extLst>
                <a:ext uri="{FF2B5EF4-FFF2-40B4-BE49-F238E27FC236}">
                  <a16:creationId xmlns:a16="http://schemas.microsoft.com/office/drawing/2014/main" id="{7248229C-90FE-47F3-A6D0-37FA0CF796FE}"/>
                </a:ext>
              </a:extLst>
            </p:cNvPr>
            <p:cNvSpPr/>
            <p:nvPr/>
          </p:nvSpPr>
          <p:spPr bwMode="auto">
            <a:xfrm>
              <a:off x="4910138" y="2119313"/>
              <a:ext cx="25400" cy="823913"/>
            </a:xfrm>
            <a:custGeom>
              <a:avLst/>
              <a:gdLst>
                <a:gd name="T0" fmla="*/ 9 w 9"/>
                <a:gd name="T1" fmla="*/ 0 h 294"/>
                <a:gd name="T2" fmla="*/ 0 w 9"/>
                <a:gd name="T3" fmla="*/ 6 h 294"/>
                <a:gd name="T4" fmla="*/ 0 w 9"/>
                <a:gd name="T5" fmla="*/ 287 h 294"/>
                <a:gd name="T6" fmla="*/ 9 w 9"/>
                <a:gd name="T7" fmla="*/ 294 h 294"/>
                <a:gd name="T8" fmla="*/ 9 w 9"/>
                <a:gd name="T9" fmla="*/ 0 h 294"/>
              </a:gdLst>
              <a:ahLst/>
              <a:cxnLst>
                <a:cxn ang="0">
                  <a:pos x="T0" y="T1"/>
                </a:cxn>
                <a:cxn ang="0">
                  <a:pos x="T2" y="T3"/>
                </a:cxn>
                <a:cxn ang="0">
                  <a:pos x="T4" y="T5"/>
                </a:cxn>
                <a:cxn ang="0">
                  <a:pos x="T6" y="T7"/>
                </a:cxn>
                <a:cxn ang="0">
                  <a:pos x="T8" y="T9"/>
                </a:cxn>
              </a:cxnLst>
              <a:rect l="0" t="0" r="r" b="b"/>
              <a:pathLst>
                <a:path w="9" h="294">
                  <a:moveTo>
                    <a:pt x="9" y="0"/>
                  </a:moveTo>
                  <a:cubicBezTo>
                    <a:pt x="6" y="2"/>
                    <a:pt x="3" y="4"/>
                    <a:pt x="0" y="6"/>
                  </a:cubicBezTo>
                  <a:cubicBezTo>
                    <a:pt x="0" y="287"/>
                    <a:pt x="0" y="287"/>
                    <a:pt x="0" y="287"/>
                  </a:cubicBezTo>
                  <a:cubicBezTo>
                    <a:pt x="3" y="289"/>
                    <a:pt x="6" y="291"/>
                    <a:pt x="9" y="294"/>
                  </a:cubicBezTo>
                  <a:cubicBezTo>
                    <a:pt x="9" y="196"/>
                    <a:pt x="9" y="98"/>
                    <a:pt x="9"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Sļïďé">
              <a:extLst>
                <a:ext uri="{FF2B5EF4-FFF2-40B4-BE49-F238E27FC236}">
                  <a16:creationId xmlns:a16="http://schemas.microsoft.com/office/drawing/2014/main" id="{B0BEA343-44A9-4883-96E8-6CFD62029CB9}"/>
                </a:ext>
              </a:extLst>
            </p:cNvPr>
            <p:cNvSpPr/>
            <p:nvPr/>
          </p:nvSpPr>
          <p:spPr bwMode="auto">
            <a:xfrm>
              <a:off x="4935538" y="2039938"/>
              <a:ext cx="155575" cy="979488"/>
            </a:xfrm>
            <a:custGeom>
              <a:avLst/>
              <a:gdLst>
                <a:gd name="T0" fmla="*/ 55 w 55"/>
                <a:gd name="T1" fmla="*/ 0 h 349"/>
                <a:gd name="T2" fmla="*/ 0 w 55"/>
                <a:gd name="T3" fmla="*/ 28 h 349"/>
                <a:gd name="T4" fmla="*/ 0 w 55"/>
                <a:gd name="T5" fmla="*/ 322 h 349"/>
                <a:gd name="T6" fmla="*/ 55 w 55"/>
                <a:gd name="T7" fmla="*/ 349 h 349"/>
                <a:gd name="T8" fmla="*/ 55 w 55"/>
                <a:gd name="T9" fmla="*/ 170 h 349"/>
                <a:gd name="T10" fmla="*/ 55 w 55"/>
                <a:gd name="T11" fmla="*/ 0 h 349"/>
              </a:gdLst>
              <a:ahLst/>
              <a:cxnLst>
                <a:cxn ang="0">
                  <a:pos x="T0" y="T1"/>
                </a:cxn>
                <a:cxn ang="0">
                  <a:pos x="T2" y="T3"/>
                </a:cxn>
                <a:cxn ang="0">
                  <a:pos x="T4" y="T5"/>
                </a:cxn>
                <a:cxn ang="0">
                  <a:pos x="T6" y="T7"/>
                </a:cxn>
                <a:cxn ang="0">
                  <a:pos x="T8" y="T9"/>
                </a:cxn>
                <a:cxn ang="0">
                  <a:pos x="T10" y="T11"/>
                </a:cxn>
              </a:cxnLst>
              <a:rect l="0" t="0" r="r" b="b"/>
              <a:pathLst>
                <a:path w="55" h="349">
                  <a:moveTo>
                    <a:pt x="55" y="0"/>
                  </a:moveTo>
                  <a:cubicBezTo>
                    <a:pt x="35" y="6"/>
                    <a:pt x="16" y="15"/>
                    <a:pt x="0" y="28"/>
                  </a:cubicBezTo>
                  <a:cubicBezTo>
                    <a:pt x="0" y="126"/>
                    <a:pt x="0" y="224"/>
                    <a:pt x="0" y="322"/>
                  </a:cubicBezTo>
                  <a:cubicBezTo>
                    <a:pt x="16" y="334"/>
                    <a:pt x="35" y="343"/>
                    <a:pt x="55" y="349"/>
                  </a:cubicBezTo>
                  <a:cubicBezTo>
                    <a:pt x="55" y="289"/>
                    <a:pt x="55" y="230"/>
                    <a:pt x="55" y="170"/>
                  </a:cubicBezTo>
                  <a:cubicBezTo>
                    <a:pt x="55" y="114"/>
                    <a:pt x="55" y="57"/>
                    <a:pt x="55"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lîdè">
              <a:extLst>
                <a:ext uri="{FF2B5EF4-FFF2-40B4-BE49-F238E27FC236}">
                  <a16:creationId xmlns:a16="http://schemas.microsoft.com/office/drawing/2014/main" id="{2BFAEAE7-1254-45A0-B7D4-BA07E5A9E1AB}"/>
                </a:ext>
              </a:extLst>
            </p:cNvPr>
            <p:cNvSpPr/>
            <p:nvPr/>
          </p:nvSpPr>
          <p:spPr bwMode="auto">
            <a:xfrm>
              <a:off x="5091113" y="2035175"/>
              <a:ext cx="26988" cy="990600"/>
            </a:xfrm>
            <a:custGeom>
              <a:avLst/>
              <a:gdLst>
                <a:gd name="T0" fmla="*/ 10 w 10"/>
                <a:gd name="T1" fmla="*/ 0 h 353"/>
                <a:gd name="T2" fmla="*/ 0 w 10"/>
                <a:gd name="T3" fmla="*/ 2 h 353"/>
                <a:gd name="T4" fmla="*/ 0 w 10"/>
                <a:gd name="T5" fmla="*/ 172 h 353"/>
                <a:gd name="T6" fmla="*/ 0 w 10"/>
                <a:gd name="T7" fmla="*/ 351 h 353"/>
                <a:gd name="T8" fmla="*/ 10 w 10"/>
                <a:gd name="T9" fmla="*/ 353 h 353"/>
                <a:gd name="T10" fmla="*/ 10 w 10"/>
                <a:gd name="T11" fmla="*/ 0 h 353"/>
              </a:gdLst>
              <a:ahLst/>
              <a:cxnLst>
                <a:cxn ang="0">
                  <a:pos x="T0" y="T1"/>
                </a:cxn>
                <a:cxn ang="0">
                  <a:pos x="T2" y="T3"/>
                </a:cxn>
                <a:cxn ang="0">
                  <a:pos x="T4" y="T5"/>
                </a:cxn>
                <a:cxn ang="0">
                  <a:pos x="T6" y="T7"/>
                </a:cxn>
                <a:cxn ang="0">
                  <a:pos x="T8" y="T9"/>
                </a:cxn>
                <a:cxn ang="0">
                  <a:pos x="T10" y="T11"/>
                </a:cxn>
              </a:cxnLst>
              <a:rect l="0" t="0" r="r" b="b"/>
              <a:pathLst>
                <a:path w="10" h="353">
                  <a:moveTo>
                    <a:pt x="10" y="0"/>
                  </a:moveTo>
                  <a:cubicBezTo>
                    <a:pt x="7" y="0"/>
                    <a:pt x="3" y="1"/>
                    <a:pt x="0" y="2"/>
                  </a:cubicBezTo>
                  <a:cubicBezTo>
                    <a:pt x="0" y="59"/>
                    <a:pt x="0" y="116"/>
                    <a:pt x="0" y="172"/>
                  </a:cubicBezTo>
                  <a:cubicBezTo>
                    <a:pt x="0" y="232"/>
                    <a:pt x="0" y="291"/>
                    <a:pt x="0" y="351"/>
                  </a:cubicBezTo>
                  <a:cubicBezTo>
                    <a:pt x="4" y="352"/>
                    <a:pt x="7" y="352"/>
                    <a:pt x="10" y="353"/>
                  </a:cubicBezTo>
                  <a:cubicBezTo>
                    <a:pt x="10" y="235"/>
                    <a:pt x="10" y="118"/>
                    <a:pt x="1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1idê">
              <a:extLst>
                <a:ext uri="{FF2B5EF4-FFF2-40B4-BE49-F238E27FC236}">
                  <a16:creationId xmlns:a16="http://schemas.microsoft.com/office/drawing/2014/main" id="{19B7BA88-F6FC-4C3B-922F-3A057C5F9666}"/>
                </a:ext>
              </a:extLst>
            </p:cNvPr>
            <p:cNvSpPr/>
            <p:nvPr/>
          </p:nvSpPr>
          <p:spPr bwMode="auto">
            <a:xfrm>
              <a:off x="5118101" y="2020888"/>
              <a:ext cx="627063" cy="1017588"/>
            </a:xfrm>
            <a:custGeom>
              <a:avLst/>
              <a:gdLst>
                <a:gd name="T0" fmla="*/ 41 w 223"/>
                <a:gd name="T1" fmla="*/ 0 h 363"/>
                <a:gd name="T2" fmla="*/ 0 w 223"/>
                <a:gd name="T3" fmla="*/ 5 h 363"/>
                <a:gd name="T4" fmla="*/ 0 w 223"/>
                <a:gd name="T5" fmla="*/ 358 h 363"/>
                <a:gd name="T6" fmla="*/ 41 w 223"/>
                <a:gd name="T7" fmla="*/ 363 h 363"/>
                <a:gd name="T8" fmla="*/ 223 w 223"/>
                <a:gd name="T9" fmla="*/ 181 h 363"/>
                <a:gd name="T10" fmla="*/ 41 w 223"/>
                <a:gd name="T11" fmla="*/ 0 h 363"/>
              </a:gdLst>
              <a:ahLst/>
              <a:cxnLst>
                <a:cxn ang="0">
                  <a:pos x="T0" y="T1"/>
                </a:cxn>
                <a:cxn ang="0">
                  <a:pos x="T2" y="T3"/>
                </a:cxn>
                <a:cxn ang="0">
                  <a:pos x="T4" y="T5"/>
                </a:cxn>
                <a:cxn ang="0">
                  <a:pos x="T6" y="T7"/>
                </a:cxn>
                <a:cxn ang="0">
                  <a:pos x="T8" y="T9"/>
                </a:cxn>
                <a:cxn ang="0">
                  <a:pos x="T10" y="T11"/>
                </a:cxn>
              </a:cxnLst>
              <a:rect l="0" t="0" r="r" b="b"/>
              <a:pathLst>
                <a:path w="223" h="363">
                  <a:moveTo>
                    <a:pt x="41" y="0"/>
                  </a:moveTo>
                  <a:cubicBezTo>
                    <a:pt x="27" y="0"/>
                    <a:pt x="13" y="2"/>
                    <a:pt x="0" y="5"/>
                  </a:cubicBezTo>
                  <a:cubicBezTo>
                    <a:pt x="0" y="123"/>
                    <a:pt x="0" y="240"/>
                    <a:pt x="0" y="358"/>
                  </a:cubicBezTo>
                  <a:cubicBezTo>
                    <a:pt x="13" y="361"/>
                    <a:pt x="27" y="363"/>
                    <a:pt x="41" y="363"/>
                  </a:cubicBezTo>
                  <a:cubicBezTo>
                    <a:pt x="141" y="363"/>
                    <a:pt x="223" y="282"/>
                    <a:pt x="223" y="181"/>
                  </a:cubicBezTo>
                  <a:cubicBezTo>
                    <a:pt x="223" y="81"/>
                    <a:pt x="141" y="0"/>
                    <a:pt x="41"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ḻïde">
              <a:extLst>
                <a:ext uri="{FF2B5EF4-FFF2-40B4-BE49-F238E27FC236}">
                  <a16:creationId xmlns:a16="http://schemas.microsoft.com/office/drawing/2014/main" id="{97227812-AB6E-4070-A964-D32E6943144A}"/>
                </a:ext>
              </a:extLst>
            </p:cNvPr>
            <p:cNvSpPr/>
            <p:nvPr/>
          </p:nvSpPr>
          <p:spPr bwMode="auto">
            <a:xfrm>
              <a:off x="4602163" y="1808163"/>
              <a:ext cx="1171575" cy="1146175"/>
            </a:xfrm>
            <a:custGeom>
              <a:avLst/>
              <a:gdLst>
                <a:gd name="T0" fmla="*/ 409 w 417"/>
                <a:gd name="T1" fmla="*/ 205 h 409"/>
                <a:gd name="T2" fmla="*/ 194 w 417"/>
                <a:gd name="T3" fmla="*/ 11 h 409"/>
                <a:gd name="T4" fmla="*/ 115 w 417"/>
                <a:gd name="T5" fmla="*/ 323 h 409"/>
                <a:gd name="T6" fmla="*/ 162 w 417"/>
                <a:gd name="T7" fmla="*/ 288 h 409"/>
                <a:gd name="T8" fmla="*/ 100 w 417"/>
                <a:gd name="T9" fmla="*/ 235 h 409"/>
                <a:gd name="T10" fmla="*/ 73 w 417"/>
                <a:gd name="T11" fmla="*/ 150 h 409"/>
                <a:gd name="T12" fmla="*/ 233 w 417"/>
                <a:gd name="T13" fmla="*/ 60 h 409"/>
                <a:gd name="T14" fmla="*/ 326 w 417"/>
                <a:gd name="T15" fmla="*/ 131 h 409"/>
                <a:gd name="T16" fmla="*/ 332 w 417"/>
                <a:gd name="T17" fmla="*/ 213 h 409"/>
                <a:gd name="T18" fmla="*/ 310 w 417"/>
                <a:gd name="T19" fmla="*/ 263 h 409"/>
                <a:gd name="T20" fmla="*/ 247 w 417"/>
                <a:gd name="T21" fmla="*/ 297 h 409"/>
                <a:gd name="T22" fmla="*/ 322 w 417"/>
                <a:gd name="T23" fmla="*/ 347 h 409"/>
                <a:gd name="T24" fmla="*/ 265 w 417"/>
                <a:gd name="T25" fmla="*/ 261 h 409"/>
                <a:gd name="T26" fmla="*/ 150 w 417"/>
                <a:gd name="T27" fmla="*/ 263 h 409"/>
                <a:gd name="T28" fmla="*/ 265 w 417"/>
                <a:gd name="T29" fmla="*/ 229 h 409"/>
                <a:gd name="T30" fmla="*/ 252 w 417"/>
                <a:gd name="T31" fmla="*/ 96 h 409"/>
                <a:gd name="T32" fmla="*/ 108 w 417"/>
                <a:gd name="T33" fmla="*/ 215 h 409"/>
                <a:gd name="T34" fmla="*/ 277 w 417"/>
                <a:gd name="T35" fmla="*/ 281 h 409"/>
                <a:gd name="T36" fmla="*/ 136 w 417"/>
                <a:gd name="T37" fmla="*/ 381 h 409"/>
                <a:gd name="T38" fmla="*/ 276 w 417"/>
                <a:gd name="T39" fmla="*/ 365 h 409"/>
                <a:gd name="T40" fmla="*/ 264 w 417"/>
                <a:gd name="T41" fmla="*/ 333 h 409"/>
                <a:gd name="T42" fmla="*/ 159 w 417"/>
                <a:gd name="T43" fmla="*/ 336 h 409"/>
                <a:gd name="T44" fmla="*/ 290 w 417"/>
                <a:gd name="T45" fmla="*/ 88 h 409"/>
                <a:gd name="T46" fmla="*/ 125 w 417"/>
                <a:gd name="T47" fmla="*/ 86 h 409"/>
                <a:gd name="T48" fmla="*/ 257 w 417"/>
                <a:gd name="T49" fmla="*/ 87 h 409"/>
                <a:gd name="T50" fmla="*/ 237 w 417"/>
                <a:gd name="T51" fmla="*/ 332 h 409"/>
                <a:gd name="T52" fmla="*/ 259 w 417"/>
                <a:gd name="T53" fmla="*/ 310 h 409"/>
                <a:gd name="T54" fmla="*/ 165 w 417"/>
                <a:gd name="T55" fmla="*/ 304 h 409"/>
                <a:gd name="T56" fmla="*/ 166 w 417"/>
                <a:gd name="T57" fmla="*/ 330 h 409"/>
                <a:gd name="T58" fmla="*/ 163 w 417"/>
                <a:gd name="T59" fmla="*/ 221 h 409"/>
                <a:gd name="T60" fmla="*/ 251 w 417"/>
                <a:gd name="T61" fmla="*/ 267 h 409"/>
                <a:gd name="T62" fmla="*/ 214 w 417"/>
                <a:gd name="T63" fmla="*/ 253 h 409"/>
                <a:gd name="T64" fmla="*/ 163 w 417"/>
                <a:gd name="T65" fmla="*/ 247 h 409"/>
                <a:gd name="T66" fmla="*/ 186 w 417"/>
                <a:gd name="T67" fmla="*/ 227 h 409"/>
                <a:gd name="T68" fmla="*/ 308 w 417"/>
                <a:gd name="T69" fmla="*/ 134 h 409"/>
                <a:gd name="T70" fmla="*/ 329 w 417"/>
                <a:gd name="T71" fmla="*/ 199 h 409"/>
                <a:gd name="T72" fmla="*/ 83 w 417"/>
                <a:gd name="T73" fmla="*/ 143 h 409"/>
                <a:gd name="T74" fmla="*/ 100 w 417"/>
                <a:gd name="T75" fmla="*/ 197 h 409"/>
                <a:gd name="T76" fmla="*/ 224 w 417"/>
                <a:gd name="T77" fmla="*/ 302 h 409"/>
                <a:gd name="T78" fmla="*/ 326 w 417"/>
                <a:gd name="T79" fmla="*/ 213 h 409"/>
                <a:gd name="T80" fmla="*/ 307 w 417"/>
                <a:gd name="T81" fmla="*/ 242 h 409"/>
                <a:gd name="T82" fmla="*/ 215 w 417"/>
                <a:gd name="T83" fmla="*/ 247 h 409"/>
                <a:gd name="T84" fmla="*/ 327 w 417"/>
                <a:gd name="T85" fmla="*/ 233 h 409"/>
                <a:gd name="T86" fmla="*/ 192 w 417"/>
                <a:gd name="T87" fmla="*/ 256 h 409"/>
                <a:gd name="T88" fmla="*/ 174 w 417"/>
                <a:gd name="T89" fmla="*/ 247 h 409"/>
                <a:gd name="T90" fmla="*/ 95 w 417"/>
                <a:gd name="T91" fmla="*/ 359 h 409"/>
                <a:gd name="T92" fmla="*/ 130 w 417"/>
                <a:gd name="T93" fmla="*/ 353 h 409"/>
                <a:gd name="T94" fmla="*/ 288 w 417"/>
                <a:gd name="T95" fmla="*/ 372 h 409"/>
                <a:gd name="T96" fmla="*/ 283 w 417"/>
                <a:gd name="T97" fmla="*/ 353 h 409"/>
                <a:gd name="T98" fmla="*/ 284 w 417"/>
                <a:gd name="T99" fmla="*/ 349 h 409"/>
                <a:gd name="T100" fmla="*/ 102 w 417"/>
                <a:gd name="T101" fmla="*/ 343 h 409"/>
                <a:gd name="T102" fmla="*/ 114 w 417"/>
                <a:gd name="T103" fmla="*/ 331 h 409"/>
                <a:gd name="T104" fmla="*/ 310 w 417"/>
                <a:gd name="T105" fmla="*/ 235 h 409"/>
                <a:gd name="T106" fmla="*/ 120 w 417"/>
                <a:gd name="T107" fmla="*/ 377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7" h="409">
                  <a:moveTo>
                    <a:pt x="204" y="409"/>
                  </a:moveTo>
                  <a:cubicBezTo>
                    <a:pt x="92" y="409"/>
                    <a:pt x="0" y="317"/>
                    <a:pt x="0" y="204"/>
                  </a:cubicBezTo>
                  <a:cubicBezTo>
                    <a:pt x="1" y="91"/>
                    <a:pt x="93" y="0"/>
                    <a:pt x="206" y="0"/>
                  </a:cubicBezTo>
                  <a:cubicBezTo>
                    <a:pt x="318" y="0"/>
                    <a:pt x="410" y="92"/>
                    <a:pt x="409" y="205"/>
                  </a:cubicBezTo>
                  <a:cubicBezTo>
                    <a:pt x="409" y="318"/>
                    <a:pt x="317" y="409"/>
                    <a:pt x="204" y="409"/>
                  </a:cubicBezTo>
                  <a:close/>
                  <a:moveTo>
                    <a:pt x="325" y="355"/>
                  </a:moveTo>
                  <a:cubicBezTo>
                    <a:pt x="380" y="314"/>
                    <a:pt x="417" y="231"/>
                    <a:pt x="389" y="145"/>
                  </a:cubicBezTo>
                  <a:cubicBezTo>
                    <a:pt x="362" y="61"/>
                    <a:pt x="280" y="5"/>
                    <a:pt x="194" y="11"/>
                  </a:cubicBezTo>
                  <a:cubicBezTo>
                    <a:pt x="103" y="18"/>
                    <a:pt x="31" y="82"/>
                    <a:pt x="14" y="171"/>
                  </a:cubicBezTo>
                  <a:cubicBezTo>
                    <a:pt x="0" y="253"/>
                    <a:pt x="42" y="326"/>
                    <a:pt x="88" y="357"/>
                  </a:cubicBezTo>
                  <a:cubicBezTo>
                    <a:pt x="88" y="356"/>
                    <a:pt x="89" y="354"/>
                    <a:pt x="89" y="353"/>
                  </a:cubicBezTo>
                  <a:cubicBezTo>
                    <a:pt x="93" y="338"/>
                    <a:pt x="101" y="328"/>
                    <a:pt x="115" y="323"/>
                  </a:cubicBezTo>
                  <a:cubicBezTo>
                    <a:pt x="124" y="319"/>
                    <a:pt x="133" y="316"/>
                    <a:pt x="142" y="313"/>
                  </a:cubicBezTo>
                  <a:cubicBezTo>
                    <a:pt x="143" y="312"/>
                    <a:pt x="145" y="311"/>
                    <a:pt x="145" y="310"/>
                  </a:cubicBezTo>
                  <a:cubicBezTo>
                    <a:pt x="147" y="301"/>
                    <a:pt x="154" y="298"/>
                    <a:pt x="162" y="297"/>
                  </a:cubicBezTo>
                  <a:cubicBezTo>
                    <a:pt x="162" y="294"/>
                    <a:pt x="162" y="291"/>
                    <a:pt x="162" y="288"/>
                  </a:cubicBezTo>
                  <a:cubicBezTo>
                    <a:pt x="158" y="288"/>
                    <a:pt x="156" y="288"/>
                    <a:pt x="153" y="288"/>
                  </a:cubicBezTo>
                  <a:cubicBezTo>
                    <a:pt x="142" y="288"/>
                    <a:pt x="132" y="287"/>
                    <a:pt x="121" y="286"/>
                  </a:cubicBezTo>
                  <a:cubicBezTo>
                    <a:pt x="109" y="285"/>
                    <a:pt x="102" y="277"/>
                    <a:pt x="101" y="266"/>
                  </a:cubicBezTo>
                  <a:cubicBezTo>
                    <a:pt x="100" y="255"/>
                    <a:pt x="100" y="245"/>
                    <a:pt x="100" y="235"/>
                  </a:cubicBezTo>
                  <a:cubicBezTo>
                    <a:pt x="100" y="228"/>
                    <a:pt x="100" y="222"/>
                    <a:pt x="100" y="215"/>
                  </a:cubicBezTo>
                  <a:cubicBezTo>
                    <a:pt x="98" y="215"/>
                    <a:pt x="96" y="215"/>
                    <a:pt x="95" y="215"/>
                  </a:cubicBezTo>
                  <a:cubicBezTo>
                    <a:pt x="80" y="214"/>
                    <a:pt x="74" y="208"/>
                    <a:pt x="71" y="193"/>
                  </a:cubicBezTo>
                  <a:cubicBezTo>
                    <a:pt x="69" y="179"/>
                    <a:pt x="70" y="164"/>
                    <a:pt x="73" y="150"/>
                  </a:cubicBezTo>
                  <a:cubicBezTo>
                    <a:pt x="75" y="144"/>
                    <a:pt x="78" y="137"/>
                    <a:pt x="82" y="133"/>
                  </a:cubicBezTo>
                  <a:cubicBezTo>
                    <a:pt x="87" y="129"/>
                    <a:pt x="90" y="124"/>
                    <a:pt x="91" y="119"/>
                  </a:cubicBezTo>
                  <a:cubicBezTo>
                    <a:pt x="101" y="93"/>
                    <a:pt x="120" y="78"/>
                    <a:pt x="145" y="69"/>
                  </a:cubicBezTo>
                  <a:cubicBezTo>
                    <a:pt x="173" y="58"/>
                    <a:pt x="203" y="57"/>
                    <a:pt x="233" y="60"/>
                  </a:cubicBezTo>
                  <a:cubicBezTo>
                    <a:pt x="248" y="62"/>
                    <a:pt x="263" y="65"/>
                    <a:pt x="277" y="72"/>
                  </a:cubicBezTo>
                  <a:cubicBezTo>
                    <a:pt x="281" y="74"/>
                    <a:pt x="285" y="77"/>
                    <a:pt x="289" y="80"/>
                  </a:cubicBezTo>
                  <a:cubicBezTo>
                    <a:pt x="303" y="88"/>
                    <a:pt x="313" y="99"/>
                    <a:pt x="318" y="115"/>
                  </a:cubicBezTo>
                  <a:cubicBezTo>
                    <a:pt x="320" y="120"/>
                    <a:pt x="323" y="126"/>
                    <a:pt x="326" y="131"/>
                  </a:cubicBezTo>
                  <a:cubicBezTo>
                    <a:pt x="328" y="134"/>
                    <a:pt x="332" y="137"/>
                    <a:pt x="333" y="141"/>
                  </a:cubicBezTo>
                  <a:cubicBezTo>
                    <a:pt x="340" y="157"/>
                    <a:pt x="341" y="174"/>
                    <a:pt x="339" y="191"/>
                  </a:cubicBezTo>
                  <a:cubicBezTo>
                    <a:pt x="338" y="197"/>
                    <a:pt x="335" y="203"/>
                    <a:pt x="332" y="209"/>
                  </a:cubicBezTo>
                  <a:cubicBezTo>
                    <a:pt x="332" y="210"/>
                    <a:pt x="332" y="211"/>
                    <a:pt x="332" y="213"/>
                  </a:cubicBezTo>
                  <a:cubicBezTo>
                    <a:pt x="332" y="216"/>
                    <a:pt x="333" y="220"/>
                    <a:pt x="334" y="223"/>
                  </a:cubicBezTo>
                  <a:cubicBezTo>
                    <a:pt x="338" y="241"/>
                    <a:pt x="331" y="251"/>
                    <a:pt x="313" y="254"/>
                  </a:cubicBezTo>
                  <a:cubicBezTo>
                    <a:pt x="312" y="254"/>
                    <a:pt x="312" y="254"/>
                    <a:pt x="310" y="254"/>
                  </a:cubicBezTo>
                  <a:cubicBezTo>
                    <a:pt x="310" y="257"/>
                    <a:pt x="310" y="260"/>
                    <a:pt x="310" y="263"/>
                  </a:cubicBezTo>
                  <a:cubicBezTo>
                    <a:pt x="310" y="272"/>
                    <a:pt x="306" y="277"/>
                    <a:pt x="299" y="283"/>
                  </a:cubicBezTo>
                  <a:cubicBezTo>
                    <a:pt x="292" y="288"/>
                    <a:pt x="285" y="288"/>
                    <a:pt x="277" y="288"/>
                  </a:cubicBezTo>
                  <a:cubicBezTo>
                    <a:pt x="267" y="289"/>
                    <a:pt x="257" y="289"/>
                    <a:pt x="247" y="289"/>
                  </a:cubicBezTo>
                  <a:cubicBezTo>
                    <a:pt x="247" y="292"/>
                    <a:pt x="247" y="294"/>
                    <a:pt x="247" y="297"/>
                  </a:cubicBezTo>
                  <a:cubicBezTo>
                    <a:pt x="257" y="297"/>
                    <a:pt x="264" y="301"/>
                    <a:pt x="267" y="310"/>
                  </a:cubicBezTo>
                  <a:cubicBezTo>
                    <a:pt x="267" y="311"/>
                    <a:pt x="270" y="312"/>
                    <a:pt x="271" y="313"/>
                  </a:cubicBezTo>
                  <a:cubicBezTo>
                    <a:pt x="283" y="317"/>
                    <a:pt x="294" y="321"/>
                    <a:pt x="305" y="326"/>
                  </a:cubicBezTo>
                  <a:cubicBezTo>
                    <a:pt x="314" y="330"/>
                    <a:pt x="319" y="337"/>
                    <a:pt x="322" y="347"/>
                  </a:cubicBezTo>
                  <a:cubicBezTo>
                    <a:pt x="323" y="349"/>
                    <a:pt x="324" y="352"/>
                    <a:pt x="325" y="355"/>
                  </a:cubicBezTo>
                  <a:close/>
                  <a:moveTo>
                    <a:pt x="301" y="254"/>
                  </a:moveTo>
                  <a:cubicBezTo>
                    <a:pt x="289" y="254"/>
                    <a:pt x="277" y="254"/>
                    <a:pt x="265" y="254"/>
                  </a:cubicBezTo>
                  <a:cubicBezTo>
                    <a:pt x="265" y="257"/>
                    <a:pt x="265" y="259"/>
                    <a:pt x="265" y="261"/>
                  </a:cubicBezTo>
                  <a:cubicBezTo>
                    <a:pt x="264" y="269"/>
                    <a:pt x="260" y="273"/>
                    <a:pt x="252" y="273"/>
                  </a:cubicBezTo>
                  <a:cubicBezTo>
                    <a:pt x="224" y="273"/>
                    <a:pt x="196" y="273"/>
                    <a:pt x="168" y="273"/>
                  </a:cubicBezTo>
                  <a:cubicBezTo>
                    <a:pt x="164" y="273"/>
                    <a:pt x="160" y="273"/>
                    <a:pt x="158" y="271"/>
                  </a:cubicBezTo>
                  <a:cubicBezTo>
                    <a:pt x="154" y="269"/>
                    <a:pt x="150" y="266"/>
                    <a:pt x="150" y="263"/>
                  </a:cubicBezTo>
                  <a:cubicBezTo>
                    <a:pt x="149" y="250"/>
                    <a:pt x="150" y="236"/>
                    <a:pt x="151" y="223"/>
                  </a:cubicBezTo>
                  <a:cubicBezTo>
                    <a:pt x="151" y="219"/>
                    <a:pt x="154" y="216"/>
                    <a:pt x="159" y="216"/>
                  </a:cubicBezTo>
                  <a:cubicBezTo>
                    <a:pt x="189" y="216"/>
                    <a:pt x="219" y="216"/>
                    <a:pt x="250" y="216"/>
                  </a:cubicBezTo>
                  <a:cubicBezTo>
                    <a:pt x="257" y="216"/>
                    <a:pt x="263" y="221"/>
                    <a:pt x="265" y="229"/>
                  </a:cubicBezTo>
                  <a:cubicBezTo>
                    <a:pt x="265" y="231"/>
                    <a:pt x="265" y="233"/>
                    <a:pt x="266" y="235"/>
                  </a:cubicBezTo>
                  <a:cubicBezTo>
                    <a:pt x="278" y="235"/>
                    <a:pt x="289" y="235"/>
                    <a:pt x="300" y="235"/>
                  </a:cubicBezTo>
                  <a:cubicBezTo>
                    <a:pt x="300" y="207"/>
                    <a:pt x="300" y="179"/>
                    <a:pt x="300" y="151"/>
                  </a:cubicBezTo>
                  <a:cubicBezTo>
                    <a:pt x="300" y="122"/>
                    <a:pt x="277" y="102"/>
                    <a:pt x="252" y="96"/>
                  </a:cubicBezTo>
                  <a:cubicBezTo>
                    <a:pt x="226" y="90"/>
                    <a:pt x="199" y="91"/>
                    <a:pt x="173" y="93"/>
                  </a:cubicBezTo>
                  <a:cubicBezTo>
                    <a:pt x="155" y="94"/>
                    <a:pt x="141" y="102"/>
                    <a:pt x="127" y="113"/>
                  </a:cubicBezTo>
                  <a:cubicBezTo>
                    <a:pt x="116" y="122"/>
                    <a:pt x="111" y="134"/>
                    <a:pt x="110" y="148"/>
                  </a:cubicBezTo>
                  <a:cubicBezTo>
                    <a:pt x="109" y="170"/>
                    <a:pt x="109" y="192"/>
                    <a:pt x="108" y="215"/>
                  </a:cubicBezTo>
                  <a:cubicBezTo>
                    <a:pt x="108" y="231"/>
                    <a:pt x="108" y="247"/>
                    <a:pt x="109" y="263"/>
                  </a:cubicBezTo>
                  <a:cubicBezTo>
                    <a:pt x="110" y="272"/>
                    <a:pt x="116" y="279"/>
                    <a:pt x="126" y="280"/>
                  </a:cubicBezTo>
                  <a:cubicBezTo>
                    <a:pt x="130" y="281"/>
                    <a:pt x="134" y="281"/>
                    <a:pt x="138" y="281"/>
                  </a:cubicBezTo>
                  <a:cubicBezTo>
                    <a:pt x="185" y="281"/>
                    <a:pt x="231" y="281"/>
                    <a:pt x="277" y="281"/>
                  </a:cubicBezTo>
                  <a:cubicBezTo>
                    <a:pt x="295" y="281"/>
                    <a:pt x="302" y="273"/>
                    <a:pt x="301" y="254"/>
                  </a:cubicBezTo>
                  <a:close/>
                  <a:moveTo>
                    <a:pt x="126" y="324"/>
                  </a:moveTo>
                  <a:cubicBezTo>
                    <a:pt x="136" y="333"/>
                    <a:pt x="138" y="343"/>
                    <a:pt x="137" y="354"/>
                  </a:cubicBezTo>
                  <a:cubicBezTo>
                    <a:pt x="137" y="363"/>
                    <a:pt x="136" y="372"/>
                    <a:pt x="136" y="381"/>
                  </a:cubicBezTo>
                  <a:cubicBezTo>
                    <a:pt x="136" y="383"/>
                    <a:pt x="138" y="386"/>
                    <a:pt x="139" y="386"/>
                  </a:cubicBezTo>
                  <a:cubicBezTo>
                    <a:pt x="184" y="402"/>
                    <a:pt x="229" y="402"/>
                    <a:pt x="274" y="385"/>
                  </a:cubicBezTo>
                  <a:cubicBezTo>
                    <a:pt x="276" y="384"/>
                    <a:pt x="277" y="381"/>
                    <a:pt x="277" y="379"/>
                  </a:cubicBezTo>
                  <a:cubicBezTo>
                    <a:pt x="277" y="375"/>
                    <a:pt x="276" y="370"/>
                    <a:pt x="276" y="365"/>
                  </a:cubicBezTo>
                  <a:cubicBezTo>
                    <a:pt x="276" y="351"/>
                    <a:pt x="273" y="336"/>
                    <a:pt x="288" y="324"/>
                  </a:cubicBezTo>
                  <a:cubicBezTo>
                    <a:pt x="281" y="322"/>
                    <a:pt x="275" y="319"/>
                    <a:pt x="268" y="317"/>
                  </a:cubicBezTo>
                  <a:cubicBezTo>
                    <a:pt x="268" y="319"/>
                    <a:pt x="268" y="320"/>
                    <a:pt x="267" y="322"/>
                  </a:cubicBezTo>
                  <a:cubicBezTo>
                    <a:pt x="266" y="326"/>
                    <a:pt x="266" y="331"/>
                    <a:pt x="264" y="333"/>
                  </a:cubicBezTo>
                  <a:cubicBezTo>
                    <a:pt x="261" y="336"/>
                    <a:pt x="256" y="336"/>
                    <a:pt x="252" y="337"/>
                  </a:cubicBezTo>
                  <a:cubicBezTo>
                    <a:pt x="251" y="338"/>
                    <a:pt x="249" y="338"/>
                    <a:pt x="248" y="338"/>
                  </a:cubicBezTo>
                  <a:cubicBezTo>
                    <a:pt x="227" y="338"/>
                    <a:pt x="205" y="339"/>
                    <a:pt x="184" y="339"/>
                  </a:cubicBezTo>
                  <a:cubicBezTo>
                    <a:pt x="175" y="339"/>
                    <a:pt x="167" y="338"/>
                    <a:pt x="159" y="336"/>
                  </a:cubicBezTo>
                  <a:cubicBezTo>
                    <a:pt x="150" y="334"/>
                    <a:pt x="141" y="332"/>
                    <a:pt x="144" y="317"/>
                  </a:cubicBezTo>
                  <a:cubicBezTo>
                    <a:pt x="137" y="320"/>
                    <a:pt x="132" y="322"/>
                    <a:pt x="126" y="324"/>
                  </a:cubicBezTo>
                  <a:close/>
                  <a:moveTo>
                    <a:pt x="314" y="126"/>
                  </a:moveTo>
                  <a:cubicBezTo>
                    <a:pt x="312" y="110"/>
                    <a:pt x="304" y="97"/>
                    <a:pt x="290" y="88"/>
                  </a:cubicBezTo>
                  <a:cubicBezTo>
                    <a:pt x="283" y="83"/>
                    <a:pt x="275" y="79"/>
                    <a:pt x="268" y="75"/>
                  </a:cubicBezTo>
                  <a:cubicBezTo>
                    <a:pt x="264" y="73"/>
                    <a:pt x="260" y="72"/>
                    <a:pt x="255" y="71"/>
                  </a:cubicBezTo>
                  <a:cubicBezTo>
                    <a:pt x="242" y="69"/>
                    <a:pt x="228" y="67"/>
                    <a:pt x="215" y="66"/>
                  </a:cubicBezTo>
                  <a:cubicBezTo>
                    <a:pt x="183" y="63"/>
                    <a:pt x="153" y="69"/>
                    <a:pt x="125" y="86"/>
                  </a:cubicBezTo>
                  <a:cubicBezTo>
                    <a:pt x="110" y="95"/>
                    <a:pt x="100" y="109"/>
                    <a:pt x="94" y="126"/>
                  </a:cubicBezTo>
                  <a:cubicBezTo>
                    <a:pt x="104" y="128"/>
                    <a:pt x="103" y="128"/>
                    <a:pt x="108" y="121"/>
                  </a:cubicBezTo>
                  <a:cubicBezTo>
                    <a:pt x="119" y="104"/>
                    <a:pt x="134" y="92"/>
                    <a:pt x="154" y="87"/>
                  </a:cubicBezTo>
                  <a:cubicBezTo>
                    <a:pt x="188" y="79"/>
                    <a:pt x="223" y="79"/>
                    <a:pt x="257" y="87"/>
                  </a:cubicBezTo>
                  <a:cubicBezTo>
                    <a:pt x="276" y="92"/>
                    <a:pt x="291" y="104"/>
                    <a:pt x="302" y="121"/>
                  </a:cubicBezTo>
                  <a:cubicBezTo>
                    <a:pt x="305" y="127"/>
                    <a:pt x="308" y="129"/>
                    <a:pt x="314" y="126"/>
                  </a:cubicBezTo>
                  <a:close/>
                  <a:moveTo>
                    <a:pt x="210" y="333"/>
                  </a:moveTo>
                  <a:cubicBezTo>
                    <a:pt x="219" y="333"/>
                    <a:pt x="228" y="332"/>
                    <a:pt x="237" y="332"/>
                  </a:cubicBezTo>
                  <a:cubicBezTo>
                    <a:pt x="238" y="332"/>
                    <a:pt x="239" y="332"/>
                    <a:pt x="240" y="332"/>
                  </a:cubicBezTo>
                  <a:cubicBezTo>
                    <a:pt x="245" y="330"/>
                    <a:pt x="251" y="329"/>
                    <a:pt x="257" y="328"/>
                  </a:cubicBezTo>
                  <a:cubicBezTo>
                    <a:pt x="258" y="327"/>
                    <a:pt x="260" y="326"/>
                    <a:pt x="260" y="325"/>
                  </a:cubicBezTo>
                  <a:cubicBezTo>
                    <a:pt x="260" y="320"/>
                    <a:pt x="260" y="315"/>
                    <a:pt x="259" y="310"/>
                  </a:cubicBezTo>
                  <a:cubicBezTo>
                    <a:pt x="257" y="304"/>
                    <a:pt x="250" y="302"/>
                    <a:pt x="247" y="304"/>
                  </a:cubicBezTo>
                  <a:cubicBezTo>
                    <a:pt x="243" y="306"/>
                    <a:pt x="238" y="308"/>
                    <a:pt x="234" y="308"/>
                  </a:cubicBezTo>
                  <a:cubicBezTo>
                    <a:pt x="215" y="309"/>
                    <a:pt x="196" y="309"/>
                    <a:pt x="176" y="308"/>
                  </a:cubicBezTo>
                  <a:cubicBezTo>
                    <a:pt x="172" y="308"/>
                    <a:pt x="169" y="305"/>
                    <a:pt x="165" y="304"/>
                  </a:cubicBezTo>
                  <a:cubicBezTo>
                    <a:pt x="162" y="304"/>
                    <a:pt x="159" y="303"/>
                    <a:pt x="157" y="304"/>
                  </a:cubicBezTo>
                  <a:cubicBezTo>
                    <a:pt x="150" y="308"/>
                    <a:pt x="150" y="316"/>
                    <a:pt x="151" y="322"/>
                  </a:cubicBezTo>
                  <a:cubicBezTo>
                    <a:pt x="152" y="325"/>
                    <a:pt x="157" y="327"/>
                    <a:pt x="160" y="329"/>
                  </a:cubicBezTo>
                  <a:cubicBezTo>
                    <a:pt x="162" y="330"/>
                    <a:pt x="164" y="330"/>
                    <a:pt x="166" y="330"/>
                  </a:cubicBezTo>
                  <a:cubicBezTo>
                    <a:pt x="181" y="332"/>
                    <a:pt x="210" y="333"/>
                    <a:pt x="210" y="333"/>
                  </a:cubicBezTo>
                  <a:close/>
                  <a:moveTo>
                    <a:pt x="258" y="235"/>
                  </a:moveTo>
                  <a:cubicBezTo>
                    <a:pt x="259" y="227"/>
                    <a:pt x="255" y="222"/>
                    <a:pt x="247" y="222"/>
                  </a:cubicBezTo>
                  <a:cubicBezTo>
                    <a:pt x="219" y="221"/>
                    <a:pt x="191" y="221"/>
                    <a:pt x="163" y="221"/>
                  </a:cubicBezTo>
                  <a:cubicBezTo>
                    <a:pt x="158" y="221"/>
                    <a:pt x="157" y="224"/>
                    <a:pt x="156" y="228"/>
                  </a:cubicBezTo>
                  <a:cubicBezTo>
                    <a:pt x="156" y="237"/>
                    <a:pt x="156" y="245"/>
                    <a:pt x="156" y="253"/>
                  </a:cubicBezTo>
                  <a:cubicBezTo>
                    <a:pt x="156" y="264"/>
                    <a:pt x="158" y="267"/>
                    <a:pt x="169" y="267"/>
                  </a:cubicBezTo>
                  <a:cubicBezTo>
                    <a:pt x="196" y="267"/>
                    <a:pt x="224" y="267"/>
                    <a:pt x="251" y="267"/>
                  </a:cubicBezTo>
                  <a:cubicBezTo>
                    <a:pt x="252" y="267"/>
                    <a:pt x="253" y="267"/>
                    <a:pt x="254" y="267"/>
                  </a:cubicBezTo>
                  <a:cubicBezTo>
                    <a:pt x="258" y="265"/>
                    <a:pt x="258" y="261"/>
                    <a:pt x="258" y="258"/>
                  </a:cubicBezTo>
                  <a:cubicBezTo>
                    <a:pt x="258" y="254"/>
                    <a:pt x="256" y="253"/>
                    <a:pt x="253" y="253"/>
                  </a:cubicBezTo>
                  <a:cubicBezTo>
                    <a:pt x="240" y="253"/>
                    <a:pt x="227" y="253"/>
                    <a:pt x="214" y="253"/>
                  </a:cubicBezTo>
                  <a:cubicBezTo>
                    <a:pt x="213" y="253"/>
                    <a:pt x="211" y="254"/>
                    <a:pt x="210" y="255"/>
                  </a:cubicBezTo>
                  <a:cubicBezTo>
                    <a:pt x="202" y="264"/>
                    <a:pt x="183" y="266"/>
                    <a:pt x="173" y="259"/>
                  </a:cubicBezTo>
                  <a:cubicBezTo>
                    <a:pt x="171" y="257"/>
                    <a:pt x="170" y="254"/>
                    <a:pt x="168" y="252"/>
                  </a:cubicBezTo>
                  <a:cubicBezTo>
                    <a:pt x="167" y="250"/>
                    <a:pt x="165" y="249"/>
                    <a:pt x="163" y="247"/>
                  </a:cubicBezTo>
                  <a:cubicBezTo>
                    <a:pt x="162" y="246"/>
                    <a:pt x="161" y="245"/>
                    <a:pt x="160" y="245"/>
                  </a:cubicBezTo>
                  <a:cubicBezTo>
                    <a:pt x="161" y="244"/>
                    <a:pt x="162" y="243"/>
                    <a:pt x="164" y="242"/>
                  </a:cubicBezTo>
                  <a:cubicBezTo>
                    <a:pt x="165" y="241"/>
                    <a:pt x="167" y="241"/>
                    <a:pt x="168" y="239"/>
                  </a:cubicBezTo>
                  <a:cubicBezTo>
                    <a:pt x="172" y="232"/>
                    <a:pt x="178" y="228"/>
                    <a:pt x="186" y="227"/>
                  </a:cubicBezTo>
                  <a:cubicBezTo>
                    <a:pt x="195" y="226"/>
                    <a:pt x="206" y="223"/>
                    <a:pt x="212" y="234"/>
                  </a:cubicBezTo>
                  <a:cubicBezTo>
                    <a:pt x="212" y="234"/>
                    <a:pt x="214" y="235"/>
                    <a:pt x="215" y="235"/>
                  </a:cubicBezTo>
                  <a:cubicBezTo>
                    <a:pt x="229" y="235"/>
                    <a:pt x="243" y="235"/>
                    <a:pt x="258" y="235"/>
                  </a:cubicBezTo>
                  <a:close/>
                  <a:moveTo>
                    <a:pt x="308" y="134"/>
                  </a:moveTo>
                  <a:cubicBezTo>
                    <a:pt x="308" y="139"/>
                    <a:pt x="309" y="145"/>
                    <a:pt x="309" y="150"/>
                  </a:cubicBezTo>
                  <a:cubicBezTo>
                    <a:pt x="310" y="167"/>
                    <a:pt x="310" y="184"/>
                    <a:pt x="310" y="201"/>
                  </a:cubicBezTo>
                  <a:cubicBezTo>
                    <a:pt x="310" y="203"/>
                    <a:pt x="311" y="205"/>
                    <a:pt x="313" y="206"/>
                  </a:cubicBezTo>
                  <a:cubicBezTo>
                    <a:pt x="319" y="209"/>
                    <a:pt x="327" y="205"/>
                    <a:pt x="329" y="199"/>
                  </a:cubicBezTo>
                  <a:cubicBezTo>
                    <a:pt x="336" y="180"/>
                    <a:pt x="335" y="160"/>
                    <a:pt x="327" y="142"/>
                  </a:cubicBezTo>
                  <a:cubicBezTo>
                    <a:pt x="323" y="134"/>
                    <a:pt x="316" y="132"/>
                    <a:pt x="308" y="134"/>
                  </a:cubicBezTo>
                  <a:close/>
                  <a:moveTo>
                    <a:pt x="101" y="134"/>
                  </a:moveTo>
                  <a:cubicBezTo>
                    <a:pt x="93" y="132"/>
                    <a:pt x="86" y="135"/>
                    <a:pt x="83" y="143"/>
                  </a:cubicBezTo>
                  <a:cubicBezTo>
                    <a:pt x="76" y="161"/>
                    <a:pt x="74" y="180"/>
                    <a:pt x="81" y="198"/>
                  </a:cubicBezTo>
                  <a:cubicBezTo>
                    <a:pt x="81" y="200"/>
                    <a:pt x="82" y="203"/>
                    <a:pt x="84" y="203"/>
                  </a:cubicBezTo>
                  <a:cubicBezTo>
                    <a:pt x="88" y="204"/>
                    <a:pt x="93" y="205"/>
                    <a:pt x="98" y="206"/>
                  </a:cubicBezTo>
                  <a:cubicBezTo>
                    <a:pt x="98" y="206"/>
                    <a:pt x="100" y="200"/>
                    <a:pt x="100" y="197"/>
                  </a:cubicBezTo>
                  <a:cubicBezTo>
                    <a:pt x="100" y="176"/>
                    <a:pt x="101" y="155"/>
                    <a:pt x="101" y="134"/>
                  </a:cubicBezTo>
                  <a:close/>
                  <a:moveTo>
                    <a:pt x="170" y="288"/>
                  </a:moveTo>
                  <a:cubicBezTo>
                    <a:pt x="169" y="302"/>
                    <a:pt x="168" y="301"/>
                    <a:pt x="180" y="301"/>
                  </a:cubicBezTo>
                  <a:cubicBezTo>
                    <a:pt x="194" y="302"/>
                    <a:pt x="209" y="302"/>
                    <a:pt x="224" y="302"/>
                  </a:cubicBezTo>
                  <a:cubicBezTo>
                    <a:pt x="229" y="302"/>
                    <a:pt x="234" y="301"/>
                    <a:pt x="240" y="301"/>
                  </a:cubicBezTo>
                  <a:cubicBezTo>
                    <a:pt x="240" y="296"/>
                    <a:pt x="239" y="293"/>
                    <a:pt x="239" y="288"/>
                  </a:cubicBezTo>
                  <a:cubicBezTo>
                    <a:pt x="216" y="288"/>
                    <a:pt x="193" y="288"/>
                    <a:pt x="170" y="288"/>
                  </a:cubicBezTo>
                  <a:close/>
                  <a:moveTo>
                    <a:pt x="326" y="213"/>
                  </a:moveTo>
                  <a:cubicBezTo>
                    <a:pt x="325" y="213"/>
                    <a:pt x="325" y="213"/>
                    <a:pt x="324" y="213"/>
                  </a:cubicBezTo>
                  <a:cubicBezTo>
                    <a:pt x="324" y="214"/>
                    <a:pt x="322" y="215"/>
                    <a:pt x="322" y="217"/>
                  </a:cubicBezTo>
                  <a:cubicBezTo>
                    <a:pt x="322" y="219"/>
                    <a:pt x="323" y="221"/>
                    <a:pt x="323" y="223"/>
                  </a:cubicBezTo>
                  <a:cubicBezTo>
                    <a:pt x="324" y="236"/>
                    <a:pt x="320" y="241"/>
                    <a:pt x="307" y="242"/>
                  </a:cubicBezTo>
                  <a:cubicBezTo>
                    <a:pt x="282" y="242"/>
                    <a:pt x="257" y="242"/>
                    <a:pt x="233" y="242"/>
                  </a:cubicBezTo>
                  <a:cubicBezTo>
                    <a:pt x="227" y="242"/>
                    <a:pt x="221" y="241"/>
                    <a:pt x="215" y="241"/>
                  </a:cubicBezTo>
                  <a:cubicBezTo>
                    <a:pt x="214" y="242"/>
                    <a:pt x="213" y="243"/>
                    <a:pt x="211" y="244"/>
                  </a:cubicBezTo>
                  <a:cubicBezTo>
                    <a:pt x="213" y="245"/>
                    <a:pt x="213" y="246"/>
                    <a:pt x="215" y="247"/>
                  </a:cubicBezTo>
                  <a:cubicBezTo>
                    <a:pt x="216" y="247"/>
                    <a:pt x="218" y="247"/>
                    <a:pt x="219" y="247"/>
                  </a:cubicBezTo>
                  <a:cubicBezTo>
                    <a:pt x="247" y="247"/>
                    <a:pt x="276" y="247"/>
                    <a:pt x="304" y="247"/>
                  </a:cubicBezTo>
                  <a:cubicBezTo>
                    <a:pt x="309" y="247"/>
                    <a:pt x="313" y="247"/>
                    <a:pt x="317" y="246"/>
                  </a:cubicBezTo>
                  <a:cubicBezTo>
                    <a:pt x="324" y="244"/>
                    <a:pt x="327" y="241"/>
                    <a:pt x="327" y="233"/>
                  </a:cubicBezTo>
                  <a:cubicBezTo>
                    <a:pt x="327" y="226"/>
                    <a:pt x="327" y="220"/>
                    <a:pt x="326" y="213"/>
                  </a:cubicBezTo>
                  <a:close/>
                  <a:moveTo>
                    <a:pt x="191" y="256"/>
                  </a:moveTo>
                  <a:cubicBezTo>
                    <a:pt x="191" y="256"/>
                    <a:pt x="191" y="256"/>
                    <a:pt x="191" y="256"/>
                  </a:cubicBezTo>
                  <a:cubicBezTo>
                    <a:pt x="191" y="256"/>
                    <a:pt x="192" y="256"/>
                    <a:pt x="192" y="256"/>
                  </a:cubicBezTo>
                  <a:cubicBezTo>
                    <a:pt x="204" y="256"/>
                    <a:pt x="210" y="245"/>
                    <a:pt x="204" y="235"/>
                  </a:cubicBezTo>
                  <a:cubicBezTo>
                    <a:pt x="204" y="234"/>
                    <a:pt x="202" y="233"/>
                    <a:pt x="201" y="233"/>
                  </a:cubicBezTo>
                  <a:cubicBezTo>
                    <a:pt x="194" y="232"/>
                    <a:pt x="186" y="232"/>
                    <a:pt x="179" y="236"/>
                  </a:cubicBezTo>
                  <a:cubicBezTo>
                    <a:pt x="175" y="238"/>
                    <a:pt x="173" y="242"/>
                    <a:pt x="174" y="247"/>
                  </a:cubicBezTo>
                  <a:cubicBezTo>
                    <a:pt x="175" y="251"/>
                    <a:pt x="177" y="254"/>
                    <a:pt x="182" y="255"/>
                  </a:cubicBezTo>
                  <a:cubicBezTo>
                    <a:pt x="185" y="256"/>
                    <a:pt x="188" y="256"/>
                    <a:pt x="191" y="256"/>
                  </a:cubicBezTo>
                  <a:close/>
                  <a:moveTo>
                    <a:pt x="99" y="346"/>
                  </a:moveTo>
                  <a:cubicBezTo>
                    <a:pt x="97" y="352"/>
                    <a:pt x="96" y="355"/>
                    <a:pt x="95" y="359"/>
                  </a:cubicBezTo>
                  <a:cubicBezTo>
                    <a:pt x="95" y="361"/>
                    <a:pt x="95" y="363"/>
                    <a:pt x="97" y="364"/>
                  </a:cubicBezTo>
                  <a:cubicBezTo>
                    <a:pt x="105" y="371"/>
                    <a:pt x="115" y="375"/>
                    <a:pt x="127" y="372"/>
                  </a:cubicBezTo>
                  <a:cubicBezTo>
                    <a:pt x="128" y="372"/>
                    <a:pt x="130" y="370"/>
                    <a:pt x="130" y="369"/>
                  </a:cubicBezTo>
                  <a:cubicBezTo>
                    <a:pt x="130" y="364"/>
                    <a:pt x="130" y="358"/>
                    <a:pt x="130" y="353"/>
                  </a:cubicBezTo>
                  <a:cubicBezTo>
                    <a:pt x="118" y="358"/>
                    <a:pt x="108" y="356"/>
                    <a:pt x="99" y="346"/>
                  </a:cubicBezTo>
                  <a:close/>
                  <a:moveTo>
                    <a:pt x="283" y="353"/>
                  </a:moveTo>
                  <a:cubicBezTo>
                    <a:pt x="283" y="358"/>
                    <a:pt x="283" y="363"/>
                    <a:pt x="283" y="368"/>
                  </a:cubicBezTo>
                  <a:cubicBezTo>
                    <a:pt x="284" y="370"/>
                    <a:pt x="286" y="372"/>
                    <a:pt x="288" y="372"/>
                  </a:cubicBezTo>
                  <a:cubicBezTo>
                    <a:pt x="300" y="376"/>
                    <a:pt x="308" y="368"/>
                    <a:pt x="317" y="362"/>
                  </a:cubicBezTo>
                  <a:cubicBezTo>
                    <a:pt x="318" y="361"/>
                    <a:pt x="318" y="360"/>
                    <a:pt x="318" y="359"/>
                  </a:cubicBezTo>
                  <a:cubicBezTo>
                    <a:pt x="317" y="355"/>
                    <a:pt x="316" y="351"/>
                    <a:pt x="315" y="347"/>
                  </a:cubicBezTo>
                  <a:cubicBezTo>
                    <a:pt x="305" y="356"/>
                    <a:pt x="295" y="358"/>
                    <a:pt x="283" y="353"/>
                  </a:cubicBezTo>
                  <a:close/>
                  <a:moveTo>
                    <a:pt x="312" y="341"/>
                  </a:moveTo>
                  <a:cubicBezTo>
                    <a:pt x="308" y="337"/>
                    <a:pt x="304" y="334"/>
                    <a:pt x="299" y="331"/>
                  </a:cubicBezTo>
                  <a:cubicBezTo>
                    <a:pt x="295" y="327"/>
                    <a:pt x="291" y="329"/>
                    <a:pt x="288" y="333"/>
                  </a:cubicBezTo>
                  <a:cubicBezTo>
                    <a:pt x="283" y="337"/>
                    <a:pt x="282" y="346"/>
                    <a:pt x="284" y="349"/>
                  </a:cubicBezTo>
                  <a:cubicBezTo>
                    <a:pt x="285" y="349"/>
                    <a:pt x="286" y="350"/>
                    <a:pt x="287" y="350"/>
                  </a:cubicBezTo>
                  <a:cubicBezTo>
                    <a:pt x="296" y="353"/>
                    <a:pt x="305" y="350"/>
                    <a:pt x="312" y="341"/>
                  </a:cubicBezTo>
                  <a:close/>
                  <a:moveTo>
                    <a:pt x="102" y="341"/>
                  </a:moveTo>
                  <a:cubicBezTo>
                    <a:pt x="102" y="341"/>
                    <a:pt x="102" y="342"/>
                    <a:pt x="102" y="343"/>
                  </a:cubicBezTo>
                  <a:cubicBezTo>
                    <a:pt x="106" y="346"/>
                    <a:pt x="111" y="349"/>
                    <a:pt x="115" y="350"/>
                  </a:cubicBezTo>
                  <a:cubicBezTo>
                    <a:pt x="120" y="351"/>
                    <a:pt x="125" y="350"/>
                    <a:pt x="129" y="348"/>
                  </a:cubicBezTo>
                  <a:cubicBezTo>
                    <a:pt x="133" y="347"/>
                    <a:pt x="130" y="337"/>
                    <a:pt x="126" y="332"/>
                  </a:cubicBezTo>
                  <a:cubicBezTo>
                    <a:pt x="122" y="329"/>
                    <a:pt x="118" y="328"/>
                    <a:pt x="114" y="331"/>
                  </a:cubicBezTo>
                  <a:cubicBezTo>
                    <a:pt x="110" y="334"/>
                    <a:pt x="106" y="337"/>
                    <a:pt x="102" y="341"/>
                  </a:cubicBezTo>
                  <a:close/>
                  <a:moveTo>
                    <a:pt x="316" y="215"/>
                  </a:moveTo>
                  <a:cubicBezTo>
                    <a:pt x="314" y="215"/>
                    <a:pt x="312" y="215"/>
                    <a:pt x="310" y="215"/>
                  </a:cubicBezTo>
                  <a:cubicBezTo>
                    <a:pt x="310" y="222"/>
                    <a:pt x="310" y="228"/>
                    <a:pt x="310" y="235"/>
                  </a:cubicBezTo>
                  <a:cubicBezTo>
                    <a:pt x="318" y="234"/>
                    <a:pt x="319" y="230"/>
                    <a:pt x="316" y="215"/>
                  </a:cubicBezTo>
                  <a:close/>
                  <a:moveTo>
                    <a:pt x="129" y="382"/>
                  </a:moveTo>
                  <a:cubicBezTo>
                    <a:pt x="129" y="380"/>
                    <a:pt x="129" y="378"/>
                    <a:pt x="129" y="375"/>
                  </a:cubicBezTo>
                  <a:cubicBezTo>
                    <a:pt x="126" y="376"/>
                    <a:pt x="123" y="376"/>
                    <a:pt x="120" y="377"/>
                  </a:cubicBezTo>
                  <a:cubicBezTo>
                    <a:pt x="120" y="377"/>
                    <a:pt x="120" y="378"/>
                    <a:pt x="120" y="378"/>
                  </a:cubicBezTo>
                  <a:cubicBezTo>
                    <a:pt x="123" y="379"/>
                    <a:pt x="126" y="381"/>
                    <a:pt x="129" y="38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iṧḻíḓé">
              <a:extLst>
                <a:ext uri="{FF2B5EF4-FFF2-40B4-BE49-F238E27FC236}">
                  <a16:creationId xmlns:a16="http://schemas.microsoft.com/office/drawing/2014/main" id="{9DE5CA6B-46FA-4B7C-B969-DC96199151FC}"/>
                </a:ext>
              </a:extLst>
            </p:cNvPr>
            <p:cNvSpPr/>
            <p:nvPr/>
          </p:nvSpPr>
          <p:spPr bwMode="auto">
            <a:xfrm>
              <a:off x="4602163" y="1820863"/>
              <a:ext cx="1171575" cy="987425"/>
            </a:xfrm>
            <a:custGeom>
              <a:avLst/>
              <a:gdLst>
                <a:gd name="T0" fmla="*/ 325 w 417"/>
                <a:gd name="T1" fmla="*/ 350 h 352"/>
                <a:gd name="T2" fmla="*/ 322 w 417"/>
                <a:gd name="T3" fmla="*/ 342 h 352"/>
                <a:gd name="T4" fmla="*/ 305 w 417"/>
                <a:gd name="T5" fmla="*/ 321 h 352"/>
                <a:gd name="T6" fmla="*/ 271 w 417"/>
                <a:gd name="T7" fmla="*/ 308 h 352"/>
                <a:gd name="T8" fmla="*/ 267 w 417"/>
                <a:gd name="T9" fmla="*/ 305 h 352"/>
                <a:gd name="T10" fmla="*/ 247 w 417"/>
                <a:gd name="T11" fmla="*/ 292 h 352"/>
                <a:gd name="T12" fmla="*/ 247 w 417"/>
                <a:gd name="T13" fmla="*/ 284 h 352"/>
                <a:gd name="T14" fmla="*/ 277 w 417"/>
                <a:gd name="T15" fmla="*/ 283 h 352"/>
                <a:gd name="T16" fmla="*/ 299 w 417"/>
                <a:gd name="T17" fmla="*/ 278 h 352"/>
                <a:gd name="T18" fmla="*/ 310 w 417"/>
                <a:gd name="T19" fmla="*/ 258 h 352"/>
                <a:gd name="T20" fmla="*/ 310 w 417"/>
                <a:gd name="T21" fmla="*/ 249 h 352"/>
                <a:gd name="T22" fmla="*/ 313 w 417"/>
                <a:gd name="T23" fmla="*/ 249 h 352"/>
                <a:gd name="T24" fmla="*/ 334 w 417"/>
                <a:gd name="T25" fmla="*/ 218 h 352"/>
                <a:gd name="T26" fmla="*/ 332 w 417"/>
                <a:gd name="T27" fmla="*/ 208 h 352"/>
                <a:gd name="T28" fmla="*/ 332 w 417"/>
                <a:gd name="T29" fmla="*/ 204 h 352"/>
                <a:gd name="T30" fmla="*/ 339 w 417"/>
                <a:gd name="T31" fmla="*/ 186 h 352"/>
                <a:gd name="T32" fmla="*/ 333 w 417"/>
                <a:gd name="T33" fmla="*/ 136 h 352"/>
                <a:gd name="T34" fmla="*/ 326 w 417"/>
                <a:gd name="T35" fmla="*/ 126 h 352"/>
                <a:gd name="T36" fmla="*/ 318 w 417"/>
                <a:gd name="T37" fmla="*/ 110 h 352"/>
                <a:gd name="T38" fmla="*/ 289 w 417"/>
                <a:gd name="T39" fmla="*/ 75 h 352"/>
                <a:gd name="T40" fmla="*/ 277 w 417"/>
                <a:gd name="T41" fmla="*/ 67 h 352"/>
                <a:gd name="T42" fmla="*/ 233 w 417"/>
                <a:gd name="T43" fmla="*/ 55 h 352"/>
                <a:gd name="T44" fmla="*/ 145 w 417"/>
                <a:gd name="T45" fmla="*/ 64 h 352"/>
                <a:gd name="T46" fmla="*/ 91 w 417"/>
                <a:gd name="T47" fmla="*/ 114 h 352"/>
                <a:gd name="T48" fmla="*/ 82 w 417"/>
                <a:gd name="T49" fmla="*/ 128 h 352"/>
                <a:gd name="T50" fmla="*/ 73 w 417"/>
                <a:gd name="T51" fmla="*/ 145 h 352"/>
                <a:gd name="T52" fmla="*/ 71 w 417"/>
                <a:gd name="T53" fmla="*/ 188 h 352"/>
                <a:gd name="T54" fmla="*/ 95 w 417"/>
                <a:gd name="T55" fmla="*/ 210 h 352"/>
                <a:gd name="T56" fmla="*/ 100 w 417"/>
                <a:gd name="T57" fmla="*/ 210 h 352"/>
                <a:gd name="T58" fmla="*/ 100 w 417"/>
                <a:gd name="T59" fmla="*/ 230 h 352"/>
                <a:gd name="T60" fmla="*/ 101 w 417"/>
                <a:gd name="T61" fmla="*/ 261 h 352"/>
                <a:gd name="T62" fmla="*/ 121 w 417"/>
                <a:gd name="T63" fmla="*/ 281 h 352"/>
                <a:gd name="T64" fmla="*/ 153 w 417"/>
                <a:gd name="T65" fmla="*/ 283 h 352"/>
                <a:gd name="T66" fmla="*/ 162 w 417"/>
                <a:gd name="T67" fmla="*/ 283 h 352"/>
                <a:gd name="T68" fmla="*/ 162 w 417"/>
                <a:gd name="T69" fmla="*/ 292 h 352"/>
                <a:gd name="T70" fmla="*/ 145 w 417"/>
                <a:gd name="T71" fmla="*/ 305 h 352"/>
                <a:gd name="T72" fmla="*/ 142 w 417"/>
                <a:gd name="T73" fmla="*/ 308 h 352"/>
                <a:gd name="T74" fmla="*/ 115 w 417"/>
                <a:gd name="T75" fmla="*/ 318 h 352"/>
                <a:gd name="T76" fmla="*/ 89 w 417"/>
                <a:gd name="T77" fmla="*/ 348 h 352"/>
                <a:gd name="T78" fmla="*/ 88 w 417"/>
                <a:gd name="T79" fmla="*/ 352 h 352"/>
                <a:gd name="T80" fmla="*/ 14 w 417"/>
                <a:gd name="T81" fmla="*/ 166 h 352"/>
                <a:gd name="T82" fmla="*/ 194 w 417"/>
                <a:gd name="T83" fmla="*/ 6 h 352"/>
                <a:gd name="T84" fmla="*/ 389 w 417"/>
                <a:gd name="T85" fmla="*/ 140 h 352"/>
                <a:gd name="T86" fmla="*/ 325 w 417"/>
                <a:gd name="T87" fmla="*/ 35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7" h="352">
                  <a:moveTo>
                    <a:pt x="325" y="350"/>
                  </a:moveTo>
                  <a:cubicBezTo>
                    <a:pt x="324" y="347"/>
                    <a:pt x="323" y="344"/>
                    <a:pt x="322" y="342"/>
                  </a:cubicBezTo>
                  <a:cubicBezTo>
                    <a:pt x="319" y="332"/>
                    <a:pt x="314" y="325"/>
                    <a:pt x="305" y="321"/>
                  </a:cubicBezTo>
                  <a:cubicBezTo>
                    <a:pt x="294" y="316"/>
                    <a:pt x="283" y="312"/>
                    <a:pt x="271" y="308"/>
                  </a:cubicBezTo>
                  <a:cubicBezTo>
                    <a:pt x="270" y="307"/>
                    <a:pt x="267" y="306"/>
                    <a:pt x="267" y="305"/>
                  </a:cubicBezTo>
                  <a:cubicBezTo>
                    <a:pt x="264" y="296"/>
                    <a:pt x="257" y="292"/>
                    <a:pt x="247" y="292"/>
                  </a:cubicBezTo>
                  <a:cubicBezTo>
                    <a:pt x="247" y="289"/>
                    <a:pt x="247" y="287"/>
                    <a:pt x="247" y="284"/>
                  </a:cubicBezTo>
                  <a:cubicBezTo>
                    <a:pt x="257" y="284"/>
                    <a:pt x="267" y="284"/>
                    <a:pt x="277" y="283"/>
                  </a:cubicBezTo>
                  <a:cubicBezTo>
                    <a:pt x="285" y="283"/>
                    <a:pt x="292" y="283"/>
                    <a:pt x="299" y="278"/>
                  </a:cubicBezTo>
                  <a:cubicBezTo>
                    <a:pt x="306" y="272"/>
                    <a:pt x="310" y="267"/>
                    <a:pt x="310" y="258"/>
                  </a:cubicBezTo>
                  <a:cubicBezTo>
                    <a:pt x="310" y="255"/>
                    <a:pt x="310" y="252"/>
                    <a:pt x="310" y="249"/>
                  </a:cubicBezTo>
                  <a:cubicBezTo>
                    <a:pt x="312" y="249"/>
                    <a:pt x="312" y="249"/>
                    <a:pt x="313" y="249"/>
                  </a:cubicBezTo>
                  <a:cubicBezTo>
                    <a:pt x="331" y="246"/>
                    <a:pt x="338" y="236"/>
                    <a:pt x="334" y="218"/>
                  </a:cubicBezTo>
                  <a:cubicBezTo>
                    <a:pt x="333" y="215"/>
                    <a:pt x="332" y="211"/>
                    <a:pt x="332" y="208"/>
                  </a:cubicBezTo>
                  <a:cubicBezTo>
                    <a:pt x="332" y="206"/>
                    <a:pt x="332" y="205"/>
                    <a:pt x="332" y="204"/>
                  </a:cubicBezTo>
                  <a:cubicBezTo>
                    <a:pt x="335" y="198"/>
                    <a:pt x="338" y="192"/>
                    <a:pt x="339" y="186"/>
                  </a:cubicBezTo>
                  <a:cubicBezTo>
                    <a:pt x="341" y="169"/>
                    <a:pt x="340" y="152"/>
                    <a:pt x="333" y="136"/>
                  </a:cubicBezTo>
                  <a:cubicBezTo>
                    <a:pt x="332" y="132"/>
                    <a:pt x="328" y="129"/>
                    <a:pt x="326" y="126"/>
                  </a:cubicBezTo>
                  <a:cubicBezTo>
                    <a:pt x="323" y="121"/>
                    <a:pt x="320" y="115"/>
                    <a:pt x="318" y="110"/>
                  </a:cubicBezTo>
                  <a:cubicBezTo>
                    <a:pt x="313" y="94"/>
                    <a:pt x="303" y="83"/>
                    <a:pt x="289" y="75"/>
                  </a:cubicBezTo>
                  <a:cubicBezTo>
                    <a:pt x="285" y="72"/>
                    <a:pt x="281" y="69"/>
                    <a:pt x="277" y="67"/>
                  </a:cubicBezTo>
                  <a:cubicBezTo>
                    <a:pt x="263" y="60"/>
                    <a:pt x="248" y="57"/>
                    <a:pt x="233" y="55"/>
                  </a:cubicBezTo>
                  <a:cubicBezTo>
                    <a:pt x="203" y="52"/>
                    <a:pt x="173" y="53"/>
                    <a:pt x="145" y="64"/>
                  </a:cubicBezTo>
                  <a:cubicBezTo>
                    <a:pt x="120" y="73"/>
                    <a:pt x="101" y="88"/>
                    <a:pt x="91" y="114"/>
                  </a:cubicBezTo>
                  <a:cubicBezTo>
                    <a:pt x="90" y="119"/>
                    <a:pt x="87" y="124"/>
                    <a:pt x="82" y="128"/>
                  </a:cubicBezTo>
                  <a:cubicBezTo>
                    <a:pt x="78" y="132"/>
                    <a:pt x="75" y="139"/>
                    <a:pt x="73" y="145"/>
                  </a:cubicBezTo>
                  <a:cubicBezTo>
                    <a:pt x="70" y="159"/>
                    <a:pt x="69" y="174"/>
                    <a:pt x="71" y="188"/>
                  </a:cubicBezTo>
                  <a:cubicBezTo>
                    <a:pt x="74" y="203"/>
                    <a:pt x="80" y="209"/>
                    <a:pt x="95" y="210"/>
                  </a:cubicBezTo>
                  <a:cubicBezTo>
                    <a:pt x="96" y="210"/>
                    <a:pt x="98" y="210"/>
                    <a:pt x="100" y="210"/>
                  </a:cubicBezTo>
                  <a:cubicBezTo>
                    <a:pt x="100" y="217"/>
                    <a:pt x="100" y="223"/>
                    <a:pt x="100" y="230"/>
                  </a:cubicBezTo>
                  <a:cubicBezTo>
                    <a:pt x="100" y="240"/>
                    <a:pt x="100" y="250"/>
                    <a:pt x="101" y="261"/>
                  </a:cubicBezTo>
                  <a:cubicBezTo>
                    <a:pt x="102" y="272"/>
                    <a:pt x="109" y="280"/>
                    <a:pt x="121" y="281"/>
                  </a:cubicBezTo>
                  <a:cubicBezTo>
                    <a:pt x="132" y="282"/>
                    <a:pt x="142" y="283"/>
                    <a:pt x="153" y="283"/>
                  </a:cubicBezTo>
                  <a:cubicBezTo>
                    <a:pt x="156" y="283"/>
                    <a:pt x="158" y="283"/>
                    <a:pt x="162" y="283"/>
                  </a:cubicBezTo>
                  <a:cubicBezTo>
                    <a:pt x="162" y="286"/>
                    <a:pt x="162" y="289"/>
                    <a:pt x="162" y="292"/>
                  </a:cubicBezTo>
                  <a:cubicBezTo>
                    <a:pt x="154" y="293"/>
                    <a:pt x="147" y="296"/>
                    <a:pt x="145" y="305"/>
                  </a:cubicBezTo>
                  <a:cubicBezTo>
                    <a:pt x="145" y="306"/>
                    <a:pt x="143" y="307"/>
                    <a:pt x="142" y="308"/>
                  </a:cubicBezTo>
                  <a:cubicBezTo>
                    <a:pt x="133" y="311"/>
                    <a:pt x="124" y="314"/>
                    <a:pt x="115" y="318"/>
                  </a:cubicBezTo>
                  <a:cubicBezTo>
                    <a:pt x="101" y="323"/>
                    <a:pt x="93" y="333"/>
                    <a:pt x="89" y="348"/>
                  </a:cubicBezTo>
                  <a:cubicBezTo>
                    <a:pt x="89" y="349"/>
                    <a:pt x="88" y="351"/>
                    <a:pt x="88" y="352"/>
                  </a:cubicBezTo>
                  <a:cubicBezTo>
                    <a:pt x="42" y="321"/>
                    <a:pt x="0" y="248"/>
                    <a:pt x="14" y="166"/>
                  </a:cubicBezTo>
                  <a:cubicBezTo>
                    <a:pt x="31" y="77"/>
                    <a:pt x="103" y="13"/>
                    <a:pt x="194" y="6"/>
                  </a:cubicBezTo>
                  <a:cubicBezTo>
                    <a:pt x="280" y="0"/>
                    <a:pt x="362" y="56"/>
                    <a:pt x="389" y="140"/>
                  </a:cubicBezTo>
                  <a:cubicBezTo>
                    <a:pt x="417" y="226"/>
                    <a:pt x="380" y="309"/>
                    <a:pt x="325" y="3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îsḷïḑe">
              <a:extLst>
                <a:ext uri="{FF2B5EF4-FFF2-40B4-BE49-F238E27FC236}">
                  <a16:creationId xmlns:a16="http://schemas.microsoft.com/office/drawing/2014/main" id="{55D1241B-11C2-412C-8413-7B0114A39023}"/>
                </a:ext>
              </a:extLst>
            </p:cNvPr>
            <p:cNvSpPr/>
            <p:nvPr/>
          </p:nvSpPr>
          <p:spPr bwMode="auto">
            <a:xfrm>
              <a:off x="4905376" y="2060575"/>
              <a:ext cx="544513" cy="534988"/>
            </a:xfrm>
            <a:custGeom>
              <a:avLst/>
              <a:gdLst>
                <a:gd name="T0" fmla="*/ 193 w 194"/>
                <a:gd name="T1" fmla="*/ 164 h 191"/>
                <a:gd name="T2" fmla="*/ 169 w 194"/>
                <a:gd name="T3" fmla="*/ 191 h 191"/>
                <a:gd name="T4" fmla="*/ 30 w 194"/>
                <a:gd name="T5" fmla="*/ 191 h 191"/>
                <a:gd name="T6" fmla="*/ 18 w 194"/>
                <a:gd name="T7" fmla="*/ 190 h 191"/>
                <a:gd name="T8" fmla="*/ 1 w 194"/>
                <a:gd name="T9" fmla="*/ 173 h 191"/>
                <a:gd name="T10" fmla="*/ 0 w 194"/>
                <a:gd name="T11" fmla="*/ 125 h 191"/>
                <a:gd name="T12" fmla="*/ 2 w 194"/>
                <a:gd name="T13" fmla="*/ 58 h 191"/>
                <a:gd name="T14" fmla="*/ 19 w 194"/>
                <a:gd name="T15" fmla="*/ 23 h 191"/>
                <a:gd name="T16" fmla="*/ 65 w 194"/>
                <a:gd name="T17" fmla="*/ 3 h 191"/>
                <a:gd name="T18" fmla="*/ 144 w 194"/>
                <a:gd name="T19" fmla="*/ 6 h 191"/>
                <a:gd name="T20" fmla="*/ 192 w 194"/>
                <a:gd name="T21" fmla="*/ 61 h 191"/>
                <a:gd name="T22" fmla="*/ 192 w 194"/>
                <a:gd name="T23" fmla="*/ 145 h 191"/>
                <a:gd name="T24" fmla="*/ 158 w 194"/>
                <a:gd name="T25" fmla="*/ 145 h 191"/>
                <a:gd name="T26" fmla="*/ 157 w 194"/>
                <a:gd name="T27" fmla="*/ 139 h 191"/>
                <a:gd name="T28" fmla="*/ 142 w 194"/>
                <a:gd name="T29" fmla="*/ 126 h 191"/>
                <a:gd name="T30" fmla="*/ 51 w 194"/>
                <a:gd name="T31" fmla="*/ 126 h 191"/>
                <a:gd name="T32" fmla="*/ 43 w 194"/>
                <a:gd name="T33" fmla="*/ 133 h 191"/>
                <a:gd name="T34" fmla="*/ 42 w 194"/>
                <a:gd name="T35" fmla="*/ 173 h 191"/>
                <a:gd name="T36" fmla="*/ 50 w 194"/>
                <a:gd name="T37" fmla="*/ 181 h 191"/>
                <a:gd name="T38" fmla="*/ 60 w 194"/>
                <a:gd name="T39" fmla="*/ 183 h 191"/>
                <a:gd name="T40" fmla="*/ 144 w 194"/>
                <a:gd name="T41" fmla="*/ 183 h 191"/>
                <a:gd name="T42" fmla="*/ 157 w 194"/>
                <a:gd name="T43" fmla="*/ 171 h 191"/>
                <a:gd name="T44" fmla="*/ 157 w 194"/>
                <a:gd name="T45" fmla="*/ 164 h 191"/>
                <a:gd name="T46" fmla="*/ 193 w 194"/>
                <a:gd name="T47" fmla="*/ 164 h 191"/>
                <a:gd name="T48" fmla="*/ 101 w 194"/>
                <a:gd name="T49" fmla="*/ 112 h 191"/>
                <a:gd name="T50" fmla="*/ 167 w 194"/>
                <a:gd name="T51" fmla="*/ 109 h 191"/>
                <a:gd name="T52" fmla="*/ 169 w 194"/>
                <a:gd name="T53" fmla="*/ 108 h 191"/>
                <a:gd name="T54" fmla="*/ 183 w 194"/>
                <a:gd name="T55" fmla="*/ 94 h 191"/>
                <a:gd name="T56" fmla="*/ 183 w 194"/>
                <a:gd name="T57" fmla="*/ 66 h 191"/>
                <a:gd name="T58" fmla="*/ 162 w 194"/>
                <a:gd name="T59" fmla="*/ 44 h 191"/>
                <a:gd name="T60" fmla="*/ 67 w 194"/>
                <a:gd name="T61" fmla="*/ 45 h 191"/>
                <a:gd name="T62" fmla="*/ 29 w 194"/>
                <a:gd name="T63" fmla="*/ 46 h 191"/>
                <a:gd name="T64" fmla="*/ 15 w 194"/>
                <a:gd name="T65" fmla="*/ 59 h 191"/>
                <a:gd name="T66" fmla="*/ 15 w 194"/>
                <a:gd name="T67" fmla="*/ 91 h 191"/>
                <a:gd name="T68" fmla="*/ 36 w 194"/>
                <a:gd name="T69" fmla="*/ 112 h 191"/>
                <a:gd name="T70" fmla="*/ 101 w 194"/>
                <a:gd name="T71" fmla="*/ 11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4" h="191">
                  <a:moveTo>
                    <a:pt x="193" y="164"/>
                  </a:moveTo>
                  <a:cubicBezTo>
                    <a:pt x="194" y="183"/>
                    <a:pt x="187" y="191"/>
                    <a:pt x="169" y="191"/>
                  </a:cubicBezTo>
                  <a:cubicBezTo>
                    <a:pt x="123" y="191"/>
                    <a:pt x="77" y="191"/>
                    <a:pt x="30" y="191"/>
                  </a:cubicBezTo>
                  <a:cubicBezTo>
                    <a:pt x="26" y="191"/>
                    <a:pt x="22" y="191"/>
                    <a:pt x="18" y="190"/>
                  </a:cubicBezTo>
                  <a:cubicBezTo>
                    <a:pt x="8" y="189"/>
                    <a:pt x="2" y="182"/>
                    <a:pt x="1" y="173"/>
                  </a:cubicBezTo>
                  <a:cubicBezTo>
                    <a:pt x="0" y="157"/>
                    <a:pt x="0" y="141"/>
                    <a:pt x="0" y="125"/>
                  </a:cubicBezTo>
                  <a:cubicBezTo>
                    <a:pt x="1" y="102"/>
                    <a:pt x="1" y="80"/>
                    <a:pt x="2" y="58"/>
                  </a:cubicBezTo>
                  <a:cubicBezTo>
                    <a:pt x="3" y="44"/>
                    <a:pt x="8" y="32"/>
                    <a:pt x="19" y="23"/>
                  </a:cubicBezTo>
                  <a:cubicBezTo>
                    <a:pt x="33" y="12"/>
                    <a:pt x="47" y="4"/>
                    <a:pt x="65" y="3"/>
                  </a:cubicBezTo>
                  <a:cubicBezTo>
                    <a:pt x="91" y="1"/>
                    <a:pt x="118" y="0"/>
                    <a:pt x="144" y="6"/>
                  </a:cubicBezTo>
                  <a:cubicBezTo>
                    <a:pt x="169" y="12"/>
                    <a:pt x="192" y="32"/>
                    <a:pt x="192" y="61"/>
                  </a:cubicBezTo>
                  <a:cubicBezTo>
                    <a:pt x="192" y="89"/>
                    <a:pt x="192" y="117"/>
                    <a:pt x="192" y="145"/>
                  </a:cubicBezTo>
                  <a:cubicBezTo>
                    <a:pt x="181" y="145"/>
                    <a:pt x="170" y="145"/>
                    <a:pt x="158" y="145"/>
                  </a:cubicBezTo>
                  <a:cubicBezTo>
                    <a:pt x="157" y="143"/>
                    <a:pt x="157" y="141"/>
                    <a:pt x="157" y="139"/>
                  </a:cubicBezTo>
                  <a:cubicBezTo>
                    <a:pt x="155" y="131"/>
                    <a:pt x="149" y="126"/>
                    <a:pt x="142" y="126"/>
                  </a:cubicBezTo>
                  <a:cubicBezTo>
                    <a:pt x="111" y="126"/>
                    <a:pt x="81" y="126"/>
                    <a:pt x="51" y="126"/>
                  </a:cubicBezTo>
                  <a:cubicBezTo>
                    <a:pt x="46" y="126"/>
                    <a:pt x="43" y="129"/>
                    <a:pt x="43" y="133"/>
                  </a:cubicBezTo>
                  <a:cubicBezTo>
                    <a:pt x="42" y="146"/>
                    <a:pt x="41" y="160"/>
                    <a:pt x="42" y="173"/>
                  </a:cubicBezTo>
                  <a:cubicBezTo>
                    <a:pt x="42" y="176"/>
                    <a:pt x="46" y="179"/>
                    <a:pt x="50" y="181"/>
                  </a:cubicBezTo>
                  <a:cubicBezTo>
                    <a:pt x="52" y="183"/>
                    <a:pt x="56" y="183"/>
                    <a:pt x="60" y="183"/>
                  </a:cubicBezTo>
                  <a:cubicBezTo>
                    <a:pt x="88" y="183"/>
                    <a:pt x="116" y="183"/>
                    <a:pt x="144" y="183"/>
                  </a:cubicBezTo>
                  <a:cubicBezTo>
                    <a:pt x="152" y="183"/>
                    <a:pt x="156" y="179"/>
                    <a:pt x="157" y="171"/>
                  </a:cubicBezTo>
                  <a:cubicBezTo>
                    <a:pt x="157" y="169"/>
                    <a:pt x="157" y="167"/>
                    <a:pt x="157" y="164"/>
                  </a:cubicBezTo>
                  <a:cubicBezTo>
                    <a:pt x="169" y="164"/>
                    <a:pt x="181" y="164"/>
                    <a:pt x="193" y="164"/>
                  </a:cubicBezTo>
                  <a:close/>
                  <a:moveTo>
                    <a:pt x="101" y="112"/>
                  </a:moveTo>
                  <a:cubicBezTo>
                    <a:pt x="101" y="112"/>
                    <a:pt x="145" y="109"/>
                    <a:pt x="167" y="109"/>
                  </a:cubicBezTo>
                  <a:cubicBezTo>
                    <a:pt x="168" y="108"/>
                    <a:pt x="169" y="108"/>
                    <a:pt x="169" y="108"/>
                  </a:cubicBezTo>
                  <a:cubicBezTo>
                    <a:pt x="179" y="108"/>
                    <a:pt x="183" y="103"/>
                    <a:pt x="183" y="94"/>
                  </a:cubicBezTo>
                  <a:cubicBezTo>
                    <a:pt x="183" y="85"/>
                    <a:pt x="183" y="75"/>
                    <a:pt x="183" y="66"/>
                  </a:cubicBezTo>
                  <a:cubicBezTo>
                    <a:pt x="183" y="51"/>
                    <a:pt x="176" y="44"/>
                    <a:pt x="162" y="44"/>
                  </a:cubicBezTo>
                  <a:cubicBezTo>
                    <a:pt x="130" y="45"/>
                    <a:pt x="98" y="45"/>
                    <a:pt x="67" y="45"/>
                  </a:cubicBezTo>
                  <a:cubicBezTo>
                    <a:pt x="54" y="45"/>
                    <a:pt x="42" y="46"/>
                    <a:pt x="29" y="46"/>
                  </a:cubicBezTo>
                  <a:cubicBezTo>
                    <a:pt x="20" y="47"/>
                    <a:pt x="16" y="50"/>
                    <a:pt x="15" y="59"/>
                  </a:cubicBezTo>
                  <a:cubicBezTo>
                    <a:pt x="15" y="70"/>
                    <a:pt x="15" y="80"/>
                    <a:pt x="15" y="91"/>
                  </a:cubicBezTo>
                  <a:cubicBezTo>
                    <a:pt x="15" y="105"/>
                    <a:pt x="21" y="112"/>
                    <a:pt x="36" y="112"/>
                  </a:cubicBezTo>
                  <a:cubicBezTo>
                    <a:pt x="57" y="112"/>
                    <a:pt x="79" y="112"/>
                    <a:pt x="101" y="112"/>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şlïdé">
              <a:extLst>
                <a:ext uri="{FF2B5EF4-FFF2-40B4-BE49-F238E27FC236}">
                  <a16:creationId xmlns:a16="http://schemas.microsoft.com/office/drawing/2014/main" id="{01A4ACD5-B376-4EFB-B480-9E805E2EA2CF}"/>
                </a:ext>
              </a:extLst>
            </p:cNvPr>
            <p:cNvSpPr/>
            <p:nvPr/>
          </p:nvSpPr>
          <p:spPr bwMode="auto">
            <a:xfrm>
              <a:off x="4956176" y="2697163"/>
              <a:ext cx="454025" cy="238125"/>
            </a:xfrm>
            <a:custGeom>
              <a:avLst/>
              <a:gdLst>
                <a:gd name="T0" fmla="*/ 0 w 162"/>
                <a:gd name="T1" fmla="*/ 7 h 85"/>
                <a:gd name="T2" fmla="*/ 18 w 162"/>
                <a:gd name="T3" fmla="*/ 0 h 85"/>
                <a:gd name="T4" fmla="*/ 33 w 162"/>
                <a:gd name="T5" fmla="*/ 19 h 85"/>
                <a:gd name="T6" fmla="*/ 58 w 162"/>
                <a:gd name="T7" fmla="*/ 22 h 85"/>
                <a:gd name="T8" fmla="*/ 122 w 162"/>
                <a:gd name="T9" fmla="*/ 21 h 85"/>
                <a:gd name="T10" fmla="*/ 126 w 162"/>
                <a:gd name="T11" fmla="*/ 20 h 85"/>
                <a:gd name="T12" fmla="*/ 138 w 162"/>
                <a:gd name="T13" fmla="*/ 16 h 85"/>
                <a:gd name="T14" fmla="*/ 141 w 162"/>
                <a:gd name="T15" fmla="*/ 5 h 85"/>
                <a:gd name="T16" fmla="*/ 142 w 162"/>
                <a:gd name="T17" fmla="*/ 0 h 85"/>
                <a:gd name="T18" fmla="*/ 162 w 162"/>
                <a:gd name="T19" fmla="*/ 7 h 85"/>
                <a:gd name="T20" fmla="*/ 150 w 162"/>
                <a:gd name="T21" fmla="*/ 48 h 85"/>
                <a:gd name="T22" fmla="*/ 151 w 162"/>
                <a:gd name="T23" fmla="*/ 62 h 85"/>
                <a:gd name="T24" fmla="*/ 148 w 162"/>
                <a:gd name="T25" fmla="*/ 68 h 85"/>
                <a:gd name="T26" fmla="*/ 13 w 162"/>
                <a:gd name="T27" fmla="*/ 69 h 85"/>
                <a:gd name="T28" fmla="*/ 10 w 162"/>
                <a:gd name="T29" fmla="*/ 64 h 85"/>
                <a:gd name="T30" fmla="*/ 11 w 162"/>
                <a:gd name="T31" fmla="*/ 37 h 85"/>
                <a:gd name="T32" fmla="*/ 0 w 162"/>
                <a:gd name="T33"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85">
                  <a:moveTo>
                    <a:pt x="0" y="7"/>
                  </a:moveTo>
                  <a:cubicBezTo>
                    <a:pt x="6" y="5"/>
                    <a:pt x="11" y="3"/>
                    <a:pt x="18" y="0"/>
                  </a:cubicBezTo>
                  <a:cubicBezTo>
                    <a:pt x="15" y="15"/>
                    <a:pt x="24" y="17"/>
                    <a:pt x="33" y="19"/>
                  </a:cubicBezTo>
                  <a:cubicBezTo>
                    <a:pt x="41" y="21"/>
                    <a:pt x="49" y="22"/>
                    <a:pt x="58" y="22"/>
                  </a:cubicBezTo>
                  <a:cubicBezTo>
                    <a:pt x="79" y="22"/>
                    <a:pt x="101" y="21"/>
                    <a:pt x="122" y="21"/>
                  </a:cubicBezTo>
                  <a:cubicBezTo>
                    <a:pt x="123" y="21"/>
                    <a:pt x="125" y="21"/>
                    <a:pt x="126" y="20"/>
                  </a:cubicBezTo>
                  <a:cubicBezTo>
                    <a:pt x="130" y="19"/>
                    <a:pt x="135" y="19"/>
                    <a:pt x="138" y="16"/>
                  </a:cubicBezTo>
                  <a:cubicBezTo>
                    <a:pt x="140" y="14"/>
                    <a:pt x="140" y="9"/>
                    <a:pt x="141" y="5"/>
                  </a:cubicBezTo>
                  <a:cubicBezTo>
                    <a:pt x="142" y="3"/>
                    <a:pt x="142" y="2"/>
                    <a:pt x="142" y="0"/>
                  </a:cubicBezTo>
                  <a:cubicBezTo>
                    <a:pt x="149" y="2"/>
                    <a:pt x="155" y="5"/>
                    <a:pt x="162" y="7"/>
                  </a:cubicBezTo>
                  <a:cubicBezTo>
                    <a:pt x="147" y="19"/>
                    <a:pt x="150" y="34"/>
                    <a:pt x="150" y="48"/>
                  </a:cubicBezTo>
                  <a:cubicBezTo>
                    <a:pt x="150" y="53"/>
                    <a:pt x="151" y="58"/>
                    <a:pt x="151" y="62"/>
                  </a:cubicBezTo>
                  <a:cubicBezTo>
                    <a:pt x="151" y="64"/>
                    <a:pt x="150" y="67"/>
                    <a:pt x="148" y="68"/>
                  </a:cubicBezTo>
                  <a:cubicBezTo>
                    <a:pt x="103" y="85"/>
                    <a:pt x="58" y="85"/>
                    <a:pt x="13" y="69"/>
                  </a:cubicBezTo>
                  <a:cubicBezTo>
                    <a:pt x="12" y="69"/>
                    <a:pt x="10" y="66"/>
                    <a:pt x="10" y="64"/>
                  </a:cubicBezTo>
                  <a:cubicBezTo>
                    <a:pt x="10" y="55"/>
                    <a:pt x="11" y="46"/>
                    <a:pt x="11" y="37"/>
                  </a:cubicBezTo>
                  <a:cubicBezTo>
                    <a:pt x="12" y="26"/>
                    <a:pt x="10" y="16"/>
                    <a:pt x="0" y="7"/>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ṥlîḑè">
              <a:extLst>
                <a:ext uri="{FF2B5EF4-FFF2-40B4-BE49-F238E27FC236}">
                  <a16:creationId xmlns:a16="http://schemas.microsoft.com/office/drawing/2014/main" id="{9C350EB7-7162-4426-8319-25E10CB890A8}"/>
                </a:ext>
              </a:extLst>
            </p:cNvPr>
            <p:cNvSpPr/>
            <p:nvPr/>
          </p:nvSpPr>
          <p:spPr bwMode="auto">
            <a:xfrm>
              <a:off x="4865688" y="1984375"/>
              <a:ext cx="617538" cy="185738"/>
            </a:xfrm>
            <a:custGeom>
              <a:avLst/>
              <a:gdLst>
                <a:gd name="T0" fmla="*/ 220 w 220"/>
                <a:gd name="T1" fmla="*/ 63 h 66"/>
                <a:gd name="T2" fmla="*/ 208 w 220"/>
                <a:gd name="T3" fmla="*/ 58 h 66"/>
                <a:gd name="T4" fmla="*/ 163 w 220"/>
                <a:gd name="T5" fmla="*/ 24 h 66"/>
                <a:gd name="T6" fmla="*/ 60 w 220"/>
                <a:gd name="T7" fmla="*/ 24 h 66"/>
                <a:gd name="T8" fmla="*/ 14 w 220"/>
                <a:gd name="T9" fmla="*/ 58 h 66"/>
                <a:gd name="T10" fmla="*/ 0 w 220"/>
                <a:gd name="T11" fmla="*/ 63 h 66"/>
                <a:gd name="T12" fmla="*/ 31 w 220"/>
                <a:gd name="T13" fmla="*/ 23 h 66"/>
                <a:gd name="T14" fmla="*/ 121 w 220"/>
                <a:gd name="T15" fmla="*/ 3 h 66"/>
                <a:gd name="T16" fmla="*/ 161 w 220"/>
                <a:gd name="T17" fmla="*/ 8 h 66"/>
                <a:gd name="T18" fmla="*/ 174 w 220"/>
                <a:gd name="T19" fmla="*/ 12 h 66"/>
                <a:gd name="T20" fmla="*/ 196 w 220"/>
                <a:gd name="T21" fmla="*/ 25 h 66"/>
                <a:gd name="T22" fmla="*/ 220 w 220"/>
                <a:gd name="T23"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66">
                  <a:moveTo>
                    <a:pt x="220" y="63"/>
                  </a:moveTo>
                  <a:cubicBezTo>
                    <a:pt x="214" y="66"/>
                    <a:pt x="211" y="64"/>
                    <a:pt x="208" y="58"/>
                  </a:cubicBezTo>
                  <a:cubicBezTo>
                    <a:pt x="197" y="41"/>
                    <a:pt x="182" y="29"/>
                    <a:pt x="163" y="24"/>
                  </a:cubicBezTo>
                  <a:cubicBezTo>
                    <a:pt x="129" y="16"/>
                    <a:pt x="94" y="16"/>
                    <a:pt x="60" y="24"/>
                  </a:cubicBezTo>
                  <a:cubicBezTo>
                    <a:pt x="40" y="29"/>
                    <a:pt x="25" y="41"/>
                    <a:pt x="14" y="58"/>
                  </a:cubicBezTo>
                  <a:cubicBezTo>
                    <a:pt x="9" y="65"/>
                    <a:pt x="10" y="65"/>
                    <a:pt x="0" y="63"/>
                  </a:cubicBezTo>
                  <a:cubicBezTo>
                    <a:pt x="6" y="46"/>
                    <a:pt x="16" y="32"/>
                    <a:pt x="31" y="23"/>
                  </a:cubicBezTo>
                  <a:cubicBezTo>
                    <a:pt x="59" y="6"/>
                    <a:pt x="89" y="0"/>
                    <a:pt x="121" y="3"/>
                  </a:cubicBezTo>
                  <a:cubicBezTo>
                    <a:pt x="134" y="4"/>
                    <a:pt x="148" y="6"/>
                    <a:pt x="161" y="8"/>
                  </a:cubicBezTo>
                  <a:cubicBezTo>
                    <a:pt x="166" y="9"/>
                    <a:pt x="170" y="10"/>
                    <a:pt x="174" y="12"/>
                  </a:cubicBezTo>
                  <a:cubicBezTo>
                    <a:pt x="181" y="16"/>
                    <a:pt x="189" y="20"/>
                    <a:pt x="196" y="25"/>
                  </a:cubicBezTo>
                  <a:cubicBezTo>
                    <a:pt x="210" y="34"/>
                    <a:pt x="218" y="47"/>
                    <a:pt x="220" y="63"/>
                  </a:cubicBezTo>
                  <a:close/>
                </a:path>
              </a:pathLst>
            </a:custGeom>
            <a:solidFill>
              <a:srgbClr val="4699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î$ļíḍe">
              <a:extLst>
                <a:ext uri="{FF2B5EF4-FFF2-40B4-BE49-F238E27FC236}">
                  <a16:creationId xmlns:a16="http://schemas.microsoft.com/office/drawing/2014/main" id="{E68A3F33-EC7C-4110-9B88-8945DC19DEEB}"/>
                </a:ext>
              </a:extLst>
            </p:cNvPr>
            <p:cNvSpPr/>
            <p:nvPr/>
          </p:nvSpPr>
          <p:spPr bwMode="auto">
            <a:xfrm>
              <a:off x="5022851" y="2654300"/>
              <a:ext cx="309563" cy="87313"/>
            </a:xfrm>
            <a:custGeom>
              <a:avLst/>
              <a:gdLst>
                <a:gd name="T0" fmla="*/ 16 w 110"/>
                <a:gd name="T1" fmla="*/ 28 h 31"/>
                <a:gd name="T2" fmla="*/ 10 w 110"/>
                <a:gd name="T3" fmla="*/ 27 h 31"/>
                <a:gd name="T4" fmla="*/ 1 w 110"/>
                <a:gd name="T5" fmla="*/ 20 h 31"/>
                <a:gd name="T6" fmla="*/ 7 w 110"/>
                <a:gd name="T7" fmla="*/ 2 h 31"/>
                <a:gd name="T8" fmla="*/ 15 w 110"/>
                <a:gd name="T9" fmla="*/ 2 h 31"/>
                <a:gd name="T10" fmla="*/ 26 w 110"/>
                <a:gd name="T11" fmla="*/ 6 h 31"/>
                <a:gd name="T12" fmla="*/ 84 w 110"/>
                <a:gd name="T13" fmla="*/ 6 h 31"/>
                <a:gd name="T14" fmla="*/ 97 w 110"/>
                <a:gd name="T15" fmla="*/ 2 h 31"/>
                <a:gd name="T16" fmla="*/ 109 w 110"/>
                <a:gd name="T17" fmla="*/ 8 h 31"/>
                <a:gd name="T18" fmla="*/ 110 w 110"/>
                <a:gd name="T19" fmla="*/ 23 h 31"/>
                <a:gd name="T20" fmla="*/ 107 w 110"/>
                <a:gd name="T21" fmla="*/ 26 h 31"/>
                <a:gd name="T22" fmla="*/ 90 w 110"/>
                <a:gd name="T23" fmla="*/ 30 h 31"/>
                <a:gd name="T24" fmla="*/ 87 w 110"/>
                <a:gd name="T25" fmla="*/ 30 h 31"/>
                <a:gd name="T26" fmla="*/ 60 w 110"/>
                <a:gd name="T27" fmla="*/ 31 h 31"/>
                <a:gd name="T28" fmla="*/ 16 w 110"/>
                <a:gd name="T29"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31">
                  <a:moveTo>
                    <a:pt x="16" y="28"/>
                  </a:moveTo>
                  <a:cubicBezTo>
                    <a:pt x="14" y="28"/>
                    <a:pt x="12" y="28"/>
                    <a:pt x="10" y="27"/>
                  </a:cubicBezTo>
                  <a:cubicBezTo>
                    <a:pt x="7" y="25"/>
                    <a:pt x="2" y="23"/>
                    <a:pt x="1" y="20"/>
                  </a:cubicBezTo>
                  <a:cubicBezTo>
                    <a:pt x="0" y="14"/>
                    <a:pt x="0" y="6"/>
                    <a:pt x="7" y="2"/>
                  </a:cubicBezTo>
                  <a:cubicBezTo>
                    <a:pt x="9" y="1"/>
                    <a:pt x="12" y="2"/>
                    <a:pt x="15" y="2"/>
                  </a:cubicBezTo>
                  <a:cubicBezTo>
                    <a:pt x="19" y="3"/>
                    <a:pt x="22" y="6"/>
                    <a:pt x="26" y="6"/>
                  </a:cubicBezTo>
                  <a:cubicBezTo>
                    <a:pt x="46" y="7"/>
                    <a:pt x="65" y="7"/>
                    <a:pt x="84" y="6"/>
                  </a:cubicBezTo>
                  <a:cubicBezTo>
                    <a:pt x="88" y="6"/>
                    <a:pt x="93" y="4"/>
                    <a:pt x="97" y="2"/>
                  </a:cubicBezTo>
                  <a:cubicBezTo>
                    <a:pt x="100" y="0"/>
                    <a:pt x="107" y="2"/>
                    <a:pt x="109" y="8"/>
                  </a:cubicBezTo>
                  <a:cubicBezTo>
                    <a:pt x="110" y="13"/>
                    <a:pt x="110" y="18"/>
                    <a:pt x="110" y="23"/>
                  </a:cubicBezTo>
                  <a:cubicBezTo>
                    <a:pt x="110" y="24"/>
                    <a:pt x="108" y="25"/>
                    <a:pt x="107" y="26"/>
                  </a:cubicBezTo>
                  <a:cubicBezTo>
                    <a:pt x="101" y="27"/>
                    <a:pt x="95" y="28"/>
                    <a:pt x="90" y="30"/>
                  </a:cubicBezTo>
                  <a:cubicBezTo>
                    <a:pt x="89" y="30"/>
                    <a:pt x="88" y="30"/>
                    <a:pt x="87" y="30"/>
                  </a:cubicBezTo>
                  <a:cubicBezTo>
                    <a:pt x="78" y="30"/>
                    <a:pt x="69" y="31"/>
                    <a:pt x="60" y="31"/>
                  </a:cubicBezTo>
                  <a:cubicBezTo>
                    <a:pt x="60" y="31"/>
                    <a:pt x="31" y="30"/>
                    <a:pt x="16" y="28"/>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şḻíḓe">
              <a:extLst>
                <a:ext uri="{FF2B5EF4-FFF2-40B4-BE49-F238E27FC236}">
                  <a16:creationId xmlns:a16="http://schemas.microsoft.com/office/drawing/2014/main" id="{13251801-2F76-4B9B-92D7-B7AC87A34966}"/>
                </a:ext>
              </a:extLst>
            </p:cNvPr>
            <p:cNvSpPr/>
            <p:nvPr/>
          </p:nvSpPr>
          <p:spPr bwMode="auto">
            <a:xfrm>
              <a:off x="5040313" y="2427288"/>
              <a:ext cx="288925" cy="128588"/>
            </a:xfrm>
            <a:custGeom>
              <a:avLst/>
              <a:gdLst>
                <a:gd name="T0" fmla="*/ 102 w 103"/>
                <a:gd name="T1" fmla="*/ 14 h 46"/>
                <a:gd name="T2" fmla="*/ 59 w 103"/>
                <a:gd name="T3" fmla="*/ 14 h 46"/>
                <a:gd name="T4" fmla="*/ 56 w 103"/>
                <a:gd name="T5" fmla="*/ 13 h 46"/>
                <a:gd name="T6" fmla="*/ 30 w 103"/>
                <a:gd name="T7" fmla="*/ 6 h 46"/>
                <a:gd name="T8" fmla="*/ 12 w 103"/>
                <a:gd name="T9" fmla="*/ 18 h 46"/>
                <a:gd name="T10" fmla="*/ 8 w 103"/>
                <a:gd name="T11" fmla="*/ 21 h 46"/>
                <a:gd name="T12" fmla="*/ 4 w 103"/>
                <a:gd name="T13" fmla="*/ 24 h 46"/>
                <a:gd name="T14" fmla="*/ 7 w 103"/>
                <a:gd name="T15" fmla="*/ 26 h 46"/>
                <a:gd name="T16" fmla="*/ 12 w 103"/>
                <a:gd name="T17" fmla="*/ 31 h 46"/>
                <a:gd name="T18" fmla="*/ 17 w 103"/>
                <a:gd name="T19" fmla="*/ 38 h 46"/>
                <a:gd name="T20" fmla="*/ 54 w 103"/>
                <a:gd name="T21" fmla="*/ 34 h 46"/>
                <a:gd name="T22" fmla="*/ 58 w 103"/>
                <a:gd name="T23" fmla="*/ 32 h 46"/>
                <a:gd name="T24" fmla="*/ 97 w 103"/>
                <a:gd name="T25" fmla="*/ 32 h 46"/>
                <a:gd name="T26" fmla="*/ 102 w 103"/>
                <a:gd name="T27" fmla="*/ 37 h 46"/>
                <a:gd name="T28" fmla="*/ 98 w 103"/>
                <a:gd name="T29" fmla="*/ 46 h 46"/>
                <a:gd name="T30" fmla="*/ 95 w 103"/>
                <a:gd name="T31" fmla="*/ 46 h 46"/>
                <a:gd name="T32" fmla="*/ 13 w 103"/>
                <a:gd name="T33" fmla="*/ 46 h 46"/>
                <a:gd name="T34" fmla="*/ 0 w 103"/>
                <a:gd name="T35" fmla="*/ 32 h 46"/>
                <a:gd name="T36" fmla="*/ 0 w 103"/>
                <a:gd name="T37" fmla="*/ 7 h 46"/>
                <a:gd name="T38" fmla="*/ 7 w 103"/>
                <a:gd name="T39" fmla="*/ 0 h 46"/>
                <a:gd name="T40" fmla="*/ 91 w 103"/>
                <a:gd name="T41" fmla="*/ 1 h 46"/>
                <a:gd name="T42" fmla="*/ 102 w 103"/>
                <a:gd name="T43"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46">
                  <a:moveTo>
                    <a:pt x="102" y="14"/>
                  </a:moveTo>
                  <a:cubicBezTo>
                    <a:pt x="87" y="14"/>
                    <a:pt x="73" y="14"/>
                    <a:pt x="59" y="14"/>
                  </a:cubicBezTo>
                  <a:cubicBezTo>
                    <a:pt x="58" y="14"/>
                    <a:pt x="56" y="13"/>
                    <a:pt x="56" y="13"/>
                  </a:cubicBezTo>
                  <a:cubicBezTo>
                    <a:pt x="50" y="2"/>
                    <a:pt x="39" y="5"/>
                    <a:pt x="30" y="6"/>
                  </a:cubicBezTo>
                  <a:cubicBezTo>
                    <a:pt x="22" y="7"/>
                    <a:pt x="16" y="11"/>
                    <a:pt x="12" y="18"/>
                  </a:cubicBezTo>
                  <a:cubicBezTo>
                    <a:pt x="11" y="20"/>
                    <a:pt x="9" y="20"/>
                    <a:pt x="8" y="21"/>
                  </a:cubicBezTo>
                  <a:cubicBezTo>
                    <a:pt x="6" y="22"/>
                    <a:pt x="5" y="23"/>
                    <a:pt x="4" y="24"/>
                  </a:cubicBezTo>
                  <a:cubicBezTo>
                    <a:pt x="5" y="24"/>
                    <a:pt x="6" y="25"/>
                    <a:pt x="7" y="26"/>
                  </a:cubicBezTo>
                  <a:cubicBezTo>
                    <a:pt x="9" y="28"/>
                    <a:pt x="11" y="29"/>
                    <a:pt x="12" y="31"/>
                  </a:cubicBezTo>
                  <a:cubicBezTo>
                    <a:pt x="14" y="33"/>
                    <a:pt x="15" y="36"/>
                    <a:pt x="17" y="38"/>
                  </a:cubicBezTo>
                  <a:cubicBezTo>
                    <a:pt x="27" y="45"/>
                    <a:pt x="46" y="43"/>
                    <a:pt x="54" y="34"/>
                  </a:cubicBezTo>
                  <a:cubicBezTo>
                    <a:pt x="55" y="33"/>
                    <a:pt x="57" y="32"/>
                    <a:pt x="58" y="32"/>
                  </a:cubicBezTo>
                  <a:cubicBezTo>
                    <a:pt x="71" y="32"/>
                    <a:pt x="84" y="32"/>
                    <a:pt x="97" y="32"/>
                  </a:cubicBezTo>
                  <a:cubicBezTo>
                    <a:pt x="100" y="32"/>
                    <a:pt x="102" y="33"/>
                    <a:pt x="102" y="37"/>
                  </a:cubicBezTo>
                  <a:cubicBezTo>
                    <a:pt x="102" y="40"/>
                    <a:pt x="102" y="44"/>
                    <a:pt x="98" y="46"/>
                  </a:cubicBezTo>
                  <a:cubicBezTo>
                    <a:pt x="97" y="46"/>
                    <a:pt x="96" y="46"/>
                    <a:pt x="95" y="46"/>
                  </a:cubicBezTo>
                  <a:cubicBezTo>
                    <a:pt x="68" y="46"/>
                    <a:pt x="40" y="46"/>
                    <a:pt x="13" y="46"/>
                  </a:cubicBezTo>
                  <a:cubicBezTo>
                    <a:pt x="2" y="46"/>
                    <a:pt x="0" y="43"/>
                    <a:pt x="0" y="32"/>
                  </a:cubicBezTo>
                  <a:cubicBezTo>
                    <a:pt x="0" y="24"/>
                    <a:pt x="0" y="16"/>
                    <a:pt x="0" y="7"/>
                  </a:cubicBezTo>
                  <a:cubicBezTo>
                    <a:pt x="1" y="3"/>
                    <a:pt x="2" y="0"/>
                    <a:pt x="7" y="0"/>
                  </a:cubicBezTo>
                  <a:cubicBezTo>
                    <a:pt x="35" y="0"/>
                    <a:pt x="63" y="0"/>
                    <a:pt x="91" y="1"/>
                  </a:cubicBezTo>
                  <a:cubicBezTo>
                    <a:pt x="99" y="1"/>
                    <a:pt x="103" y="6"/>
                    <a:pt x="10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şļîďê">
              <a:extLst>
                <a:ext uri="{FF2B5EF4-FFF2-40B4-BE49-F238E27FC236}">
                  <a16:creationId xmlns:a16="http://schemas.microsoft.com/office/drawing/2014/main" id="{7E3DF6A8-6A8F-4CE5-94BA-4967A8DE0E8E}"/>
                </a:ext>
              </a:extLst>
            </p:cNvPr>
            <p:cNvSpPr/>
            <p:nvPr/>
          </p:nvSpPr>
          <p:spPr bwMode="auto">
            <a:xfrm>
              <a:off x="5467351" y="2178050"/>
              <a:ext cx="77788" cy="215900"/>
            </a:xfrm>
            <a:custGeom>
              <a:avLst/>
              <a:gdLst>
                <a:gd name="T0" fmla="*/ 0 w 28"/>
                <a:gd name="T1" fmla="*/ 2 h 77"/>
                <a:gd name="T2" fmla="*/ 19 w 28"/>
                <a:gd name="T3" fmla="*/ 10 h 77"/>
                <a:gd name="T4" fmla="*/ 21 w 28"/>
                <a:gd name="T5" fmla="*/ 67 h 77"/>
                <a:gd name="T6" fmla="*/ 5 w 28"/>
                <a:gd name="T7" fmla="*/ 74 h 77"/>
                <a:gd name="T8" fmla="*/ 2 w 28"/>
                <a:gd name="T9" fmla="*/ 69 h 77"/>
                <a:gd name="T10" fmla="*/ 1 w 28"/>
                <a:gd name="T11" fmla="*/ 18 h 77"/>
                <a:gd name="T12" fmla="*/ 0 w 28"/>
                <a:gd name="T13" fmla="*/ 2 h 77"/>
              </a:gdLst>
              <a:ahLst/>
              <a:cxnLst>
                <a:cxn ang="0">
                  <a:pos x="T0" y="T1"/>
                </a:cxn>
                <a:cxn ang="0">
                  <a:pos x="T2" y="T3"/>
                </a:cxn>
                <a:cxn ang="0">
                  <a:pos x="T4" y="T5"/>
                </a:cxn>
                <a:cxn ang="0">
                  <a:pos x="T6" y="T7"/>
                </a:cxn>
                <a:cxn ang="0">
                  <a:pos x="T8" y="T9"/>
                </a:cxn>
                <a:cxn ang="0">
                  <a:pos x="T10" y="T11"/>
                </a:cxn>
                <a:cxn ang="0">
                  <a:pos x="T12" y="T13"/>
                </a:cxn>
              </a:cxnLst>
              <a:rect l="0" t="0" r="r" b="b"/>
              <a:pathLst>
                <a:path w="28" h="77">
                  <a:moveTo>
                    <a:pt x="0" y="2"/>
                  </a:moveTo>
                  <a:cubicBezTo>
                    <a:pt x="8" y="0"/>
                    <a:pt x="15" y="2"/>
                    <a:pt x="19" y="10"/>
                  </a:cubicBezTo>
                  <a:cubicBezTo>
                    <a:pt x="27" y="28"/>
                    <a:pt x="28" y="48"/>
                    <a:pt x="21" y="67"/>
                  </a:cubicBezTo>
                  <a:cubicBezTo>
                    <a:pt x="19" y="73"/>
                    <a:pt x="11" y="77"/>
                    <a:pt x="5" y="74"/>
                  </a:cubicBezTo>
                  <a:cubicBezTo>
                    <a:pt x="3" y="73"/>
                    <a:pt x="2" y="71"/>
                    <a:pt x="2" y="69"/>
                  </a:cubicBezTo>
                  <a:cubicBezTo>
                    <a:pt x="2" y="52"/>
                    <a:pt x="2" y="35"/>
                    <a:pt x="1" y="18"/>
                  </a:cubicBezTo>
                  <a:cubicBezTo>
                    <a:pt x="1" y="13"/>
                    <a:pt x="0" y="7"/>
                    <a:pt x="0" y="2"/>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ŝļïde">
              <a:extLst>
                <a:ext uri="{FF2B5EF4-FFF2-40B4-BE49-F238E27FC236}">
                  <a16:creationId xmlns:a16="http://schemas.microsoft.com/office/drawing/2014/main" id="{F968B4FA-3CB9-4269-83DE-DD5F35DB864F}"/>
                </a:ext>
              </a:extLst>
            </p:cNvPr>
            <p:cNvSpPr/>
            <p:nvPr/>
          </p:nvSpPr>
          <p:spPr bwMode="auto">
            <a:xfrm>
              <a:off x="4810126" y="2178050"/>
              <a:ext cx="74613" cy="207963"/>
            </a:xfrm>
            <a:custGeom>
              <a:avLst/>
              <a:gdLst>
                <a:gd name="T0" fmla="*/ 27 w 27"/>
                <a:gd name="T1" fmla="*/ 2 h 74"/>
                <a:gd name="T2" fmla="*/ 26 w 27"/>
                <a:gd name="T3" fmla="*/ 65 h 74"/>
                <a:gd name="T4" fmla="*/ 24 w 27"/>
                <a:gd name="T5" fmla="*/ 74 h 74"/>
                <a:gd name="T6" fmla="*/ 10 w 27"/>
                <a:gd name="T7" fmla="*/ 71 h 74"/>
                <a:gd name="T8" fmla="*/ 7 w 27"/>
                <a:gd name="T9" fmla="*/ 66 h 74"/>
                <a:gd name="T10" fmla="*/ 9 w 27"/>
                <a:gd name="T11" fmla="*/ 11 h 74"/>
                <a:gd name="T12" fmla="*/ 27 w 27"/>
                <a:gd name="T13" fmla="*/ 2 h 74"/>
              </a:gdLst>
              <a:ahLst/>
              <a:cxnLst>
                <a:cxn ang="0">
                  <a:pos x="T0" y="T1"/>
                </a:cxn>
                <a:cxn ang="0">
                  <a:pos x="T2" y="T3"/>
                </a:cxn>
                <a:cxn ang="0">
                  <a:pos x="T4" y="T5"/>
                </a:cxn>
                <a:cxn ang="0">
                  <a:pos x="T6" y="T7"/>
                </a:cxn>
                <a:cxn ang="0">
                  <a:pos x="T8" y="T9"/>
                </a:cxn>
                <a:cxn ang="0">
                  <a:pos x="T10" y="T11"/>
                </a:cxn>
                <a:cxn ang="0">
                  <a:pos x="T12" y="T13"/>
                </a:cxn>
              </a:cxnLst>
              <a:rect l="0" t="0" r="r" b="b"/>
              <a:pathLst>
                <a:path w="27" h="74">
                  <a:moveTo>
                    <a:pt x="27" y="2"/>
                  </a:moveTo>
                  <a:cubicBezTo>
                    <a:pt x="27" y="23"/>
                    <a:pt x="26" y="44"/>
                    <a:pt x="26" y="65"/>
                  </a:cubicBezTo>
                  <a:cubicBezTo>
                    <a:pt x="26" y="68"/>
                    <a:pt x="24" y="74"/>
                    <a:pt x="24" y="74"/>
                  </a:cubicBezTo>
                  <a:cubicBezTo>
                    <a:pt x="19" y="73"/>
                    <a:pt x="14" y="72"/>
                    <a:pt x="10" y="71"/>
                  </a:cubicBezTo>
                  <a:cubicBezTo>
                    <a:pt x="8" y="71"/>
                    <a:pt x="7" y="68"/>
                    <a:pt x="7" y="66"/>
                  </a:cubicBezTo>
                  <a:cubicBezTo>
                    <a:pt x="0" y="48"/>
                    <a:pt x="2" y="29"/>
                    <a:pt x="9" y="11"/>
                  </a:cubicBezTo>
                  <a:cubicBezTo>
                    <a:pt x="12" y="3"/>
                    <a:pt x="19" y="0"/>
                    <a:pt x="27" y="2"/>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s1ídé">
              <a:extLst>
                <a:ext uri="{FF2B5EF4-FFF2-40B4-BE49-F238E27FC236}">
                  <a16:creationId xmlns:a16="http://schemas.microsoft.com/office/drawing/2014/main" id="{CB467ADD-AFF3-4CB7-9BF0-5C516039D669}"/>
                </a:ext>
              </a:extLst>
            </p:cNvPr>
            <p:cNvSpPr/>
            <p:nvPr/>
          </p:nvSpPr>
          <p:spPr bwMode="auto">
            <a:xfrm>
              <a:off x="5073651" y="2616200"/>
              <a:ext cx="201613" cy="38100"/>
            </a:xfrm>
            <a:custGeom>
              <a:avLst/>
              <a:gdLst>
                <a:gd name="T0" fmla="*/ 2 w 72"/>
                <a:gd name="T1" fmla="*/ 0 h 14"/>
                <a:gd name="T2" fmla="*/ 71 w 72"/>
                <a:gd name="T3" fmla="*/ 0 h 14"/>
                <a:gd name="T4" fmla="*/ 72 w 72"/>
                <a:gd name="T5" fmla="*/ 13 h 14"/>
                <a:gd name="T6" fmla="*/ 56 w 72"/>
                <a:gd name="T7" fmla="*/ 14 h 14"/>
                <a:gd name="T8" fmla="*/ 12 w 72"/>
                <a:gd name="T9" fmla="*/ 13 h 14"/>
                <a:gd name="T10" fmla="*/ 2 w 72"/>
                <a:gd name="T11" fmla="*/ 0 h 14"/>
              </a:gdLst>
              <a:ahLst/>
              <a:cxnLst>
                <a:cxn ang="0">
                  <a:pos x="T0" y="T1"/>
                </a:cxn>
                <a:cxn ang="0">
                  <a:pos x="T2" y="T3"/>
                </a:cxn>
                <a:cxn ang="0">
                  <a:pos x="T4" y="T5"/>
                </a:cxn>
                <a:cxn ang="0">
                  <a:pos x="T6" y="T7"/>
                </a:cxn>
                <a:cxn ang="0">
                  <a:pos x="T8" y="T9"/>
                </a:cxn>
                <a:cxn ang="0">
                  <a:pos x="T10" y="T11"/>
                </a:cxn>
              </a:cxnLst>
              <a:rect l="0" t="0" r="r" b="b"/>
              <a:pathLst>
                <a:path w="72" h="14">
                  <a:moveTo>
                    <a:pt x="2" y="0"/>
                  </a:moveTo>
                  <a:cubicBezTo>
                    <a:pt x="25" y="0"/>
                    <a:pt x="48" y="0"/>
                    <a:pt x="71" y="0"/>
                  </a:cubicBezTo>
                  <a:cubicBezTo>
                    <a:pt x="71" y="5"/>
                    <a:pt x="72" y="8"/>
                    <a:pt x="72" y="13"/>
                  </a:cubicBezTo>
                  <a:cubicBezTo>
                    <a:pt x="66" y="13"/>
                    <a:pt x="61" y="14"/>
                    <a:pt x="56" y="14"/>
                  </a:cubicBezTo>
                  <a:cubicBezTo>
                    <a:pt x="41" y="14"/>
                    <a:pt x="26" y="14"/>
                    <a:pt x="12" y="13"/>
                  </a:cubicBezTo>
                  <a:cubicBezTo>
                    <a:pt x="0" y="13"/>
                    <a:pt x="1" y="14"/>
                    <a:pt x="2" y="0"/>
                  </a:cubicBezTo>
                  <a:close/>
                </a:path>
              </a:pathLst>
            </a:custGeom>
            <a:solidFill>
              <a:srgbClr val="7A86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ṥlîďè">
              <a:extLst>
                <a:ext uri="{FF2B5EF4-FFF2-40B4-BE49-F238E27FC236}">
                  <a16:creationId xmlns:a16="http://schemas.microsoft.com/office/drawing/2014/main" id="{B4AEBBD2-3E3B-4902-95F4-FE026EBA3C4E}"/>
                </a:ext>
              </a:extLst>
            </p:cNvPr>
            <p:cNvSpPr/>
            <p:nvPr/>
          </p:nvSpPr>
          <p:spPr bwMode="auto">
            <a:xfrm>
              <a:off x="5194301" y="2405063"/>
              <a:ext cx="325438" cy="95250"/>
            </a:xfrm>
            <a:custGeom>
              <a:avLst/>
              <a:gdLst>
                <a:gd name="T0" fmla="*/ 115 w 116"/>
                <a:gd name="T1" fmla="*/ 0 h 34"/>
                <a:gd name="T2" fmla="*/ 116 w 116"/>
                <a:gd name="T3" fmla="*/ 20 h 34"/>
                <a:gd name="T4" fmla="*/ 106 w 116"/>
                <a:gd name="T5" fmla="*/ 33 h 34"/>
                <a:gd name="T6" fmla="*/ 93 w 116"/>
                <a:gd name="T7" fmla="*/ 34 h 34"/>
                <a:gd name="T8" fmla="*/ 8 w 116"/>
                <a:gd name="T9" fmla="*/ 34 h 34"/>
                <a:gd name="T10" fmla="*/ 4 w 116"/>
                <a:gd name="T11" fmla="*/ 34 h 34"/>
                <a:gd name="T12" fmla="*/ 0 w 116"/>
                <a:gd name="T13" fmla="*/ 31 h 34"/>
                <a:gd name="T14" fmla="*/ 4 w 116"/>
                <a:gd name="T15" fmla="*/ 28 h 34"/>
                <a:gd name="T16" fmla="*/ 22 w 116"/>
                <a:gd name="T17" fmla="*/ 29 h 34"/>
                <a:gd name="T18" fmla="*/ 96 w 116"/>
                <a:gd name="T19" fmla="*/ 29 h 34"/>
                <a:gd name="T20" fmla="*/ 112 w 116"/>
                <a:gd name="T21" fmla="*/ 10 h 34"/>
                <a:gd name="T22" fmla="*/ 111 w 116"/>
                <a:gd name="T23" fmla="*/ 4 h 34"/>
                <a:gd name="T24" fmla="*/ 113 w 116"/>
                <a:gd name="T25" fmla="*/ 0 h 34"/>
                <a:gd name="T26" fmla="*/ 115 w 116"/>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34">
                  <a:moveTo>
                    <a:pt x="115" y="0"/>
                  </a:moveTo>
                  <a:cubicBezTo>
                    <a:pt x="116" y="7"/>
                    <a:pt x="116" y="13"/>
                    <a:pt x="116" y="20"/>
                  </a:cubicBezTo>
                  <a:cubicBezTo>
                    <a:pt x="116" y="28"/>
                    <a:pt x="113" y="31"/>
                    <a:pt x="106" y="33"/>
                  </a:cubicBezTo>
                  <a:cubicBezTo>
                    <a:pt x="102" y="34"/>
                    <a:pt x="98" y="34"/>
                    <a:pt x="93" y="34"/>
                  </a:cubicBezTo>
                  <a:cubicBezTo>
                    <a:pt x="65" y="34"/>
                    <a:pt x="36" y="34"/>
                    <a:pt x="8" y="34"/>
                  </a:cubicBezTo>
                  <a:cubicBezTo>
                    <a:pt x="7" y="34"/>
                    <a:pt x="5" y="34"/>
                    <a:pt x="4" y="34"/>
                  </a:cubicBezTo>
                  <a:cubicBezTo>
                    <a:pt x="2" y="33"/>
                    <a:pt x="2" y="32"/>
                    <a:pt x="0" y="31"/>
                  </a:cubicBezTo>
                  <a:cubicBezTo>
                    <a:pt x="2" y="30"/>
                    <a:pt x="3" y="29"/>
                    <a:pt x="4" y="28"/>
                  </a:cubicBezTo>
                  <a:cubicBezTo>
                    <a:pt x="10" y="28"/>
                    <a:pt x="16" y="29"/>
                    <a:pt x="22" y="29"/>
                  </a:cubicBezTo>
                  <a:cubicBezTo>
                    <a:pt x="46" y="29"/>
                    <a:pt x="71" y="29"/>
                    <a:pt x="96" y="29"/>
                  </a:cubicBezTo>
                  <a:cubicBezTo>
                    <a:pt x="109" y="28"/>
                    <a:pt x="113" y="23"/>
                    <a:pt x="112" y="10"/>
                  </a:cubicBezTo>
                  <a:cubicBezTo>
                    <a:pt x="112" y="8"/>
                    <a:pt x="111" y="6"/>
                    <a:pt x="111" y="4"/>
                  </a:cubicBezTo>
                  <a:cubicBezTo>
                    <a:pt x="111" y="2"/>
                    <a:pt x="113" y="1"/>
                    <a:pt x="113" y="0"/>
                  </a:cubicBezTo>
                  <a:cubicBezTo>
                    <a:pt x="114" y="0"/>
                    <a:pt x="114" y="0"/>
                    <a:pt x="115" y="0"/>
                  </a:cubicBezTo>
                  <a:close/>
                </a:path>
              </a:pathLst>
            </a:custGeom>
            <a:solidFill>
              <a:srgbClr val="4699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isḷîdé">
              <a:extLst>
                <a:ext uri="{FF2B5EF4-FFF2-40B4-BE49-F238E27FC236}">
                  <a16:creationId xmlns:a16="http://schemas.microsoft.com/office/drawing/2014/main" id="{20D5D11E-E8DC-4E44-AFC5-537087B7ADFE}"/>
                </a:ext>
              </a:extLst>
            </p:cNvPr>
            <p:cNvSpPr/>
            <p:nvPr/>
          </p:nvSpPr>
          <p:spPr bwMode="auto">
            <a:xfrm>
              <a:off x="5087938" y="2459038"/>
              <a:ext cx="103188" cy="66675"/>
            </a:xfrm>
            <a:custGeom>
              <a:avLst/>
              <a:gdLst>
                <a:gd name="T0" fmla="*/ 18 w 37"/>
                <a:gd name="T1" fmla="*/ 24 h 24"/>
                <a:gd name="T2" fmla="*/ 9 w 37"/>
                <a:gd name="T3" fmla="*/ 23 h 24"/>
                <a:gd name="T4" fmla="*/ 1 w 37"/>
                <a:gd name="T5" fmla="*/ 15 h 24"/>
                <a:gd name="T6" fmla="*/ 6 w 37"/>
                <a:gd name="T7" fmla="*/ 4 h 24"/>
                <a:gd name="T8" fmla="*/ 28 w 37"/>
                <a:gd name="T9" fmla="*/ 1 h 24"/>
                <a:gd name="T10" fmla="*/ 31 w 37"/>
                <a:gd name="T11" fmla="*/ 3 h 24"/>
                <a:gd name="T12" fmla="*/ 19 w 37"/>
                <a:gd name="T13" fmla="*/ 24 h 24"/>
                <a:gd name="T14" fmla="*/ 18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8" y="24"/>
                  </a:moveTo>
                  <a:cubicBezTo>
                    <a:pt x="15" y="24"/>
                    <a:pt x="12" y="24"/>
                    <a:pt x="9" y="23"/>
                  </a:cubicBezTo>
                  <a:cubicBezTo>
                    <a:pt x="4" y="22"/>
                    <a:pt x="2" y="19"/>
                    <a:pt x="1" y="15"/>
                  </a:cubicBezTo>
                  <a:cubicBezTo>
                    <a:pt x="0" y="10"/>
                    <a:pt x="2" y="6"/>
                    <a:pt x="6" y="4"/>
                  </a:cubicBezTo>
                  <a:cubicBezTo>
                    <a:pt x="13" y="0"/>
                    <a:pt x="21" y="0"/>
                    <a:pt x="28" y="1"/>
                  </a:cubicBezTo>
                  <a:cubicBezTo>
                    <a:pt x="29" y="1"/>
                    <a:pt x="31" y="2"/>
                    <a:pt x="31" y="3"/>
                  </a:cubicBezTo>
                  <a:cubicBezTo>
                    <a:pt x="37" y="13"/>
                    <a:pt x="31" y="24"/>
                    <a:pt x="19" y="24"/>
                  </a:cubicBezTo>
                  <a:cubicBezTo>
                    <a:pt x="19" y="24"/>
                    <a:pt x="18" y="24"/>
                    <a:pt x="18" y="24"/>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ṩlide">
              <a:extLst>
                <a:ext uri="{FF2B5EF4-FFF2-40B4-BE49-F238E27FC236}">
                  <a16:creationId xmlns:a16="http://schemas.microsoft.com/office/drawing/2014/main" id="{A9B383B5-3E22-4B3B-9404-B8299313E4B8}"/>
                </a:ext>
              </a:extLst>
            </p:cNvPr>
            <p:cNvSpPr/>
            <p:nvPr/>
          </p:nvSpPr>
          <p:spPr bwMode="auto">
            <a:xfrm>
              <a:off x="4868863" y="2778125"/>
              <a:ext cx="98425" cy="80963"/>
            </a:xfrm>
            <a:custGeom>
              <a:avLst/>
              <a:gdLst>
                <a:gd name="T0" fmla="*/ 4 w 35"/>
                <a:gd name="T1" fmla="*/ 0 h 29"/>
                <a:gd name="T2" fmla="*/ 35 w 35"/>
                <a:gd name="T3" fmla="*/ 7 h 29"/>
                <a:gd name="T4" fmla="*/ 35 w 35"/>
                <a:gd name="T5" fmla="*/ 23 h 29"/>
                <a:gd name="T6" fmla="*/ 32 w 35"/>
                <a:gd name="T7" fmla="*/ 26 h 29"/>
                <a:gd name="T8" fmla="*/ 2 w 35"/>
                <a:gd name="T9" fmla="*/ 18 h 29"/>
                <a:gd name="T10" fmla="*/ 0 w 35"/>
                <a:gd name="T11" fmla="*/ 13 h 29"/>
                <a:gd name="T12" fmla="*/ 4 w 3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5" h="29">
                  <a:moveTo>
                    <a:pt x="4" y="0"/>
                  </a:moveTo>
                  <a:cubicBezTo>
                    <a:pt x="13" y="10"/>
                    <a:pt x="23" y="12"/>
                    <a:pt x="35" y="7"/>
                  </a:cubicBezTo>
                  <a:cubicBezTo>
                    <a:pt x="35" y="12"/>
                    <a:pt x="35" y="18"/>
                    <a:pt x="35" y="23"/>
                  </a:cubicBezTo>
                  <a:cubicBezTo>
                    <a:pt x="35" y="24"/>
                    <a:pt x="33" y="26"/>
                    <a:pt x="32" y="26"/>
                  </a:cubicBezTo>
                  <a:cubicBezTo>
                    <a:pt x="20" y="29"/>
                    <a:pt x="10" y="25"/>
                    <a:pt x="2" y="18"/>
                  </a:cubicBezTo>
                  <a:cubicBezTo>
                    <a:pt x="0" y="17"/>
                    <a:pt x="0" y="15"/>
                    <a:pt x="0" y="13"/>
                  </a:cubicBezTo>
                  <a:cubicBezTo>
                    <a:pt x="1" y="9"/>
                    <a:pt x="2" y="6"/>
                    <a:pt x="4" y="0"/>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śļiḓê">
              <a:extLst>
                <a:ext uri="{FF2B5EF4-FFF2-40B4-BE49-F238E27FC236}">
                  <a16:creationId xmlns:a16="http://schemas.microsoft.com/office/drawing/2014/main" id="{D8B9D8D0-560A-450D-9486-8A1553433D48}"/>
                </a:ext>
              </a:extLst>
            </p:cNvPr>
            <p:cNvSpPr/>
            <p:nvPr/>
          </p:nvSpPr>
          <p:spPr bwMode="auto">
            <a:xfrm>
              <a:off x="5395913" y="2781300"/>
              <a:ext cx="98425" cy="80963"/>
            </a:xfrm>
            <a:custGeom>
              <a:avLst/>
              <a:gdLst>
                <a:gd name="T0" fmla="*/ 0 w 35"/>
                <a:gd name="T1" fmla="*/ 6 h 29"/>
                <a:gd name="T2" fmla="*/ 32 w 35"/>
                <a:gd name="T3" fmla="*/ 0 h 29"/>
                <a:gd name="T4" fmla="*/ 35 w 35"/>
                <a:gd name="T5" fmla="*/ 12 h 29"/>
                <a:gd name="T6" fmla="*/ 34 w 35"/>
                <a:gd name="T7" fmla="*/ 15 h 29"/>
                <a:gd name="T8" fmla="*/ 5 w 35"/>
                <a:gd name="T9" fmla="*/ 25 h 29"/>
                <a:gd name="T10" fmla="*/ 0 w 35"/>
                <a:gd name="T11" fmla="*/ 21 h 29"/>
                <a:gd name="T12" fmla="*/ 0 w 35"/>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35" h="29">
                  <a:moveTo>
                    <a:pt x="0" y="6"/>
                  </a:moveTo>
                  <a:cubicBezTo>
                    <a:pt x="12" y="11"/>
                    <a:pt x="22" y="9"/>
                    <a:pt x="32" y="0"/>
                  </a:cubicBezTo>
                  <a:cubicBezTo>
                    <a:pt x="33" y="4"/>
                    <a:pt x="34" y="8"/>
                    <a:pt x="35" y="12"/>
                  </a:cubicBezTo>
                  <a:cubicBezTo>
                    <a:pt x="35" y="13"/>
                    <a:pt x="35" y="14"/>
                    <a:pt x="34" y="15"/>
                  </a:cubicBezTo>
                  <a:cubicBezTo>
                    <a:pt x="25" y="21"/>
                    <a:pt x="17" y="29"/>
                    <a:pt x="5" y="25"/>
                  </a:cubicBezTo>
                  <a:cubicBezTo>
                    <a:pt x="3" y="25"/>
                    <a:pt x="1" y="23"/>
                    <a:pt x="0" y="21"/>
                  </a:cubicBezTo>
                  <a:cubicBezTo>
                    <a:pt x="0" y="16"/>
                    <a:pt x="0" y="11"/>
                    <a:pt x="0" y="6"/>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ṣ1íďe">
              <a:extLst>
                <a:ext uri="{FF2B5EF4-FFF2-40B4-BE49-F238E27FC236}">
                  <a16:creationId xmlns:a16="http://schemas.microsoft.com/office/drawing/2014/main" id="{2511AFC0-E627-4D24-BDD3-BFD00B13C19F}"/>
                </a:ext>
              </a:extLst>
            </p:cNvPr>
            <p:cNvSpPr/>
            <p:nvPr/>
          </p:nvSpPr>
          <p:spPr bwMode="auto">
            <a:xfrm>
              <a:off x="5394326" y="2724150"/>
              <a:ext cx="84138" cy="73025"/>
            </a:xfrm>
            <a:custGeom>
              <a:avLst/>
              <a:gdLst>
                <a:gd name="T0" fmla="*/ 30 w 30"/>
                <a:gd name="T1" fmla="*/ 14 h 26"/>
                <a:gd name="T2" fmla="*/ 5 w 30"/>
                <a:gd name="T3" fmla="*/ 23 h 26"/>
                <a:gd name="T4" fmla="*/ 2 w 30"/>
                <a:gd name="T5" fmla="*/ 22 h 26"/>
                <a:gd name="T6" fmla="*/ 6 w 30"/>
                <a:gd name="T7" fmla="*/ 6 h 26"/>
                <a:gd name="T8" fmla="*/ 17 w 30"/>
                <a:gd name="T9" fmla="*/ 4 h 26"/>
                <a:gd name="T10" fmla="*/ 30 w 30"/>
                <a:gd name="T11" fmla="*/ 14 h 26"/>
              </a:gdLst>
              <a:ahLst/>
              <a:cxnLst>
                <a:cxn ang="0">
                  <a:pos x="T0" y="T1"/>
                </a:cxn>
                <a:cxn ang="0">
                  <a:pos x="T2" y="T3"/>
                </a:cxn>
                <a:cxn ang="0">
                  <a:pos x="T4" y="T5"/>
                </a:cxn>
                <a:cxn ang="0">
                  <a:pos x="T6" y="T7"/>
                </a:cxn>
                <a:cxn ang="0">
                  <a:pos x="T8" y="T9"/>
                </a:cxn>
                <a:cxn ang="0">
                  <a:pos x="T10" y="T11"/>
                </a:cxn>
              </a:cxnLst>
              <a:rect l="0" t="0" r="r" b="b"/>
              <a:pathLst>
                <a:path w="30" h="26">
                  <a:moveTo>
                    <a:pt x="30" y="14"/>
                  </a:moveTo>
                  <a:cubicBezTo>
                    <a:pt x="23" y="23"/>
                    <a:pt x="14" y="26"/>
                    <a:pt x="5" y="23"/>
                  </a:cubicBezTo>
                  <a:cubicBezTo>
                    <a:pt x="4" y="23"/>
                    <a:pt x="3" y="22"/>
                    <a:pt x="2" y="22"/>
                  </a:cubicBezTo>
                  <a:cubicBezTo>
                    <a:pt x="0" y="19"/>
                    <a:pt x="1" y="10"/>
                    <a:pt x="6" y="6"/>
                  </a:cubicBezTo>
                  <a:cubicBezTo>
                    <a:pt x="9" y="2"/>
                    <a:pt x="13" y="0"/>
                    <a:pt x="17" y="4"/>
                  </a:cubicBezTo>
                  <a:cubicBezTo>
                    <a:pt x="22" y="7"/>
                    <a:pt x="26" y="10"/>
                    <a:pt x="30" y="14"/>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ḻíḑe">
              <a:extLst>
                <a:ext uri="{FF2B5EF4-FFF2-40B4-BE49-F238E27FC236}">
                  <a16:creationId xmlns:a16="http://schemas.microsoft.com/office/drawing/2014/main" id="{4F4DC943-F326-4625-BE9F-BF9DF6704BED}"/>
                </a:ext>
              </a:extLst>
            </p:cNvPr>
            <p:cNvSpPr/>
            <p:nvPr/>
          </p:nvSpPr>
          <p:spPr bwMode="auto">
            <a:xfrm>
              <a:off x="4887913" y="2727325"/>
              <a:ext cx="87313" cy="65088"/>
            </a:xfrm>
            <a:custGeom>
              <a:avLst/>
              <a:gdLst>
                <a:gd name="T0" fmla="*/ 0 w 31"/>
                <a:gd name="T1" fmla="*/ 13 h 23"/>
                <a:gd name="T2" fmla="*/ 12 w 31"/>
                <a:gd name="T3" fmla="*/ 3 h 23"/>
                <a:gd name="T4" fmla="*/ 24 w 31"/>
                <a:gd name="T5" fmla="*/ 4 h 23"/>
                <a:gd name="T6" fmla="*/ 27 w 31"/>
                <a:gd name="T7" fmla="*/ 20 h 23"/>
                <a:gd name="T8" fmla="*/ 13 w 31"/>
                <a:gd name="T9" fmla="*/ 22 h 23"/>
                <a:gd name="T10" fmla="*/ 0 w 31"/>
                <a:gd name="T11" fmla="*/ 15 h 23"/>
                <a:gd name="T12" fmla="*/ 0 w 31"/>
                <a:gd name="T13" fmla="*/ 13 h 23"/>
              </a:gdLst>
              <a:ahLst/>
              <a:cxnLst>
                <a:cxn ang="0">
                  <a:pos x="T0" y="T1"/>
                </a:cxn>
                <a:cxn ang="0">
                  <a:pos x="T2" y="T3"/>
                </a:cxn>
                <a:cxn ang="0">
                  <a:pos x="T4" y="T5"/>
                </a:cxn>
                <a:cxn ang="0">
                  <a:pos x="T6" y="T7"/>
                </a:cxn>
                <a:cxn ang="0">
                  <a:pos x="T8" y="T9"/>
                </a:cxn>
                <a:cxn ang="0">
                  <a:pos x="T10" y="T11"/>
                </a:cxn>
                <a:cxn ang="0">
                  <a:pos x="T12" y="T13"/>
                </a:cxn>
              </a:cxnLst>
              <a:rect l="0" t="0" r="r" b="b"/>
              <a:pathLst>
                <a:path w="31" h="23">
                  <a:moveTo>
                    <a:pt x="0" y="13"/>
                  </a:moveTo>
                  <a:cubicBezTo>
                    <a:pt x="4" y="9"/>
                    <a:pt x="8" y="6"/>
                    <a:pt x="12" y="3"/>
                  </a:cubicBezTo>
                  <a:cubicBezTo>
                    <a:pt x="16" y="0"/>
                    <a:pt x="20" y="1"/>
                    <a:pt x="24" y="4"/>
                  </a:cubicBezTo>
                  <a:cubicBezTo>
                    <a:pt x="28" y="9"/>
                    <a:pt x="31" y="19"/>
                    <a:pt x="27" y="20"/>
                  </a:cubicBezTo>
                  <a:cubicBezTo>
                    <a:pt x="23" y="22"/>
                    <a:pt x="18" y="23"/>
                    <a:pt x="13" y="22"/>
                  </a:cubicBezTo>
                  <a:cubicBezTo>
                    <a:pt x="9" y="21"/>
                    <a:pt x="4" y="18"/>
                    <a:pt x="0" y="15"/>
                  </a:cubicBezTo>
                  <a:cubicBezTo>
                    <a:pt x="0" y="14"/>
                    <a:pt x="0" y="13"/>
                    <a:pt x="0" y="13"/>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ś1iḍê">
              <a:extLst>
                <a:ext uri="{FF2B5EF4-FFF2-40B4-BE49-F238E27FC236}">
                  <a16:creationId xmlns:a16="http://schemas.microsoft.com/office/drawing/2014/main" id="{DAE34D4B-D002-4B88-8C50-CA52D5600277}"/>
                </a:ext>
              </a:extLst>
            </p:cNvPr>
            <p:cNvSpPr/>
            <p:nvPr/>
          </p:nvSpPr>
          <p:spPr bwMode="auto">
            <a:xfrm>
              <a:off x="5472113" y="2411413"/>
              <a:ext cx="25400" cy="55563"/>
            </a:xfrm>
            <a:custGeom>
              <a:avLst/>
              <a:gdLst>
                <a:gd name="T0" fmla="*/ 6 w 9"/>
                <a:gd name="T1" fmla="*/ 0 h 20"/>
                <a:gd name="T2" fmla="*/ 0 w 9"/>
                <a:gd name="T3" fmla="*/ 20 h 20"/>
                <a:gd name="T4" fmla="*/ 0 w 9"/>
                <a:gd name="T5" fmla="*/ 0 h 20"/>
                <a:gd name="T6" fmla="*/ 6 w 9"/>
                <a:gd name="T7" fmla="*/ 0 h 20"/>
              </a:gdLst>
              <a:ahLst/>
              <a:cxnLst>
                <a:cxn ang="0">
                  <a:pos x="T0" y="T1"/>
                </a:cxn>
                <a:cxn ang="0">
                  <a:pos x="T2" y="T3"/>
                </a:cxn>
                <a:cxn ang="0">
                  <a:pos x="T4" y="T5"/>
                </a:cxn>
                <a:cxn ang="0">
                  <a:pos x="T6" y="T7"/>
                </a:cxn>
              </a:cxnLst>
              <a:rect l="0" t="0" r="r" b="b"/>
              <a:pathLst>
                <a:path w="9" h="20">
                  <a:moveTo>
                    <a:pt x="6" y="0"/>
                  </a:moveTo>
                  <a:cubicBezTo>
                    <a:pt x="9" y="15"/>
                    <a:pt x="8" y="19"/>
                    <a:pt x="0" y="20"/>
                  </a:cubicBezTo>
                  <a:cubicBezTo>
                    <a:pt x="0" y="13"/>
                    <a:pt x="0" y="7"/>
                    <a:pt x="0" y="0"/>
                  </a:cubicBezTo>
                  <a:cubicBezTo>
                    <a:pt x="2" y="0"/>
                    <a:pt x="4"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ļïḓé">
              <a:extLst>
                <a:ext uri="{FF2B5EF4-FFF2-40B4-BE49-F238E27FC236}">
                  <a16:creationId xmlns:a16="http://schemas.microsoft.com/office/drawing/2014/main" id="{3BF43427-BBAF-4D41-92B9-8907D939490A}"/>
                </a:ext>
              </a:extLst>
            </p:cNvPr>
            <p:cNvSpPr/>
            <p:nvPr/>
          </p:nvSpPr>
          <p:spPr bwMode="auto">
            <a:xfrm>
              <a:off x="4938713" y="2859088"/>
              <a:ext cx="25400" cy="20638"/>
            </a:xfrm>
            <a:custGeom>
              <a:avLst/>
              <a:gdLst>
                <a:gd name="T0" fmla="*/ 9 w 9"/>
                <a:gd name="T1" fmla="*/ 7 h 7"/>
                <a:gd name="T2" fmla="*/ 0 w 9"/>
                <a:gd name="T3" fmla="*/ 3 h 7"/>
                <a:gd name="T4" fmla="*/ 0 w 9"/>
                <a:gd name="T5" fmla="*/ 2 h 7"/>
                <a:gd name="T6" fmla="*/ 9 w 9"/>
                <a:gd name="T7" fmla="*/ 0 h 7"/>
                <a:gd name="T8" fmla="*/ 9 w 9"/>
                <a:gd name="T9" fmla="*/ 7 h 7"/>
              </a:gdLst>
              <a:ahLst/>
              <a:cxnLst>
                <a:cxn ang="0">
                  <a:pos x="T0" y="T1"/>
                </a:cxn>
                <a:cxn ang="0">
                  <a:pos x="T2" y="T3"/>
                </a:cxn>
                <a:cxn ang="0">
                  <a:pos x="T4" y="T5"/>
                </a:cxn>
                <a:cxn ang="0">
                  <a:pos x="T6" y="T7"/>
                </a:cxn>
                <a:cxn ang="0">
                  <a:pos x="T8" y="T9"/>
                </a:cxn>
              </a:cxnLst>
              <a:rect l="0" t="0" r="r" b="b"/>
              <a:pathLst>
                <a:path w="9" h="7">
                  <a:moveTo>
                    <a:pt x="9" y="7"/>
                  </a:moveTo>
                  <a:cubicBezTo>
                    <a:pt x="6" y="6"/>
                    <a:pt x="3" y="4"/>
                    <a:pt x="0" y="3"/>
                  </a:cubicBezTo>
                  <a:cubicBezTo>
                    <a:pt x="0" y="3"/>
                    <a:pt x="0" y="2"/>
                    <a:pt x="0" y="2"/>
                  </a:cubicBezTo>
                  <a:cubicBezTo>
                    <a:pt x="3" y="1"/>
                    <a:pt x="6" y="1"/>
                    <a:pt x="9" y="0"/>
                  </a:cubicBezTo>
                  <a:cubicBezTo>
                    <a:pt x="9" y="3"/>
                    <a:pt x="9" y="5"/>
                    <a:pt x="9" y="7"/>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ṡ1ïḍê">
              <a:extLst>
                <a:ext uri="{FF2B5EF4-FFF2-40B4-BE49-F238E27FC236}">
                  <a16:creationId xmlns:a16="http://schemas.microsoft.com/office/drawing/2014/main" id="{F5124FC0-21F6-4744-A7AF-DC3BA67EBE81}"/>
                </a:ext>
              </a:extLst>
            </p:cNvPr>
            <p:cNvSpPr/>
            <p:nvPr/>
          </p:nvSpPr>
          <p:spPr bwMode="auto">
            <a:xfrm>
              <a:off x="4946651" y="2182813"/>
              <a:ext cx="473075" cy="192088"/>
            </a:xfrm>
            <a:custGeom>
              <a:avLst/>
              <a:gdLst>
                <a:gd name="T0" fmla="*/ 21 w 168"/>
                <a:gd name="T1" fmla="*/ 68 h 68"/>
                <a:gd name="T2" fmla="*/ 0 w 168"/>
                <a:gd name="T3" fmla="*/ 47 h 68"/>
                <a:gd name="T4" fmla="*/ 0 w 168"/>
                <a:gd name="T5" fmla="*/ 15 h 68"/>
                <a:gd name="T6" fmla="*/ 14 w 168"/>
                <a:gd name="T7" fmla="*/ 2 h 68"/>
                <a:gd name="T8" fmla="*/ 52 w 168"/>
                <a:gd name="T9" fmla="*/ 1 h 68"/>
                <a:gd name="T10" fmla="*/ 147 w 168"/>
                <a:gd name="T11" fmla="*/ 0 h 68"/>
                <a:gd name="T12" fmla="*/ 168 w 168"/>
                <a:gd name="T13" fmla="*/ 22 h 68"/>
                <a:gd name="T14" fmla="*/ 168 w 168"/>
                <a:gd name="T15" fmla="*/ 50 h 68"/>
                <a:gd name="T16" fmla="*/ 154 w 168"/>
                <a:gd name="T17" fmla="*/ 64 h 68"/>
                <a:gd name="T18" fmla="*/ 152 w 168"/>
                <a:gd name="T19" fmla="*/ 65 h 68"/>
                <a:gd name="T20" fmla="*/ 86 w 168"/>
                <a:gd name="T21" fmla="*/ 67 h 68"/>
                <a:gd name="T22" fmla="*/ 21 w 168"/>
                <a:gd name="T23" fmla="*/ 68 h 68"/>
                <a:gd name="T24" fmla="*/ 82 w 168"/>
                <a:gd name="T25" fmla="*/ 9 h 68"/>
                <a:gd name="T26" fmla="*/ 14 w 168"/>
                <a:gd name="T27" fmla="*/ 8 h 68"/>
                <a:gd name="T28" fmla="*/ 6 w 168"/>
                <a:gd name="T29" fmla="*/ 17 h 68"/>
                <a:gd name="T30" fmla="*/ 6 w 168"/>
                <a:gd name="T31" fmla="*/ 47 h 68"/>
                <a:gd name="T32" fmla="*/ 21 w 168"/>
                <a:gd name="T33" fmla="*/ 61 h 68"/>
                <a:gd name="T34" fmla="*/ 119 w 168"/>
                <a:gd name="T35" fmla="*/ 60 h 68"/>
                <a:gd name="T36" fmla="*/ 154 w 168"/>
                <a:gd name="T37" fmla="*/ 58 h 68"/>
                <a:gd name="T38" fmla="*/ 161 w 168"/>
                <a:gd name="T39" fmla="*/ 50 h 68"/>
                <a:gd name="T40" fmla="*/ 161 w 168"/>
                <a:gd name="T41" fmla="*/ 22 h 68"/>
                <a:gd name="T42" fmla="*/ 147 w 168"/>
                <a:gd name="T43" fmla="*/ 7 h 68"/>
                <a:gd name="T44" fmla="*/ 82 w 168"/>
                <a:gd name="T45"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68">
                  <a:moveTo>
                    <a:pt x="21" y="68"/>
                  </a:moveTo>
                  <a:cubicBezTo>
                    <a:pt x="6" y="68"/>
                    <a:pt x="0" y="61"/>
                    <a:pt x="0" y="47"/>
                  </a:cubicBezTo>
                  <a:cubicBezTo>
                    <a:pt x="0" y="36"/>
                    <a:pt x="0" y="26"/>
                    <a:pt x="0" y="15"/>
                  </a:cubicBezTo>
                  <a:cubicBezTo>
                    <a:pt x="1" y="6"/>
                    <a:pt x="5" y="3"/>
                    <a:pt x="14" y="2"/>
                  </a:cubicBezTo>
                  <a:cubicBezTo>
                    <a:pt x="27" y="2"/>
                    <a:pt x="39" y="1"/>
                    <a:pt x="52" y="1"/>
                  </a:cubicBezTo>
                  <a:cubicBezTo>
                    <a:pt x="83" y="1"/>
                    <a:pt x="115" y="1"/>
                    <a:pt x="147" y="0"/>
                  </a:cubicBezTo>
                  <a:cubicBezTo>
                    <a:pt x="161" y="0"/>
                    <a:pt x="168" y="7"/>
                    <a:pt x="168" y="22"/>
                  </a:cubicBezTo>
                  <a:cubicBezTo>
                    <a:pt x="168" y="31"/>
                    <a:pt x="168" y="41"/>
                    <a:pt x="168" y="50"/>
                  </a:cubicBezTo>
                  <a:cubicBezTo>
                    <a:pt x="168" y="59"/>
                    <a:pt x="164" y="64"/>
                    <a:pt x="154" y="64"/>
                  </a:cubicBezTo>
                  <a:cubicBezTo>
                    <a:pt x="154" y="64"/>
                    <a:pt x="153" y="64"/>
                    <a:pt x="152" y="65"/>
                  </a:cubicBezTo>
                  <a:cubicBezTo>
                    <a:pt x="130" y="65"/>
                    <a:pt x="108" y="66"/>
                    <a:pt x="86" y="67"/>
                  </a:cubicBezTo>
                  <a:cubicBezTo>
                    <a:pt x="86" y="68"/>
                    <a:pt x="42" y="68"/>
                    <a:pt x="21" y="68"/>
                  </a:cubicBezTo>
                  <a:close/>
                  <a:moveTo>
                    <a:pt x="82" y="9"/>
                  </a:moveTo>
                  <a:cubicBezTo>
                    <a:pt x="59" y="9"/>
                    <a:pt x="37" y="9"/>
                    <a:pt x="14" y="8"/>
                  </a:cubicBezTo>
                  <a:cubicBezTo>
                    <a:pt x="8" y="8"/>
                    <a:pt x="6" y="12"/>
                    <a:pt x="6" y="17"/>
                  </a:cubicBezTo>
                  <a:cubicBezTo>
                    <a:pt x="6" y="27"/>
                    <a:pt x="6" y="37"/>
                    <a:pt x="6" y="47"/>
                  </a:cubicBezTo>
                  <a:cubicBezTo>
                    <a:pt x="6" y="57"/>
                    <a:pt x="11" y="61"/>
                    <a:pt x="21" y="61"/>
                  </a:cubicBezTo>
                  <a:cubicBezTo>
                    <a:pt x="54" y="61"/>
                    <a:pt x="86" y="60"/>
                    <a:pt x="119" y="60"/>
                  </a:cubicBezTo>
                  <a:cubicBezTo>
                    <a:pt x="130" y="59"/>
                    <a:pt x="142" y="59"/>
                    <a:pt x="154" y="58"/>
                  </a:cubicBezTo>
                  <a:cubicBezTo>
                    <a:pt x="159" y="58"/>
                    <a:pt x="161" y="56"/>
                    <a:pt x="161" y="50"/>
                  </a:cubicBezTo>
                  <a:cubicBezTo>
                    <a:pt x="161" y="41"/>
                    <a:pt x="161" y="31"/>
                    <a:pt x="161" y="22"/>
                  </a:cubicBezTo>
                  <a:cubicBezTo>
                    <a:pt x="161" y="11"/>
                    <a:pt x="157" y="7"/>
                    <a:pt x="147" y="7"/>
                  </a:cubicBezTo>
                  <a:cubicBezTo>
                    <a:pt x="125" y="7"/>
                    <a:pt x="82" y="8"/>
                    <a:pt x="82"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ŝḷíḓè">
              <a:extLst>
                <a:ext uri="{FF2B5EF4-FFF2-40B4-BE49-F238E27FC236}">
                  <a16:creationId xmlns:a16="http://schemas.microsoft.com/office/drawing/2014/main" id="{BF979F56-040F-4ACA-A44C-222BE49FB117}"/>
                </a:ext>
              </a:extLst>
            </p:cNvPr>
            <p:cNvSpPr/>
            <p:nvPr/>
          </p:nvSpPr>
          <p:spPr bwMode="auto">
            <a:xfrm>
              <a:off x="4964113" y="2203450"/>
              <a:ext cx="434975" cy="150813"/>
            </a:xfrm>
            <a:custGeom>
              <a:avLst/>
              <a:gdLst>
                <a:gd name="T0" fmla="*/ 141 w 155"/>
                <a:gd name="T1" fmla="*/ 0 h 54"/>
                <a:gd name="T2" fmla="*/ 155 w 155"/>
                <a:gd name="T3" fmla="*/ 15 h 54"/>
                <a:gd name="T4" fmla="*/ 155 w 155"/>
                <a:gd name="T5" fmla="*/ 43 h 54"/>
                <a:gd name="T6" fmla="*/ 148 w 155"/>
                <a:gd name="T7" fmla="*/ 51 h 54"/>
                <a:gd name="T8" fmla="*/ 113 w 155"/>
                <a:gd name="T9" fmla="*/ 53 h 54"/>
                <a:gd name="T10" fmla="*/ 15 w 155"/>
                <a:gd name="T11" fmla="*/ 54 h 54"/>
                <a:gd name="T12" fmla="*/ 0 w 155"/>
                <a:gd name="T13" fmla="*/ 40 h 54"/>
                <a:gd name="T14" fmla="*/ 0 w 155"/>
                <a:gd name="T15" fmla="*/ 10 h 54"/>
                <a:gd name="T16" fmla="*/ 8 w 155"/>
                <a:gd name="T17" fmla="*/ 1 h 54"/>
                <a:gd name="T18" fmla="*/ 76 w 155"/>
                <a:gd name="T19" fmla="*/ 2 h 54"/>
                <a:gd name="T20" fmla="*/ 141 w 155"/>
                <a:gd name="T21" fmla="*/ 0 h 54"/>
                <a:gd name="T22" fmla="*/ 43 w 155"/>
                <a:gd name="T23" fmla="*/ 11 h 54"/>
                <a:gd name="T24" fmla="*/ 22 w 155"/>
                <a:gd name="T25" fmla="*/ 31 h 54"/>
                <a:gd name="T26" fmla="*/ 24 w 155"/>
                <a:gd name="T27" fmla="*/ 35 h 54"/>
                <a:gd name="T28" fmla="*/ 27 w 155"/>
                <a:gd name="T29" fmla="*/ 32 h 54"/>
                <a:gd name="T30" fmla="*/ 33 w 155"/>
                <a:gd name="T31" fmla="*/ 22 h 54"/>
                <a:gd name="T32" fmla="*/ 55 w 155"/>
                <a:gd name="T33" fmla="*/ 29 h 54"/>
                <a:gd name="T34" fmla="*/ 56 w 155"/>
                <a:gd name="T35" fmla="*/ 33 h 54"/>
                <a:gd name="T36" fmla="*/ 59 w 155"/>
                <a:gd name="T37" fmla="*/ 37 h 54"/>
                <a:gd name="T38" fmla="*/ 62 w 155"/>
                <a:gd name="T39" fmla="*/ 33 h 54"/>
                <a:gd name="T40" fmla="*/ 43 w 155"/>
                <a:gd name="T41"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54">
                  <a:moveTo>
                    <a:pt x="141" y="0"/>
                  </a:moveTo>
                  <a:cubicBezTo>
                    <a:pt x="151" y="0"/>
                    <a:pt x="155" y="4"/>
                    <a:pt x="155" y="15"/>
                  </a:cubicBezTo>
                  <a:cubicBezTo>
                    <a:pt x="155" y="24"/>
                    <a:pt x="155" y="34"/>
                    <a:pt x="155" y="43"/>
                  </a:cubicBezTo>
                  <a:cubicBezTo>
                    <a:pt x="155" y="49"/>
                    <a:pt x="153" y="51"/>
                    <a:pt x="148" y="51"/>
                  </a:cubicBezTo>
                  <a:cubicBezTo>
                    <a:pt x="136" y="52"/>
                    <a:pt x="124" y="52"/>
                    <a:pt x="113" y="53"/>
                  </a:cubicBezTo>
                  <a:cubicBezTo>
                    <a:pt x="80" y="53"/>
                    <a:pt x="48" y="54"/>
                    <a:pt x="15" y="54"/>
                  </a:cubicBezTo>
                  <a:cubicBezTo>
                    <a:pt x="5" y="54"/>
                    <a:pt x="0" y="50"/>
                    <a:pt x="0" y="40"/>
                  </a:cubicBezTo>
                  <a:cubicBezTo>
                    <a:pt x="0" y="30"/>
                    <a:pt x="0" y="20"/>
                    <a:pt x="0" y="10"/>
                  </a:cubicBezTo>
                  <a:cubicBezTo>
                    <a:pt x="0" y="5"/>
                    <a:pt x="2" y="1"/>
                    <a:pt x="8" y="1"/>
                  </a:cubicBezTo>
                  <a:cubicBezTo>
                    <a:pt x="31" y="2"/>
                    <a:pt x="53" y="2"/>
                    <a:pt x="76" y="2"/>
                  </a:cubicBezTo>
                  <a:cubicBezTo>
                    <a:pt x="76" y="1"/>
                    <a:pt x="119" y="0"/>
                    <a:pt x="141" y="0"/>
                  </a:cubicBezTo>
                  <a:close/>
                  <a:moveTo>
                    <a:pt x="43" y="11"/>
                  </a:moveTo>
                  <a:cubicBezTo>
                    <a:pt x="33" y="11"/>
                    <a:pt x="23" y="21"/>
                    <a:pt x="22" y="31"/>
                  </a:cubicBezTo>
                  <a:cubicBezTo>
                    <a:pt x="22" y="32"/>
                    <a:pt x="23" y="34"/>
                    <a:pt x="24" y="35"/>
                  </a:cubicBezTo>
                  <a:cubicBezTo>
                    <a:pt x="25" y="34"/>
                    <a:pt x="26" y="33"/>
                    <a:pt x="27" y="32"/>
                  </a:cubicBezTo>
                  <a:cubicBezTo>
                    <a:pt x="29" y="29"/>
                    <a:pt x="31" y="25"/>
                    <a:pt x="33" y="22"/>
                  </a:cubicBezTo>
                  <a:cubicBezTo>
                    <a:pt x="39" y="16"/>
                    <a:pt x="52" y="15"/>
                    <a:pt x="55" y="29"/>
                  </a:cubicBezTo>
                  <a:cubicBezTo>
                    <a:pt x="55" y="30"/>
                    <a:pt x="55" y="32"/>
                    <a:pt x="56" y="33"/>
                  </a:cubicBezTo>
                  <a:cubicBezTo>
                    <a:pt x="56" y="35"/>
                    <a:pt x="58" y="35"/>
                    <a:pt x="59" y="37"/>
                  </a:cubicBezTo>
                  <a:cubicBezTo>
                    <a:pt x="60" y="35"/>
                    <a:pt x="62" y="34"/>
                    <a:pt x="62" y="33"/>
                  </a:cubicBezTo>
                  <a:cubicBezTo>
                    <a:pt x="64" y="21"/>
                    <a:pt x="55" y="11"/>
                    <a:pt x="43" y="11"/>
                  </a:cubicBezTo>
                  <a:close/>
                </a:path>
              </a:pathLst>
            </a:custGeom>
            <a:solidFill>
              <a:srgbClr val="224C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ṣlîḑê">
              <a:extLst>
                <a:ext uri="{FF2B5EF4-FFF2-40B4-BE49-F238E27FC236}">
                  <a16:creationId xmlns:a16="http://schemas.microsoft.com/office/drawing/2014/main" id="{3205D20C-0DA2-4945-BB1B-EB88B94B2106}"/>
                </a:ext>
              </a:extLst>
            </p:cNvPr>
            <p:cNvSpPr/>
            <p:nvPr/>
          </p:nvSpPr>
          <p:spPr bwMode="auto">
            <a:xfrm>
              <a:off x="5026026" y="2233613"/>
              <a:ext cx="117475" cy="73025"/>
            </a:xfrm>
            <a:custGeom>
              <a:avLst/>
              <a:gdLst>
                <a:gd name="T0" fmla="*/ 21 w 42"/>
                <a:gd name="T1" fmla="*/ 0 h 26"/>
                <a:gd name="T2" fmla="*/ 40 w 42"/>
                <a:gd name="T3" fmla="*/ 22 h 26"/>
                <a:gd name="T4" fmla="*/ 37 w 42"/>
                <a:gd name="T5" fmla="*/ 26 h 26"/>
                <a:gd name="T6" fmla="*/ 34 w 42"/>
                <a:gd name="T7" fmla="*/ 22 h 26"/>
                <a:gd name="T8" fmla="*/ 33 w 42"/>
                <a:gd name="T9" fmla="*/ 18 h 26"/>
                <a:gd name="T10" fmla="*/ 11 w 42"/>
                <a:gd name="T11" fmla="*/ 11 h 26"/>
                <a:gd name="T12" fmla="*/ 5 w 42"/>
                <a:gd name="T13" fmla="*/ 21 h 26"/>
                <a:gd name="T14" fmla="*/ 2 w 42"/>
                <a:gd name="T15" fmla="*/ 24 h 26"/>
                <a:gd name="T16" fmla="*/ 0 w 42"/>
                <a:gd name="T17" fmla="*/ 20 h 26"/>
                <a:gd name="T18" fmla="*/ 21 w 4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6">
                  <a:moveTo>
                    <a:pt x="21" y="0"/>
                  </a:moveTo>
                  <a:cubicBezTo>
                    <a:pt x="33" y="0"/>
                    <a:pt x="42" y="10"/>
                    <a:pt x="40" y="22"/>
                  </a:cubicBezTo>
                  <a:cubicBezTo>
                    <a:pt x="40" y="23"/>
                    <a:pt x="39" y="25"/>
                    <a:pt x="37" y="26"/>
                  </a:cubicBezTo>
                  <a:cubicBezTo>
                    <a:pt x="35" y="26"/>
                    <a:pt x="34" y="24"/>
                    <a:pt x="34" y="22"/>
                  </a:cubicBezTo>
                  <a:cubicBezTo>
                    <a:pt x="33" y="21"/>
                    <a:pt x="33" y="19"/>
                    <a:pt x="33" y="18"/>
                  </a:cubicBezTo>
                  <a:cubicBezTo>
                    <a:pt x="30" y="4"/>
                    <a:pt x="17" y="5"/>
                    <a:pt x="11" y="11"/>
                  </a:cubicBezTo>
                  <a:cubicBezTo>
                    <a:pt x="9" y="14"/>
                    <a:pt x="7" y="18"/>
                    <a:pt x="5" y="21"/>
                  </a:cubicBezTo>
                  <a:cubicBezTo>
                    <a:pt x="4" y="22"/>
                    <a:pt x="4" y="25"/>
                    <a:pt x="2" y="24"/>
                  </a:cubicBezTo>
                  <a:cubicBezTo>
                    <a:pt x="0" y="24"/>
                    <a:pt x="0" y="21"/>
                    <a:pt x="0" y="20"/>
                  </a:cubicBezTo>
                  <a:cubicBezTo>
                    <a:pt x="1" y="10"/>
                    <a:pt x="11" y="0"/>
                    <a:pt x="21" y="0"/>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ŝḻiḍê">
              <a:extLst>
                <a:ext uri="{FF2B5EF4-FFF2-40B4-BE49-F238E27FC236}">
                  <a16:creationId xmlns:a16="http://schemas.microsoft.com/office/drawing/2014/main" id="{090272CA-F298-4D73-AF5A-B0857AD9D2E0}"/>
                </a:ext>
              </a:extLst>
            </p:cNvPr>
            <p:cNvSpPr/>
            <p:nvPr/>
          </p:nvSpPr>
          <p:spPr bwMode="auto">
            <a:xfrm>
              <a:off x="5213351" y="2233613"/>
              <a:ext cx="119063" cy="73025"/>
            </a:xfrm>
            <a:custGeom>
              <a:avLst/>
              <a:gdLst>
                <a:gd name="T0" fmla="*/ 21 w 42"/>
                <a:gd name="T1" fmla="*/ 0 h 26"/>
                <a:gd name="T2" fmla="*/ 2 w 42"/>
                <a:gd name="T3" fmla="*/ 22 h 26"/>
                <a:gd name="T4" fmla="*/ 5 w 42"/>
                <a:gd name="T5" fmla="*/ 26 h 26"/>
                <a:gd name="T6" fmla="*/ 8 w 42"/>
                <a:gd name="T7" fmla="*/ 22 h 26"/>
                <a:gd name="T8" fmla="*/ 9 w 42"/>
                <a:gd name="T9" fmla="*/ 18 h 26"/>
                <a:gd name="T10" fmla="*/ 31 w 42"/>
                <a:gd name="T11" fmla="*/ 11 h 26"/>
                <a:gd name="T12" fmla="*/ 37 w 42"/>
                <a:gd name="T13" fmla="*/ 21 h 26"/>
                <a:gd name="T14" fmla="*/ 40 w 42"/>
                <a:gd name="T15" fmla="*/ 24 h 26"/>
                <a:gd name="T16" fmla="*/ 42 w 42"/>
                <a:gd name="T17" fmla="*/ 20 h 26"/>
                <a:gd name="T18" fmla="*/ 21 w 4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6">
                  <a:moveTo>
                    <a:pt x="21" y="0"/>
                  </a:moveTo>
                  <a:cubicBezTo>
                    <a:pt x="9" y="0"/>
                    <a:pt x="0" y="10"/>
                    <a:pt x="2" y="22"/>
                  </a:cubicBezTo>
                  <a:cubicBezTo>
                    <a:pt x="2" y="23"/>
                    <a:pt x="3" y="25"/>
                    <a:pt x="5" y="26"/>
                  </a:cubicBezTo>
                  <a:cubicBezTo>
                    <a:pt x="7" y="26"/>
                    <a:pt x="8" y="24"/>
                    <a:pt x="8" y="22"/>
                  </a:cubicBezTo>
                  <a:cubicBezTo>
                    <a:pt x="9" y="21"/>
                    <a:pt x="9" y="19"/>
                    <a:pt x="9" y="18"/>
                  </a:cubicBezTo>
                  <a:cubicBezTo>
                    <a:pt x="12" y="4"/>
                    <a:pt x="25" y="5"/>
                    <a:pt x="31" y="11"/>
                  </a:cubicBezTo>
                  <a:cubicBezTo>
                    <a:pt x="33" y="14"/>
                    <a:pt x="35" y="18"/>
                    <a:pt x="37" y="21"/>
                  </a:cubicBezTo>
                  <a:cubicBezTo>
                    <a:pt x="38" y="22"/>
                    <a:pt x="38" y="25"/>
                    <a:pt x="40" y="24"/>
                  </a:cubicBezTo>
                  <a:cubicBezTo>
                    <a:pt x="42" y="24"/>
                    <a:pt x="42" y="21"/>
                    <a:pt x="42" y="20"/>
                  </a:cubicBezTo>
                  <a:cubicBezTo>
                    <a:pt x="41" y="10"/>
                    <a:pt x="31" y="0"/>
                    <a:pt x="21" y="0"/>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šḷïďé">
              <a:extLst>
                <a:ext uri="{FF2B5EF4-FFF2-40B4-BE49-F238E27FC236}">
                  <a16:creationId xmlns:a16="http://schemas.microsoft.com/office/drawing/2014/main" id="{BA7BA59C-6C10-47F1-959D-B4232D5B3AA2}"/>
                </a:ext>
              </a:extLst>
            </p:cNvPr>
            <p:cNvSpPr/>
            <p:nvPr/>
          </p:nvSpPr>
          <p:spPr bwMode="auto">
            <a:xfrm>
              <a:off x="5391151" y="2859088"/>
              <a:ext cx="28575" cy="20638"/>
            </a:xfrm>
            <a:custGeom>
              <a:avLst/>
              <a:gdLst>
                <a:gd name="T0" fmla="*/ 0 w 10"/>
                <a:gd name="T1" fmla="*/ 7 h 7"/>
                <a:gd name="T2" fmla="*/ 10 w 10"/>
                <a:gd name="T3" fmla="*/ 3 h 7"/>
                <a:gd name="T4" fmla="*/ 10 w 10"/>
                <a:gd name="T5" fmla="*/ 2 h 7"/>
                <a:gd name="T6" fmla="*/ 0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4" y="6"/>
                    <a:pt x="7" y="4"/>
                    <a:pt x="10" y="3"/>
                  </a:cubicBezTo>
                  <a:cubicBezTo>
                    <a:pt x="10" y="3"/>
                    <a:pt x="10" y="2"/>
                    <a:pt x="10" y="2"/>
                  </a:cubicBezTo>
                  <a:cubicBezTo>
                    <a:pt x="7" y="1"/>
                    <a:pt x="4" y="1"/>
                    <a:pt x="0" y="0"/>
                  </a:cubicBezTo>
                  <a:cubicBezTo>
                    <a:pt x="0" y="3"/>
                    <a:pt x="0" y="5"/>
                    <a:pt x="0" y="7"/>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ṧḻíḓè">
              <a:extLst>
                <a:ext uri="{FF2B5EF4-FFF2-40B4-BE49-F238E27FC236}">
                  <a16:creationId xmlns:a16="http://schemas.microsoft.com/office/drawing/2014/main" id="{3DDF8F1F-4A42-418D-87F0-B5A07094D6FF}"/>
                </a:ext>
              </a:extLst>
            </p:cNvPr>
            <p:cNvSpPr/>
            <p:nvPr/>
          </p:nvSpPr>
          <p:spPr bwMode="auto">
            <a:xfrm>
              <a:off x="7194551" y="1784350"/>
              <a:ext cx="14288" cy="785813"/>
            </a:xfrm>
            <a:custGeom>
              <a:avLst/>
              <a:gdLst>
                <a:gd name="T0" fmla="*/ 5 w 5"/>
                <a:gd name="T1" fmla="*/ 0 h 280"/>
                <a:gd name="T2" fmla="*/ 0 w 5"/>
                <a:gd name="T3" fmla="*/ 0 h 280"/>
                <a:gd name="T4" fmla="*/ 0 w 5"/>
                <a:gd name="T5" fmla="*/ 280 h 280"/>
                <a:gd name="T6" fmla="*/ 5 w 5"/>
                <a:gd name="T7" fmla="*/ 280 h 280"/>
                <a:gd name="T8" fmla="*/ 5 w 5"/>
                <a:gd name="T9" fmla="*/ 0 h 280"/>
              </a:gdLst>
              <a:ahLst/>
              <a:cxnLst>
                <a:cxn ang="0">
                  <a:pos x="T0" y="T1"/>
                </a:cxn>
                <a:cxn ang="0">
                  <a:pos x="T2" y="T3"/>
                </a:cxn>
                <a:cxn ang="0">
                  <a:pos x="T4" y="T5"/>
                </a:cxn>
                <a:cxn ang="0">
                  <a:pos x="T6" y="T7"/>
                </a:cxn>
                <a:cxn ang="0">
                  <a:pos x="T8" y="T9"/>
                </a:cxn>
              </a:cxnLst>
              <a:rect l="0" t="0" r="r" b="b"/>
              <a:pathLst>
                <a:path w="5" h="280">
                  <a:moveTo>
                    <a:pt x="5" y="0"/>
                  </a:moveTo>
                  <a:cubicBezTo>
                    <a:pt x="3" y="0"/>
                    <a:pt x="2" y="0"/>
                    <a:pt x="0" y="0"/>
                  </a:cubicBezTo>
                  <a:cubicBezTo>
                    <a:pt x="0" y="94"/>
                    <a:pt x="0" y="187"/>
                    <a:pt x="0" y="280"/>
                  </a:cubicBezTo>
                  <a:cubicBezTo>
                    <a:pt x="2" y="280"/>
                    <a:pt x="3" y="280"/>
                    <a:pt x="5" y="280"/>
                  </a:cubicBezTo>
                  <a:cubicBezTo>
                    <a:pt x="5" y="0"/>
                    <a:pt x="5" y="0"/>
                    <a:pt x="5"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ḻiḑê">
              <a:extLst>
                <a:ext uri="{FF2B5EF4-FFF2-40B4-BE49-F238E27FC236}">
                  <a16:creationId xmlns:a16="http://schemas.microsoft.com/office/drawing/2014/main" id="{35BC10B8-993A-4FDF-A1D7-F1C7D4CB25CF}"/>
                </a:ext>
              </a:extLst>
            </p:cNvPr>
            <p:cNvSpPr/>
            <p:nvPr/>
          </p:nvSpPr>
          <p:spPr bwMode="auto">
            <a:xfrm>
              <a:off x="7038976" y="1784350"/>
              <a:ext cx="155575" cy="785813"/>
            </a:xfrm>
            <a:custGeom>
              <a:avLst/>
              <a:gdLst>
                <a:gd name="T0" fmla="*/ 55 w 55"/>
                <a:gd name="T1" fmla="*/ 0 h 280"/>
                <a:gd name="T2" fmla="*/ 0 w 55"/>
                <a:gd name="T3" fmla="*/ 0 h 280"/>
                <a:gd name="T4" fmla="*/ 0 w 55"/>
                <a:gd name="T5" fmla="*/ 104 h 280"/>
                <a:gd name="T6" fmla="*/ 0 w 55"/>
                <a:gd name="T7" fmla="*/ 280 h 280"/>
                <a:gd name="T8" fmla="*/ 44 w 55"/>
                <a:gd name="T9" fmla="*/ 280 h 280"/>
                <a:gd name="T10" fmla="*/ 55 w 55"/>
                <a:gd name="T11" fmla="*/ 280 h 280"/>
                <a:gd name="T12" fmla="*/ 55 w 55"/>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55" h="280">
                  <a:moveTo>
                    <a:pt x="55" y="0"/>
                  </a:moveTo>
                  <a:cubicBezTo>
                    <a:pt x="36" y="0"/>
                    <a:pt x="18" y="0"/>
                    <a:pt x="0" y="0"/>
                  </a:cubicBezTo>
                  <a:cubicBezTo>
                    <a:pt x="0" y="35"/>
                    <a:pt x="0" y="69"/>
                    <a:pt x="0" y="104"/>
                  </a:cubicBezTo>
                  <a:cubicBezTo>
                    <a:pt x="0" y="163"/>
                    <a:pt x="0" y="221"/>
                    <a:pt x="0" y="280"/>
                  </a:cubicBezTo>
                  <a:cubicBezTo>
                    <a:pt x="14" y="280"/>
                    <a:pt x="29" y="280"/>
                    <a:pt x="44" y="280"/>
                  </a:cubicBezTo>
                  <a:cubicBezTo>
                    <a:pt x="48" y="280"/>
                    <a:pt x="52" y="280"/>
                    <a:pt x="55" y="280"/>
                  </a:cubicBezTo>
                  <a:cubicBezTo>
                    <a:pt x="55" y="187"/>
                    <a:pt x="55" y="94"/>
                    <a:pt x="55"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ṩļïḓê">
              <a:extLst>
                <a:ext uri="{FF2B5EF4-FFF2-40B4-BE49-F238E27FC236}">
                  <a16:creationId xmlns:a16="http://schemas.microsoft.com/office/drawing/2014/main" id="{1322E415-F0E2-43B7-89AD-9C74F1E97E1F}"/>
                </a:ext>
              </a:extLst>
            </p:cNvPr>
            <p:cNvSpPr/>
            <p:nvPr/>
          </p:nvSpPr>
          <p:spPr bwMode="auto">
            <a:xfrm>
              <a:off x="7011988" y="1784350"/>
              <a:ext cx="26988" cy="785813"/>
            </a:xfrm>
            <a:custGeom>
              <a:avLst/>
              <a:gdLst>
                <a:gd name="T0" fmla="*/ 10 w 10"/>
                <a:gd name="T1" fmla="*/ 0 h 280"/>
                <a:gd name="T2" fmla="*/ 0 w 10"/>
                <a:gd name="T3" fmla="*/ 0 h 280"/>
                <a:gd name="T4" fmla="*/ 0 w 10"/>
                <a:gd name="T5" fmla="*/ 280 h 280"/>
                <a:gd name="T6" fmla="*/ 10 w 10"/>
                <a:gd name="T7" fmla="*/ 280 h 280"/>
                <a:gd name="T8" fmla="*/ 10 w 10"/>
                <a:gd name="T9" fmla="*/ 104 h 280"/>
                <a:gd name="T10" fmla="*/ 10 w 10"/>
                <a:gd name="T11" fmla="*/ 0 h 280"/>
              </a:gdLst>
              <a:ahLst/>
              <a:cxnLst>
                <a:cxn ang="0">
                  <a:pos x="T0" y="T1"/>
                </a:cxn>
                <a:cxn ang="0">
                  <a:pos x="T2" y="T3"/>
                </a:cxn>
                <a:cxn ang="0">
                  <a:pos x="T4" y="T5"/>
                </a:cxn>
                <a:cxn ang="0">
                  <a:pos x="T6" y="T7"/>
                </a:cxn>
                <a:cxn ang="0">
                  <a:pos x="T8" y="T9"/>
                </a:cxn>
                <a:cxn ang="0">
                  <a:pos x="T10" y="T11"/>
                </a:cxn>
              </a:cxnLst>
              <a:rect l="0" t="0" r="r" b="b"/>
              <a:pathLst>
                <a:path w="10" h="280">
                  <a:moveTo>
                    <a:pt x="10" y="0"/>
                  </a:moveTo>
                  <a:cubicBezTo>
                    <a:pt x="6" y="0"/>
                    <a:pt x="3" y="0"/>
                    <a:pt x="0" y="0"/>
                  </a:cubicBezTo>
                  <a:cubicBezTo>
                    <a:pt x="0" y="94"/>
                    <a:pt x="0" y="187"/>
                    <a:pt x="0" y="280"/>
                  </a:cubicBezTo>
                  <a:cubicBezTo>
                    <a:pt x="3" y="280"/>
                    <a:pt x="6" y="280"/>
                    <a:pt x="10" y="280"/>
                  </a:cubicBezTo>
                  <a:cubicBezTo>
                    <a:pt x="10" y="221"/>
                    <a:pt x="10" y="163"/>
                    <a:pt x="10" y="104"/>
                  </a:cubicBezTo>
                  <a:cubicBezTo>
                    <a:pt x="10" y="69"/>
                    <a:pt x="10" y="35"/>
                    <a:pt x="1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îŝļîḋe">
              <a:extLst>
                <a:ext uri="{FF2B5EF4-FFF2-40B4-BE49-F238E27FC236}">
                  <a16:creationId xmlns:a16="http://schemas.microsoft.com/office/drawing/2014/main" id="{68A23CD7-BA22-4605-ADEB-39B2077E6E75}"/>
                </a:ext>
              </a:extLst>
            </p:cNvPr>
            <p:cNvSpPr/>
            <p:nvPr/>
          </p:nvSpPr>
          <p:spPr bwMode="auto">
            <a:xfrm>
              <a:off x="5980113" y="1784350"/>
              <a:ext cx="1031875" cy="806450"/>
            </a:xfrm>
            <a:custGeom>
              <a:avLst/>
              <a:gdLst>
                <a:gd name="T0" fmla="*/ 367 w 367"/>
                <a:gd name="T1" fmla="*/ 0 h 287"/>
                <a:gd name="T2" fmla="*/ 119 w 367"/>
                <a:gd name="T3" fmla="*/ 1 h 287"/>
                <a:gd name="T4" fmla="*/ 75 w 367"/>
                <a:gd name="T5" fmla="*/ 1 h 287"/>
                <a:gd name="T6" fmla="*/ 30 w 367"/>
                <a:gd name="T7" fmla="*/ 44 h 287"/>
                <a:gd name="T8" fmla="*/ 30 w 367"/>
                <a:gd name="T9" fmla="*/ 223 h 287"/>
                <a:gd name="T10" fmla="*/ 29 w 367"/>
                <a:gd name="T11" fmla="*/ 238 h 287"/>
                <a:gd name="T12" fmla="*/ 0 w 367"/>
                <a:gd name="T13" fmla="*/ 287 h 287"/>
                <a:gd name="T14" fmla="*/ 42 w 367"/>
                <a:gd name="T15" fmla="*/ 272 h 287"/>
                <a:gd name="T16" fmla="*/ 48 w 367"/>
                <a:gd name="T17" fmla="*/ 269 h 287"/>
                <a:gd name="T18" fmla="*/ 49 w 367"/>
                <a:gd name="T19" fmla="*/ 270 h 287"/>
                <a:gd name="T20" fmla="*/ 77 w 367"/>
                <a:gd name="T21" fmla="*/ 279 h 287"/>
                <a:gd name="T22" fmla="*/ 132 w 367"/>
                <a:gd name="T23" fmla="*/ 280 h 287"/>
                <a:gd name="T24" fmla="*/ 367 w 367"/>
                <a:gd name="T25" fmla="*/ 280 h 287"/>
                <a:gd name="T26" fmla="*/ 367 w 367"/>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287">
                  <a:moveTo>
                    <a:pt x="367" y="0"/>
                  </a:moveTo>
                  <a:cubicBezTo>
                    <a:pt x="284" y="0"/>
                    <a:pt x="201" y="1"/>
                    <a:pt x="119" y="1"/>
                  </a:cubicBezTo>
                  <a:cubicBezTo>
                    <a:pt x="104" y="1"/>
                    <a:pt x="90" y="1"/>
                    <a:pt x="75" y="1"/>
                  </a:cubicBezTo>
                  <a:cubicBezTo>
                    <a:pt x="51" y="3"/>
                    <a:pt x="30" y="23"/>
                    <a:pt x="30" y="44"/>
                  </a:cubicBezTo>
                  <a:cubicBezTo>
                    <a:pt x="30" y="104"/>
                    <a:pt x="30" y="163"/>
                    <a:pt x="30" y="223"/>
                  </a:cubicBezTo>
                  <a:cubicBezTo>
                    <a:pt x="30" y="228"/>
                    <a:pt x="30" y="233"/>
                    <a:pt x="29" y="238"/>
                  </a:cubicBezTo>
                  <a:cubicBezTo>
                    <a:pt x="24" y="256"/>
                    <a:pt x="14" y="271"/>
                    <a:pt x="0" y="287"/>
                  </a:cubicBezTo>
                  <a:cubicBezTo>
                    <a:pt x="16" y="285"/>
                    <a:pt x="30" y="282"/>
                    <a:pt x="42" y="272"/>
                  </a:cubicBezTo>
                  <a:cubicBezTo>
                    <a:pt x="43" y="270"/>
                    <a:pt x="46" y="269"/>
                    <a:pt x="48" y="269"/>
                  </a:cubicBezTo>
                  <a:cubicBezTo>
                    <a:pt x="49" y="269"/>
                    <a:pt x="49" y="269"/>
                    <a:pt x="49" y="270"/>
                  </a:cubicBezTo>
                  <a:cubicBezTo>
                    <a:pt x="58" y="276"/>
                    <a:pt x="67" y="278"/>
                    <a:pt x="77" y="279"/>
                  </a:cubicBezTo>
                  <a:cubicBezTo>
                    <a:pt x="96" y="280"/>
                    <a:pt x="114" y="280"/>
                    <a:pt x="132" y="280"/>
                  </a:cubicBezTo>
                  <a:cubicBezTo>
                    <a:pt x="210" y="280"/>
                    <a:pt x="289" y="280"/>
                    <a:pt x="367" y="280"/>
                  </a:cubicBezTo>
                  <a:cubicBezTo>
                    <a:pt x="367" y="187"/>
                    <a:pt x="367" y="94"/>
                    <a:pt x="367"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ŝ1íďè">
              <a:extLst>
                <a:ext uri="{FF2B5EF4-FFF2-40B4-BE49-F238E27FC236}">
                  <a16:creationId xmlns:a16="http://schemas.microsoft.com/office/drawing/2014/main" id="{0DAE870F-0E9C-4AED-91DC-FF7625B29514}"/>
                </a:ext>
              </a:extLst>
            </p:cNvPr>
            <p:cNvSpPr/>
            <p:nvPr/>
          </p:nvSpPr>
          <p:spPr bwMode="auto">
            <a:xfrm>
              <a:off x="5913438" y="1651000"/>
              <a:ext cx="2482850" cy="849313"/>
            </a:xfrm>
            <a:custGeom>
              <a:avLst/>
              <a:gdLst>
                <a:gd name="T0" fmla="*/ 460 w 884"/>
                <a:gd name="T1" fmla="*/ 0 h 303"/>
                <a:gd name="T2" fmla="*/ 814 w 884"/>
                <a:gd name="T3" fmla="*/ 0 h 303"/>
                <a:gd name="T4" fmla="*/ 862 w 884"/>
                <a:gd name="T5" fmla="*/ 14 h 303"/>
                <a:gd name="T6" fmla="*/ 884 w 884"/>
                <a:gd name="T7" fmla="*/ 56 h 303"/>
                <a:gd name="T8" fmla="*/ 884 w 884"/>
                <a:gd name="T9" fmla="*/ 240 h 303"/>
                <a:gd name="T10" fmla="*/ 837 w 884"/>
                <a:gd name="T11" fmla="*/ 294 h 303"/>
                <a:gd name="T12" fmla="*/ 814 w 884"/>
                <a:gd name="T13" fmla="*/ 296 h 303"/>
                <a:gd name="T14" fmla="*/ 153 w 884"/>
                <a:gd name="T15" fmla="*/ 296 h 303"/>
                <a:gd name="T16" fmla="*/ 91 w 884"/>
                <a:gd name="T17" fmla="*/ 295 h 303"/>
                <a:gd name="T18" fmla="*/ 67 w 884"/>
                <a:gd name="T19" fmla="*/ 288 h 303"/>
                <a:gd name="T20" fmla="*/ 60 w 884"/>
                <a:gd name="T21" fmla="*/ 289 h 303"/>
                <a:gd name="T22" fmla="*/ 9 w 884"/>
                <a:gd name="T23" fmla="*/ 303 h 303"/>
                <a:gd name="T24" fmla="*/ 4 w 884"/>
                <a:gd name="T25" fmla="*/ 302 h 303"/>
                <a:gd name="T26" fmla="*/ 0 w 884"/>
                <a:gd name="T27" fmla="*/ 298 h 303"/>
                <a:gd name="T28" fmla="*/ 2 w 884"/>
                <a:gd name="T29" fmla="*/ 293 h 303"/>
                <a:gd name="T30" fmla="*/ 35 w 884"/>
                <a:gd name="T31" fmla="*/ 250 h 303"/>
                <a:gd name="T32" fmla="*/ 38 w 884"/>
                <a:gd name="T33" fmla="*/ 227 h 303"/>
                <a:gd name="T34" fmla="*/ 37 w 884"/>
                <a:gd name="T35" fmla="*/ 56 h 303"/>
                <a:gd name="T36" fmla="*/ 83 w 884"/>
                <a:gd name="T37" fmla="*/ 2 h 303"/>
                <a:gd name="T38" fmla="*/ 106 w 884"/>
                <a:gd name="T39" fmla="*/ 0 h 303"/>
                <a:gd name="T40" fmla="*/ 460 w 884"/>
                <a:gd name="T41" fmla="*/ 0 h 303"/>
                <a:gd name="T42" fmla="*/ 16 w 884"/>
                <a:gd name="T43" fmla="*/ 295 h 303"/>
                <a:gd name="T44" fmla="*/ 58 w 884"/>
                <a:gd name="T45" fmla="*/ 280 h 303"/>
                <a:gd name="T46" fmla="*/ 65 w 884"/>
                <a:gd name="T47" fmla="*/ 278 h 303"/>
                <a:gd name="T48" fmla="*/ 93 w 884"/>
                <a:gd name="T49" fmla="*/ 287 h 303"/>
                <a:gd name="T50" fmla="*/ 148 w 884"/>
                <a:gd name="T51" fmla="*/ 288 h 303"/>
                <a:gd name="T52" fmla="*/ 805 w 884"/>
                <a:gd name="T53" fmla="*/ 288 h 303"/>
                <a:gd name="T54" fmla="*/ 831 w 884"/>
                <a:gd name="T55" fmla="*/ 287 h 303"/>
                <a:gd name="T56" fmla="*/ 875 w 884"/>
                <a:gd name="T57" fmla="*/ 244 h 303"/>
                <a:gd name="T58" fmla="*/ 875 w 884"/>
                <a:gd name="T59" fmla="*/ 52 h 303"/>
                <a:gd name="T60" fmla="*/ 865 w 884"/>
                <a:gd name="T61" fmla="*/ 28 h 303"/>
                <a:gd name="T62" fmla="*/ 818 w 884"/>
                <a:gd name="T63" fmla="*/ 8 h 303"/>
                <a:gd name="T64" fmla="*/ 135 w 884"/>
                <a:gd name="T65" fmla="*/ 9 h 303"/>
                <a:gd name="T66" fmla="*/ 91 w 884"/>
                <a:gd name="T67" fmla="*/ 9 h 303"/>
                <a:gd name="T68" fmla="*/ 46 w 884"/>
                <a:gd name="T69" fmla="*/ 52 h 303"/>
                <a:gd name="T70" fmla="*/ 46 w 884"/>
                <a:gd name="T71" fmla="*/ 231 h 303"/>
                <a:gd name="T72" fmla="*/ 45 w 884"/>
                <a:gd name="T73" fmla="*/ 246 h 303"/>
                <a:gd name="T74" fmla="*/ 16 w 884"/>
                <a:gd name="T75" fmla="*/ 29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4" h="303">
                  <a:moveTo>
                    <a:pt x="460" y="0"/>
                  </a:moveTo>
                  <a:cubicBezTo>
                    <a:pt x="578" y="0"/>
                    <a:pt x="696" y="0"/>
                    <a:pt x="814" y="0"/>
                  </a:cubicBezTo>
                  <a:cubicBezTo>
                    <a:pt x="831" y="0"/>
                    <a:pt x="847" y="3"/>
                    <a:pt x="862" y="14"/>
                  </a:cubicBezTo>
                  <a:cubicBezTo>
                    <a:pt x="876" y="24"/>
                    <a:pt x="884" y="38"/>
                    <a:pt x="884" y="56"/>
                  </a:cubicBezTo>
                  <a:cubicBezTo>
                    <a:pt x="884" y="117"/>
                    <a:pt x="883" y="179"/>
                    <a:pt x="884" y="240"/>
                  </a:cubicBezTo>
                  <a:cubicBezTo>
                    <a:pt x="884" y="269"/>
                    <a:pt x="862" y="288"/>
                    <a:pt x="837" y="294"/>
                  </a:cubicBezTo>
                  <a:cubicBezTo>
                    <a:pt x="829" y="296"/>
                    <a:pt x="821" y="296"/>
                    <a:pt x="814" y="296"/>
                  </a:cubicBezTo>
                  <a:cubicBezTo>
                    <a:pt x="593" y="296"/>
                    <a:pt x="373" y="296"/>
                    <a:pt x="153" y="296"/>
                  </a:cubicBezTo>
                  <a:cubicBezTo>
                    <a:pt x="132" y="296"/>
                    <a:pt x="112" y="296"/>
                    <a:pt x="91" y="295"/>
                  </a:cubicBezTo>
                  <a:cubicBezTo>
                    <a:pt x="83" y="294"/>
                    <a:pt x="75" y="290"/>
                    <a:pt x="67" y="288"/>
                  </a:cubicBezTo>
                  <a:cubicBezTo>
                    <a:pt x="65" y="288"/>
                    <a:pt x="61" y="288"/>
                    <a:pt x="60" y="289"/>
                  </a:cubicBezTo>
                  <a:cubicBezTo>
                    <a:pt x="44" y="299"/>
                    <a:pt x="27" y="303"/>
                    <a:pt x="9" y="303"/>
                  </a:cubicBezTo>
                  <a:cubicBezTo>
                    <a:pt x="7" y="303"/>
                    <a:pt x="5" y="302"/>
                    <a:pt x="4" y="302"/>
                  </a:cubicBezTo>
                  <a:cubicBezTo>
                    <a:pt x="2" y="301"/>
                    <a:pt x="0" y="299"/>
                    <a:pt x="0" y="298"/>
                  </a:cubicBezTo>
                  <a:cubicBezTo>
                    <a:pt x="0" y="296"/>
                    <a:pt x="1" y="294"/>
                    <a:pt x="2" y="293"/>
                  </a:cubicBezTo>
                  <a:cubicBezTo>
                    <a:pt x="20" y="283"/>
                    <a:pt x="28" y="267"/>
                    <a:pt x="35" y="250"/>
                  </a:cubicBezTo>
                  <a:cubicBezTo>
                    <a:pt x="38" y="243"/>
                    <a:pt x="38" y="235"/>
                    <a:pt x="38" y="227"/>
                  </a:cubicBezTo>
                  <a:cubicBezTo>
                    <a:pt x="38" y="170"/>
                    <a:pt x="38" y="113"/>
                    <a:pt x="37" y="56"/>
                  </a:cubicBezTo>
                  <a:cubicBezTo>
                    <a:pt x="37" y="31"/>
                    <a:pt x="57" y="8"/>
                    <a:pt x="83" y="2"/>
                  </a:cubicBezTo>
                  <a:cubicBezTo>
                    <a:pt x="91" y="1"/>
                    <a:pt x="99" y="0"/>
                    <a:pt x="106" y="0"/>
                  </a:cubicBezTo>
                  <a:cubicBezTo>
                    <a:pt x="224" y="0"/>
                    <a:pt x="342" y="0"/>
                    <a:pt x="460" y="0"/>
                  </a:cubicBezTo>
                  <a:close/>
                  <a:moveTo>
                    <a:pt x="16" y="295"/>
                  </a:moveTo>
                  <a:cubicBezTo>
                    <a:pt x="32" y="293"/>
                    <a:pt x="46" y="290"/>
                    <a:pt x="58" y="280"/>
                  </a:cubicBezTo>
                  <a:cubicBezTo>
                    <a:pt x="60" y="278"/>
                    <a:pt x="64" y="277"/>
                    <a:pt x="65" y="278"/>
                  </a:cubicBezTo>
                  <a:cubicBezTo>
                    <a:pt x="74" y="284"/>
                    <a:pt x="83" y="286"/>
                    <a:pt x="93" y="287"/>
                  </a:cubicBezTo>
                  <a:cubicBezTo>
                    <a:pt x="112" y="288"/>
                    <a:pt x="130" y="288"/>
                    <a:pt x="148" y="288"/>
                  </a:cubicBezTo>
                  <a:cubicBezTo>
                    <a:pt x="367" y="288"/>
                    <a:pt x="586" y="288"/>
                    <a:pt x="805" y="288"/>
                  </a:cubicBezTo>
                  <a:cubicBezTo>
                    <a:pt x="814" y="288"/>
                    <a:pt x="823" y="288"/>
                    <a:pt x="831" y="287"/>
                  </a:cubicBezTo>
                  <a:cubicBezTo>
                    <a:pt x="855" y="284"/>
                    <a:pt x="875" y="264"/>
                    <a:pt x="875" y="244"/>
                  </a:cubicBezTo>
                  <a:cubicBezTo>
                    <a:pt x="875" y="180"/>
                    <a:pt x="875" y="116"/>
                    <a:pt x="875" y="52"/>
                  </a:cubicBezTo>
                  <a:cubicBezTo>
                    <a:pt x="875" y="43"/>
                    <a:pt x="872" y="35"/>
                    <a:pt x="865" y="28"/>
                  </a:cubicBezTo>
                  <a:cubicBezTo>
                    <a:pt x="852" y="14"/>
                    <a:pt x="836" y="8"/>
                    <a:pt x="818" y="8"/>
                  </a:cubicBezTo>
                  <a:cubicBezTo>
                    <a:pt x="590" y="8"/>
                    <a:pt x="362" y="8"/>
                    <a:pt x="135" y="9"/>
                  </a:cubicBezTo>
                  <a:cubicBezTo>
                    <a:pt x="120" y="9"/>
                    <a:pt x="106" y="9"/>
                    <a:pt x="91" y="9"/>
                  </a:cubicBezTo>
                  <a:cubicBezTo>
                    <a:pt x="67" y="11"/>
                    <a:pt x="46" y="31"/>
                    <a:pt x="46" y="52"/>
                  </a:cubicBezTo>
                  <a:cubicBezTo>
                    <a:pt x="46" y="112"/>
                    <a:pt x="46" y="171"/>
                    <a:pt x="46" y="231"/>
                  </a:cubicBezTo>
                  <a:cubicBezTo>
                    <a:pt x="46" y="236"/>
                    <a:pt x="46" y="241"/>
                    <a:pt x="45" y="246"/>
                  </a:cubicBezTo>
                  <a:cubicBezTo>
                    <a:pt x="40" y="264"/>
                    <a:pt x="30" y="279"/>
                    <a:pt x="16" y="29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sḷidê">
              <a:extLst>
                <a:ext uri="{FF2B5EF4-FFF2-40B4-BE49-F238E27FC236}">
                  <a16:creationId xmlns:a16="http://schemas.microsoft.com/office/drawing/2014/main" id="{C4C08BD1-9E51-4FC1-92E9-D55DC815A10B}"/>
                </a:ext>
              </a:extLst>
            </p:cNvPr>
            <p:cNvSpPr/>
            <p:nvPr/>
          </p:nvSpPr>
          <p:spPr bwMode="auto">
            <a:xfrm>
              <a:off x="5957888" y="1673225"/>
              <a:ext cx="2413000" cy="804863"/>
            </a:xfrm>
            <a:custGeom>
              <a:avLst/>
              <a:gdLst>
                <a:gd name="T0" fmla="*/ 0 w 859"/>
                <a:gd name="T1" fmla="*/ 287 h 287"/>
                <a:gd name="T2" fmla="*/ 29 w 859"/>
                <a:gd name="T3" fmla="*/ 238 h 287"/>
                <a:gd name="T4" fmla="*/ 30 w 859"/>
                <a:gd name="T5" fmla="*/ 223 h 287"/>
                <a:gd name="T6" fmla="*/ 30 w 859"/>
                <a:gd name="T7" fmla="*/ 44 h 287"/>
                <a:gd name="T8" fmla="*/ 75 w 859"/>
                <a:gd name="T9" fmla="*/ 1 h 287"/>
                <a:gd name="T10" fmla="*/ 119 w 859"/>
                <a:gd name="T11" fmla="*/ 1 h 287"/>
                <a:gd name="T12" fmla="*/ 802 w 859"/>
                <a:gd name="T13" fmla="*/ 0 h 287"/>
                <a:gd name="T14" fmla="*/ 849 w 859"/>
                <a:gd name="T15" fmla="*/ 20 h 287"/>
                <a:gd name="T16" fmla="*/ 859 w 859"/>
                <a:gd name="T17" fmla="*/ 44 h 287"/>
                <a:gd name="T18" fmla="*/ 859 w 859"/>
                <a:gd name="T19" fmla="*/ 236 h 287"/>
                <a:gd name="T20" fmla="*/ 815 w 859"/>
                <a:gd name="T21" fmla="*/ 279 h 287"/>
                <a:gd name="T22" fmla="*/ 789 w 859"/>
                <a:gd name="T23" fmla="*/ 280 h 287"/>
                <a:gd name="T24" fmla="*/ 132 w 859"/>
                <a:gd name="T25" fmla="*/ 280 h 287"/>
                <a:gd name="T26" fmla="*/ 77 w 859"/>
                <a:gd name="T27" fmla="*/ 279 h 287"/>
                <a:gd name="T28" fmla="*/ 49 w 859"/>
                <a:gd name="T29" fmla="*/ 270 h 287"/>
                <a:gd name="T30" fmla="*/ 42 w 859"/>
                <a:gd name="T31" fmla="*/ 272 h 287"/>
                <a:gd name="T32" fmla="*/ 0 w 859"/>
                <a:gd name="T33"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9" h="287">
                  <a:moveTo>
                    <a:pt x="0" y="287"/>
                  </a:moveTo>
                  <a:cubicBezTo>
                    <a:pt x="14" y="271"/>
                    <a:pt x="24" y="256"/>
                    <a:pt x="29" y="238"/>
                  </a:cubicBezTo>
                  <a:cubicBezTo>
                    <a:pt x="30" y="233"/>
                    <a:pt x="30" y="228"/>
                    <a:pt x="30" y="223"/>
                  </a:cubicBezTo>
                  <a:cubicBezTo>
                    <a:pt x="30" y="163"/>
                    <a:pt x="30" y="104"/>
                    <a:pt x="30" y="44"/>
                  </a:cubicBezTo>
                  <a:cubicBezTo>
                    <a:pt x="30" y="23"/>
                    <a:pt x="51" y="3"/>
                    <a:pt x="75" y="1"/>
                  </a:cubicBezTo>
                  <a:cubicBezTo>
                    <a:pt x="90" y="1"/>
                    <a:pt x="104" y="1"/>
                    <a:pt x="119" y="1"/>
                  </a:cubicBezTo>
                  <a:cubicBezTo>
                    <a:pt x="346" y="0"/>
                    <a:pt x="574" y="0"/>
                    <a:pt x="802" y="0"/>
                  </a:cubicBezTo>
                  <a:cubicBezTo>
                    <a:pt x="820" y="0"/>
                    <a:pt x="836" y="6"/>
                    <a:pt x="849" y="20"/>
                  </a:cubicBezTo>
                  <a:cubicBezTo>
                    <a:pt x="856" y="27"/>
                    <a:pt x="859" y="35"/>
                    <a:pt x="859" y="44"/>
                  </a:cubicBezTo>
                  <a:cubicBezTo>
                    <a:pt x="859" y="108"/>
                    <a:pt x="859" y="172"/>
                    <a:pt x="859" y="236"/>
                  </a:cubicBezTo>
                  <a:cubicBezTo>
                    <a:pt x="859" y="256"/>
                    <a:pt x="839" y="276"/>
                    <a:pt x="815" y="279"/>
                  </a:cubicBezTo>
                  <a:cubicBezTo>
                    <a:pt x="807" y="280"/>
                    <a:pt x="798" y="280"/>
                    <a:pt x="789" y="280"/>
                  </a:cubicBezTo>
                  <a:cubicBezTo>
                    <a:pt x="570" y="280"/>
                    <a:pt x="351" y="280"/>
                    <a:pt x="132" y="280"/>
                  </a:cubicBezTo>
                  <a:cubicBezTo>
                    <a:pt x="114" y="280"/>
                    <a:pt x="96" y="280"/>
                    <a:pt x="77" y="279"/>
                  </a:cubicBezTo>
                  <a:cubicBezTo>
                    <a:pt x="67" y="278"/>
                    <a:pt x="58" y="276"/>
                    <a:pt x="49" y="270"/>
                  </a:cubicBezTo>
                  <a:cubicBezTo>
                    <a:pt x="48" y="269"/>
                    <a:pt x="44" y="270"/>
                    <a:pt x="42" y="272"/>
                  </a:cubicBezTo>
                  <a:cubicBezTo>
                    <a:pt x="30" y="282"/>
                    <a:pt x="16" y="285"/>
                    <a:pt x="0" y="287"/>
                  </a:cubicBezTo>
                  <a:close/>
                </a:path>
              </a:pathLst>
            </a:custGeom>
            <a:solidFill>
              <a:srgbClr val="9CDB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Sḻïḑè">
              <a:extLst>
                <a:ext uri="{FF2B5EF4-FFF2-40B4-BE49-F238E27FC236}">
                  <a16:creationId xmlns:a16="http://schemas.microsoft.com/office/drawing/2014/main" id="{A1AB5DF6-B4C4-4220-896B-DCFDD3510639}"/>
                </a:ext>
              </a:extLst>
            </p:cNvPr>
            <p:cNvSpPr/>
            <p:nvPr/>
          </p:nvSpPr>
          <p:spPr bwMode="auto">
            <a:xfrm>
              <a:off x="4910138" y="3754438"/>
              <a:ext cx="25400" cy="785813"/>
            </a:xfrm>
            <a:custGeom>
              <a:avLst/>
              <a:gdLst>
                <a:gd name="T0" fmla="*/ 0 w 9"/>
                <a:gd name="T1" fmla="*/ 0 h 280"/>
                <a:gd name="T2" fmla="*/ 0 w 9"/>
                <a:gd name="T3" fmla="*/ 280 h 280"/>
                <a:gd name="T4" fmla="*/ 9 w 9"/>
                <a:gd name="T5" fmla="*/ 280 h 280"/>
                <a:gd name="T6" fmla="*/ 8 w 9"/>
                <a:gd name="T7" fmla="*/ 29 h 280"/>
                <a:gd name="T8" fmla="*/ 8 w 9"/>
                <a:gd name="T9" fmla="*/ 0 h 280"/>
                <a:gd name="T10" fmla="*/ 0 w 9"/>
                <a:gd name="T11" fmla="*/ 0 h 280"/>
              </a:gdLst>
              <a:ahLst/>
              <a:cxnLst>
                <a:cxn ang="0">
                  <a:pos x="T0" y="T1"/>
                </a:cxn>
                <a:cxn ang="0">
                  <a:pos x="T2" y="T3"/>
                </a:cxn>
                <a:cxn ang="0">
                  <a:pos x="T4" y="T5"/>
                </a:cxn>
                <a:cxn ang="0">
                  <a:pos x="T6" y="T7"/>
                </a:cxn>
                <a:cxn ang="0">
                  <a:pos x="T8" y="T9"/>
                </a:cxn>
                <a:cxn ang="0">
                  <a:pos x="T10" y="T11"/>
                </a:cxn>
              </a:cxnLst>
              <a:rect l="0" t="0" r="r" b="b"/>
              <a:pathLst>
                <a:path w="9" h="280">
                  <a:moveTo>
                    <a:pt x="0" y="0"/>
                  </a:moveTo>
                  <a:cubicBezTo>
                    <a:pt x="0" y="280"/>
                    <a:pt x="0" y="280"/>
                    <a:pt x="0" y="280"/>
                  </a:cubicBezTo>
                  <a:cubicBezTo>
                    <a:pt x="3" y="280"/>
                    <a:pt x="6" y="280"/>
                    <a:pt x="9" y="280"/>
                  </a:cubicBezTo>
                  <a:cubicBezTo>
                    <a:pt x="9" y="196"/>
                    <a:pt x="9" y="113"/>
                    <a:pt x="8" y="29"/>
                  </a:cubicBezTo>
                  <a:cubicBezTo>
                    <a:pt x="8" y="19"/>
                    <a:pt x="8" y="10"/>
                    <a:pt x="8" y="0"/>
                  </a:cubicBezTo>
                  <a:cubicBezTo>
                    <a:pt x="6" y="0"/>
                    <a:pt x="3" y="0"/>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ṥ1iḑê">
              <a:extLst>
                <a:ext uri="{FF2B5EF4-FFF2-40B4-BE49-F238E27FC236}">
                  <a16:creationId xmlns:a16="http://schemas.microsoft.com/office/drawing/2014/main" id="{CFC441CA-5D46-40E2-AC67-7051AD15C207}"/>
                </a:ext>
              </a:extLst>
            </p:cNvPr>
            <p:cNvSpPr/>
            <p:nvPr/>
          </p:nvSpPr>
          <p:spPr bwMode="auto">
            <a:xfrm>
              <a:off x="4933951" y="3754438"/>
              <a:ext cx="157163" cy="785813"/>
            </a:xfrm>
            <a:custGeom>
              <a:avLst/>
              <a:gdLst>
                <a:gd name="T0" fmla="*/ 0 w 56"/>
                <a:gd name="T1" fmla="*/ 0 h 280"/>
                <a:gd name="T2" fmla="*/ 0 w 56"/>
                <a:gd name="T3" fmla="*/ 29 h 280"/>
                <a:gd name="T4" fmla="*/ 1 w 56"/>
                <a:gd name="T5" fmla="*/ 280 h 280"/>
                <a:gd name="T6" fmla="*/ 22 w 56"/>
                <a:gd name="T7" fmla="*/ 280 h 280"/>
                <a:gd name="T8" fmla="*/ 56 w 56"/>
                <a:gd name="T9" fmla="*/ 280 h 280"/>
                <a:gd name="T10" fmla="*/ 56 w 56"/>
                <a:gd name="T11" fmla="*/ 260 h 280"/>
                <a:gd name="T12" fmla="*/ 56 w 56"/>
                <a:gd name="T13" fmla="*/ 0 h 280"/>
                <a:gd name="T14" fmla="*/ 0 w 56"/>
                <a:gd name="T15" fmla="*/ 0 h 2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80">
                  <a:moveTo>
                    <a:pt x="0" y="0"/>
                  </a:moveTo>
                  <a:cubicBezTo>
                    <a:pt x="0" y="10"/>
                    <a:pt x="0" y="19"/>
                    <a:pt x="0" y="29"/>
                  </a:cubicBezTo>
                  <a:cubicBezTo>
                    <a:pt x="1" y="113"/>
                    <a:pt x="1" y="196"/>
                    <a:pt x="1" y="280"/>
                  </a:cubicBezTo>
                  <a:cubicBezTo>
                    <a:pt x="8" y="280"/>
                    <a:pt x="15" y="280"/>
                    <a:pt x="22" y="280"/>
                  </a:cubicBezTo>
                  <a:cubicBezTo>
                    <a:pt x="34" y="280"/>
                    <a:pt x="45" y="280"/>
                    <a:pt x="56" y="280"/>
                  </a:cubicBezTo>
                  <a:cubicBezTo>
                    <a:pt x="56" y="273"/>
                    <a:pt x="56" y="267"/>
                    <a:pt x="56" y="260"/>
                  </a:cubicBezTo>
                  <a:cubicBezTo>
                    <a:pt x="56" y="174"/>
                    <a:pt x="56" y="87"/>
                    <a:pt x="56" y="0"/>
                  </a:cubicBezTo>
                  <a:cubicBezTo>
                    <a:pt x="38" y="0"/>
                    <a:pt x="19" y="0"/>
                    <a:pt x="0"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Slïḋè">
              <a:extLst>
                <a:ext uri="{FF2B5EF4-FFF2-40B4-BE49-F238E27FC236}">
                  <a16:creationId xmlns:a16="http://schemas.microsoft.com/office/drawing/2014/main" id="{379CA889-79CC-4FB6-8F21-95B39DE140DA}"/>
                </a:ext>
              </a:extLst>
            </p:cNvPr>
            <p:cNvSpPr/>
            <p:nvPr/>
          </p:nvSpPr>
          <p:spPr bwMode="auto">
            <a:xfrm>
              <a:off x="5091113" y="3754438"/>
              <a:ext cx="26988" cy="785813"/>
            </a:xfrm>
            <a:custGeom>
              <a:avLst/>
              <a:gdLst>
                <a:gd name="T0" fmla="*/ 0 w 10"/>
                <a:gd name="T1" fmla="*/ 0 h 280"/>
                <a:gd name="T2" fmla="*/ 0 w 10"/>
                <a:gd name="T3" fmla="*/ 260 h 280"/>
                <a:gd name="T4" fmla="*/ 0 w 10"/>
                <a:gd name="T5" fmla="*/ 280 h 280"/>
                <a:gd name="T6" fmla="*/ 10 w 10"/>
                <a:gd name="T7" fmla="*/ 280 h 280"/>
                <a:gd name="T8" fmla="*/ 10 w 10"/>
                <a:gd name="T9" fmla="*/ 0 h 280"/>
                <a:gd name="T10" fmla="*/ 0 w 10"/>
                <a:gd name="T11" fmla="*/ 0 h 280"/>
              </a:gdLst>
              <a:ahLst/>
              <a:cxnLst>
                <a:cxn ang="0">
                  <a:pos x="T0" y="T1"/>
                </a:cxn>
                <a:cxn ang="0">
                  <a:pos x="T2" y="T3"/>
                </a:cxn>
                <a:cxn ang="0">
                  <a:pos x="T4" y="T5"/>
                </a:cxn>
                <a:cxn ang="0">
                  <a:pos x="T6" y="T7"/>
                </a:cxn>
                <a:cxn ang="0">
                  <a:pos x="T8" y="T9"/>
                </a:cxn>
                <a:cxn ang="0">
                  <a:pos x="T10" y="T11"/>
                </a:cxn>
              </a:cxnLst>
              <a:rect l="0" t="0" r="r" b="b"/>
              <a:pathLst>
                <a:path w="10" h="280">
                  <a:moveTo>
                    <a:pt x="0" y="0"/>
                  </a:moveTo>
                  <a:cubicBezTo>
                    <a:pt x="0" y="87"/>
                    <a:pt x="0" y="174"/>
                    <a:pt x="0" y="260"/>
                  </a:cubicBezTo>
                  <a:cubicBezTo>
                    <a:pt x="0" y="267"/>
                    <a:pt x="0" y="273"/>
                    <a:pt x="0" y="280"/>
                  </a:cubicBezTo>
                  <a:cubicBezTo>
                    <a:pt x="4" y="280"/>
                    <a:pt x="7" y="280"/>
                    <a:pt x="10" y="280"/>
                  </a:cubicBezTo>
                  <a:cubicBezTo>
                    <a:pt x="10" y="187"/>
                    <a:pt x="10" y="94"/>
                    <a:pt x="10" y="0"/>
                  </a:cubicBezTo>
                  <a:cubicBezTo>
                    <a:pt x="7" y="0"/>
                    <a:pt x="4" y="0"/>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ŝļïḑê">
              <a:extLst>
                <a:ext uri="{FF2B5EF4-FFF2-40B4-BE49-F238E27FC236}">
                  <a16:creationId xmlns:a16="http://schemas.microsoft.com/office/drawing/2014/main" id="{6F1E9941-52B5-4470-B153-A4735DD0A13F}"/>
                </a:ext>
              </a:extLst>
            </p:cNvPr>
            <p:cNvSpPr/>
            <p:nvPr/>
          </p:nvSpPr>
          <p:spPr bwMode="auto">
            <a:xfrm>
              <a:off x="5118101" y="3754438"/>
              <a:ext cx="949325" cy="804863"/>
            </a:xfrm>
            <a:custGeom>
              <a:avLst/>
              <a:gdLst>
                <a:gd name="T0" fmla="*/ 0 w 338"/>
                <a:gd name="T1" fmla="*/ 0 h 287"/>
                <a:gd name="T2" fmla="*/ 0 w 338"/>
                <a:gd name="T3" fmla="*/ 280 h 287"/>
                <a:gd name="T4" fmla="*/ 213 w 338"/>
                <a:gd name="T5" fmla="*/ 280 h 287"/>
                <a:gd name="T6" fmla="*/ 265 w 338"/>
                <a:gd name="T7" fmla="*/ 279 h 287"/>
                <a:gd name="T8" fmla="*/ 291 w 338"/>
                <a:gd name="T9" fmla="*/ 270 h 287"/>
                <a:gd name="T10" fmla="*/ 293 w 338"/>
                <a:gd name="T11" fmla="*/ 269 h 287"/>
                <a:gd name="T12" fmla="*/ 298 w 338"/>
                <a:gd name="T13" fmla="*/ 272 h 287"/>
                <a:gd name="T14" fmla="*/ 338 w 338"/>
                <a:gd name="T15" fmla="*/ 287 h 287"/>
                <a:gd name="T16" fmla="*/ 311 w 338"/>
                <a:gd name="T17" fmla="*/ 238 h 287"/>
                <a:gd name="T18" fmla="*/ 310 w 338"/>
                <a:gd name="T19" fmla="*/ 223 h 287"/>
                <a:gd name="T20" fmla="*/ 309 w 338"/>
                <a:gd name="T21" fmla="*/ 44 h 287"/>
                <a:gd name="T22" fmla="*/ 267 w 338"/>
                <a:gd name="T23" fmla="*/ 1 h 287"/>
                <a:gd name="T24" fmla="*/ 226 w 338"/>
                <a:gd name="T25" fmla="*/ 1 h 287"/>
                <a:gd name="T26" fmla="*/ 0 w 338"/>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287">
                  <a:moveTo>
                    <a:pt x="0" y="0"/>
                  </a:moveTo>
                  <a:cubicBezTo>
                    <a:pt x="0" y="94"/>
                    <a:pt x="0" y="187"/>
                    <a:pt x="0" y="280"/>
                  </a:cubicBezTo>
                  <a:cubicBezTo>
                    <a:pt x="71" y="280"/>
                    <a:pt x="142" y="280"/>
                    <a:pt x="213" y="280"/>
                  </a:cubicBezTo>
                  <a:cubicBezTo>
                    <a:pt x="231" y="280"/>
                    <a:pt x="248" y="280"/>
                    <a:pt x="265" y="279"/>
                  </a:cubicBezTo>
                  <a:cubicBezTo>
                    <a:pt x="274" y="278"/>
                    <a:pt x="283" y="276"/>
                    <a:pt x="291" y="270"/>
                  </a:cubicBezTo>
                  <a:cubicBezTo>
                    <a:pt x="292" y="269"/>
                    <a:pt x="292" y="269"/>
                    <a:pt x="293" y="269"/>
                  </a:cubicBezTo>
                  <a:cubicBezTo>
                    <a:pt x="294" y="269"/>
                    <a:pt x="297" y="270"/>
                    <a:pt x="298" y="272"/>
                  </a:cubicBezTo>
                  <a:cubicBezTo>
                    <a:pt x="309" y="282"/>
                    <a:pt x="323" y="285"/>
                    <a:pt x="338" y="287"/>
                  </a:cubicBezTo>
                  <a:cubicBezTo>
                    <a:pt x="325" y="271"/>
                    <a:pt x="315" y="256"/>
                    <a:pt x="311" y="238"/>
                  </a:cubicBezTo>
                  <a:cubicBezTo>
                    <a:pt x="309" y="233"/>
                    <a:pt x="310" y="228"/>
                    <a:pt x="310" y="223"/>
                  </a:cubicBezTo>
                  <a:cubicBezTo>
                    <a:pt x="310" y="163"/>
                    <a:pt x="310" y="104"/>
                    <a:pt x="309" y="44"/>
                  </a:cubicBezTo>
                  <a:cubicBezTo>
                    <a:pt x="309" y="23"/>
                    <a:pt x="289" y="3"/>
                    <a:pt x="267" y="1"/>
                  </a:cubicBezTo>
                  <a:cubicBezTo>
                    <a:pt x="253" y="1"/>
                    <a:pt x="240" y="1"/>
                    <a:pt x="226" y="1"/>
                  </a:cubicBezTo>
                  <a:cubicBezTo>
                    <a:pt x="151" y="1"/>
                    <a:pt x="75" y="0"/>
                    <a:pt x="0"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ṣ1ídè">
              <a:extLst>
                <a:ext uri="{FF2B5EF4-FFF2-40B4-BE49-F238E27FC236}">
                  <a16:creationId xmlns:a16="http://schemas.microsoft.com/office/drawing/2014/main" id="{1C3CB36D-48E9-4F78-AA2C-A9C1C02478C7}"/>
                </a:ext>
              </a:extLst>
            </p:cNvPr>
            <p:cNvSpPr/>
            <p:nvPr/>
          </p:nvSpPr>
          <p:spPr bwMode="auto">
            <a:xfrm>
              <a:off x="3792538" y="3659188"/>
              <a:ext cx="2354263" cy="808038"/>
            </a:xfrm>
            <a:custGeom>
              <a:avLst/>
              <a:gdLst>
                <a:gd name="T0" fmla="*/ 401 w 838"/>
                <a:gd name="T1" fmla="*/ 0 h 288"/>
                <a:gd name="T2" fmla="*/ 736 w 838"/>
                <a:gd name="T3" fmla="*/ 0 h 288"/>
                <a:gd name="T4" fmla="*/ 758 w 838"/>
                <a:gd name="T5" fmla="*/ 2 h 288"/>
                <a:gd name="T6" fmla="*/ 802 w 838"/>
                <a:gd name="T7" fmla="*/ 53 h 288"/>
                <a:gd name="T8" fmla="*/ 801 w 838"/>
                <a:gd name="T9" fmla="*/ 216 h 288"/>
                <a:gd name="T10" fmla="*/ 804 w 838"/>
                <a:gd name="T11" fmla="*/ 237 h 288"/>
                <a:gd name="T12" fmla="*/ 835 w 838"/>
                <a:gd name="T13" fmla="*/ 278 h 288"/>
                <a:gd name="T14" fmla="*/ 837 w 838"/>
                <a:gd name="T15" fmla="*/ 283 h 288"/>
                <a:gd name="T16" fmla="*/ 834 w 838"/>
                <a:gd name="T17" fmla="*/ 286 h 288"/>
                <a:gd name="T18" fmla="*/ 829 w 838"/>
                <a:gd name="T19" fmla="*/ 287 h 288"/>
                <a:gd name="T20" fmla="*/ 781 w 838"/>
                <a:gd name="T21" fmla="*/ 274 h 288"/>
                <a:gd name="T22" fmla="*/ 774 w 838"/>
                <a:gd name="T23" fmla="*/ 274 h 288"/>
                <a:gd name="T24" fmla="*/ 751 w 838"/>
                <a:gd name="T25" fmla="*/ 279 h 288"/>
                <a:gd name="T26" fmla="*/ 692 w 838"/>
                <a:gd name="T27" fmla="*/ 281 h 288"/>
                <a:gd name="T28" fmla="*/ 66 w 838"/>
                <a:gd name="T29" fmla="*/ 281 h 288"/>
                <a:gd name="T30" fmla="*/ 44 w 838"/>
                <a:gd name="T31" fmla="*/ 279 h 288"/>
                <a:gd name="T32" fmla="*/ 0 w 838"/>
                <a:gd name="T33" fmla="*/ 228 h 288"/>
                <a:gd name="T34" fmla="*/ 0 w 838"/>
                <a:gd name="T35" fmla="*/ 53 h 288"/>
                <a:gd name="T36" fmla="*/ 20 w 838"/>
                <a:gd name="T37" fmla="*/ 13 h 288"/>
                <a:gd name="T38" fmla="*/ 65 w 838"/>
                <a:gd name="T39" fmla="*/ 0 h 288"/>
                <a:gd name="T40" fmla="*/ 401 w 838"/>
                <a:gd name="T41" fmla="*/ 0 h 288"/>
                <a:gd name="T42" fmla="*/ 795 w 838"/>
                <a:gd name="T43" fmla="*/ 233 h 288"/>
                <a:gd name="T44" fmla="*/ 794 w 838"/>
                <a:gd name="T45" fmla="*/ 219 h 288"/>
                <a:gd name="T46" fmla="*/ 793 w 838"/>
                <a:gd name="T47" fmla="*/ 50 h 288"/>
                <a:gd name="T48" fmla="*/ 751 w 838"/>
                <a:gd name="T49" fmla="*/ 9 h 288"/>
                <a:gd name="T50" fmla="*/ 710 w 838"/>
                <a:gd name="T51" fmla="*/ 8 h 288"/>
                <a:gd name="T52" fmla="*/ 62 w 838"/>
                <a:gd name="T53" fmla="*/ 8 h 288"/>
                <a:gd name="T54" fmla="*/ 17 w 838"/>
                <a:gd name="T55" fmla="*/ 27 h 288"/>
                <a:gd name="T56" fmla="*/ 8 w 838"/>
                <a:gd name="T57" fmla="*/ 50 h 288"/>
                <a:gd name="T58" fmla="*/ 8 w 838"/>
                <a:gd name="T59" fmla="*/ 231 h 288"/>
                <a:gd name="T60" fmla="*/ 49 w 838"/>
                <a:gd name="T61" fmla="*/ 272 h 288"/>
                <a:gd name="T62" fmla="*/ 74 w 838"/>
                <a:gd name="T63" fmla="*/ 273 h 288"/>
                <a:gd name="T64" fmla="*/ 697 w 838"/>
                <a:gd name="T65" fmla="*/ 273 h 288"/>
                <a:gd name="T66" fmla="*/ 749 w 838"/>
                <a:gd name="T67" fmla="*/ 272 h 288"/>
                <a:gd name="T68" fmla="*/ 775 w 838"/>
                <a:gd name="T69" fmla="*/ 263 h 288"/>
                <a:gd name="T70" fmla="*/ 782 w 838"/>
                <a:gd name="T71" fmla="*/ 265 h 288"/>
                <a:gd name="T72" fmla="*/ 822 w 838"/>
                <a:gd name="T73" fmla="*/ 280 h 288"/>
                <a:gd name="T74" fmla="*/ 795 w 838"/>
                <a:gd name="T75"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8" h="288">
                  <a:moveTo>
                    <a:pt x="401" y="0"/>
                  </a:moveTo>
                  <a:cubicBezTo>
                    <a:pt x="513" y="0"/>
                    <a:pt x="624" y="0"/>
                    <a:pt x="736" y="0"/>
                  </a:cubicBezTo>
                  <a:cubicBezTo>
                    <a:pt x="744" y="0"/>
                    <a:pt x="751" y="1"/>
                    <a:pt x="758" y="2"/>
                  </a:cubicBezTo>
                  <a:cubicBezTo>
                    <a:pt x="784" y="8"/>
                    <a:pt x="802" y="30"/>
                    <a:pt x="802" y="53"/>
                  </a:cubicBezTo>
                  <a:cubicBezTo>
                    <a:pt x="801" y="107"/>
                    <a:pt x="801" y="162"/>
                    <a:pt x="801" y="216"/>
                  </a:cubicBezTo>
                  <a:cubicBezTo>
                    <a:pt x="802" y="223"/>
                    <a:pt x="801" y="231"/>
                    <a:pt x="804" y="237"/>
                  </a:cubicBezTo>
                  <a:cubicBezTo>
                    <a:pt x="811" y="253"/>
                    <a:pt x="819" y="269"/>
                    <a:pt x="835" y="278"/>
                  </a:cubicBezTo>
                  <a:cubicBezTo>
                    <a:pt x="836" y="279"/>
                    <a:pt x="838" y="281"/>
                    <a:pt x="837" y="283"/>
                  </a:cubicBezTo>
                  <a:cubicBezTo>
                    <a:pt x="837" y="284"/>
                    <a:pt x="835" y="285"/>
                    <a:pt x="834" y="286"/>
                  </a:cubicBezTo>
                  <a:cubicBezTo>
                    <a:pt x="832" y="287"/>
                    <a:pt x="831" y="287"/>
                    <a:pt x="829" y="287"/>
                  </a:cubicBezTo>
                  <a:cubicBezTo>
                    <a:pt x="812" y="288"/>
                    <a:pt x="796" y="284"/>
                    <a:pt x="781" y="274"/>
                  </a:cubicBezTo>
                  <a:cubicBezTo>
                    <a:pt x="779" y="273"/>
                    <a:pt x="776" y="273"/>
                    <a:pt x="774" y="274"/>
                  </a:cubicBezTo>
                  <a:cubicBezTo>
                    <a:pt x="766" y="275"/>
                    <a:pt x="759" y="279"/>
                    <a:pt x="751" y="279"/>
                  </a:cubicBezTo>
                  <a:cubicBezTo>
                    <a:pt x="731" y="281"/>
                    <a:pt x="712" y="281"/>
                    <a:pt x="692" y="281"/>
                  </a:cubicBezTo>
                  <a:cubicBezTo>
                    <a:pt x="483" y="281"/>
                    <a:pt x="275" y="281"/>
                    <a:pt x="66" y="281"/>
                  </a:cubicBezTo>
                  <a:cubicBezTo>
                    <a:pt x="59" y="281"/>
                    <a:pt x="51" y="280"/>
                    <a:pt x="44" y="279"/>
                  </a:cubicBezTo>
                  <a:cubicBezTo>
                    <a:pt x="20" y="273"/>
                    <a:pt x="0" y="255"/>
                    <a:pt x="0" y="228"/>
                  </a:cubicBezTo>
                  <a:cubicBezTo>
                    <a:pt x="0" y="170"/>
                    <a:pt x="0" y="111"/>
                    <a:pt x="0" y="53"/>
                  </a:cubicBezTo>
                  <a:cubicBezTo>
                    <a:pt x="0" y="36"/>
                    <a:pt x="7" y="23"/>
                    <a:pt x="20" y="13"/>
                  </a:cubicBezTo>
                  <a:cubicBezTo>
                    <a:pt x="34" y="3"/>
                    <a:pt x="49" y="0"/>
                    <a:pt x="65" y="0"/>
                  </a:cubicBezTo>
                  <a:cubicBezTo>
                    <a:pt x="177" y="0"/>
                    <a:pt x="289" y="0"/>
                    <a:pt x="401" y="0"/>
                  </a:cubicBezTo>
                  <a:close/>
                  <a:moveTo>
                    <a:pt x="795" y="233"/>
                  </a:moveTo>
                  <a:cubicBezTo>
                    <a:pt x="793" y="229"/>
                    <a:pt x="794" y="224"/>
                    <a:pt x="794" y="219"/>
                  </a:cubicBezTo>
                  <a:cubicBezTo>
                    <a:pt x="794" y="162"/>
                    <a:pt x="794" y="106"/>
                    <a:pt x="793" y="50"/>
                  </a:cubicBezTo>
                  <a:cubicBezTo>
                    <a:pt x="793" y="30"/>
                    <a:pt x="773" y="11"/>
                    <a:pt x="751" y="9"/>
                  </a:cubicBezTo>
                  <a:cubicBezTo>
                    <a:pt x="737" y="8"/>
                    <a:pt x="723" y="8"/>
                    <a:pt x="710" y="8"/>
                  </a:cubicBezTo>
                  <a:cubicBezTo>
                    <a:pt x="494" y="8"/>
                    <a:pt x="278" y="8"/>
                    <a:pt x="62" y="8"/>
                  </a:cubicBezTo>
                  <a:cubicBezTo>
                    <a:pt x="45" y="8"/>
                    <a:pt x="29" y="13"/>
                    <a:pt x="17" y="27"/>
                  </a:cubicBezTo>
                  <a:cubicBezTo>
                    <a:pt x="11" y="33"/>
                    <a:pt x="8" y="41"/>
                    <a:pt x="8" y="50"/>
                  </a:cubicBezTo>
                  <a:cubicBezTo>
                    <a:pt x="8" y="110"/>
                    <a:pt x="8" y="171"/>
                    <a:pt x="8" y="231"/>
                  </a:cubicBezTo>
                  <a:cubicBezTo>
                    <a:pt x="8" y="251"/>
                    <a:pt x="27" y="270"/>
                    <a:pt x="49" y="272"/>
                  </a:cubicBezTo>
                  <a:cubicBezTo>
                    <a:pt x="57" y="273"/>
                    <a:pt x="66" y="273"/>
                    <a:pt x="74" y="273"/>
                  </a:cubicBezTo>
                  <a:cubicBezTo>
                    <a:pt x="281" y="273"/>
                    <a:pt x="489" y="273"/>
                    <a:pt x="697" y="273"/>
                  </a:cubicBezTo>
                  <a:cubicBezTo>
                    <a:pt x="714" y="273"/>
                    <a:pt x="731" y="273"/>
                    <a:pt x="749" y="272"/>
                  </a:cubicBezTo>
                  <a:cubicBezTo>
                    <a:pt x="758" y="272"/>
                    <a:pt x="767" y="269"/>
                    <a:pt x="775" y="263"/>
                  </a:cubicBezTo>
                  <a:cubicBezTo>
                    <a:pt x="776" y="263"/>
                    <a:pt x="781" y="264"/>
                    <a:pt x="782" y="265"/>
                  </a:cubicBezTo>
                  <a:cubicBezTo>
                    <a:pt x="793" y="275"/>
                    <a:pt x="807" y="278"/>
                    <a:pt x="822" y="280"/>
                  </a:cubicBezTo>
                  <a:cubicBezTo>
                    <a:pt x="809" y="265"/>
                    <a:pt x="799" y="250"/>
                    <a:pt x="795" y="2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śľîḍé">
              <a:extLst>
                <a:ext uri="{FF2B5EF4-FFF2-40B4-BE49-F238E27FC236}">
                  <a16:creationId xmlns:a16="http://schemas.microsoft.com/office/drawing/2014/main" id="{9A7EA549-004A-443A-9F40-8815AED72FCA}"/>
                </a:ext>
              </a:extLst>
            </p:cNvPr>
            <p:cNvSpPr/>
            <p:nvPr/>
          </p:nvSpPr>
          <p:spPr bwMode="auto">
            <a:xfrm>
              <a:off x="3814763" y="3681413"/>
              <a:ext cx="2287588" cy="763588"/>
            </a:xfrm>
            <a:custGeom>
              <a:avLst/>
              <a:gdLst>
                <a:gd name="T0" fmla="*/ 814 w 814"/>
                <a:gd name="T1" fmla="*/ 272 h 272"/>
                <a:gd name="T2" fmla="*/ 787 w 814"/>
                <a:gd name="T3" fmla="*/ 225 h 272"/>
                <a:gd name="T4" fmla="*/ 786 w 814"/>
                <a:gd name="T5" fmla="*/ 211 h 272"/>
                <a:gd name="T6" fmla="*/ 785 w 814"/>
                <a:gd name="T7" fmla="*/ 42 h 272"/>
                <a:gd name="T8" fmla="*/ 743 w 814"/>
                <a:gd name="T9" fmla="*/ 1 h 272"/>
                <a:gd name="T10" fmla="*/ 702 w 814"/>
                <a:gd name="T11" fmla="*/ 0 h 272"/>
                <a:gd name="T12" fmla="*/ 54 w 814"/>
                <a:gd name="T13" fmla="*/ 0 h 272"/>
                <a:gd name="T14" fmla="*/ 9 w 814"/>
                <a:gd name="T15" fmla="*/ 19 h 272"/>
                <a:gd name="T16" fmla="*/ 0 w 814"/>
                <a:gd name="T17" fmla="*/ 42 h 272"/>
                <a:gd name="T18" fmla="*/ 0 w 814"/>
                <a:gd name="T19" fmla="*/ 223 h 272"/>
                <a:gd name="T20" fmla="*/ 41 w 814"/>
                <a:gd name="T21" fmla="*/ 264 h 272"/>
                <a:gd name="T22" fmla="*/ 66 w 814"/>
                <a:gd name="T23" fmla="*/ 265 h 272"/>
                <a:gd name="T24" fmla="*/ 689 w 814"/>
                <a:gd name="T25" fmla="*/ 265 h 272"/>
                <a:gd name="T26" fmla="*/ 741 w 814"/>
                <a:gd name="T27" fmla="*/ 264 h 272"/>
                <a:gd name="T28" fmla="*/ 767 w 814"/>
                <a:gd name="T29" fmla="*/ 255 h 272"/>
                <a:gd name="T30" fmla="*/ 774 w 814"/>
                <a:gd name="T31" fmla="*/ 257 h 272"/>
                <a:gd name="T32" fmla="*/ 814 w 814"/>
                <a:gd name="T33"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4" h="272">
                  <a:moveTo>
                    <a:pt x="814" y="272"/>
                  </a:moveTo>
                  <a:cubicBezTo>
                    <a:pt x="801" y="257"/>
                    <a:pt x="791" y="242"/>
                    <a:pt x="787" y="225"/>
                  </a:cubicBezTo>
                  <a:cubicBezTo>
                    <a:pt x="785" y="221"/>
                    <a:pt x="786" y="216"/>
                    <a:pt x="786" y="211"/>
                  </a:cubicBezTo>
                  <a:cubicBezTo>
                    <a:pt x="786" y="154"/>
                    <a:pt x="786" y="98"/>
                    <a:pt x="785" y="42"/>
                  </a:cubicBezTo>
                  <a:cubicBezTo>
                    <a:pt x="785" y="22"/>
                    <a:pt x="765" y="3"/>
                    <a:pt x="743" y="1"/>
                  </a:cubicBezTo>
                  <a:cubicBezTo>
                    <a:pt x="729" y="0"/>
                    <a:pt x="715" y="0"/>
                    <a:pt x="702" y="0"/>
                  </a:cubicBezTo>
                  <a:cubicBezTo>
                    <a:pt x="486" y="0"/>
                    <a:pt x="270" y="0"/>
                    <a:pt x="54" y="0"/>
                  </a:cubicBezTo>
                  <a:cubicBezTo>
                    <a:pt x="37" y="0"/>
                    <a:pt x="21" y="5"/>
                    <a:pt x="9" y="19"/>
                  </a:cubicBezTo>
                  <a:cubicBezTo>
                    <a:pt x="3" y="25"/>
                    <a:pt x="0" y="33"/>
                    <a:pt x="0" y="42"/>
                  </a:cubicBezTo>
                  <a:cubicBezTo>
                    <a:pt x="0" y="102"/>
                    <a:pt x="0" y="163"/>
                    <a:pt x="0" y="223"/>
                  </a:cubicBezTo>
                  <a:cubicBezTo>
                    <a:pt x="0" y="243"/>
                    <a:pt x="19" y="262"/>
                    <a:pt x="41" y="264"/>
                  </a:cubicBezTo>
                  <a:cubicBezTo>
                    <a:pt x="49" y="265"/>
                    <a:pt x="58" y="265"/>
                    <a:pt x="66" y="265"/>
                  </a:cubicBezTo>
                  <a:cubicBezTo>
                    <a:pt x="273" y="265"/>
                    <a:pt x="481" y="265"/>
                    <a:pt x="689" y="265"/>
                  </a:cubicBezTo>
                  <a:cubicBezTo>
                    <a:pt x="706" y="265"/>
                    <a:pt x="723" y="265"/>
                    <a:pt x="741" y="264"/>
                  </a:cubicBezTo>
                  <a:cubicBezTo>
                    <a:pt x="750" y="264"/>
                    <a:pt x="759" y="261"/>
                    <a:pt x="767" y="255"/>
                  </a:cubicBezTo>
                  <a:cubicBezTo>
                    <a:pt x="768" y="255"/>
                    <a:pt x="773" y="256"/>
                    <a:pt x="774" y="257"/>
                  </a:cubicBezTo>
                  <a:cubicBezTo>
                    <a:pt x="785" y="267"/>
                    <a:pt x="799" y="270"/>
                    <a:pt x="814" y="272"/>
                  </a:cubicBezTo>
                  <a:close/>
                </a:path>
              </a:pathLst>
            </a:custGeom>
            <a:solidFill>
              <a:srgbClr val="43D6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ŝ1iḑé">
              <a:extLst>
                <a:ext uri="{FF2B5EF4-FFF2-40B4-BE49-F238E27FC236}">
                  <a16:creationId xmlns:a16="http://schemas.microsoft.com/office/drawing/2014/main" id="{0BB4F760-2C87-4026-98EE-87989B9B004E}"/>
                </a:ext>
              </a:extLst>
            </p:cNvPr>
            <p:cNvSpPr/>
            <p:nvPr/>
          </p:nvSpPr>
          <p:spPr>
            <a:xfrm>
              <a:off x="6146801" y="1814046"/>
              <a:ext cx="2268537" cy="523220"/>
            </a:xfrm>
            <a:prstGeom prst="rect">
              <a:avLst/>
            </a:prstGeom>
          </p:spPr>
          <p:txBody>
            <a:bodyPr wrap="square">
              <a:normAutofit fontScale="40000" lnSpcReduction="20000"/>
            </a:bodyPr>
            <a:lstStyle/>
            <a:p>
              <a:r>
                <a:rPr lang="en-US" altLang="zh-CN" sz="1400">
                  <a:solidFill>
                    <a:schemeClr val="bg1"/>
                  </a:solidFill>
                </a:rPr>
                <a:t>HELLO ! I’M CHATBOT. </a:t>
              </a:r>
              <a:br>
                <a:rPr lang="en-US" altLang="zh-CN" sz="1400">
                  <a:solidFill>
                    <a:schemeClr val="bg1"/>
                  </a:solidFill>
                </a:rPr>
              </a:br>
              <a:r>
                <a:rPr lang="en-US" altLang="zh-CN" sz="1400">
                  <a:solidFill>
                    <a:schemeClr val="bg1"/>
                  </a:solidFill>
                </a:rPr>
                <a:t>CAN I HELP YOU?</a:t>
              </a:r>
              <a:endParaRPr lang="zh-CN" altLang="en-US" sz="1400" dirty="0">
                <a:solidFill>
                  <a:schemeClr val="bg1"/>
                </a:solidFill>
              </a:endParaRPr>
            </a:p>
          </p:txBody>
        </p:sp>
        <p:sp>
          <p:nvSpPr>
            <p:cNvPr id="93" name="ïŝ1idê">
              <a:extLst>
                <a:ext uri="{FF2B5EF4-FFF2-40B4-BE49-F238E27FC236}">
                  <a16:creationId xmlns:a16="http://schemas.microsoft.com/office/drawing/2014/main" id="{3399BDB6-D614-43AA-BC57-7A82E473B0B1}"/>
                </a:ext>
              </a:extLst>
            </p:cNvPr>
            <p:cNvSpPr/>
            <p:nvPr/>
          </p:nvSpPr>
          <p:spPr>
            <a:xfrm>
              <a:off x="4054637" y="3805238"/>
              <a:ext cx="1781492" cy="523220"/>
            </a:xfrm>
            <a:prstGeom prst="rect">
              <a:avLst/>
            </a:prstGeom>
          </p:spPr>
          <p:txBody>
            <a:bodyPr wrap="square">
              <a:normAutofit fontScale="40000" lnSpcReduction="20000"/>
            </a:bodyPr>
            <a:lstStyle/>
            <a:p>
              <a:r>
                <a:rPr lang="en-US" altLang="zh-CN" sz="1400">
                  <a:solidFill>
                    <a:schemeClr val="bg1"/>
                  </a:solidFill>
                </a:rPr>
                <a:t>HELLO CHATBOT!</a:t>
              </a:r>
              <a:br>
                <a:rPr lang="en-US" altLang="zh-CN" sz="1400">
                  <a:solidFill>
                    <a:schemeClr val="bg1"/>
                  </a:solidFill>
                </a:rPr>
              </a:br>
              <a:r>
                <a:rPr lang="en-US" altLang="zh-CN" sz="1400">
                  <a:solidFill>
                    <a:schemeClr val="bg1"/>
                  </a:solidFill>
                </a:rPr>
                <a:t>YES PLEASE :)</a:t>
              </a:r>
              <a:endParaRPr lang="zh-CN" altLang="en-US" sz="1400" dirty="0">
                <a:solidFill>
                  <a:schemeClr val="bg1"/>
                </a:solidFill>
              </a:endParaRPr>
            </a:p>
          </p:txBody>
        </p:sp>
      </p:grpSp>
      <p:grpSp>
        <p:nvGrpSpPr>
          <p:cNvPr id="94" name="组合 93">
            <a:extLst>
              <a:ext uri="{FF2B5EF4-FFF2-40B4-BE49-F238E27FC236}">
                <a16:creationId xmlns:a16="http://schemas.microsoft.com/office/drawing/2014/main" id="{55D0D314-821F-41F3-AC55-489F3B5685A2}"/>
              </a:ext>
            </a:extLst>
          </p:cNvPr>
          <p:cNvGrpSpPr/>
          <p:nvPr/>
        </p:nvGrpSpPr>
        <p:grpSpPr>
          <a:xfrm>
            <a:off x="7553505" y="1963526"/>
            <a:ext cx="1980911" cy="2152376"/>
            <a:chOff x="4048125" y="1333500"/>
            <a:chExt cx="4095750" cy="4191001"/>
          </a:xfrm>
          <a:effectLst>
            <a:outerShdw blurRad="50800" dist="38100" dir="5400000" algn="t" rotWithShape="0">
              <a:prstClr val="black">
                <a:alpha val="40000"/>
              </a:prstClr>
            </a:outerShdw>
          </a:effectLst>
        </p:grpSpPr>
        <p:sp>
          <p:nvSpPr>
            <p:cNvPr id="95" name="椭圆 94">
              <a:extLst>
                <a:ext uri="{FF2B5EF4-FFF2-40B4-BE49-F238E27FC236}">
                  <a16:creationId xmlns:a16="http://schemas.microsoft.com/office/drawing/2014/main" id="{F0D7F549-39AF-41AF-8CA9-1F3375B4F8D9}"/>
                </a:ext>
              </a:extLst>
            </p:cNvPr>
            <p:cNvSpPr/>
            <p:nvPr/>
          </p:nvSpPr>
          <p:spPr bwMode="auto">
            <a:xfrm>
              <a:off x="4048125" y="1443038"/>
              <a:ext cx="4095750" cy="4081463"/>
            </a:xfrm>
            <a:prstGeom prst="ellipse">
              <a:avLst/>
            </a:prstGeom>
            <a:solidFill>
              <a:srgbClr val="FF9F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矩形 95">
              <a:extLst>
                <a:ext uri="{FF2B5EF4-FFF2-40B4-BE49-F238E27FC236}">
                  <a16:creationId xmlns:a16="http://schemas.microsoft.com/office/drawing/2014/main" id="{E20CAB98-3A84-42B8-814E-7314FEA34888}"/>
                </a:ext>
              </a:extLst>
            </p:cNvPr>
            <p:cNvSpPr/>
            <p:nvPr/>
          </p:nvSpPr>
          <p:spPr bwMode="auto">
            <a:xfrm>
              <a:off x="5445125" y="1333500"/>
              <a:ext cx="2479675" cy="1941513"/>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97" name="矩形 96">
              <a:extLst>
                <a:ext uri="{FF2B5EF4-FFF2-40B4-BE49-F238E27FC236}">
                  <a16:creationId xmlns:a16="http://schemas.microsoft.com/office/drawing/2014/main" id="{3A1E1783-7471-4FC4-957E-E6014733FE5B}"/>
                </a:ext>
              </a:extLst>
            </p:cNvPr>
            <p:cNvSpPr/>
            <p:nvPr/>
          </p:nvSpPr>
          <p:spPr bwMode="auto">
            <a:xfrm>
              <a:off x="5445125" y="1333500"/>
              <a:ext cx="2479675" cy="2873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98" name="矩形 97">
              <a:extLst>
                <a:ext uri="{FF2B5EF4-FFF2-40B4-BE49-F238E27FC236}">
                  <a16:creationId xmlns:a16="http://schemas.microsoft.com/office/drawing/2014/main" id="{36BEC6E3-B61B-4D73-814C-58D1F030A9D6}"/>
                </a:ext>
              </a:extLst>
            </p:cNvPr>
            <p:cNvSpPr/>
            <p:nvPr/>
          </p:nvSpPr>
          <p:spPr bwMode="auto">
            <a:xfrm>
              <a:off x="7437438" y="1422400"/>
              <a:ext cx="117475" cy="1095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99" name="矩形 98">
              <a:extLst>
                <a:ext uri="{FF2B5EF4-FFF2-40B4-BE49-F238E27FC236}">
                  <a16:creationId xmlns:a16="http://schemas.microsoft.com/office/drawing/2014/main" id="{E287D72C-B9A2-42CB-BFE8-AC09DF623D55}"/>
                </a:ext>
              </a:extLst>
            </p:cNvPr>
            <p:cNvSpPr/>
            <p:nvPr/>
          </p:nvSpPr>
          <p:spPr bwMode="auto">
            <a:xfrm>
              <a:off x="7650163" y="1511300"/>
              <a:ext cx="109538" cy="206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100" name="矩形 99">
              <a:extLst>
                <a:ext uri="{FF2B5EF4-FFF2-40B4-BE49-F238E27FC236}">
                  <a16:creationId xmlns:a16="http://schemas.microsoft.com/office/drawing/2014/main" id="{13C6642E-E447-437A-814E-99BD5E22E54D}"/>
                </a:ext>
              </a:extLst>
            </p:cNvPr>
            <p:cNvSpPr/>
            <p:nvPr/>
          </p:nvSpPr>
          <p:spPr bwMode="auto">
            <a:xfrm>
              <a:off x="5856288" y="1812925"/>
              <a:ext cx="1657350" cy="990600"/>
            </a:xfrm>
            <a:prstGeom prst="rect">
              <a:avLst/>
            </a:prstGeom>
            <a:solidFill>
              <a:srgbClr val="D9EEF5"/>
            </a:solidFill>
            <a:ln w="26988" cap="rnd">
              <a:solidFill>
                <a:srgbClr val="005AA6"/>
              </a:solidFill>
              <a:prstDash val="solid"/>
              <a:round/>
              <a:headEnd/>
              <a:tailEnd/>
            </a:ln>
          </p:spPr>
          <p:txBody>
            <a:bodyPr anchor="ctr"/>
            <a:lstStyle/>
            <a:p>
              <a:pPr algn="ctr"/>
              <a:endParaRPr/>
            </a:p>
          </p:txBody>
        </p:sp>
        <p:sp>
          <p:nvSpPr>
            <p:cNvPr id="101" name="任意多边形 10">
              <a:extLst>
                <a:ext uri="{FF2B5EF4-FFF2-40B4-BE49-F238E27FC236}">
                  <a16:creationId xmlns:a16="http://schemas.microsoft.com/office/drawing/2014/main" id="{E9B62545-2D69-43DD-91B2-6E10E61AAA97}"/>
                </a:ext>
              </a:extLst>
            </p:cNvPr>
            <p:cNvSpPr/>
            <p:nvPr/>
          </p:nvSpPr>
          <p:spPr bwMode="auto">
            <a:xfrm>
              <a:off x="6705600" y="2393950"/>
              <a:ext cx="719138" cy="655638"/>
            </a:xfrm>
            <a:custGeom>
              <a:avLst/>
              <a:gdLst>
                <a:gd name="T0" fmla="*/ 14 w 105"/>
                <a:gd name="T1" fmla="*/ 78 h 96"/>
                <a:gd name="T2" fmla="*/ 64 w 105"/>
                <a:gd name="T3" fmla="*/ 78 h 96"/>
                <a:gd name="T4" fmla="*/ 90 w 105"/>
                <a:gd name="T5" fmla="*/ 95 h 96"/>
                <a:gd name="T6" fmla="*/ 92 w 105"/>
                <a:gd name="T7" fmla="*/ 96 h 96"/>
                <a:gd name="T8" fmla="*/ 93 w 105"/>
                <a:gd name="T9" fmla="*/ 96 h 96"/>
                <a:gd name="T10" fmla="*/ 94 w 105"/>
                <a:gd name="T11" fmla="*/ 93 h 96"/>
                <a:gd name="T12" fmla="*/ 94 w 105"/>
                <a:gd name="T13" fmla="*/ 77 h 96"/>
                <a:gd name="T14" fmla="*/ 105 w 105"/>
                <a:gd name="T15" fmla="*/ 64 h 96"/>
                <a:gd name="T16" fmla="*/ 105 w 105"/>
                <a:gd name="T17" fmla="*/ 15 h 96"/>
                <a:gd name="T18" fmla="*/ 91 w 105"/>
                <a:gd name="T19" fmla="*/ 0 h 96"/>
                <a:gd name="T20" fmla="*/ 14 w 105"/>
                <a:gd name="T21" fmla="*/ 0 h 96"/>
                <a:gd name="T22" fmla="*/ 0 w 105"/>
                <a:gd name="T23" fmla="*/ 15 h 96"/>
                <a:gd name="T24" fmla="*/ 0 w 105"/>
                <a:gd name="T25" fmla="*/ 64 h 96"/>
                <a:gd name="T26" fmla="*/ 14 w 105"/>
                <a:gd name="T27"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96">
                  <a:moveTo>
                    <a:pt x="14" y="78"/>
                  </a:moveTo>
                  <a:cubicBezTo>
                    <a:pt x="64" y="78"/>
                    <a:pt x="64" y="78"/>
                    <a:pt x="64" y="78"/>
                  </a:cubicBezTo>
                  <a:cubicBezTo>
                    <a:pt x="90" y="95"/>
                    <a:pt x="90" y="95"/>
                    <a:pt x="90" y="95"/>
                  </a:cubicBezTo>
                  <a:cubicBezTo>
                    <a:pt x="90" y="96"/>
                    <a:pt x="91" y="96"/>
                    <a:pt x="92" y="96"/>
                  </a:cubicBezTo>
                  <a:cubicBezTo>
                    <a:pt x="92" y="96"/>
                    <a:pt x="92" y="96"/>
                    <a:pt x="93" y="96"/>
                  </a:cubicBezTo>
                  <a:cubicBezTo>
                    <a:pt x="94" y="95"/>
                    <a:pt x="94" y="94"/>
                    <a:pt x="94" y="93"/>
                  </a:cubicBezTo>
                  <a:cubicBezTo>
                    <a:pt x="94" y="77"/>
                    <a:pt x="94" y="77"/>
                    <a:pt x="94" y="77"/>
                  </a:cubicBezTo>
                  <a:cubicBezTo>
                    <a:pt x="99" y="75"/>
                    <a:pt x="105" y="70"/>
                    <a:pt x="105" y="64"/>
                  </a:cubicBezTo>
                  <a:cubicBezTo>
                    <a:pt x="105" y="15"/>
                    <a:pt x="105" y="15"/>
                    <a:pt x="105" y="15"/>
                  </a:cubicBezTo>
                  <a:cubicBezTo>
                    <a:pt x="105" y="7"/>
                    <a:pt x="99" y="0"/>
                    <a:pt x="91" y="0"/>
                  </a:cubicBezTo>
                  <a:cubicBezTo>
                    <a:pt x="14" y="0"/>
                    <a:pt x="14" y="0"/>
                    <a:pt x="14" y="0"/>
                  </a:cubicBezTo>
                  <a:cubicBezTo>
                    <a:pt x="6" y="0"/>
                    <a:pt x="0" y="7"/>
                    <a:pt x="0" y="15"/>
                  </a:cubicBezTo>
                  <a:cubicBezTo>
                    <a:pt x="0" y="64"/>
                    <a:pt x="0" y="64"/>
                    <a:pt x="0" y="64"/>
                  </a:cubicBezTo>
                  <a:cubicBezTo>
                    <a:pt x="0" y="72"/>
                    <a:pt x="6" y="78"/>
                    <a:pt x="14" y="78"/>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02" name="任意多边形 11">
              <a:extLst>
                <a:ext uri="{FF2B5EF4-FFF2-40B4-BE49-F238E27FC236}">
                  <a16:creationId xmlns:a16="http://schemas.microsoft.com/office/drawing/2014/main" id="{8AA94B98-9EDA-44DC-AB52-122FE71C5755}"/>
                </a:ext>
              </a:extLst>
            </p:cNvPr>
            <p:cNvSpPr/>
            <p:nvPr/>
          </p:nvSpPr>
          <p:spPr bwMode="auto">
            <a:xfrm>
              <a:off x="6842125" y="2522538"/>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直接连接符 102">
              <a:extLst>
                <a:ext uri="{FF2B5EF4-FFF2-40B4-BE49-F238E27FC236}">
                  <a16:creationId xmlns:a16="http://schemas.microsoft.com/office/drawing/2014/main" id="{623DAC89-8090-44E0-8619-0DB9B643CBEF}"/>
                </a:ext>
              </a:extLst>
            </p:cNvPr>
            <p:cNvSpPr/>
            <p:nvPr/>
          </p:nvSpPr>
          <p:spPr bwMode="auto">
            <a:xfrm flipH="1">
              <a:off x="6842125" y="2522538"/>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4" name="任意多边形 13">
              <a:extLst>
                <a:ext uri="{FF2B5EF4-FFF2-40B4-BE49-F238E27FC236}">
                  <a16:creationId xmlns:a16="http://schemas.microsoft.com/office/drawing/2014/main" id="{DE1A882E-DC4D-44F2-AFBC-663A04A1F14E}"/>
                </a:ext>
              </a:extLst>
            </p:cNvPr>
            <p:cNvSpPr/>
            <p:nvPr/>
          </p:nvSpPr>
          <p:spPr bwMode="auto">
            <a:xfrm>
              <a:off x="6842125" y="2659063"/>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直接连接符 104">
              <a:extLst>
                <a:ext uri="{FF2B5EF4-FFF2-40B4-BE49-F238E27FC236}">
                  <a16:creationId xmlns:a16="http://schemas.microsoft.com/office/drawing/2014/main" id="{EE121BE5-5C88-46B2-AAE0-FD322D57CCB6}"/>
                </a:ext>
              </a:extLst>
            </p:cNvPr>
            <p:cNvSpPr/>
            <p:nvPr/>
          </p:nvSpPr>
          <p:spPr bwMode="auto">
            <a:xfrm flipH="1">
              <a:off x="6842125" y="2659063"/>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6" name="任意多边形 15">
              <a:extLst>
                <a:ext uri="{FF2B5EF4-FFF2-40B4-BE49-F238E27FC236}">
                  <a16:creationId xmlns:a16="http://schemas.microsoft.com/office/drawing/2014/main" id="{C64C9822-FFB7-4EB1-9B64-3EA21BF5F620}"/>
                </a:ext>
              </a:extLst>
            </p:cNvPr>
            <p:cNvSpPr/>
            <p:nvPr/>
          </p:nvSpPr>
          <p:spPr bwMode="auto">
            <a:xfrm>
              <a:off x="6842125" y="27971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直接连接符 106">
              <a:extLst>
                <a:ext uri="{FF2B5EF4-FFF2-40B4-BE49-F238E27FC236}">
                  <a16:creationId xmlns:a16="http://schemas.microsoft.com/office/drawing/2014/main" id="{977D58B4-25C8-44C6-986B-E8FF471D59F5}"/>
                </a:ext>
              </a:extLst>
            </p:cNvPr>
            <p:cNvSpPr/>
            <p:nvPr/>
          </p:nvSpPr>
          <p:spPr bwMode="auto">
            <a:xfrm flipH="1">
              <a:off x="6842125" y="27971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8" name="任意多边形 17">
              <a:extLst>
                <a:ext uri="{FF2B5EF4-FFF2-40B4-BE49-F238E27FC236}">
                  <a16:creationId xmlns:a16="http://schemas.microsoft.com/office/drawing/2014/main" id="{8C2FAF20-2F3F-4B41-AA6E-98F922F4D3E8}"/>
                </a:ext>
              </a:extLst>
            </p:cNvPr>
            <p:cNvSpPr/>
            <p:nvPr/>
          </p:nvSpPr>
          <p:spPr bwMode="auto">
            <a:xfrm>
              <a:off x="6199188" y="1955800"/>
              <a:ext cx="725488" cy="655638"/>
            </a:xfrm>
            <a:custGeom>
              <a:avLst/>
              <a:gdLst>
                <a:gd name="T0" fmla="*/ 106 w 106"/>
                <a:gd name="T1" fmla="*/ 64 h 96"/>
                <a:gd name="T2" fmla="*/ 106 w 106"/>
                <a:gd name="T3" fmla="*/ 14 h 96"/>
                <a:gd name="T4" fmla="*/ 92 w 106"/>
                <a:gd name="T5" fmla="*/ 0 h 96"/>
                <a:gd name="T6" fmla="*/ 15 w 106"/>
                <a:gd name="T7" fmla="*/ 0 h 96"/>
                <a:gd name="T8" fmla="*/ 0 w 106"/>
                <a:gd name="T9" fmla="*/ 14 h 96"/>
                <a:gd name="T10" fmla="*/ 0 w 106"/>
                <a:gd name="T11" fmla="*/ 64 h 96"/>
                <a:gd name="T12" fmla="*/ 11 w 106"/>
                <a:gd name="T13" fmla="*/ 76 h 96"/>
                <a:gd name="T14" fmla="*/ 11 w 106"/>
                <a:gd name="T15" fmla="*/ 93 h 96"/>
                <a:gd name="T16" fmla="*/ 13 w 106"/>
                <a:gd name="T17" fmla="*/ 95 h 96"/>
                <a:gd name="T18" fmla="*/ 14 w 106"/>
                <a:gd name="T19" fmla="*/ 96 h 96"/>
                <a:gd name="T20" fmla="*/ 16 w 106"/>
                <a:gd name="T21" fmla="*/ 95 h 96"/>
                <a:gd name="T22" fmla="*/ 42 w 106"/>
                <a:gd name="T23" fmla="*/ 78 h 96"/>
                <a:gd name="T24" fmla="*/ 92 w 106"/>
                <a:gd name="T25" fmla="*/ 78 h 96"/>
                <a:gd name="T26" fmla="*/ 106 w 106"/>
                <a:gd name="T27"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106" y="64"/>
                  </a:moveTo>
                  <a:cubicBezTo>
                    <a:pt x="106" y="14"/>
                    <a:pt x="106" y="14"/>
                    <a:pt x="106" y="14"/>
                  </a:cubicBezTo>
                  <a:cubicBezTo>
                    <a:pt x="106" y="6"/>
                    <a:pt x="99" y="0"/>
                    <a:pt x="92" y="0"/>
                  </a:cubicBezTo>
                  <a:cubicBezTo>
                    <a:pt x="15" y="0"/>
                    <a:pt x="15" y="0"/>
                    <a:pt x="15" y="0"/>
                  </a:cubicBezTo>
                  <a:cubicBezTo>
                    <a:pt x="7" y="0"/>
                    <a:pt x="0" y="6"/>
                    <a:pt x="0" y="14"/>
                  </a:cubicBezTo>
                  <a:cubicBezTo>
                    <a:pt x="0" y="64"/>
                    <a:pt x="0" y="64"/>
                    <a:pt x="0" y="64"/>
                  </a:cubicBezTo>
                  <a:cubicBezTo>
                    <a:pt x="0" y="70"/>
                    <a:pt x="6" y="74"/>
                    <a:pt x="11" y="76"/>
                  </a:cubicBezTo>
                  <a:cubicBezTo>
                    <a:pt x="11" y="93"/>
                    <a:pt x="11" y="93"/>
                    <a:pt x="11" y="93"/>
                  </a:cubicBezTo>
                  <a:cubicBezTo>
                    <a:pt x="11" y="94"/>
                    <a:pt x="12" y="95"/>
                    <a:pt x="13" y="95"/>
                  </a:cubicBezTo>
                  <a:cubicBezTo>
                    <a:pt x="13" y="95"/>
                    <a:pt x="14" y="96"/>
                    <a:pt x="14" y="96"/>
                  </a:cubicBezTo>
                  <a:cubicBezTo>
                    <a:pt x="15" y="96"/>
                    <a:pt x="15" y="95"/>
                    <a:pt x="16" y="95"/>
                  </a:cubicBezTo>
                  <a:cubicBezTo>
                    <a:pt x="42" y="78"/>
                    <a:pt x="42" y="78"/>
                    <a:pt x="42" y="78"/>
                  </a:cubicBezTo>
                  <a:cubicBezTo>
                    <a:pt x="92" y="78"/>
                    <a:pt x="92" y="78"/>
                    <a:pt x="92" y="78"/>
                  </a:cubicBezTo>
                  <a:cubicBezTo>
                    <a:pt x="99" y="78"/>
                    <a:pt x="106" y="71"/>
                    <a:pt x="106" y="64"/>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09" name="任意多边形 18">
              <a:extLst>
                <a:ext uri="{FF2B5EF4-FFF2-40B4-BE49-F238E27FC236}">
                  <a16:creationId xmlns:a16="http://schemas.microsoft.com/office/drawing/2014/main" id="{12A7B666-42B4-48C4-A8B0-0537872A3EA4}"/>
                </a:ext>
              </a:extLst>
            </p:cNvPr>
            <p:cNvSpPr/>
            <p:nvPr/>
          </p:nvSpPr>
          <p:spPr bwMode="auto">
            <a:xfrm>
              <a:off x="6342063" y="20859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直接连接符 109">
              <a:extLst>
                <a:ext uri="{FF2B5EF4-FFF2-40B4-BE49-F238E27FC236}">
                  <a16:creationId xmlns:a16="http://schemas.microsoft.com/office/drawing/2014/main" id="{EAF161B3-CD9B-4F78-9750-7C02EDDA49B9}"/>
                </a:ext>
              </a:extLst>
            </p:cNvPr>
            <p:cNvSpPr/>
            <p:nvPr/>
          </p:nvSpPr>
          <p:spPr bwMode="auto">
            <a:xfrm flipH="1">
              <a:off x="6342063" y="20859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 name="任意多边形 20">
              <a:extLst>
                <a:ext uri="{FF2B5EF4-FFF2-40B4-BE49-F238E27FC236}">
                  <a16:creationId xmlns:a16="http://schemas.microsoft.com/office/drawing/2014/main" id="{15CFBCF7-BFB4-4C69-B4FE-924ACD0371D2}"/>
                </a:ext>
              </a:extLst>
            </p:cNvPr>
            <p:cNvSpPr/>
            <p:nvPr/>
          </p:nvSpPr>
          <p:spPr bwMode="auto">
            <a:xfrm>
              <a:off x="6342063" y="2222500"/>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直接连接符 111">
              <a:extLst>
                <a:ext uri="{FF2B5EF4-FFF2-40B4-BE49-F238E27FC236}">
                  <a16:creationId xmlns:a16="http://schemas.microsoft.com/office/drawing/2014/main" id="{35D3D4EC-8D2B-48ED-821A-C6606CE6421D}"/>
                </a:ext>
              </a:extLst>
            </p:cNvPr>
            <p:cNvSpPr/>
            <p:nvPr/>
          </p:nvSpPr>
          <p:spPr bwMode="auto">
            <a:xfrm flipH="1">
              <a:off x="6342063" y="2222500"/>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3" name="任意多边形 22">
              <a:extLst>
                <a:ext uri="{FF2B5EF4-FFF2-40B4-BE49-F238E27FC236}">
                  <a16:creationId xmlns:a16="http://schemas.microsoft.com/office/drawing/2014/main" id="{A95F19DC-688C-40D6-B382-CA7DF86CC6BC}"/>
                </a:ext>
              </a:extLst>
            </p:cNvPr>
            <p:cNvSpPr/>
            <p:nvPr/>
          </p:nvSpPr>
          <p:spPr bwMode="auto">
            <a:xfrm>
              <a:off x="6342063" y="235902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直接连接符 113">
              <a:extLst>
                <a:ext uri="{FF2B5EF4-FFF2-40B4-BE49-F238E27FC236}">
                  <a16:creationId xmlns:a16="http://schemas.microsoft.com/office/drawing/2014/main" id="{2FE4FCE9-8FA0-4C61-BC3B-191B98E5A3EC}"/>
                </a:ext>
              </a:extLst>
            </p:cNvPr>
            <p:cNvSpPr/>
            <p:nvPr/>
          </p:nvSpPr>
          <p:spPr bwMode="auto">
            <a:xfrm flipH="1">
              <a:off x="6342063" y="235902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5" name="任意多边形 24">
              <a:extLst>
                <a:ext uri="{FF2B5EF4-FFF2-40B4-BE49-F238E27FC236}">
                  <a16:creationId xmlns:a16="http://schemas.microsoft.com/office/drawing/2014/main" id="{43D61389-FD60-44BA-9EC8-4E7C81B0B8D5}"/>
                </a:ext>
              </a:extLst>
            </p:cNvPr>
            <p:cNvSpPr/>
            <p:nvPr/>
          </p:nvSpPr>
          <p:spPr bwMode="auto">
            <a:xfrm>
              <a:off x="5761038" y="2830513"/>
              <a:ext cx="581025" cy="527050"/>
            </a:xfrm>
            <a:custGeom>
              <a:avLst/>
              <a:gdLst>
                <a:gd name="T0" fmla="*/ 54 w 85"/>
                <a:gd name="T1" fmla="*/ 7 h 77"/>
                <a:gd name="T2" fmla="*/ 9 w 85"/>
                <a:gd name="T3" fmla="*/ 44 h 77"/>
                <a:gd name="T4" fmla="*/ 7 w 85"/>
                <a:gd name="T5" fmla="*/ 69 h 77"/>
                <a:gd name="T6" fmla="*/ 7 w 85"/>
                <a:gd name="T7" fmla="*/ 69 h 77"/>
                <a:gd name="T8" fmla="*/ 31 w 85"/>
                <a:gd name="T9" fmla="*/ 71 h 77"/>
                <a:gd name="T10" fmla="*/ 76 w 85"/>
                <a:gd name="T11" fmla="*/ 34 h 77"/>
                <a:gd name="T12" fmla="*/ 78 w 85"/>
                <a:gd name="T13" fmla="*/ 9 h 77"/>
                <a:gd name="T14" fmla="*/ 78 w 85"/>
                <a:gd name="T15" fmla="*/ 9 h 77"/>
                <a:gd name="T16" fmla="*/ 54 w 85"/>
                <a:gd name="T1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7">
                  <a:moveTo>
                    <a:pt x="54" y="7"/>
                  </a:moveTo>
                  <a:cubicBezTo>
                    <a:pt x="9" y="44"/>
                    <a:pt x="9" y="44"/>
                    <a:pt x="9" y="44"/>
                  </a:cubicBezTo>
                  <a:cubicBezTo>
                    <a:pt x="1" y="50"/>
                    <a:pt x="0" y="61"/>
                    <a:pt x="7" y="69"/>
                  </a:cubicBezTo>
                  <a:cubicBezTo>
                    <a:pt x="7" y="69"/>
                    <a:pt x="7" y="69"/>
                    <a:pt x="7" y="69"/>
                  </a:cubicBezTo>
                  <a:cubicBezTo>
                    <a:pt x="13" y="76"/>
                    <a:pt x="24" y="77"/>
                    <a:pt x="31" y="71"/>
                  </a:cubicBezTo>
                  <a:cubicBezTo>
                    <a:pt x="76" y="34"/>
                    <a:pt x="76" y="34"/>
                    <a:pt x="76" y="34"/>
                  </a:cubicBezTo>
                  <a:cubicBezTo>
                    <a:pt x="84" y="27"/>
                    <a:pt x="85" y="16"/>
                    <a:pt x="78" y="9"/>
                  </a:cubicBezTo>
                  <a:cubicBezTo>
                    <a:pt x="78" y="9"/>
                    <a:pt x="78" y="9"/>
                    <a:pt x="78" y="9"/>
                  </a:cubicBezTo>
                  <a:cubicBezTo>
                    <a:pt x="72" y="1"/>
                    <a:pt x="61" y="0"/>
                    <a:pt x="54" y="7"/>
                  </a:cubicBezTo>
                  <a:close/>
                </a:path>
              </a:pathLst>
            </a:custGeom>
            <a:solidFill>
              <a:srgbClr val="D9EEF5"/>
            </a:solidFill>
            <a:ln w="26988" cap="rnd">
              <a:solidFill>
                <a:srgbClr val="005AA6"/>
              </a:solidFill>
              <a:prstDash val="solid"/>
              <a:round/>
              <a:headEnd/>
              <a:tailEnd/>
            </a:ln>
          </p:spPr>
          <p:txBody>
            <a:bodyPr anchor="ctr"/>
            <a:lstStyle/>
            <a:p>
              <a:pPr algn="ctr"/>
              <a:endParaRPr/>
            </a:p>
          </p:txBody>
        </p:sp>
        <p:sp>
          <p:nvSpPr>
            <p:cNvPr id="116" name="任意多边形 25">
              <a:extLst>
                <a:ext uri="{FF2B5EF4-FFF2-40B4-BE49-F238E27FC236}">
                  <a16:creationId xmlns:a16="http://schemas.microsoft.com/office/drawing/2014/main" id="{DB6B2616-83AC-4939-A240-046F20FBF55A}"/>
                </a:ext>
              </a:extLst>
            </p:cNvPr>
            <p:cNvSpPr/>
            <p:nvPr/>
          </p:nvSpPr>
          <p:spPr bwMode="auto">
            <a:xfrm>
              <a:off x="5205413" y="2481263"/>
              <a:ext cx="931863" cy="1620838"/>
            </a:xfrm>
            <a:custGeom>
              <a:avLst/>
              <a:gdLst>
                <a:gd name="T0" fmla="*/ 127 w 136"/>
                <a:gd name="T1" fmla="*/ 237 h 237"/>
                <a:gd name="T2" fmla="*/ 9 w 136"/>
                <a:gd name="T3" fmla="*/ 237 h 237"/>
                <a:gd name="T4" fmla="*/ 0 w 136"/>
                <a:gd name="T5" fmla="*/ 229 h 237"/>
                <a:gd name="T6" fmla="*/ 0 w 136"/>
                <a:gd name="T7" fmla="*/ 8 h 237"/>
                <a:gd name="T8" fmla="*/ 9 w 136"/>
                <a:gd name="T9" fmla="*/ 0 h 237"/>
                <a:gd name="T10" fmla="*/ 127 w 136"/>
                <a:gd name="T11" fmla="*/ 0 h 237"/>
                <a:gd name="T12" fmla="*/ 136 w 136"/>
                <a:gd name="T13" fmla="*/ 8 h 237"/>
                <a:gd name="T14" fmla="*/ 136 w 136"/>
                <a:gd name="T15" fmla="*/ 229 h 237"/>
                <a:gd name="T16" fmla="*/ 127 w 136"/>
                <a:gd name="T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37">
                  <a:moveTo>
                    <a:pt x="127" y="237"/>
                  </a:moveTo>
                  <a:cubicBezTo>
                    <a:pt x="9" y="237"/>
                    <a:pt x="9" y="237"/>
                    <a:pt x="9" y="237"/>
                  </a:cubicBezTo>
                  <a:cubicBezTo>
                    <a:pt x="4" y="237"/>
                    <a:pt x="0" y="234"/>
                    <a:pt x="0" y="229"/>
                  </a:cubicBezTo>
                  <a:cubicBezTo>
                    <a:pt x="0" y="8"/>
                    <a:pt x="0" y="8"/>
                    <a:pt x="0" y="8"/>
                  </a:cubicBezTo>
                  <a:cubicBezTo>
                    <a:pt x="0" y="3"/>
                    <a:pt x="4" y="0"/>
                    <a:pt x="9" y="0"/>
                  </a:cubicBezTo>
                  <a:cubicBezTo>
                    <a:pt x="127" y="0"/>
                    <a:pt x="127" y="0"/>
                    <a:pt x="127" y="0"/>
                  </a:cubicBezTo>
                  <a:cubicBezTo>
                    <a:pt x="132" y="0"/>
                    <a:pt x="136" y="3"/>
                    <a:pt x="136" y="8"/>
                  </a:cubicBezTo>
                  <a:cubicBezTo>
                    <a:pt x="136" y="229"/>
                    <a:pt x="136" y="229"/>
                    <a:pt x="136" y="229"/>
                  </a:cubicBezTo>
                  <a:cubicBezTo>
                    <a:pt x="136" y="234"/>
                    <a:pt x="132" y="237"/>
                    <a:pt x="127" y="237"/>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17" name="矩形 116">
              <a:extLst>
                <a:ext uri="{FF2B5EF4-FFF2-40B4-BE49-F238E27FC236}">
                  <a16:creationId xmlns:a16="http://schemas.microsoft.com/office/drawing/2014/main" id="{68F60EE5-03C1-4080-9E4F-54986AA3F352}"/>
                </a:ext>
              </a:extLst>
            </p:cNvPr>
            <p:cNvSpPr/>
            <p:nvPr/>
          </p:nvSpPr>
          <p:spPr bwMode="auto">
            <a:xfrm>
              <a:off x="5314950" y="2605088"/>
              <a:ext cx="706438" cy="1209675"/>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118" name="椭圆 117">
              <a:extLst>
                <a:ext uri="{FF2B5EF4-FFF2-40B4-BE49-F238E27FC236}">
                  <a16:creationId xmlns:a16="http://schemas.microsoft.com/office/drawing/2014/main" id="{0B3CC50E-32F9-49AC-8B09-5317480BBAA6}"/>
                </a:ext>
              </a:extLst>
            </p:cNvPr>
            <p:cNvSpPr/>
            <p:nvPr/>
          </p:nvSpPr>
          <p:spPr bwMode="auto">
            <a:xfrm>
              <a:off x="5651500" y="2530475"/>
              <a:ext cx="41275" cy="33338"/>
            </a:xfrm>
            <a:prstGeom prst="ellipse">
              <a:avLst/>
            </a:prstGeom>
            <a:solidFill>
              <a:srgbClr val="FFFFFF"/>
            </a:solidFill>
            <a:ln w="20638" cap="rnd">
              <a:solidFill>
                <a:srgbClr val="005AA6"/>
              </a:solidFill>
              <a:prstDash val="solid"/>
              <a:round/>
              <a:headEnd/>
              <a:tailEnd/>
            </a:ln>
          </p:spPr>
          <p:txBody>
            <a:bodyPr anchor="ctr"/>
            <a:lstStyle/>
            <a:p>
              <a:pPr algn="ctr"/>
              <a:endParaRPr/>
            </a:p>
          </p:txBody>
        </p:sp>
        <p:sp>
          <p:nvSpPr>
            <p:cNvPr id="119" name="椭圆 118">
              <a:extLst>
                <a:ext uri="{FF2B5EF4-FFF2-40B4-BE49-F238E27FC236}">
                  <a16:creationId xmlns:a16="http://schemas.microsoft.com/office/drawing/2014/main" id="{4DFBF7CC-5D51-440A-A611-1D254CD8BE45}"/>
                </a:ext>
              </a:extLst>
            </p:cNvPr>
            <p:cNvSpPr/>
            <p:nvPr/>
          </p:nvSpPr>
          <p:spPr bwMode="auto">
            <a:xfrm>
              <a:off x="5610225" y="3897313"/>
              <a:ext cx="115888" cy="115888"/>
            </a:xfrm>
            <a:prstGeom prst="ellipse">
              <a:avLst/>
            </a:prstGeom>
            <a:solidFill>
              <a:srgbClr val="D9EEF5"/>
            </a:solidFill>
            <a:ln w="26988" cap="rnd">
              <a:solidFill>
                <a:srgbClr val="005AA6"/>
              </a:solidFill>
              <a:prstDash val="solid"/>
              <a:round/>
              <a:headEnd/>
              <a:tailEnd/>
            </a:ln>
          </p:spPr>
          <p:txBody>
            <a:bodyPr anchor="ctr"/>
            <a:lstStyle/>
            <a:p>
              <a:pPr algn="ctr"/>
              <a:endParaRPr/>
            </a:p>
          </p:txBody>
        </p:sp>
        <p:sp>
          <p:nvSpPr>
            <p:cNvPr id="120" name="任意多边形 29">
              <a:extLst>
                <a:ext uri="{FF2B5EF4-FFF2-40B4-BE49-F238E27FC236}">
                  <a16:creationId xmlns:a16="http://schemas.microsoft.com/office/drawing/2014/main" id="{62EECBDF-CD73-4E25-AC2B-81E9790DEB80}"/>
                </a:ext>
              </a:extLst>
            </p:cNvPr>
            <p:cNvSpPr/>
            <p:nvPr/>
          </p:nvSpPr>
          <p:spPr bwMode="auto">
            <a:xfrm>
              <a:off x="4684713" y="3022600"/>
              <a:ext cx="1130300" cy="2282825"/>
            </a:xfrm>
            <a:custGeom>
              <a:avLst/>
              <a:gdLst>
                <a:gd name="T0" fmla="*/ 0 w 165"/>
                <a:gd name="T1" fmla="*/ 312 h 334"/>
                <a:gd name="T2" fmla="*/ 40 w 165"/>
                <a:gd name="T3" fmla="*/ 184 h 334"/>
                <a:gd name="T4" fmla="*/ 17 w 165"/>
                <a:gd name="T5" fmla="*/ 98 h 334"/>
                <a:gd name="T6" fmla="*/ 76 w 165"/>
                <a:gd name="T7" fmla="*/ 4 h 334"/>
                <a:gd name="T8" fmla="*/ 94 w 165"/>
                <a:gd name="T9" fmla="*/ 4 h 334"/>
                <a:gd name="T10" fmla="*/ 94 w 165"/>
                <a:gd name="T11" fmla="*/ 4 h 334"/>
                <a:gd name="T12" fmla="*/ 100 w 165"/>
                <a:gd name="T13" fmla="*/ 20 h 334"/>
                <a:gd name="T14" fmla="*/ 80 w 165"/>
                <a:gd name="T15" fmla="*/ 68 h 334"/>
                <a:gd name="T16" fmla="*/ 115 w 165"/>
                <a:gd name="T17" fmla="*/ 158 h 334"/>
                <a:gd name="T18" fmla="*/ 159 w 165"/>
                <a:gd name="T19" fmla="*/ 158 h 334"/>
                <a:gd name="T20" fmla="*/ 138 w 165"/>
                <a:gd name="T21" fmla="*/ 195 h 334"/>
                <a:gd name="T22" fmla="*/ 98 w 165"/>
                <a:gd name="T23" fmla="*/ 334 h 334"/>
                <a:gd name="T24" fmla="*/ 0 w 165"/>
                <a:gd name="T25" fmla="*/ 31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334">
                  <a:moveTo>
                    <a:pt x="0" y="312"/>
                  </a:moveTo>
                  <a:cubicBezTo>
                    <a:pt x="40" y="184"/>
                    <a:pt x="40" y="184"/>
                    <a:pt x="40" y="184"/>
                  </a:cubicBezTo>
                  <a:cubicBezTo>
                    <a:pt x="40" y="184"/>
                    <a:pt x="10" y="160"/>
                    <a:pt x="17" y="98"/>
                  </a:cubicBezTo>
                  <a:cubicBezTo>
                    <a:pt x="22" y="55"/>
                    <a:pt x="64" y="12"/>
                    <a:pt x="76" y="4"/>
                  </a:cubicBezTo>
                  <a:cubicBezTo>
                    <a:pt x="82" y="0"/>
                    <a:pt x="89" y="0"/>
                    <a:pt x="94" y="4"/>
                  </a:cubicBezTo>
                  <a:cubicBezTo>
                    <a:pt x="94" y="4"/>
                    <a:pt x="94" y="4"/>
                    <a:pt x="94" y="4"/>
                  </a:cubicBezTo>
                  <a:cubicBezTo>
                    <a:pt x="99" y="7"/>
                    <a:pt x="101" y="14"/>
                    <a:pt x="100" y="20"/>
                  </a:cubicBezTo>
                  <a:cubicBezTo>
                    <a:pt x="97" y="31"/>
                    <a:pt x="86" y="54"/>
                    <a:pt x="80" y="68"/>
                  </a:cubicBezTo>
                  <a:cubicBezTo>
                    <a:pt x="80" y="68"/>
                    <a:pt x="122" y="90"/>
                    <a:pt x="115" y="158"/>
                  </a:cubicBezTo>
                  <a:cubicBezTo>
                    <a:pt x="159" y="158"/>
                    <a:pt x="159" y="158"/>
                    <a:pt x="159" y="158"/>
                  </a:cubicBezTo>
                  <a:cubicBezTo>
                    <a:pt x="159" y="158"/>
                    <a:pt x="165" y="173"/>
                    <a:pt x="138" y="195"/>
                  </a:cubicBezTo>
                  <a:cubicBezTo>
                    <a:pt x="98" y="334"/>
                    <a:pt x="98" y="334"/>
                    <a:pt x="98" y="334"/>
                  </a:cubicBezTo>
                  <a:lnTo>
                    <a:pt x="0" y="312"/>
                  </a:ln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1" name="椭圆 120">
              <a:extLst>
                <a:ext uri="{FF2B5EF4-FFF2-40B4-BE49-F238E27FC236}">
                  <a16:creationId xmlns:a16="http://schemas.microsoft.com/office/drawing/2014/main" id="{F041C1E6-78A8-4124-8042-FD32C7E226E3}"/>
                </a:ext>
              </a:extLst>
            </p:cNvPr>
            <p:cNvSpPr/>
            <p:nvPr/>
          </p:nvSpPr>
          <p:spPr bwMode="auto">
            <a:xfrm>
              <a:off x="5445125" y="3001963"/>
              <a:ext cx="452438" cy="450850"/>
            </a:xfrm>
            <a:prstGeom prst="ellipse">
              <a:avLst/>
            </a:prstGeom>
            <a:solidFill>
              <a:srgbClr val="FFFFFF"/>
            </a:solidFill>
            <a:ln w="26988" cap="rnd">
              <a:solidFill>
                <a:srgbClr val="005AA6"/>
              </a:solidFill>
              <a:prstDash val="solid"/>
              <a:round/>
              <a:headEnd/>
              <a:tailEnd/>
            </a:ln>
          </p:spPr>
          <p:txBody>
            <a:bodyPr anchor="ctr"/>
            <a:lstStyle/>
            <a:p>
              <a:pPr algn="ctr"/>
              <a:endParaRPr/>
            </a:p>
          </p:txBody>
        </p:sp>
        <p:sp>
          <p:nvSpPr>
            <p:cNvPr id="122" name="任意多边形 31">
              <a:extLst>
                <a:ext uri="{FF2B5EF4-FFF2-40B4-BE49-F238E27FC236}">
                  <a16:creationId xmlns:a16="http://schemas.microsoft.com/office/drawing/2014/main" id="{45B88CD0-64F9-4EB0-AAE8-65AA85F45A08}"/>
                </a:ext>
              </a:extLst>
            </p:cNvPr>
            <p:cNvSpPr/>
            <p:nvPr/>
          </p:nvSpPr>
          <p:spPr bwMode="auto">
            <a:xfrm>
              <a:off x="5541963" y="3111500"/>
              <a:ext cx="239713" cy="231775"/>
            </a:xfrm>
            <a:custGeom>
              <a:avLst/>
              <a:gdLst>
                <a:gd name="T0" fmla="*/ 20 w 35"/>
                <a:gd name="T1" fmla="*/ 34 h 34"/>
                <a:gd name="T2" fmla="*/ 16 w 35"/>
                <a:gd name="T3" fmla="*/ 33 h 34"/>
                <a:gd name="T4" fmla="*/ 2 w 35"/>
                <a:gd name="T5" fmla="*/ 18 h 34"/>
                <a:gd name="T6" fmla="*/ 3 w 35"/>
                <a:gd name="T7" fmla="*/ 10 h 34"/>
                <a:gd name="T8" fmla="*/ 10 w 35"/>
                <a:gd name="T9" fmla="*/ 11 h 34"/>
                <a:gd name="T10" fmla="*/ 18 w 35"/>
                <a:gd name="T11" fmla="*/ 20 h 34"/>
                <a:gd name="T12" fmla="*/ 25 w 35"/>
                <a:gd name="T13" fmla="*/ 4 h 34"/>
                <a:gd name="T14" fmla="*/ 31 w 35"/>
                <a:gd name="T15" fmla="*/ 1 h 34"/>
                <a:gd name="T16" fmla="*/ 34 w 35"/>
                <a:gd name="T17" fmla="*/ 8 h 34"/>
                <a:gd name="T18" fmla="*/ 24 w 35"/>
                <a:gd name="T19" fmla="*/ 31 h 34"/>
                <a:gd name="T20" fmla="*/ 20 w 35"/>
                <a:gd name="T21" fmla="*/ 34 h 34"/>
                <a:gd name="T22" fmla="*/ 20 w 35"/>
                <a:gd name="T2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4">
                  <a:moveTo>
                    <a:pt x="20" y="34"/>
                  </a:moveTo>
                  <a:cubicBezTo>
                    <a:pt x="18" y="34"/>
                    <a:pt x="17" y="34"/>
                    <a:pt x="16" y="33"/>
                  </a:cubicBezTo>
                  <a:cubicBezTo>
                    <a:pt x="2" y="18"/>
                    <a:pt x="2" y="18"/>
                    <a:pt x="2" y="18"/>
                  </a:cubicBezTo>
                  <a:cubicBezTo>
                    <a:pt x="0" y="15"/>
                    <a:pt x="1" y="12"/>
                    <a:pt x="3" y="10"/>
                  </a:cubicBezTo>
                  <a:cubicBezTo>
                    <a:pt x="5" y="8"/>
                    <a:pt x="8" y="9"/>
                    <a:pt x="10" y="11"/>
                  </a:cubicBezTo>
                  <a:cubicBezTo>
                    <a:pt x="18" y="20"/>
                    <a:pt x="18" y="20"/>
                    <a:pt x="18" y="20"/>
                  </a:cubicBezTo>
                  <a:cubicBezTo>
                    <a:pt x="25" y="4"/>
                    <a:pt x="25" y="4"/>
                    <a:pt x="25" y="4"/>
                  </a:cubicBezTo>
                  <a:cubicBezTo>
                    <a:pt x="26" y="1"/>
                    <a:pt x="29" y="0"/>
                    <a:pt x="31" y="1"/>
                  </a:cubicBezTo>
                  <a:cubicBezTo>
                    <a:pt x="34" y="2"/>
                    <a:pt x="35" y="5"/>
                    <a:pt x="34" y="8"/>
                  </a:cubicBezTo>
                  <a:cubicBezTo>
                    <a:pt x="24" y="31"/>
                    <a:pt x="24" y="31"/>
                    <a:pt x="24" y="31"/>
                  </a:cubicBezTo>
                  <a:cubicBezTo>
                    <a:pt x="24" y="33"/>
                    <a:pt x="22" y="34"/>
                    <a:pt x="20" y="34"/>
                  </a:cubicBezTo>
                  <a:cubicBezTo>
                    <a:pt x="20" y="34"/>
                    <a:pt x="20" y="34"/>
                    <a:pt x="20" y="34"/>
                  </a:cubicBezTo>
                  <a:close/>
                </a:path>
              </a:pathLst>
            </a:custGeom>
            <a:solidFill>
              <a:srgbClr val="F1C059"/>
            </a:solidFill>
            <a:ln w="26988" cap="rnd">
              <a:solidFill>
                <a:srgbClr val="005AA6"/>
              </a:solidFill>
              <a:prstDash val="solid"/>
              <a:round/>
              <a:headEnd/>
              <a:tailEnd/>
            </a:ln>
          </p:spPr>
          <p:txBody>
            <a:bodyPr anchor="ctr"/>
            <a:lstStyle/>
            <a:p>
              <a:pPr algn="ctr"/>
              <a:endParaRPr/>
            </a:p>
          </p:txBody>
        </p:sp>
        <p:sp>
          <p:nvSpPr>
            <p:cNvPr id="123" name="任意多边形 32">
              <a:extLst>
                <a:ext uri="{FF2B5EF4-FFF2-40B4-BE49-F238E27FC236}">
                  <a16:creationId xmlns:a16="http://schemas.microsoft.com/office/drawing/2014/main" id="{699D7866-A8ED-4A3C-A1B6-2543C1D1BB35}"/>
                </a:ext>
              </a:extLst>
            </p:cNvPr>
            <p:cNvSpPr/>
            <p:nvPr/>
          </p:nvSpPr>
          <p:spPr bwMode="auto">
            <a:xfrm>
              <a:off x="5992813" y="3657600"/>
              <a:ext cx="315913" cy="198438"/>
            </a:xfrm>
            <a:custGeom>
              <a:avLst/>
              <a:gdLst>
                <a:gd name="T0" fmla="*/ 14 w 46"/>
                <a:gd name="T1" fmla="*/ 29 h 29"/>
                <a:gd name="T2" fmla="*/ 32 w 46"/>
                <a:gd name="T3" fmla="*/ 29 h 29"/>
                <a:gd name="T4" fmla="*/ 46 w 46"/>
                <a:gd name="T5" fmla="*/ 14 h 29"/>
                <a:gd name="T6" fmla="*/ 46 w 46"/>
                <a:gd name="T7" fmla="*/ 14 h 29"/>
                <a:gd name="T8" fmla="*/ 32 w 46"/>
                <a:gd name="T9" fmla="*/ 0 h 29"/>
                <a:gd name="T10" fmla="*/ 14 w 46"/>
                <a:gd name="T11" fmla="*/ 0 h 29"/>
                <a:gd name="T12" fmla="*/ 0 w 46"/>
                <a:gd name="T13" fmla="*/ 14 h 29"/>
                <a:gd name="T14" fmla="*/ 0 w 46"/>
                <a:gd name="T15" fmla="*/ 14 h 29"/>
                <a:gd name="T16" fmla="*/ 14 w 46"/>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9">
                  <a:moveTo>
                    <a:pt x="14" y="29"/>
                  </a:moveTo>
                  <a:cubicBezTo>
                    <a:pt x="32" y="29"/>
                    <a:pt x="32" y="29"/>
                    <a:pt x="32" y="29"/>
                  </a:cubicBezTo>
                  <a:cubicBezTo>
                    <a:pt x="40" y="29"/>
                    <a:pt x="46" y="22"/>
                    <a:pt x="46" y="14"/>
                  </a:cubicBezTo>
                  <a:cubicBezTo>
                    <a:pt x="46" y="14"/>
                    <a:pt x="46" y="14"/>
                    <a:pt x="46" y="14"/>
                  </a:cubicBezTo>
                  <a:cubicBezTo>
                    <a:pt x="46" y="6"/>
                    <a:pt x="40" y="0"/>
                    <a:pt x="32" y="0"/>
                  </a:cubicBezTo>
                  <a:cubicBezTo>
                    <a:pt x="14" y="0"/>
                    <a:pt x="14" y="0"/>
                    <a:pt x="14" y="0"/>
                  </a:cubicBezTo>
                  <a:cubicBezTo>
                    <a:pt x="6" y="0"/>
                    <a:pt x="0" y="6"/>
                    <a:pt x="0" y="14"/>
                  </a:cubicBezTo>
                  <a:cubicBezTo>
                    <a:pt x="0" y="14"/>
                    <a:pt x="0" y="14"/>
                    <a:pt x="0" y="14"/>
                  </a:cubicBezTo>
                  <a:cubicBezTo>
                    <a:pt x="0" y="22"/>
                    <a:pt x="6" y="29"/>
                    <a:pt x="14" y="29"/>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4" name="任意多边形 33">
              <a:extLst>
                <a:ext uri="{FF2B5EF4-FFF2-40B4-BE49-F238E27FC236}">
                  <a16:creationId xmlns:a16="http://schemas.microsoft.com/office/drawing/2014/main" id="{A949B082-F38F-4944-A0EC-F5F738F5B719}"/>
                </a:ext>
              </a:extLst>
            </p:cNvPr>
            <p:cNvSpPr/>
            <p:nvPr/>
          </p:nvSpPr>
          <p:spPr bwMode="auto">
            <a:xfrm>
              <a:off x="5924550" y="3417888"/>
              <a:ext cx="438150" cy="239713"/>
            </a:xfrm>
            <a:custGeom>
              <a:avLst/>
              <a:gdLst>
                <a:gd name="T0" fmla="*/ 17 w 64"/>
                <a:gd name="T1" fmla="*/ 35 h 35"/>
                <a:gd name="T2" fmla="*/ 46 w 64"/>
                <a:gd name="T3" fmla="*/ 35 h 35"/>
                <a:gd name="T4" fmla="*/ 64 w 64"/>
                <a:gd name="T5" fmla="*/ 17 h 35"/>
                <a:gd name="T6" fmla="*/ 64 w 64"/>
                <a:gd name="T7" fmla="*/ 17 h 35"/>
                <a:gd name="T8" fmla="*/ 46 w 64"/>
                <a:gd name="T9" fmla="*/ 0 h 35"/>
                <a:gd name="T10" fmla="*/ 17 w 64"/>
                <a:gd name="T11" fmla="*/ 0 h 35"/>
                <a:gd name="T12" fmla="*/ 0 w 64"/>
                <a:gd name="T13" fmla="*/ 17 h 35"/>
                <a:gd name="T14" fmla="*/ 0 w 64"/>
                <a:gd name="T15" fmla="*/ 17 h 35"/>
                <a:gd name="T16" fmla="*/ 17 w 6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5">
                  <a:moveTo>
                    <a:pt x="17" y="35"/>
                  </a:moveTo>
                  <a:cubicBezTo>
                    <a:pt x="46" y="35"/>
                    <a:pt x="46" y="35"/>
                    <a:pt x="46" y="35"/>
                  </a:cubicBezTo>
                  <a:cubicBezTo>
                    <a:pt x="56" y="35"/>
                    <a:pt x="64" y="27"/>
                    <a:pt x="64" y="17"/>
                  </a:cubicBezTo>
                  <a:cubicBezTo>
                    <a:pt x="64" y="17"/>
                    <a:pt x="64" y="17"/>
                    <a:pt x="64" y="17"/>
                  </a:cubicBezTo>
                  <a:cubicBezTo>
                    <a:pt x="64" y="7"/>
                    <a:pt x="56" y="0"/>
                    <a:pt x="46" y="0"/>
                  </a:cubicBezTo>
                  <a:cubicBezTo>
                    <a:pt x="17" y="0"/>
                    <a:pt x="17" y="0"/>
                    <a:pt x="17" y="0"/>
                  </a:cubicBezTo>
                  <a:cubicBezTo>
                    <a:pt x="8" y="0"/>
                    <a:pt x="0" y="7"/>
                    <a:pt x="0" y="17"/>
                  </a:cubicBezTo>
                  <a:cubicBezTo>
                    <a:pt x="0" y="17"/>
                    <a:pt x="0" y="17"/>
                    <a:pt x="0" y="17"/>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5" name="任意多边形 34">
              <a:extLst>
                <a:ext uri="{FF2B5EF4-FFF2-40B4-BE49-F238E27FC236}">
                  <a16:creationId xmlns:a16="http://schemas.microsoft.com/office/drawing/2014/main" id="{40093D54-6E72-4C21-98D3-1CE7ADEDB1A6}"/>
                </a:ext>
              </a:extLst>
            </p:cNvPr>
            <p:cNvSpPr/>
            <p:nvPr/>
          </p:nvSpPr>
          <p:spPr bwMode="auto">
            <a:xfrm>
              <a:off x="5883275" y="3171825"/>
              <a:ext cx="466725" cy="239713"/>
            </a:xfrm>
            <a:custGeom>
              <a:avLst/>
              <a:gdLst>
                <a:gd name="T0" fmla="*/ 17 w 68"/>
                <a:gd name="T1" fmla="*/ 35 h 35"/>
                <a:gd name="T2" fmla="*/ 51 w 68"/>
                <a:gd name="T3" fmla="*/ 35 h 35"/>
                <a:gd name="T4" fmla="*/ 68 w 68"/>
                <a:gd name="T5" fmla="*/ 18 h 35"/>
                <a:gd name="T6" fmla="*/ 68 w 68"/>
                <a:gd name="T7" fmla="*/ 18 h 35"/>
                <a:gd name="T8" fmla="*/ 51 w 68"/>
                <a:gd name="T9" fmla="*/ 0 h 35"/>
                <a:gd name="T10" fmla="*/ 17 w 68"/>
                <a:gd name="T11" fmla="*/ 0 h 35"/>
                <a:gd name="T12" fmla="*/ 0 w 68"/>
                <a:gd name="T13" fmla="*/ 18 h 35"/>
                <a:gd name="T14" fmla="*/ 0 w 68"/>
                <a:gd name="T15" fmla="*/ 18 h 35"/>
                <a:gd name="T16" fmla="*/ 17 w 68"/>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5">
                  <a:moveTo>
                    <a:pt x="17" y="35"/>
                  </a:moveTo>
                  <a:cubicBezTo>
                    <a:pt x="51" y="35"/>
                    <a:pt x="51" y="35"/>
                    <a:pt x="51" y="35"/>
                  </a:cubicBezTo>
                  <a:cubicBezTo>
                    <a:pt x="60" y="35"/>
                    <a:pt x="68" y="27"/>
                    <a:pt x="68" y="18"/>
                  </a:cubicBezTo>
                  <a:cubicBezTo>
                    <a:pt x="68" y="18"/>
                    <a:pt x="68" y="18"/>
                    <a:pt x="68" y="18"/>
                  </a:cubicBezTo>
                  <a:cubicBezTo>
                    <a:pt x="68" y="8"/>
                    <a:pt x="60" y="0"/>
                    <a:pt x="51" y="0"/>
                  </a:cubicBezTo>
                  <a:cubicBezTo>
                    <a:pt x="17" y="0"/>
                    <a:pt x="17" y="0"/>
                    <a:pt x="17" y="0"/>
                  </a:cubicBezTo>
                  <a:cubicBezTo>
                    <a:pt x="8" y="0"/>
                    <a:pt x="0" y="8"/>
                    <a:pt x="0" y="18"/>
                  </a:cubicBezTo>
                  <a:cubicBezTo>
                    <a:pt x="0" y="18"/>
                    <a:pt x="0" y="18"/>
                    <a:pt x="0" y="18"/>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6" name="任意多边形 35">
              <a:extLst>
                <a:ext uri="{FF2B5EF4-FFF2-40B4-BE49-F238E27FC236}">
                  <a16:creationId xmlns:a16="http://schemas.microsoft.com/office/drawing/2014/main" id="{4BFF3EA0-9DEC-4229-B6D5-E03888F9DE83}"/>
                </a:ext>
              </a:extLst>
            </p:cNvPr>
            <p:cNvSpPr/>
            <p:nvPr/>
          </p:nvSpPr>
          <p:spPr bwMode="auto">
            <a:xfrm>
              <a:off x="6459538" y="4430713"/>
              <a:ext cx="396875" cy="730250"/>
            </a:xfrm>
            <a:custGeom>
              <a:avLst/>
              <a:gdLst>
                <a:gd name="T0" fmla="*/ 8 w 58"/>
                <a:gd name="T1" fmla="*/ 34 h 107"/>
                <a:gd name="T2" fmla="*/ 53 w 58"/>
                <a:gd name="T3" fmla="*/ 107 h 107"/>
                <a:gd name="T4" fmla="*/ 58 w 58"/>
                <a:gd name="T5" fmla="*/ 46 h 107"/>
                <a:gd name="T6" fmla="*/ 24 w 58"/>
                <a:gd name="T7" fmla="*/ 0 h 107"/>
                <a:gd name="T8" fmla="*/ 8 w 58"/>
                <a:gd name="T9" fmla="*/ 34 h 107"/>
              </a:gdLst>
              <a:ahLst/>
              <a:cxnLst>
                <a:cxn ang="0">
                  <a:pos x="T0" y="T1"/>
                </a:cxn>
                <a:cxn ang="0">
                  <a:pos x="T2" y="T3"/>
                </a:cxn>
                <a:cxn ang="0">
                  <a:pos x="T4" y="T5"/>
                </a:cxn>
                <a:cxn ang="0">
                  <a:pos x="T6" y="T7"/>
                </a:cxn>
                <a:cxn ang="0">
                  <a:pos x="T8" y="T9"/>
                </a:cxn>
              </a:cxnLst>
              <a:rect l="0" t="0" r="r" b="b"/>
              <a:pathLst>
                <a:path w="58" h="107">
                  <a:moveTo>
                    <a:pt x="8" y="34"/>
                  </a:moveTo>
                  <a:cubicBezTo>
                    <a:pt x="20" y="66"/>
                    <a:pt x="53" y="107"/>
                    <a:pt x="53" y="107"/>
                  </a:cubicBezTo>
                  <a:cubicBezTo>
                    <a:pt x="58" y="46"/>
                    <a:pt x="58" y="46"/>
                    <a:pt x="58" y="46"/>
                  </a:cubicBezTo>
                  <a:cubicBezTo>
                    <a:pt x="24" y="0"/>
                    <a:pt x="24" y="0"/>
                    <a:pt x="24" y="0"/>
                  </a:cubicBezTo>
                  <a:cubicBezTo>
                    <a:pt x="15" y="3"/>
                    <a:pt x="0" y="12"/>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任意多边形 36">
              <a:extLst>
                <a:ext uri="{FF2B5EF4-FFF2-40B4-BE49-F238E27FC236}">
                  <a16:creationId xmlns:a16="http://schemas.microsoft.com/office/drawing/2014/main" id="{B791004E-2C2A-49B0-85A9-E2AA61377266}"/>
                </a:ext>
              </a:extLst>
            </p:cNvPr>
            <p:cNvSpPr/>
            <p:nvPr/>
          </p:nvSpPr>
          <p:spPr bwMode="auto">
            <a:xfrm>
              <a:off x="6480175" y="3814763"/>
              <a:ext cx="1143000" cy="1620838"/>
            </a:xfrm>
            <a:custGeom>
              <a:avLst/>
              <a:gdLst>
                <a:gd name="T0" fmla="*/ 140 w 167"/>
                <a:gd name="T1" fmla="*/ 100 h 237"/>
                <a:gd name="T2" fmla="*/ 55 w 167"/>
                <a:gd name="T3" fmla="*/ 77 h 237"/>
                <a:gd name="T4" fmla="*/ 36 w 167"/>
                <a:gd name="T5" fmla="*/ 15 h 237"/>
                <a:gd name="T6" fmla="*/ 14 w 167"/>
                <a:gd name="T7" fmla="*/ 3 h 237"/>
                <a:gd name="T8" fmla="*/ 2 w 167"/>
                <a:gd name="T9" fmla="*/ 25 h 237"/>
                <a:gd name="T10" fmla="*/ 16 w 167"/>
                <a:gd name="T11" fmla="*/ 70 h 237"/>
                <a:gd name="T12" fmla="*/ 50 w 167"/>
                <a:gd name="T13" fmla="*/ 197 h 237"/>
                <a:gd name="T14" fmla="*/ 114 w 167"/>
                <a:gd name="T15" fmla="*/ 237 h 237"/>
                <a:gd name="T16" fmla="*/ 140 w 167"/>
                <a:gd name="T17" fmla="*/ 10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140" y="100"/>
                  </a:move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50" y="197"/>
                    <a:pt x="50" y="197"/>
                    <a:pt x="50" y="197"/>
                  </a:cubicBezTo>
                  <a:cubicBezTo>
                    <a:pt x="114" y="237"/>
                    <a:pt x="114" y="237"/>
                    <a:pt x="114" y="237"/>
                  </a:cubicBezTo>
                  <a:cubicBezTo>
                    <a:pt x="114" y="237"/>
                    <a:pt x="167" y="180"/>
                    <a:pt x="140"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任意多边形 37">
              <a:extLst>
                <a:ext uri="{FF2B5EF4-FFF2-40B4-BE49-F238E27FC236}">
                  <a16:creationId xmlns:a16="http://schemas.microsoft.com/office/drawing/2014/main" id="{29341E91-4138-4B42-BFD9-C001B9C234A5}"/>
                </a:ext>
              </a:extLst>
            </p:cNvPr>
            <p:cNvSpPr/>
            <p:nvPr/>
          </p:nvSpPr>
          <p:spPr bwMode="auto">
            <a:xfrm>
              <a:off x="6480175" y="3814763"/>
              <a:ext cx="1143000" cy="1620838"/>
            </a:xfrm>
            <a:custGeom>
              <a:avLst/>
              <a:gdLst>
                <a:gd name="T0" fmla="*/ 50 w 167"/>
                <a:gd name="T1" fmla="*/ 197 h 237"/>
                <a:gd name="T2" fmla="*/ 114 w 167"/>
                <a:gd name="T3" fmla="*/ 237 h 237"/>
                <a:gd name="T4" fmla="*/ 140 w 167"/>
                <a:gd name="T5" fmla="*/ 100 h 237"/>
                <a:gd name="T6" fmla="*/ 55 w 167"/>
                <a:gd name="T7" fmla="*/ 77 h 237"/>
                <a:gd name="T8" fmla="*/ 36 w 167"/>
                <a:gd name="T9" fmla="*/ 15 h 237"/>
                <a:gd name="T10" fmla="*/ 14 w 167"/>
                <a:gd name="T11" fmla="*/ 3 h 237"/>
                <a:gd name="T12" fmla="*/ 2 w 167"/>
                <a:gd name="T13" fmla="*/ 25 h 237"/>
                <a:gd name="T14" fmla="*/ 16 w 167"/>
                <a:gd name="T15" fmla="*/ 70 h 237"/>
                <a:gd name="T16" fmla="*/ 36 w 167"/>
                <a:gd name="T17" fmla="*/ 14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50" y="197"/>
                  </a:moveTo>
                  <a:cubicBezTo>
                    <a:pt x="114" y="237"/>
                    <a:pt x="114" y="237"/>
                    <a:pt x="114" y="237"/>
                  </a:cubicBezTo>
                  <a:cubicBezTo>
                    <a:pt x="114" y="237"/>
                    <a:pt x="167" y="180"/>
                    <a:pt x="140" y="100"/>
                  </a:cubicBez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36" y="143"/>
                    <a:pt x="36" y="143"/>
                    <a:pt x="36" y="143"/>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 name="任意多边形 38">
              <a:extLst>
                <a:ext uri="{FF2B5EF4-FFF2-40B4-BE49-F238E27FC236}">
                  <a16:creationId xmlns:a16="http://schemas.microsoft.com/office/drawing/2014/main" id="{7270B78A-E6CE-4C25-982F-1414DF3461E3}"/>
                </a:ext>
              </a:extLst>
            </p:cNvPr>
            <p:cNvSpPr/>
            <p:nvPr/>
          </p:nvSpPr>
          <p:spPr bwMode="auto">
            <a:xfrm>
              <a:off x="6459538" y="4430713"/>
              <a:ext cx="361950" cy="730250"/>
            </a:xfrm>
            <a:custGeom>
              <a:avLst/>
              <a:gdLst>
                <a:gd name="T0" fmla="*/ 24 w 53"/>
                <a:gd name="T1" fmla="*/ 0 h 107"/>
                <a:gd name="T2" fmla="*/ 8 w 53"/>
                <a:gd name="T3" fmla="*/ 34 h 107"/>
                <a:gd name="T4" fmla="*/ 53 w 53"/>
                <a:gd name="T5" fmla="*/ 107 h 107"/>
              </a:gdLst>
              <a:ahLst/>
              <a:cxnLst>
                <a:cxn ang="0">
                  <a:pos x="T0" y="T1"/>
                </a:cxn>
                <a:cxn ang="0">
                  <a:pos x="T2" y="T3"/>
                </a:cxn>
                <a:cxn ang="0">
                  <a:pos x="T4" y="T5"/>
                </a:cxn>
              </a:cxnLst>
              <a:rect l="0" t="0" r="r" b="b"/>
              <a:pathLst>
                <a:path w="53" h="107">
                  <a:moveTo>
                    <a:pt x="24" y="0"/>
                  </a:moveTo>
                  <a:cubicBezTo>
                    <a:pt x="15" y="3"/>
                    <a:pt x="0" y="12"/>
                    <a:pt x="8" y="34"/>
                  </a:cubicBezTo>
                  <a:cubicBezTo>
                    <a:pt x="20" y="66"/>
                    <a:pt x="53" y="107"/>
                    <a:pt x="53" y="107"/>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sp>
        <p:nvSpPr>
          <p:cNvPr id="130" name="文本框 129">
            <a:extLst>
              <a:ext uri="{FF2B5EF4-FFF2-40B4-BE49-F238E27FC236}">
                <a16:creationId xmlns:a16="http://schemas.microsoft.com/office/drawing/2014/main" id="{50447E8D-6707-4DAC-87D1-3D36CFC9E1C9}"/>
              </a:ext>
            </a:extLst>
          </p:cNvPr>
          <p:cNvSpPr txBox="1"/>
          <p:nvPr/>
        </p:nvSpPr>
        <p:spPr>
          <a:xfrm>
            <a:off x="1677747" y="4415972"/>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平台不够专业</a:t>
            </a:r>
          </a:p>
        </p:txBody>
      </p:sp>
      <p:sp>
        <p:nvSpPr>
          <p:cNvPr id="131" name="文本框 130">
            <a:extLst>
              <a:ext uri="{FF2B5EF4-FFF2-40B4-BE49-F238E27FC236}">
                <a16:creationId xmlns:a16="http://schemas.microsoft.com/office/drawing/2014/main" id="{B11AF551-0ACE-430B-9C5A-2512DDDF7D9A}"/>
              </a:ext>
            </a:extLst>
          </p:cNvPr>
          <p:cNvSpPr txBox="1"/>
          <p:nvPr/>
        </p:nvSpPr>
        <p:spPr>
          <a:xfrm>
            <a:off x="4548270" y="4415971"/>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信息发布有限</a:t>
            </a:r>
          </a:p>
        </p:txBody>
      </p:sp>
      <p:sp>
        <p:nvSpPr>
          <p:cNvPr id="132" name="文本框 131">
            <a:extLst>
              <a:ext uri="{FF2B5EF4-FFF2-40B4-BE49-F238E27FC236}">
                <a16:creationId xmlns:a16="http://schemas.microsoft.com/office/drawing/2014/main" id="{05B492AF-A4A9-42E5-B413-151DBC59EF19}"/>
              </a:ext>
            </a:extLst>
          </p:cNvPr>
          <p:cNvSpPr txBox="1"/>
          <p:nvPr/>
        </p:nvSpPr>
        <p:spPr>
          <a:xfrm>
            <a:off x="7571420" y="4415558"/>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安全没有保障</a:t>
            </a:r>
          </a:p>
        </p:txBody>
      </p:sp>
      <p:sp>
        <p:nvSpPr>
          <p:cNvPr id="133" name="文本框 132">
            <a:extLst>
              <a:ext uri="{FF2B5EF4-FFF2-40B4-BE49-F238E27FC236}">
                <a16:creationId xmlns:a16="http://schemas.microsoft.com/office/drawing/2014/main" id="{9A9C798C-3EC7-4FCD-941A-4744F7E80923}"/>
              </a:ext>
            </a:extLst>
          </p:cNvPr>
          <p:cNvSpPr txBox="1"/>
          <p:nvPr/>
        </p:nvSpPr>
        <p:spPr>
          <a:xfrm>
            <a:off x="1881194" y="-2229425"/>
            <a:ext cx="8392151" cy="830997"/>
          </a:xfrm>
          <a:prstGeom prst="rect">
            <a:avLst/>
          </a:prstGeom>
          <a:solidFill>
            <a:schemeClr val="bg1"/>
          </a:solidFill>
          <a:ln>
            <a:solidFill>
              <a:schemeClr val="tx1"/>
            </a:solidFill>
          </a:ln>
          <a:effectLst>
            <a:outerShdw blurRad="50800" dist="38100" dir="8100000" algn="tr" rotWithShape="0">
              <a:prstClr val="black">
                <a:alpha val="40000"/>
              </a:prstClr>
            </a:outerShdw>
            <a:softEdge rad="31750"/>
          </a:effectLst>
          <a:scene3d>
            <a:camera prst="perspectiveRelaxedModerately"/>
            <a:lightRig rig="threePt" dir="t"/>
          </a:scene3d>
        </p:spPr>
        <p:txBody>
          <a:bodyPr wrap="square">
            <a:spAutoFit/>
          </a:bodyPr>
          <a:lstStyle/>
          <a:p>
            <a:pPr algn="dist"/>
            <a:r>
              <a:rPr lang="zh-CN" altLang="en-US" sz="4800" b="1" kern="100">
                <a:effectLst/>
                <a:latin typeface="+mn-ea"/>
                <a:cs typeface="宋体" panose="02010600030101010101" pitchFamily="2" charset="-122"/>
              </a:rPr>
              <a:t>“西柚知事”校园论坛</a:t>
            </a:r>
            <a:r>
              <a:rPr lang="zh-CN" altLang="zh-CN" sz="4800" b="1" kern="100">
                <a:effectLst/>
                <a:latin typeface="+mn-ea"/>
                <a:cs typeface="宋体" panose="02010600030101010101" pitchFamily="2" charset="-122"/>
              </a:rPr>
              <a:t>平台</a:t>
            </a:r>
            <a:endParaRPr lang="zh-CN" altLang="en-US" sz="4800" b="1" dirty="0"/>
          </a:p>
        </p:txBody>
      </p:sp>
      <p:grpSp>
        <p:nvGrpSpPr>
          <p:cNvPr id="135" name="组合 13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1B1CA01-959F-4D20-A75D-920F34FFA469}"/>
              </a:ext>
            </a:extLst>
          </p:cNvPr>
          <p:cNvGrpSpPr>
            <a:grpSpLocks noChangeAspect="1"/>
          </p:cNvGrpSpPr>
          <p:nvPr/>
        </p:nvGrpSpPr>
        <p:grpSpPr>
          <a:xfrm>
            <a:off x="-4559752" y="1855320"/>
            <a:ext cx="3615014" cy="3609788"/>
            <a:chOff x="3898900" y="1236663"/>
            <a:chExt cx="4392613" cy="4386263"/>
          </a:xfrm>
        </p:grpSpPr>
        <p:sp>
          <p:nvSpPr>
            <p:cNvPr id="136" name="îṥļíḓê">
              <a:extLst>
                <a:ext uri="{FF2B5EF4-FFF2-40B4-BE49-F238E27FC236}">
                  <a16:creationId xmlns:a16="http://schemas.microsoft.com/office/drawing/2014/main" id="{12A528EA-B22D-45E0-9507-08CFA0A6D3C7}"/>
                </a:ext>
              </a:extLst>
            </p:cNvPr>
            <p:cNvSpPr/>
            <p:nvPr/>
          </p:nvSpPr>
          <p:spPr bwMode="auto">
            <a:xfrm>
              <a:off x="3898900" y="1236663"/>
              <a:ext cx="2632075" cy="1717675"/>
            </a:xfrm>
            <a:custGeom>
              <a:avLst/>
              <a:gdLst>
                <a:gd name="T0" fmla="*/ 1167 w 1227"/>
                <a:gd name="T1" fmla="*/ 802 h 802"/>
                <a:gd name="T2" fmla="*/ 60 w 1227"/>
                <a:gd name="T3" fmla="*/ 802 h 802"/>
                <a:gd name="T4" fmla="*/ 0 w 1227"/>
                <a:gd name="T5" fmla="*/ 742 h 802"/>
                <a:gd name="T6" fmla="*/ 0 w 1227"/>
                <a:gd name="T7" fmla="*/ 60 h 802"/>
                <a:gd name="T8" fmla="*/ 60 w 1227"/>
                <a:gd name="T9" fmla="*/ 0 h 802"/>
                <a:gd name="T10" fmla="*/ 1167 w 1227"/>
                <a:gd name="T11" fmla="*/ 0 h 802"/>
                <a:gd name="T12" fmla="*/ 1227 w 1227"/>
                <a:gd name="T13" fmla="*/ 60 h 802"/>
                <a:gd name="T14" fmla="*/ 1227 w 1227"/>
                <a:gd name="T15" fmla="*/ 742 h 802"/>
                <a:gd name="T16" fmla="*/ 1167 w 1227"/>
                <a:gd name="T17"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802">
                  <a:moveTo>
                    <a:pt x="1167" y="802"/>
                  </a:moveTo>
                  <a:cubicBezTo>
                    <a:pt x="60" y="802"/>
                    <a:pt x="60" y="802"/>
                    <a:pt x="60" y="802"/>
                  </a:cubicBezTo>
                  <a:cubicBezTo>
                    <a:pt x="27" y="802"/>
                    <a:pt x="0" y="776"/>
                    <a:pt x="0" y="742"/>
                  </a:cubicBezTo>
                  <a:cubicBezTo>
                    <a:pt x="0" y="60"/>
                    <a:pt x="0" y="60"/>
                    <a:pt x="0" y="60"/>
                  </a:cubicBezTo>
                  <a:cubicBezTo>
                    <a:pt x="0" y="27"/>
                    <a:pt x="27" y="0"/>
                    <a:pt x="60" y="0"/>
                  </a:cubicBezTo>
                  <a:cubicBezTo>
                    <a:pt x="1167" y="0"/>
                    <a:pt x="1167" y="0"/>
                    <a:pt x="1167" y="0"/>
                  </a:cubicBezTo>
                  <a:cubicBezTo>
                    <a:pt x="1200" y="0"/>
                    <a:pt x="1227" y="27"/>
                    <a:pt x="1227" y="60"/>
                  </a:cubicBezTo>
                  <a:cubicBezTo>
                    <a:pt x="1227" y="742"/>
                    <a:pt x="1227" y="742"/>
                    <a:pt x="1227" y="742"/>
                  </a:cubicBezTo>
                  <a:cubicBezTo>
                    <a:pt x="1227" y="776"/>
                    <a:pt x="1200" y="802"/>
                    <a:pt x="1167" y="802"/>
                  </a:cubicBezTo>
                  <a:close/>
                </a:path>
              </a:pathLst>
            </a:custGeom>
            <a:solidFill>
              <a:srgbClr val="FFB5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ṩḻiḑê">
              <a:extLst>
                <a:ext uri="{FF2B5EF4-FFF2-40B4-BE49-F238E27FC236}">
                  <a16:creationId xmlns:a16="http://schemas.microsoft.com/office/drawing/2014/main" id="{13151EE9-7CC6-4574-85C5-D60C46FDDF34}"/>
                </a:ext>
              </a:extLst>
            </p:cNvPr>
            <p:cNvSpPr/>
            <p:nvPr/>
          </p:nvSpPr>
          <p:spPr bwMode="auto">
            <a:xfrm>
              <a:off x="5213350" y="1236663"/>
              <a:ext cx="1317625" cy="1717675"/>
            </a:xfrm>
            <a:custGeom>
              <a:avLst/>
              <a:gdLst>
                <a:gd name="T0" fmla="*/ 554 w 614"/>
                <a:gd name="T1" fmla="*/ 0 h 802"/>
                <a:gd name="T2" fmla="*/ 0 w 614"/>
                <a:gd name="T3" fmla="*/ 0 h 802"/>
                <a:gd name="T4" fmla="*/ 0 w 614"/>
                <a:gd name="T5" fmla="*/ 802 h 802"/>
                <a:gd name="T6" fmla="*/ 554 w 614"/>
                <a:gd name="T7" fmla="*/ 802 h 802"/>
                <a:gd name="T8" fmla="*/ 614 w 614"/>
                <a:gd name="T9" fmla="*/ 742 h 802"/>
                <a:gd name="T10" fmla="*/ 614 w 614"/>
                <a:gd name="T11" fmla="*/ 60 h 802"/>
                <a:gd name="T12" fmla="*/ 554 w 614"/>
                <a:gd name="T13" fmla="*/ 0 h 802"/>
              </a:gdLst>
              <a:ahLst/>
              <a:cxnLst>
                <a:cxn ang="0">
                  <a:pos x="T0" y="T1"/>
                </a:cxn>
                <a:cxn ang="0">
                  <a:pos x="T2" y="T3"/>
                </a:cxn>
                <a:cxn ang="0">
                  <a:pos x="T4" y="T5"/>
                </a:cxn>
                <a:cxn ang="0">
                  <a:pos x="T6" y="T7"/>
                </a:cxn>
                <a:cxn ang="0">
                  <a:pos x="T8" y="T9"/>
                </a:cxn>
                <a:cxn ang="0">
                  <a:pos x="T10" y="T11"/>
                </a:cxn>
                <a:cxn ang="0">
                  <a:pos x="T12" y="T13"/>
                </a:cxn>
              </a:cxnLst>
              <a:rect l="0" t="0" r="r" b="b"/>
              <a:pathLst>
                <a:path w="614" h="802">
                  <a:moveTo>
                    <a:pt x="554" y="0"/>
                  </a:moveTo>
                  <a:cubicBezTo>
                    <a:pt x="0" y="0"/>
                    <a:pt x="0" y="0"/>
                    <a:pt x="0" y="0"/>
                  </a:cubicBezTo>
                  <a:cubicBezTo>
                    <a:pt x="0" y="802"/>
                    <a:pt x="0" y="802"/>
                    <a:pt x="0" y="802"/>
                  </a:cubicBezTo>
                  <a:cubicBezTo>
                    <a:pt x="554" y="802"/>
                    <a:pt x="554" y="802"/>
                    <a:pt x="554" y="802"/>
                  </a:cubicBezTo>
                  <a:cubicBezTo>
                    <a:pt x="587" y="802"/>
                    <a:pt x="614" y="776"/>
                    <a:pt x="614" y="742"/>
                  </a:cubicBezTo>
                  <a:cubicBezTo>
                    <a:pt x="614" y="60"/>
                    <a:pt x="614" y="60"/>
                    <a:pt x="614" y="60"/>
                  </a:cubicBezTo>
                  <a:cubicBezTo>
                    <a:pt x="614" y="27"/>
                    <a:pt x="587" y="0"/>
                    <a:pt x="554" y="0"/>
                  </a:cubicBezTo>
                  <a:close/>
                </a:path>
              </a:pathLst>
            </a:custGeom>
            <a:solidFill>
              <a:srgbClr val="FF9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îṥliḓê">
              <a:extLst>
                <a:ext uri="{FF2B5EF4-FFF2-40B4-BE49-F238E27FC236}">
                  <a16:creationId xmlns:a16="http://schemas.microsoft.com/office/drawing/2014/main" id="{AF3F4006-6B0F-4A1B-A40E-E067A3679633}"/>
                </a:ext>
              </a:extLst>
            </p:cNvPr>
            <p:cNvSpPr/>
            <p:nvPr/>
          </p:nvSpPr>
          <p:spPr bwMode="auto">
            <a:xfrm>
              <a:off x="3933825" y="1754188"/>
              <a:ext cx="2562225" cy="1200150"/>
            </a:xfrm>
            <a:custGeom>
              <a:avLst/>
              <a:gdLst>
                <a:gd name="T0" fmla="*/ 1195 w 1195"/>
                <a:gd name="T1" fmla="*/ 542 h 561"/>
                <a:gd name="T2" fmla="*/ 597 w 1195"/>
                <a:gd name="T3" fmla="*/ 0 h 561"/>
                <a:gd name="T4" fmla="*/ 0 w 1195"/>
                <a:gd name="T5" fmla="*/ 542 h 561"/>
                <a:gd name="T6" fmla="*/ 44 w 1195"/>
                <a:gd name="T7" fmla="*/ 561 h 561"/>
                <a:gd name="T8" fmla="*/ 1151 w 1195"/>
                <a:gd name="T9" fmla="*/ 561 h 561"/>
                <a:gd name="T10" fmla="*/ 1195 w 1195"/>
                <a:gd name="T11" fmla="*/ 542 h 561"/>
              </a:gdLst>
              <a:ahLst/>
              <a:cxnLst>
                <a:cxn ang="0">
                  <a:pos x="T0" y="T1"/>
                </a:cxn>
                <a:cxn ang="0">
                  <a:pos x="T2" y="T3"/>
                </a:cxn>
                <a:cxn ang="0">
                  <a:pos x="T4" y="T5"/>
                </a:cxn>
                <a:cxn ang="0">
                  <a:pos x="T6" y="T7"/>
                </a:cxn>
                <a:cxn ang="0">
                  <a:pos x="T8" y="T9"/>
                </a:cxn>
                <a:cxn ang="0">
                  <a:pos x="T10" y="T11"/>
                </a:cxn>
              </a:cxnLst>
              <a:rect l="0" t="0" r="r" b="b"/>
              <a:pathLst>
                <a:path w="1195" h="561">
                  <a:moveTo>
                    <a:pt x="1195" y="542"/>
                  </a:moveTo>
                  <a:cubicBezTo>
                    <a:pt x="597" y="0"/>
                    <a:pt x="597" y="0"/>
                    <a:pt x="597" y="0"/>
                  </a:cubicBezTo>
                  <a:cubicBezTo>
                    <a:pt x="0" y="542"/>
                    <a:pt x="0" y="542"/>
                    <a:pt x="0" y="542"/>
                  </a:cubicBezTo>
                  <a:cubicBezTo>
                    <a:pt x="11" y="554"/>
                    <a:pt x="26" y="561"/>
                    <a:pt x="44" y="561"/>
                  </a:cubicBezTo>
                  <a:cubicBezTo>
                    <a:pt x="1151" y="561"/>
                    <a:pt x="1151" y="561"/>
                    <a:pt x="1151" y="561"/>
                  </a:cubicBezTo>
                  <a:cubicBezTo>
                    <a:pt x="1168" y="561"/>
                    <a:pt x="1184" y="554"/>
                    <a:pt x="1195" y="542"/>
                  </a:cubicBezTo>
                  <a:close/>
                </a:path>
              </a:pathLst>
            </a:custGeom>
            <a:solidFill>
              <a:srgbClr val="FFD2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ṡlîḑé">
              <a:extLst>
                <a:ext uri="{FF2B5EF4-FFF2-40B4-BE49-F238E27FC236}">
                  <a16:creationId xmlns:a16="http://schemas.microsoft.com/office/drawing/2014/main" id="{5A66A2E0-1426-4F96-AE46-435F99986B84}"/>
                </a:ext>
              </a:extLst>
            </p:cNvPr>
            <p:cNvSpPr/>
            <p:nvPr/>
          </p:nvSpPr>
          <p:spPr bwMode="auto">
            <a:xfrm>
              <a:off x="5213350" y="1754188"/>
              <a:ext cx="1282700" cy="1200150"/>
            </a:xfrm>
            <a:custGeom>
              <a:avLst/>
              <a:gdLst>
                <a:gd name="T0" fmla="*/ 0 w 598"/>
                <a:gd name="T1" fmla="*/ 561 h 561"/>
                <a:gd name="T2" fmla="*/ 554 w 598"/>
                <a:gd name="T3" fmla="*/ 561 h 561"/>
                <a:gd name="T4" fmla="*/ 598 w 598"/>
                <a:gd name="T5" fmla="*/ 542 h 561"/>
                <a:gd name="T6" fmla="*/ 0 w 598"/>
                <a:gd name="T7" fmla="*/ 0 h 561"/>
                <a:gd name="T8" fmla="*/ 0 w 598"/>
                <a:gd name="T9" fmla="*/ 561 h 561"/>
              </a:gdLst>
              <a:ahLst/>
              <a:cxnLst>
                <a:cxn ang="0">
                  <a:pos x="T0" y="T1"/>
                </a:cxn>
                <a:cxn ang="0">
                  <a:pos x="T2" y="T3"/>
                </a:cxn>
                <a:cxn ang="0">
                  <a:pos x="T4" y="T5"/>
                </a:cxn>
                <a:cxn ang="0">
                  <a:pos x="T6" y="T7"/>
                </a:cxn>
                <a:cxn ang="0">
                  <a:pos x="T8" y="T9"/>
                </a:cxn>
              </a:cxnLst>
              <a:rect l="0" t="0" r="r" b="b"/>
              <a:pathLst>
                <a:path w="598" h="561">
                  <a:moveTo>
                    <a:pt x="0" y="561"/>
                  </a:moveTo>
                  <a:cubicBezTo>
                    <a:pt x="554" y="561"/>
                    <a:pt x="554" y="561"/>
                    <a:pt x="554" y="561"/>
                  </a:cubicBezTo>
                  <a:cubicBezTo>
                    <a:pt x="571" y="561"/>
                    <a:pt x="587" y="554"/>
                    <a:pt x="598" y="542"/>
                  </a:cubicBezTo>
                  <a:cubicBezTo>
                    <a:pt x="0" y="0"/>
                    <a:pt x="0" y="0"/>
                    <a:pt x="0" y="0"/>
                  </a:cubicBezTo>
                  <a:lnTo>
                    <a:pt x="0" y="561"/>
                  </a:lnTo>
                  <a:close/>
                </a:path>
              </a:pathLst>
            </a:custGeom>
            <a:solidFill>
              <a:srgbClr val="FFB5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iṥľíďê">
              <a:extLst>
                <a:ext uri="{FF2B5EF4-FFF2-40B4-BE49-F238E27FC236}">
                  <a16:creationId xmlns:a16="http://schemas.microsoft.com/office/drawing/2014/main" id="{5961DBC2-B5B8-4F78-9BF2-8AE556080651}"/>
                </a:ext>
              </a:extLst>
            </p:cNvPr>
            <p:cNvSpPr/>
            <p:nvPr/>
          </p:nvSpPr>
          <p:spPr bwMode="auto">
            <a:xfrm>
              <a:off x="3917950" y="1236663"/>
              <a:ext cx="2592388" cy="858838"/>
            </a:xfrm>
            <a:custGeom>
              <a:avLst/>
              <a:gdLst>
                <a:gd name="T0" fmla="*/ 0 w 1209"/>
                <a:gd name="T1" fmla="*/ 29 h 401"/>
                <a:gd name="T2" fmla="*/ 604 w 1209"/>
                <a:gd name="T3" fmla="*/ 401 h 401"/>
                <a:gd name="T4" fmla="*/ 1209 w 1209"/>
                <a:gd name="T5" fmla="*/ 29 h 401"/>
                <a:gd name="T6" fmla="*/ 1158 w 1209"/>
                <a:gd name="T7" fmla="*/ 0 h 401"/>
                <a:gd name="T8" fmla="*/ 51 w 1209"/>
                <a:gd name="T9" fmla="*/ 0 h 401"/>
                <a:gd name="T10" fmla="*/ 0 w 1209"/>
                <a:gd name="T11" fmla="*/ 29 h 401"/>
              </a:gdLst>
              <a:ahLst/>
              <a:cxnLst>
                <a:cxn ang="0">
                  <a:pos x="T0" y="T1"/>
                </a:cxn>
                <a:cxn ang="0">
                  <a:pos x="T2" y="T3"/>
                </a:cxn>
                <a:cxn ang="0">
                  <a:pos x="T4" y="T5"/>
                </a:cxn>
                <a:cxn ang="0">
                  <a:pos x="T6" y="T7"/>
                </a:cxn>
                <a:cxn ang="0">
                  <a:pos x="T8" y="T9"/>
                </a:cxn>
                <a:cxn ang="0">
                  <a:pos x="T10" y="T11"/>
                </a:cxn>
              </a:cxnLst>
              <a:rect l="0" t="0" r="r" b="b"/>
              <a:pathLst>
                <a:path w="1209" h="401">
                  <a:moveTo>
                    <a:pt x="0" y="29"/>
                  </a:moveTo>
                  <a:cubicBezTo>
                    <a:pt x="604" y="401"/>
                    <a:pt x="604" y="401"/>
                    <a:pt x="604" y="401"/>
                  </a:cubicBezTo>
                  <a:cubicBezTo>
                    <a:pt x="1209" y="29"/>
                    <a:pt x="1209" y="29"/>
                    <a:pt x="1209" y="29"/>
                  </a:cubicBezTo>
                  <a:cubicBezTo>
                    <a:pt x="1198" y="11"/>
                    <a:pt x="1179" y="0"/>
                    <a:pt x="1158" y="0"/>
                  </a:cubicBezTo>
                  <a:cubicBezTo>
                    <a:pt x="51" y="0"/>
                    <a:pt x="51" y="0"/>
                    <a:pt x="51" y="0"/>
                  </a:cubicBezTo>
                  <a:cubicBezTo>
                    <a:pt x="29" y="0"/>
                    <a:pt x="11" y="11"/>
                    <a:pt x="0" y="29"/>
                  </a:cubicBezTo>
                  <a:close/>
                </a:path>
              </a:pathLst>
            </a:custGeom>
            <a:solidFill>
              <a:srgbClr val="FFF3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ïṩḻiḋe">
              <a:extLst>
                <a:ext uri="{FF2B5EF4-FFF2-40B4-BE49-F238E27FC236}">
                  <a16:creationId xmlns:a16="http://schemas.microsoft.com/office/drawing/2014/main" id="{B726A49F-4A68-4DD8-89AD-D057CCAD5C21}"/>
                </a:ext>
              </a:extLst>
            </p:cNvPr>
            <p:cNvSpPr/>
            <p:nvPr/>
          </p:nvSpPr>
          <p:spPr bwMode="auto">
            <a:xfrm>
              <a:off x="5213350" y="1236663"/>
              <a:ext cx="1296988" cy="858838"/>
            </a:xfrm>
            <a:custGeom>
              <a:avLst/>
              <a:gdLst>
                <a:gd name="T0" fmla="*/ 554 w 605"/>
                <a:gd name="T1" fmla="*/ 0 h 401"/>
                <a:gd name="T2" fmla="*/ 0 w 605"/>
                <a:gd name="T3" fmla="*/ 0 h 401"/>
                <a:gd name="T4" fmla="*/ 0 w 605"/>
                <a:gd name="T5" fmla="*/ 401 h 401"/>
                <a:gd name="T6" fmla="*/ 605 w 605"/>
                <a:gd name="T7" fmla="*/ 29 h 401"/>
                <a:gd name="T8" fmla="*/ 554 w 605"/>
                <a:gd name="T9" fmla="*/ 0 h 401"/>
              </a:gdLst>
              <a:ahLst/>
              <a:cxnLst>
                <a:cxn ang="0">
                  <a:pos x="T0" y="T1"/>
                </a:cxn>
                <a:cxn ang="0">
                  <a:pos x="T2" y="T3"/>
                </a:cxn>
                <a:cxn ang="0">
                  <a:pos x="T4" y="T5"/>
                </a:cxn>
                <a:cxn ang="0">
                  <a:pos x="T6" y="T7"/>
                </a:cxn>
                <a:cxn ang="0">
                  <a:pos x="T8" y="T9"/>
                </a:cxn>
              </a:cxnLst>
              <a:rect l="0" t="0" r="r" b="b"/>
              <a:pathLst>
                <a:path w="605" h="401">
                  <a:moveTo>
                    <a:pt x="554" y="0"/>
                  </a:moveTo>
                  <a:cubicBezTo>
                    <a:pt x="0" y="0"/>
                    <a:pt x="0" y="0"/>
                    <a:pt x="0" y="0"/>
                  </a:cubicBezTo>
                  <a:cubicBezTo>
                    <a:pt x="0" y="401"/>
                    <a:pt x="0" y="401"/>
                    <a:pt x="0" y="401"/>
                  </a:cubicBezTo>
                  <a:cubicBezTo>
                    <a:pt x="605" y="29"/>
                    <a:pt x="605" y="29"/>
                    <a:pt x="605" y="29"/>
                  </a:cubicBezTo>
                  <a:cubicBezTo>
                    <a:pt x="594" y="11"/>
                    <a:pt x="575" y="0"/>
                    <a:pt x="554" y="0"/>
                  </a:cubicBezTo>
                  <a:close/>
                </a:path>
              </a:pathLst>
            </a:custGeom>
            <a:solidFill>
              <a:srgbClr val="FFD2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iṧļîḓê">
              <a:extLst>
                <a:ext uri="{FF2B5EF4-FFF2-40B4-BE49-F238E27FC236}">
                  <a16:creationId xmlns:a16="http://schemas.microsoft.com/office/drawing/2014/main" id="{F682ED93-0673-44A9-95D4-99312A2DB13B}"/>
                </a:ext>
              </a:extLst>
            </p:cNvPr>
            <p:cNvSpPr/>
            <p:nvPr/>
          </p:nvSpPr>
          <p:spPr bwMode="auto">
            <a:xfrm>
              <a:off x="5659438" y="3905250"/>
              <a:ext cx="2632075" cy="1717675"/>
            </a:xfrm>
            <a:custGeom>
              <a:avLst/>
              <a:gdLst>
                <a:gd name="T0" fmla="*/ 1167 w 1227"/>
                <a:gd name="T1" fmla="*/ 802 h 802"/>
                <a:gd name="T2" fmla="*/ 60 w 1227"/>
                <a:gd name="T3" fmla="*/ 802 h 802"/>
                <a:gd name="T4" fmla="*/ 0 w 1227"/>
                <a:gd name="T5" fmla="*/ 742 h 802"/>
                <a:gd name="T6" fmla="*/ 0 w 1227"/>
                <a:gd name="T7" fmla="*/ 60 h 802"/>
                <a:gd name="T8" fmla="*/ 60 w 1227"/>
                <a:gd name="T9" fmla="*/ 0 h 802"/>
                <a:gd name="T10" fmla="*/ 1167 w 1227"/>
                <a:gd name="T11" fmla="*/ 0 h 802"/>
                <a:gd name="T12" fmla="*/ 1227 w 1227"/>
                <a:gd name="T13" fmla="*/ 60 h 802"/>
                <a:gd name="T14" fmla="*/ 1227 w 1227"/>
                <a:gd name="T15" fmla="*/ 742 h 802"/>
                <a:gd name="T16" fmla="*/ 1167 w 1227"/>
                <a:gd name="T17"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802">
                  <a:moveTo>
                    <a:pt x="1167" y="802"/>
                  </a:moveTo>
                  <a:cubicBezTo>
                    <a:pt x="60" y="802"/>
                    <a:pt x="60" y="802"/>
                    <a:pt x="60" y="802"/>
                  </a:cubicBezTo>
                  <a:cubicBezTo>
                    <a:pt x="27" y="802"/>
                    <a:pt x="0" y="775"/>
                    <a:pt x="0" y="742"/>
                  </a:cubicBezTo>
                  <a:cubicBezTo>
                    <a:pt x="0" y="60"/>
                    <a:pt x="0" y="60"/>
                    <a:pt x="0" y="60"/>
                  </a:cubicBezTo>
                  <a:cubicBezTo>
                    <a:pt x="0" y="26"/>
                    <a:pt x="27" y="0"/>
                    <a:pt x="60" y="0"/>
                  </a:cubicBezTo>
                  <a:cubicBezTo>
                    <a:pt x="1167" y="0"/>
                    <a:pt x="1167" y="0"/>
                    <a:pt x="1167" y="0"/>
                  </a:cubicBezTo>
                  <a:cubicBezTo>
                    <a:pt x="1200" y="0"/>
                    <a:pt x="1227" y="26"/>
                    <a:pt x="1227" y="60"/>
                  </a:cubicBezTo>
                  <a:cubicBezTo>
                    <a:pt x="1227" y="742"/>
                    <a:pt x="1227" y="742"/>
                    <a:pt x="1227" y="742"/>
                  </a:cubicBezTo>
                  <a:cubicBezTo>
                    <a:pt x="1227" y="775"/>
                    <a:pt x="1200" y="802"/>
                    <a:pt x="1167" y="802"/>
                  </a:cubicBezTo>
                  <a:close/>
                </a:path>
              </a:pathLst>
            </a:custGeom>
            <a:solidFill>
              <a:srgbClr val="9EB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ľidé">
              <a:extLst>
                <a:ext uri="{FF2B5EF4-FFF2-40B4-BE49-F238E27FC236}">
                  <a16:creationId xmlns:a16="http://schemas.microsoft.com/office/drawing/2014/main" id="{17DE6F4A-2EAF-44EF-86DD-3B7BABA5C60A}"/>
                </a:ext>
              </a:extLst>
            </p:cNvPr>
            <p:cNvSpPr/>
            <p:nvPr/>
          </p:nvSpPr>
          <p:spPr bwMode="auto">
            <a:xfrm>
              <a:off x="6977063" y="3905250"/>
              <a:ext cx="1314450" cy="1717675"/>
            </a:xfrm>
            <a:custGeom>
              <a:avLst/>
              <a:gdLst>
                <a:gd name="T0" fmla="*/ 553 w 613"/>
                <a:gd name="T1" fmla="*/ 0 h 802"/>
                <a:gd name="T2" fmla="*/ 0 w 613"/>
                <a:gd name="T3" fmla="*/ 0 h 802"/>
                <a:gd name="T4" fmla="*/ 0 w 613"/>
                <a:gd name="T5" fmla="*/ 802 h 802"/>
                <a:gd name="T6" fmla="*/ 553 w 613"/>
                <a:gd name="T7" fmla="*/ 802 h 802"/>
                <a:gd name="T8" fmla="*/ 613 w 613"/>
                <a:gd name="T9" fmla="*/ 742 h 802"/>
                <a:gd name="T10" fmla="*/ 613 w 613"/>
                <a:gd name="T11" fmla="*/ 60 h 802"/>
                <a:gd name="T12" fmla="*/ 553 w 613"/>
                <a:gd name="T13" fmla="*/ 0 h 802"/>
              </a:gdLst>
              <a:ahLst/>
              <a:cxnLst>
                <a:cxn ang="0">
                  <a:pos x="T0" y="T1"/>
                </a:cxn>
                <a:cxn ang="0">
                  <a:pos x="T2" y="T3"/>
                </a:cxn>
                <a:cxn ang="0">
                  <a:pos x="T4" y="T5"/>
                </a:cxn>
                <a:cxn ang="0">
                  <a:pos x="T6" y="T7"/>
                </a:cxn>
                <a:cxn ang="0">
                  <a:pos x="T8" y="T9"/>
                </a:cxn>
                <a:cxn ang="0">
                  <a:pos x="T10" y="T11"/>
                </a:cxn>
                <a:cxn ang="0">
                  <a:pos x="T12" y="T13"/>
                </a:cxn>
              </a:cxnLst>
              <a:rect l="0" t="0" r="r" b="b"/>
              <a:pathLst>
                <a:path w="613" h="802">
                  <a:moveTo>
                    <a:pt x="553" y="0"/>
                  </a:moveTo>
                  <a:cubicBezTo>
                    <a:pt x="0" y="0"/>
                    <a:pt x="0" y="0"/>
                    <a:pt x="0" y="0"/>
                  </a:cubicBezTo>
                  <a:cubicBezTo>
                    <a:pt x="0" y="802"/>
                    <a:pt x="0" y="802"/>
                    <a:pt x="0" y="802"/>
                  </a:cubicBezTo>
                  <a:cubicBezTo>
                    <a:pt x="553" y="802"/>
                    <a:pt x="553" y="802"/>
                    <a:pt x="553" y="802"/>
                  </a:cubicBezTo>
                  <a:cubicBezTo>
                    <a:pt x="586" y="802"/>
                    <a:pt x="613" y="775"/>
                    <a:pt x="613" y="742"/>
                  </a:cubicBezTo>
                  <a:cubicBezTo>
                    <a:pt x="613" y="60"/>
                    <a:pt x="613" y="60"/>
                    <a:pt x="613" y="60"/>
                  </a:cubicBezTo>
                  <a:cubicBezTo>
                    <a:pt x="613" y="26"/>
                    <a:pt x="586" y="0"/>
                    <a:pt x="553" y="0"/>
                  </a:cubicBezTo>
                  <a:close/>
                </a:path>
              </a:pathLst>
            </a:custGeom>
            <a:solidFill>
              <a:srgbClr val="82A0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iṡḷîḍé">
              <a:extLst>
                <a:ext uri="{FF2B5EF4-FFF2-40B4-BE49-F238E27FC236}">
                  <a16:creationId xmlns:a16="http://schemas.microsoft.com/office/drawing/2014/main" id="{99F59DDA-03AB-487C-9008-B28B193B8E6D}"/>
                </a:ext>
              </a:extLst>
            </p:cNvPr>
            <p:cNvSpPr/>
            <p:nvPr/>
          </p:nvSpPr>
          <p:spPr bwMode="auto">
            <a:xfrm>
              <a:off x="5694363" y="4421188"/>
              <a:ext cx="2562225" cy="1201738"/>
            </a:xfrm>
            <a:custGeom>
              <a:avLst/>
              <a:gdLst>
                <a:gd name="T0" fmla="*/ 1195 w 1195"/>
                <a:gd name="T1" fmla="*/ 541 h 561"/>
                <a:gd name="T2" fmla="*/ 598 w 1195"/>
                <a:gd name="T3" fmla="*/ 0 h 561"/>
                <a:gd name="T4" fmla="*/ 0 w 1195"/>
                <a:gd name="T5" fmla="*/ 541 h 561"/>
                <a:gd name="T6" fmla="*/ 44 w 1195"/>
                <a:gd name="T7" fmla="*/ 561 h 561"/>
                <a:gd name="T8" fmla="*/ 1151 w 1195"/>
                <a:gd name="T9" fmla="*/ 561 h 561"/>
                <a:gd name="T10" fmla="*/ 1195 w 1195"/>
                <a:gd name="T11" fmla="*/ 541 h 561"/>
              </a:gdLst>
              <a:ahLst/>
              <a:cxnLst>
                <a:cxn ang="0">
                  <a:pos x="T0" y="T1"/>
                </a:cxn>
                <a:cxn ang="0">
                  <a:pos x="T2" y="T3"/>
                </a:cxn>
                <a:cxn ang="0">
                  <a:pos x="T4" y="T5"/>
                </a:cxn>
                <a:cxn ang="0">
                  <a:pos x="T6" y="T7"/>
                </a:cxn>
                <a:cxn ang="0">
                  <a:pos x="T8" y="T9"/>
                </a:cxn>
                <a:cxn ang="0">
                  <a:pos x="T10" y="T11"/>
                </a:cxn>
              </a:cxnLst>
              <a:rect l="0" t="0" r="r" b="b"/>
              <a:pathLst>
                <a:path w="1195" h="561">
                  <a:moveTo>
                    <a:pt x="1195" y="541"/>
                  </a:moveTo>
                  <a:cubicBezTo>
                    <a:pt x="598" y="0"/>
                    <a:pt x="598" y="0"/>
                    <a:pt x="598" y="0"/>
                  </a:cubicBezTo>
                  <a:cubicBezTo>
                    <a:pt x="0" y="541"/>
                    <a:pt x="0" y="541"/>
                    <a:pt x="0" y="541"/>
                  </a:cubicBezTo>
                  <a:cubicBezTo>
                    <a:pt x="11" y="553"/>
                    <a:pt x="27" y="561"/>
                    <a:pt x="44" y="561"/>
                  </a:cubicBezTo>
                  <a:cubicBezTo>
                    <a:pt x="1151" y="561"/>
                    <a:pt x="1151" y="561"/>
                    <a:pt x="1151" y="561"/>
                  </a:cubicBezTo>
                  <a:cubicBezTo>
                    <a:pt x="1169" y="561"/>
                    <a:pt x="1184" y="553"/>
                    <a:pt x="1195" y="541"/>
                  </a:cubicBezTo>
                  <a:close/>
                </a:path>
              </a:pathLst>
            </a:custGeom>
            <a:solidFill>
              <a:srgbClr val="AECE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ïşḻiḋè">
              <a:extLst>
                <a:ext uri="{FF2B5EF4-FFF2-40B4-BE49-F238E27FC236}">
                  <a16:creationId xmlns:a16="http://schemas.microsoft.com/office/drawing/2014/main" id="{B636E291-77BE-42C6-8B88-07715C66C3EA}"/>
                </a:ext>
              </a:extLst>
            </p:cNvPr>
            <p:cNvSpPr/>
            <p:nvPr/>
          </p:nvSpPr>
          <p:spPr bwMode="auto">
            <a:xfrm>
              <a:off x="6977063" y="4421188"/>
              <a:ext cx="1279525" cy="1201738"/>
            </a:xfrm>
            <a:custGeom>
              <a:avLst/>
              <a:gdLst>
                <a:gd name="T0" fmla="*/ 0 w 597"/>
                <a:gd name="T1" fmla="*/ 561 h 561"/>
                <a:gd name="T2" fmla="*/ 553 w 597"/>
                <a:gd name="T3" fmla="*/ 561 h 561"/>
                <a:gd name="T4" fmla="*/ 597 w 597"/>
                <a:gd name="T5" fmla="*/ 541 h 561"/>
                <a:gd name="T6" fmla="*/ 0 w 597"/>
                <a:gd name="T7" fmla="*/ 0 h 561"/>
                <a:gd name="T8" fmla="*/ 0 w 597"/>
                <a:gd name="T9" fmla="*/ 561 h 561"/>
              </a:gdLst>
              <a:ahLst/>
              <a:cxnLst>
                <a:cxn ang="0">
                  <a:pos x="T0" y="T1"/>
                </a:cxn>
                <a:cxn ang="0">
                  <a:pos x="T2" y="T3"/>
                </a:cxn>
                <a:cxn ang="0">
                  <a:pos x="T4" y="T5"/>
                </a:cxn>
                <a:cxn ang="0">
                  <a:pos x="T6" y="T7"/>
                </a:cxn>
                <a:cxn ang="0">
                  <a:pos x="T8" y="T9"/>
                </a:cxn>
              </a:cxnLst>
              <a:rect l="0" t="0" r="r" b="b"/>
              <a:pathLst>
                <a:path w="597" h="561">
                  <a:moveTo>
                    <a:pt x="0" y="561"/>
                  </a:moveTo>
                  <a:cubicBezTo>
                    <a:pt x="553" y="561"/>
                    <a:pt x="553" y="561"/>
                    <a:pt x="553" y="561"/>
                  </a:cubicBezTo>
                  <a:cubicBezTo>
                    <a:pt x="571" y="561"/>
                    <a:pt x="586" y="553"/>
                    <a:pt x="597" y="541"/>
                  </a:cubicBezTo>
                  <a:cubicBezTo>
                    <a:pt x="0" y="0"/>
                    <a:pt x="0" y="0"/>
                    <a:pt x="0" y="0"/>
                  </a:cubicBezTo>
                  <a:lnTo>
                    <a:pt x="0" y="561"/>
                  </a:lnTo>
                  <a:close/>
                </a:path>
              </a:pathLst>
            </a:custGeom>
            <a:solidFill>
              <a:srgbClr val="9EB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ṣľïḍe">
              <a:extLst>
                <a:ext uri="{FF2B5EF4-FFF2-40B4-BE49-F238E27FC236}">
                  <a16:creationId xmlns:a16="http://schemas.microsoft.com/office/drawing/2014/main" id="{3F4C095F-888C-434D-9935-F5B76DD6F858}"/>
                </a:ext>
              </a:extLst>
            </p:cNvPr>
            <p:cNvSpPr/>
            <p:nvPr/>
          </p:nvSpPr>
          <p:spPr bwMode="auto">
            <a:xfrm>
              <a:off x="5678488" y="3905250"/>
              <a:ext cx="2592388" cy="858838"/>
            </a:xfrm>
            <a:custGeom>
              <a:avLst/>
              <a:gdLst>
                <a:gd name="T0" fmla="*/ 0 w 1209"/>
                <a:gd name="T1" fmla="*/ 28 h 401"/>
                <a:gd name="T2" fmla="*/ 605 w 1209"/>
                <a:gd name="T3" fmla="*/ 401 h 401"/>
                <a:gd name="T4" fmla="*/ 1209 w 1209"/>
                <a:gd name="T5" fmla="*/ 28 h 401"/>
                <a:gd name="T6" fmla="*/ 1158 w 1209"/>
                <a:gd name="T7" fmla="*/ 0 h 401"/>
                <a:gd name="T8" fmla="*/ 51 w 1209"/>
                <a:gd name="T9" fmla="*/ 0 h 401"/>
                <a:gd name="T10" fmla="*/ 0 w 1209"/>
                <a:gd name="T11" fmla="*/ 28 h 401"/>
              </a:gdLst>
              <a:ahLst/>
              <a:cxnLst>
                <a:cxn ang="0">
                  <a:pos x="T0" y="T1"/>
                </a:cxn>
                <a:cxn ang="0">
                  <a:pos x="T2" y="T3"/>
                </a:cxn>
                <a:cxn ang="0">
                  <a:pos x="T4" y="T5"/>
                </a:cxn>
                <a:cxn ang="0">
                  <a:pos x="T6" y="T7"/>
                </a:cxn>
                <a:cxn ang="0">
                  <a:pos x="T8" y="T9"/>
                </a:cxn>
                <a:cxn ang="0">
                  <a:pos x="T10" y="T11"/>
                </a:cxn>
              </a:cxnLst>
              <a:rect l="0" t="0" r="r" b="b"/>
              <a:pathLst>
                <a:path w="1209" h="401">
                  <a:moveTo>
                    <a:pt x="0" y="28"/>
                  </a:moveTo>
                  <a:cubicBezTo>
                    <a:pt x="605" y="401"/>
                    <a:pt x="605" y="401"/>
                    <a:pt x="605" y="401"/>
                  </a:cubicBezTo>
                  <a:cubicBezTo>
                    <a:pt x="1209" y="28"/>
                    <a:pt x="1209" y="28"/>
                    <a:pt x="1209" y="28"/>
                  </a:cubicBezTo>
                  <a:cubicBezTo>
                    <a:pt x="1198" y="11"/>
                    <a:pt x="1180" y="0"/>
                    <a:pt x="1158" y="0"/>
                  </a:cubicBezTo>
                  <a:cubicBezTo>
                    <a:pt x="51" y="0"/>
                    <a:pt x="51" y="0"/>
                    <a:pt x="51" y="0"/>
                  </a:cubicBezTo>
                  <a:cubicBezTo>
                    <a:pt x="30" y="0"/>
                    <a:pt x="11" y="11"/>
                    <a:pt x="0" y="28"/>
                  </a:cubicBezTo>
                  <a:close/>
                </a:path>
              </a:pathLst>
            </a:custGeom>
            <a:solidFill>
              <a:srgbClr val="DFEE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ïṡľidê">
              <a:extLst>
                <a:ext uri="{FF2B5EF4-FFF2-40B4-BE49-F238E27FC236}">
                  <a16:creationId xmlns:a16="http://schemas.microsoft.com/office/drawing/2014/main" id="{76A68F8D-8EA2-4028-8DA7-505CABDA6F17}"/>
                </a:ext>
              </a:extLst>
            </p:cNvPr>
            <p:cNvSpPr/>
            <p:nvPr/>
          </p:nvSpPr>
          <p:spPr bwMode="auto">
            <a:xfrm>
              <a:off x="6977063" y="3905250"/>
              <a:ext cx="1293813" cy="858838"/>
            </a:xfrm>
            <a:custGeom>
              <a:avLst/>
              <a:gdLst>
                <a:gd name="T0" fmla="*/ 553 w 604"/>
                <a:gd name="T1" fmla="*/ 0 h 401"/>
                <a:gd name="T2" fmla="*/ 0 w 604"/>
                <a:gd name="T3" fmla="*/ 0 h 401"/>
                <a:gd name="T4" fmla="*/ 0 w 604"/>
                <a:gd name="T5" fmla="*/ 401 h 401"/>
                <a:gd name="T6" fmla="*/ 604 w 604"/>
                <a:gd name="T7" fmla="*/ 28 h 401"/>
                <a:gd name="T8" fmla="*/ 553 w 604"/>
                <a:gd name="T9" fmla="*/ 0 h 401"/>
              </a:gdLst>
              <a:ahLst/>
              <a:cxnLst>
                <a:cxn ang="0">
                  <a:pos x="T0" y="T1"/>
                </a:cxn>
                <a:cxn ang="0">
                  <a:pos x="T2" y="T3"/>
                </a:cxn>
                <a:cxn ang="0">
                  <a:pos x="T4" y="T5"/>
                </a:cxn>
                <a:cxn ang="0">
                  <a:pos x="T6" y="T7"/>
                </a:cxn>
                <a:cxn ang="0">
                  <a:pos x="T8" y="T9"/>
                </a:cxn>
              </a:cxnLst>
              <a:rect l="0" t="0" r="r" b="b"/>
              <a:pathLst>
                <a:path w="604" h="401">
                  <a:moveTo>
                    <a:pt x="553" y="0"/>
                  </a:moveTo>
                  <a:cubicBezTo>
                    <a:pt x="0" y="0"/>
                    <a:pt x="0" y="0"/>
                    <a:pt x="0" y="0"/>
                  </a:cubicBezTo>
                  <a:cubicBezTo>
                    <a:pt x="0" y="401"/>
                    <a:pt x="0" y="401"/>
                    <a:pt x="0" y="401"/>
                  </a:cubicBezTo>
                  <a:cubicBezTo>
                    <a:pt x="604" y="28"/>
                    <a:pt x="604" y="28"/>
                    <a:pt x="604" y="28"/>
                  </a:cubicBezTo>
                  <a:cubicBezTo>
                    <a:pt x="593" y="11"/>
                    <a:pt x="575" y="0"/>
                    <a:pt x="553" y="0"/>
                  </a:cubicBezTo>
                  <a:close/>
                </a:path>
              </a:pathLst>
            </a:custGeom>
            <a:solidFill>
              <a:srgbClr val="C9DF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ísļíḋè">
              <a:extLst>
                <a:ext uri="{FF2B5EF4-FFF2-40B4-BE49-F238E27FC236}">
                  <a16:creationId xmlns:a16="http://schemas.microsoft.com/office/drawing/2014/main" id="{9F2B826B-2EBC-49B4-8063-8166AD0703D1}"/>
                </a:ext>
              </a:extLst>
            </p:cNvPr>
            <p:cNvSpPr/>
            <p:nvPr/>
          </p:nvSpPr>
          <p:spPr bwMode="auto">
            <a:xfrm>
              <a:off x="6788150" y="1966913"/>
              <a:ext cx="1058863" cy="1595438"/>
            </a:xfrm>
            <a:custGeom>
              <a:avLst/>
              <a:gdLst>
                <a:gd name="T0" fmla="*/ 434 w 494"/>
                <a:gd name="T1" fmla="*/ 745 h 745"/>
                <a:gd name="T2" fmla="*/ 374 w 494"/>
                <a:gd name="T3" fmla="*/ 685 h 745"/>
                <a:gd name="T4" fmla="*/ 374 w 494"/>
                <a:gd name="T5" fmla="*/ 300 h 745"/>
                <a:gd name="T6" fmla="*/ 194 w 494"/>
                <a:gd name="T7" fmla="*/ 120 h 745"/>
                <a:gd name="T8" fmla="*/ 60 w 494"/>
                <a:gd name="T9" fmla="*/ 120 h 745"/>
                <a:gd name="T10" fmla="*/ 0 w 494"/>
                <a:gd name="T11" fmla="*/ 60 h 745"/>
                <a:gd name="T12" fmla="*/ 60 w 494"/>
                <a:gd name="T13" fmla="*/ 0 h 745"/>
                <a:gd name="T14" fmla="*/ 194 w 494"/>
                <a:gd name="T15" fmla="*/ 0 h 745"/>
                <a:gd name="T16" fmla="*/ 494 w 494"/>
                <a:gd name="T17" fmla="*/ 300 h 745"/>
                <a:gd name="T18" fmla="*/ 494 w 494"/>
                <a:gd name="T19" fmla="*/ 685 h 745"/>
                <a:gd name="T20" fmla="*/ 434 w 494"/>
                <a:gd name="T21" fmla="*/ 745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4" h="745">
                  <a:moveTo>
                    <a:pt x="434" y="745"/>
                  </a:moveTo>
                  <a:cubicBezTo>
                    <a:pt x="401" y="745"/>
                    <a:pt x="374" y="718"/>
                    <a:pt x="374" y="685"/>
                  </a:cubicBezTo>
                  <a:cubicBezTo>
                    <a:pt x="374" y="300"/>
                    <a:pt x="374" y="300"/>
                    <a:pt x="374" y="300"/>
                  </a:cubicBezTo>
                  <a:cubicBezTo>
                    <a:pt x="374" y="201"/>
                    <a:pt x="293" y="120"/>
                    <a:pt x="194" y="120"/>
                  </a:cubicBezTo>
                  <a:cubicBezTo>
                    <a:pt x="60" y="120"/>
                    <a:pt x="60" y="120"/>
                    <a:pt x="60" y="120"/>
                  </a:cubicBezTo>
                  <a:cubicBezTo>
                    <a:pt x="27" y="120"/>
                    <a:pt x="0" y="93"/>
                    <a:pt x="0" y="60"/>
                  </a:cubicBezTo>
                  <a:cubicBezTo>
                    <a:pt x="0" y="27"/>
                    <a:pt x="27" y="0"/>
                    <a:pt x="60" y="0"/>
                  </a:cubicBezTo>
                  <a:cubicBezTo>
                    <a:pt x="194" y="0"/>
                    <a:pt x="194" y="0"/>
                    <a:pt x="194" y="0"/>
                  </a:cubicBezTo>
                  <a:cubicBezTo>
                    <a:pt x="359" y="0"/>
                    <a:pt x="494" y="135"/>
                    <a:pt x="494" y="300"/>
                  </a:cubicBezTo>
                  <a:cubicBezTo>
                    <a:pt x="494" y="685"/>
                    <a:pt x="494" y="685"/>
                    <a:pt x="494" y="685"/>
                  </a:cubicBezTo>
                  <a:cubicBezTo>
                    <a:pt x="494" y="718"/>
                    <a:pt x="467" y="745"/>
                    <a:pt x="434" y="745"/>
                  </a:cubicBezTo>
                  <a:close/>
                </a:path>
              </a:pathLst>
            </a:custGeom>
            <a:solidFill>
              <a:srgbClr val="FFF3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išľïḋé">
              <a:extLst>
                <a:ext uri="{FF2B5EF4-FFF2-40B4-BE49-F238E27FC236}">
                  <a16:creationId xmlns:a16="http://schemas.microsoft.com/office/drawing/2014/main" id="{ACC5EBD7-AA94-46D6-A367-943F2D31404C}"/>
                </a:ext>
              </a:extLst>
            </p:cNvPr>
            <p:cNvSpPr/>
            <p:nvPr/>
          </p:nvSpPr>
          <p:spPr bwMode="auto">
            <a:xfrm>
              <a:off x="7316788" y="3144838"/>
              <a:ext cx="803275" cy="503238"/>
            </a:xfrm>
            <a:custGeom>
              <a:avLst/>
              <a:gdLst>
                <a:gd name="T0" fmla="*/ 188 w 374"/>
                <a:gd name="T1" fmla="*/ 235 h 235"/>
                <a:gd name="T2" fmla="*/ 148 w 374"/>
                <a:gd name="T3" fmla="*/ 219 h 235"/>
                <a:gd name="T4" fmla="*/ 27 w 374"/>
                <a:gd name="T5" fmla="*/ 111 h 235"/>
                <a:gd name="T6" fmla="*/ 22 w 374"/>
                <a:gd name="T7" fmla="*/ 27 h 235"/>
                <a:gd name="T8" fmla="*/ 107 w 374"/>
                <a:gd name="T9" fmla="*/ 22 h 235"/>
                <a:gd name="T10" fmla="*/ 188 w 374"/>
                <a:gd name="T11" fmla="*/ 94 h 235"/>
                <a:gd name="T12" fmla="*/ 267 w 374"/>
                <a:gd name="T13" fmla="*/ 22 h 235"/>
                <a:gd name="T14" fmla="*/ 352 w 374"/>
                <a:gd name="T15" fmla="*/ 26 h 235"/>
                <a:gd name="T16" fmla="*/ 347 w 374"/>
                <a:gd name="T17" fmla="*/ 111 h 235"/>
                <a:gd name="T18" fmla="*/ 228 w 374"/>
                <a:gd name="T19" fmla="*/ 219 h 235"/>
                <a:gd name="T20" fmla="*/ 188 w 374"/>
                <a:gd name="T2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235">
                  <a:moveTo>
                    <a:pt x="188" y="235"/>
                  </a:moveTo>
                  <a:cubicBezTo>
                    <a:pt x="174" y="235"/>
                    <a:pt x="159" y="229"/>
                    <a:pt x="148" y="219"/>
                  </a:cubicBezTo>
                  <a:cubicBezTo>
                    <a:pt x="27" y="111"/>
                    <a:pt x="27" y="111"/>
                    <a:pt x="27" y="111"/>
                  </a:cubicBezTo>
                  <a:cubicBezTo>
                    <a:pt x="2" y="89"/>
                    <a:pt x="0" y="51"/>
                    <a:pt x="22" y="27"/>
                  </a:cubicBezTo>
                  <a:cubicBezTo>
                    <a:pt x="44" y="2"/>
                    <a:pt x="82" y="0"/>
                    <a:pt x="107" y="22"/>
                  </a:cubicBezTo>
                  <a:cubicBezTo>
                    <a:pt x="188" y="94"/>
                    <a:pt x="188" y="94"/>
                    <a:pt x="188" y="94"/>
                  </a:cubicBezTo>
                  <a:cubicBezTo>
                    <a:pt x="267" y="22"/>
                    <a:pt x="267" y="22"/>
                    <a:pt x="267" y="22"/>
                  </a:cubicBezTo>
                  <a:cubicBezTo>
                    <a:pt x="291" y="0"/>
                    <a:pt x="329" y="2"/>
                    <a:pt x="352" y="26"/>
                  </a:cubicBezTo>
                  <a:cubicBezTo>
                    <a:pt x="374" y="51"/>
                    <a:pt x="372" y="89"/>
                    <a:pt x="347" y="111"/>
                  </a:cubicBezTo>
                  <a:cubicBezTo>
                    <a:pt x="228" y="219"/>
                    <a:pt x="228" y="219"/>
                    <a:pt x="228" y="219"/>
                  </a:cubicBezTo>
                  <a:cubicBezTo>
                    <a:pt x="217" y="229"/>
                    <a:pt x="202" y="235"/>
                    <a:pt x="188" y="235"/>
                  </a:cubicBezTo>
                  <a:close/>
                </a:path>
              </a:pathLst>
            </a:custGeom>
            <a:solidFill>
              <a:srgbClr val="FFD2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i$1íḍe">
              <a:extLst>
                <a:ext uri="{FF2B5EF4-FFF2-40B4-BE49-F238E27FC236}">
                  <a16:creationId xmlns:a16="http://schemas.microsoft.com/office/drawing/2014/main" id="{49EEF94A-727C-4AE3-82F4-F16550D1F278}"/>
                </a:ext>
              </a:extLst>
            </p:cNvPr>
            <p:cNvSpPr/>
            <p:nvPr/>
          </p:nvSpPr>
          <p:spPr bwMode="auto">
            <a:xfrm>
              <a:off x="4343400" y="3297238"/>
              <a:ext cx="1058863" cy="1595438"/>
            </a:xfrm>
            <a:custGeom>
              <a:avLst/>
              <a:gdLst>
                <a:gd name="T0" fmla="*/ 434 w 494"/>
                <a:gd name="T1" fmla="*/ 745 h 745"/>
                <a:gd name="T2" fmla="*/ 300 w 494"/>
                <a:gd name="T3" fmla="*/ 745 h 745"/>
                <a:gd name="T4" fmla="*/ 0 w 494"/>
                <a:gd name="T5" fmla="*/ 445 h 745"/>
                <a:gd name="T6" fmla="*/ 0 w 494"/>
                <a:gd name="T7" fmla="*/ 60 h 745"/>
                <a:gd name="T8" fmla="*/ 60 w 494"/>
                <a:gd name="T9" fmla="*/ 0 h 745"/>
                <a:gd name="T10" fmla="*/ 120 w 494"/>
                <a:gd name="T11" fmla="*/ 60 h 745"/>
                <a:gd name="T12" fmla="*/ 120 w 494"/>
                <a:gd name="T13" fmla="*/ 445 h 745"/>
                <a:gd name="T14" fmla="*/ 300 w 494"/>
                <a:gd name="T15" fmla="*/ 625 h 745"/>
                <a:gd name="T16" fmla="*/ 434 w 494"/>
                <a:gd name="T17" fmla="*/ 625 h 745"/>
                <a:gd name="T18" fmla="*/ 494 w 494"/>
                <a:gd name="T19" fmla="*/ 685 h 745"/>
                <a:gd name="T20" fmla="*/ 434 w 494"/>
                <a:gd name="T21" fmla="*/ 745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4" h="745">
                  <a:moveTo>
                    <a:pt x="434" y="745"/>
                  </a:moveTo>
                  <a:cubicBezTo>
                    <a:pt x="300" y="745"/>
                    <a:pt x="300" y="745"/>
                    <a:pt x="300" y="745"/>
                  </a:cubicBezTo>
                  <a:cubicBezTo>
                    <a:pt x="135" y="745"/>
                    <a:pt x="0" y="610"/>
                    <a:pt x="0" y="445"/>
                  </a:cubicBezTo>
                  <a:cubicBezTo>
                    <a:pt x="0" y="60"/>
                    <a:pt x="0" y="60"/>
                    <a:pt x="0" y="60"/>
                  </a:cubicBezTo>
                  <a:cubicBezTo>
                    <a:pt x="0" y="27"/>
                    <a:pt x="27" y="0"/>
                    <a:pt x="60" y="0"/>
                  </a:cubicBezTo>
                  <a:cubicBezTo>
                    <a:pt x="93" y="0"/>
                    <a:pt x="120" y="27"/>
                    <a:pt x="120" y="60"/>
                  </a:cubicBezTo>
                  <a:cubicBezTo>
                    <a:pt x="120" y="445"/>
                    <a:pt x="120" y="445"/>
                    <a:pt x="120" y="445"/>
                  </a:cubicBezTo>
                  <a:cubicBezTo>
                    <a:pt x="120" y="544"/>
                    <a:pt x="201" y="625"/>
                    <a:pt x="300" y="625"/>
                  </a:cubicBezTo>
                  <a:cubicBezTo>
                    <a:pt x="434" y="625"/>
                    <a:pt x="434" y="625"/>
                    <a:pt x="434" y="625"/>
                  </a:cubicBezTo>
                  <a:cubicBezTo>
                    <a:pt x="467" y="625"/>
                    <a:pt x="494" y="652"/>
                    <a:pt x="494" y="685"/>
                  </a:cubicBezTo>
                  <a:cubicBezTo>
                    <a:pt x="494" y="718"/>
                    <a:pt x="467" y="745"/>
                    <a:pt x="434" y="745"/>
                  </a:cubicBezTo>
                  <a:close/>
                </a:path>
              </a:pathLst>
            </a:custGeom>
            <a:solidFill>
              <a:srgbClr val="C9DF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išľiḋe">
              <a:extLst>
                <a:ext uri="{FF2B5EF4-FFF2-40B4-BE49-F238E27FC236}">
                  <a16:creationId xmlns:a16="http://schemas.microsoft.com/office/drawing/2014/main" id="{82B6855B-5025-46E0-86D9-E7A95FE8FE10}"/>
                </a:ext>
              </a:extLst>
            </p:cNvPr>
            <p:cNvSpPr/>
            <p:nvPr/>
          </p:nvSpPr>
          <p:spPr bwMode="auto">
            <a:xfrm>
              <a:off x="4070350" y="3200400"/>
              <a:ext cx="801688" cy="514350"/>
            </a:xfrm>
            <a:custGeom>
              <a:avLst/>
              <a:gdLst>
                <a:gd name="T0" fmla="*/ 307 w 374"/>
                <a:gd name="T1" fmla="*/ 233 h 240"/>
                <a:gd name="T2" fmla="*/ 267 w 374"/>
                <a:gd name="T3" fmla="*/ 218 h 240"/>
                <a:gd name="T4" fmla="*/ 186 w 374"/>
                <a:gd name="T5" fmla="*/ 146 h 240"/>
                <a:gd name="T6" fmla="*/ 107 w 374"/>
                <a:gd name="T7" fmla="*/ 218 h 240"/>
                <a:gd name="T8" fmla="*/ 22 w 374"/>
                <a:gd name="T9" fmla="*/ 214 h 240"/>
                <a:gd name="T10" fmla="*/ 27 w 374"/>
                <a:gd name="T11" fmla="*/ 129 h 240"/>
                <a:gd name="T12" fmla="*/ 146 w 374"/>
                <a:gd name="T13" fmla="*/ 21 h 240"/>
                <a:gd name="T14" fmla="*/ 226 w 374"/>
                <a:gd name="T15" fmla="*/ 21 h 240"/>
                <a:gd name="T16" fmla="*/ 347 w 374"/>
                <a:gd name="T17" fmla="*/ 129 h 240"/>
                <a:gd name="T18" fmla="*/ 352 w 374"/>
                <a:gd name="T19" fmla="*/ 213 h 240"/>
                <a:gd name="T20" fmla="*/ 307 w 374"/>
                <a:gd name="T21" fmla="*/ 23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240">
                  <a:moveTo>
                    <a:pt x="307" y="233"/>
                  </a:moveTo>
                  <a:cubicBezTo>
                    <a:pt x="293" y="233"/>
                    <a:pt x="278" y="228"/>
                    <a:pt x="267" y="218"/>
                  </a:cubicBezTo>
                  <a:cubicBezTo>
                    <a:pt x="186" y="146"/>
                    <a:pt x="186" y="146"/>
                    <a:pt x="186" y="146"/>
                  </a:cubicBezTo>
                  <a:cubicBezTo>
                    <a:pt x="107" y="218"/>
                    <a:pt x="107" y="218"/>
                    <a:pt x="107" y="218"/>
                  </a:cubicBezTo>
                  <a:cubicBezTo>
                    <a:pt x="83" y="240"/>
                    <a:pt x="45" y="238"/>
                    <a:pt x="22" y="214"/>
                  </a:cubicBezTo>
                  <a:cubicBezTo>
                    <a:pt x="0" y="189"/>
                    <a:pt x="2" y="151"/>
                    <a:pt x="27" y="129"/>
                  </a:cubicBezTo>
                  <a:cubicBezTo>
                    <a:pt x="146" y="21"/>
                    <a:pt x="146" y="21"/>
                    <a:pt x="146" y="21"/>
                  </a:cubicBezTo>
                  <a:cubicBezTo>
                    <a:pt x="168" y="0"/>
                    <a:pt x="203" y="0"/>
                    <a:pt x="226" y="21"/>
                  </a:cubicBezTo>
                  <a:cubicBezTo>
                    <a:pt x="347" y="129"/>
                    <a:pt x="347" y="129"/>
                    <a:pt x="347" y="129"/>
                  </a:cubicBezTo>
                  <a:cubicBezTo>
                    <a:pt x="372" y="151"/>
                    <a:pt x="374" y="189"/>
                    <a:pt x="352" y="213"/>
                  </a:cubicBezTo>
                  <a:cubicBezTo>
                    <a:pt x="340" y="227"/>
                    <a:pt x="323" y="233"/>
                    <a:pt x="307" y="233"/>
                  </a:cubicBezTo>
                  <a:close/>
                </a:path>
              </a:pathLst>
            </a:custGeom>
            <a:solidFill>
              <a:srgbClr val="9EB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52" name="文本框 151">
            <a:extLst>
              <a:ext uri="{FF2B5EF4-FFF2-40B4-BE49-F238E27FC236}">
                <a16:creationId xmlns:a16="http://schemas.microsoft.com/office/drawing/2014/main" id="{1535CE7B-166F-CF89-AB79-AECEB62BBBF9}"/>
              </a:ext>
            </a:extLst>
          </p:cNvPr>
          <p:cNvSpPr txBox="1"/>
          <p:nvPr/>
        </p:nvSpPr>
        <p:spPr>
          <a:xfrm>
            <a:off x="12873676" y="1781986"/>
            <a:ext cx="4506549" cy="3692293"/>
          </a:xfrm>
          <a:prstGeom prst="rect">
            <a:avLst/>
          </a:prstGeom>
          <a:noFill/>
        </p:spPr>
        <p:txBody>
          <a:bodyPr wrap="square" rtlCol="0">
            <a:spAutoFit/>
          </a:bodyPr>
          <a:lstStyle/>
          <a:p>
            <a:pPr algn="just">
              <a:lnSpc>
                <a:spcPct val="200000"/>
              </a:lnSpc>
            </a:pPr>
            <a:r>
              <a:rPr kumimoji="0" lang="en-US"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	</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传统二手交易以及有偿互助内容的发布无法为接收信息方提供足够的发布者信息，发布者对于接收方的信息也非常有限</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。而</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西柚</a:t>
            </a:r>
            <a:r>
              <a:rPr kumimoji="0" lang="zh-CN" altLang="en-US"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知事”</a:t>
            </a:r>
            <a:r>
              <a:rPr kumimoji="0" lang="zh-CN" altLang="zh-CN" sz="2000" b="0" i="0" u="none" strike="noStrike" kern="100" cap="none" spc="0" normalizeH="0" baseline="0" noProof="0">
                <a:ln>
                  <a:noFill/>
                </a:ln>
                <a:solidFill>
                  <a:srgbClr val="000000"/>
                </a:solidFill>
                <a:effectLst/>
                <a:uLnTx/>
                <a:uFillTx/>
                <a:latin typeface="微软雅黑"/>
                <a:ea typeface="微软雅黑"/>
                <a:cs typeface="宋体" panose="02010600030101010101" pitchFamily="2" charset="-122"/>
              </a:rPr>
              <a:t>平台</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可以</a:t>
            </a:r>
            <a:r>
              <a:rPr kumimoji="0" lang="zh-CN" altLang="zh-CN" sz="2000" b="1"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核实双方的个人信息以及交易记录信息</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宋体" panose="02010600030101010101" pitchFamily="2" charset="-122"/>
              </a:rPr>
              <a:t>，为交易的双方提供有力保障。</a:t>
            </a:r>
            <a:endParaRPr lang="zh-CN" altLang="en-US" sz="2000" dirty="0"/>
          </a:p>
        </p:txBody>
      </p:sp>
    </p:spTree>
    <p:custDataLst>
      <p:tags r:id="rId1"/>
    </p:custDataLst>
    <p:extLst>
      <p:ext uri="{BB962C8B-B14F-4D97-AF65-F5344CB8AC3E}">
        <p14:creationId xmlns:p14="http://schemas.microsoft.com/office/powerpoint/2010/main" val="357443357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dirty="0"/>
              <a:t>1.3 </a:t>
            </a:r>
            <a:r>
              <a:rPr lang="zh-CN" altLang="en-US" sz="3200" spc="300" dirty="0"/>
              <a:t>项目可行性分析</a:t>
            </a:r>
          </a:p>
        </p:txBody>
      </p:sp>
      <p:sp>
        <p:nvSpPr>
          <p:cNvPr id="4" name="íṣḻïdè"/>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p:txBody>
          <a:bodyPr/>
          <a:lstStyle/>
          <a:p>
            <a:r>
              <a:rPr lang="zh-CN" altLang="en-US"/>
              <a:t>“西柚知事”</a:t>
            </a:r>
            <a:endParaRPr lang="zh-CN" altLang="en-US" dirty="0"/>
          </a:p>
        </p:txBody>
      </p:sp>
      <p:sp>
        <p:nvSpPr>
          <p:cNvPr id="11" name="îŝľiďê">
            <a:extLst>
              <a:ext uri="{FF2B5EF4-FFF2-40B4-BE49-F238E27FC236}">
                <a16:creationId xmlns:a16="http://schemas.microsoft.com/office/drawing/2014/main" id="{8901C0BE-F01C-4EB3-B3A1-9227F0B6C0E8}"/>
              </a:ext>
            </a:extLst>
          </p:cNvPr>
          <p:cNvSpPr txBox="1"/>
          <p:nvPr/>
        </p:nvSpPr>
        <p:spPr>
          <a:xfrm>
            <a:off x="-6098270" y="-260103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12" name="PA-文本框 10">
            <a:extLst>
              <a:ext uri="{FF2B5EF4-FFF2-40B4-BE49-F238E27FC236}">
                <a16:creationId xmlns:a16="http://schemas.microsoft.com/office/drawing/2014/main" id="{271EC56A-7202-430D-8A51-9C0E15C06F00}"/>
              </a:ext>
            </a:extLst>
          </p:cNvPr>
          <p:cNvSpPr txBox="1"/>
          <p:nvPr>
            <p:custDataLst>
              <p:tags r:id="rId2"/>
            </p:custDataLst>
          </p:nvPr>
        </p:nvSpPr>
        <p:spPr>
          <a:xfrm>
            <a:off x="-6137975" y="-4797537"/>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cxnSp>
        <p:nvCxnSpPr>
          <p:cNvPr id="13" name="直接连接符 12">
            <a:extLst>
              <a:ext uri="{FF2B5EF4-FFF2-40B4-BE49-F238E27FC236}">
                <a16:creationId xmlns:a16="http://schemas.microsoft.com/office/drawing/2014/main" id="{B713615C-6617-48D9-B928-5FC5E30F3A0C}"/>
              </a:ext>
            </a:extLst>
          </p:cNvPr>
          <p:cNvCxnSpPr>
            <a:cxnSpLocks/>
          </p:cNvCxnSpPr>
          <p:nvPr/>
        </p:nvCxnSpPr>
        <p:spPr>
          <a:xfrm flipV="1">
            <a:off x="-6922938" y="-1798318"/>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831E66-A506-41DD-9C80-E44D785CCF7F}"/>
              </a:ext>
            </a:extLst>
          </p:cNvPr>
          <p:cNvCxnSpPr>
            <a:cxnSpLocks/>
          </p:cNvCxnSpPr>
          <p:nvPr/>
        </p:nvCxnSpPr>
        <p:spPr>
          <a:xfrm>
            <a:off x="-2745690" y="-554835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PA-îśľidé">
            <a:extLst>
              <a:ext uri="{FF2B5EF4-FFF2-40B4-BE49-F238E27FC236}">
                <a16:creationId xmlns:a16="http://schemas.microsoft.com/office/drawing/2014/main" id="{64DF94B1-8A1D-4EA3-B207-22F693966AB0}"/>
              </a:ext>
            </a:extLst>
          </p:cNvPr>
          <p:cNvSpPr txBox="1"/>
          <p:nvPr>
            <p:custDataLst>
              <p:tags r:id="rId3"/>
            </p:custDataLst>
          </p:nvPr>
        </p:nvSpPr>
        <p:spPr bwMode="auto">
          <a:xfrm>
            <a:off x="-4858395" y="-2801633"/>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需求分析</a:t>
            </a:r>
            <a:endParaRPr lang="en-US" altLang="zh-CN" sz="5400" dirty="0">
              <a:solidFill>
                <a:schemeClr val="tx2">
                  <a:lumMod val="50000"/>
                </a:schemeClr>
              </a:solidFill>
              <a:latin typeface="+mn-lt"/>
              <a:ea typeface="+mn-ea"/>
              <a:sym typeface="+mn-lt"/>
            </a:endParaRPr>
          </a:p>
        </p:txBody>
      </p:sp>
      <p:grpSp>
        <p:nvGrpSpPr>
          <p:cNvPr id="16" name="组合 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454F052-E6EA-43A0-995C-24CD863E7A58}"/>
              </a:ext>
            </a:extLst>
          </p:cNvPr>
          <p:cNvGrpSpPr>
            <a:grpSpLocks noChangeAspect="1"/>
          </p:cNvGrpSpPr>
          <p:nvPr/>
        </p:nvGrpSpPr>
        <p:grpSpPr>
          <a:xfrm>
            <a:off x="2060737" y="16250296"/>
            <a:ext cx="1382828" cy="1969406"/>
            <a:chOff x="4713172" y="1803187"/>
            <a:chExt cx="2765658" cy="3938814"/>
          </a:xfrm>
          <a:effectLst>
            <a:outerShdw blurRad="50800" dist="38100" dir="5400000" algn="t" rotWithShape="0">
              <a:prstClr val="black">
                <a:alpha val="40000"/>
              </a:prstClr>
            </a:outerShdw>
          </a:effectLst>
        </p:grpSpPr>
        <p:sp>
          <p:nvSpPr>
            <p:cNvPr id="17" name="í$ľíďê">
              <a:extLst>
                <a:ext uri="{FF2B5EF4-FFF2-40B4-BE49-F238E27FC236}">
                  <a16:creationId xmlns:a16="http://schemas.microsoft.com/office/drawing/2014/main" id="{B06D70EC-DFD7-44F5-A046-936E08027FE0}"/>
                </a:ext>
              </a:extLst>
            </p:cNvPr>
            <p:cNvSpPr/>
            <p:nvPr/>
          </p:nvSpPr>
          <p:spPr bwMode="auto">
            <a:xfrm>
              <a:off x="4748119" y="4758544"/>
              <a:ext cx="2695768" cy="898588"/>
            </a:xfrm>
            <a:custGeom>
              <a:avLst/>
              <a:gdLst>
                <a:gd name="T0" fmla="*/ 64 w 768"/>
                <a:gd name="T1" fmla="*/ 0 h 256"/>
                <a:gd name="T2" fmla="*/ 768 w 768"/>
                <a:gd name="T3" fmla="*/ 0 h 256"/>
                <a:gd name="T4" fmla="*/ 768 w 768"/>
                <a:gd name="T5" fmla="*/ 128 h 256"/>
                <a:gd name="T6" fmla="*/ 448 w 768"/>
                <a:gd name="T7" fmla="*/ 128 h 256"/>
                <a:gd name="T8" fmla="*/ 320 w 768"/>
                <a:gd name="T9" fmla="*/ 256 h 256"/>
                <a:gd name="T10" fmla="*/ 320 w 768"/>
                <a:gd name="T11" fmla="*/ 128 h 256"/>
                <a:gd name="T12" fmla="*/ 64 w 768"/>
                <a:gd name="T13" fmla="*/ 128 h 256"/>
                <a:gd name="T14" fmla="*/ 0 w 768"/>
                <a:gd name="T15" fmla="*/ 64 h 256"/>
                <a:gd name="T16" fmla="*/ 64 w 76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8" h="256">
                  <a:moveTo>
                    <a:pt x="64" y="0"/>
                  </a:moveTo>
                  <a:cubicBezTo>
                    <a:pt x="768" y="0"/>
                    <a:pt x="768" y="0"/>
                    <a:pt x="768" y="0"/>
                  </a:cubicBezTo>
                  <a:cubicBezTo>
                    <a:pt x="768" y="128"/>
                    <a:pt x="768" y="128"/>
                    <a:pt x="768" y="128"/>
                  </a:cubicBezTo>
                  <a:cubicBezTo>
                    <a:pt x="448" y="128"/>
                    <a:pt x="448" y="128"/>
                    <a:pt x="448" y="128"/>
                  </a:cubicBezTo>
                  <a:cubicBezTo>
                    <a:pt x="320" y="256"/>
                    <a:pt x="320" y="256"/>
                    <a:pt x="320" y="256"/>
                  </a:cubicBezTo>
                  <a:cubicBezTo>
                    <a:pt x="320" y="128"/>
                    <a:pt x="320" y="128"/>
                    <a:pt x="320" y="128"/>
                  </a:cubicBezTo>
                  <a:cubicBezTo>
                    <a:pt x="64" y="128"/>
                    <a:pt x="64" y="128"/>
                    <a:pt x="64" y="128"/>
                  </a:cubicBezTo>
                  <a:cubicBezTo>
                    <a:pt x="29" y="128"/>
                    <a:pt x="0" y="99"/>
                    <a:pt x="0" y="64"/>
                  </a:cubicBezTo>
                  <a:cubicBezTo>
                    <a:pt x="0" y="29"/>
                    <a:pt x="29" y="0"/>
                    <a:pt x="64"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ṩļîḍé">
              <a:extLst>
                <a:ext uri="{FF2B5EF4-FFF2-40B4-BE49-F238E27FC236}">
                  <a16:creationId xmlns:a16="http://schemas.microsoft.com/office/drawing/2014/main" id="{A058DFB0-666C-4DCB-9F6F-2A84FE3D4B3E}"/>
                </a:ext>
              </a:extLst>
            </p:cNvPr>
            <p:cNvSpPr/>
            <p:nvPr/>
          </p:nvSpPr>
          <p:spPr bwMode="auto">
            <a:xfrm>
              <a:off x="4753109" y="1838134"/>
              <a:ext cx="2700761" cy="3145059"/>
            </a:xfrm>
            <a:custGeom>
              <a:avLst/>
              <a:gdLst>
                <a:gd name="T0" fmla="*/ 0 w 768"/>
                <a:gd name="T1" fmla="*/ 64 h 896"/>
                <a:gd name="T2" fmla="*/ 64 w 768"/>
                <a:gd name="T3" fmla="*/ 0 h 896"/>
                <a:gd name="T4" fmla="*/ 768 w 768"/>
                <a:gd name="T5" fmla="*/ 0 h 896"/>
                <a:gd name="T6" fmla="*/ 768 w 768"/>
                <a:gd name="T7" fmla="*/ 832 h 896"/>
                <a:gd name="T8" fmla="*/ 64 w 768"/>
                <a:gd name="T9" fmla="*/ 832 h 896"/>
                <a:gd name="T10" fmla="*/ 0 w 768"/>
                <a:gd name="T11" fmla="*/ 896 h 896"/>
                <a:gd name="T12" fmla="*/ 0 w 768"/>
                <a:gd name="T13" fmla="*/ 64 h 896"/>
              </a:gdLst>
              <a:ahLst/>
              <a:cxnLst>
                <a:cxn ang="0">
                  <a:pos x="T0" y="T1"/>
                </a:cxn>
                <a:cxn ang="0">
                  <a:pos x="T2" y="T3"/>
                </a:cxn>
                <a:cxn ang="0">
                  <a:pos x="T4" y="T5"/>
                </a:cxn>
                <a:cxn ang="0">
                  <a:pos x="T6" y="T7"/>
                </a:cxn>
                <a:cxn ang="0">
                  <a:pos x="T8" y="T9"/>
                </a:cxn>
                <a:cxn ang="0">
                  <a:pos x="T10" y="T11"/>
                </a:cxn>
                <a:cxn ang="0">
                  <a:pos x="T12" y="T13"/>
                </a:cxn>
              </a:cxnLst>
              <a:rect l="0" t="0" r="r" b="b"/>
              <a:pathLst>
                <a:path w="768" h="896">
                  <a:moveTo>
                    <a:pt x="0" y="64"/>
                  </a:moveTo>
                  <a:cubicBezTo>
                    <a:pt x="0" y="29"/>
                    <a:pt x="29" y="0"/>
                    <a:pt x="64" y="0"/>
                  </a:cubicBezTo>
                  <a:cubicBezTo>
                    <a:pt x="768" y="0"/>
                    <a:pt x="768" y="0"/>
                    <a:pt x="768" y="0"/>
                  </a:cubicBezTo>
                  <a:cubicBezTo>
                    <a:pt x="768" y="832"/>
                    <a:pt x="768" y="832"/>
                    <a:pt x="768" y="832"/>
                  </a:cubicBezTo>
                  <a:cubicBezTo>
                    <a:pt x="64" y="832"/>
                    <a:pt x="64" y="832"/>
                    <a:pt x="64" y="832"/>
                  </a:cubicBezTo>
                  <a:cubicBezTo>
                    <a:pt x="29" y="832"/>
                    <a:pt x="0" y="861"/>
                    <a:pt x="0" y="896"/>
                  </a:cubicBezTo>
                  <a:cubicBezTo>
                    <a:pt x="0" y="64"/>
                    <a:pt x="0" y="64"/>
                    <a:pt x="0"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iSļiḍé">
              <a:extLst>
                <a:ext uri="{FF2B5EF4-FFF2-40B4-BE49-F238E27FC236}">
                  <a16:creationId xmlns:a16="http://schemas.microsoft.com/office/drawing/2014/main" id="{6980F77E-9FE6-4372-9F60-1A23EAC9DBAE}"/>
                </a:ext>
              </a:extLst>
            </p:cNvPr>
            <p:cNvSpPr/>
            <p:nvPr/>
          </p:nvSpPr>
          <p:spPr bwMode="auto">
            <a:xfrm>
              <a:off x="4713172" y="1803187"/>
              <a:ext cx="2765658" cy="3938814"/>
            </a:xfrm>
            <a:custGeom>
              <a:avLst/>
              <a:gdLst>
                <a:gd name="T0" fmla="*/ 320 w 788"/>
                <a:gd name="T1" fmla="*/ 1122 h 1122"/>
                <a:gd name="T2" fmla="*/ 320 w 788"/>
                <a:gd name="T3" fmla="*/ 980 h 1122"/>
                <a:gd name="T4" fmla="*/ 74 w 788"/>
                <a:gd name="T5" fmla="*/ 980 h 1122"/>
                <a:gd name="T6" fmla="*/ 74 w 788"/>
                <a:gd name="T7" fmla="*/ 960 h 1122"/>
                <a:gd name="T8" fmla="*/ 340 w 788"/>
                <a:gd name="T9" fmla="*/ 960 h 1122"/>
                <a:gd name="T10" fmla="*/ 340 w 788"/>
                <a:gd name="T11" fmla="*/ 1074 h 1122"/>
                <a:gd name="T12" fmla="*/ 454 w 788"/>
                <a:gd name="T13" fmla="*/ 960 h 1122"/>
                <a:gd name="T14" fmla="*/ 768 w 788"/>
                <a:gd name="T15" fmla="*/ 960 h 1122"/>
                <a:gd name="T16" fmla="*/ 768 w 788"/>
                <a:gd name="T17" fmla="*/ 20 h 1122"/>
                <a:gd name="T18" fmla="*/ 74 w 788"/>
                <a:gd name="T19" fmla="*/ 20 h 1122"/>
                <a:gd name="T20" fmla="*/ 20 w 788"/>
                <a:gd name="T21" fmla="*/ 74 h 1122"/>
                <a:gd name="T22" fmla="*/ 0 w 788"/>
                <a:gd name="T23" fmla="*/ 74 h 1122"/>
                <a:gd name="T24" fmla="*/ 74 w 788"/>
                <a:gd name="T25" fmla="*/ 0 h 1122"/>
                <a:gd name="T26" fmla="*/ 788 w 788"/>
                <a:gd name="T27" fmla="*/ 0 h 1122"/>
                <a:gd name="T28" fmla="*/ 788 w 788"/>
                <a:gd name="T29" fmla="*/ 980 h 1122"/>
                <a:gd name="T30" fmla="*/ 462 w 788"/>
                <a:gd name="T31" fmla="*/ 980 h 1122"/>
                <a:gd name="T32" fmla="*/ 320 w 788"/>
                <a:gd name="T3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8" h="1122">
                  <a:moveTo>
                    <a:pt x="320" y="1122"/>
                  </a:moveTo>
                  <a:cubicBezTo>
                    <a:pt x="320" y="980"/>
                    <a:pt x="320" y="980"/>
                    <a:pt x="320" y="980"/>
                  </a:cubicBezTo>
                  <a:cubicBezTo>
                    <a:pt x="74" y="980"/>
                    <a:pt x="74" y="980"/>
                    <a:pt x="74" y="980"/>
                  </a:cubicBezTo>
                  <a:cubicBezTo>
                    <a:pt x="74" y="960"/>
                    <a:pt x="74" y="960"/>
                    <a:pt x="74" y="960"/>
                  </a:cubicBezTo>
                  <a:cubicBezTo>
                    <a:pt x="340" y="960"/>
                    <a:pt x="340" y="960"/>
                    <a:pt x="340" y="960"/>
                  </a:cubicBezTo>
                  <a:cubicBezTo>
                    <a:pt x="340" y="1074"/>
                    <a:pt x="340" y="1074"/>
                    <a:pt x="340" y="1074"/>
                  </a:cubicBezTo>
                  <a:cubicBezTo>
                    <a:pt x="454" y="960"/>
                    <a:pt x="454" y="960"/>
                    <a:pt x="454" y="960"/>
                  </a:cubicBezTo>
                  <a:cubicBezTo>
                    <a:pt x="768" y="960"/>
                    <a:pt x="768" y="960"/>
                    <a:pt x="768" y="960"/>
                  </a:cubicBezTo>
                  <a:cubicBezTo>
                    <a:pt x="768" y="20"/>
                    <a:pt x="768" y="20"/>
                    <a:pt x="768" y="20"/>
                  </a:cubicBezTo>
                  <a:cubicBezTo>
                    <a:pt x="74" y="20"/>
                    <a:pt x="74" y="20"/>
                    <a:pt x="74" y="20"/>
                  </a:cubicBezTo>
                  <a:cubicBezTo>
                    <a:pt x="44" y="20"/>
                    <a:pt x="20" y="44"/>
                    <a:pt x="20" y="74"/>
                  </a:cubicBezTo>
                  <a:cubicBezTo>
                    <a:pt x="0" y="74"/>
                    <a:pt x="0" y="74"/>
                    <a:pt x="0" y="74"/>
                  </a:cubicBezTo>
                  <a:cubicBezTo>
                    <a:pt x="0" y="33"/>
                    <a:pt x="33" y="0"/>
                    <a:pt x="74" y="0"/>
                  </a:cubicBezTo>
                  <a:cubicBezTo>
                    <a:pt x="788" y="0"/>
                    <a:pt x="788" y="0"/>
                    <a:pt x="788" y="0"/>
                  </a:cubicBezTo>
                  <a:cubicBezTo>
                    <a:pt x="788" y="980"/>
                    <a:pt x="788" y="980"/>
                    <a:pt x="788" y="980"/>
                  </a:cubicBezTo>
                  <a:cubicBezTo>
                    <a:pt x="462" y="980"/>
                    <a:pt x="462" y="980"/>
                    <a:pt x="462" y="980"/>
                  </a:cubicBezTo>
                  <a:lnTo>
                    <a:pt x="320" y="1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20" name="íšľîḍê">
              <a:extLst>
                <a:ext uri="{FF2B5EF4-FFF2-40B4-BE49-F238E27FC236}">
                  <a16:creationId xmlns:a16="http://schemas.microsoft.com/office/drawing/2014/main" id="{6FB076BE-77AA-410B-8503-0BF5571B5285}"/>
                </a:ext>
              </a:extLst>
            </p:cNvPr>
            <p:cNvSpPr/>
            <p:nvPr/>
          </p:nvSpPr>
          <p:spPr bwMode="auto">
            <a:xfrm>
              <a:off x="4713172" y="4723601"/>
              <a:ext cx="259592" cy="519184"/>
            </a:xfrm>
            <a:custGeom>
              <a:avLst/>
              <a:gdLst>
                <a:gd name="T0" fmla="*/ 74 w 74"/>
                <a:gd name="T1" fmla="*/ 148 h 148"/>
                <a:gd name="T2" fmla="*/ 0 w 74"/>
                <a:gd name="T3" fmla="*/ 74 h 148"/>
                <a:gd name="T4" fmla="*/ 74 w 74"/>
                <a:gd name="T5" fmla="*/ 0 h 148"/>
                <a:gd name="T6" fmla="*/ 74 w 74"/>
                <a:gd name="T7" fmla="*/ 20 h 148"/>
                <a:gd name="T8" fmla="*/ 20 w 74"/>
                <a:gd name="T9" fmla="*/ 74 h 148"/>
                <a:gd name="T10" fmla="*/ 74 w 74"/>
                <a:gd name="T11" fmla="*/ 128 h 148"/>
                <a:gd name="T12" fmla="*/ 74 w 74"/>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74" h="148">
                  <a:moveTo>
                    <a:pt x="74" y="148"/>
                  </a:moveTo>
                  <a:cubicBezTo>
                    <a:pt x="33" y="148"/>
                    <a:pt x="0" y="115"/>
                    <a:pt x="0" y="74"/>
                  </a:cubicBezTo>
                  <a:cubicBezTo>
                    <a:pt x="0" y="33"/>
                    <a:pt x="33" y="0"/>
                    <a:pt x="74" y="0"/>
                  </a:cubicBezTo>
                  <a:cubicBezTo>
                    <a:pt x="74" y="20"/>
                    <a:pt x="74" y="20"/>
                    <a:pt x="74" y="20"/>
                  </a:cubicBezTo>
                  <a:cubicBezTo>
                    <a:pt x="44" y="20"/>
                    <a:pt x="20" y="44"/>
                    <a:pt x="20" y="74"/>
                  </a:cubicBezTo>
                  <a:cubicBezTo>
                    <a:pt x="20" y="104"/>
                    <a:pt x="44" y="128"/>
                    <a:pt x="74" y="128"/>
                  </a:cubicBezTo>
                  <a:lnTo>
                    <a:pt x="74"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Sľîḓè">
              <a:extLst>
                <a:ext uri="{FF2B5EF4-FFF2-40B4-BE49-F238E27FC236}">
                  <a16:creationId xmlns:a16="http://schemas.microsoft.com/office/drawing/2014/main" id="{41A19D69-1776-478B-A633-043F8B8DB72F}"/>
                </a:ext>
              </a:extLst>
            </p:cNvPr>
            <p:cNvSpPr/>
            <p:nvPr/>
          </p:nvSpPr>
          <p:spPr bwMode="auto">
            <a:xfrm>
              <a:off x="4713172" y="2062779"/>
              <a:ext cx="69890" cy="29204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í$líḑê">
              <a:extLst>
                <a:ext uri="{FF2B5EF4-FFF2-40B4-BE49-F238E27FC236}">
                  <a16:creationId xmlns:a16="http://schemas.microsoft.com/office/drawing/2014/main" id="{44655726-AC61-4330-8271-CA509BD74CFF}"/>
                </a:ext>
              </a:extLst>
            </p:cNvPr>
            <p:cNvSpPr/>
            <p:nvPr/>
          </p:nvSpPr>
          <p:spPr bwMode="auto">
            <a:xfrm>
              <a:off x="4972764" y="4723601"/>
              <a:ext cx="2471122"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i$1íḋe">
              <a:extLst>
                <a:ext uri="{FF2B5EF4-FFF2-40B4-BE49-F238E27FC236}">
                  <a16:creationId xmlns:a16="http://schemas.microsoft.com/office/drawing/2014/main" id="{63DFF752-2671-47D1-9D83-2ECBD381D639}"/>
                </a:ext>
              </a:extLst>
            </p:cNvPr>
            <p:cNvSpPr/>
            <p:nvPr/>
          </p:nvSpPr>
          <p:spPr bwMode="auto">
            <a:xfrm>
              <a:off x="5197413" y="3375718"/>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îṩḻiḓe">
              <a:extLst>
                <a:ext uri="{FF2B5EF4-FFF2-40B4-BE49-F238E27FC236}">
                  <a16:creationId xmlns:a16="http://schemas.microsoft.com/office/drawing/2014/main" id="{057E8446-8639-454E-9A49-96E171D0C5B2}"/>
                </a:ext>
              </a:extLst>
            </p:cNvPr>
            <p:cNvSpPr/>
            <p:nvPr/>
          </p:nvSpPr>
          <p:spPr bwMode="auto">
            <a:xfrm>
              <a:off x="5197413" y="3151070"/>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ṡ1íḓè">
              <a:extLst>
                <a:ext uri="{FF2B5EF4-FFF2-40B4-BE49-F238E27FC236}">
                  <a16:creationId xmlns:a16="http://schemas.microsoft.com/office/drawing/2014/main" id="{D3DFE96D-4F14-4C93-91D4-78720F20527D}"/>
                </a:ext>
              </a:extLst>
            </p:cNvPr>
            <p:cNvSpPr/>
            <p:nvPr/>
          </p:nvSpPr>
          <p:spPr bwMode="auto">
            <a:xfrm>
              <a:off x="5197413" y="2926424"/>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6" name="组合 2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BC6E45E-3759-45C6-B19B-55B1A43A27C9}"/>
              </a:ext>
            </a:extLst>
          </p:cNvPr>
          <p:cNvGrpSpPr>
            <a:grpSpLocks noChangeAspect="1"/>
          </p:cNvGrpSpPr>
          <p:nvPr/>
        </p:nvGrpSpPr>
        <p:grpSpPr>
          <a:xfrm>
            <a:off x="4383687" y="12035396"/>
            <a:ext cx="2303462" cy="2252836"/>
            <a:chOff x="3792538" y="1168400"/>
            <a:chExt cx="4622800" cy="4521200"/>
          </a:xfrm>
          <a:effectLst>
            <a:outerShdw blurRad="50800" dist="38100" dir="5400000" algn="t" rotWithShape="0">
              <a:prstClr val="black">
                <a:alpha val="40000"/>
              </a:prstClr>
            </a:outerShdw>
          </a:effectLst>
        </p:grpSpPr>
        <p:sp>
          <p:nvSpPr>
            <p:cNvPr id="27" name="íṥḷïḓé">
              <a:extLst>
                <a:ext uri="{FF2B5EF4-FFF2-40B4-BE49-F238E27FC236}">
                  <a16:creationId xmlns:a16="http://schemas.microsoft.com/office/drawing/2014/main" id="{74677BC3-ABBB-4AA7-882B-651AC5C58FB0}"/>
                </a:ext>
              </a:extLst>
            </p:cNvPr>
            <p:cNvSpPr/>
            <p:nvPr/>
          </p:nvSpPr>
          <p:spPr bwMode="auto">
            <a:xfrm>
              <a:off x="4953001" y="5454650"/>
              <a:ext cx="2238375" cy="234950"/>
            </a:xfrm>
            <a:prstGeom prst="ellipse">
              <a:avLst/>
            </a:prstGeom>
            <a:solidFill>
              <a:srgbClr val="BDC9C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ļîḍe">
              <a:extLst>
                <a:ext uri="{FF2B5EF4-FFF2-40B4-BE49-F238E27FC236}">
                  <a16:creationId xmlns:a16="http://schemas.microsoft.com/office/drawing/2014/main" id="{1A8F6695-293B-48CD-9650-295EF8CAE3B3}"/>
                </a:ext>
              </a:extLst>
            </p:cNvPr>
            <p:cNvSpPr/>
            <p:nvPr/>
          </p:nvSpPr>
          <p:spPr bwMode="auto">
            <a:xfrm>
              <a:off x="4902201" y="1168400"/>
              <a:ext cx="2328863" cy="4386263"/>
            </a:xfrm>
            <a:custGeom>
              <a:avLst/>
              <a:gdLst>
                <a:gd name="T0" fmla="*/ 828 w 829"/>
                <a:gd name="T1" fmla="*/ 782 h 1564"/>
                <a:gd name="T2" fmla="*/ 828 w 829"/>
                <a:gd name="T3" fmla="*/ 1401 h 1564"/>
                <a:gd name="T4" fmla="*/ 826 w 829"/>
                <a:gd name="T5" fmla="*/ 1473 h 1564"/>
                <a:gd name="T6" fmla="*/ 817 w 829"/>
                <a:gd name="T7" fmla="*/ 1515 h 1564"/>
                <a:gd name="T8" fmla="*/ 778 w 829"/>
                <a:gd name="T9" fmla="*/ 1551 h 1564"/>
                <a:gd name="T10" fmla="*/ 715 w 829"/>
                <a:gd name="T11" fmla="*/ 1562 h 1564"/>
                <a:gd name="T12" fmla="*/ 430 w 829"/>
                <a:gd name="T13" fmla="*/ 1563 h 1564"/>
                <a:gd name="T14" fmla="*/ 135 w 829"/>
                <a:gd name="T15" fmla="*/ 1563 h 1564"/>
                <a:gd name="T16" fmla="*/ 70 w 829"/>
                <a:gd name="T17" fmla="*/ 1557 h 1564"/>
                <a:gd name="T18" fmla="*/ 36 w 829"/>
                <a:gd name="T19" fmla="*/ 1544 h 1564"/>
                <a:gd name="T20" fmla="*/ 10 w 829"/>
                <a:gd name="T21" fmla="*/ 1512 h 1564"/>
                <a:gd name="T22" fmla="*/ 0 w 829"/>
                <a:gd name="T23" fmla="*/ 1444 h 1564"/>
                <a:gd name="T24" fmla="*/ 0 w 829"/>
                <a:gd name="T25" fmla="*/ 901 h 1564"/>
                <a:gd name="T26" fmla="*/ 0 w 829"/>
                <a:gd name="T27" fmla="*/ 161 h 1564"/>
                <a:gd name="T28" fmla="*/ 2 w 829"/>
                <a:gd name="T29" fmla="*/ 90 h 1564"/>
                <a:gd name="T30" fmla="*/ 11 w 829"/>
                <a:gd name="T31" fmla="*/ 48 h 1564"/>
                <a:gd name="T32" fmla="*/ 50 w 829"/>
                <a:gd name="T33" fmla="*/ 12 h 1564"/>
                <a:gd name="T34" fmla="*/ 111 w 829"/>
                <a:gd name="T35" fmla="*/ 1 h 1564"/>
                <a:gd name="T36" fmla="*/ 413 w 829"/>
                <a:gd name="T37" fmla="*/ 0 h 1564"/>
                <a:gd name="T38" fmla="*/ 516 w 829"/>
                <a:gd name="T39" fmla="*/ 0 h 1564"/>
                <a:gd name="T40" fmla="*/ 679 w 829"/>
                <a:gd name="T41" fmla="*/ 0 h 1564"/>
                <a:gd name="T42" fmla="*/ 759 w 829"/>
                <a:gd name="T43" fmla="*/ 6 h 1564"/>
                <a:gd name="T44" fmla="*/ 800 w 829"/>
                <a:gd name="T45" fmla="*/ 25 h 1564"/>
                <a:gd name="T46" fmla="*/ 824 w 829"/>
                <a:gd name="T47" fmla="*/ 72 h 1564"/>
                <a:gd name="T48" fmla="*/ 828 w 829"/>
                <a:gd name="T49" fmla="*/ 137 h 1564"/>
                <a:gd name="T50" fmla="*/ 828 w 829"/>
                <a:gd name="T51" fmla="*/ 726 h 1564"/>
                <a:gd name="T52" fmla="*/ 828 w 829"/>
                <a:gd name="T53" fmla="*/ 782 h 1564"/>
                <a:gd name="T54" fmla="*/ 828 w 829"/>
                <a:gd name="T55" fmla="*/ 782 h 1564"/>
                <a:gd name="T56" fmla="*/ 414 w 829"/>
                <a:gd name="T57" fmla="*/ 12 h 1564"/>
                <a:gd name="T58" fmla="*/ 151 w 829"/>
                <a:gd name="T59" fmla="*/ 12 h 1564"/>
                <a:gd name="T60" fmla="*/ 84 w 829"/>
                <a:gd name="T61" fmla="*/ 15 h 1564"/>
                <a:gd name="T62" fmla="*/ 50 w 829"/>
                <a:gd name="T63" fmla="*/ 25 h 1564"/>
                <a:gd name="T64" fmla="*/ 15 w 829"/>
                <a:gd name="T65" fmla="*/ 77 h 1564"/>
                <a:gd name="T66" fmla="*/ 12 w 829"/>
                <a:gd name="T67" fmla="*/ 152 h 1564"/>
                <a:gd name="T68" fmla="*/ 12 w 829"/>
                <a:gd name="T69" fmla="*/ 746 h 1564"/>
                <a:gd name="T70" fmla="*/ 11 w 829"/>
                <a:gd name="T71" fmla="*/ 851 h 1564"/>
                <a:gd name="T72" fmla="*/ 11 w 829"/>
                <a:gd name="T73" fmla="*/ 951 h 1564"/>
                <a:gd name="T74" fmla="*/ 13 w 829"/>
                <a:gd name="T75" fmla="*/ 1462 h 1564"/>
                <a:gd name="T76" fmla="*/ 15 w 829"/>
                <a:gd name="T77" fmla="*/ 1488 h 1564"/>
                <a:gd name="T78" fmla="*/ 50 w 829"/>
                <a:gd name="T79" fmla="*/ 1539 h 1564"/>
                <a:gd name="T80" fmla="*/ 76 w 829"/>
                <a:gd name="T81" fmla="*/ 1547 h 1564"/>
                <a:gd name="T82" fmla="*/ 153 w 829"/>
                <a:gd name="T83" fmla="*/ 1552 h 1564"/>
                <a:gd name="T84" fmla="*/ 668 w 829"/>
                <a:gd name="T85" fmla="*/ 1552 h 1564"/>
                <a:gd name="T86" fmla="*/ 744 w 829"/>
                <a:gd name="T87" fmla="*/ 1549 h 1564"/>
                <a:gd name="T88" fmla="*/ 778 w 829"/>
                <a:gd name="T89" fmla="*/ 1539 h 1564"/>
                <a:gd name="T90" fmla="*/ 813 w 829"/>
                <a:gd name="T91" fmla="*/ 1486 h 1564"/>
                <a:gd name="T92" fmla="*/ 816 w 829"/>
                <a:gd name="T93" fmla="*/ 1411 h 1564"/>
                <a:gd name="T94" fmla="*/ 816 w 829"/>
                <a:gd name="T95" fmla="*/ 818 h 1564"/>
                <a:gd name="T96" fmla="*/ 817 w 829"/>
                <a:gd name="T97" fmla="*/ 646 h 1564"/>
                <a:gd name="T98" fmla="*/ 816 w 829"/>
                <a:gd name="T99" fmla="*/ 101 h 1564"/>
                <a:gd name="T100" fmla="*/ 813 w 829"/>
                <a:gd name="T101" fmla="*/ 75 h 1564"/>
                <a:gd name="T102" fmla="*/ 778 w 829"/>
                <a:gd name="T103" fmla="*/ 25 h 1564"/>
                <a:gd name="T104" fmla="*/ 752 w 829"/>
                <a:gd name="T105" fmla="*/ 16 h 1564"/>
                <a:gd name="T106" fmla="*/ 679 w 829"/>
                <a:gd name="T107" fmla="*/ 12 h 1564"/>
                <a:gd name="T108" fmla="*/ 487 w 829"/>
                <a:gd name="T109" fmla="*/ 12 h 1564"/>
                <a:gd name="T110" fmla="*/ 414 w 829"/>
                <a:gd name="T111" fmla="*/ 12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9" h="1564">
                  <a:moveTo>
                    <a:pt x="828" y="782"/>
                  </a:moveTo>
                  <a:cubicBezTo>
                    <a:pt x="828" y="988"/>
                    <a:pt x="828" y="1195"/>
                    <a:pt x="828" y="1401"/>
                  </a:cubicBezTo>
                  <a:cubicBezTo>
                    <a:pt x="828" y="1425"/>
                    <a:pt x="828" y="1449"/>
                    <a:pt x="826" y="1473"/>
                  </a:cubicBezTo>
                  <a:cubicBezTo>
                    <a:pt x="825" y="1487"/>
                    <a:pt x="821" y="1502"/>
                    <a:pt x="817" y="1515"/>
                  </a:cubicBezTo>
                  <a:cubicBezTo>
                    <a:pt x="810" y="1534"/>
                    <a:pt x="795" y="1544"/>
                    <a:pt x="778" y="1551"/>
                  </a:cubicBezTo>
                  <a:cubicBezTo>
                    <a:pt x="758" y="1560"/>
                    <a:pt x="736" y="1562"/>
                    <a:pt x="715" y="1562"/>
                  </a:cubicBezTo>
                  <a:cubicBezTo>
                    <a:pt x="620" y="1563"/>
                    <a:pt x="525" y="1563"/>
                    <a:pt x="430" y="1563"/>
                  </a:cubicBezTo>
                  <a:cubicBezTo>
                    <a:pt x="332" y="1563"/>
                    <a:pt x="233" y="1564"/>
                    <a:pt x="135" y="1563"/>
                  </a:cubicBezTo>
                  <a:cubicBezTo>
                    <a:pt x="113" y="1563"/>
                    <a:pt x="91" y="1561"/>
                    <a:pt x="70" y="1557"/>
                  </a:cubicBezTo>
                  <a:cubicBezTo>
                    <a:pt x="58" y="1555"/>
                    <a:pt x="47" y="1549"/>
                    <a:pt x="36" y="1544"/>
                  </a:cubicBezTo>
                  <a:cubicBezTo>
                    <a:pt x="23" y="1537"/>
                    <a:pt x="15" y="1526"/>
                    <a:pt x="10" y="1512"/>
                  </a:cubicBezTo>
                  <a:cubicBezTo>
                    <a:pt x="2" y="1490"/>
                    <a:pt x="0" y="1467"/>
                    <a:pt x="0" y="1444"/>
                  </a:cubicBezTo>
                  <a:cubicBezTo>
                    <a:pt x="0" y="1263"/>
                    <a:pt x="0" y="1082"/>
                    <a:pt x="0" y="901"/>
                  </a:cubicBezTo>
                  <a:cubicBezTo>
                    <a:pt x="0" y="654"/>
                    <a:pt x="0" y="407"/>
                    <a:pt x="0" y="161"/>
                  </a:cubicBezTo>
                  <a:cubicBezTo>
                    <a:pt x="0" y="137"/>
                    <a:pt x="0" y="114"/>
                    <a:pt x="2" y="90"/>
                  </a:cubicBezTo>
                  <a:cubicBezTo>
                    <a:pt x="3" y="76"/>
                    <a:pt x="7" y="62"/>
                    <a:pt x="11" y="48"/>
                  </a:cubicBezTo>
                  <a:cubicBezTo>
                    <a:pt x="18" y="30"/>
                    <a:pt x="33" y="20"/>
                    <a:pt x="50" y="12"/>
                  </a:cubicBezTo>
                  <a:cubicBezTo>
                    <a:pt x="69" y="4"/>
                    <a:pt x="90" y="1"/>
                    <a:pt x="111" y="1"/>
                  </a:cubicBezTo>
                  <a:cubicBezTo>
                    <a:pt x="212" y="1"/>
                    <a:pt x="312" y="1"/>
                    <a:pt x="413" y="0"/>
                  </a:cubicBezTo>
                  <a:cubicBezTo>
                    <a:pt x="447" y="0"/>
                    <a:pt x="481" y="0"/>
                    <a:pt x="516" y="0"/>
                  </a:cubicBezTo>
                  <a:cubicBezTo>
                    <a:pt x="570" y="1"/>
                    <a:pt x="625" y="1"/>
                    <a:pt x="679" y="0"/>
                  </a:cubicBezTo>
                  <a:cubicBezTo>
                    <a:pt x="706" y="0"/>
                    <a:pt x="733" y="1"/>
                    <a:pt x="759" y="6"/>
                  </a:cubicBezTo>
                  <a:cubicBezTo>
                    <a:pt x="774" y="9"/>
                    <a:pt x="788" y="15"/>
                    <a:pt x="800" y="25"/>
                  </a:cubicBezTo>
                  <a:cubicBezTo>
                    <a:pt x="815" y="37"/>
                    <a:pt x="820" y="54"/>
                    <a:pt x="824" y="72"/>
                  </a:cubicBezTo>
                  <a:cubicBezTo>
                    <a:pt x="829" y="94"/>
                    <a:pt x="828" y="116"/>
                    <a:pt x="828" y="137"/>
                  </a:cubicBezTo>
                  <a:cubicBezTo>
                    <a:pt x="828" y="334"/>
                    <a:pt x="828" y="530"/>
                    <a:pt x="828" y="726"/>
                  </a:cubicBezTo>
                  <a:cubicBezTo>
                    <a:pt x="828" y="745"/>
                    <a:pt x="828" y="763"/>
                    <a:pt x="828" y="782"/>
                  </a:cubicBezTo>
                  <a:cubicBezTo>
                    <a:pt x="828" y="782"/>
                    <a:pt x="828" y="782"/>
                    <a:pt x="828" y="782"/>
                  </a:cubicBezTo>
                  <a:moveTo>
                    <a:pt x="414" y="12"/>
                  </a:moveTo>
                  <a:cubicBezTo>
                    <a:pt x="327" y="12"/>
                    <a:pt x="239" y="12"/>
                    <a:pt x="151" y="12"/>
                  </a:cubicBezTo>
                  <a:cubicBezTo>
                    <a:pt x="129" y="12"/>
                    <a:pt x="107" y="13"/>
                    <a:pt x="84" y="15"/>
                  </a:cubicBezTo>
                  <a:cubicBezTo>
                    <a:pt x="73" y="16"/>
                    <a:pt x="61" y="20"/>
                    <a:pt x="50" y="25"/>
                  </a:cubicBezTo>
                  <a:cubicBezTo>
                    <a:pt x="27" y="34"/>
                    <a:pt x="17" y="54"/>
                    <a:pt x="15" y="77"/>
                  </a:cubicBezTo>
                  <a:cubicBezTo>
                    <a:pt x="13" y="102"/>
                    <a:pt x="12" y="127"/>
                    <a:pt x="12" y="152"/>
                  </a:cubicBezTo>
                  <a:cubicBezTo>
                    <a:pt x="12" y="350"/>
                    <a:pt x="12" y="548"/>
                    <a:pt x="12" y="746"/>
                  </a:cubicBezTo>
                  <a:cubicBezTo>
                    <a:pt x="12" y="781"/>
                    <a:pt x="12" y="816"/>
                    <a:pt x="11" y="851"/>
                  </a:cubicBezTo>
                  <a:cubicBezTo>
                    <a:pt x="11" y="884"/>
                    <a:pt x="11" y="918"/>
                    <a:pt x="11" y="951"/>
                  </a:cubicBezTo>
                  <a:cubicBezTo>
                    <a:pt x="12" y="1121"/>
                    <a:pt x="12" y="1292"/>
                    <a:pt x="13" y="1462"/>
                  </a:cubicBezTo>
                  <a:cubicBezTo>
                    <a:pt x="13" y="1471"/>
                    <a:pt x="14" y="1480"/>
                    <a:pt x="15" y="1488"/>
                  </a:cubicBezTo>
                  <a:cubicBezTo>
                    <a:pt x="18" y="1511"/>
                    <a:pt x="28" y="1529"/>
                    <a:pt x="50" y="1539"/>
                  </a:cubicBezTo>
                  <a:cubicBezTo>
                    <a:pt x="58" y="1542"/>
                    <a:pt x="67" y="1546"/>
                    <a:pt x="76" y="1547"/>
                  </a:cubicBezTo>
                  <a:cubicBezTo>
                    <a:pt x="102" y="1550"/>
                    <a:pt x="127" y="1552"/>
                    <a:pt x="153" y="1552"/>
                  </a:cubicBezTo>
                  <a:cubicBezTo>
                    <a:pt x="324" y="1552"/>
                    <a:pt x="496" y="1552"/>
                    <a:pt x="668" y="1552"/>
                  </a:cubicBezTo>
                  <a:cubicBezTo>
                    <a:pt x="693" y="1552"/>
                    <a:pt x="719" y="1551"/>
                    <a:pt x="744" y="1549"/>
                  </a:cubicBezTo>
                  <a:cubicBezTo>
                    <a:pt x="755" y="1548"/>
                    <a:pt x="767" y="1543"/>
                    <a:pt x="778" y="1539"/>
                  </a:cubicBezTo>
                  <a:cubicBezTo>
                    <a:pt x="801" y="1530"/>
                    <a:pt x="811" y="1510"/>
                    <a:pt x="813" y="1486"/>
                  </a:cubicBezTo>
                  <a:cubicBezTo>
                    <a:pt x="815" y="1461"/>
                    <a:pt x="816" y="1436"/>
                    <a:pt x="816" y="1411"/>
                  </a:cubicBezTo>
                  <a:cubicBezTo>
                    <a:pt x="817" y="1213"/>
                    <a:pt x="816" y="1015"/>
                    <a:pt x="816" y="818"/>
                  </a:cubicBezTo>
                  <a:cubicBezTo>
                    <a:pt x="816" y="760"/>
                    <a:pt x="817" y="703"/>
                    <a:pt x="817" y="646"/>
                  </a:cubicBezTo>
                  <a:cubicBezTo>
                    <a:pt x="816" y="465"/>
                    <a:pt x="816" y="283"/>
                    <a:pt x="816" y="101"/>
                  </a:cubicBezTo>
                  <a:cubicBezTo>
                    <a:pt x="815" y="93"/>
                    <a:pt x="814" y="84"/>
                    <a:pt x="813" y="75"/>
                  </a:cubicBezTo>
                  <a:cubicBezTo>
                    <a:pt x="810" y="53"/>
                    <a:pt x="800" y="34"/>
                    <a:pt x="778" y="25"/>
                  </a:cubicBezTo>
                  <a:cubicBezTo>
                    <a:pt x="770" y="21"/>
                    <a:pt x="761" y="17"/>
                    <a:pt x="752" y="16"/>
                  </a:cubicBezTo>
                  <a:cubicBezTo>
                    <a:pt x="727" y="14"/>
                    <a:pt x="703" y="12"/>
                    <a:pt x="679" y="12"/>
                  </a:cubicBezTo>
                  <a:cubicBezTo>
                    <a:pt x="615" y="12"/>
                    <a:pt x="551" y="12"/>
                    <a:pt x="487" y="12"/>
                  </a:cubicBezTo>
                  <a:cubicBezTo>
                    <a:pt x="463" y="12"/>
                    <a:pt x="438" y="12"/>
                    <a:pt x="414"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iḍé">
              <a:extLst>
                <a:ext uri="{FF2B5EF4-FFF2-40B4-BE49-F238E27FC236}">
                  <a16:creationId xmlns:a16="http://schemas.microsoft.com/office/drawing/2014/main" id="{2FAE8494-2572-4EF7-8D56-3E548B0F81EC}"/>
                </a:ext>
              </a:extLst>
            </p:cNvPr>
            <p:cNvSpPr/>
            <p:nvPr/>
          </p:nvSpPr>
          <p:spPr bwMode="auto">
            <a:xfrm>
              <a:off x="4933951" y="1201738"/>
              <a:ext cx="2263775" cy="4319588"/>
            </a:xfrm>
            <a:custGeom>
              <a:avLst/>
              <a:gdLst>
                <a:gd name="T0" fmla="*/ 403 w 806"/>
                <a:gd name="T1" fmla="*/ 0 h 1540"/>
                <a:gd name="T2" fmla="*/ 668 w 806"/>
                <a:gd name="T3" fmla="*/ 0 h 1540"/>
                <a:gd name="T4" fmla="*/ 741 w 806"/>
                <a:gd name="T5" fmla="*/ 4 h 1540"/>
                <a:gd name="T6" fmla="*/ 767 w 806"/>
                <a:gd name="T7" fmla="*/ 13 h 1540"/>
                <a:gd name="T8" fmla="*/ 802 w 806"/>
                <a:gd name="T9" fmla="*/ 63 h 1540"/>
                <a:gd name="T10" fmla="*/ 805 w 806"/>
                <a:gd name="T11" fmla="*/ 89 h 1540"/>
                <a:gd name="T12" fmla="*/ 806 w 806"/>
                <a:gd name="T13" fmla="*/ 634 h 1540"/>
                <a:gd name="T14" fmla="*/ 805 w 806"/>
                <a:gd name="T15" fmla="*/ 806 h 1540"/>
                <a:gd name="T16" fmla="*/ 805 w 806"/>
                <a:gd name="T17" fmla="*/ 1399 h 1540"/>
                <a:gd name="T18" fmla="*/ 802 w 806"/>
                <a:gd name="T19" fmla="*/ 1474 h 1540"/>
                <a:gd name="T20" fmla="*/ 767 w 806"/>
                <a:gd name="T21" fmla="*/ 1527 h 1540"/>
                <a:gd name="T22" fmla="*/ 733 w 806"/>
                <a:gd name="T23" fmla="*/ 1537 h 1540"/>
                <a:gd name="T24" fmla="*/ 657 w 806"/>
                <a:gd name="T25" fmla="*/ 1540 h 1540"/>
                <a:gd name="T26" fmla="*/ 142 w 806"/>
                <a:gd name="T27" fmla="*/ 1540 h 1540"/>
                <a:gd name="T28" fmla="*/ 65 w 806"/>
                <a:gd name="T29" fmla="*/ 1535 h 1540"/>
                <a:gd name="T30" fmla="*/ 39 w 806"/>
                <a:gd name="T31" fmla="*/ 1527 h 1540"/>
                <a:gd name="T32" fmla="*/ 4 w 806"/>
                <a:gd name="T33" fmla="*/ 1476 h 1540"/>
                <a:gd name="T34" fmla="*/ 2 w 806"/>
                <a:gd name="T35" fmla="*/ 1450 h 1540"/>
                <a:gd name="T36" fmla="*/ 0 w 806"/>
                <a:gd name="T37" fmla="*/ 939 h 1540"/>
                <a:gd name="T38" fmla="*/ 0 w 806"/>
                <a:gd name="T39" fmla="*/ 839 h 1540"/>
                <a:gd name="T40" fmla="*/ 1 w 806"/>
                <a:gd name="T41" fmla="*/ 734 h 1540"/>
                <a:gd name="T42" fmla="*/ 1 w 806"/>
                <a:gd name="T43" fmla="*/ 140 h 1540"/>
                <a:gd name="T44" fmla="*/ 4 w 806"/>
                <a:gd name="T45" fmla="*/ 65 h 1540"/>
                <a:gd name="T46" fmla="*/ 39 w 806"/>
                <a:gd name="T47" fmla="*/ 13 h 1540"/>
                <a:gd name="T48" fmla="*/ 73 w 806"/>
                <a:gd name="T49" fmla="*/ 3 h 1540"/>
                <a:gd name="T50" fmla="*/ 140 w 806"/>
                <a:gd name="T51" fmla="*/ 0 h 1540"/>
                <a:gd name="T52" fmla="*/ 403 w 806"/>
                <a:gd name="T53" fmla="*/ 0 h 1540"/>
                <a:gd name="T54" fmla="*/ 750 w 806"/>
                <a:gd name="T55" fmla="*/ 715 h 1540"/>
                <a:gd name="T56" fmla="*/ 750 w 806"/>
                <a:gd name="T57" fmla="*/ 674 h 1540"/>
                <a:gd name="T58" fmla="*/ 750 w 806"/>
                <a:gd name="T59" fmla="*/ 181 h 1540"/>
                <a:gd name="T60" fmla="*/ 747 w 806"/>
                <a:gd name="T61" fmla="*/ 128 h 1540"/>
                <a:gd name="T62" fmla="*/ 713 w 806"/>
                <a:gd name="T63" fmla="*/ 79 h 1540"/>
                <a:gd name="T64" fmla="*/ 692 w 806"/>
                <a:gd name="T65" fmla="*/ 71 h 1540"/>
                <a:gd name="T66" fmla="*/ 625 w 806"/>
                <a:gd name="T67" fmla="*/ 66 h 1540"/>
                <a:gd name="T68" fmla="*/ 448 w 806"/>
                <a:gd name="T69" fmla="*/ 67 h 1540"/>
                <a:gd name="T70" fmla="*/ 272 w 806"/>
                <a:gd name="T71" fmla="*/ 67 h 1540"/>
                <a:gd name="T72" fmla="*/ 134 w 806"/>
                <a:gd name="T73" fmla="*/ 69 h 1540"/>
                <a:gd name="T74" fmla="*/ 97 w 806"/>
                <a:gd name="T75" fmla="*/ 77 h 1540"/>
                <a:gd name="T76" fmla="*/ 62 w 806"/>
                <a:gd name="T77" fmla="*/ 115 h 1540"/>
                <a:gd name="T78" fmla="*/ 56 w 806"/>
                <a:gd name="T79" fmla="*/ 168 h 1540"/>
                <a:gd name="T80" fmla="*/ 56 w 806"/>
                <a:gd name="T81" fmla="*/ 469 h 1540"/>
                <a:gd name="T82" fmla="*/ 56 w 806"/>
                <a:gd name="T83" fmla="*/ 900 h 1540"/>
                <a:gd name="T84" fmla="*/ 56 w 806"/>
                <a:gd name="T85" fmla="*/ 1253 h 1540"/>
                <a:gd name="T86" fmla="*/ 59 w 806"/>
                <a:gd name="T87" fmla="*/ 1301 h 1540"/>
                <a:gd name="T88" fmla="*/ 96 w 806"/>
                <a:gd name="T89" fmla="*/ 1352 h 1540"/>
                <a:gd name="T90" fmla="*/ 133 w 806"/>
                <a:gd name="T91" fmla="*/ 1361 h 1540"/>
                <a:gd name="T92" fmla="*/ 226 w 806"/>
                <a:gd name="T93" fmla="*/ 1363 h 1540"/>
                <a:gd name="T94" fmla="*/ 631 w 806"/>
                <a:gd name="T95" fmla="*/ 1363 h 1540"/>
                <a:gd name="T96" fmla="*/ 692 w 806"/>
                <a:gd name="T97" fmla="*/ 1358 h 1540"/>
                <a:gd name="T98" fmla="*/ 747 w 806"/>
                <a:gd name="T99" fmla="*/ 1298 h 1540"/>
                <a:gd name="T100" fmla="*/ 750 w 806"/>
                <a:gd name="T101" fmla="*/ 1239 h 1540"/>
                <a:gd name="T102" fmla="*/ 750 w 806"/>
                <a:gd name="T103" fmla="*/ 871 h 1540"/>
                <a:gd name="T104" fmla="*/ 750 w 806"/>
                <a:gd name="T105" fmla="*/ 715 h 1540"/>
                <a:gd name="T106" fmla="*/ 410 w 806"/>
                <a:gd name="T107" fmla="*/ 1499 h 1540"/>
                <a:gd name="T108" fmla="*/ 467 w 806"/>
                <a:gd name="T109" fmla="*/ 1443 h 1540"/>
                <a:gd name="T110" fmla="*/ 411 w 806"/>
                <a:gd name="T111" fmla="*/ 1386 h 1540"/>
                <a:gd name="T112" fmla="*/ 354 w 806"/>
                <a:gd name="T113" fmla="*/ 1442 h 1540"/>
                <a:gd name="T114" fmla="*/ 410 w 806"/>
                <a:gd name="T115" fmla="*/ 1499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06" h="1540">
                  <a:moveTo>
                    <a:pt x="403" y="0"/>
                  </a:moveTo>
                  <a:cubicBezTo>
                    <a:pt x="491" y="0"/>
                    <a:pt x="579" y="0"/>
                    <a:pt x="668" y="0"/>
                  </a:cubicBezTo>
                  <a:cubicBezTo>
                    <a:pt x="692" y="0"/>
                    <a:pt x="716" y="2"/>
                    <a:pt x="741" y="4"/>
                  </a:cubicBezTo>
                  <a:cubicBezTo>
                    <a:pt x="750" y="5"/>
                    <a:pt x="759" y="9"/>
                    <a:pt x="767" y="13"/>
                  </a:cubicBezTo>
                  <a:cubicBezTo>
                    <a:pt x="789" y="22"/>
                    <a:pt x="799" y="41"/>
                    <a:pt x="802" y="63"/>
                  </a:cubicBezTo>
                  <a:cubicBezTo>
                    <a:pt x="803" y="72"/>
                    <a:pt x="804" y="81"/>
                    <a:pt x="805" y="89"/>
                  </a:cubicBezTo>
                  <a:cubicBezTo>
                    <a:pt x="805" y="271"/>
                    <a:pt x="805" y="453"/>
                    <a:pt x="806" y="634"/>
                  </a:cubicBezTo>
                  <a:cubicBezTo>
                    <a:pt x="806" y="691"/>
                    <a:pt x="805" y="748"/>
                    <a:pt x="805" y="806"/>
                  </a:cubicBezTo>
                  <a:cubicBezTo>
                    <a:pt x="805" y="1003"/>
                    <a:pt x="806" y="1201"/>
                    <a:pt x="805" y="1399"/>
                  </a:cubicBezTo>
                  <a:cubicBezTo>
                    <a:pt x="805" y="1424"/>
                    <a:pt x="804" y="1449"/>
                    <a:pt x="802" y="1474"/>
                  </a:cubicBezTo>
                  <a:cubicBezTo>
                    <a:pt x="800" y="1498"/>
                    <a:pt x="790" y="1518"/>
                    <a:pt x="767" y="1527"/>
                  </a:cubicBezTo>
                  <a:cubicBezTo>
                    <a:pt x="756" y="1531"/>
                    <a:pt x="744" y="1536"/>
                    <a:pt x="733" y="1537"/>
                  </a:cubicBezTo>
                  <a:cubicBezTo>
                    <a:pt x="708" y="1539"/>
                    <a:pt x="682" y="1540"/>
                    <a:pt x="657" y="1540"/>
                  </a:cubicBezTo>
                  <a:cubicBezTo>
                    <a:pt x="485" y="1540"/>
                    <a:pt x="313" y="1540"/>
                    <a:pt x="142" y="1540"/>
                  </a:cubicBezTo>
                  <a:cubicBezTo>
                    <a:pt x="116" y="1540"/>
                    <a:pt x="91" y="1538"/>
                    <a:pt x="65" y="1535"/>
                  </a:cubicBezTo>
                  <a:cubicBezTo>
                    <a:pt x="56" y="1534"/>
                    <a:pt x="47" y="1530"/>
                    <a:pt x="39" y="1527"/>
                  </a:cubicBezTo>
                  <a:cubicBezTo>
                    <a:pt x="17" y="1517"/>
                    <a:pt x="7" y="1499"/>
                    <a:pt x="4" y="1476"/>
                  </a:cubicBezTo>
                  <a:cubicBezTo>
                    <a:pt x="3" y="1468"/>
                    <a:pt x="2" y="1459"/>
                    <a:pt x="2" y="1450"/>
                  </a:cubicBezTo>
                  <a:cubicBezTo>
                    <a:pt x="1" y="1280"/>
                    <a:pt x="1" y="1109"/>
                    <a:pt x="0" y="939"/>
                  </a:cubicBezTo>
                  <a:cubicBezTo>
                    <a:pt x="0" y="906"/>
                    <a:pt x="0" y="872"/>
                    <a:pt x="0" y="839"/>
                  </a:cubicBezTo>
                  <a:cubicBezTo>
                    <a:pt x="1" y="804"/>
                    <a:pt x="1" y="769"/>
                    <a:pt x="1" y="734"/>
                  </a:cubicBezTo>
                  <a:cubicBezTo>
                    <a:pt x="1" y="536"/>
                    <a:pt x="1" y="338"/>
                    <a:pt x="1" y="140"/>
                  </a:cubicBezTo>
                  <a:cubicBezTo>
                    <a:pt x="1" y="115"/>
                    <a:pt x="2" y="90"/>
                    <a:pt x="4" y="65"/>
                  </a:cubicBezTo>
                  <a:cubicBezTo>
                    <a:pt x="6" y="42"/>
                    <a:pt x="16" y="22"/>
                    <a:pt x="39" y="13"/>
                  </a:cubicBezTo>
                  <a:cubicBezTo>
                    <a:pt x="50" y="8"/>
                    <a:pt x="62" y="4"/>
                    <a:pt x="73" y="3"/>
                  </a:cubicBezTo>
                  <a:cubicBezTo>
                    <a:pt x="96" y="1"/>
                    <a:pt x="118" y="0"/>
                    <a:pt x="140" y="0"/>
                  </a:cubicBezTo>
                  <a:cubicBezTo>
                    <a:pt x="228" y="0"/>
                    <a:pt x="316" y="0"/>
                    <a:pt x="403" y="0"/>
                  </a:cubicBezTo>
                  <a:moveTo>
                    <a:pt x="750" y="715"/>
                  </a:moveTo>
                  <a:cubicBezTo>
                    <a:pt x="750" y="701"/>
                    <a:pt x="750" y="687"/>
                    <a:pt x="750" y="674"/>
                  </a:cubicBezTo>
                  <a:cubicBezTo>
                    <a:pt x="750" y="509"/>
                    <a:pt x="750" y="345"/>
                    <a:pt x="750" y="181"/>
                  </a:cubicBezTo>
                  <a:cubicBezTo>
                    <a:pt x="750" y="163"/>
                    <a:pt x="749" y="145"/>
                    <a:pt x="747" y="128"/>
                  </a:cubicBezTo>
                  <a:cubicBezTo>
                    <a:pt x="744" y="106"/>
                    <a:pt x="734" y="88"/>
                    <a:pt x="713" y="79"/>
                  </a:cubicBezTo>
                  <a:cubicBezTo>
                    <a:pt x="706" y="76"/>
                    <a:pt x="699" y="73"/>
                    <a:pt x="692" y="71"/>
                  </a:cubicBezTo>
                  <a:cubicBezTo>
                    <a:pt x="670" y="67"/>
                    <a:pt x="647" y="66"/>
                    <a:pt x="625" y="66"/>
                  </a:cubicBezTo>
                  <a:cubicBezTo>
                    <a:pt x="566" y="67"/>
                    <a:pt x="507" y="67"/>
                    <a:pt x="448" y="67"/>
                  </a:cubicBezTo>
                  <a:cubicBezTo>
                    <a:pt x="390" y="67"/>
                    <a:pt x="331" y="67"/>
                    <a:pt x="272" y="67"/>
                  </a:cubicBezTo>
                  <a:cubicBezTo>
                    <a:pt x="226" y="67"/>
                    <a:pt x="180" y="67"/>
                    <a:pt x="134" y="69"/>
                  </a:cubicBezTo>
                  <a:cubicBezTo>
                    <a:pt x="121" y="69"/>
                    <a:pt x="108" y="73"/>
                    <a:pt x="97" y="77"/>
                  </a:cubicBezTo>
                  <a:cubicBezTo>
                    <a:pt x="79" y="84"/>
                    <a:pt x="67" y="97"/>
                    <a:pt x="62" y="115"/>
                  </a:cubicBezTo>
                  <a:cubicBezTo>
                    <a:pt x="57" y="133"/>
                    <a:pt x="56" y="150"/>
                    <a:pt x="56" y="168"/>
                  </a:cubicBezTo>
                  <a:cubicBezTo>
                    <a:pt x="56" y="268"/>
                    <a:pt x="56" y="369"/>
                    <a:pt x="56" y="469"/>
                  </a:cubicBezTo>
                  <a:cubicBezTo>
                    <a:pt x="56" y="613"/>
                    <a:pt x="56" y="756"/>
                    <a:pt x="56" y="900"/>
                  </a:cubicBezTo>
                  <a:cubicBezTo>
                    <a:pt x="56" y="1018"/>
                    <a:pt x="56" y="1135"/>
                    <a:pt x="56" y="1253"/>
                  </a:cubicBezTo>
                  <a:cubicBezTo>
                    <a:pt x="56" y="1269"/>
                    <a:pt x="57" y="1285"/>
                    <a:pt x="59" y="1301"/>
                  </a:cubicBezTo>
                  <a:cubicBezTo>
                    <a:pt x="62" y="1324"/>
                    <a:pt x="73" y="1343"/>
                    <a:pt x="96" y="1352"/>
                  </a:cubicBezTo>
                  <a:cubicBezTo>
                    <a:pt x="108" y="1356"/>
                    <a:pt x="121" y="1360"/>
                    <a:pt x="133" y="1361"/>
                  </a:cubicBezTo>
                  <a:cubicBezTo>
                    <a:pt x="164" y="1363"/>
                    <a:pt x="195" y="1363"/>
                    <a:pt x="226" y="1363"/>
                  </a:cubicBezTo>
                  <a:cubicBezTo>
                    <a:pt x="361" y="1363"/>
                    <a:pt x="496" y="1363"/>
                    <a:pt x="631" y="1363"/>
                  </a:cubicBezTo>
                  <a:cubicBezTo>
                    <a:pt x="651" y="1363"/>
                    <a:pt x="672" y="1362"/>
                    <a:pt x="692" y="1358"/>
                  </a:cubicBezTo>
                  <a:cubicBezTo>
                    <a:pt x="726" y="1351"/>
                    <a:pt x="743" y="1332"/>
                    <a:pt x="747" y="1298"/>
                  </a:cubicBezTo>
                  <a:cubicBezTo>
                    <a:pt x="749" y="1278"/>
                    <a:pt x="750" y="1259"/>
                    <a:pt x="750" y="1239"/>
                  </a:cubicBezTo>
                  <a:cubicBezTo>
                    <a:pt x="750" y="1117"/>
                    <a:pt x="750" y="994"/>
                    <a:pt x="750" y="871"/>
                  </a:cubicBezTo>
                  <a:cubicBezTo>
                    <a:pt x="750" y="819"/>
                    <a:pt x="750" y="767"/>
                    <a:pt x="750" y="715"/>
                  </a:cubicBezTo>
                  <a:moveTo>
                    <a:pt x="410" y="1499"/>
                  </a:moveTo>
                  <a:cubicBezTo>
                    <a:pt x="441" y="1499"/>
                    <a:pt x="467" y="1474"/>
                    <a:pt x="467" y="1443"/>
                  </a:cubicBezTo>
                  <a:cubicBezTo>
                    <a:pt x="467" y="1412"/>
                    <a:pt x="442" y="1386"/>
                    <a:pt x="411" y="1386"/>
                  </a:cubicBezTo>
                  <a:cubicBezTo>
                    <a:pt x="380" y="1386"/>
                    <a:pt x="354" y="1411"/>
                    <a:pt x="354" y="1442"/>
                  </a:cubicBezTo>
                  <a:cubicBezTo>
                    <a:pt x="354" y="1474"/>
                    <a:pt x="379" y="1499"/>
                    <a:pt x="410" y="1499"/>
                  </a:cubicBezTo>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şliḋé">
              <a:extLst>
                <a:ext uri="{FF2B5EF4-FFF2-40B4-BE49-F238E27FC236}">
                  <a16:creationId xmlns:a16="http://schemas.microsoft.com/office/drawing/2014/main" id="{899A3F5B-4DB4-4EF6-A3E3-94B07B534B62}"/>
                </a:ext>
              </a:extLst>
            </p:cNvPr>
            <p:cNvSpPr/>
            <p:nvPr/>
          </p:nvSpPr>
          <p:spPr bwMode="auto">
            <a:xfrm>
              <a:off x="5091113" y="1387475"/>
              <a:ext cx="1947863" cy="3636963"/>
            </a:xfrm>
            <a:custGeom>
              <a:avLst/>
              <a:gdLst>
                <a:gd name="T0" fmla="*/ 694 w 694"/>
                <a:gd name="T1" fmla="*/ 649 h 1297"/>
                <a:gd name="T2" fmla="*/ 694 w 694"/>
                <a:gd name="T3" fmla="*/ 805 h 1297"/>
                <a:gd name="T4" fmla="*/ 694 w 694"/>
                <a:gd name="T5" fmla="*/ 1173 h 1297"/>
                <a:gd name="T6" fmla="*/ 691 w 694"/>
                <a:gd name="T7" fmla="*/ 1232 h 1297"/>
                <a:gd name="T8" fmla="*/ 636 w 694"/>
                <a:gd name="T9" fmla="*/ 1292 h 1297"/>
                <a:gd name="T10" fmla="*/ 575 w 694"/>
                <a:gd name="T11" fmla="*/ 1297 h 1297"/>
                <a:gd name="T12" fmla="*/ 170 w 694"/>
                <a:gd name="T13" fmla="*/ 1297 h 1297"/>
                <a:gd name="T14" fmla="*/ 77 w 694"/>
                <a:gd name="T15" fmla="*/ 1295 h 1297"/>
                <a:gd name="T16" fmla="*/ 40 w 694"/>
                <a:gd name="T17" fmla="*/ 1286 h 1297"/>
                <a:gd name="T18" fmla="*/ 3 w 694"/>
                <a:gd name="T19" fmla="*/ 1235 h 1297"/>
                <a:gd name="T20" fmla="*/ 0 w 694"/>
                <a:gd name="T21" fmla="*/ 1187 h 1297"/>
                <a:gd name="T22" fmla="*/ 0 w 694"/>
                <a:gd name="T23" fmla="*/ 834 h 1297"/>
                <a:gd name="T24" fmla="*/ 0 w 694"/>
                <a:gd name="T25" fmla="*/ 403 h 1297"/>
                <a:gd name="T26" fmla="*/ 0 w 694"/>
                <a:gd name="T27" fmla="*/ 102 h 1297"/>
                <a:gd name="T28" fmla="*/ 6 w 694"/>
                <a:gd name="T29" fmla="*/ 49 h 1297"/>
                <a:gd name="T30" fmla="*/ 41 w 694"/>
                <a:gd name="T31" fmla="*/ 11 h 1297"/>
                <a:gd name="T32" fmla="*/ 78 w 694"/>
                <a:gd name="T33" fmla="*/ 3 h 1297"/>
                <a:gd name="T34" fmla="*/ 216 w 694"/>
                <a:gd name="T35" fmla="*/ 1 h 1297"/>
                <a:gd name="T36" fmla="*/ 392 w 694"/>
                <a:gd name="T37" fmla="*/ 1 h 1297"/>
                <a:gd name="T38" fmla="*/ 569 w 694"/>
                <a:gd name="T39" fmla="*/ 0 h 1297"/>
                <a:gd name="T40" fmla="*/ 636 w 694"/>
                <a:gd name="T41" fmla="*/ 5 h 1297"/>
                <a:gd name="T42" fmla="*/ 657 w 694"/>
                <a:gd name="T43" fmla="*/ 13 h 1297"/>
                <a:gd name="T44" fmla="*/ 691 w 694"/>
                <a:gd name="T45" fmla="*/ 62 h 1297"/>
                <a:gd name="T46" fmla="*/ 694 w 694"/>
                <a:gd name="T47" fmla="*/ 115 h 1297"/>
                <a:gd name="T48" fmla="*/ 694 w 694"/>
                <a:gd name="T49" fmla="*/ 608 h 1297"/>
                <a:gd name="T50" fmla="*/ 694 w 694"/>
                <a:gd name="T51" fmla="*/ 649 h 1297"/>
                <a:gd name="T52" fmla="*/ 10 w 694"/>
                <a:gd name="T53" fmla="*/ 648 h 1297"/>
                <a:gd name="T54" fmla="*/ 10 w 694"/>
                <a:gd name="T55" fmla="*/ 711 h 1297"/>
                <a:gd name="T56" fmla="*/ 10 w 694"/>
                <a:gd name="T57" fmla="*/ 833 h 1297"/>
                <a:gd name="T58" fmla="*/ 11 w 694"/>
                <a:gd name="T59" fmla="*/ 1209 h 1297"/>
                <a:gd name="T60" fmla="*/ 14 w 694"/>
                <a:gd name="T61" fmla="*/ 1239 h 1297"/>
                <a:gd name="T62" fmla="*/ 43 w 694"/>
                <a:gd name="T63" fmla="*/ 1277 h 1297"/>
                <a:gd name="T64" fmla="*/ 63 w 694"/>
                <a:gd name="T65" fmla="*/ 1283 h 1297"/>
                <a:gd name="T66" fmla="*/ 128 w 694"/>
                <a:gd name="T67" fmla="*/ 1287 h 1297"/>
                <a:gd name="T68" fmla="*/ 374 w 694"/>
                <a:gd name="T69" fmla="*/ 1287 h 1297"/>
                <a:gd name="T70" fmla="*/ 612 w 694"/>
                <a:gd name="T71" fmla="*/ 1286 h 1297"/>
                <a:gd name="T72" fmla="*/ 658 w 694"/>
                <a:gd name="T73" fmla="*/ 1273 h 1297"/>
                <a:gd name="T74" fmla="*/ 682 w 694"/>
                <a:gd name="T75" fmla="*/ 1225 h 1297"/>
                <a:gd name="T76" fmla="*/ 684 w 694"/>
                <a:gd name="T77" fmla="*/ 1164 h 1297"/>
                <a:gd name="T78" fmla="*/ 684 w 694"/>
                <a:gd name="T79" fmla="*/ 805 h 1297"/>
                <a:gd name="T80" fmla="*/ 684 w 694"/>
                <a:gd name="T81" fmla="*/ 684 h 1297"/>
                <a:gd name="T82" fmla="*/ 684 w 694"/>
                <a:gd name="T83" fmla="*/ 578 h 1297"/>
                <a:gd name="T84" fmla="*/ 683 w 694"/>
                <a:gd name="T85" fmla="*/ 86 h 1297"/>
                <a:gd name="T86" fmla="*/ 680 w 694"/>
                <a:gd name="T87" fmla="*/ 57 h 1297"/>
                <a:gd name="T88" fmla="*/ 651 w 694"/>
                <a:gd name="T89" fmla="*/ 20 h 1297"/>
                <a:gd name="T90" fmla="*/ 631 w 694"/>
                <a:gd name="T91" fmla="*/ 14 h 1297"/>
                <a:gd name="T92" fmla="*/ 569 w 694"/>
                <a:gd name="T93" fmla="*/ 10 h 1297"/>
                <a:gd name="T94" fmla="*/ 126 w 694"/>
                <a:gd name="T95" fmla="*/ 10 h 1297"/>
                <a:gd name="T96" fmla="*/ 121 w 694"/>
                <a:gd name="T97" fmla="*/ 10 h 1297"/>
                <a:gd name="T98" fmla="*/ 70 w 694"/>
                <a:gd name="T99" fmla="*/ 13 h 1297"/>
                <a:gd name="T100" fmla="*/ 12 w 694"/>
                <a:gd name="T101" fmla="*/ 74 h 1297"/>
                <a:gd name="T102" fmla="*/ 10 w 694"/>
                <a:gd name="T103" fmla="*/ 135 h 1297"/>
                <a:gd name="T104" fmla="*/ 10 w 694"/>
                <a:gd name="T105" fmla="*/ 648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4" h="1297">
                  <a:moveTo>
                    <a:pt x="694" y="649"/>
                  </a:moveTo>
                  <a:cubicBezTo>
                    <a:pt x="694" y="701"/>
                    <a:pt x="694" y="753"/>
                    <a:pt x="694" y="805"/>
                  </a:cubicBezTo>
                  <a:cubicBezTo>
                    <a:pt x="694" y="928"/>
                    <a:pt x="694" y="1051"/>
                    <a:pt x="694" y="1173"/>
                  </a:cubicBezTo>
                  <a:cubicBezTo>
                    <a:pt x="694" y="1193"/>
                    <a:pt x="693" y="1212"/>
                    <a:pt x="691" y="1232"/>
                  </a:cubicBezTo>
                  <a:cubicBezTo>
                    <a:pt x="687" y="1266"/>
                    <a:pt x="670" y="1285"/>
                    <a:pt x="636" y="1292"/>
                  </a:cubicBezTo>
                  <a:cubicBezTo>
                    <a:pt x="616" y="1296"/>
                    <a:pt x="595" y="1297"/>
                    <a:pt x="575" y="1297"/>
                  </a:cubicBezTo>
                  <a:cubicBezTo>
                    <a:pt x="440" y="1297"/>
                    <a:pt x="305" y="1297"/>
                    <a:pt x="170" y="1297"/>
                  </a:cubicBezTo>
                  <a:cubicBezTo>
                    <a:pt x="139" y="1297"/>
                    <a:pt x="108" y="1297"/>
                    <a:pt x="77" y="1295"/>
                  </a:cubicBezTo>
                  <a:cubicBezTo>
                    <a:pt x="65" y="1294"/>
                    <a:pt x="52" y="1290"/>
                    <a:pt x="40" y="1286"/>
                  </a:cubicBezTo>
                  <a:cubicBezTo>
                    <a:pt x="17" y="1277"/>
                    <a:pt x="6" y="1258"/>
                    <a:pt x="3" y="1235"/>
                  </a:cubicBezTo>
                  <a:cubicBezTo>
                    <a:pt x="1" y="1219"/>
                    <a:pt x="0" y="1203"/>
                    <a:pt x="0" y="1187"/>
                  </a:cubicBezTo>
                  <a:cubicBezTo>
                    <a:pt x="0" y="1069"/>
                    <a:pt x="0" y="952"/>
                    <a:pt x="0" y="834"/>
                  </a:cubicBezTo>
                  <a:cubicBezTo>
                    <a:pt x="0" y="690"/>
                    <a:pt x="0" y="547"/>
                    <a:pt x="0" y="403"/>
                  </a:cubicBezTo>
                  <a:cubicBezTo>
                    <a:pt x="0" y="303"/>
                    <a:pt x="0" y="202"/>
                    <a:pt x="0" y="102"/>
                  </a:cubicBezTo>
                  <a:cubicBezTo>
                    <a:pt x="0" y="84"/>
                    <a:pt x="1" y="67"/>
                    <a:pt x="6" y="49"/>
                  </a:cubicBezTo>
                  <a:cubicBezTo>
                    <a:pt x="11" y="31"/>
                    <a:pt x="23" y="18"/>
                    <a:pt x="41" y="11"/>
                  </a:cubicBezTo>
                  <a:cubicBezTo>
                    <a:pt x="52" y="7"/>
                    <a:pt x="65" y="3"/>
                    <a:pt x="78" y="3"/>
                  </a:cubicBezTo>
                  <a:cubicBezTo>
                    <a:pt x="124" y="1"/>
                    <a:pt x="170" y="1"/>
                    <a:pt x="216" y="1"/>
                  </a:cubicBezTo>
                  <a:cubicBezTo>
                    <a:pt x="275" y="1"/>
                    <a:pt x="334" y="1"/>
                    <a:pt x="392" y="1"/>
                  </a:cubicBezTo>
                  <a:cubicBezTo>
                    <a:pt x="451" y="1"/>
                    <a:pt x="510" y="1"/>
                    <a:pt x="569" y="0"/>
                  </a:cubicBezTo>
                  <a:cubicBezTo>
                    <a:pt x="591" y="0"/>
                    <a:pt x="614" y="1"/>
                    <a:pt x="636" y="5"/>
                  </a:cubicBezTo>
                  <a:cubicBezTo>
                    <a:pt x="643" y="7"/>
                    <a:pt x="650" y="10"/>
                    <a:pt x="657" y="13"/>
                  </a:cubicBezTo>
                  <a:cubicBezTo>
                    <a:pt x="678" y="22"/>
                    <a:pt x="688" y="40"/>
                    <a:pt x="691" y="62"/>
                  </a:cubicBezTo>
                  <a:cubicBezTo>
                    <a:pt x="693" y="79"/>
                    <a:pt x="694" y="97"/>
                    <a:pt x="694" y="115"/>
                  </a:cubicBezTo>
                  <a:cubicBezTo>
                    <a:pt x="694" y="279"/>
                    <a:pt x="694" y="443"/>
                    <a:pt x="694" y="608"/>
                  </a:cubicBezTo>
                  <a:cubicBezTo>
                    <a:pt x="694" y="621"/>
                    <a:pt x="694" y="635"/>
                    <a:pt x="694" y="649"/>
                  </a:cubicBezTo>
                  <a:moveTo>
                    <a:pt x="10" y="648"/>
                  </a:moveTo>
                  <a:cubicBezTo>
                    <a:pt x="10" y="669"/>
                    <a:pt x="10" y="690"/>
                    <a:pt x="10" y="711"/>
                  </a:cubicBezTo>
                  <a:cubicBezTo>
                    <a:pt x="10" y="752"/>
                    <a:pt x="10" y="792"/>
                    <a:pt x="10" y="833"/>
                  </a:cubicBezTo>
                  <a:cubicBezTo>
                    <a:pt x="10" y="958"/>
                    <a:pt x="10" y="1084"/>
                    <a:pt x="11" y="1209"/>
                  </a:cubicBezTo>
                  <a:cubicBezTo>
                    <a:pt x="11" y="1219"/>
                    <a:pt x="12" y="1229"/>
                    <a:pt x="14" y="1239"/>
                  </a:cubicBezTo>
                  <a:cubicBezTo>
                    <a:pt x="17" y="1257"/>
                    <a:pt x="26" y="1270"/>
                    <a:pt x="43" y="1277"/>
                  </a:cubicBezTo>
                  <a:cubicBezTo>
                    <a:pt x="49" y="1280"/>
                    <a:pt x="56" y="1283"/>
                    <a:pt x="63" y="1283"/>
                  </a:cubicBezTo>
                  <a:cubicBezTo>
                    <a:pt x="85" y="1285"/>
                    <a:pt x="107" y="1287"/>
                    <a:pt x="128" y="1287"/>
                  </a:cubicBezTo>
                  <a:cubicBezTo>
                    <a:pt x="210" y="1288"/>
                    <a:pt x="292" y="1288"/>
                    <a:pt x="374" y="1287"/>
                  </a:cubicBezTo>
                  <a:cubicBezTo>
                    <a:pt x="454" y="1287"/>
                    <a:pt x="533" y="1287"/>
                    <a:pt x="612" y="1286"/>
                  </a:cubicBezTo>
                  <a:cubicBezTo>
                    <a:pt x="628" y="1286"/>
                    <a:pt x="644" y="1282"/>
                    <a:pt x="658" y="1273"/>
                  </a:cubicBezTo>
                  <a:cubicBezTo>
                    <a:pt x="677" y="1262"/>
                    <a:pt x="681" y="1244"/>
                    <a:pt x="682" y="1225"/>
                  </a:cubicBezTo>
                  <a:cubicBezTo>
                    <a:pt x="684" y="1205"/>
                    <a:pt x="684" y="1185"/>
                    <a:pt x="684" y="1164"/>
                  </a:cubicBezTo>
                  <a:cubicBezTo>
                    <a:pt x="684" y="1045"/>
                    <a:pt x="684" y="925"/>
                    <a:pt x="684" y="805"/>
                  </a:cubicBezTo>
                  <a:cubicBezTo>
                    <a:pt x="684" y="765"/>
                    <a:pt x="684" y="725"/>
                    <a:pt x="684" y="684"/>
                  </a:cubicBezTo>
                  <a:cubicBezTo>
                    <a:pt x="684" y="649"/>
                    <a:pt x="684" y="613"/>
                    <a:pt x="684" y="578"/>
                  </a:cubicBezTo>
                  <a:cubicBezTo>
                    <a:pt x="684" y="414"/>
                    <a:pt x="684" y="250"/>
                    <a:pt x="683" y="86"/>
                  </a:cubicBezTo>
                  <a:cubicBezTo>
                    <a:pt x="683" y="76"/>
                    <a:pt x="682" y="66"/>
                    <a:pt x="680" y="57"/>
                  </a:cubicBezTo>
                  <a:cubicBezTo>
                    <a:pt x="677" y="40"/>
                    <a:pt x="667" y="27"/>
                    <a:pt x="651" y="20"/>
                  </a:cubicBezTo>
                  <a:cubicBezTo>
                    <a:pt x="645" y="18"/>
                    <a:pt x="638" y="15"/>
                    <a:pt x="631" y="14"/>
                  </a:cubicBezTo>
                  <a:cubicBezTo>
                    <a:pt x="610" y="12"/>
                    <a:pt x="589" y="10"/>
                    <a:pt x="569" y="10"/>
                  </a:cubicBezTo>
                  <a:cubicBezTo>
                    <a:pt x="421" y="10"/>
                    <a:pt x="273" y="10"/>
                    <a:pt x="126" y="10"/>
                  </a:cubicBezTo>
                  <a:cubicBezTo>
                    <a:pt x="124" y="10"/>
                    <a:pt x="122" y="10"/>
                    <a:pt x="121" y="10"/>
                  </a:cubicBezTo>
                  <a:cubicBezTo>
                    <a:pt x="104" y="10"/>
                    <a:pt x="86" y="10"/>
                    <a:pt x="70" y="13"/>
                  </a:cubicBezTo>
                  <a:cubicBezTo>
                    <a:pt x="27" y="20"/>
                    <a:pt x="14" y="36"/>
                    <a:pt x="12" y="74"/>
                  </a:cubicBezTo>
                  <a:cubicBezTo>
                    <a:pt x="10" y="95"/>
                    <a:pt x="10" y="115"/>
                    <a:pt x="10" y="135"/>
                  </a:cubicBezTo>
                  <a:cubicBezTo>
                    <a:pt x="10" y="306"/>
                    <a:pt x="10" y="477"/>
                    <a:pt x="10" y="64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ṧľïḓè">
              <a:extLst>
                <a:ext uri="{FF2B5EF4-FFF2-40B4-BE49-F238E27FC236}">
                  <a16:creationId xmlns:a16="http://schemas.microsoft.com/office/drawing/2014/main" id="{D984ECB6-792A-487B-9B5A-256F4386FFCB}"/>
                </a:ext>
              </a:extLst>
            </p:cNvPr>
            <p:cNvSpPr/>
            <p:nvPr/>
          </p:nvSpPr>
          <p:spPr bwMode="auto">
            <a:xfrm>
              <a:off x="5927726" y="5089525"/>
              <a:ext cx="317500" cy="317500"/>
            </a:xfrm>
            <a:custGeom>
              <a:avLst/>
              <a:gdLst>
                <a:gd name="T0" fmla="*/ 56 w 113"/>
                <a:gd name="T1" fmla="*/ 113 h 113"/>
                <a:gd name="T2" fmla="*/ 0 w 113"/>
                <a:gd name="T3" fmla="*/ 56 h 113"/>
                <a:gd name="T4" fmla="*/ 57 w 113"/>
                <a:gd name="T5" fmla="*/ 0 h 113"/>
                <a:gd name="T6" fmla="*/ 113 w 113"/>
                <a:gd name="T7" fmla="*/ 57 h 113"/>
                <a:gd name="T8" fmla="*/ 56 w 113"/>
                <a:gd name="T9" fmla="*/ 113 h 113"/>
                <a:gd name="T10" fmla="*/ 56 w 113"/>
                <a:gd name="T11" fmla="*/ 102 h 113"/>
                <a:gd name="T12" fmla="*/ 102 w 113"/>
                <a:gd name="T13" fmla="*/ 56 h 113"/>
                <a:gd name="T14" fmla="*/ 56 w 113"/>
                <a:gd name="T15" fmla="*/ 10 h 113"/>
                <a:gd name="T16" fmla="*/ 10 w 113"/>
                <a:gd name="T17" fmla="*/ 56 h 113"/>
                <a:gd name="T18" fmla="*/ 56 w 113"/>
                <a:gd name="T19" fmla="*/ 10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13">
                  <a:moveTo>
                    <a:pt x="56" y="113"/>
                  </a:moveTo>
                  <a:cubicBezTo>
                    <a:pt x="25" y="113"/>
                    <a:pt x="0" y="88"/>
                    <a:pt x="0" y="56"/>
                  </a:cubicBezTo>
                  <a:cubicBezTo>
                    <a:pt x="0" y="25"/>
                    <a:pt x="26" y="0"/>
                    <a:pt x="57" y="0"/>
                  </a:cubicBezTo>
                  <a:cubicBezTo>
                    <a:pt x="88" y="0"/>
                    <a:pt x="113" y="26"/>
                    <a:pt x="113" y="57"/>
                  </a:cubicBezTo>
                  <a:cubicBezTo>
                    <a:pt x="113" y="88"/>
                    <a:pt x="87" y="113"/>
                    <a:pt x="56" y="113"/>
                  </a:cubicBezTo>
                  <a:close/>
                  <a:moveTo>
                    <a:pt x="56" y="102"/>
                  </a:moveTo>
                  <a:cubicBezTo>
                    <a:pt x="81" y="102"/>
                    <a:pt x="102" y="81"/>
                    <a:pt x="102" y="56"/>
                  </a:cubicBezTo>
                  <a:cubicBezTo>
                    <a:pt x="102" y="31"/>
                    <a:pt x="81" y="10"/>
                    <a:pt x="56" y="10"/>
                  </a:cubicBezTo>
                  <a:cubicBezTo>
                    <a:pt x="30" y="10"/>
                    <a:pt x="10" y="31"/>
                    <a:pt x="10" y="56"/>
                  </a:cubicBezTo>
                  <a:cubicBezTo>
                    <a:pt x="10" y="81"/>
                    <a:pt x="30" y="102"/>
                    <a:pt x="56" y="10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ľîḓe">
              <a:extLst>
                <a:ext uri="{FF2B5EF4-FFF2-40B4-BE49-F238E27FC236}">
                  <a16:creationId xmlns:a16="http://schemas.microsoft.com/office/drawing/2014/main" id="{921A33B0-E2F6-45BC-AE71-4708B2308BAB}"/>
                </a:ext>
              </a:extLst>
            </p:cNvPr>
            <p:cNvSpPr/>
            <p:nvPr/>
          </p:nvSpPr>
          <p:spPr bwMode="auto">
            <a:xfrm>
              <a:off x="5118101" y="1414463"/>
              <a:ext cx="1893888" cy="3586163"/>
            </a:xfrm>
            <a:custGeom>
              <a:avLst/>
              <a:gdLst>
                <a:gd name="T0" fmla="*/ 0 w 674"/>
                <a:gd name="T1" fmla="*/ 638 h 1278"/>
                <a:gd name="T2" fmla="*/ 0 w 674"/>
                <a:gd name="T3" fmla="*/ 125 h 1278"/>
                <a:gd name="T4" fmla="*/ 2 w 674"/>
                <a:gd name="T5" fmla="*/ 64 h 1278"/>
                <a:gd name="T6" fmla="*/ 60 w 674"/>
                <a:gd name="T7" fmla="*/ 3 h 1278"/>
                <a:gd name="T8" fmla="*/ 111 w 674"/>
                <a:gd name="T9" fmla="*/ 0 h 1278"/>
                <a:gd name="T10" fmla="*/ 116 w 674"/>
                <a:gd name="T11" fmla="*/ 0 h 1278"/>
                <a:gd name="T12" fmla="*/ 559 w 674"/>
                <a:gd name="T13" fmla="*/ 0 h 1278"/>
                <a:gd name="T14" fmla="*/ 621 w 674"/>
                <a:gd name="T15" fmla="*/ 4 h 1278"/>
                <a:gd name="T16" fmla="*/ 641 w 674"/>
                <a:gd name="T17" fmla="*/ 10 h 1278"/>
                <a:gd name="T18" fmla="*/ 670 w 674"/>
                <a:gd name="T19" fmla="*/ 47 h 1278"/>
                <a:gd name="T20" fmla="*/ 673 w 674"/>
                <a:gd name="T21" fmla="*/ 76 h 1278"/>
                <a:gd name="T22" fmla="*/ 674 w 674"/>
                <a:gd name="T23" fmla="*/ 568 h 1278"/>
                <a:gd name="T24" fmla="*/ 674 w 674"/>
                <a:gd name="T25" fmla="*/ 674 h 1278"/>
                <a:gd name="T26" fmla="*/ 674 w 674"/>
                <a:gd name="T27" fmla="*/ 795 h 1278"/>
                <a:gd name="T28" fmla="*/ 674 w 674"/>
                <a:gd name="T29" fmla="*/ 1154 h 1278"/>
                <a:gd name="T30" fmla="*/ 672 w 674"/>
                <a:gd name="T31" fmla="*/ 1215 h 1278"/>
                <a:gd name="T32" fmla="*/ 648 w 674"/>
                <a:gd name="T33" fmla="*/ 1263 h 1278"/>
                <a:gd name="T34" fmla="*/ 602 w 674"/>
                <a:gd name="T35" fmla="*/ 1276 h 1278"/>
                <a:gd name="T36" fmla="*/ 364 w 674"/>
                <a:gd name="T37" fmla="*/ 1277 h 1278"/>
                <a:gd name="T38" fmla="*/ 118 w 674"/>
                <a:gd name="T39" fmla="*/ 1277 h 1278"/>
                <a:gd name="T40" fmla="*/ 53 w 674"/>
                <a:gd name="T41" fmla="*/ 1273 h 1278"/>
                <a:gd name="T42" fmla="*/ 33 w 674"/>
                <a:gd name="T43" fmla="*/ 1267 h 1278"/>
                <a:gd name="T44" fmla="*/ 4 w 674"/>
                <a:gd name="T45" fmla="*/ 1229 h 1278"/>
                <a:gd name="T46" fmla="*/ 1 w 674"/>
                <a:gd name="T47" fmla="*/ 1199 h 1278"/>
                <a:gd name="T48" fmla="*/ 0 w 674"/>
                <a:gd name="T49" fmla="*/ 823 h 1278"/>
                <a:gd name="T50" fmla="*/ 0 w 674"/>
                <a:gd name="T51" fmla="*/ 701 h 1278"/>
                <a:gd name="T52" fmla="*/ 0 w 674"/>
                <a:gd name="T53" fmla="*/ 638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4" h="1278">
                  <a:moveTo>
                    <a:pt x="0" y="638"/>
                  </a:moveTo>
                  <a:cubicBezTo>
                    <a:pt x="0" y="467"/>
                    <a:pt x="0" y="296"/>
                    <a:pt x="0" y="125"/>
                  </a:cubicBezTo>
                  <a:cubicBezTo>
                    <a:pt x="0" y="105"/>
                    <a:pt x="0" y="85"/>
                    <a:pt x="2" y="64"/>
                  </a:cubicBezTo>
                  <a:cubicBezTo>
                    <a:pt x="4" y="26"/>
                    <a:pt x="17" y="10"/>
                    <a:pt x="60" y="3"/>
                  </a:cubicBezTo>
                  <a:cubicBezTo>
                    <a:pt x="76" y="0"/>
                    <a:pt x="94" y="0"/>
                    <a:pt x="111" y="0"/>
                  </a:cubicBezTo>
                  <a:cubicBezTo>
                    <a:pt x="112" y="0"/>
                    <a:pt x="114" y="0"/>
                    <a:pt x="116" y="0"/>
                  </a:cubicBezTo>
                  <a:cubicBezTo>
                    <a:pt x="263" y="0"/>
                    <a:pt x="411" y="0"/>
                    <a:pt x="559" y="0"/>
                  </a:cubicBezTo>
                  <a:cubicBezTo>
                    <a:pt x="579" y="0"/>
                    <a:pt x="600" y="2"/>
                    <a:pt x="621" y="4"/>
                  </a:cubicBezTo>
                  <a:cubicBezTo>
                    <a:pt x="628" y="5"/>
                    <a:pt x="635" y="8"/>
                    <a:pt x="641" y="10"/>
                  </a:cubicBezTo>
                  <a:cubicBezTo>
                    <a:pt x="657" y="17"/>
                    <a:pt x="667" y="30"/>
                    <a:pt x="670" y="47"/>
                  </a:cubicBezTo>
                  <a:cubicBezTo>
                    <a:pt x="672" y="56"/>
                    <a:pt x="673" y="66"/>
                    <a:pt x="673" y="76"/>
                  </a:cubicBezTo>
                  <a:cubicBezTo>
                    <a:pt x="674" y="240"/>
                    <a:pt x="674" y="404"/>
                    <a:pt x="674" y="568"/>
                  </a:cubicBezTo>
                  <a:cubicBezTo>
                    <a:pt x="674" y="603"/>
                    <a:pt x="674" y="639"/>
                    <a:pt x="674" y="674"/>
                  </a:cubicBezTo>
                  <a:cubicBezTo>
                    <a:pt x="674" y="715"/>
                    <a:pt x="674" y="755"/>
                    <a:pt x="674" y="795"/>
                  </a:cubicBezTo>
                  <a:cubicBezTo>
                    <a:pt x="674" y="915"/>
                    <a:pt x="674" y="1035"/>
                    <a:pt x="674" y="1154"/>
                  </a:cubicBezTo>
                  <a:cubicBezTo>
                    <a:pt x="674" y="1175"/>
                    <a:pt x="674" y="1195"/>
                    <a:pt x="672" y="1215"/>
                  </a:cubicBezTo>
                  <a:cubicBezTo>
                    <a:pt x="671" y="1234"/>
                    <a:pt x="667" y="1252"/>
                    <a:pt x="648" y="1263"/>
                  </a:cubicBezTo>
                  <a:cubicBezTo>
                    <a:pt x="634" y="1272"/>
                    <a:pt x="618" y="1276"/>
                    <a:pt x="602" y="1276"/>
                  </a:cubicBezTo>
                  <a:cubicBezTo>
                    <a:pt x="523" y="1277"/>
                    <a:pt x="444" y="1277"/>
                    <a:pt x="364" y="1277"/>
                  </a:cubicBezTo>
                  <a:cubicBezTo>
                    <a:pt x="282" y="1278"/>
                    <a:pt x="200" y="1278"/>
                    <a:pt x="118" y="1277"/>
                  </a:cubicBezTo>
                  <a:cubicBezTo>
                    <a:pt x="97" y="1277"/>
                    <a:pt x="75" y="1275"/>
                    <a:pt x="53" y="1273"/>
                  </a:cubicBezTo>
                  <a:cubicBezTo>
                    <a:pt x="46" y="1273"/>
                    <a:pt x="39" y="1270"/>
                    <a:pt x="33" y="1267"/>
                  </a:cubicBezTo>
                  <a:cubicBezTo>
                    <a:pt x="16" y="1260"/>
                    <a:pt x="7" y="1247"/>
                    <a:pt x="4" y="1229"/>
                  </a:cubicBezTo>
                  <a:cubicBezTo>
                    <a:pt x="2" y="1219"/>
                    <a:pt x="1" y="1209"/>
                    <a:pt x="1" y="1199"/>
                  </a:cubicBezTo>
                  <a:cubicBezTo>
                    <a:pt x="0" y="1074"/>
                    <a:pt x="0" y="948"/>
                    <a:pt x="0" y="823"/>
                  </a:cubicBezTo>
                  <a:cubicBezTo>
                    <a:pt x="0" y="782"/>
                    <a:pt x="0" y="742"/>
                    <a:pt x="0" y="701"/>
                  </a:cubicBezTo>
                  <a:cubicBezTo>
                    <a:pt x="0" y="680"/>
                    <a:pt x="0" y="659"/>
                    <a:pt x="0" y="638"/>
                  </a:cubicBezTo>
                </a:path>
              </a:pathLst>
            </a:custGeom>
            <a:solidFill>
              <a:srgbClr val="C0F5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ïSḻïḋe">
              <a:extLst>
                <a:ext uri="{FF2B5EF4-FFF2-40B4-BE49-F238E27FC236}">
                  <a16:creationId xmlns:a16="http://schemas.microsoft.com/office/drawing/2014/main" id="{8E06B80C-66AA-472D-9FE6-8030E74E406A}"/>
                </a:ext>
              </a:extLst>
            </p:cNvPr>
            <p:cNvSpPr/>
            <p:nvPr/>
          </p:nvSpPr>
          <p:spPr bwMode="auto">
            <a:xfrm>
              <a:off x="5956301" y="5118100"/>
              <a:ext cx="257175" cy="257175"/>
            </a:xfrm>
            <a:prstGeom prst="ellipse">
              <a:avLst/>
            </a:pr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ṥļîďé">
              <a:extLst>
                <a:ext uri="{FF2B5EF4-FFF2-40B4-BE49-F238E27FC236}">
                  <a16:creationId xmlns:a16="http://schemas.microsoft.com/office/drawing/2014/main" id="{89A798AE-C865-4D74-81B8-5434ACF5FCC6}"/>
                </a:ext>
              </a:extLst>
            </p:cNvPr>
            <p:cNvSpPr/>
            <p:nvPr/>
          </p:nvSpPr>
          <p:spPr bwMode="auto">
            <a:xfrm>
              <a:off x="7194551" y="3967163"/>
              <a:ext cx="15875" cy="844550"/>
            </a:xfrm>
            <a:custGeom>
              <a:avLst/>
              <a:gdLst>
                <a:gd name="T0" fmla="*/ 0 w 6"/>
                <a:gd name="T1" fmla="*/ 0 h 301"/>
                <a:gd name="T2" fmla="*/ 0 w 6"/>
                <a:gd name="T3" fmla="*/ 301 h 301"/>
                <a:gd name="T4" fmla="*/ 6 w 6"/>
                <a:gd name="T5" fmla="*/ 297 h 301"/>
                <a:gd name="T6" fmla="*/ 6 w 6"/>
                <a:gd name="T7" fmla="*/ 5 h 301"/>
                <a:gd name="T8" fmla="*/ 0 w 6"/>
                <a:gd name="T9" fmla="*/ 0 h 301"/>
              </a:gdLst>
              <a:ahLst/>
              <a:cxnLst>
                <a:cxn ang="0">
                  <a:pos x="T0" y="T1"/>
                </a:cxn>
                <a:cxn ang="0">
                  <a:pos x="T2" y="T3"/>
                </a:cxn>
                <a:cxn ang="0">
                  <a:pos x="T4" y="T5"/>
                </a:cxn>
                <a:cxn ang="0">
                  <a:pos x="T6" y="T7"/>
                </a:cxn>
                <a:cxn ang="0">
                  <a:pos x="T8" y="T9"/>
                </a:cxn>
              </a:cxnLst>
              <a:rect l="0" t="0" r="r" b="b"/>
              <a:pathLst>
                <a:path w="6" h="301">
                  <a:moveTo>
                    <a:pt x="0" y="0"/>
                  </a:moveTo>
                  <a:cubicBezTo>
                    <a:pt x="0" y="101"/>
                    <a:pt x="0" y="201"/>
                    <a:pt x="0" y="301"/>
                  </a:cubicBezTo>
                  <a:cubicBezTo>
                    <a:pt x="2" y="300"/>
                    <a:pt x="4" y="299"/>
                    <a:pt x="6" y="297"/>
                  </a:cubicBezTo>
                  <a:cubicBezTo>
                    <a:pt x="6" y="5"/>
                    <a:pt x="6" y="5"/>
                    <a:pt x="6" y="5"/>
                  </a:cubicBezTo>
                  <a:cubicBezTo>
                    <a:pt x="4" y="3"/>
                    <a:pt x="2" y="2"/>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ŝľiḓe">
              <a:extLst>
                <a:ext uri="{FF2B5EF4-FFF2-40B4-BE49-F238E27FC236}">
                  <a16:creationId xmlns:a16="http://schemas.microsoft.com/office/drawing/2014/main" id="{BDC99378-A79E-4FD4-B3DF-777ED1B1EF23}"/>
                </a:ext>
              </a:extLst>
            </p:cNvPr>
            <p:cNvSpPr/>
            <p:nvPr/>
          </p:nvSpPr>
          <p:spPr bwMode="auto">
            <a:xfrm>
              <a:off x="7016751" y="3886200"/>
              <a:ext cx="177800" cy="1016000"/>
            </a:xfrm>
            <a:custGeom>
              <a:avLst/>
              <a:gdLst>
                <a:gd name="T0" fmla="*/ 8 w 63"/>
                <a:gd name="T1" fmla="*/ 0 h 362"/>
                <a:gd name="T2" fmla="*/ 8 w 63"/>
                <a:gd name="T3" fmla="*/ 136 h 362"/>
                <a:gd name="T4" fmla="*/ 8 w 63"/>
                <a:gd name="T5" fmla="*/ 282 h 362"/>
                <a:gd name="T6" fmla="*/ 5 w 63"/>
                <a:gd name="T7" fmla="*/ 341 h 362"/>
                <a:gd name="T8" fmla="*/ 0 w 63"/>
                <a:gd name="T9" fmla="*/ 362 h 362"/>
                <a:gd name="T10" fmla="*/ 63 w 63"/>
                <a:gd name="T11" fmla="*/ 330 h 362"/>
                <a:gd name="T12" fmla="*/ 63 w 63"/>
                <a:gd name="T13" fmla="*/ 29 h 362"/>
                <a:gd name="T14" fmla="*/ 8 w 63"/>
                <a:gd name="T15" fmla="*/ 0 h 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62">
                  <a:moveTo>
                    <a:pt x="8" y="0"/>
                  </a:moveTo>
                  <a:cubicBezTo>
                    <a:pt x="8" y="45"/>
                    <a:pt x="8" y="91"/>
                    <a:pt x="8" y="136"/>
                  </a:cubicBezTo>
                  <a:cubicBezTo>
                    <a:pt x="8" y="185"/>
                    <a:pt x="8" y="233"/>
                    <a:pt x="8" y="282"/>
                  </a:cubicBezTo>
                  <a:cubicBezTo>
                    <a:pt x="8" y="302"/>
                    <a:pt x="7" y="321"/>
                    <a:pt x="5" y="341"/>
                  </a:cubicBezTo>
                  <a:cubicBezTo>
                    <a:pt x="4" y="349"/>
                    <a:pt x="3" y="356"/>
                    <a:pt x="0" y="362"/>
                  </a:cubicBezTo>
                  <a:cubicBezTo>
                    <a:pt x="23" y="355"/>
                    <a:pt x="45" y="345"/>
                    <a:pt x="63" y="330"/>
                  </a:cubicBezTo>
                  <a:cubicBezTo>
                    <a:pt x="63" y="230"/>
                    <a:pt x="63" y="130"/>
                    <a:pt x="63" y="29"/>
                  </a:cubicBezTo>
                  <a:cubicBezTo>
                    <a:pt x="47" y="17"/>
                    <a:pt x="28" y="7"/>
                    <a:pt x="8"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i$ľiḋê">
              <a:extLst>
                <a:ext uri="{FF2B5EF4-FFF2-40B4-BE49-F238E27FC236}">
                  <a16:creationId xmlns:a16="http://schemas.microsoft.com/office/drawing/2014/main" id="{21A423FE-DDB6-4D63-B9B0-EE0F3B5BFB53}"/>
                </a:ext>
              </a:extLst>
            </p:cNvPr>
            <p:cNvSpPr/>
            <p:nvPr/>
          </p:nvSpPr>
          <p:spPr bwMode="auto">
            <a:xfrm>
              <a:off x="6986588" y="3878263"/>
              <a:ext cx="52388" cy="1031875"/>
            </a:xfrm>
            <a:custGeom>
              <a:avLst/>
              <a:gdLst>
                <a:gd name="T0" fmla="*/ 9 w 19"/>
                <a:gd name="T1" fmla="*/ 0 h 368"/>
                <a:gd name="T2" fmla="*/ 9 w 19"/>
                <a:gd name="T3" fmla="*/ 97 h 368"/>
                <a:gd name="T4" fmla="*/ 9 w 19"/>
                <a:gd name="T5" fmla="*/ 276 h 368"/>
                <a:gd name="T6" fmla="*/ 7 w 19"/>
                <a:gd name="T7" fmla="*/ 337 h 368"/>
                <a:gd name="T8" fmla="*/ 0 w 19"/>
                <a:gd name="T9" fmla="*/ 368 h 368"/>
                <a:gd name="T10" fmla="*/ 11 w 19"/>
                <a:gd name="T11" fmla="*/ 365 h 368"/>
                <a:gd name="T12" fmla="*/ 16 w 19"/>
                <a:gd name="T13" fmla="*/ 344 h 368"/>
                <a:gd name="T14" fmla="*/ 19 w 19"/>
                <a:gd name="T15" fmla="*/ 285 h 368"/>
                <a:gd name="T16" fmla="*/ 19 w 19"/>
                <a:gd name="T17" fmla="*/ 139 h 368"/>
                <a:gd name="T18" fmla="*/ 19 w 19"/>
                <a:gd name="T19" fmla="*/ 3 h 368"/>
                <a:gd name="T20" fmla="*/ 9 w 19"/>
                <a:gd name="T21"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68">
                  <a:moveTo>
                    <a:pt x="9" y="0"/>
                  </a:moveTo>
                  <a:cubicBezTo>
                    <a:pt x="9" y="33"/>
                    <a:pt x="9" y="65"/>
                    <a:pt x="9" y="97"/>
                  </a:cubicBezTo>
                  <a:cubicBezTo>
                    <a:pt x="9" y="157"/>
                    <a:pt x="9" y="216"/>
                    <a:pt x="9" y="276"/>
                  </a:cubicBezTo>
                  <a:cubicBezTo>
                    <a:pt x="9" y="297"/>
                    <a:pt x="9" y="317"/>
                    <a:pt x="7" y="337"/>
                  </a:cubicBezTo>
                  <a:cubicBezTo>
                    <a:pt x="6" y="348"/>
                    <a:pt x="5" y="359"/>
                    <a:pt x="0" y="368"/>
                  </a:cubicBezTo>
                  <a:cubicBezTo>
                    <a:pt x="4" y="367"/>
                    <a:pt x="8" y="366"/>
                    <a:pt x="11" y="365"/>
                  </a:cubicBezTo>
                  <a:cubicBezTo>
                    <a:pt x="14" y="359"/>
                    <a:pt x="15" y="352"/>
                    <a:pt x="16" y="344"/>
                  </a:cubicBezTo>
                  <a:cubicBezTo>
                    <a:pt x="18" y="324"/>
                    <a:pt x="19" y="305"/>
                    <a:pt x="19" y="285"/>
                  </a:cubicBezTo>
                  <a:cubicBezTo>
                    <a:pt x="19" y="236"/>
                    <a:pt x="19" y="188"/>
                    <a:pt x="19" y="139"/>
                  </a:cubicBezTo>
                  <a:cubicBezTo>
                    <a:pt x="19" y="94"/>
                    <a:pt x="19" y="48"/>
                    <a:pt x="19" y="3"/>
                  </a:cubicBezTo>
                  <a:cubicBezTo>
                    <a:pt x="16" y="2"/>
                    <a:pt x="12" y="1"/>
                    <a:pt x="9"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ṣľíḑe">
              <a:extLst>
                <a:ext uri="{FF2B5EF4-FFF2-40B4-BE49-F238E27FC236}">
                  <a16:creationId xmlns:a16="http://schemas.microsoft.com/office/drawing/2014/main" id="{DB8E4CCF-CFFB-47DA-8CC6-0004FC2FF738}"/>
                </a:ext>
              </a:extLst>
            </p:cNvPr>
            <p:cNvSpPr/>
            <p:nvPr/>
          </p:nvSpPr>
          <p:spPr bwMode="auto">
            <a:xfrm>
              <a:off x="6343651" y="3860800"/>
              <a:ext cx="668338" cy="1060450"/>
            </a:xfrm>
            <a:custGeom>
              <a:avLst/>
              <a:gdLst>
                <a:gd name="T0" fmla="*/ 189 w 238"/>
                <a:gd name="T1" fmla="*/ 0 h 378"/>
                <a:gd name="T2" fmla="*/ 0 w 238"/>
                <a:gd name="T3" fmla="*/ 189 h 378"/>
                <a:gd name="T4" fmla="*/ 189 w 238"/>
                <a:gd name="T5" fmla="*/ 378 h 378"/>
                <a:gd name="T6" fmla="*/ 229 w 238"/>
                <a:gd name="T7" fmla="*/ 374 h 378"/>
                <a:gd name="T8" fmla="*/ 236 w 238"/>
                <a:gd name="T9" fmla="*/ 343 h 378"/>
                <a:gd name="T10" fmla="*/ 238 w 238"/>
                <a:gd name="T11" fmla="*/ 282 h 378"/>
                <a:gd name="T12" fmla="*/ 238 w 238"/>
                <a:gd name="T13" fmla="*/ 103 h 378"/>
                <a:gd name="T14" fmla="*/ 238 w 238"/>
                <a:gd name="T15" fmla="*/ 6 h 378"/>
                <a:gd name="T16" fmla="*/ 189 w 238"/>
                <a:gd name="T17"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378">
                  <a:moveTo>
                    <a:pt x="189" y="0"/>
                  </a:moveTo>
                  <a:cubicBezTo>
                    <a:pt x="85" y="0"/>
                    <a:pt x="0" y="85"/>
                    <a:pt x="0" y="189"/>
                  </a:cubicBezTo>
                  <a:cubicBezTo>
                    <a:pt x="0" y="293"/>
                    <a:pt x="85" y="378"/>
                    <a:pt x="189" y="378"/>
                  </a:cubicBezTo>
                  <a:cubicBezTo>
                    <a:pt x="203" y="378"/>
                    <a:pt x="216" y="377"/>
                    <a:pt x="229" y="374"/>
                  </a:cubicBezTo>
                  <a:cubicBezTo>
                    <a:pt x="234" y="365"/>
                    <a:pt x="235" y="354"/>
                    <a:pt x="236" y="343"/>
                  </a:cubicBezTo>
                  <a:cubicBezTo>
                    <a:pt x="238" y="323"/>
                    <a:pt x="238" y="303"/>
                    <a:pt x="238" y="282"/>
                  </a:cubicBezTo>
                  <a:cubicBezTo>
                    <a:pt x="238" y="222"/>
                    <a:pt x="238" y="163"/>
                    <a:pt x="238" y="103"/>
                  </a:cubicBezTo>
                  <a:cubicBezTo>
                    <a:pt x="238" y="71"/>
                    <a:pt x="238" y="39"/>
                    <a:pt x="238" y="6"/>
                  </a:cubicBezTo>
                  <a:cubicBezTo>
                    <a:pt x="223" y="2"/>
                    <a:pt x="206" y="0"/>
                    <a:pt x="189"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sľîdè">
              <a:extLst>
                <a:ext uri="{FF2B5EF4-FFF2-40B4-BE49-F238E27FC236}">
                  <a16:creationId xmlns:a16="http://schemas.microsoft.com/office/drawing/2014/main" id="{5E26B997-6C5D-4E0B-97D7-352570783B79}"/>
                </a:ext>
              </a:extLst>
            </p:cNvPr>
            <p:cNvSpPr/>
            <p:nvPr/>
          </p:nvSpPr>
          <p:spPr bwMode="auto">
            <a:xfrm>
              <a:off x="6873876" y="4197350"/>
              <a:ext cx="87313" cy="6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ïṧḷiḍé">
              <a:extLst>
                <a:ext uri="{FF2B5EF4-FFF2-40B4-BE49-F238E27FC236}">
                  <a16:creationId xmlns:a16="http://schemas.microsoft.com/office/drawing/2014/main" id="{5562E98B-B044-4A50-BCF0-667C2F223EF4}"/>
                </a:ext>
              </a:extLst>
            </p:cNvPr>
            <p:cNvSpPr/>
            <p:nvPr/>
          </p:nvSpPr>
          <p:spPr bwMode="auto">
            <a:xfrm>
              <a:off x="6224588" y="3670300"/>
              <a:ext cx="1255713" cy="1195388"/>
            </a:xfrm>
            <a:custGeom>
              <a:avLst/>
              <a:gdLst>
                <a:gd name="T0" fmla="*/ 243 w 447"/>
                <a:gd name="T1" fmla="*/ 413 h 426"/>
                <a:gd name="T2" fmla="*/ 243 w 447"/>
                <a:gd name="T3" fmla="*/ 4 h 426"/>
                <a:gd name="T4" fmla="*/ 328 w 447"/>
                <a:gd name="T5" fmla="*/ 212 h 426"/>
                <a:gd name="T6" fmla="*/ 312 w 447"/>
                <a:gd name="T7" fmla="*/ 260 h 426"/>
                <a:gd name="T8" fmla="*/ 307 w 447"/>
                <a:gd name="T9" fmla="*/ 292 h 426"/>
                <a:gd name="T10" fmla="*/ 387 w 447"/>
                <a:gd name="T11" fmla="*/ 329 h 426"/>
                <a:gd name="T12" fmla="*/ 436 w 447"/>
                <a:gd name="T13" fmla="*/ 217 h 426"/>
                <a:gd name="T14" fmla="*/ 89 w 447"/>
                <a:gd name="T15" fmla="*/ 326 h 426"/>
                <a:gd name="T16" fmla="*/ 170 w 447"/>
                <a:gd name="T17" fmla="*/ 303 h 426"/>
                <a:gd name="T18" fmla="*/ 179 w 447"/>
                <a:gd name="T19" fmla="*/ 261 h 426"/>
                <a:gd name="T20" fmla="*/ 162 w 447"/>
                <a:gd name="T21" fmla="*/ 212 h 426"/>
                <a:gd name="T22" fmla="*/ 135 w 447"/>
                <a:gd name="T23" fmla="*/ 183 h 426"/>
                <a:gd name="T24" fmla="*/ 149 w 447"/>
                <a:gd name="T25" fmla="*/ 159 h 426"/>
                <a:gd name="T26" fmla="*/ 158 w 447"/>
                <a:gd name="T27" fmla="*/ 81 h 426"/>
                <a:gd name="T28" fmla="*/ 312 w 447"/>
                <a:gd name="T29" fmla="*/ 59 h 426"/>
                <a:gd name="T30" fmla="*/ 341 w 447"/>
                <a:gd name="T31" fmla="*/ 159 h 426"/>
                <a:gd name="T32" fmla="*/ 353 w 447"/>
                <a:gd name="T33" fmla="*/ 193 h 426"/>
                <a:gd name="T34" fmla="*/ 312 w 447"/>
                <a:gd name="T35" fmla="*/ 125 h 426"/>
                <a:gd name="T36" fmla="*/ 305 w 447"/>
                <a:gd name="T37" fmla="*/ 109 h 426"/>
                <a:gd name="T38" fmla="*/ 179 w 447"/>
                <a:gd name="T39" fmla="*/ 115 h 426"/>
                <a:gd name="T40" fmla="*/ 180 w 447"/>
                <a:gd name="T41" fmla="*/ 190 h 426"/>
                <a:gd name="T42" fmla="*/ 158 w 447"/>
                <a:gd name="T43" fmla="*/ 172 h 426"/>
                <a:gd name="T44" fmla="*/ 142 w 447"/>
                <a:gd name="T45" fmla="*/ 178 h 426"/>
                <a:gd name="T46" fmla="*/ 160 w 447"/>
                <a:gd name="T47" fmla="*/ 204 h 426"/>
                <a:gd name="T48" fmla="*/ 178 w 447"/>
                <a:gd name="T49" fmla="*/ 241 h 426"/>
                <a:gd name="T50" fmla="*/ 276 w 447"/>
                <a:gd name="T51" fmla="*/ 280 h 426"/>
                <a:gd name="T52" fmla="*/ 321 w 447"/>
                <a:gd name="T53" fmla="*/ 210 h 426"/>
                <a:gd name="T54" fmla="*/ 341 w 447"/>
                <a:gd name="T55" fmla="*/ 200 h 426"/>
                <a:gd name="T56" fmla="*/ 341 w 447"/>
                <a:gd name="T57" fmla="*/ 168 h 426"/>
                <a:gd name="T58" fmla="*/ 327 w 447"/>
                <a:gd name="T59" fmla="*/ 185 h 426"/>
                <a:gd name="T60" fmla="*/ 308 w 447"/>
                <a:gd name="T61" fmla="*/ 181 h 426"/>
                <a:gd name="T62" fmla="*/ 386 w 447"/>
                <a:gd name="T63" fmla="*/ 337 h 426"/>
                <a:gd name="T64" fmla="*/ 326 w 447"/>
                <a:gd name="T65" fmla="*/ 318 h 426"/>
                <a:gd name="T66" fmla="*/ 227 w 447"/>
                <a:gd name="T67" fmla="*/ 357 h 426"/>
                <a:gd name="T68" fmla="*/ 156 w 447"/>
                <a:gd name="T69" fmla="*/ 317 h 426"/>
                <a:gd name="T70" fmla="*/ 101 w 447"/>
                <a:gd name="T71" fmla="*/ 339 h 426"/>
                <a:gd name="T72" fmla="*/ 177 w 447"/>
                <a:gd name="T73" fmla="*/ 185 h 426"/>
                <a:gd name="T74" fmla="*/ 186 w 447"/>
                <a:gd name="T75" fmla="*/ 104 h 426"/>
                <a:gd name="T76" fmla="*/ 308 w 447"/>
                <a:gd name="T77" fmla="*/ 104 h 426"/>
                <a:gd name="T78" fmla="*/ 315 w 447"/>
                <a:gd name="T79" fmla="*/ 170 h 426"/>
                <a:gd name="T80" fmla="*/ 322 w 447"/>
                <a:gd name="T81" fmla="*/ 184 h 426"/>
                <a:gd name="T82" fmla="*/ 337 w 447"/>
                <a:gd name="T83" fmla="*/ 118 h 426"/>
                <a:gd name="T84" fmla="*/ 281 w 447"/>
                <a:gd name="T85" fmla="*/ 51 h 426"/>
                <a:gd name="T86" fmla="*/ 163 w 447"/>
                <a:gd name="T87" fmla="*/ 88 h 426"/>
                <a:gd name="T88" fmla="*/ 167 w 447"/>
                <a:gd name="T89" fmla="*/ 177 h 426"/>
                <a:gd name="T90" fmla="*/ 177 w 447"/>
                <a:gd name="T91" fmla="*/ 185 h 426"/>
                <a:gd name="T92" fmla="*/ 193 w 447"/>
                <a:gd name="T93" fmla="*/ 277 h 426"/>
                <a:gd name="T94" fmla="*/ 196 w 447"/>
                <a:gd name="T95" fmla="*/ 306 h 426"/>
                <a:gd name="T96" fmla="*/ 248 w 447"/>
                <a:gd name="T97" fmla="*/ 332 h 426"/>
                <a:gd name="T98" fmla="*/ 299 w 447"/>
                <a:gd name="T99" fmla="*/ 299 h 426"/>
                <a:gd name="T100" fmla="*/ 166 w 447"/>
                <a:gd name="T101" fmla="*/ 313 h 426"/>
                <a:gd name="T102" fmla="*/ 244 w 447"/>
                <a:gd name="T103" fmla="*/ 355 h 426"/>
                <a:gd name="T104" fmla="*/ 310 w 447"/>
                <a:gd name="T105" fmla="*/ 327 h 426"/>
                <a:gd name="T106" fmla="*/ 308 w 447"/>
                <a:gd name="T107" fmla="*/ 307 h 426"/>
                <a:gd name="T108" fmla="*/ 255 w 447"/>
                <a:gd name="T109" fmla="*/ 338 h 426"/>
                <a:gd name="T110" fmla="*/ 187 w 447"/>
                <a:gd name="T111" fmla="*/ 309 h 426"/>
                <a:gd name="T112" fmla="*/ 166 w 447"/>
                <a:gd name="T113" fmla="*/ 31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7" h="426">
                  <a:moveTo>
                    <a:pt x="447" y="208"/>
                  </a:moveTo>
                  <a:cubicBezTo>
                    <a:pt x="447" y="321"/>
                    <a:pt x="356" y="413"/>
                    <a:pt x="243" y="413"/>
                  </a:cubicBezTo>
                  <a:cubicBezTo>
                    <a:pt x="130" y="413"/>
                    <a:pt x="38" y="322"/>
                    <a:pt x="38" y="209"/>
                  </a:cubicBezTo>
                  <a:cubicBezTo>
                    <a:pt x="38" y="96"/>
                    <a:pt x="130" y="4"/>
                    <a:pt x="243" y="4"/>
                  </a:cubicBezTo>
                  <a:cubicBezTo>
                    <a:pt x="356" y="4"/>
                    <a:pt x="447" y="96"/>
                    <a:pt x="447" y="208"/>
                  </a:cubicBezTo>
                  <a:close/>
                  <a:moveTo>
                    <a:pt x="328" y="212"/>
                  </a:moveTo>
                  <a:cubicBezTo>
                    <a:pt x="328" y="217"/>
                    <a:pt x="327" y="220"/>
                    <a:pt x="326" y="224"/>
                  </a:cubicBezTo>
                  <a:cubicBezTo>
                    <a:pt x="323" y="237"/>
                    <a:pt x="320" y="250"/>
                    <a:pt x="312" y="260"/>
                  </a:cubicBezTo>
                  <a:cubicBezTo>
                    <a:pt x="306" y="268"/>
                    <a:pt x="305" y="277"/>
                    <a:pt x="306" y="287"/>
                  </a:cubicBezTo>
                  <a:cubicBezTo>
                    <a:pt x="306" y="288"/>
                    <a:pt x="307" y="290"/>
                    <a:pt x="307" y="292"/>
                  </a:cubicBezTo>
                  <a:cubicBezTo>
                    <a:pt x="306" y="297"/>
                    <a:pt x="309" y="299"/>
                    <a:pt x="313" y="301"/>
                  </a:cubicBezTo>
                  <a:cubicBezTo>
                    <a:pt x="338" y="310"/>
                    <a:pt x="362" y="319"/>
                    <a:pt x="387" y="329"/>
                  </a:cubicBezTo>
                  <a:cubicBezTo>
                    <a:pt x="392" y="331"/>
                    <a:pt x="394" y="330"/>
                    <a:pt x="397" y="326"/>
                  </a:cubicBezTo>
                  <a:cubicBezTo>
                    <a:pt x="421" y="293"/>
                    <a:pt x="434" y="257"/>
                    <a:pt x="436" y="217"/>
                  </a:cubicBezTo>
                  <a:cubicBezTo>
                    <a:pt x="441" y="95"/>
                    <a:pt x="335" y="0"/>
                    <a:pt x="215" y="17"/>
                  </a:cubicBezTo>
                  <a:cubicBezTo>
                    <a:pt x="70" y="38"/>
                    <a:pt x="0" y="209"/>
                    <a:pt x="89" y="326"/>
                  </a:cubicBezTo>
                  <a:cubicBezTo>
                    <a:pt x="93" y="331"/>
                    <a:pt x="96" y="332"/>
                    <a:pt x="102" y="329"/>
                  </a:cubicBezTo>
                  <a:cubicBezTo>
                    <a:pt x="125" y="320"/>
                    <a:pt x="148" y="312"/>
                    <a:pt x="170" y="303"/>
                  </a:cubicBezTo>
                  <a:cubicBezTo>
                    <a:pt x="186" y="297"/>
                    <a:pt x="183" y="301"/>
                    <a:pt x="185" y="283"/>
                  </a:cubicBezTo>
                  <a:cubicBezTo>
                    <a:pt x="185" y="275"/>
                    <a:pt x="184" y="268"/>
                    <a:pt x="179" y="261"/>
                  </a:cubicBezTo>
                  <a:cubicBezTo>
                    <a:pt x="174" y="255"/>
                    <a:pt x="172" y="247"/>
                    <a:pt x="169" y="240"/>
                  </a:cubicBezTo>
                  <a:cubicBezTo>
                    <a:pt x="166" y="231"/>
                    <a:pt x="164" y="222"/>
                    <a:pt x="162" y="212"/>
                  </a:cubicBezTo>
                  <a:cubicBezTo>
                    <a:pt x="150" y="212"/>
                    <a:pt x="143" y="208"/>
                    <a:pt x="141" y="201"/>
                  </a:cubicBezTo>
                  <a:cubicBezTo>
                    <a:pt x="138" y="195"/>
                    <a:pt x="136" y="189"/>
                    <a:pt x="135" y="183"/>
                  </a:cubicBezTo>
                  <a:cubicBezTo>
                    <a:pt x="132" y="171"/>
                    <a:pt x="137" y="164"/>
                    <a:pt x="148" y="160"/>
                  </a:cubicBezTo>
                  <a:cubicBezTo>
                    <a:pt x="148" y="160"/>
                    <a:pt x="149" y="159"/>
                    <a:pt x="149" y="159"/>
                  </a:cubicBezTo>
                  <a:cubicBezTo>
                    <a:pt x="148" y="147"/>
                    <a:pt x="148" y="134"/>
                    <a:pt x="146" y="122"/>
                  </a:cubicBezTo>
                  <a:cubicBezTo>
                    <a:pt x="144" y="107"/>
                    <a:pt x="149" y="93"/>
                    <a:pt x="158" y="81"/>
                  </a:cubicBezTo>
                  <a:cubicBezTo>
                    <a:pt x="178" y="52"/>
                    <a:pt x="208" y="39"/>
                    <a:pt x="243" y="37"/>
                  </a:cubicBezTo>
                  <a:cubicBezTo>
                    <a:pt x="268" y="36"/>
                    <a:pt x="292" y="44"/>
                    <a:pt x="312" y="59"/>
                  </a:cubicBezTo>
                  <a:cubicBezTo>
                    <a:pt x="334" y="76"/>
                    <a:pt x="348" y="97"/>
                    <a:pt x="344" y="126"/>
                  </a:cubicBezTo>
                  <a:cubicBezTo>
                    <a:pt x="342" y="137"/>
                    <a:pt x="342" y="148"/>
                    <a:pt x="341" y="159"/>
                  </a:cubicBezTo>
                  <a:cubicBezTo>
                    <a:pt x="354" y="164"/>
                    <a:pt x="358" y="170"/>
                    <a:pt x="356" y="183"/>
                  </a:cubicBezTo>
                  <a:cubicBezTo>
                    <a:pt x="355" y="186"/>
                    <a:pt x="354" y="190"/>
                    <a:pt x="353" y="193"/>
                  </a:cubicBezTo>
                  <a:cubicBezTo>
                    <a:pt x="348" y="208"/>
                    <a:pt x="344" y="211"/>
                    <a:pt x="328" y="212"/>
                  </a:cubicBezTo>
                  <a:close/>
                  <a:moveTo>
                    <a:pt x="312" y="125"/>
                  </a:moveTo>
                  <a:cubicBezTo>
                    <a:pt x="312" y="122"/>
                    <a:pt x="312" y="118"/>
                    <a:pt x="312" y="115"/>
                  </a:cubicBezTo>
                  <a:cubicBezTo>
                    <a:pt x="313" y="110"/>
                    <a:pt x="311" y="108"/>
                    <a:pt x="305" y="109"/>
                  </a:cubicBezTo>
                  <a:cubicBezTo>
                    <a:pt x="266" y="114"/>
                    <a:pt x="226" y="114"/>
                    <a:pt x="187" y="109"/>
                  </a:cubicBezTo>
                  <a:cubicBezTo>
                    <a:pt x="181" y="108"/>
                    <a:pt x="179" y="109"/>
                    <a:pt x="179" y="115"/>
                  </a:cubicBezTo>
                  <a:cubicBezTo>
                    <a:pt x="181" y="137"/>
                    <a:pt x="182" y="159"/>
                    <a:pt x="183" y="181"/>
                  </a:cubicBezTo>
                  <a:cubicBezTo>
                    <a:pt x="184" y="185"/>
                    <a:pt x="185" y="189"/>
                    <a:pt x="180" y="190"/>
                  </a:cubicBezTo>
                  <a:cubicBezTo>
                    <a:pt x="172" y="192"/>
                    <a:pt x="167" y="190"/>
                    <a:pt x="165" y="185"/>
                  </a:cubicBezTo>
                  <a:cubicBezTo>
                    <a:pt x="163" y="181"/>
                    <a:pt x="161" y="176"/>
                    <a:pt x="158" y="172"/>
                  </a:cubicBezTo>
                  <a:cubicBezTo>
                    <a:pt x="157" y="170"/>
                    <a:pt x="155" y="168"/>
                    <a:pt x="153" y="168"/>
                  </a:cubicBezTo>
                  <a:cubicBezTo>
                    <a:pt x="146" y="167"/>
                    <a:pt x="141" y="171"/>
                    <a:pt x="142" y="178"/>
                  </a:cubicBezTo>
                  <a:cubicBezTo>
                    <a:pt x="143" y="185"/>
                    <a:pt x="145" y="192"/>
                    <a:pt x="148" y="199"/>
                  </a:cubicBezTo>
                  <a:cubicBezTo>
                    <a:pt x="150" y="203"/>
                    <a:pt x="155" y="205"/>
                    <a:pt x="160" y="204"/>
                  </a:cubicBezTo>
                  <a:cubicBezTo>
                    <a:pt x="167" y="202"/>
                    <a:pt x="168" y="203"/>
                    <a:pt x="170" y="211"/>
                  </a:cubicBezTo>
                  <a:cubicBezTo>
                    <a:pt x="172" y="221"/>
                    <a:pt x="174" y="232"/>
                    <a:pt x="178" y="241"/>
                  </a:cubicBezTo>
                  <a:cubicBezTo>
                    <a:pt x="183" y="257"/>
                    <a:pt x="192" y="269"/>
                    <a:pt x="207" y="277"/>
                  </a:cubicBezTo>
                  <a:cubicBezTo>
                    <a:pt x="230" y="288"/>
                    <a:pt x="252" y="291"/>
                    <a:pt x="276" y="280"/>
                  </a:cubicBezTo>
                  <a:cubicBezTo>
                    <a:pt x="291" y="274"/>
                    <a:pt x="303" y="265"/>
                    <a:pt x="309" y="250"/>
                  </a:cubicBezTo>
                  <a:cubicBezTo>
                    <a:pt x="314" y="237"/>
                    <a:pt x="317" y="223"/>
                    <a:pt x="321" y="210"/>
                  </a:cubicBezTo>
                  <a:cubicBezTo>
                    <a:pt x="322" y="205"/>
                    <a:pt x="324" y="202"/>
                    <a:pt x="330" y="204"/>
                  </a:cubicBezTo>
                  <a:cubicBezTo>
                    <a:pt x="335" y="205"/>
                    <a:pt x="340" y="204"/>
                    <a:pt x="341" y="200"/>
                  </a:cubicBezTo>
                  <a:cubicBezTo>
                    <a:pt x="345" y="192"/>
                    <a:pt x="347" y="183"/>
                    <a:pt x="348" y="175"/>
                  </a:cubicBezTo>
                  <a:cubicBezTo>
                    <a:pt x="348" y="173"/>
                    <a:pt x="344" y="169"/>
                    <a:pt x="341" y="168"/>
                  </a:cubicBezTo>
                  <a:cubicBezTo>
                    <a:pt x="338" y="167"/>
                    <a:pt x="335" y="168"/>
                    <a:pt x="333" y="172"/>
                  </a:cubicBezTo>
                  <a:cubicBezTo>
                    <a:pt x="331" y="177"/>
                    <a:pt x="329" y="181"/>
                    <a:pt x="327" y="185"/>
                  </a:cubicBezTo>
                  <a:cubicBezTo>
                    <a:pt x="325" y="190"/>
                    <a:pt x="320" y="192"/>
                    <a:pt x="312" y="190"/>
                  </a:cubicBezTo>
                  <a:cubicBezTo>
                    <a:pt x="307" y="189"/>
                    <a:pt x="308" y="185"/>
                    <a:pt x="308" y="181"/>
                  </a:cubicBezTo>
                  <a:cubicBezTo>
                    <a:pt x="310" y="163"/>
                    <a:pt x="313" y="125"/>
                    <a:pt x="312" y="125"/>
                  </a:cubicBezTo>
                  <a:close/>
                  <a:moveTo>
                    <a:pt x="386" y="337"/>
                  </a:moveTo>
                  <a:cubicBezTo>
                    <a:pt x="368" y="330"/>
                    <a:pt x="350" y="322"/>
                    <a:pt x="331" y="315"/>
                  </a:cubicBezTo>
                  <a:cubicBezTo>
                    <a:pt x="330" y="315"/>
                    <a:pt x="327" y="316"/>
                    <a:pt x="326" y="318"/>
                  </a:cubicBezTo>
                  <a:cubicBezTo>
                    <a:pt x="316" y="331"/>
                    <a:pt x="301" y="340"/>
                    <a:pt x="286" y="347"/>
                  </a:cubicBezTo>
                  <a:cubicBezTo>
                    <a:pt x="267" y="356"/>
                    <a:pt x="249" y="364"/>
                    <a:pt x="227" y="357"/>
                  </a:cubicBezTo>
                  <a:cubicBezTo>
                    <a:pt x="203" y="348"/>
                    <a:pt x="181" y="338"/>
                    <a:pt x="164" y="319"/>
                  </a:cubicBezTo>
                  <a:cubicBezTo>
                    <a:pt x="162" y="316"/>
                    <a:pt x="159" y="315"/>
                    <a:pt x="156" y="317"/>
                  </a:cubicBezTo>
                  <a:cubicBezTo>
                    <a:pt x="139" y="323"/>
                    <a:pt x="122" y="330"/>
                    <a:pt x="105" y="337"/>
                  </a:cubicBezTo>
                  <a:cubicBezTo>
                    <a:pt x="103" y="337"/>
                    <a:pt x="102" y="338"/>
                    <a:pt x="101" y="339"/>
                  </a:cubicBezTo>
                  <a:cubicBezTo>
                    <a:pt x="178" y="426"/>
                    <a:pt x="316" y="420"/>
                    <a:pt x="386" y="337"/>
                  </a:cubicBezTo>
                  <a:close/>
                  <a:moveTo>
                    <a:pt x="177" y="185"/>
                  </a:moveTo>
                  <a:cubicBezTo>
                    <a:pt x="176" y="161"/>
                    <a:pt x="176" y="137"/>
                    <a:pt x="175" y="113"/>
                  </a:cubicBezTo>
                  <a:cubicBezTo>
                    <a:pt x="174" y="105"/>
                    <a:pt x="177" y="103"/>
                    <a:pt x="186" y="104"/>
                  </a:cubicBezTo>
                  <a:cubicBezTo>
                    <a:pt x="203" y="105"/>
                    <a:pt x="220" y="108"/>
                    <a:pt x="237" y="108"/>
                  </a:cubicBezTo>
                  <a:cubicBezTo>
                    <a:pt x="261" y="107"/>
                    <a:pt x="284" y="105"/>
                    <a:pt x="308" y="104"/>
                  </a:cubicBezTo>
                  <a:cubicBezTo>
                    <a:pt x="313" y="103"/>
                    <a:pt x="317" y="105"/>
                    <a:pt x="317" y="110"/>
                  </a:cubicBezTo>
                  <a:cubicBezTo>
                    <a:pt x="317" y="130"/>
                    <a:pt x="316" y="150"/>
                    <a:pt x="315" y="170"/>
                  </a:cubicBezTo>
                  <a:cubicBezTo>
                    <a:pt x="315" y="175"/>
                    <a:pt x="314" y="180"/>
                    <a:pt x="313" y="186"/>
                  </a:cubicBezTo>
                  <a:cubicBezTo>
                    <a:pt x="317" y="185"/>
                    <a:pt x="321" y="185"/>
                    <a:pt x="322" y="184"/>
                  </a:cubicBezTo>
                  <a:cubicBezTo>
                    <a:pt x="326" y="175"/>
                    <a:pt x="331" y="166"/>
                    <a:pt x="333" y="156"/>
                  </a:cubicBezTo>
                  <a:cubicBezTo>
                    <a:pt x="336" y="144"/>
                    <a:pt x="336" y="131"/>
                    <a:pt x="337" y="118"/>
                  </a:cubicBezTo>
                  <a:cubicBezTo>
                    <a:pt x="337" y="112"/>
                    <a:pt x="337" y="106"/>
                    <a:pt x="334" y="100"/>
                  </a:cubicBezTo>
                  <a:cubicBezTo>
                    <a:pt x="324" y="76"/>
                    <a:pt x="306" y="60"/>
                    <a:pt x="281" y="51"/>
                  </a:cubicBezTo>
                  <a:cubicBezTo>
                    <a:pt x="265" y="45"/>
                    <a:pt x="249" y="44"/>
                    <a:pt x="232" y="46"/>
                  </a:cubicBezTo>
                  <a:cubicBezTo>
                    <a:pt x="203" y="49"/>
                    <a:pt x="179" y="63"/>
                    <a:pt x="163" y="88"/>
                  </a:cubicBezTo>
                  <a:cubicBezTo>
                    <a:pt x="159" y="94"/>
                    <a:pt x="154" y="102"/>
                    <a:pt x="154" y="109"/>
                  </a:cubicBezTo>
                  <a:cubicBezTo>
                    <a:pt x="155" y="132"/>
                    <a:pt x="152" y="156"/>
                    <a:pt x="167" y="177"/>
                  </a:cubicBezTo>
                  <a:cubicBezTo>
                    <a:pt x="167" y="178"/>
                    <a:pt x="168" y="179"/>
                    <a:pt x="168" y="179"/>
                  </a:cubicBezTo>
                  <a:cubicBezTo>
                    <a:pt x="169" y="186"/>
                    <a:pt x="173" y="186"/>
                    <a:pt x="177" y="185"/>
                  </a:cubicBezTo>
                  <a:close/>
                  <a:moveTo>
                    <a:pt x="298" y="277"/>
                  </a:moveTo>
                  <a:cubicBezTo>
                    <a:pt x="263" y="302"/>
                    <a:pt x="228" y="302"/>
                    <a:pt x="193" y="277"/>
                  </a:cubicBezTo>
                  <a:cubicBezTo>
                    <a:pt x="192" y="284"/>
                    <a:pt x="192" y="290"/>
                    <a:pt x="191" y="296"/>
                  </a:cubicBezTo>
                  <a:cubicBezTo>
                    <a:pt x="191" y="300"/>
                    <a:pt x="193" y="303"/>
                    <a:pt x="196" y="306"/>
                  </a:cubicBezTo>
                  <a:cubicBezTo>
                    <a:pt x="206" y="316"/>
                    <a:pt x="217" y="323"/>
                    <a:pt x="230" y="327"/>
                  </a:cubicBezTo>
                  <a:cubicBezTo>
                    <a:pt x="236" y="330"/>
                    <a:pt x="242" y="333"/>
                    <a:pt x="248" y="332"/>
                  </a:cubicBezTo>
                  <a:cubicBezTo>
                    <a:pt x="266" y="327"/>
                    <a:pt x="282" y="319"/>
                    <a:pt x="295" y="305"/>
                  </a:cubicBezTo>
                  <a:cubicBezTo>
                    <a:pt x="297" y="304"/>
                    <a:pt x="299" y="301"/>
                    <a:pt x="299" y="299"/>
                  </a:cubicBezTo>
                  <a:cubicBezTo>
                    <a:pt x="299" y="292"/>
                    <a:pt x="298" y="285"/>
                    <a:pt x="298" y="277"/>
                  </a:cubicBezTo>
                  <a:close/>
                  <a:moveTo>
                    <a:pt x="166" y="313"/>
                  </a:moveTo>
                  <a:cubicBezTo>
                    <a:pt x="167" y="314"/>
                    <a:pt x="167" y="315"/>
                    <a:pt x="168" y="315"/>
                  </a:cubicBezTo>
                  <a:cubicBezTo>
                    <a:pt x="188" y="338"/>
                    <a:pt x="214" y="349"/>
                    <a:pt x="244" y="355"/>
                  </a:cubicBezTo>
                  <a:cubicBezTo>
                    <a:pt x="245" y="355"/>
                    <a:pt x="247" y="355"/>
                    <a:pt x="248" y="355"/>
                  </a:cubicBezTo>
                  <a:cubicBezTo>
                    <a:pt x="271" y="350"/>
                    <a:pt x="291" y="341"/>
                    <a:pt x="310" y="327"/>
                  </a:cubicBezTo>
                  <a:cubicBezTo>
                    <a:pt x="315" y="323"/>
                    <a:pt x="319" y="318"/>
                    <a:pt x="324" y="313"/>
                  </a:cubicBezTo>
                  <a:cubicBezTo>
                    <a:pt x="318" y="310"/>
                    <a:pt x="313" y="308"/>
                    <a:pt x="308" y="307"/>
                  </a:cubicBezTo>
                  <a:cubicBezTo>
                    <a:pt x="307" y="307"/>
                    <a:pt x="305" y="307"/>
                    <a:pt x="304" y="308"/>
                  </a:cubicBezTo>
                  <a:cubicBezTo>
                    <a:pt x="290" y="323"/>
                    <a:pt x="273" y="332"/>
                    <a:pt x="255" y="338"/>
                  </a:cubicBezTo>
                  <a:cubicBezTo>
                    <a:pt x="249" y="340"/>
                    <a:pt x="243" y="340"/>
                    <a:pt x="237" y="339"/>
                  </a:cubicBezTo>
                  <a:cubicBezTo>
                    <a:pt x="218" y="332"/>
                    <a:pt x="201" y="323"/>
                    <a:pt x="187" y="309"/>
                  </a:cubicBezTo>
                  <a:cubicBezTo>
                    <a:pt x="186" y="307"/>
                    <a:pt x="183" y="307"/>
                    <a:pt x="182" y="307"/>
                  </a:cubicBezTo>
                  <a:cubicBezTo>
                    <a:pt x="177" y="309"/>
                    <a:pt x="172" y="311"/>
                    <a:pt x="166" y="3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šḷîde">
              <a:extLst>
                <a:ext uri="{FF2B5EF4-FFF2-40B4-BE49-F238E27FC236}">
                  <a16:creationId xmlns:a16="http://schemas.microsoft.com/office/drawing/2014/main" id="{8FDFE9C4-33C6-43FE-9512-D4A6DA1DDD50}"/>
                </a:ext>
              </a:extLst>
            </p:cNvPr>
            <p:cNvSpPr/>
            <p:nvPr/>
          </p:nvSpPr>
          <p:spPr bwMode="auto">
            <a:xfrm>
              <a:off x="6224588" y="3670300"/>
              <a:ext cx="1239838" cy="931863"/>
            </a:xfrm>
            <a:custGeom>
              <a:avLst/>
              <a:gdLst>
                <a:gd name="T0" fmla="*/ 328 w 441"/>
                <a:gd name="T1" fmla="*/ 212 h 332"/>
                <a:gd name="T2" fmla="*/ 353 w 441"/>
                <a:gd name="T3" fmla="*/ 193 h 332"/>
                <a:gd name="T4" fmla="*/ 356 w 441"/>
                <a:gd name="T5" fmla="*/ 183 h 332"/>
                <a:gd name="T6" fmla="*/ 341 w 441"/>
                <a:gd name="T7" fmla="*/ 159 h 332"/>
                <a:gd name="T8" fmla="*/ 344 w 441"/>
                <a:gd name="T9" fmla="*/ 126 h 332"/>
                <a:gd name="T10" fmla="*/ 312 w 441"/>
                <a:gd name="T11" fmla="*/ 59 h 332"/>
                <a:gd name="T12" fmla="*/ 243 w 441"/>
                <a:gd name="T13" fmla="*/ 37 h 332"/>
                <a:gd name="T14" fmla="*/ 158 w 441"/>
                <a:gd name="T15" fmla="*/ 81 h 332"/>
                <a:gd name="T16" fmla="*/ 146 w 441"/>
                <a:gd name="T17" fmla="*/ 122 h 332"/>
                <a:gd name="T18" fmla="*/ 149 w 441"/>
                <a:gd name="T19" fmla="*/ 159 h 332"/>
                <a:gd name="T20" fmla="*/ 148 w 441"/>
                <a:gd name="T21" fmla="*/ 160 h 332"/>
                <a:gd name="T22" fmla="*/ 135 w 441"/>
                <a:gd name="T23" fmla="*/ 183 h 332"/>
                <a:gd name="T24" fmla="*/ 141 w 441"/>
                <a:gd name="T25" fmla="*/ 201 h 332"/>
                <a:gd name="T26" fmla="*/ 162 w 441"/>
                <a:gd name="T27" fmla="*/ 212 h 332"/>
                <a:gd name="T28" fmla="*/ 169 w 441"/>
                <a:gd name="T29" fmla="*/ 240 h 332"/>
                <a:gd name="T30" fmla="*/ 179 w 441"/>
                <a:gd name="T31" fmla="*/ 261 h 332"/>
                <a:gd name="T32" fmla="*/ 185 w 441"/>
                <a:gd name="T33" fmla="*/ 283 h 332"/>
                <a:gd name="T34" fmla="*/ 170 w 441"/>
                <a:gd name="T35" fmla="*/ 303 h 332"/>
                <a:gd name="T36" fmla="*/ 102 w 441"/>
                <a:gd name="T37" fmla="*/ 329 h 332"/>
                <a:gd name="T38" fmla="*/ 89 w 441"/>
                <a:gd name="T39" fmla="*/ 326 h 332"/>
                <a:gd name="T40" fmla="*/ 215 w 441"/>
                <a:gd name="T41" fmla="*/ 17 h 332"/>
                <a:gd name="T42" fmla="*/ 436 w 441"/>
                <a:gd name="T43" fmla="*/ 217 h 332"/>
                <a:gd name="T44" fmla="*/ 397 w 441"/>
                <a:gd name="T45" fmla="*/ 326 h 332"/>
                <a:gd name="T46" fmla="*/ 387 w 441"/>
                <a:gd name="T47" fmla="*/ 329 h 332"/>
                <a:gd name="T48" fmla="*/ 313 w 441"/>
                <a:gd name="T49" fmla="*/ 301 h 332"/>
                <a:gd name="T50" fmla="*/ 307 w 441"/>
                <a:gd name="T51" fmla="*/ 292 h 332"/>
                <a:gd name="T52" fmla="*/ 306 w 441"/>
                <a:gd name="T53" fmla="*/ 287 h 332"/>
                <a:gd name="T54" fmla="*/ 312 w 441"/>
                <a:gd name="T55" fmla="*/ 260 h 332"/>
                <a:gd name="T56" fmla="*/ 326 w 441"/>
                <a:gd name="T57" fmla="*/ 224 h 332"/>
                <a:gd name="T58" fmla="*/ 328 w 441"/>
                <a:gd name="T59" fmla="*/ 2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1" h="332">
                  <a:moveTo>
                    <a:pt x="328" y="212"/>
                  </a:moveTo>
                  <a:cubicBezTo>
                    <a:pt x="344" y="211"/>
                    <a:pt x="348" y="208"/>
                    <a:pt x="353" y="193"/>
                  </a:cubicBezTo>
                  <a:cubicBezTo>
                    <a:pt x="354" y="190"/>
                    <a:pt x="355" y="186"/>
                    <a:pt x="356" y="183"/>
                  </a:cubicBezTo>
                  <a:cubicBezTo>
                    <a:pt x="358" y="170"/>
                    <a:pt x="354" y="164"/>
                    <a:pt x="341" y="159"/>
                  </a:cubicBezTo>
                  <a:cubicBezTo>
                    <a:pt x="342" y="148"/>
                    <a:pt x="342" y="137"/>
                    <a:pt x="344" y="126"/>
                  </a:cubicBezTo>
                  <a:cubicBezTo>
                    <a:pt x="348" y="97"/>
                    <a:pt x="334" y="76"/>
                    <a:pt x="312" y="59"/>
                  </a:cubicBezTo>
                  <a:cubicBezTo>
                    <a:pt x="292" y="44"/>
                    <a:pt x="268" y="36"/>
                    <a:pt x="243" y="37"/>
                  </a:cubicBezTo>
                  <a:cubicBezTo>
                    <a:pt x="208" y="39"/>
                    <a:pt x="178" y="52"/>
                    <a:pt x="158" y="81"/>
                  </a:cubicBezTo>
                  <a:cubicBezTo>
                    <a:pt x="149" y="93"/>
                    <a:pt x="144" y="107"/>
                    <a:pt x="146" y="122"/>
                  </a:cubicBezTo>
                  <a:cubicBezTo>
                    <a:pt x="148" y="134"/>
                    <a:pt x="148" y="147"/>
                    <a:pt x="149" y="159"/>
                  </a:cubicBezTo>
                  <a:cubicBezTo>
                    <a:pt x="149" y="159"/>
                    <a:pt x="148" y="160"/>
                    <a:pt x="148" y="160"/>
                  </a:cubicBezTo>
                  <a:cubicBezTo>
                    <a:pt x="137" y="164"/>
                    <a:pt x="132" y="171"/>
                    <a:pt x="135" y="183"/>
                  </a:cubicBezTo>
                  <a:cubicBezTo>
                    <a:pt x="136" y="189"/>
                    <a:pt x="138" y="195"/>
                    <a:pt x="141" y="201"/>
                  </a:cubicBezTo>
                  <a:cubicBezTo>
                    <a:pt x="143" y="208"/>
                    <a:pt x="150" y="212"/>
                    <a:pt x="162" y="212"/>
                  </a:cubicBezTo>
                  <a:cubicBezTo>
                    <a:pt x="164" y="222"/>
                    <a:pt x="166" y="231"/>
                    <a:pt x="169" y="240"/>
                  </a:cubicBezTo>
                  <a:cubicBezTo>
                    <a:pt x="172" y="247"/>
                    <a:pt x="174" y="255"/>
                    <a:pt x="179" y="261"/>
                  </a:cubicBezTo>
                  <a:cubicBezTo>
                    <a:pt x="184" y="268"/>
                    <a:pt x="185" y="275"/>
                    <a:pt x="185" y="283"/>
                  </a:cubicBezTo>
                  <a:cubicBezTo>
                    <a:pt x="183" y="301"/>
                    <a:pt x="186" y="297"/>
                    <a:pt x="170" y="303"/>
                  </a:cubicBezTo>
                  <a:cubicBezTo>
                    <a:pt x="148" y="312"/>
                    <a:pt x="125" y="320"/>
                    <a:pt x="102" y="329"/>
                  </a:cubicBezTo>
                  <a:cubicBezTo>
                    <a:pt x="96" y="332"/>
                    <a:pt x="93" y="331"/>
                    <a:pt x="89" y="326"/>
                  </a:cubicBezTo>
                  <a:cubicBezTo>
                    <a:pt x="0" y="209"/>
                    <a:pt x="70" y="38"/>
                    <a:pt x="215" y="17"/>
                  </a:cubicBezTo>
                  <a:cubicBezTo>
                    <a:pt x="335" y="0"/>
                    <a:pt x="441" y="95"/>
                    <a:pt x="436" y="217"/>
                  </a:cubicBezTo>
                  <a:cubicBezTo>
                    <a:pt x="434" y="257"/>
                    <a:pt x="421" y="293"/>
                    <a:pt x="397" y="326"/>
                  </a:cubicBezTo>
                  <a:cubicBezTo>
                    <a:pt x="394" y="330"/>
                    <a:pt x="392" y="331"/>
                    <a:pt x="387" y="329"/>
                  </a:cubicBezTo>
                  <a:cubicBezTo>
                    <a:pt x="362" y="319"/>
                    <a:pt x="338" y="310"/>
                    <a:pt x="313" y="301"/>
                  </a:cubicBezTo>
                  <a:cubicBezTo>
                    <a:pt x="309" y="299"/>
                    <a:pt x="306" y="297"/>
                    <a:pt x="307" y="292"/>
                  </a:cubicBezTo>
                  <a:cubicBezTo>
                    <a:pt x="307" y="290"/>
                    <a:pt x="306" y="288"/>
                    <a:pt x="306" y="287"/>
                  </a:cubicBezTo>
                  <a:cubicBezTo>
                    <a:pt x="305" y="277"/>
                    <a:pt x="306" y="268"/>
                    <a:pt x="312" y="260"/>
                  </a:cubicBezTo>
                  <a:cubicBezTo>
                    <a:pt x="320" y="250"/>
                    <a:pt x="323" y="237"/>
                    <a:pt x="326" y="224"/>
                  </a:cubicBezTo>
                  <a:cubicBezTo>
                    <a:pt x="327" y="220"/>
                    <a:pt x="328" y="217"/>
                    <a:pt x="328" y="2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ṧľíḑé">
              <a:extLst>
                <a:ext uri="{FF2B5EF4-FFF2-40B4-BE49-F238E27FC236}">
                  <a16:creationId xmlns:a16="http://schemas.microsoft.com/office/drawing/2014/main" id="{3DA691D3-5BBF-4A54-9940-4136AD32DAB9}"/>
                </a:ext>
              </a:extLst>
            </p:cNvPr>
            <p:cNvSpPr/>
            <p:nvPr/>
          </p:nvSpPr>
          <p:spPr bwMode="auto">
            <a:xfrm>
              <a:off x="6621463" y="3973513"/>
              <a:ext cx="581025" cy="512763"/>
            </a:xfrm>
            <a:custGeom>
              <a:avLst/>
              <a:gdLst>
                <a:gd name="T0" fmla="*/ 167 w 207"/>
                <a:gd name="T1" fmla="*/ 73 h 183"/>
                <a:gd name="T2" fmla="*/ 171 w 207"/>
                <a:gd name="T3" fmla="*/ 82 h 183"/>
                <a:gd name="T4" fmla="*/ 186 w 207"/>
                <a:gd name="T5" fmla="*/ 77 h 183"/>
                <a:gd name="T6" fmla="*/ 192 w 207"/>
                <a:gd name="T7" fmla="*/ 64 h 183"/>
                <a:gd name="T8" fmla="*/ 200 w 207"/>
                <a:gd name="T9" fmla="*/ 60 h 183"/>
                <a:gd name="T10" fmla="*/ 207 w 207"/>
                <a:gd name="T11" fmla="*/ 67 h 183"/>
                <a:gd name="T12" fmla="*/ 200 w 207"/>
                <a:gd name="T13" fmla="*/ 92 h 183"/>
                <a:gd name="T14" fmla="*/ 189 w 207"/>
                <a:gd name="T15" fmla="*/ 96 h 183"/>
                <a:gd name="T16" fmla="*/ 180 w 207"/>
                <a:gd name="T17" fmla="*/ 102 h 183"/>
                <a:gd name="T18" fmla="*/ 168 w 207"/>
                <a:gd name="T19" fmla="*/ 142 h 183"/>
                <a:gd name="T20" fmla="*/ 135 w 207"/>
                <a:gd name="T21" fmla="*/ 172 h 183"/>
                <a:gd name="T22" fmla="*/ 66 w 207"/>
                <a:gd name="T23" fmla="*/ 169 h 183"/>
                <a:gd name="T24" fmla="*/ 37 w 207"/>
                <a:gd name="T25" fmla="*/ 133 h 183"/>
                <a:gd name="T26" fmla="*/ 29 w 207"/>
                <a:gd name="T27" fmla="*/ 103 h 183"/>
                <a:gd name="T28" fmla="*/ 19 w 207"/>
                <a:gd name="T29" fmla="*/ 96 h 183"/>
                <a:gd name="T30" fmla="*/ 7 w 207"/>
                <a:gd name="T31" fmla="*/ 91 h 183"/>
                <a:gd name="T32" fmla="*/ 1 w 207"/>
                <a:gd name="T33" fmla="*/ 70 h 183"/>
                <a:gd name="T34" fmla="*/ 12 w 207"/>
                <a:gd name="T35" fmla="*/ 60 h 183"/>
                <a:gd name="T36" fmla="*/ 17 w 207"/>
                <a:gd name="T37" fmla="*/ 64 h 183"/>
                <a:gd name="T38" fmla="*/ 24 w 207"/>
                <a:gd name="T39" fmla="*/ 77 h 183"/>
                <a:gd name="T40" fmla="*/ 39 w 207"/>
                <a:gd name="T41" fmla="*/ 82 h 183"/>
                <a:gd name="T42" fmla="*/ 42 w 207"/>
                <a:gd name="T43" fmla="*/ 73 h 183"/>
                <a:gd name="T44" fmla="*/ 38 w 207"/>
                <a:gd name="T45" fmla="*/ 7 h 183"/>
                <a:gd name="T46" fmla="*/ 46 w 207"/>
                <a:gd name="T47" fmla="*/ 1 h 183"/>
                <a:gd name="T48" fmla="*/ 164 w 207"/>
                <a:gd name="T49" fmla="*/ 1 h 183"/>
                <a:gd name="T50" fmla="*/ 171 w 207"/>
                <a:gd name="T51" fmla="*/ 7 h 183"/>
                <a:gd name="T52" fmla="*/ 171 w 207"/>
                <a:gd name="T53" fmla="*/ 17 h 183"/>
                <a:gd name="T54" fmla="*/ 167 w 207"/>
                <a:gd name="T55" fmla="*/ 73 h 183"/>
                <a:gd name="T56" fmla="*/ 107 w 207"/>
                <a:gd name="T57" fmla="*/ 105 h 183"/>
                <a:gd name="T58" fmla="*/ 107 w 207"/>
                <a:gd name="T59" fmla="*/ 106 h 183"/>
                <a:gd name="T60" fmla="*/ 82 w 207"/>
                <a:gd name="T61" fmla="*/ 106 h 183"/>
                <a:gd name="T62" fmla="*/ 76 w 207"/>
                <a:gd name="T63" fmla="*/ 115 h 183"/>
                <a:gd name="T64" fmla="*/ 78 w 207"/>
                <a:gd name="T65" fmla="*/ 120 h 183"/>
                <a:gd name="T66" fmla="*/ 105 w 207"/>
                <a:gd name="T67" fmla="*/ 135 h 183"/>
                <a:gd name="T68" fmla="*/ 136 w 207"/>
                <a:gd name="T69" fmla="*/ 113 h 183"/>
                <a:gd name="T70" fmla="*/ 131 w 207"/>
                <a:gd name="T71" fmla="*/ 105 h 183"/>
                <a:gd name="T72" fmla="*/ 107 w 207"/>
                <a:gd name="T73" fmla="*/ 105 h 183"/>
                <a:gd name="T74" fmla="*/ 135 w 207"/>
                <a:gd name="T75" fmla="*/ 71 h 183"/>
                <a:gd name="T76" fmla="*/ 140 w 207"/>
                <a:gd name="T77" fmla="*/ 80 h 183"/>
                <a:gd name="T78" fmla="*/ 146 w 207"/>
                <a:gd name="T79" fmla="*/ 71 h 183"/>
                <a:gd name="T80" fmla="*/ 141 w 207"/>
                <a:gd name="T81" fmla="*/ 63 h 183"/>
                <a:gd name="T82" fmla="*/ 135 w 207"/>
                <a:gd name="T83" fmla="*/ 71 h 183"/>
                <a:gd name="T84" fmla="*/ 104 w 207"/>
                <a:gd name="T85" fmla="*/ 83 h 183"/>
                <a:gd name="T86" fmla="*/ 96 w 207"/>
                <a:gd name="T87" fmla="*/ 87 h 183"/>
                <a:gd name="T88" fmla="*/ 95 w 207"/>
                <a:gd name="T89" fmla="*/ 92 h 183"/>
                <a:gd name="T90" fmla="*/ 100 w 207"/>
                <a:gd name="T91" fmla="*/ 92 h 183"/>
                <a:gd name="T92" fmla="*/ 107 w 207"/>
                <a:gd name="T93" fmla="*/ 91 h 183"/>
                <a:gd name="T94" fmla="*/ 112 w 207"/>
                <a:gd name="T95" fmla="*/ 92 h 183"/>
                <a:gd name="T96" fmla="*/ 111 w 207"/>
                <a:gd name="T97" fmla="*/ 87 h 183"/>
                <a:gd name="T98" fmla="*/ 104 w 207"/>
                <a:gd name="T99" fmla="*/ 83 h 183"/>
                <a:gd name="T100" fmla="*/ 195 w 207"/>
                <a:gd name="T101" fmla="*/ 84 h 183"/>
                <a:gd name="T102" fmla="*/ 197 w 207"/>
                <a:gd name="T103" fmla="*/ 81 h 183"/>
                <a:gd name="T104" fmla="*/ 201 w 207"/>
                <a:gd name="T105" fmla="*/ 70 h 183"/>
                <a:gd name="T106" fmla="*/ 199 w 207"/>
                <a:gd name="T107" fmla="*/ 68 h 183"/>
                <a:gd name="T108" fmla="*/ 196 w 207"/>
                <a:gd name="T109" fmla="*/ 69 h 183"/>
                <a:gd name="T110" fmla="*/ 193 w 207"/>
                <a:gd name="T111" fmla="*/ 81 h 183"/>
                <a:gd name="T112" fmla="*/ 195 w 207"/>
                <a:gd name="T113" fmla="*/ 84 h 183"/>
                <a:gd name="T114" fmla="*/ 13 w 207"/>
                <a:gd name="T115" fmla="*/ 87 h 183"/>
                <a:gd name="T116" fmla="*/ 17 w 207"/>
                <a:gd name="T117" fmla="*/ 86 h 183"/>
                <a:gd name="T118" fmla="*/ 12 w 207"/>
                <a:gd name="T119" fmla="*/ 72 h 183"/>
                <a:gd name="T120" fmla="*/ 10 w 207"/>
                <a:gd name="T121" fmla="*/ 72 h 183"/>
                <a:gd name="T122" fmla="*/ 9 w 207"/>
                <a:gd name="T123" fmla="*/ 74 h 183"/>
                <a:gd name="T124" fmla="*/ 13 w 207"/>
                <a:gd name="T125" fmla="*/ 8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 h="183">
                  <a:moveTo>
                    <a:pt x="167" y="73"/>
                  </a:moveTo>
                  <a:cubicBezTo>
                    <a:pt x="167" y="77"/>
                    <a:pt x="166" y="81"/>
                    <a:pt x="171" y="82"/>
                  </a:cubicBezTo>
                  <a:cubicBezTo>
                    <a:pt x="179" y="84"/>
                    <a:pt x="184" y="82"/>
                    <a:pt x="186" y="77"/>
                  </a:cubicBezTo>
                  <a:cubicBezTo>
                    <a:pt x="188" y="73"/>
                    <a:pt x="190" y="69"/>
                    <a:pt x="192" y="64"/>
                  </a:cubicBezTo>
                  <a:cubicBezTo>
                    <a:pt x="194" y="60"/>
                    <a:pt x="197" y="59"/>
                    <a:pt x="200" y="60"/>
                  </a:cubicBezTo>
                  <a:cubicBezTo>
                    <a:pt x="203" y="61"/>
                    <a:pt x="207" y="65"/>
                    <a:pt x="207" y="67"/>
                  </a:cubicBezTo>
                  <a:cubicBezTo>
                    <a:pt x="206" y="75"/>
                    <a:pt x="204" y="84"/>
                    <a:pt x="200" y="92"/>
                  </a:cubicBezTo>
                  <a:cubicBezTo>
                    <a:pt x="199" y="96"/>
                    <a:pt x="194" y="97"/>
                    <a:pt x="189" y="96"/>
                  </a:cubicBezTo>
                  <a:cubicBezTo>
                    <a:pt x="183" y="94"/>
                    <a:pt x="181" y="97"/>
                    <a:pt x="180" y="102"/>
                  </a:cubicBezTo>
                  <a:cubicBezTo>
                    <a:pt x="176" y="115"/>
                    <a:pt x="173" y="129"/>
                    <a:pt x="168" y="142"/>
                  </a:cubicBezTo>
                  <a:cubicBezTo>
                    <a:pt x="162" y="157"/>
                    <a:pt x="150" y="166"/>
                    <a:pt x="135" y="172"/>
                  </a:cubicBezTo>
                  <a:cubicBezTo>
                    <a:pt x="111" y="183"/>
                    <a:pt x="89" y="180"/>
                    <a:pt x="66" y="169"/>
                  </a:cubicBezTo>
                  <a:cubicBezTo>
                    <a:pt x="51" y="161"/>
                    <a:pt x="42" y="149"/>
                    <a:pt x="37" y="133"/>
                  </a:cubicBezTo>
                  <a:cubicBezTo>
                    <a:pt x="33" y="124"/>
                    <a:pt x="31" y="113"/>
                    <a:pt x="29" y="103"/>
                  </a:cubicBezTo>
                  <a:cubicBezTo>
                    <a:pt x="27" y="95"/>
                    <a:pt x="26" y="94"/>
                    <a:pt x="19" y="96"/>
                  </a:cubicBezTo>
                  <a:cubicBezTo>
                    <a:pt x="14" y="97"/>
                    <a:pt x="9" y="95"/>
                    <a:pt x="7" y="91"/>
                  </a:cubicBezTo>
                  <a:cubicBezTo>
                    <a:pt x="4" y="84"/>
                    <a:pt x="2" y="77"/>
                    <a:pt x="1" y="70"/>
                  </a:cubicBezTo>
                  <a:cubicBezTo>
                    <a:pt x="0" y="63"/>
                    <a:pt x="5" y="59"/>
                    <a:pt x="12" y="60"/>
                  </a:cubicBezTo>
                  <a:cubicBezTo>
                    <a:pt x="14" y="60"/>
                    <a:pt x="16" y="62"/>
                    <a:pt x="17" y="64"/>
                  </a:cubicBezTo>
                  <a:cubicBezTo>
                    <a:pt x="20" y="68"/>
                    <a:pt x="22" y="73"/>
                    <a:pt x="24" y="77"/>
                  </a:cubicBezTo>
                  <a:cubicBezTo>
                    <a:pt x="26" y="82"/>
                    <a:pt x="31" y="84"/>
                    <a:pt x="39" y="82"/>
                  </a:cubicBezTo>
                  <a:cubicBezTo>
                    <a:pt x="44" y="81"/>
                    <a:pt x="43" y="77"/>
                    <a:pt x="42" y="73"/>
                  </a:cubicBezTo>
                  <a:cubicBezTo>
                    <a:pt x="41" y="51"/>
                    <a:pt x="40" y="29"/>
                    <a:pt x="38" y="7"/>
                  </a:cubicBezTo>
                  <a:cubicBezTo>
                    <a:pt x="38" y="1"/>
                    <a:pt x="40" y="0"/>
                    <a:pt x="46" y="1"/>
                  </a:cubicBezTo>
                  <a:cubicBezTo>
                    <a:pt x="85" y="6"/>
                    <a:pt x="125" y="6"/>
                    <a:pt x="164" y="1"/>
                  </a:cubicBezTo>
                  <a:cubicBezTo>
                    <a:pt x="170" y="0"/>
                    <a:pt x="172" y="2"/>
                    <a:pt x="171" y="7"/>
                  </a:cubicBezTo>
                  <a:cubicBezTo>
                    <a:pt x="171" y="10"/>
                    <a:pt x="171" y="14"/>
                    <a:pt x="171" y="17"/>
                  </a:cubicBezTo>
                  <a:cubicBezTo>
                    <a:pt x="172" y="17"/>
                    <a:pt x="169" y="55"/>
                    <a:pt x="167" y="73"/>
                  </a:cubicBezTo>
                  <a:close/>
                  <a:moveTo>
                    <a:pt x="107" y="105"/>
                  </a:moveTo>
                  <a:cubicBezTo>
                    <a:pt x="107" y="106"/>
                    <a:pt x="107" y="106"/>
                    <a:pt x="107" y="106"/>
                  </a:cubicBezTo>
                  <a:cubicBezTo>
                    <a:pt x="99" y="106"/>
                    <a:pt x="90" y="106"/>
                    <a:pt x="82" y="106"/>
                  </a:cubicBezTo>
                  <a:cubicBezTo>
                    <a:pt x="75" y="106"/>
                    <a:pt x="74" y="108"/>
                    <a:pt x="76" y="115"/>
                  </a:cubicBezTo>
                  <a:cubicBezTo>
                    <a:pt x="76" y="116"/>
                    <a:pt x="77" y="118"/>
                    <a:pt x="78" y="120"/>
                  </a:cubicBezTo>
                  <a:cubicBezTo>
                    <a:pt x="83" y="130"/>
                    <a:pt x="93" y="135"/>
                    <a:pt x="105" y="135"/>
                  </a:cubicBezTo>
                  <a:cubicBezTo>
                    <a:pt x="120" y="134"/>
                    <a:pt x="131" y="127"/>
                    <a:pt x="136" y="113"/>
                  </a:cubicBezTo>
                  <a:cubicBezTo>
                    <a:pt x="139" y="107"/>
                    <a:pt x="137" y="105"/>
                    <a:pt x="131" y="105"/>
                  </a:cubicBezTo>
                  <a:cubicBezTo>
                    <a:pt x="123" y="105"/>
                    <a:pt x="115" y="105"/>
                    <a:pt x="107" y="105"/>
                  </a:cubicBezTo>
                  <a:close/>
                  <a:moveTo>
                    <a:pt x="135" y="71"/>
                  </a:moveTo>
                  <a:cubicBezTo>
                    <a:pt x="135" y="75"/>
                    <a:pt x="135" y="80"/>
                    <a:pt x="140" y="80"/>
                  </a:cubicBezTo>
                  <a:cubicBezTo>
                    <a:pt x="145" y="80"/>
                    <a:pt x="146" y="75"/>
                    <a:pt x="146" y="71"/>
                  </a:cubicBezTo>
                  <a:cubicBezTo>
                    <a:pt x="146" y="67"/>
                    <a:pt x="146" y="63"/>
                    <a:pt x="141" y="63"/>
                  </a:cubicBezTo>
                  <a:cubicBezTo>
                    <a:pt x="135" y="62"/>
                    <a:pt x="135" y="67"/>
                    <a:pt x="135" y="71"/>
                  </a:cubicBezTo>
                  <a:close/>
                  <a:moveTo>
                    <a:pt x="104" y="83"/>
                  </a:moveTo>
                  <a:cubicBezTo>
                    <a:pt x="102" y="84"/>
                    <a:pt x="98" y="85"/>
                    <a:pt x="96" y="87"/>
                  </a:cubicBezTo>
                  <a:cubicBezTo>
                    <a:pt x="95" y="88"/>
                    <a:pt x="94" y="91"/>
                    <a:pt x="95" y="92"/>
                  </a:cubicBezTo>
                  <a:cubicBezTo>
                    <a:pt x="97" y="93"/>
                    <a:pt x="99" y="93"/>
                    <a:pt x="100" y="92"/>
                  </a:cubicBezTo>
                  <a:cubicBezTo>
                    <a:pt x="102" y="90"/>
                    <a:pt x="104" y="89"/>
                    <a:pt x="107" y="91"/>
                  </a:cubicBezTo>
                  <a:cubicBezTo>
                    <a:pt x="108" y="92"/>
                    <a:pt x="110" y="93"/>
                    <a:pt x="112" y="92"/>
                  </a:cubicBezTo>
                  <a:cubicBezTo>
                    <a:pt x="113" y="91"/>
                    <a:pt x="112" y="88"/>
                    <a:pt x="111" y="87"/>
                  </a:cubicBezTo>
                  <a:cubicBezTo>
                    <a:pt x="109" y="85"/>
                    <a:pt x="107" y="84"/>
                    <a:pt x="104" y="83"/>
                  </a:cubicBezTo>
                  <a:close/>
                  <a:moveTo>
                    <a:pt x="195" y="84"/>
                  </a:moveTo>
                  <a:cubicBezTo>
                    <a:pt x="196" y="83"/>
                    <a:pt x="197" y="82"/>
                    <a:pt x="197" y="81"/>
                  </a:cubicBezTo>
                  <a:cubicBezTo>
                    <a:pt x="199" y="78"/>
                    <a:pt x="200" y="74"/>
                    <a:pt x="201" y="70"/>
                  </a:cubicBezTo>
                  <a:cubicBezTo>
                    <a:pt x="201" y="69"/>
                    <a:pt x="200" y="68"/>
                    <a:pt x="199" y="68"/>
                  </a:cubicBezTo>
                  <a:cubicBezTo>
                    <a:pt x="198" y="67"/>
                    <a:pt x="197" y="68"/>
                    <a:pt x="196" y="69"/>
                  </a:cubicBezTo>
                  <a:cubicBezTo>
                    <a:pt x="195" y="73"/>
                    <a:pt x="194" y="77"/>
                    <a:pt x="193" y="81"/>
                  </a:cubicBezTo>
                  <a:cubicBezTo>
                    <a:pt x="193" y="81"/>
                    <a:pt x="194" y="83"/>
                    <a:pt x="195" y="84"/>
                  </a:cubicBezTo>
                  <a:close/>
                  <a:moveTo>
                    <a:pt x="13" y="87"/>
                  </a:moveTo>
                  <a:cubicBezTo>
                    <a:pt x="14" y="86"/>
                    <a:pt x="16" y="86"/>
                    <a:pt x="17" y="86"/>
                  </a:cubicBezTo>
                  <a:cubicBezTo>
                    <a:pt x="15" y="81"/>
                    <a:pt x="14" y="77"/>
                    <a:pt x="12" y="72"/>
                  </a:cubicBezTo>
                  <a:cubicBezTo>
                    <a:pt x="12" y="72"/>
                    <a:pt x="11" y="71"/>
                    <a:pt x="10" y="72"/>
                  </a:cubicBezTo>
                  <a:cubicBezTo>
                    <a:pt x="9" y="72"/>
                    <a:pt x="9" y="73"/>
                    <a:pt x="9" y="74"/>
                  </a:cubicBezTo>
                  <a:cubicBezTo>
                    <a:pt x="10" y="78"/>
                    <a:pt x="12" y="83"/>
                    <a:pt x="13" y="87"/>
                  </a:cubicBezTo>
                  <a:close/>
                </a:path>
              </a:pathLst>
            </a:custGeom>
            <a:solidFill>
              <a:srgbClr val="FDD7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ïḓé">
              <a:extLst>
                <a:ext uri="{FF2B5EF4-FFF2-40B4-BE49-F238E27FC236}">
                  <a16:creationId xmlns:a16="http://schemas.microsoft.com/office/drawing/2014/main" id="{C2592D3D-754F-489C-BC34-1CA6FF5BF57A}"/>
                </a:ext>
              </a:extLst>
            </p:cNvPr>
            <p:cNvSpPr/>
            <p:nvPr/>
          </p:nvSpPr>
          <p:spPr bwMode="auto">
            <a:xfrm>
              <a:off x="6508751" y="4554538"/>
              <a:ext cx="800100" cy="311150"/>
            </a:xfrm>
            <a:custGeom>
              <a:avLst/>
              <a:gdLst>
                <a:gd name="T0" fmla="*/ 285 w 285"/>
                <a:gd name="T1" fmla="*/ 22 h 111"/>
                <a:gd name="T2" fmla="*/ 0 w 285"/>
                <a:gd name="T3" fmla="*/ 24 h 111"/>
                <a:gd name="T4" fmla="*/ 4 w 285"/>
                <a:gd name="T5" fmla="*/ 22 h 111"/>
                <a:gd name="T6" fmla="*/ 55 w 285"/>
                <a:gd name="T7" fmla="*/ 2 h 111"/>
                <a:gd name="T8" fmla="*/ 63 w 285"/>
                <a:gd name="T9" fmla="*/ 4 h 111"/>
                <a:gd name="T10" fmla="*/ 126 w 285"/>
                <a:gd name="T11" fmla="*/ 42 h 111"/>
                <a:gd name="T12" fmla="*/ 185 w 285"/>
                <a:gd name="T13" fmla="*/ 32 h 111"/>
                <a:gd name="T14" fmla="*/ 225 w 285"/>
                <a:gd name="T15" fmla="*/ 3 h 111"/>
                <a:gd name="T16" fmla="*/ 230 w 285"/>
                <a:gd name="T17" fmla="*/ 0 h 111"/>
                <a:gd name="T18" fmla="*/ 285 w 285"/>
                <a:gd name="T19" fmla="*/ 2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111">
                  <a:moveTo>
                    <a:pt x="285" y="22"/>
                  </a:moveTo>
                  <a:cubicBezTo>
                    <a:pt x="215" y="105"/>
                    <a:pt x="77" y="111"/>
                    <a:pt x="0" y="24"/>
                  </a:cubicBezTo>
                  <a:cubicBezTo>
                    <a:pt x="1" y="23"/>
                    <a:pt x="2" y="22"/>
                    <a:pt x="4" y="22"/>
                  </a:cubicBezTo>
                  <a:cubicBezTo>
                    <a:pt x="21" y="15"/>
                    <a:pt x="38" y="8"/>
                    <a:pt x="55" y="2"/>
                  </a:cubicBezTo>
                  <a:cubicBezTo>
                    <a:pt x="58" y="0"/>
                    <a:pt x="61" y="1"/>
                    <a:pt x="63" y="4"/>
                  </a:cubicBezTo>
                  <a:cubicBezTo>
                    <a:pt x="80" y="23"/>
                    <a:pt x="102" y="33"/>
                    <a:pt x="126" y="42"/>
                  </a:cubicBezTo>
                  <a:cubicBezTo>
                    <a:pt x="148" y="49"/>
                    <a:pt x="166" y="41"/>
                    <a:pt x="185" y="32"/>
                  </a:cubicBezTo>
                  <a:cubicBezTo>
                    <a:pt x="200" y="25"/>
                    <a:pt x="215" y="16"/>
                    <a:pt x="225" y="3"/>
                  </a:cubicBezTo>
                  <a:cubicBezTo>
                    <a:pt x="226" y="1"/>
                    <a:pt x="229" y="0"/>
                    <a:pt x="230" y="0"/>
                  </a:cubicBezTo>
                  <a:cubicBezTo>
                    <a:pt x="249" y="7"/>
                    <a:pt x="267" y="15"/>
                    <a:pt x="285" y="22"/>
                  </a:cubicBezTo>
                  <a:close/>
                </a:path>
              </a:pathLst>
            </a:custGeom>
            <a:solidFill>
              <a:srgbClr val="238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ṡḻíďê">
              <a:extLst>
                <a:ext uri="{FF2B5EF4-FFF2-40B4-BE49-F238E27FC236}">
                  <a16:creationId xmlns:a16="http://schemas.microsoft.com/office/drawing/2014/main" id="{735E6234-9137-4458-9E3A-5EC7590540CE}"/>
                </a:ext>
              </a:extLst>
            </p:cNvPr>
            <p:cNvSpPr/>
            <p:nvPr/>
          </p:nvSpPr>
          <p:spPr bwMode="auto">
            <a:xfrm>
              <a:off x="6651626" y="3794125"/>
              <a:ext cx="520700" cy="398463"/>
            </a:xfrm>
            <a:custGeom>
              <a:avLst/>
              <a:gdLst>
                <a:gd name="T0" fmla="*/ 25 w 185"/>
                <a:gd name="T1" fmla="*/ 141 h 142"/>
                <a:gd name="T2" fmla="*/ 16 w 185"/>
                <a:gd name="T3" fmla="*/ 135 h 142"/>
                <a:gd name="T4" fmla="*/ 15 w 185"/>
                <a:gd name="T5" fmla="*/ 133 h 142"/>
                <a:gd name="T6" fmla="*/ 2 w 185"/>
                <a:gd name="T7" fmla="*/ 65 h 142"/>
                <a:gd name="T8" fmla="*/ 11 w 185"/>
                <a:gd name="T9" fmla="*/ 44 h 142"/>
                <a:gd name="T10" fmla="*/ 80 w 185"/>
                <a:gd name="T11" fmla="*/ 2 h 142"/>
                <a:gd name="T12" fmla="*/ 129 w 185"/>
                <a:gd name="T13" fmla="*/ 7 h 142"/>
                <a:gd name="T14" fmla="*/ 182 w 185"/>
                <a:gd name="T15" fmla="*/ 56 h 142"/>
                <a:gd name="T16" fmla="*/ 185 w 185"/>
                <a:gd name="T17" fmla="*/ 74 h 142"/>
                <a:gd name="T18" fmla="*/ 181 w 185"/>
                <a:gd name="T19" fmla="*/ 112 h 142"/>
                <a:gd name="T20" fmla="*/ 170 w 185"/>
                <a:gd name="T21" fmla="*/ 140 h 142"/>
                <a:gd name="T22" fmla="*/ 161 w 185"/>
                <a:gd name="T23" fmla="*/ 142 h 142"/>
                <a:gd name="T24" fmla="*/ 163 w 185"/>
                <a:gd name="T25" fmla="*/ 126 h 142"/>
                <a:gd name="T26" fmla="*/ 165 w 185"/>
                <a:gd name="T27" fmla="*/ 66 h 142"/>
                <a:gd name="T28" fmla="*/ 156 w 185"/>
                <a:gd name="T29" fmla="*/ 60 h 142"/>
                <a:gd name="T30" fmla="*/ 85 w 185"/>
                <a:gd name="T31" fmla="*/ 64 h 142"/>
                <a:gd name="T32" fmla="*/ 34 w 185"/>
                <a:gd name="T33" fmla="*/ 60 h 142"/>
                <a:gd name="T34" fmla="*/ 23 w 185"/>
                <a:gd name="T35" fmla="*/ 69 h 142"/>
                <a:gd name="T36" fmla="*/ 25 w 185"/>
                <a:gd name="T37" fmla="*/ 14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42">
                  <a:moveTo>
                    <a:pt x="25" y="141"/>
                  </a:moveTo>
                  <a:cubicBezTo>
                    <a:pt x="21" y="142"/>
                    <a:pt x="17" y="142"/>
                    <a:pt x="16" y="135"/>
                  </a:cubicBezTo>
                  <a:cubicBezTo>
                    <a:pt x="16" y="135"/>
                    <a:pt x="15" y="134"/>
                    <a:pt x="15" y="133"/>
                  </a:cubicBezTo>
                  <a:cubicBezTo>
                    <a:pt x="0" y="112"/>
                    <a:pt x="3" y="88"/>
                    <a:pt x="2" y="65"/>
                  </a:cubicBezTo>
                  <a:cubicBezTo>
                    <a:pt x="2" y="58"/>
                    <a:pt x="7" y="50"/>
                    <a:pt x="11" y="44"/>
                  </a:cubicBezTo>
                  <a:cubicBezTo>
                    <a:pt x="27" y="19"/>
                    <a:pt x="51" y="5"/>
                    <a:pt x="80" y="2"/>
                  </a:cubicBezTo>
                  <a:cubicBezTo>
                    <a:pt x="97" y="0"/>
                    <a:pt x="113" y="1"/>
                    <a:pt x="129" y="7"/>
                  </a:cubicBezTo>
                  <a:cubicBezTo>
                    <a:pt x="154" y="16"/>
                    <a:pt x="172" y="32"/>
                    <a:pt x="182" y="56"/>
                  </a:cubicBezTo>
                  <a:cubicBezTo>
                    <a:pt x="185" y="62"/>
                    <a:pt x="185" y="68"/>
                    <a:pt x="185" y="74"/>
                  </a:cubicBezTo>
                  <a:cubicBezTo>
                    <a:pt x="184" y="87"/>
                    <a:pt x="184" y="100"/>
                    <a:pt x="181" y="112"/>
                  </a:cubicBezTo>
                  <a:cubicBezTo>
                    <a:pt x="179" y="122"/>
                    <a:pt x="174" y="131"/>
                    <a:pt x="170" y="140"/>
                  </a:cubicBezTo>
                  <a:cubicBezTo>
                    <a:pt x="169" y="141"/>
                    <a:pt x="165" y="141"/>
                    <a:pt x="161" y="142"/>
                  </a:cubicBezTo>
                  <a:cubicBezTo>
                    <a:pt x="162" y="136"/>
                    <a:pt x="163" y="131"/>
                    <a:pt x="163" y="126"/>
                  </a:cubicBezTo>
                  <a:cubicBezTo>
                    <a:pt x="164" y="106"/>
                    <a:pt x="165" y="86"/>
                    <a:pt x="165" y="66"/>
                  </a:cubicBezTo>
                  <a:cubicBezTo>
                    <a:pt x="165" y="61"/>
                    <a:pt x="161" y="59"/>
                    <a:pt x="156" y="60"/>
                  </a:cubicBezTo>
                  <a:cubicBezTo>
                    <a:pt x="132" y="61"/>
                    <a:pt x="109" y="63"/>
                    <a:pt x="85" y="64"/>
                  </a:cubicBezTo>
                  <a:cubicBezTo>
                    <a:pt x="68" y="64"/>
                    <a:pt x="51" y="61"/>
                    <a:pt x="34" y="60"/>
                  </a:cubicBezTo>
                  <a:cubicBezTo>
                    <a:pt x="25" y="59"/>
                    <a:pt x="22" y="61"/>
                    <a:pt x="23" y="69"/>
                  </a:cubicBezTo>
                  <a:cubicBezTo>
                    <a:pt x="24" y="93"/>
                    <a:pt x="24" y="117"/>
                    <a:pt x="25" y="141"/>
                  </a:cubicBezTo>
                  <a:close/>
                </a:path>
              </a:pathLst>
            </a:custGeom>
            <a:solidFill>
              <a:srgbClr val="C48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í$ļïḍê">
              <a:extLst>
                <a:ext uri="{FF2B5EF4-FFF2-40B4-BE49-F238E27FC236}">
                  <a16:creationId xmlns:a16="http://schemas.microsoft.com/office/drawing/2014/main" id="{9918E5A9-3D14-4655-9D01-5DCD6AD37B08}"/>
                </a:ext>
              </a:extLst>
            </p:cNvPr>
            <p:cNvSpPr/>
            <p:nvPr/>
          </p:nvSpPr>
          <p:spPr bwMode="auto">
            <a:xfrm>
              <a:off x="6761163" y="4446588"/>
              <a:ext cx="303213" cy="157163"/>
            </a:xfrm>
            <a:custGeom>
              <a:avLst/>
              <a:gdLst>
                <a:gd name="T0" fmla="*/ 107 w 108"/>
                <a:gd name="T1" fmla="*/ 0 h 56"/>
                <a:gd name="T2" fmla="*/ 108 w 108"/>
                <a:gd name="T3" fmla="*/ 22 h 56"/>
                <a:gd name="T4" fmla="*/ 104 w 108"/>
                <a:gd name="T5" fmla="*/ 28 h 56"/>
                <a:gd name="T6" fmla="*/ 57 w 108"/>
                <a:gd name="T7" fmla="*/ 55 h 56"/>
                <a:gd name="T8" fmla="*/ 39 w 108"/>
                <a:gd name="T9" fmla="*/ 50 h 56"/>
                <a:gd name="T10" fmla="*/ 5 w 108"/>
                <a:gd name="T11" fmla="*/ 29 h 56"/>
                <a:gd name="T12" fmla="*/ 0 w 108"/>
                <a:gd name="T13" fmla="*/ 19 h 56"/>
                <a:gd name="T14" fmla="*/ 2 w 108"/>
                <a:gd name="T15" fmla="*/ 0 h 56"/>
                <a:gd name="T16" fmla="*/ 107 w 108"/>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56">
                  <a:moveTo>
                    <a:pt x="107" y="0"/>
                  </a:moveTo>
                  <a:cubicBezTo>
                    <a:pt x="107" y="8"/>
                    <a:pt x="108" y="15"/>
                    <a:pt x="108" y="22"/>
                  </a:cubicBezTo>
                  <a:cubicBezTo>
                    <a:pt x="108" y="24"/>
                    <a:pt x="106" y="27"/>
                    <a:pt x="104" y="28"/>
                  </a:cubicBezTo>
                  <a:cubicBezTo>
                    <a:pt x="91" y="42"/>
                    <a:pt x="75" y="50"/>
                    <a:pt x="57" y="55"/>
                  </a:cubicBezTo>
                  <a:cubicBezTo>
                    <a:pt x="51" y="56"/>
                    <a:pt x="45" y="53"/>
                    <a:pt x="39" y="50"/>
                  </a:cubicBezTo>
                  <a:cubicBezTo>
                    <a:pt x="26" y="46"/>
                    <a:pt x="15" y="39"/>
                    <a:pt x="5" y="29"/>
                  </a:cubicBezTo>
                  <a:cubicBezTo>
                    <a:pt x="2" y="26"/>
                    <a:pt x="0" y="23"/>
                    <a:pt x="0" y="19"/>
                  </a:cubicBezTo>
                  <a:cubicBezTo>
                    <a:pt x="1" y="13"/>
                    <a:pt x="1" y="7"/>
                    <a:pt x="2" y="0"/>
                  </a:cubicBezTo>
                  <a:cubicBezTo>
                    <a:pt x="37" y="25"/>
                    <a:pt x="72" y="25"/>
                    <a:pt x="107" y="0"/>
                  </a:cubicBezTo>
                  <a:close/>
                </a:path>
              </a:pathLst>
            </a:custGeom>
            <a:solidFill>
              <a:srgbClr val="FDD7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iSḷîḋè">
              <a:extLst>
                <a:ext uri="{FF2B5EF4-FFF2-40B4-BE49-F238E27FC236}">
                  <a16:creationId xmlns:a16="http://schemas.microsoft.com/office/drawing/2014/main" id="{2CCF78E9-DFEB-4EF2-AEA0-3933BE04AC28}"/>
                </a:ext>
              </a:extLst>
            </p:cNvPr>
            <p:cNvSpPr/>
            <p:nvPr/>
          </p:nvSpPr>
          <p:spPr bwMode="auto">
            <a:xfrm>
              <a:off x="6691313" y="4530725"/>
              <a:ext cx="444500" cy="134938"/>
            </a:xfrm>
            <a:custGeom>
              <a:avLst/>
              <a:gdLst>
                <a:gd name="T0" fmla="*/ 0 w 158"/>
                <a:gd name="T1" fmla="*/ 6 h 48"/>
                <a:gd name="T2" fmla="*/ 16 w 158"/>
                <a:gd name="T3" fmla="*/ 0 h 48"/>
                <a:gd name="T4" fmla="*/ 21 w 158"/>
                <a:gd name="T5" fmla="*/ 2 h 48"/>
                <a:gd name="T6" fmla="*/ 71 w 158"/>
                <a:gd name="T7" fmla="*/ 32 h 48"/>
                <a:gd name="T8" fmla="*/ 89 w 158"/>
                <a:gd name="T9" fmla="*/ 31 h 48"/>
                <a:gd name="T10" fmla="*/ 138 w 158"/>
                <a:gd name="T11" fmla="*/ 1 h 48"/>
                <a:gd name="T12" fmla="*/ 142 w 158"/>
                <a:gd name="T13" fmla="*/ 0 h 48"/>
                <a:gd name="T14" fmla="*/ 158 w 158"/>
                <a:gd name="T15" fmla="*/ 6 h 48"/>
                <a:gd name="T16" fmla="*/ 144 w 158"/>
                <a:gd name="T17" fmla="*/ 20 h 48"/>
                <a:gd name="T18" fmla="*/ 82 w 158"/>
                <a:gd name="T19" fmla="*/ 48 h 48"/>
                <a:gd name="T20" fmla="*/ 78 w 158"/>
                <a:gd name="T21" fmla="*/ 48 h 48"/>
                <a:gd name="T22" fmla="*/ 2 w 158"/>
                <a:gd name="T23" fmla="*/ 8 h 48"/>
                <a:gd name="T24" fmla="*/ 0 w 158"/>
                <a:gd name="T25"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48">
                  <a:moveTo>
                    <a:pt x="0" y="6"/>
                  </a:moveTo>
                  <a:cubicBezTo>
                    <a:pt x="6" y="4"/>
                    <a:pt x="11" y="2"/>
                    <a:pt x="16" y="0"/>
                  </a:cubicBezTo>
                  <a:cubicBezTo>
                    <a:pt x="17" y="0"/>
                    <a:pt x="20" y="0"/>
                    <a:pt x="21" y="2"/>
                  </a:cubicBezTo>
                  <a:cubicBezTo>
                    <a:pt x="35" y="16"/>
                    <a:pt x="52" y="25"/>
                    <a:pt x="71" y="32"/>
                  </a:cubicBezTo>
                  <a:cubicBezTo>
                    <a:pt x="77" y="33"/>
                    <a:pt x="83" y="33"/>
                    <a:pt x="89" y="31"/>
                  </a:cubicBezTo>
                  <a:cubicBezTo>
                    <a:pt x="107" y="25"/>
                    <a:pt x="124" y="16"/>
                    <a:pt x="138" y="1"/>
                  </a:cubicBezTo>
                  <a:cubicBezTo>
                    <a:pt x="139" y="0"/>
                    <a:pt x="141" y="0"/>
                    <a:pt x="142" y="0"/>
                  </a:cubicBezTo>
                  <a:cubicBezTo>
                    <a:pt x="147" y="1"/>
                    <a:pt x="152" y="3"/>
                    <a:pt x="158" y="6"/>
                  </a:cubicBezTo>
                  <a:cubicBezTo>
                    <a:pt x="153" y="11"/>
                    <a:pt x="149" y="16"/>
                    <a:pt x="144" y="20"/>
                  </a:cubicBezTo>
                  <a:cubicBezTo>
                    <a:pt x="125" y="34"/>
                    <a:pt x="105" y="43"/>
                    <a:pt x="82" y="48"/>
                  </a:cubicBezTo>
                  <a:cubicBezTo>
                    <a:pt x="81" y="48"/>
                    <a:pt x="79" y="48"/>
                    <a:pt x="78" y="48"/>
                  </a:cubicBezTo>
                  <a:cubicBezTo>
                    <a:pt x="48" y="42"/>
                    <a:pt x="22" y="31"/>
                    <a:pt x="2" y="8"/>
                  </a:cubicBezTo>
                  <a:cubicBezTo>
                    <a:pt x="1" y="8"/>
                    <a:pt x="1" y="7"/>
                    <a:pt x="0" y="6"/>
                  </a:cubicBezTo>
                  <a:close/>
                </a:path>
              </a:pathLst>
            </a:custGeom>
            <a:solidFill>
              <a:srgbClr val="238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ṥľíḍê">
              <a:extLst>
                <a:ext uri="{FF2B5EF4-FFF2-40B4-BE49-F238E27FC236}">
                  <a16:creationId xmlns:a16="http://schemas.microsoft.com/office/drawing/2014/main" id="{3FEBFB83-4AD9-4E7B-B457-0F3CC25955C4}"/>
                </a:ext>
              </a:extLst>
            </p:cNvPr>
            <p:cNvSpPr/>
            <p:nvPr/>
          </p:nvSpPr>
          <p:spPr bwMode="auto">
            <a:xfrm>
              <a:off x="6829426" y="4267200"/>
              <a:ext cx="182563" cy="84138"/>
            </a:xfrm>
            <a:custGeom>
              <a:avLst/>
              <a:gdLst>
                <a:gd name="T0" fmla="*/ 33 w 65"/>
                <a:gd name="T1" fmla="*/ 0 h 30"/>
                <a:gd name="T2" fmla="*/ 57 w 65"/>
                <a:gd name="T3" fmla="*/ 0 h 30"/>
                <a:gd name="T4" fmla="*/ 62 w 65"/>
                <a:gd name="T5" fmla="*/ 8 h 30"/>
                <a:gd name="T6" fmla="*/ 31 w 65"/>
                <a:gd name="T7" fmla="*/ 30 h 30"/>
                <a:gd name="T8" fmla="*/ 4 w 65"/>
                <a:gd name="T9" fmla="*/ 15 h 30"/>
                <a:gd name="T10" fmla="*/ 2 w 65"/>
                <a:gd name="T11" fmla="*/ 10 h 30"/>
                <a:gd name="T12" fmla="*/ 8 w 65"/>
                <a:gd name="T13" fmla="*/ 1 h 30"/>
                <a:gd name="T14" fmla="*/ 33 w 65"/>
                <a:gd name="T15" fmla="*/ 0 h 30"/>
                <a:gd name="T16" fmla="*/ 59 w 65"/>
                <a:gd name="T17" fmla="*/ 6 h 30"/>
                <a:gd name="T18" fmla="*/ 5 w 65"/>
                <a:gd name="T19" fmla="*/ 6 h 30"/>
                <a:gd name="T20" fmla="*/ 14 w 65"/>
                <a:gd name="T21" fmla="*/ 20 h 30"/>
                <a:gd name="T22" fmla="*/ 49 w 65"/>
                <a:gd name="T23" fmla="*/ 19 h 30"/>
                <a:gd name="T24" fmla="*/ 59 w 65"/>
                <a:gd name="T25" fmla="*/ 6 h 30"/>
                <a:gd name="T26" fmla="*/ 19 w 65"/>
                <a:gd name="T27" fmla="*/ 23 h 30"/>
                <a:gd name="T28" fmla="*/ 43 w 65"/>
                <a:gd name="T29" fmla="*/ 22 h 30"/>
                <a:gd name="T30" fmla="*/ 19 w 65"/>
                <a:gd name="T31"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30">
                  <a:moveTo>
                    <a:pt x="33" y="0"/>
                  </a:moveTo>
                  <a:cubicBezTo>
                    <a:pt x="41" y="0"/>
                    <a:pt x="49" y="0"/>
                    <a:pt x="57" y="0"/>
                  </a:cubicBezTo>
                  <a:cubicBezTo>
                    <a:pt x="63" y="0"/>
                    <a:pt x="65" y="2"/>
                    <a:pt x="62" y="8"/>
                  </a:cubicBezTo>
                  <a:cubicBezTo>
                    <a:pt x="57" y="22"/>
                    <a:pt x="46" y="29"/>
                    <a:pt x="31" y="30"/>
                  </a:cubicBezTo>
                  <a:cubicBezTo>
                    <a:pt x="19" y="30"/>
                    <a:pt x="9" y="25"/>
                    <a:pt x="4" y="15"/>
                  </a:cubicBezTo>
                  <a:cubicBezTo>
                    <a:pt x="3" y="13"/>
                    <a:pt x="2" y="11"/>
                    <a:pt x="2" y="10"/>
                  </a:cubicBezTo>
                  <a:cubicBezTo>
                    <a:pt x="0" y="3"/>
                    <a:pt x="1" y="1"/>
                    <a:pt x="8" y="1"/>
                  </a:cubicBezTo>
                  <a:cubicBezTo>
                    <a:pt x="16" y="1"/>
                    <a:pt x="33" y="0"/>
                    <a:pt x="33" y="0"/>
                  </a:cubicBezTo>
                  <a:close/>
                  <a:moveTo>
                    <a:pt x="59" y="6"/>
                  </a:moveTo>
                  <a:cubicBezTo>
                    <a:pt x="40" y="6"/>
                    <a:pt x="23" y="6"/>
                    <a:pt x="5" y="6"/>
                  </a:cubicBezTo>
                  <a:cubicBezTo>
                    <a:pt x="8" y="11"/>
                    <a:pt x="11" y="15"/>
                    <a:pt x="14" y="20"/>
                  </a:cubicBezTo>
                  <a:cubicBezTo>
                    <a:pt x="28" y="9"/>
                    <a:pt x="34" y="9"/>
                    <a:pt x="49" y="19"/>
                  </a:cubicBezTo>
                  <a:cubicBezTo>
                    <a:pt x="52" y="15"/>
                    <a:pt x="55" y="11"/>
                    <a:pt x="59" y="6"/>
                  </a:cubicBezTo>
                  <a:close/>
                  <a:moveTo>
                    <a:pt x="19" y="23"/>
                  </a:moveTo>
                  <a:cubicBezTo>
                    <a:pt x="28" y="26"/>
                    <a:pt x="36" y="25"/>
                    <a:pt x="43" y="22"/>
                  </a:cubicBezTo>
                  <a:cubicBezTo>
                    <a:pt x="37" y="14"/>
                    <a:pt x="26" y="14"/>
                    <a:pt x="19" y="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śļïďè">
              <a:extLst>
                <a:ext uri="{FF2B5EF4-FFF2-40B4-BE49-F238E27FC236}">
                  <a16:creationId xmlns:a16="http://schemas.microsoft.com/office/drawing/2014/main" id="{28FB2D5D-22C9-4963-9AF1-B36CA5D6B6F4}"/>
                </a:ext>
              </a:extLst>
            </p:cNvPr>
            <p:cNvSpPr/>
            <p:nvPr/>
          </p:nvSpPr>
          <p:spPr bwMode="auto">
            <a:xfrm>
              <a:off x="7000876" y="4146550"/>
              <a:ext cx="30163" cy="50800"/>
            </a:xfrm>
            <a:custGeom>
              <a:avLst/>
              <a:gdLst>
                <a:gd name="T0" fmla="*/ 0 w 11"/>
                <a:gd name="T1" fmla="*/ 9 h 18"/>
                <a:gd name="T2" fmla="*/ 6 w 11"/>
                <a:gd name="T3" fmla="*/ 1 h 18"/>
                <a:gd name="T4" fmla="*/ 11 w 11"/>
                <a:gd name="T5" fmla="*/ 9 h 18"/>
                <a:gd name="T6" fmla="*/ 5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5"/>
                    <a:pt x="0" y="0"/>
                    <a:pt x="6" y="1"/>
                  </a:cubicBezTo>
                  <a:cubicBezTo>
                    <a:pt x="11" y="1"/>
                    <a:pt x="11" y="5"/>
                    <a:pt x="11" y="9"/>
                  </a:cubicBezTo>
                  <a:cubicBezTo>
                    <a:pt x="11" y="13"/>
                    <a:pt x="10" y="18"/>
                    <a:pt x="5" y="18"/>
                  </a:cubicBezTo>
                  <a:cubicBezTo>
                    <a:pt x="0" y="18"/>
                    <a:pt x="0" y="13"/>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ṧ1iḍe">
              <a:extLst>
                <a:ext uri="{FF2B5EF4-FFF2-40B4-BE49-F238E27FC236}">
                  <a16:creationId xmlns:a16="http://schemas.microsoft.com/office/drawing/2014/main" id="{9239C4B5-9DCC-4AB8-B3EC-3F61C8375F63}"/>
                </a:ext>
              </a:extLst>
            </p:cNvPr>
            <p:cNvSpPr/>
            <p:nvPr/>
          </p:nvSpPr>
          <p:spPr bwMode="auto">
            <a:xfrm>
              <a:off x="6819901" y="4146550"/>
              <a:ext cx="31750" cy="50800"/>
            </a:xfrm>
            <a:custGeom>
              <a:avLst/>
              <a:gdLst>
                <a:gd name="T0" fmla="*/ 0 w 11"/>
                <a:gd name="T1" fmla="*/ 9 h 18"/>
                <a:gd name="T2" fmla="*/ 6 w 11"/>
                <a:gd name="T3" fmla="*/ 1 h 18"/>
                <a:gd name="T4" fmla="*/ 11 w 11"/>
                <a:gd name="T5" fmla="*/ 9 h 18"/>
                <a:gd name="T6" fmla="*/ 5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5"/>
                    <a:pt x="0" y="0"/>
                    <a:pt x="6" y="1"/>
                  </a:cubicBezTo>
                  <a:cubicBezTo>
                    <a:pt x="11" y="1"/>
                    <a:pt x="11" y="5"/>
                    <a:pt x="11" y="9"/>
                  </a:cubicBezTo>
                  <a:cubicBezTo>
                    <a:pt x="11" y="13"/>
                    <a:pt x="10" y="18"/>
                    <a:pt x="5" y="18"/>
                  </a:cubicBezTo>
                  <a:cubicBezTo>
                    <a:pt x="0" y="18"/>
                    <a:pt x="0" y="13"/>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ṥḻïḋê">
              <a:extLst>
                <a:ext uri="{FF2B5EF4-FFF2-40B4-BE49-F238E27FC236}">
                  <a16:creationId xmlns:a16="http://schemas.microsoft.com/office/drawing/2014/main" id="{30302AEA-47BF-4D03-81BA-D8DD8B9C91BB}"/>
                </a:ext>
              </a:extLst>
            </p:cNvPr>
            <p:cNvSpPr/>
            <p:nvPr/>
          </p:nvSpPr>
          <p:spPr bwMode="auto">
            <a:xfrm>
              <a:off x="7162801" y="4160838"/>
              <a:ext cx="22225" cy="47625"/>
            </a:xfrm>
            <a:custGeom>
              <a:avLst/>
              <a:gdLst>
                <a:gd name="T0" fmla="*/ 2 w 8"/>
                <a:gd name="T1" fmla="*/ 17 h 17"/>
                <a:gd name="T2" fmla="*/ 0 w 8"/>
                <a:gd name="T3" fmla="*/ 14 h 17"/>
                <a:gd name="T4" fmla="*/ 3 w 8"/>
                <a:gd name="T5" fmla="*/ 2 h 17"/>
                <a:gd name="T6" fmla="*/ 6 w 8"/>
                <a:gd name="T7" fmla="*/ 1 h 17"/>
                <a:gd name="T8" fmla="*/ 8 w 8"/>
                <a:gd name="T9" fmla="*/ 3 h 17"/>
                <a:gd name="T10" fmla="*/ 4 w 8"/>
                <a:gd name="T11" fmla="*/ 14 h 17"/>
                <a:gd name="T12" fmla="*/ 2 w 8"/>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8" h="17">
                  <a:moveTo>
                    <a:pt x="2" y="17"/>
                  </a:moveTo>
                  <a:cubicBezTo>
                    <a:pt x="1" y="16"/>
                    <a:pt x="0" y="14"/>
                    <a:pt x="0" y="14"/>
                  </a:cubicBezTo>
                  <a:cubicBezTo>
                    <a:pt x="1" y="10"/>
                    <a:pt x="2" y="6"/>
                    <a:pt x="3" y="2"/>
                  </a:cubicBezTo>
                  <a:cubicBezTo>
                    <a:pt x="4" y="1"/>
                    <a:pt x="5" y="0"/>
                    <a:pt x="6" y="1"/>
                  </a:cubicBezTo>
                  <a:cubicBezTo>
                    <a:pt x="7" y="1"/>
                    <a:pt x="8" y="2"/>
                    <a:pt x="8" y="3"/>
                  </a:cubicBezTo>
                  <a:cubicBezTo>
                    <a:pt x="7" y="7"/>
                    <a:pt x="6" y="11"/>
                    <a:pt x="4" y="14"/>
                  </a:cubicBezTo>
                  <a:cubicBezTo>
                    <a:pt x="4" y="15"/>
                    <a:pt x="3" y="16"/>
                    <a:pt x="2" y="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şľîḋé">
              <a:extLst>
                <a:ext uri="{FF2B5EF4-FFF2-40B4-BE49-F238E27FC236}">
                  <a16:creationId xmlns:a16="http://schemas.microsoft.com/office/drawing/2014/main" id="{BEEEAEDB-D2E4-4927-B5DB-71DA72869AA3}"/>
                </a:ext>
              </a:extLst>
            </p:cNvPr>
            <p:cNvSpPr/>
            <p:nvPr/>
          </p:nvSpPr>
          <p:spPr bwMode="auto">
            <a:xfrm>
              <a:off x="6646863" y="4171950"/>
              <a:ext cx="22225" cy="46038"/>
            </a:xfrm>
            <a:custGeom>
              <a:avLst/>
              <a:gdLst>
                <a:gd name="T0" fmla="*/ 4 w 8"/>
                <a:gd name="T1" fmla="*/ 16 h 16"/>
                <a:gd name="T2" fmla="*/ 0 w 8"/>
                <a:gd name="T3" fmla="*/ 3 h 16"/>
                <a:gd name="T4" fmla="*/ 1 w 8"/>
                <a:gd name="T5" fmla="*/ 1 h 16"/>
                <a:gd name="T6" fmla="*/ 3 w 8"/>
                <a:gd name="T7" fmla="*/ 1 h 16"/>
                <a:gd name="T8" fmla="*/ 8 w 8"/>
                <a:gd name="T9" fmla="*/ 15 h 16"/>
                <a:gd name="T10" fmla="*/ 4 w 8"/>
                <a:gd name="T11" fmla="*/ 16 h 16"/>
              </a:gdLst>
              <a:ahLst/>
              <a:cxnLst>
                <a:cxn ang="0">
                  <a:pos x="T0" y="T1"/>
                </a:cxn>
                <a:cxn ang="0">
                  <a:pos x="T2" y="T3"/>
                </a:cxn>
                <a:cxn ang="0">
                  <a:pos x="T4" y="T5"/>
                </a:cxn>
                <a:cxn ang="0">
                  <a:pos x="T6" y="T7"/>
                </a:cxn>
                <a:cxn ang="0">
                  <a:pos x="T8" y="T9"/>
                </a:cxn>
                <a:cxn ang="0">
                  <a:pos x="T10" y="T11"/>
                </a:cxn>
              </a:cxnLst>
              <a:rect l="0" t="0" r="r" b="b"/>
              <a:pathLst>
                <a:path w="8" h="16">
                  <a:moveTo>
                    <a:pt x="4" y="16"/>
                  </a:moveTo>
                  <a:cubicBezTo>
                    <a:pt x="3" y="12"/>
                    <a:pt x="1" y="7"/>
                    <a:pt x="0" y="3"/>
                  </a:cubicBezTo>
                  <a:cubicBezTo>
                    <a:pt x="0" y="2"/>
                    <a:pt x="0" y="1"/>
                    <a:pt x="1" y="1"/>
                  </a:cubicBezTo>
                  <a:cubicBezTo>
                    <a:pt x="2" y="0"/>
                    <a:pt x="3" y="1"/>
                    <a:pt x="3" y="1"/>
                  </a:cubicBezTo>
                  <a:cubicBezTo>
                    <a:pt x="5" y="6"/>
                    <a:pt x="6" y="10"/>
                    <a:pt x="8" y="15"/>
                  </a:cubicBezTo>
                  <a:cubicBezTo>
                    <a:pt x="7" y="15"/>
                    <a:pt x="5" y="15"/>
                    <a:pt x="4"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ïSľíḓe">
              <a:extLst>
                <a:ext uri="{FF2B5EF4-FFF2-40B4-BE49-F238E27FC236}">
                  <a16:creationId xmlns:a16="http://schemas.microsoft.com/office/drawing/2014/main" id="{59AEABC1-C7FE-4D05-92C2-6A7EF3DF9A7B}"/>
                </a:ext>
              </a:extLst>
            </p:cNvPr>
            <p:cNvSpPr/>
            <p:nvPr/>
          </p:nvSpPr>
          <p:spPr bwMode="auto">
            <a:xfrm>
              <a:off x="6843713" y="4284663"/>
              <a:ext cx="150813" cy="39688"/>
            </a:xfrm>
            <a:custGeom>
              <a:avLst/>
              <a:gdLst>
                <a:gd name="T0" fmla="*/ 54 w 54"/>
                <a:gd name="T1" fmla="*/ 0 h 14"/>
                <a:gd name="T2" fmla="*/ 44 w 54"/>
                <a:gd name="T3" fmla="*/ 13 h 14"/>
                <a:gd name="T4" fmla="*/ 9 w 54"/>
                <a:gd name="T5" fmla="*/ 14 h 14"/>
                <a:gd name="T6" fmla="*/ 0 w 54"/>
                <a:gd name="T7" fmla="*/ 0 h 14"/>
                <a:gd name="T8" fmla="*/ 54 w 54"/>
                <a:gd name="T9" fmla="*/ 0 h 14"/>
              </a:gdLst>
              <a:ahLst/>
              <a:cxnLst>
                <a:cxn ang="0">
                  <a:pos x="T0" y="T1"/>
                </a:cxn>
                <a:cxn ang="0">
                  <a:pos x="T2" y="T3"/>
                </a:cxn>
                <a:cxn ang="0">
                  <a:pos x="T4" y="T5"/>
                </a:cxn>
                <a:cxn ang="0">
                  <a:pos x="T6" y="T7"/>
                </a:cxn>
                <a:cxn ang="0">
                  <a:pos x="T8" y="T9"/>
                </a:cxn>
              </a:cxnLst>
              <a:rect l="0" t="0" r="r" b="b"/>
              <a:pathLst>
                <a:path w="54" h="14">
                  <a:moveTo>
                    <a:pt x="54" y="0"/>
                  </a:moveTo>
                  <a:cubicBezTo>
                    <a:pt x="50" y="5"/>
                    <a:pt x="47" y="9"/>
                    <a:pt x="44" y="13"/>
                  </a:cubicBezTo>
                  <a:cubicBezTo>
                    <a:pt x="29" y="3"/>
                    <a:pt x="23" y="3"/>
                    <a:pt x="9" y="14"/>
                  </a:cubicBezTo>
                  <a:cubicBezTo>
                    <a:pt x="6" y="9"/>
                    <a:pt x="3" y="5"/>
                    <a:pt x="0" y="0"/>
                  </a:cubicBezTo>
                  <a:cubicBezTo>
                    <a:pt x="18" y="0"/>
                    <a:pt x="35" y="0"/>
                    <a:pt x="54"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iśḻiḑé">
              <a:extLst>
                <a:ext uri="{FF2B5EF4-FFF2-40B4-BE49-F238E27FC236}">
                  <a16:creationId xmlns:a16="http://schemas.microsoft.com/office/drawing/2014/main" id="{A61C1B3B-2751-4FF3-B08C-A6636BFAE791}"/>
                </a:ext>
              </a:extLst>
            </p:cNvPr>
            <p:cNvSpPr/>
            <p:nvPr/>
          </p:nvSpPr>
          <p:spPr bwMode="auto">
            <a:xfrm>
              <a:off x="6881813" y="4306888"/>
              <a:ext cx="68263" cy="33338"/>
            </a:xfrm>
            <a:custGeom>
              <a:avLst/>
              <a:gdLst>
                <a:gd name="T0" fmla="*/ 0 w 24"/>
                <a:gd name="T1" fmla="*/ 9 h 12"/>
                <a:gd name="T2" fmla="*/ 24 w 24"/>
                <a:gd name="T3" fmla="*/ 8 h 12"/>
                <a:gd name="T4" fmla="*/ 0 w 24"/>
                <a:gd name="T5" fmla="*/ 9 h 12"/>
              </a:gdLst>
              <a:ahLst/>
              <a:cxnLst>
                <a:cxn ang="0">
                  <a:pos x="T0" y="T1"/>
                </a:cxn>
                <a:cxn ang="0">
                  <a:pos x="T2" y="T3"/>
                </a:cxn>
                <a:cxn ang="0">
                  <a:pos x="T4" y="T5"/>
                </a:cxn>
              </a:cxnLst>
              <a:rect l="0" t="0" r="r" b="b"/>
              <a:pathLst>
                <a:path w="24" h="12">
                  <a:moveTo>
                    <a:pt x="0" y="9"/>
                  </a:moveTo>
                  <a:cubicBezTo>
                    <a:pt x="7" y="0"/>
                    <a:pt x="18" y="0"/>
                    <a:pt x="24" y="8"/>
                  </a:cubicBezTo>
                  <a:cubicBezTo>
                    <a:pt x="17" y="11"/>
                    <a:pt x="9" y="12"/>
                    <a:pt x="0" y="9"/>
                  </a:cubicBezTo>
                  <a:close/>
                </a:path>
              </a:pathLst>
            </a:custGeom>
            <a:solidFill>
              <a:srgbClr val="D447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ṥlíḋé">
              <a:extLst>
                <a:ext uri="{FF2B5EF4-FFF2-40B4-BE49-F238E27FC236}">
                  <a16:creationId xmlns:a16="http://schemas.microsoft.com/office/drawing/2014/main" id="{7248229C-90FE-47F3-A6D0-37FA0CF796FE}"/>
                </a:ext>
              </a:extLst>
            </p:cNvPr>
            <p:cNvSpPr/>
            <p:nvPr/>
          </p:nvSpPr>
          <p:spPr bwMode="auto">
            <a:xfrm>
              <a:off x="4910138" y="2119313"/>
              <a:ext cx="25400" cy="823913"/>
            </a:xfrm>
            <a:custGeom>
              <a:avLst/>
              <a:gdLst>
                <a:gd name="T0" fmla="*/ 9 w 9"/>
                <a:gd name="T1" fmla="*/ 0 h 294"/>
                <a:gd name="T2" fmla="*/ 0 w 9"/>
                <a:gd name="T3" fmla="*/ 6 h 294"/>
                <a:gd name="T4" fmla="*/ 0 w 9"/>
                <a:gd name="T5" fmla="*/ 287 h 294"/>
                <a:gd name="T6" fmla="*/ 9 w 9"/>
                <a:gd name="T7" fmla="*/ 294 h 294"/>
                <a:gd name="T8" fmla="*/ 9 w 9"/>
                <a:gd name="T9" fmla="*/ 0 h 294"/>
              </a:gdLst>
              <a:ahLst/>
              <a:cxnLst>
                <a:cxn ang="0">
                  <a:pos x="T0" y="T1"/>
                </a:cxn>
                <a:cxn ang="0">
                  <a:pos x="T2" y="T3"/>
                </a:cxn>
                <a:cxn ang="0">
                  <a:pos x="T4" y="T5"/>
                </a:cxn>
                <a:cxn ang="0">
                  <a:pos x="T6" y="T7"/>
                </a:cxn>
                <a:cxn ang="0">
                  <a:pos x="T8" y="T9"/>
                </a:cxn>
              </a:cxnLst>
              <a:rect l="0" t="0" r="r" b="b"/>
              <a:pathLst>
                <a:path w="9" h="294">
                  <a:moveTo>
                    <a:pt x="9" y="0"/>
                  </a:moveTo>
                  <a:cubicBezTo>
                    <a:pt x="6" y="2"/>
                    <a:pt x="3" y="4"/>
                    <a:pt x="0" y="6"/>
                  </a:cubicBezTo>
                  <a:cubicBezTo>
                    <a:pt x="0" y="287"/>
                    <a:pt x="0" y="287"/>
                    <a:pt x="0" y="287"/>
                  </a:cubicBezTo>
                  <a:cubicBezTo>
                    <a:pt x="3" y="289"/>
                    <a:pt x="6" y="291"/>
                    <a:pt x="9" y="294"/>
                  </a:cubicBezTo>
                  <a:cubicBezTo>
                    <a:pt x="9" y="196"/>
                    <a:pt x="9" y="98"/>
                    <a:pt x="9"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Sļïďé">
              <a:extLst>
                <a:ext uri="{FF2B5EF4-FFF2-40B4-BE49-F238E27FC236}">
                  <a16:creationId xmlns:a16="http://schemas.microsoft.com/office/drawing/2014/main" id="{B0BEA343-44A9-4883-96E8-6CFD62029CB9}"/>
                </a:ext>
              </a:extLst>
            </p:cNvPr>
            <p:cNvSpPr/>
            <p:nvPr/>
          </p:nvSpPr>
          <p:spPr bwMode="auto">
            <a:xfrm>
              <a:off x="4935538" y="2039938"/>
              <a:ext cx="155575" cy="979488"/>
            </a:xfrm>
            <a:custGeom>
              <a:avLst/>
              <a:gdLst>
                <a:gd name="T0" fmla="*/ 55 w 55"/>
                <a:gd name="T1" fmla="*/ 0 h 349"/>
                <a:gd name="T2" fmla="*/ 0 w 55"/>
                <a:gd name="T3" fmla="*/ 28 h 349"/>
                <a:gd name="T4" fmla="*/ 0 w 55"/>
                <a:gd name="T5" fmla="*/ 322 h 349"/>
                <a:gd name="T6" fmla="*/ 55 w 55"/>
                <a:gd name="T7" fmla="*/ 349 h 349"/>
                <a:gd name="T8" fmla="*/ 55 w 55"/>
                <a:gd name="T9" fmla="*/ 170 h 349"/>
                <a:gd name="T10" fmla="*/ 55 w 55"/>
                <a:gd name="T11" fmla="*/ 0 h 349"/>
              </a:gdLst>
              <a:ahLst/>
              <a:cxnLst>
                <a:cxn ang="0">
                  <a:pos x="T0" y="T1"/>
                </a:cxn>
                <a:cxn ang="0">
                  <a:pos x="T2" y="T3"/>
                </a:cxn>
                <a:cxn ang="0">
                  <a:pos x="T4" y="T5"/>
                </a:cxn>
                <a:cxn ang="0">
                  <a:pos x="T6" y="T7"/>
                </a:cxn>
                <a:cxn ang="0">
                  <a:pos x="T8" y="T9"/>
                </a:cxn>
                <a:cxn ang="0">
                  <a:pos x="T10" y="T11"/>
                </a:cxn>
              </a:cxnLst>
              <a:rect l="0" t="0" r="r" b="b"/>
              <a:pathLst>
                <a:path w="55" h="349">
                  <a:moveTo>
                    <a:pt x="55" y="0"/>
                  </a:moveTo>
                  <a:cubicBezTo>
                    <a:pt x="35" y="6"/>
                    <a:pt x="16" y="15"/>
                    <a:pt x="0" y="28"/>
                  </a:cubicBezTo>
                  <a:cubicBezTo>
                    <a:pt x="0" y="126"/>
                    <a:pt x="0" y="224"/>
                    <a:pt x="0" y="322"/>
                  </a:cubicBezTo>
                  <a:cubicBezTo>
                    <a:pt x="16" y="334"/>
                    <a:pt x="35" y="343"/>
                    <a:pt x="55" y="349"/>
                  </a:cubicBezTo>
                  <a:cubicBezTo>
                    <a:pt x="55" y="289"/>
                    <a:pt x="55" y="230"/>
                    <a:pt x="55" y="170"/>
                  </a:cubicBezTo>
                  <a:cubicBezTo>
                    <a:pt x="55" y="114"/>
                    <a:pt x="55" y="57"/>
                    <a:pt x="55"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lîdè">
              <a:extLst>
                <a:ext uri="{FF2B5EF4-FFF2-40B4-BE49-F238E27FC236}">
                  <a16:creationId xmlns:a16="http://schemas.microsoft.com/office/drawing/2014/main" id="{2BFAEAE7-1254-45A0-B7D4-BA07E5A9E1AB}"/>
                </a:ext>
              </a:extLst>
            </p:cNvPr>
            <p:cNvSpPr/>
            <p:nvPr/>
          </p:nvSpPr>
          <p:spPr bwMode="auto">
            <a:xfrm>
              <a:off x="5091113" y="2035175"/>
              <a:ext cx="26988" cy="990600"/>
            </a:xfrm>
            <a:custGeom>
              <a:avLst/>
              <a:gdLst>
                <a:gd name="T0" fmla="*/ 10 w 10"/>
                <a:gd name="T1" fmla="*/ 0 h 353"/>
                <a:gd name="T2" fmla="*/ 0 w 10"/>
                <a:gd name="T3" fmla="*/ 2 h 353"/>
                <a:gd name="T4" fmla="*/ 0 w 10"/>
                <a:gd name="T5" fmla="*/ 172 h 353"/>
                <a:gd name="T6" fmla="*/ 0 w 10"/>
                <a:gd name="T7" fmla="*/ 351 h 353"/>
                <a:gd name="T8" fmla="*/ 10 w 10"/>
                <a:gd name="T9" fmla="*/ 353 h 353"/>
                <a:gd name="T10" fmla="*/ 10 w 10"/>
                <a:gd name="T11" fmla="*/ 0 h 353"/>
              </a:gdLst>
              <a:ahLst/>
              <a:cxnLst>
                <a:cxn ang="0">
                  <a:pos x="T0" y="T1"/>
                </a:cxn>
                <a:cxn ang="0">
                  <a:pos x="T2" y="T3"/>
                </a:cxn>
                <a:cxn ang="0">
                  <a:pos x="T4" y="T5"/>
                </a:cxn>
                <a:cxn ang="0">
                  <a:pos x="T6" y="T7"/>
                </a:cxn>
                <a:cxn ang="0">
                  <a:pos x="T8" y="T9"/>
                </a:cxn>
                <a:cxn ang="0">
                  <a:pos x="T10" y="T11"/>
                </a:cxn>
              </a:cxnLst>
              <a:rect l="0" t="0" r="r" b="b"/>
              <a:pathLst>
                <a:path w="10" h="353">
                  <a:moveTo>
                    <a:pt x="10" y="0"/>
                  </a:moveTo>
                  <a:cubicBezTo>
                    <a:pt x="7" y="0"/>
                    <a:pt x="3" y="1"/>
                    <a:pt x="0" y="2"/>
                  </a:cubicBezTo>
                  <a:cubicBezTo>
                    <a:pt x="0" y="59"/>
                    <a:pt x="0" y="116"/>
                    <a:pt x="0" y="172"/>
                  </a:cubicBezTo>
                  <a:cubicBezTo>
                    <a:pt x="0" y="232"/>
                    <a:pt x="0" y="291"/>
                    <a:pt x="0" y="351"/>
                  </a:cubicBezTo>
                  <a:cubicBezTo>
                    <a:pt x="4" y="352"/>
                    <a:pt x="7" y="352"/>
                    <a:pt x="10" y="353"/>
                  </a:cubicBezTo>
                  <a:cubicBezTo>
                    <a:pt x="10" y="235"/>
                    <a:pt x="10" y="118"/>
                    <a:pt x="1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1idê">
              <a:extLst>
                <a:ext uri="{FF2B5EF4-FFF2-40B4-BE49-F238E27FC236}">
                  <a16:creationId xmlns:a16="http://schemas.microsoft.com/office/drawing/2014/main" id="{19B7BA88-F6FC-4C3B-922F-3A057C5F9666}"/>
                </a:ext>
              </a:extLst>
            </p:cNvPr>
            <p:cNvSpPr/>
            <p:nvPr/>
          </p:nvSpPr>
          <p:spPr bwMode="auto">
            <a:xfrm>
              <a:off x="5118101" y="2020888"/>
              <a:ext cx="627063" cy="1017588"/>
            </a:xfrm>
            <a:custGeom>
              <a:avLst/>
              <a:gdLst>
                <a:gd name="T0" fmla="*/ 41 w 223"/>
                <a:gd name="T1" fmla="*/ 0 h 363"/>
                <a:gd name="T2" fmla="*/ 0 w 223"/>
                <a:gd name="T3" fmla="*/ 5 h 363"/>
                <a:gd name="T4" fmla="*/ 0 w 223"/>
                <a:gd name="T5" fmla="*/ 358 h 363"/>
                <a:gd name="T6" fmla="*/ 41 w 223"/>
                <a:gd name="T7" fmla="*/ 363 h 363"/>
                <a:gd name="T8" fmla="*/ 223 w 223"/>
                <a:gd name="T9" fmla="*/ 181 h 363"/>
                <a:gd name="T10" fmla="*/ 41 w 223"/>
                <a:gd name="T11" fmla="*/ 0 h 363"/>
              </a:gdLst>
              <a:ahLst/>
              <a:cxnLst>
                <a:cxn ang="0">
                  <a:pos x="T0" y="T1"/>
                </a:cxn>
                <a:cxn ang="0">
                  <a:pos x="T2" y="T3"/>
                </a:cxn>
                <a:cxn ang="0">
                  <a:pos x="T4" y="T5"/>
                </a:cxn>
                <a:cxn ang="0">
                  <a:pos x="T6" y="T7"/>
                </a:cxn>
                <a:cxn ang="0">
                  <a:pos x="T8" y="T9"/>
                </a:cxn>
                <a:cxn ang="0">
                  <a:pos x="T10" y="T11"/>
                </a:cxn>
              </a:cxnLst>
              <a:rect l="0" t="0" r="r" b="b"/>
              <a:pathLst>
                <a:path w="223" h="363">
                  <a:moveTo>
                    <a:pt x="41" y="0"/>
                  </a:moveTo>
                  <a:cubicBezTo>
                    <a:pt x="27" y="0"/>
                    <a:pt x="13" y="2"/>
                    <a:pt x="0" y="5"/>
                  </a:cubicBezTo>
                  <a:cubicBezTo>
                    <a:pt x="0" y="123"/>
                    <a:pt x="0" y="240"/>
                    <a:pt x="0" y="358"/>
                  </a:cubicBezTo>
                  <a:cubicBezTo>
                    <a:pt x="13" y="361"/>
                    <a:pt x="27" y="363"/>
                    <a:pt x="41" y="363"/>
                  </a:cubicBezTo>
                  <a:cubicBezTo>
                    <a:pt x="141" y="363"/>
                    <a:pt x="223" y="282"/>
                    <a:pt x="223" y="181"/>
                  </a:cubicBezTo>
                  <a:cubicBezTo>
                    <a:pt x="223" y="81"/>
                    <a:pt x="141" y="0"/>
                    <a:pt x="41"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ḻïde">
              <a:extLst>
                <a:ext uri="{FF2B5EF4-FFF2-40B4-BE49-F238E27FC236}">
                  <a16:creationId xmlns:a16="http://schemas.microsoft.com/office/drawing/2014/main" id="{97227812-AB6E-4070-A964-D32E6943144A}"/>
                </a:ext>
              </a:extLst>
            </p:cNvPr>
            <p:cNvSpPr/>
            <p:nvPr/>
          </p:nvSpPr>
          <p:spPr bwMode="auto">
            <a:xfrm>
              <a:off x="4602163" y="1808163"/>
              <a:ext cx="1171575" cy="1146175"/>
            </a:xfrm>
            <a:custGeom>
              <a:avLst/>
              <a:gdLst>
                <a:gd name="T0" fmla="*/ 409 w 417"/>
                <a:gd name="T1" fmla="*/ 205 h 409"/>
                <a:gd name="T2" fmla="*/ 194 w 417"/>
                <a:gd name="T3" fmla="*/ 11 h 409"/>
                <a:gd name="T4" fmla="*/ 115 w 417"/>
                <a:gd name="T5" fmla="*/ 323 h 409"/>
                <a:gd name="T6" fmla="*/ 162 w 417"/>
                <a:gd name="T7" fmla="*/ 288 h 409"/>
                <a:gd name="T8" fmla="*/ 100 w 417"/>
                <a:gd name="T9" fmla="*/ 235 h 409"/>
                <a:gd name="T10" fmla="*/ 73 w 417"/>
                <a:gd name="T11" fmla="*/ 150 h 409"/>
                <a:gd name="T12" fmla="*/ 233 w 417"/>
                <a:gd name="T13" fmla="*/ 60 h 409"/>
                <a:gd name="T14" fmla="*/ 326 w 417"/>
                <a:gd name="T15" fmla="*/ 131 h 409"/>
                <a:gd name="T16" fmla="*/ 332 w 417"/>
                <a:gd name="T17" fmla="*/ 213 h 409"/>
                <a:gd name="T18" fmla="*/ 310 w 417"/>
                <a:gd name="T19" fmla="*/ 263 h 409"/>
                <a:gd name="T20" fmla="*/ 247 w 417"/>
                <a:gd name="T21" fmla="*/ 297 h 409"/>
                <a:gd name="T22" fmla="*/ 322 w 417"/>
                <a:gd name="T23" fmla="*/ 347 h 409"/>
                <a:gd name="T24" fmla="*/ 265 w 417"/>
                <a:gd name="T25" fmla="*/ 261 h 409"/>
                <a:gd name="T26" fmla="*/ 150 w 417"/>
                <a:gd name="T27" fmla="*/ 263 h 409"/>
                <a:gd name="T28" fmla="*/ 265 w 417"/>
                <a:gd name="T29" fmla="*/ 229 h 409"/>
                <a:gd name="T30" fmla="*/ 252 w 417"/>
                <a:gd name="T31" fmla="*/ 96 h 409"/>
                <a:gd name="T32" fmla="*/ 108 w 417"/>
                <a:gd name="T33" fmla="*/ 215 h 409"/>
                <a:gd name="T34" fmla="*/ 277 w 417"/>
                <a:gd name="T35" fmla="*/ 281 h 409"/>
                <a:gd name="T36" fmla="*/ 136 w 417"/>
                <a:gd name="T37" fmla="*/ 381 h 409"/>
                <a:gd name="T38" fmla="*/ 276 w 417"/>
                <a:gd name="T39" fmla="*/ 365 h 409"/>
                <a:gd name="T40" fmla="*/ 264 w 417"/>
                <a:gd name="T41" fmla="*/ 333 h 409"/>
                <a:gd name="T42" fmla="*/ 159 w 417"/>
                <a:gd name="T43" fmla="*/ 336 h 409"/>
                <a:gd name="T44" fmla="*/ 290 w 417"/>
                <a:gd name="T45" fmla="*/ 88 h 409"/>
                <a:gd name="T46" fmla="*/ 125 w 417"/>
                <a:gd name="T47" fmla="*/ 86 h 409"/>
                <a:gd name="T48" fmla="*/ 257 w 417"/>
                <a:gd name="T49" fmla="*/ 87 h 409"/>
                <a:gd name="T50" fmla="*/ 237 w 417"/>
                <a:gd name="T51" fmla="*/ 332 h 409"/>
                <a:gd name="T52" fmla="*/ 259 w 417"/>
                <a:gd name="T53" fmla="*/ 310 h 409"/>
                <a:gd name="T54" fmla="*/ 165 w 417"/>
                <a:gd name="T55" fmla="*/ 304 h 409"/>
                <a:gd name="T56" fmla="*/ 166 w 417"/>
                <a:gd name="T57" fmla="*/ 330 h 409"/>
                <a:gd name="T58" fmla="*/ 163 w 417"/>
                <a:gd name="T59" fmla="*/ 221 h 409"/>
                <a:gd name="T60" fmla="*/ 251 w 417"/>
                <a:gd name="T61" fmla="*/ 267 h 409"/>
                <a:gd name="T62" fmla="*/ 214 w 417"/>
                <a:gd name="T63" fmla="*/ 253 h 409"/>
                <a:gd name="T64" fmla="*/ 163 w 417"/>
                <a:gd name="T65" fmla="*/ 247 h 409"/>
                <a:gd name="T66" fmla="*/ 186 w 417"/>
                <a:gd name="T67" fmla="*/ 227 h 409"/>
                <a:gd name="T68" fmla="*/ 308 w 417"/>
                <a:gd name="T69" fmla="*/ 134 h 409"/>
                <a:gd name="T70" fmla="*/ 329 w 417"/>
                <a:gd name="T71" fmla="*/ 199 h 409"/>
                <a:gd name="T72" fmla="*/ 83 w 417"/>
                <a:gd name="T73" fmla="*/ 143 h 409"/>
                <a:gd name="T74" fmla="*/ 100 w 417"/>
                <a:gd name="T75" fmla="*/ 197 h 409"/>
                <a:gd name="T76" fmla="*/ 224 w 417"/>
                <a:gd name="T77" fmla="*/ 302 h 409"/>
                <a:gd name="T78" fmla="*/ 326 w 417"/>
                <a:gd name="T79" fmla="*/ 213 h 409"/>
                <a:gd name="T80" fmla="*/ 307 w 417"/>
                <a:gd name="T81" fmla="*/ 242 h 409"/>
                <a:gd name="T82" fmla="*/ 215 w 417"/>
                <a:gd name="T83" fmla="*/ 247 h 409"/>
                <a:gd name="T84" fmla="*/ 327 w 417"/>
                <a:gd name="T85" fmla="*/ 233 h 409"/>
                <a:gd name="T86" fmla="*/ 192 w 417"/>
                <a:gd name="T87" fmla="*/ 256 h 409"/>
                <a:gd name="T88" fmla="*/ 174 w 417"/>
                <a:gd name="T89" fmla="*/ 247 h 409"/>
                <a:gd name="T90" fmla="*/ 95 w 417"/>
                <a:gd name="T91" fmla="*/ 359 h 409"/>
                <a:gd name="T92" fmla="*/ 130 w 417"/>
                <a:gd name="T93" fmla="*/ 353 h 409"/>
                <a:gd name="T94" fmla="*/ 288 w 417"/>
                <a:gd name="T95" fmla="*/ 372 h 409"/>
                <a:gd name="T96" fmla="*/ 283 w 417"/>
                <a:gd name="T97" fmla="*/ 353 h 409"/>
                <a:gd name="T98" fmla="*/ 284 w 417"/>
                <a:gd name="T99" fmla="*/ 349 h 409"/>
                <a:gd name="T100" fmla="*/ 102 w 417"/>
                <a:gd name="T101" fmla="*/ 343 h 409"/>
                <a:gd name="T102" fmla="*/ 114 w 417"/>
                <a:gd name="T103" fmla="*/ 331 h 409"/>
                <a:gd name="T104" fmla="*/ 310 w 417"/>
                <a:gd name="T105" fmla="*/ 235 h 409"/>
                <a:gd name="T106" fmla="*/ 120 w 417"/>
                <a:gd name="T107" fmla="*/ 377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7" h="409">
                  <a:moveTo>
                    <a:pt x="204" y="409"/>
                  </a:moveTo>
                  <a:cubicBezTo>
                    <a:pt x="92" y="409"/>
                    <a:pt x="0" y="317"/>
                    <a:pt x="0" y="204"/>
                  </a:cubicBezTo>
                  <a:cubicBezTo>
                    <a:pt x="1" y="91"/>
                    <a:pt x="93" y="0"/>
                    <a:pt x="206" y="0"/>
                  </a:cubicBezTo>
                  <a:cubicBezTo>
                    <a:pt x="318" y="0"/>
                    <a:pt x="410" y="92"/>
                    <a:pt x="409" y="205"/>
                  </a:cubicBezTo>
                  <a:cubicBezTo>
                    <a:pt x="409" y="318"/>
                    <a:pt x="317" y="409"/>
                    <a:pt x="204" y="409"/>
                  </a:cubicBezTo>
                  <a:close/>
                  <a:moveTo>
                    <a:pt x="325" y="355"/>
                  </a:moveTo>
                  <a:cubicBezTo>
                    <a:pt x="380" y="314"/>
                    <a:pt x="417" y="231"/>
                    <a:pt x="389" y="145"/>
                  </a:cubicBezTo>
                  <a:cubicBezTo>
                    <a:pt x="362" y="61"/>
                    <a:pt x="280" y="5"/>
                    <a:pt x="194" y="11"/>
                  </a:cubicBezTo>
                  <a:cubicBezTo>
                    <a:pt x="103" y="18"/>
                    <a:pt x="31" y="82"/>
                    <a:pt x="14" y="171"/>
                  </a:cubicBezTo>
                  <a:cubicBezTo>
                    <a:pt x="0" y="253"/>
                    <a:pt x="42" y="326"/>
                    <a:pt x="88" y="357"/>
                  </a:cubicBezTo>
                  <a:cubicBezTo>
                    <a:pt x="88" y="356"/>
                    <a:pt x="89" y="354"/>
                    <a:pt x="89" y="353"/>
                  </a:cubicBezTo>
                  <a:cubicBezTo>
                    <a:pt x="93" y="338"/>
                    <a:pt x="101" y="328"/>
                    <a:pt x="115" y="323"/>
                  </a:cubicBezTo>
                  <a:cubicBezTo>
                    <a:pt x="124" y="319"/>
                    <a:pt x="133" y="316"/>
                    <a:pt x="142" y="313"/>
                  </a:cubicBezTo>
                  <a:cubicBezTo>
                    <a:pt x="143" y="312"/>
                    <a:pt x="145" y="311"/>
                    <a:pt x="145" y="310"/>
                  </a:cubicBezTo>
                  <a:cubicBezTo>
                    <a:pt x="147" y="301"/>
                    <a:pt x="154" y="298"/>
                    <a:pt x="162" y="297"/>
                  </a:cubicBezTo>
                  <a:cubicBezTo>
                    <a:pt x="162" y="294"/>
                    <a:pt x="162" y="291"/>
                    <a:pt x="162" y="288"/>
                  </a:cubicBezTo>
                  <a:cubicBezTo>
                    <a:pt x="158" y="288"/>
                    <a:pt x="156" y="288"/>
                    <a:pt x="153" y="288"/>
                  </a:cubicBezTo>
                  <a:cubicBezTo>
                    <a:pt x="142" y="288"/>
                    <a:pt x="132" y="287"/>
                    <a:pt x="121" y="286"/>
                  </a:cubicBezTo>
                  <a:cubicBezTo>
                    <a:pt x="109" y="285"/>
                    <a:pt x="102" y="277"/>
                    <a:pt x="101" y="266"/>
                  </a:cubicBezTo>
                  <a:cubicBezTo>
                    <a:pt x="100" y="255"/>
                    <a:pt x="100" y="245"/>
                    <a:pt x="100" y="235"/>
                  </a:cubicBezTo>
                  <a:cubicBezTo>
                    <a:pt x="100" y="228"/>
                    <a:pt x="100" y="222"/>
                    <a:pt x="100" y="215"/>
                  </a:cubicBezTo>
                  <a:cubicBezTo>
                    <a:pt x="98" y="215"/>
                    <a:pt x="96" y="215"/>
                    <a:pt x="95" y="215"/>
                  </a:cubicBezTo>
                  <a:cubicBezTo>
                    <a:pt x="80" y="214"/>
                    <a:pt x="74" y="208"/>
                    <a:pt x="71" y="193"/>
                  </a:cubicBezTo>
                  <a:cubicBezTo>
                    <a:pt x="69" y="179"/>
                    <a:pt x="70" y="164"/>
                    <a:pt x="73" y="150"/>
                  </a:cubicBezTo>
                  <a:cubicBezTo>
                    <a:pt x="75" y="144"/>
                    <a:pt x="78" y="137"/>
                    <a:pt x="82" y="133"/>
                  </a:cubicBezTo>
                  <a:cubicBezTo>
                    <a:pt x="87" y="129"/>
                    <a:pt x="90" y="124"/>
                    <a:pt x="91" y="119"/>
                  </a:cubicBezTo>
                  <a:cubicBezTo>
                    <a:pt x="101" y="93"/>
                    <a:pt x="120" y="78"/>
                    <a:pt x="145" y="69"/>
                  </a:cubicBezTo>
                  <a:cubicBezTo>
                    <a:pt x="173" y="58"/>
                    <a:pt x="203" y="57"/>
                    <a:pt x="233" y="60"/>
                  </a:cubicBezTo>
                  <a:cubicBezTo>
                    <a:pt x="248" y="62"/>
                    <a:pt x="263" y="65"/>
                    <a:pt x="277" y="72"/>
                  </a:cubicBezTo>
                  <a:cubicBezTo>
                    <a:pt x="281" y="74"/>
                    <a:pt x="285" y="77"/>
                    <a:pt x="289" y="80"/>
                  </a:cubicBezTo>
                  <a:cubicBezTo>
                    <a:pt x="303" y="88"/>
                    <a:pt x="313" y="99"/>
                    <a:pt x="318" y="115"/>
                  </a:cubicBezTo>
                  <a:cubicBezTo>
                    <a:pt x="320" y="120"/>
                    <a:pt x="323" y="126"/>
                    <a:pt x="326" y="131"/>
                  </a:cubicBezTo>
                  <a:cubicBezTo>
                    <a:pt x="328" y="134"/>
                    <a:pt x="332" y="137"/>
                    <a:pt x="333" y="141"/>
                  </a:cubicBezTo>
                  <a:cubicBezTo>
                    <a:pt x="340" y="157"/>
                    <a:pt x="341" y="174"/>
                    <a:pt x="339" y="191"/>
                  </a:cubicBezTo>
                  <a:cubicBezTo>
                    <a:pt x="338" y="197"/>
                    <a:pt x="335" y="203"/>
                    <a:pt x="332" y="209"/>
                  </a:cubicBezTo>
                  <a:cubicBezTo>
                    <a:pt x="332" y="210"/>
                    <a:pt x="332" y="211"/>
                    <a:pt x="332" y="213"/>
                  </a:cubicBezTo>
                  <a:cubicBezTo>
                    <a:pt x="332" y="216"/>
                    <a:pt x="333" y="220"/>
                    <a:pt x="334" y="223"/>
                  </a:cubicBezTo>
                  <a:cubicBezTo>
                    <a:pt x="338" y="241"/>
                    <a:pt x="331" y="251"/>
                    <a:pt x="313" y="254"/>
                  </a:cubicBezTo>
                  <a:cubicBezTo>
                    <a:pt x="312" y="254"/>
                    <a:pt x="312" y="254"/>
                    <a:pt x="310" y="254"/>
                  </a:cubicBezTo>
                  <a:cubicBezTo>
                    <a:pt x="310" y="257"/>
                    <a:pt x="310" y="260"/>
                    <a:pt x="310" y="263"/>
                  </a:cubicBezTo>
                  <a:cubicBezTo>
                    <a:pt x="310" y="272"/>
                    <a:pt x="306" y="277"/>
                    <a:pt x="299" y="283"/>
                  </a:cubicBezTo>
                  <a:cubicBezTo>
                    <a:pt x="292" y="288"/>
                    <a:pt x="285" y="288"/>
                    <a:pt x="277" y="288"/>
                  </a:cubicBezTo>
                  <a:cubicBezTo>
                    <a:pt x="267" y="289"/>
                    <a:pt x="257" y="289"/>
                    <a:pt x="247" y="289"/>
                  </a:cubicBezTo>
                  <a:cubicBezTo>
                    <a:pt x="247" y="292"/>
                    <a:pt x="247" y="294"/>
                    <a:pt x="247" y="297"/>
                  </a:cubicBezTo>
                  <a:cubicBezTo>
                    <a:pt x="257" y="297"/>
                    <a:pt x="264" y="301"/>
                    <a:pt x="267" y="310"/>
                  </a:cubicBezTo>
                  <a:cubicBezTo>
                    <a:pt x="267" y="311"/>
                    <a:pt x="270" y="312"/>
                    <a:pt x="271" y="313"/>
                  </a:cubicBezTo>
                  <a:cubicBezTo>
                    <a:pt x="283" y="317"/>
                    <a:pt x="294" y="321"/>
                    <a:pt x="305" y="326"/>
                  </a:cubicBezTo>
                  <a:cubicBezTo>
                    <a:pt x="314" y="330"/>
                    <a:pt x="319" y="337"/>
                    <a:pt x="322" y="347"/>
                  </a:cubicBezTo>
                  <a:cubicBezTo>
                    <a:pt x="323" y="349"/>
                    <a:pt x="324" y="352"/>
                    <a:pt x="325" y="355"/>
                  </a:cubicBezTo>
                  <a:close/>
                  <a:moveTo>
                    <a:pt x="301" y="254"/>
                  </a:moveTo>
                  <a:cubicBezTo>
                    <a:pt x="289" y="254"/>
                    <a:pt x="277" y="254"/>
                    <a:pt x="265" y="254"/>
                  </a:cubicBezTo>
                  <a:cubicBezTo>
                    <a:pt x="265" y="257"/>
                    <a:pt x="265" y="259"/>
                    <a:pt x="265" y="261"/>
                  </a:cubicBezTo>
                  <a:cubicBezTo>
                    <a:pt x="264" y="269"/>
                    <a:pt x="260" y="273"/>
                    <a:pt x="252" y="273"/>
                  </a:cubicBezTo>
                  <a:cubicBezTo>
                    <a:pt x="224" y="273"/>
                    <a:pt x="196" y="273"/>
                    <a:pt x="168" y="273"/>
                  </a:cubicBezTo>
                  <a:cubicBezTo>
                    <a:pt x="164" y="273"/>
                    <a:pt x="160" y="273"/>
                    <a:pt x="158" y="271"/>
                  </a:cubicBezTo>
                  <a:cubicBezTo>
                    <a:pt x="154" y="269"/>
                    <a:pt x="150" y="266"/>
                    <a:pt x="150" y="263"/>
                  </a:cubicBezTo>
                  <a:cubicBezTo>
                    <a:pt x="149" y="250"/>
                    <a:pt x="150" y="236"/>
                    <a:pt x="151" y="223"/>
                  </a:cubicBezTo>
                  <a:cubicBezTo>
                    <a:pt x="151" y="219"/>
                    <a:pt x="154" y="216"/>
                    <a:pt x="159" y="216"/>
                  </a:cubicBezTo>
                  <a:cubicBezTo>
                    <a:pt x="189" y="216"/>
                    <a:pt x="219" y="216"/>
                    <a:pt x="250" y="216"/>
                  </a:cubicBezTo>
                  <a:cubicBezTo>
                    <a:pt x="257" y="216"/>
                    <a:pt x="263" y="221"/>
                    <a:pt x="265" y="229"/>
                  </a:cubicBezTo>
                  <a:cubicBezTo>
                    <a:pt x="265" y="231"/>
                    <a:pt x="265" y="233"/>
                    <a:pt x="266" y="235"/>
                  </a:cubicBezTo>
                  <a:cubicBezTo>
                    <a:pt x="278" y="235"/>
                    <a:pt x="289" y="235"/>
                    <a:pt x="300" y="235"/>
                  </a:cubicBezTo>
                  <a:cubicBezTo>
                    <a:pt x="300" y="207"/>
                    <a:pt x="300" y="179"/>
                    <a:pt x="300" y="151"/>
                  </a:cubicBezTo>
                  <a:cubicBezTo>
                    <a:pt x="300" y="122"/>
                    <a:pt x="277" y="102"/>
                    <a:pt x="252" y="96"/>
                  </a:cubicBezTo>
                  <a:cubicBezTo>
                    <a:pt x="226" y="90"/>
                    <a:pt x="199" y="91"/>
                    <a:pt x="173" y="93"/>
                  </a:cubicBezTo>
                  <a:cubicBezTo>
                    <a:pt x="155" y="94"/>
                    <a:pt x="141" y="102"/>
                    <a:pt x="127" y="113"/>
                  </a:cubicBezTo>
                  <a:cubicBezTo>
                    <a:pt x="116" y="122"/>
                    <a:pt x="111" y="134"/>
                    <a:pt x="110" y="148"/>
                  </a:cubicBezTo>
                  <a:cubicBezTo>
                    <a:pt x="109" y="170"/>
                    <a:pt x="109" y="192"/>
                    <a:pt x="108" y="215"/>
                  </a:cubicBezTo>
                  <a:cubicBezTo>
                    <a:pt x="108" y="231"/>
                    <a:pt x="108" y="247"/>
                    <a:pt x="109" y="263"/>
                  </a:cubicBezTo>
                  <a:cubicBezTo>
                    <a:pt x="110" y="272"/>
                    <a:pt x="116" y="279"/>
                    <a:pt x="126" y="280"/>
                  </a:cubicBezTo>
                  <a:cubicBezTo>
                    <a:pt x="130" y="281"/>
                    <a:pt x="134" y="281"/>
                    <a:pt x="138" y="281"/>
                  </a:cubicBezTo>
                  <a:cubicBezTo>
                    <a:pt x="185" y="281"/>
                    <a:pt x="231" y="281"/>
                    <a:pt x="277" y="281"/>
                  </a:cubicBezTo>
                  <a:cubicBezTo>
                    <a:pt x="295" y="281"/>
                    <a:pt x="302" y="273"/>
                    <a:pt x="301" y="254"/>
                  </a:cubicBezTo>
                  <a:close/>
                  <a:moveTo>
                    <a:pt x="126" y="324"/>
                  </a:moveTo>
                  <a:cubicBezTo>
                    <a:pt x="136" y="333"/>
                    <a:pt x="138" y="343"/>
                    <a:pt x="137" y="354"/>
                  </a:cubicBezTo>
                  <a:cubicBezTo>
                    <a:pt x="137" y="363"/>
                    <a:pt x="136" y="372"/>
                    <a:pt x="136" y="381"/>
                  </a:cubicBezTo>
                  <a:cubicBezTo>
                    <a:pt x="136" y="383"/>
                    <a:pt x="138" y="386"/>
                    <a:pt x="139" y="386"/>
                  </a:cubicBezTo>
                  <a:cubicBezTo>
                    <a:pt x="184" y="402"/>
                    <a:pt x="229" y="402"/>
                    <a:pt x="274" y="385"/>
                  </a:cubicBezTo>
                  <a:cubicBezTo>
                    <a:pt x="276" y="384"/>
                    <a:pt x="277" y="381"/>
                    <a:pt x="277" y="379"/>
                  </a:cubicBezTo>
                  <a:cubicBezTo>
                    <a:pt x="277" y="375"/>
                    <a:pt x="276" y="370"/>
                    <a:pt x="276" y="365"/>
                  </a:cubicBezTo>
                  <a:cubicBezTo>
                    <a:pt x="276" y="351"/>
                    <a:pt x="273" y="336"/>
                    <a:pt x="288" y="324"/>
                  </a:cubicBezTo>
                  <a:cubicBezTo>
                    <a:pt x="281" y="322"/>
                    <a:pt x="275" y="319"/>
                    <a:pt x="268" y="317"/>
                  </a:cubicBezTo>
                  <a:cubicBezTo>
                    <a:pt x="268" y="319"/>
                    <a:pt x="268" y="320"/>
                    <a:pt x="267" y="322"/>
                  </a:cubicBezTo>
                  <a:cubicBezTo>
                    <a:pt x="266" y="326"/>
                    <a:pt x="266" y="331"/>
                    <a:pt x="264" y="333"/>
                  </a:cubicBezTo>
                  <a:cubicBezTo>
                    <a:pt x="261" y="336"/>
                    <a:pt x="256" y="336"/>
                    <a:pt x="252" y="337"/>
                  </a:cubicBezTo>
                  <a:cubicBezTo>
                    <a:pt x="251" y="338"/>
                    <a:pt x="249" y="338"/>
                    <a:pt x="248" y="338"/>
                  </a:cubicBezTo>
                  <a:cubicBezTo>
                    <a:pt x="227" y="338"/>
                    <a:pt x="205" y="339"/>
                    <a:pt x="184" y="339"/>
                  </a:cubicBezTo>
                  <a:cubicBezTo>
                    <a:pt x="175" y="339"/>
                    <a:pt x="167" y="338"/>
                    <a:pt x="159" y="336"/>
                  </a:cubicBezTo>
                  <a:cubicBezTo>
                    <a:pt x="150" y="334"/>
                    <a:pt x="141" y="332"/>
                    <a:pt x="144" y="317"/>
                  </a:cubicBezTo>
                  <a:cubicBezTo>
                    <a:pt x="137" y="320"/>
                    <a:pt x="132" y="322"/>
                    <a:pt x="126" y="324"/>
                  </a:cubicBezTo>
                  <a:close/>
                  <a:moveTo>
                    <a:pt x="314" y="126"/>
                  </a:moveTo>
                  <a:cubicBezTo>
                    <a:pt x="312" y="110"/>
                    <a:pt x="304" y="97"/>
                    <a:pt x="290" y="88"/>
                  </a:cubicBezTo>
                  <a:cubicBezTo>
                    <a:pt x="283" y="83"/>
                    <a:pt x="275" y="79"/>
                    <a:pt x="268" y="75"/>
                  </a:cubicBezTo>
                  <a:cubicBezTo>
                    <a:pt x="264" y="73"/>
                    <a:pt x="260" y="72"/>
                    <a:pt x="255" y="71"/>
                  </a:cubicBezTo>
                  <a:cubicBezTo>
                    <a:pt x="242" y="69"/>
                    <a:pt x="228" y="67"/>
                    <a:pt x="215" y="66"/>
                  </a:cubicBezTo>
                  <a:cubicBezTo>
                    <a:pt x="183" y="63"/>
                    <a:pt x="153" y="69"/>
                    <a:pt x="125" y="86"/>
                  </a:cubicBezTo>
                  <a:cubicBezTo>
                    <a:pt x="110" y="95"/>
                    <a:pt x="100" y="109"/>
                    <a:pt x="94" y="126"/>
                  </a:cubicBezTo>
                  <a:cubicBezTo>
                    <a:pt x="104" y="128"/>
                    <a:pt x="103" y="128"/>
                    <a:pt x="108" y="121"/>
                  </a:cubicBezTo>
                  <a:cubicBezTo>
                    <a:pt x="119" y="104"/>
                    <a:pt x="134" y="92"/>
                    <a:pt x="154" y="87"/>
                  </a:cubicBezTo>
                  <a:cubicBezTo>
                    <a:pt x="188" y="79"/>
                    <a:pt x="223" y="79"/>
                    <a:pt x="257" y="87"/>
                  </a:cubicBezTo>
                  <a:cubicBezTo>
                    <a:pt x="276" y="92"/>
                    <a:pt x="291" y="104"/>
                    <a:pt x="302" y="121"/>
                  </a:cubicBezTo>
                  <a:cubicBezTo>
                    <a:pt x="305" y="127"/>
                    <a:pt x="308" y="129"/>
                    <a:pt x="314" y="126"/>
                  </a:cubicBezTo>
                  <a:close/>
                  <a:moveTo>
                    <a:pt x="210" y="333"/>
                  </a:moveTo>
                  <a:cubicBezTo>
                    <a:pt x="219" y="333"/>
                    <a:pt x="228" y="332"/>
                    <a:pt x="237" y="332"/>
                  </a:cubicBezTo>
                  <a:cubicBezTo>
                    <a:pt x="238" y="332"/>
                    <a:pt x="239" y="332"/>
                    <a:pt x="240" y="332"/>
                  </a:cubicBezTo>
                  <a:cubicBezTo>
                    <a:pt x="245" y="330"/>
                    <a:pt x="251" y="329"/>
                    <a:pt x="257" y="328"/>
                  </a:cubicBezTo>
                  <a:cubicBezTo>
                    <a:pt x="258" y="327"/>
                    <a:pt x="260" y="326"/>
                    <a:pt x="260" y="325"/>
                  </a:cubicBezTo>
                  <a:cubicBezTo>
                    <a:pt x="260" y="320"/>
                    <a:pt x="260" y="315"/>
                    <a:pt x="259" y="310"/>
                  </a:cubicBezTo>
                  <a:cubicBezTo>
                    <a:pt x="257" y="304"/>
                    <a:pt x="250" y="302"/>
                    <a:pt x="247" y="304"/>
                  </a:cubicBezTo>
                  <a:cubicBezTo>
                    <a:pt x="243" y="306"/>
                    <a:pt x="238" y="308"/>
                    <a:pt x="234" y="308"/>
                  </a:cubicBezTo>
                  <a:cubicBezTo>
                    <a:pt x="215" y="309"/>
                    <a:pt x="196" y="309"/>
                    <a:pt x="176" y="308"/>
                  </a:cubicBezTo>
                  <a:cubicBezTo>
                    <a:pt x="172" y="308"/>
                    <a:pt x="169" y="305"/>
                    <a:pt x="165" y="304"/>
                  </a:cubicBezTo>
                  <a:cubicBezTo>
                    <a:pt x="162" y="304"/>
                    <a:pt x="159" y="303"/>
                    <a:pt x="157" y="304"/>
                  </a:cubicBezTo>
                  <a:cubicBezTo>
                    <a:pt x="150" y="308"/>
                    <a:pt x="150" y="316"/>
                    <a:pt x="151" y="322"/>
                  </a:cubicBezTo>
                  <a:cubicBezTo>
                    <a:pt x="152" y="325"/>
                    <a:pt x="157" y="327"/>
                    <a:pt x="160" y="329"/>
                  </a:cubicBezTo>
                  <a:cubicBezTo>
                    <a:pt x="162" y="330"/>
                    <a:pt x="164" y="330"/>
                    <a:pt x="166" y="330"/>
                  </a:cubicBezTo>
                  <a:cubicBezTo>
                    <a:pt x="181" y="332"/>
                    <a:pt x="210" y="333"/>
                    <a:pt x="210" y="333"/>
                  </a:cubicBezTo>
                  <a:close/>
                  <a:moveTo>
                    <a:pt x="258" y="235"/>
                  </a:moveTo>
                  <a:cubicBezTo>
                    <a:pt x="259" y="227"/>
                    <a:pt x="255" y="222"/>
                    <a:pt x="247" y="222"/>
                  </a:cubicBezTo>
                  <a:cubicBezTo>
                    <a:pt x="219" y="221"/>
                    <a:pt x="191" y="221"/>
                    <a:pt x="163" y="221"/>
                  </a:cubicBezTo>
                  <a:cubicBezTo>
                    <a:pt x="158" y="221"/>
                    <a:pt x="157" y="224"/>
                    <a:pt x="156" y="228"/>
                  </a:cubicBezTo>
                  <a:cubicBezTo>
                    <a:pt x="156" y="237"/>
                    <a:pt x="156" y="245"/>
                    <a:pt x="156" y="253"/>
                  </a:cubicBezTo>
                  <a:cubicBezTo>
                    <a:pt x="156" y="264"/>
                    <a:pt x="158" y="267"/>
                    <a:pt x="169" y="267"/>
                  </a:cubicBezTo>
                  <a:cubicBezTo>
                    <a:pt x="196" y="267"/>
                    <a:pt x="224" y="267"/>
                    <a:pt x="251" y="267"/>
                  </a:cubicBezTo>
                  <a:cubicBezTo>
                    <a:pt x="252" y="267"/>
                    <a:pt x="253" y="267"/>
                    <a:pt x="254" y="267"/>
                  </a:cubicBezTo>
                  <a:cubicBezTo>
                    <a:pt x="258" y="265"/>
                    <a:pt x="258" y="261"/>
                    <a:pt x="258" y="258"/>
                  </a:cubicBezTo>
                  <a:cubicBezTo>
                    <a:pt x="258" y="254"/>
                    <a:pt x="256" y="253"/>
                    <a:pt x="253" y="253"/>
                  </a:cubicBezTo>
                  <a:cubicBezTo>
                    <a:pt x="240" y="253"/>
                    <a:pt x="227" y="253"/>
                    <a:pt x="214" y="253"/>
                  </a:cubicBezTo>
                  <a:cubicBezTo>
                    <a:pt x="213" y="253"/>
                    <a:pt x="211" y="254"/>
                    <a:pt x="210" y="255"/>
                  </a:cubicBezTo>
                  <a:cubicBezTo>
                    <a:pt x="202" y="264"/>
                    <a:pt x="183" y="266"/>
                    <a:pt x="173" y="259"/>
                  </a:cubicBezTo>
                  <a:cubicBezTo>
                    <a:pt x="171" y="257"/>
                    <a:pt x="170" y="254"/>
                    <a:pt x="168" y="252"/>
                  </a:cubicBezTo>
                  <a:cubicBezTo>
                    <a:pt x="167" y="250"/>
                    <a:pt x="165" y="249"/>
                    <a:pt x="163" y="247"/>
                  </a:cubicBezTo>
                  <a:cubicBezTo>
                    <a:pt x="162" y="246"/>
                    <a:pt x="161" y="245"/>
                    <a:pt x="160" y="245"/>
                  </a:cubicBezTo>
                  <a:cubicBezTo>
                    <a:pt x="161" y="244"/>
                    <a:pt x="162" y="243"/>
                    <a:pt x="164" y="242"/>
                  </a:cubicBezTo>
                  <a:cubicBezTo>
                    <a:pt x="165" y="241"/>
                    <a:pt x="167" y="241"/>
                    <a:pt x="168" y="239"/>
                  </a:cubicBezTo>
                  <a:cubicBezTo>
                    <a:pt x="172" y="232"/>
                    <a:pt x="178" y="228"/>
                    <a:pt x="186" y="227"/>
                  </a:cubicBezTo>
                  <a:cubicBezTo>
                    <a:pt x="195" y="226"/>
                    <a:pt x="206" y="223"/>
                    <a:pt x="212" y="234"/>
                  </a:cubicBezTo>
                  <a:cubicBezTo>
                    <a:pt x="212" y="234"/>
                    <a:pt x="214" y="235"/>
                    <a:pt x="215" y="235"/>
                  </a:cubicBezTo>
                  <a:cubicBezTo>
                    <a:pt x="229" y="235"/>
                    <a:pt x="243" y="235"/>
                    <a:pt x="258" y="235"/>
                  </a:cubicBezTo>
                  <a:close/>
                  <a:moveTo>
                    <a:pt x="308" y="134"/>
                  </a:moveTo>
                  <a:cubicBezTo>
                    <a:pt x="308" y="139"/>
                    <a:pt x="309" y="145"/>
                    <a:pt x="309" y="150"/>
                  </a:cubicBezTo>
                  <a:cubicBezTo>
                    <a:pt x="310" y="167"/>
                    <a:pt x="310" y="184"/>
                    <a:pt x="310" y="201"/>
                  </a:cubicBezTo>
                  <a:cubicBezTo>
                    <a:pt x="310" y="203"/>
                    <a:pt x="311" y="205"/>
                    <a:pt x="313" y="206"/>
                  </a:cubicBezTo>
                  <a:cubicBezTo>
                    <a:pt x="319" y="209"/>
                    <a:pt x="327" y="205"/>
                    <a:pt x="329" y="199"/>
                  </a:cubicBezTo>
                  <a:cubicBezTo>
                    <a:pt x="336" y="180"/>
                    <a:pt x="335" y="160"/>
                    <a:pt x="327" y="142"/>
                  </a:cubicBezTo>
                  <a:cubicBezTo>
                    <a:pt x="323" y="134"/>
                    <a:pt x="316" y="132"/>
                    <a:pt x="308" y="134"/>
                  </a:cubicBezTo>
                  <a:close/>
                  <a:moveTo>
                    <a:pt x="101" y="134"/>
                  </a:moveTo>
                  <a:cubicBezTo>
                    <a:pt x="93" y="132"/>
                    <a:pt x="86" y="135"/>
                    <a:pt x="83" y="143"/>
                  </a:cubicBezTo>
                  <a:cubicBezTo>
                    <a:pt x="76" y="161"/>
                    <a:pt x="74" y="180"/>
                    <a:pt x="81" y="198"/>
                  </a:cubicBezTo>
                  <a:cubicBezTo>
                    <a:pt x="81" y="200"/>
                    <a:pt x="82" y="203"/>
                    <a:pt x="84" y="203"/>
                  </a:cubicBezTo>
                  <a:cubicBezTo>
                    <a:pt x="88" y="204"/>
                    <a:pt x="93" y="205"/>
                    <a:pt x="98" y="206"/>
                  </a:cubicBezTo>
                  <a:cubicBezTo>
                    <a:pt x="98" y="206"/>
                    <a:pt x="100" y="200"/>
                    <a:pt x="100" y="197"/>
                  </a:cubicBezTo>
                  <a:cubicBezTo>
                    <a:pt x="100" y="176"/>
                    <a:pt x="101" y="155"/>
                    <a:pt x="101" y="134"/>
                  </a:cubicBezTo>
                  <a:close/>
                  <a:moveTo>
                    <a:pt x="170" y="288"/>
                  </a:moveTo>
                  <a:cubicBezTo>
                    <a:pt x="169" y="302"/>
                    <a:pt x="168" y="301"/>
                    <a:pt x="180" y="301"/>
                  </a:cubicBezTo>
                  <a:cubicBezTo>
                    <a:pt x="194" y="302"/>
                    <a:pt x="209" y="302"/>
                    <a:pt x="224" y="302"/>
                  </a:cubicBezTo>
                  <a:cubicBezTo>
                    <a:pt x="229" y="302"/>
                    <a:pt x="234" y="301"/>
                    <a:pt x="240" y="301"/>
                  </a:cubicBezTo>
                  <a:cubicBezTo>
                    <a:pt x="240" y="296"/>
                    <a:pt x="239" y="293"/>
                    <a:pt x="239" y="288"/>
                  </a:cubicBezTo>
                  <a:cubicBezTo>
                    <a:pt x="216" y="288"/>
                    <a:pt x="193" y="288"/>
                    <a:pt x="170" y="288"/>
                  </a:cubicBezTo>
                  <a:close/>
                  <a:moveTo>
                    <a:pt x="326" y="213"/>
                  </a:moveTo>
                  <a:cubicBezTo>
                    <a:pt x="325" y="213"/>
                    <a:pt x="325" y="213"/>
                    <a:pt x="324" y="213"/>
                  </a:cubicBezTo>
                  <a:cubicBezTo>
                    <a:pt x="324" y="214"/>
                    <a:pt x="322" y="215"/>
                    <a:pt x="322" y="217"/>
                  </a:cubicBezTo>
                  <a:cubicBezTo>
                    <a:pt x="322" y="219"/>
                    <a:pt x="323" y="221"/>
                    <a:pt x="323" y="223"/>
                  </a:cubicBezTo>
                  <a:cubicBezTo>
                    <a:pt x="324" y="236"/>
                    <a:pt x="320" y="241"/>
                    <a:pt x="307" y="242"/>
                  </a:cubicBezTo>
                  <a:cubicBezTo>
                    <a:pt x="282" y="242"/>
                    <a:pt x="257" y="242"/>
                    <a:pt x="233" y="242"/>
                  </a:cubicBezTo>
                  <a:cubicBezTo>
                    <a:pt x="227" y="242"/>
                    <a:pt x="221" y="241"/>
                    <a:pt x="215" y="241"/>
                  </a:cubicBezTo>
                  <a:cubicBezTo>
                    <a:pt x="214" y="242"/>
                    <a:pt x="213" y="243"/>
                    <a:pt x="211" y="244"/>
                  </a:cubicBezTo>
                  <a:cubicBezTo>
                    <a:pt x="213" y="245"/>
                    <a:pt x="213" y="246"/>
                    <a:pt x="215" y="247"/>
                  </a:cubicBezTo>
                  <a:cubicBezTo>
                    <a:pt x="216" y="247"/>
                    <a:pt x="218" y="247"/>
                    <a:pt x="219" y="247"/>
                  </a:cubicBezTo>
                  <a:cubicBezTo>
                    <a:pt x="247" y="247"/>
                    <a:pt x="276" y="247"/>
                    <a:pt x="304" y="247"/>
                  </a:cubicBezTo>
                  <a:cubicBezTo>
                    <a:pt x="309" y="247"/>
                    <a:pt x="313" y="247"/>
                    <a:pt x="317" y="246"/>
                  </a:cubicBezTo>
                  <a:cubicBezTo>
                    <a:pt x="324" y="244"/>
                    <a:pt x="327" y="241"/>
                    <a:pt x="327" y="233"/>
                  </a:cubicBezTo>
                  <a:cubicBezTo>
                    <a:pt x="327" y="226"/>
                    <a:pt x="327" y="220"/>
                    <a:pt x="326" y="213"/>
                  </a:cubicBezTo>
                  <a:close/>
                  <a:moveTo>
                    <a:pt x="191" y="256"/>
                  </a:moveTo>
                  <a:cubicBezTo>
                    <a:pt x="191" y="256"/>
                    <a:pt x="191" y="256"/>
                    <a:pt x="191" y="256"/>
                  </a:cubicBezTo>
                  <a:cubicBezTo>
                    <a:pt x="191" y="256"/>
                    <a:pt x="192" y="256"/>
                    <a:pt x="192" y="256"/>
                  </a:cubicBezTo>
                  <a:cubicBezTo>
                    <a:pt x="204" y="256"/>
                    <a:pt x="210" y="245"/>
                    <a:pt x="204" y="235"/>
                  </a:cubicBezTo>
                  <a:cubicBezTo>
                    <a:pt x="204" y="234"/>
                    <a:pt x="202" y="233"/>
                    <a:pt x="201" y="233"/>
                  </a:cubicBezTo>
                  <a:cubicBezTo>
                    <a:pt x="194" y="232"/>
                    <a:pt x="186" y="232"/>
                    <a:pt x="179" y="236"/>
                  </a:cubicBezTo>
                  <a:cubicBezTo>
                    <a:pt x="175" y="238"/>
                    <a:pt x="173" y="242"/>
                    <a:pt x="174" y="247"/>
                  </a:cubicBezTo>
                  <a:cubicBezTo>
                    <a:pt x="175" y="251"/>
                    <a:pt x="177" y="254"/>
                    <a:pt x="182" y="255"/>
                  </a:cubicBezTo>
                  <a:cubicBezTo>
                    <a:pt x="185" y="256"/>
                    <a:pt x="188" y="256"/>
                    <a:pt x="191" y="256"/>
                  </a:cubicBezTo>
                  <a:close/>
                  <a:moveTo>
                    <a:pt x="99" y="346"/>
                  </a:moveTo>
                  <a:cubicBezTo>
                    <a:pt x="97" y="352"/>
                    <a:pt x="96" y="355"/>
                    <a:pt x="95" y="359"/>
                  </a:cubicBezTo>
                  <a:cubicBezTo>
                    <a:pt x="95" y="361"/>
                    <a:pt x="95" y="363"/>
                    <a:pt x="97" y="364"/>
                  </a:cubicBezTo>
                  <a:cubicBezTo>
                    <a:pt x="105" y="371"/>
                    <a:pt x="115" y="375"/>
                    <a:pt x="127" y="372"/>
                  </a:cubicBezTo>
                  <a:cubicBezTo>
                    <a:pt x="128" y="372"/>
                    <a:pt x="130" y="370"/>
                    <a:pt x="130" y="369"/>
                  </a:cubicBezTo>
                  <a:cubicBezTo>
                    <a:pt x="130" y="364"/>
                    <a:pt x="130" y="358"/>
                    <a:pt x="130" y="353"/>
                  </a:cubicBezTo>
                  <a:cubicBezTo>
                    <a:pt x="118" y="358"/>
                    <a:pt x="108" y="356"/>
                    <a:pt x="99" y="346"/>
                  </a:cubicBezTo>
                  <a:close/>
                  <a:moveTo>
                    <a:pt x="283" y="353"/>
                  </a:moveTo>
                  <a:cubicBezTo>
                    <a:pt x="283" y="358"/>
                    <a:pt x="283" y="363"/>
                    <a:pt x="283" y="368"/>
                  </a:cubicBezTo>
                  <a:cubicBezTo>
                    <a:pt x="284" y="370"/>
                    <a:pt x="286" y="372"/>
                    <a:pt x="288" y="372"/>
                  </a:cubicBezTo>
                  <a:cubicBezTo>
                    <a:pt x="300" y="376"/>
                    <a:pt x="308" y="368"/>
                    <a:pt x="317" y="362"/>
                  </a:cubicBezTo>
                  <a:cubicBezTo>
                    <a:pt x="318" y="361"/>
                    <a:pt x="318" y="360"/>
                    <a:pt x="318" y="359"/>
                  </a:cubicBezTo>
                  <a:cubicBezTo>
                    <a:pt x="317" y="355"/>
                    <a:pt x="316" y="351"/>
                    <a:pt x="315" y="347"/>
                  </a:cubicBezTo>
                  <a:cubicBezTo>
                    <a:pt x="305" y="356"/>
                    <a:pt x="295" y="358"/>
                    <a:pt x="283" y="353"/>
                  </a:cubicBezTo>
                  <a:close/>
                  <a:moveTo>
                    <a:pt x="312" y="341"/>
                  </a:moveTo>
                  <a:cubicBezTo>
                    <a:pt x="308" y="337"/>
                    <a:pt x="304" y="334"/>
                    <a:pt x="299" y="331"/>
                  </a:cubicBezTo>
                  <a:cubicBezTo>
                    <a:pt x="295" y="327"/>
                    <a:pt x="291" y="329"/>
                    <a:pt x="288" y="333"/>
                  </a:cubicBezTo>
                  <a:cubicBezTo>
                    <a:pt x="283" y="337"/>
                    <a:pt x="282" y="346"/>
                    <a:pt x="284" y="349"/>
                  </a:cubicBezTo>
                  <a:cubicBezTo>
                    <a:pt x="285" y="349"/>
                    <a:pt x="286" y="350"/>
                    <a:pt x="287" y="350"/>
                  </a:cubicBezTo>
                  <a:cubicBezTo>
                    <a:pt x="296" y="353"/>
                    <a:pt x="305" y="350"/>
                    <a:pt x="312" y="341"/>
                  </a:cubicBezTo>
                  <a:close/>
                  <a:moveTo>
                    <a:pt x="102" y="341"/>
                  </a:moveTo>
                  <a:cubicBezTo>
                    <a:pt x="102" y="341"/>
                    <a:pt x="102" y="342"/>
                    <a:pt x="102" y="343"/>
                  </a:cubicBezTo>
                  <a:cubicBezTo>
                    <a:pt x="106" y="346"/>
                    <a:pt x="111" y="349"/>
                    <a:pt x="115" y="350"/>
                  </a:cubicBezTo>
                  <a:cubicBezTo>
                    <a:pt x="120" y="351"/>
                    <a:pt x="125" y="350"/>
                    <a:pt x="129" y="348"/>
                  </a:cubicBezTo>
                  <a:cubicBezTo>
                    <a:pt x="133" y="347"/>
                    <a:pt x="130" y="337"/>
                    <a:pt x="126" y="332"/>
                  </a:cubicBezTo>
                  <a:cubicBezTo>
                    <a:pt x="122" y="329"/>
                    <a:pt x="118" y="328"/>
                    <a:pt x="114" y="331"/>
                  </a:cubicBezTo>
                  <a:cubicBezTo>
                    <a:pt x="110" y="334"/>
                    <a:pt x="106" y="337"/>
                    <a:pt x="102" y="341"/>
                  </a:cubicBezTo>
                  <a:close/>
                  <a:moveTo>
                    <a:pt x="316" y="215"/>
                  </a:moveTo>
                  <a:cubicBezTo>
                    <a:pt x="314" y="215"/>
                    <a:pt x="312" y="215"/>
                    <a:pt x="310" y="215"/>
                  </a:cubicBezTo>
                  <a:cubicBezTo>
                    <a:pt x="310" y="222"/>
                    <a:pt x="310" y="228"/>
                    <a:pt x="310" y="235"/>
                  </a:cubicBezTo>
                  <a:cubicBezTo>
                    <a:pt x="318" y="234"/>
                    <a:pt x="319" y="230"/>
                    <a:pt x="316" y="215"/>
                  </a:cubicBezTo>
                  <a:close/>
                  <a:moveTo>
                    <a:pt x="129" y="382"/>
                  </a:moveTo>
                  <a:cubicBezTo>
                    <a:pt x="129" y="380"/>
                    <a:pt x="129" y="378"/>
                    <a:pt x="129" y="375"/>
                  </a:cubicBezTo>
                  <a:cubicBezTo>
                    <a:pt x="126" y="376"/>
                    <a:pt x="123" y="376"/>
                    <a:pt x="120" y="377"/>
                  </a:cubicBezTo>
                  <a:cubicBezTo>
                    <a:pt x="120" y="377"/>
                    <a:pt x="120" y="378"/>
                    <a:pt x="120" y="378"/>
                  </a:cubicBezTo>
                  <a:cubicBezTo>
                    <a:pt x="123" y="379"/>
                    <a:pt x="126" y="381"/>
                    <a:pt x="129" y="38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iṧḻíḓé">
              <a:extLst>
                <a:ext uri="{FF2B5EF4-FFF2-40B4-BE49-F238E27FC236}">
                  <a16:creationId xmlns:a16="http://schemas.microsoft.com/office/drawing/2014/main" id="{9DE5CA6B-46FA-4B7C-B969-DC96199151FC}"/>
                </a:ext>
              </a:extLst>
            </p:cNvPr>
            <p:cNvSpPr/>
            <p:nvPr/>
          </p:nvSpPr>
          <p:spPr bwMode="auto">
            <a:xfrm>
              <a:off x="4602163" y="1820863"/>
              <a:ext cx="1171575" cy="987425"/>
            </a:xfrm>
            <a:custGeom>
              <a:avLst/>
              <a:gdLst>
                <a:gd name="T0" fmla="*/ 325 w 417"/>
                <a:gd name="T1" fmla="*/ 350 h 352"/>
                <a:gd name="T2" fmla="*/ 322 w 417"/>
                <a:gd name="T3" fmla="*/ 342 h 352"/>
                <a:gd name="T4" fmla="*/ 305 w 417"/>
                <a:gd name="T5" fmla="*/ 321 h 352"/>
                <a:gd name="T6" fmla="*/ 271 w 417"/>
                <a:gd name="T7" fmla="*/ 308 h 352"/>
                <a:gd name="T8" fmla="*/ 267 w 417"/>
                <a:gd name="T9" fmla="*/ 305 h 352"/>
                <a:gd name="T10" fmla="*/ 247 w 417"/>
                <a:gd name="T11" fmla="*/ 292 h 352"/>
                <a:gd name="T12" fmla="*/ 247 w 417"/>
                <a:gd name="T13" fmla="*/ 284 h 352"/>
                <a:gd name="T14" fmla="*/ 277 w 417"/>
                <a:gd name="T15" fmla="*/ 283 h 352"/>
                <a:gd name="T16" fmla="*/ 299 w 417"/>
                <a:gd name="T17" fmla="*/ 278 h 352"/>
                <a:gd name="T18" fmla="*/ 310 w 417"/>
                <a:gd name="T19" fmla="*/ 258 h 352"/>
                <a:gd name="T20" fmla="*/ 310 w 417"/>
                <a:gd name="T21" fmla="*/ 249 h 352"/>
                <a:gd name="T22" fmla="*/ 313 w 417"/>
                <a:gd name="T23" fmla="*/ 249 h 352"/>
                <a:gd name="T24" fmla="*/ 334 w 417"/>
                <a:gd name="T25" fmla="*/ 218 h 352"/>
                <a:gd name="T26" fmla="*/ 332 w 417"/>
                <a:gd name="T27" fmla="*/ 208 h 352"/>
                <a:gd name="T28" fmla="*/ 332 w 417"/>
                <a:gd name="T29" fmla="*/ 204 h 352"/>
                <a:gd name="T30" fmla="*/ 339 w 417"/>
                <a:gd name="T31" fmla="*/ 186 h 352"/>
                <a:gd name="T32" fmla="*/ 333 w 417"/>
                <a:gd name="T33" fmla="*/ 136 h 352"/>
                <a:gd name="T34" fmla="*/ 326 w 417"/>
                <a:gd name="T35" fmla="*/ 126 h 352"/>
                <a:gd name="T36" fmla="*/ 318 w 417"/>
                <a:gd name="T37" fmla="*/ 110 h 352"/>
                <a:gd name="T38" fmla="*/ 289 w 417"/>
                <a:gd name="T39" fmla="*/ 75 h 352"/>
                <a:gd name="T40" fmla="*/ 277 w 417"/>
                <a:gd name="T41" fmla="*/ 67 h 352"/>
                <a:gd name="T42" fmla="*/ 233 w 417"/>
                <a:gd name="T43" fmla="*/ 55 h 352"/>
                <a:gd name="T44" fmla="*/ 145 w 417"/>
                <a:gd name="T45" fmla="*/ 64 h 352"/>
                <a:gd name="T46" fmla="*/ 91 w 417"/>
                <a:gd name="T47" fmla="*/ 114 h 352"/>
                <a:gd name="T48" fmla="*/ 82 w 417"/>
                <a:gd name="T49" fmla="*/ 128 h 352"/>
                <a:gd name="T50" fmla="*/ 73 w 417"/>
                <a:gd name="T51" fmla="*/ 145 h 352"/>
                <a:gd name="T52" fmla="*/ 71 w 417"/>
                <a:gd name="T53" fmla="*/ 188 h 352"/>
                <a:gd name="T54" fmla="*/ 95 w 417"/>
                <a:gd name="T55" fmla="*/ 210 h 352"/>
                <a:gd name="T56" fmla="*/ 100 w 417"/>
                <a:gd name="T57" fmla="*/ 210 h 352"/>
                <a:gd name="T58" fmla="*/ 100 w 417"/>
                <a:gd name="T59" fmla="*/ 230 h 352"/>
                <a:gd name="T60" fmla="*/ 101 w 417"/>
                <a:gd name="T61" fmla="*/ 261 h 352"/>
                <a:gd name="T62" fmla="*/ 121 w 417"/>
                <a:gd name="T63" fmla="*/ 281 h 352"/>
                <a:gd name="T64" fmla="*/ 153 w 417"/>
                <a:gd name="T65" fmla="*/ 283 h 352"/>
                <a:gd name="T66" fmla="*/ 162 w 417"/>
                <a:gd name="T67" fmla="*/ 283 h 352"/>
                <a:gd name="T68" fmla="*/ 162 w 417"/>
                <a:gd name="T69" fmla="*/ 292 h 352"/>
                <a:gd name="T70" fmla="*/ 145 w 417"/>
                <a:gd name="T71" fmla="*/ 305 h 352"/>
                <a:gd name="T72" fmla="*/ 142 w 417"/>
                <a:gd name="T73" fmla="*/ 308 h 352"/>
                <a:gd name="T74" fmla="*/ 115 w 417"/>
                <a:gd name="T75" fmla="*/ 318 h 352"/>
                <a:gd name="T76" fmla="*/ 89 w 417"/>
                <a:gd name="T77" fmla="*/ 348 h 352"/>
                <a:gd name="T78" fmla="*/ 88 w 417"/>
                <a:gd name="T79" fmla="*/ 352 h 352"/>
                <a:gd name="T80" fmla="*/ 14 w 417"/>
                <a:gd name="T81" fmla="*/ 166 h 352"/>
                <a:gd name="T82" fmla="*/ 194 w 417"/>
                <a:gd name="T83" fmla="*/ 6 h 352"/>
                <a:gd name="T84" fmla="*/ 389 w 417"/>
                <a:gd name="T85" fmla="*/ 140 h 352"/>
                <a:gd name="T86" fmla="*/ 325 w 417"/>
                <a:gd name="T87" fmla="*/ 35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7" h="352">
                  <a:moveTo>
                    <a:pt x="325" y="350"/>
                  </a:moveTo>
                  <a:cubicBezTo>
                    <a:pt x="324" y="347"/>
                    <a:pt x="323" y="344"/>
                    <a:pt x="322" y="342"/>
                  </a:cubicBezTo>
                  <a:cubicBezTo>
                    <a:pt x="319" y="332"/>
                    <a:pt x="314" y="325"/>
                    <a:pt x="305" y="321"/>
                  </a:cubicBezTo>
                  <a:cubicBezTo>
                    <a:pt x="294" y="316"/>
                    <a:pt x="283" y="312"/>
                    <a:pt x="271" y="308"/>
                  </a:cubicBezTo>
                  <a:cubicBezTo>
                    <a:pt x="270" y="307"/>
                    <a:pt x="267" y="306"/>
                    <a:pt x="267" y="305"/>
                  </a:cubicBezTo>
                  <a:cubicBezTo>
                    <a:pt x="264" y="296"/>
                    <a:pt x="257" y="292"/>
                    <a:pt x="247" y="292"/>
                  </a:cubicBezTo>
                  <a:cubicBezTo>
                    <a:pt x="247" y="289"/>
                    <a:pt x="247" y="287"/>
                    <a:pt x="247" y="284"/>
                  </a:cubicBezTo>
                  <a:cubicBezTo>
                    <a:pt x="257" y="284"/>
                    <a:pt x="267" y="284"/>
                    <a:pt x="277" y="283"/>
                  </a:cubicBezTo>
                  <a:cubicBezTo>
                    <a:pt x="285" y="283"/>
                    <a:pt x="292" y="283"/>
                    <a:pt x="299" y="278"/>
                  </a:cubicBezTo>
                  <a:cubicBezTo>
                    <a:pt x="306" y="272"/>
                    <a:pt x="310" y="267"/>
                    <a:pt x="310" y="258"/>
                  </a:cubicBezTo>
                  <a:cubicBezTo>
                    <a:pt x="310" y="255"/>
                    <a:pt x="310" y="252"/>
                    <a:pt x="310" y="249"/>
                  </a:cubicBezTo>
                  <a:cubicBezTo>
                    <a:pt x="312" y="249"/>
                    <a:pt x="312" y="249"/>
                    <a:pt x="313" y="249"/>
                  </a:cubicBezTo>
                  <a:cubicBezTo>
                    <a:pt x="331" y="246"/>
                    <a:pt x="338" y="236"/>
                    <a:pt x="334" y="218"/>
                  </a:cubicBezTo>
                  <a:cubicBezTo>
                    <a:pt x="333" y="215"/>
                    <a:pt x="332" y="211"/>
                    <a:pt x="332" y="208"/>
                  </a:cubicBezTo>
                  <a:cubicBezTo>
                    <a:pt x="332" y="206"/>
                    <a:pt x="332" y="205"/>
                    <a:pt x="332" y="204"/>
                  </a:cubicBezTo>
                  <a:cubicBezTo>
                    <a:pt x="335" y="198"/>
                    <a:pt x="338" y="192"/>
                    <a:pt x="339" y="186"/>
                  </a:cubicBezTo>
                  <a:cubicBezTo>
                    <a:pt x="341" y="169"/>
                    <a:pt x="340" y="152"/>
                    <a:pt x="333" y="136"/>
                  </a:cubicBezTo>
                  <a:cubicBezTo>
                    <a:pt x="332" y="132"/>
                    <a:pt x="328" y="129"/>
                    <a:pt x="326" y="126"/>
                  </a:cubicBezTo>
                  <a:cubicBezTo>
                    <a:pt x="323" y="121"/>
                    <a:pt x="320" y="115"/>
                    <a:pt x="318" y="110"/>
                  </a:cubicBezTo>
                  <a:cubicBezTo>
                    <a:pt x="313" y="94"/>
                    <a:pt x="303" y="83"/>
                    <a:pt x="289" y="75"/>
                  </a:cubicBezTo>
                  <a:cubicBezTo>
                    <a:pt x="285" y="72"/>
                    <a:pt x="281" y="69"/>
                    <a:pt x="277" y="67"/>
                  </a:cubicBezTo>
                  <a:cubicBezTo>
                    <a:pt x="263" y="60"/>
                    <a:pt x="248" y="57"/>
                    <a:pt x="233" y="55"/>
                  </a:cubicBezTo>
                  <a:cubicBezTo>
                    <a:pt x="203" y="52"/>
                    <a:pt x="173" y="53"/>
                    <a:pt x="145" y="64"/>
                  </a:cubicBezTo>
                  <a:cubicBezTo>
                    <a:pt x="120" y="73"/>
                    <a:pt x="101" y="88"/>
                    <a:pt x="91" y="114"/>
                  </a:cubicBezTo>
                  <a:cubicBezTo>
                    <a:pt x="90" y="119"/>
                    <a:pt x="87" y="124"/>
                    <a:pt x="82" y="128"/>
                  </a:cubicBezTo>
                  <a:cubicBezTo>
                    <a:pt x="78" y="132"/>
                    <a:pt x="75" y="139"/>
                    <a:pt x="73" y="145"/>
                  </a:cubicBezTo>
                  <a:cubicBezTo>
                    <a:pt x="70" y="159"/>
                    <a:pt x="69" y="174"/>
                    <a:pt x="71" y="188"/>
                  </a:cubicBezTo>
                  <a:cubicBezTo>
                    <a:pt x="74" y="203"/>
                    <a:pt x="80" y="209"/>
                    <a:pt x="95" y="210"/>
                  </a:cubicBezTo>
                  <a:cubicBezTo>
                    <a:pt x="96" y="210"/>
                    <a:pt x="98" y="210"/>
                    <a:pt x="100" y="210"/>
                  </a:cubicBezTo>
                  <a:cubicBezTo>
                    <a:pt x="100" y="217"/>
                    <a:pt x="100" y="223"/>
                    <a:pt x="100" y="230"/>
                  </a:cubicBezTo>
                  <a:cubicBezTo>
                    <a:pt x="100" y="240"/>
                    <a:pt x="100" y="250"/>
                    <a:pt x="101" y="261"/>
                  </a:cubicBezTo>
                  <a:cubicBezTo>
                    <a:pt x="102" y="272"/>
                    <a:pt x="109" y="280"/>
                    <a:pt x="121" y="281"/>
                  </a:cubicBezTo>
                  <a:cubicBezTo>
                    <a:pt x="132" y="282"/>
                    <a:pt x="142" y="283"/>
                    <a:pt x="153" y="283"/>
                  </a:cubicBezTo>
                  <a:cubicBezTo>
                    <a:pt x="156" y="283"/>
                    <a:pt x="158" y="283"/>
                    <a:pt x="162" y="283"/>
                  </a:cubicBezTo>
                  <a:cubicBezTo>
                    <a:pt x="162" y="286"/>
                    <a:pt x="162" y="289"/>
                    <a:pt x="162" y="292"/>
                  </a:cubicBezTo>
                  <a:cubicBezTo>
                    <a:pt x="154" y="293"/>
                    <a:pt x="147" y="296"/>
                    <a:pt x="145" y="305"/>
                  </a:cubicBezTo>
                  <a:cubicBezTo>
                    <a:pt x="145" y="306"/>
                    <a:pt x="143" y="307"/>
                    <a:pt x="142" y="308"/>
                  </a:cubicBezTo>
                  <a:cubicBezTo>
                    <a:pt x="133" y="311"/>
                    <a:pt x="124" y="314"/>
                    <a:pt x="115" y="318"/>
                  </a:cubicBezTo>
                  <a:cubicBezTo>
                    <a:pt x="101" y="323"/>
                    <a:pt x="93" y="333"/>
                    <a:pt x="89" y="348"/>
                  </a:cubicBezTo>
                  <a:cubicBezTo>
                    <a:pt x="89" y="349"/>
                    <a:pt x="88" y="351"/>
                    <a:pt x="88" y="352"/>
                  </a:cubicBezTo>
                  <a:cubicBezTo>
                    <a:pt x="42" y="321"/>
                    <a:pt x="0" y="248"/>
                    <a:pt x="14" y="166"/>
                  </a:cubicBezTo>
                  <a:cubicBezTo>
                    <a:pt x="31" y="77"/>
                    <a:pt x="103" y="13"/>
                    <a:pt x="194" y="6"/>
                  </a:cubicBezTo>
                  <a:cubicBezTo>
                    <a:pt x="280" y="0"/>
                    <a:pt x="362" y="56"/>
                    <a:pt x="389" y="140"/>
                  </a:cubicBezTo>
                  <a:cubicBezTo>
                    <a:pt x="417" y="226"/>
                    <a:pt x="380" y="309"/>
                    <a:pt x="325" y="3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îsḷïḑe">
              <a:extLst>
                <a:ext uri="{FF2B5EF4-FFF2-40B4-BE49-F238E27FC236}">
                  <a16:creationId xmlns:a16="http://schemas.microsoft.com/office/drawing/2014/main" id="{55D1241B-11C2-412C-8413-7B0114A39023}"/>
                </a:ext>
              </a:extLst>
            </p:cNvPr>
            <p:cNvSpPr/>
            <p:nvPr/>
          </p:nvSpPr>
          <p:spPr bwMode="auto">
            <a:xfrm>
              <a:off x="4905376" y="2060575"/>
              <a:ext cx="544513" cy="534988"/>
            </a:xfrm>
            <a:custGeom>
              <a:avLst/>
              <a:gdLst>
                <a:gd name="T0" fmla="*/ 193 w 194"/>
                <a:gd name="T1" fmla="*/ 164 h 191"/>
                <a:gd name="T2" fmla="*/ 169 w 194"/>
                <a:gd name="T3" fmla="*/ 191 h 191"/>
                <a:gd name="T4" fmla="*/ 30 w 194"/>
                <a:gd name="T5" fmla="*/ 191 h 191"/>
                <a:gd name="T6" fmla="*/ 18 w 194"/>
                <a:gd name="T7" fmla="*/ 190 h 191"/>
                <a:gd name="T8" fmla="*/ 1 w 194"/>
                <a:gd name="T9" fmla="*/ 173 h 191"/>
                <a:gd name="T10" fmla="*/ 0 w 194"/>
                <a:gd name="T11" fmla="*/ 125 h 191"/>
                <a:gd name="T12" fmla="*/ 2 w 194"/>
                <a:gd name="T13" fmla="*/ 58 h 191"/>
                <a:gd name="T14" fmla="*/ 19 w 194"/>
                <a:gd name="T15" fmla="*/ 23 h 191"/>
                <a:gd name="T16" fmla="*/ 65 w 194"/>
                <a:gd name="T17" fmla="*/ 3 h 191"/>
                <a:gd name="T18" fmla="*/ 144 w 194"/>
                <a:gd name="T19" fmla="*/ 6 h 191"/>
                <a:gd name="T20" fmla="*/ 192 w 194"/>
                <a:gd name="T21" fmla="*/ 61 h 191"/>
                <a:gd name="T22" fmla="*/ 192 w 194"/>
                <a:gd name="T23" fmla="*/ 145 h 191"/>
                <a:gd name="T24" fmla="*/ 158 w 194"/>
                <a:gd name="T25" fmla="*/ 145 h 191"/>
                <a:gd name="T26" fmla="*/ 157 w 194"/>
                <a:gd name="T27" fmla="*/ 139 h 191"/>
                <a:gd name="T28" fmla="*/ 142 w 194"/>
                <a:gd name="T29" fmla="*/ 126 h 191"/>
                <a:gd name="T30" fmla="*/ 51 w 194"/>
                <a:gd name="T31" fmla="*/ 126 h 191"/>
                <a:gd name="T32" fmla="*/ 43 w 194"/>
                <a:gd name="T33" fmla="*/ 133 h 191"/>
                <a:gd name="T34" fmla="*/ 42 w 194"/>
                <a:gd name="T35" fmla="*/ 173 h 191"/>
                <a:gd name="T36" fmla="*/ 50 w 194"/>
                <a:gd name="T37" fmla="*/ 181 h 191"/>
                <a:gd name="T38" fmla="*/ 60 w 194"/>
                <a:gd name="T39" fmla="*/ 183 h 191"/>
                <a:gd name="T40" fmla="*/ 144 w 194"/>
                <a:gd name="T41" fmla="*/ 183 h 191"/>
                <a:gd name="T42" fmla="*/ 157 w 194"/>
                <a:gd name="T43" fmla="*/ 171 h 191"/>
                <a:gd name="T44" fmla="*/ 157 w 194"/>
                <a:gd name="T45" fmla="*/ 164 h 191"/>
                <a:gd name="T46" fmla="*/ 193 w 194"/>
                <a:gd name="T47" fmla="*/ 164 h 191"/>
                <a:gd name="T48" fmla="*/ 101 w 194"/>
                <a:gd name="T49" fmla="*/ 112 h 191"/>
                <a:gd name="T50" fmla="*/ 167 w 194"/>
                <a:gd name="T51" fmla="*/ 109 h 191"/>
                <a:gd name="T52" fmla="*/ 169 w 194"/>
                <a:gd name="T53" fmla="*/ 108 h 191"/>
                <a:gd name="T54" fmla="*/ 183 w 194"/>
                <a:gd name="T55" fmla="*/ 94 h 191"/>
                <a:gd name="T56" fmla="*/ 183 w 194"/>
                <a:gd name="T57" fmla="*/ 66 h 191"/>
                <a:gd name="T58" fmla="*/ 162 w 194"/>
                <a:gd name="T59" fmla="*/ 44 h 191"/>
                <a:gd name="T60" fmla="*/ 67 w 194"/>
                <a:gd name="T61" fmla="*/ 45 h 191"/>
                <a:gd name="T62" fmla="*/ 29 w 194"/>
                <a:gd name="T63" fmla="*/ 46 h 191"/>
                <a:gd name="T64" fmla="*/ 15 w 194"/>
                <a:gd name="T65" fmla="*/ 59 h 191"/>
                <a:gd name="T66" fmla="*/ 15 w 194"/>
                <a:gd name="T67" fmla="*/ 91 h 191"/>
                <a:gd name="T68" fmla="*/ 36 w 194"/>
                <a:gd name="T69" fmla="*/ 112 h 191"/>
                <a:gd name="T70" fmla="*/ 101 w 194"/>
                <a:gd name="T71" fmla="*/ 11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4" h="191">
                  <a:moveTo>
                    <a:pt x="193" y="164"/>
                  </a:moveTo>
                  <a:cubicBezTo>
                    <a:pt x="194" y="183"/>
                    <a:pt x="187" y="191"/>
                    <a:pt x="169" y="191"/>
                  </a:cubicBezTo>
                  <a:cubicBezTo>
                    <a:pt x="123" y="191"/>
                    <a:pt x="77" y="191"/>
                    <a:pt x="30" y="191"/>
                  </a:cubicBezTo>
                  <a:cubicBezTo>
                    <a:pt x="26" y="191"/>
                    <a:pt x="22" y="191"/>
                    <a:pt x="18" y="190"/>
                  </a:cubicBezTo>
                  <a:cubicBezTo>
                    <a:pt x="8" y="189"/>
                    <a:pt x="2" y="182"/>
                    <a:pt x="1" y="173"/>
                  </a:cubicBezTo>
                  <a:cubicBezTo>
                    <a:pt x="0" y="157"/>
                    <a:pt x="0" y="141"/>
                    <a:pt x="0" y="125"/>
                  </a:cubicBezTo>
                  <a:cubicBezTo>
                    <a:pt x="1" y="102"/>
                    <a:pt x="1" y="80"/>
                    <a:pt x="2" y="58"/>
                  </a:cubicBezTo>
                  <a:cubicBezTo>
                    <a:pt x="3" y="44"/>
                    <a:pt x="8" y="32"/>
                    <a:pt x="19" y="23"/>
                  </a:cubicBezTo>
                  <a:cubicBezTo>
                    <a:pt x="33" y="12"/>
                    <a:pt x="47" y="4"/>
                    <a:pt x="65" y="3"/>
                  </a:cubicBezTo>
                  <a:cubicBezTo>
                    <a:pt x="91" y="1"/>
                    <a:pt x="118" y="0"/>
                    <a:pt x="144" y="6"/>
                  </a:cubicBezTo>
                  <a:cubicBezTo>
                    <a:pt x="169" y="12"/>
                    <a:pt x="192" y="32"/>
                    <a:pt x="192" y="61"/>
                  </a:cubicBezTo>
                  <a:cubicBezTo>
                    <a:pt x="192" y="89"/>
                    <a:pt x="192" y="117"/>
                    <a:pt x="192" y="145"/>
                  </a:cubicBezTo>
                  <a:cubicBezTo>
                    <a:pt x="181" y="145"/>
                    <a:pt x="170" y="145"/>
                    <a:pt x="158" y="145"/>
                  </a:cubicBezTo>
                  <a:cubicBezTo>
                    <a:pt x="157" y="143"/>
                    <a:pt x="157" y="141"/>
                    <a:pt x="157" y="139"/>
                  </a:cubicBezTo>
                  <a:cubicBezTo>
                    <a:pt x="155" y="131"/>
                    <a:pt x="149" y="126"/>
                    <a:pt x="142" y="126"/>
                  </a:cubicBezTo>
                  <a:cubicBezTo>
                    <a:pt x="111" y="126"/>
                    <a:pt x="81" y="126"/>
                    <a:pt x="51" y="126"/>
                  </a:cubicBezTo>
                  <a:cubicBezTo>
                    <a:pt x="46" y="126"/>
                    <a:pt x="43" y="129"/>
                    <a:pt x="43" y="133"/>
                  </a:cubicBezTo>
                  <a:cubicBezTo>
                    <a:pt x="42" y="146"/>
                    <a:pt x="41" y="160"/>
                    <a:pt x="42" y="173"/>
                  </a:cubicBezTo>
                  <a:cubicBezTo>
                    <a:pt x="42" y="176"/>
                    <a:pt x="46" y="179"/>
                    <a:pt x="50" y="181"/>
                  </a:cubicBezTo>
                  <a:cubicBezTo>
                    <a:pt x="52" y="183"/>
                    <a:pt x="56" y="183"/>
                    <a:pt x="60" y="183"/>
                  </a:cubicBezTo>
                  <a:cubicBezTo>
                    <a:pt x="88" y="183"/>
                    <a:pt x="116" y="183"/>
                    <a:pt x="144" y="183"/>
                  </a:cubicBezTo>
                  <a:cubicBezTo>
                    <a:pt x="152" y="183"/>
                    <a:pt x="156" y="179"/>
                    <a:pt x="157" y="171"/>
                  </a:cubicBezTo>
                  <a:cubicBezTo>
                    <a:pt x="157" y="169"/>
                    <a:pt x="157" y="167"/>
                    <a:pt x="157" y="164"/>
                  </a:cubicBezTo>
                  <a:cubicBezTo>
                    <a:pt x="169" y="164"/>
                    <a:pt x="181" y="164"/>
                    <a:pt x="193" y="164"/>
                  </a:cubicBezTo>
                  <a:close/>
                  <a:moveTo>
                    <a:pt x="101" y="112"/>
                  </a:moveTo>
                  <a:cubicBezTo>
                    <a:pt x="101" y="112"/>
                    <a:pt x="145" y="109"/>
                    <a:pt x="167" y="109"/>
                  </a:cubicBezTo>
                  <a:cubicBezTo>
                    <a:pt x="168" y="108"/>
                    <a:pt x="169" y="108"/>
                    <a:pt x="169" y="108"/>
                  </a:cubicBezTo>
                  <a:cubicBezTo>
                    <a:pt x="179" y="108"/>
                    <a:pt x="183" y="103"/>
                    <a:pt x="183" y="94"/>
                  </a:cubicBezTo>
                  <a:cubicBezTo>
                    <a:pt x="183" y="85"/>
                    <a:pt x="183" y="75"/>
                    <a:pt x="183" y="66"/>
                  </a:cubicBezTo>
                  <a:cubicBezTo>
                    <a:pt x="183" y="51"/>
                    <a:pt x="176" y="44"/>
                    <a:pt x="162" y="44"/>
                  </a:cubicBezTo>
                  <a:cubicBezTo>
                    <a:pt x="130" y="45"/>
                    <a:pt x="98" y="45"/>
                    <a:pt x="67" y="45"/>
                  </a:cubicBezTo>
                  <a:cubicBezTo>
                    <a:pt x="54" y="45"/>
                    <a:pt x="42" y="46"/>
                    <a:pt x="29" y="46"/>
                  </a:cubicBezTo>
                  <a:cubicBezTo>
                    <a:pt x="20" y="47"/>
                    <a:pt x="16" y="50"/>
                    <a:pt x="15" y="59"/>
                  </a:cubicBezTo>
                  <a:cubicBezTo>
                    <a:pt x="15" y="70"/>
                    <a:pt x="15" y="80"/>
                    <a:pt x="15" y="91"/>
                  </a:cubicBezTo>
                  <a:cubicBezTo>
                    <a:pt x="15" y="105"/>
                    <a:pt x="21" y="112"/>
                    <a:pt x="36" y="112"/>
                  </a:cubicBezTo>
                  <a:cubicBezTo>
                    <a:pt x="57" y="112"/>
                    <a:pt x="79" y="112"/>
                    <a:pt x="101" y="112"/>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şlïdé">
              <a:extLst>
                <a:ext uri="{FF2B5EF4-FFF2-40B4-BE49-F238E27FC236}">
                  <a16:creationId xmlns:a16="http://schemas.microsoft.com/office/drawing/2014/main" id="{01A4ACD5-B376-4EFB-B480-9E805E2EA2CF}"/>
                </a:ext>
              </a:extLst>
            </p:cNvPr>
            <p:cNvSpPr/>
            <p:nvPr/>
          </p:nvSpPr>
          <p:spPr bwMode="auto">
            <a:xfrm>
              <a:off x="4956176" y="2697163"/>
              <a:ext cx="454025" cy="238125"/>
            </a:xfrm>
            <a:custGeom>
              <a:avLst/>
              <a:gdLst>
                <a:gd name="T0" fmla="*/ 0 w 162"/>
                <a:gd name="T1" fmla="*/ 7 h 85"/>
                <a:gd name="T2" fmla="*/ 18 w 162"/>
                <a:gd name="T3" fmla="*/ 0 h 85"/>
                <a:gd name="T4" fmla="*/ 33 w 162"/>
                <a:gd name="T5" fmla="*/ 19 h 85"/>
                <a:gd name="T6" fmla="*/ 58 w 162"/>
                <a:gd name="T7" fmla="*/ 22 h 85"/>
                <a:gd name="T8" fmla="*/ 122 w 162"/>
                <a:gd name="T9" fmla="*/ 21 h 85"/>
                <a:gd name="T10" fmla="*/ 126 w 162"/>
                <a:gd name="T11" fmla="*/ 20 h 85"/>
                <a:gd name="T12" fmla="*/ 138 w 162"/>
                <a:gd name="T13" fmla="*/ 16 h 85"/>
                <a:gd name="T14" fmla="*/ 141 w 162"/>
                <a:gd name="T15" fmla="*/ 5 h 85"/>
                <a:gd name="T16" fmla="*/ 142 w 162"/>
                <a:gd name="T17" fmla="*/ 0 h 85"/>
                <a:gd name="T18" fmla="*/ 162 w 162"/>
                <a:gd name="T19" fmla="*/ 7 h 85"/>
                <a:gd name="T20" fmla="*/ 150 w 162"/>
                <a:gd name="T21" fmla="*/ 48 h 85"/>
                <a:gd name="T22" fmla="*/ 151 w 162"/>
                <a:gd name="T23" fmla="*/ 62 h 85"/>
                <a:gd name="T24" fmla="*/ 148 w 162"/>
                <a:gd name="T25" fmla="*/ 68 h 85"/>
                <a:gd name="T26" fmla="*/ 13 w 162"/>
                <a:gd name="T27" fmla="*/ 69 h 85"/>
                <a:gd name="T28" fmla="*/ 10 w 162"/>
                <a:gd name="T29" fmla="*/ 64 h 85"/>
                <a:gd name="T30" fmla="*/ 11 w 162"/>
                <a:gd name="T31" fmla="*/ 37 h 85"/>
                <a:gd name="T32" fmla="*/ 0 w 162"/>
                <a:gd name="T33"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85">
                  <a:moveTo>
                    <a:pt x="0" y="7"/>
                  </a:moveTo>
                  <a:cubicBezTo>
                    <a:pt x="6" y="5"/>
                    <a:pt x="11" y="3"/>
                    <a:pt x="18" y="0"/>
                  </a:cubicBezTo>
                  <a:cubicBezTo>
                    <a:pt x="15" y="15"/>
                    <a:pt x="24" y="17"/>
                    <a:pt x="33" y="19"/>
                  </a:cubicBezTo>
                  <a:cubicBezTo>
                    <a:pt x="41" y="21"/>
                    <a:pt x="49" y="22"/>
                    <a:pt x="58" y="22"/>
                  </a:cubicBezTo>
                  <a:cubicBezTo>
                    <a:pt x="79" y="22"/>
                    <a:pt x="101" y="21"/>
                    <a:pt x="122" y="21"/>
                  </a:cubicBezTo>
                  <a:cubicBezTo>
                    <a:pt x="123" y="21"/>
                    <a:pt x="125" y="21"/>
                    <a:pt x="126" y="20"/>
                  </a:cubicBezTo>
                  <a:cubicBezTo>
                    <a:pt x="130" y="19"/>
                    <a:pt x="135" y="19"/>
                    <a:pt x="138" y="16"/>
                  </a:cubicBezTo>
                  <a:cubicBezTo>
                    <a:pt x="140" y="14"/>
                    <a:pt x="140" y="9"/>
                    <a:pt x="141" y="5"/>
                  </a:cubicBezTo>
                  <a:cubicBezTo>
                    <a:pt x="142" y="3"/>
                    <a:pt x="142" y="2"/>
                    <a:pt x="142" y="0"/>
                  </a:cubicBezTo>
                  <a:cubicBezTo>
                    <a:pt x="149" y="2"/>
                    <a:pt x="155" y="5"/>
                    <a:pt x="162" y="7"/>
                  </a:cubicBezTo>
                  <a:cubicBezTo>
                    <a:pt x="147" y="19"/>
                    <a:pt x="150" y="34"/>
                    <a:pt x="150" y="48"/>
                  </a:cubicBezTo>
                  <a:cubicBezTo>
                    <a:pt x="150" y="53"/>
                    <a:pt x="151" y="58"/>
                    <a:pt x="151" y="62"/>
                  </a:cubicBezTo>
                  <a:cubicBezTo>
                    <a:pt x="151" y="64"/>
                    <a:pt x="150" y="67"/>
                    <a:pt x="148" y="68"/>
                  </a:cubicBezTo>
                  <a:cubicBezTo>
                    <a:pt x="103" y="85"/>
                    <a:pt x="58" y="85"/>
                    <a:pt x="13" y="69"/>
                  </a:cubicBezTo>
                  <a:cubicBezTo>
                    <a:pt x="12" y="69"/>
                    <a:pt x="10" y="66"/>
                    <a:pt x="10" y="64"/>
                  </a:cubicBezTo>
                  <a:cubicBezTo>
                    <a:pt x="10" y="55"/>
                    <a:pt x="11" y="46"/>
                    <a:pt x="11" y="37"/>
                  </a:cubicBezTo>
                  <a:cubicBezTo>
                    <a:pt x="12" y="26"/>
                    <a:pt x="10" y="16"/>
                    <a:pt x="0" y="7"/>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ṥlîḑè">
              <a:extLst>
                <a:ext uri="{FF2B5EF4-FFF2-40B4-BE49-F238E27FC236}">
                  <a16:creationId xmlns:a16="http://schemas.microsoft.com/office/drawing/2014/main" id="{9C350EB7-7162-4426-8319-25E10CB890A8}"/>
                </a:ext>
              </a:extLst>
            </p:cNvPr>
            <p:cNvSpPr/>
            <p:nvPr/>
          </p:nvSpPr>
          <p:spPr bwMode="auto">
            <a:xfrm>
              <a:off x="4865688" y="1984375"/>
              <a:ext cx="617538" cy="185738"/>
            </a:xfrm>
            <a:custGeom>
              <a:avLst/>
              <a:gdLst>
                <a:gd name="T0" fmla="*/ 220 w 220"/>
                <a:gd name="T1" fmla="*/ 63 h 66"/>
                <a:gd name="T2" fmla="*/ 208 w 220"/>
                <a:gd name="T3" fmla="*/ 58 h 66"/>
                <a:gd name="T4" fmla="*/ 163 w 220"/>
                <a:gd name="T5" fmla="*/ 24 h 66"/>
                <a:gd name="T6" fmla="*/ 60 w 220"/>
                <a:gd name="T7" fmla="*/ 24 h 66"/>
                <a:gd name="T8" fmla="*/ 14 w 220"/>
                <a:gd name="T9" fmla="*/ 58 h 66"/>
                <a:gd name="T10" fmla="*/ 0 w 220"/>
                <a:gd name="T11" fmla="*/ 63 h 66"/>
                <a:gd name="T12" fmla="*/ 31 w 220"/>
                <a:gd name="T13" fmla="*/ 23 h 66"/>
                <a:gd name="T14" fmla="*/ 121 w 220"/>
                <a:gd name="T15" fmla="*/ 3 h 66"/>
                <a:gd name="T16" fmla="*/ 161 w 220"/>
                <a:gd name="T17" fmla="*/ 8 h 66"/>
                <a:gd name="T18" fmla="*/ 174 w 220"/>
                <a:gd name="T19" fmla="*/ 12 h 66"/>
                <a:gd name="T20" fmla="*/ 196 w 220"/>
                <a:gd name="T21" fmla="*/ 25 h 66"/>
                <a:gd name="T22" fmla="*/ 220 w 220"/>
                <a:gd name="T23"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66">
                  <a:moveTo>
                    <a:pt x="220" y="63"/>
                  </a:moveTo>
                  <a:cubicBezTo>
                    <a:pt x="214" y="66"/>
                    <a:pt x="211" y="64"/>
                    <a:pt x="208" y="58"/>
                  </a:cubicBezTo>
                  <a:cubicBezTo>
                    <a:pt x="197" y="41"/>
                    <a:pt x="182" y="29"/>
                    <a:pt x="163" y="24"/>
                  </a:cubicBezTo>
                  <a:cubicBezTo>
                    <a:pt x="129" y="16"/>
                    <a:pt x="94" y="16"/>
                    <a:pt x="60" y="24"/>
                  </a:cubicBezTo>
                  <a:cubicBezTo>
                    <a:pt x="40" y="29"/>
                    <a:pt x="25" y="41"/>
                    <a:pt x="14" y="58"/>
                  </a:cubicBezTo>
                  <a:cubicBezTo>
                    <a:pt x="9" y="65"/>
                    <a:pt x="10" y="65"/>
                    <a:pt x="0" y="63"/>
                  </a:cubicBezTo>
                  <a:cubicBezTo>
                    <a:pt x="6" y="46"/>
                    <a:pt x="16" y="32"/>
                    <a:pt x="31" y="23"/>
                  </a:cubicBezTo>
                  <a:cubicBezTo>
                    <a:pt x="59" y="6"/>
                    <a:pt x="89" y="0"/>
                    <a:pt x="121" y="3"/>
                  </a:cubicBezTo>
                  <a:cubicBezTo>
                    <a:pt x="134" y="4"/>
                    <a:pt x="148" y="6"/>
                    <a:pt x="161" y="8"/>
                  </a:cubicBezTo>
                  <a:cubicBezTo>
                    <a:pt x="166" y="9"/>
                    <a:pt x="170" y="10"/>
                    <a:pt x="174" y="12"/>
                  </a:cubicBezTo>
                  <a:cubicBezTo>
                    <a:pt x="181" y="16"/>
                    <a:pt x="189" y="20"/>
                    <a:pt x="196" y="25"/>
                  </a:cubicBezTo>
                  <a:cubicBezTo>
                    <a:pt x="210" y="34"/>
                    <a:pt x="218" y="47"/>
                    <a:pt x="220" y="63"/>
                  </a:cubicBezTo>
                  <a:close/>
                </a:path>
              </a:pathLst>
            </a:custGeom>
            <a:solidFill>
              <a:srgbClr val="4699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î$ļíḍe">
              <a:extLst>
                <a:ext uri="{FF2B5EF4-FFF2-40B4-BE49-F238E27FC236}">
                  <a16:creationId xmlns:a16="http://schemas.microsoft.com/office/drawing/2014/main" id="{E68A3F33-EC7C-4110-9B88-8945DC19DEEB}"/>
                </a:ext>
              </a:extLst>
            </p:cNvPr>
            <p:cNvSpPr/>
            <p:nvPr/>
          </p:nvSpPr>
          <p:spPr bwMode="auto">
            <a:xfrm>
              <a:off x="5022851" y="2654300"/>
              <a:ext cx="309563" cy="87313"/>
            </a:xfrm>
            <a:custGeom>
              <a:avLst/>
              <a:gdLst>
                <a:gd name="T0" fmla="*/ 16 w 110"/>
                <a:gd name="T1" fmla="*/ 28 h 31"/>
                <a:gd name="T2" fmla="*/ 10 w 110"/>
                <a:gd name="T3" fmla="*/ 27 h 31"/>
                <a:gd name="T4" fmla="*/ 1 w 110"/>
                <a:gd name="T5" fmla="*/ 20 h 31"/>
                <a:gd name="T6" fmla="*/ 7 w 110"/>
                <a:gd name="T7" fmla="*/ 2 h 31"/>
                <a:gd name="T8" fmla="*/ 15 w 110"/>
                <a:gd name="T9" fmla="*/ 2 h 31"/>
                <a:gd name="T10" fmla="*/ 26 w 110"/>
                <a:gd name="T11" fmla="*/ 6 h 31"/>
                <a:gd name="T12" fmla="*/ 84 w 110"/>
                <a:gd name="T13" fmla="*/ 6 h 31"/>
                <a:gd name="T14" fmla="*/ 97 w 110"/>
                <a:gd name="T15" fmla="*/ 2 h 31"/>
                <a:gd name="T16" fmla="*/ 109 w 110"/>
                <a:gd name="T17" fmla="*/ 8 h 31"/>
                <a:gd name="T18" fmla="*/ 110 w 110"/>
                <a:gd name="T19" fmla="*/ 23 h 31"/>
                <a:gd name="T20" fmla="*/ 107 w 110"/>
                <a:gd name="T21" fmla="*/ 26 h 31"/>
                <a:gd name="T22" fmla="*/ 90 w 110"/>
                <a:gd name="T23" fmla="*/ 30 h 31"/>
                <a:gd name="T24" fmla="*/ 87 w 110"/>
                <a:gd name="T25" fmla="*/ 30 h 31"/>
                <a:gd name="T26" fmla="*/ 60 w 110"/>
                <a:gd name="T27" fmla="*/ 31 h 31"/>
                <a:gd name="T28" fmla="*/ 16 w 110"/>
                <a:gd name="T29"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31">
                  <a:moveTo>
                    <a:pt x="16" y="28"/>
                  </a:moveTo>
                  <a:cubicBezTo>
                    <a:pt x="14" y="28"/>
                    <a:pt x="12" y="28"/>
                    <a:pt x="10" y="27"/>
                  </a:cubicBezTo>
                  <a:cubicBezTo>
                    <a:pt x="7" y="25"/>
                    <a:pt x="2" y="23"/>
                    <a:pt x="1" y="20"/>
                  </a:cubicBezTo>
                  <a:cubicBezTo>
                    <a:pt x="0" y="14"/>
                    <a:pt x="0" y="6"/>
                    <a:pt x="7" y="2"/>
                  </a:cubicBezTo>
                  <a:cubicBezTo>
                    <a:pt x="9" y="1"/>
                    <a:pt x="12" y="2"/>
                    <a:pt x="15" y="2"/>
                  </a:cubicBezTo>
                  <a:cubicBezTo>
                    <a:pt x="19" y="3"/>
                    <a:pt x="22" y="6"/>
                    <a:pt x="26" y="6"/>
                  </a:cubicBezTo>
                  <a:cubicBezTo>
                    <a:pt x="46" y="7"/>
                    <a:pt x="65" y="7"/>
                    <a:pt x="84" y="6"/>
                  </a:cubicBezTo>
                  <a:cubicBezTo>
                    <a:pt x="88" y="6"/>
                    <a:pt x="93" y="4"/>
                    <a:pt x="97" y="2"/>
                  </a:cubicBezTo>
                  <a:cubicBezTo>
                    <a:pt x="100" y="0"/>
                    <a:pt x="107" y="2"/>
                    <a:pt x="109" y="8"/>
                  </a:cubicBezTo>
                  <a:cubicBezTo>
                    <a:pt x="110" y="13"/>
                    <a:pt x="110" y="18"/>
                    <a:pt x="110" y="23"/>
                  </a:cubicBezTo>
                  <a:cubicBezTo>
                    <a:pt x="110" y="24"/>
                    <a:pt x="108" y="25"/>
                    <a:pt x="107" y="26"/>
                  </a:cubicBezTo>
                  <a:cubicBezTo>
                    <a:pt x="101" y="27"/>
                    <a:pt x="95" y="28"/>
                    <a:pt x="90" y="30"/>
                  </a:cubicBezTo>
                  <a:cubicBezTo>
                    <a:pt x="89" y="30"/>
                    <a:pt x="88" y="30"/>
                    <a:pt x="87" y="30"/>
                  </a:cubicBezTo>
                  <a:cubicBezTo>
                    <a:pt x="78" y="30"/>
                    <a:pt x="69" y="31"/>
                    <a:pt x="60" y="31"/>
                  </a:cubicBezTo>
                  <a:cubicBezTo>
                    <a:pt x="60" y="31"/>
                    <a:pt x="31" y="30"/>
                    <a:pt x="16" y="28"/>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şḻíḓe">
              <a:extLst>
                <a:ext uri="{FF2B5EF4-FFF2-40B4-BE49-F238E27FC236}">
                  <a16:creationId xmlns:a16="http://schemas.microsoft.com/office/drawing/2014/main" id="{13251801-2F76-4B9B-92D7-B7AC87A34966}"/>
                </a:ext>
              </a:extLst>
            </p:cNvPr>
            <p:cNvSpPr/>
            <p:nvPr/>
          </p:nvSpPr>
          <p:spPr bwMode="auto">
            <a:xfrm>
              <a:off x="5040313" y="2427288"/>
              <a:ext cx="288925" cy="128588"/>
            </a:xfrm>
            <a:custGeom>
              <a:avLst/>
              <a:gdLst>
                <a:gd name="T0" fmla="*/ 102 w 103"/>
                <a:gd name="T1" fmla="*/ 14 h 46"/>
                <a:gd name="T2" fmla="*/ 59 w 103"/>
                <a:gd name="T3" fmla="*/ 14 h 46"/>
                <a:gd name="T4" fmla="*/ 56 w 103"/>
                <a:gd name="T5" fmla="*/ 13 h 46"/>
                <a:gd name="T6" fmla="*/ 30 w 103"/>
                <a:gd name="T7" fmla="*/ 6 h 46"/>
                <a:gd name="T8" fmla="*/ 12 w 103"/>
                <a:gd name="T9" fmla="*/ 18 h 46"/>
                <a:gd name="T10" fmla="*/ 8 w 103"/>
                <a:gd name="T11" fmla="*/ 21 h 46"/>
                <a:gd name="T12" fmla="*/ 4 w 103"/>
                <a:gd name="T13" fmla="*/ 24 h 46"/>
                <a:gd name="T14" fmla="*/ 7 w 103"/>
                <a:gd name="T15" fmla="*/ 26 h 46"/>
                <a:gd name="T16" fmla="*/ 12 w 103"/>
                <a:gd name="T17" fmla="*/ 31 h 46"/>
                <a:gd name="T18" fmla="*/ 17 w 103"/>
                <a:gd name="T19" fmla="*/ 38 h 46"/>
                <a:gd name="T20" fmla="*/ 54 w 103"/>
                <a:gd name="T21" fmla="*/ 34 h 46"/>
                <a:gd name="T22" fmla="*/ 58 w 103"/>
                <a:gd name="T23" fmla="*/ 32 h 46"/>
                <a:gd name="T24" fmla="*/ 97 w 103"/>
                <a:gd name="T25" fmla="*/ 32 h 46"/>
                <a:gd name="T26" fmla="*/ 102 w 103"/>
                <a:gd name="T27" fmla="*/ 37 h 46"/>
                <a:gd name="T28" fmla="*/ 98 w 103"/>
                <a:gd name="T29" fmla="*/ 46 h 46"/>
                <a:gd name="T30" fmla="*/ 95 w 103"/>
                <a:gd name="T31" fmla="*/ 46 h 46"/>
                <a:gd name="T32" fmla="*/ 13 w 103"/>
                <a:gd name="T33" fmla="*/ 46 h 46"/>
                <a:gd name="T34" fmla="*/ 0 w 103"/>
                <a:gd name="T35" fmla="*/ 32 h 46"/>
                <a:gd name="T36" fmla="*/ 0 w 103"/>
                <a:gd name="T37" fmla="*/ 7 h 46"/>
                <a:gd name="T38" fmla="*/ 7 w 103"/>
                <a:gd name="T39" fmla="*/ 0 h 46"/>
                <a:gd name="T40" fmla="*/ 91 w 103"/>
                <a:gd name="T41" fmla="*/ 1 h 46"/>
                <a:gd name="T42" fmla="*/ 102 w 103"/>
                <a:gd name="T43"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46">
                  <a:moveTo>
                    <a:pt x="102" y="14"/>
                  </a:moveTo>
                  <a:cubicBezTo>
                    <a:pt x="87" y="14"/>
                    <a:pt x="73" y="14"/>
                    <a:pt x="59" y="14"/>
                  </a:cubicBezTo>
                  <a:cubicBezTo>
                    <a:pt x="58" y="14"/>
                    <a:pt x="56" y="13"/>
                    <a:pt x="56" y="13"/>
                  </a:cubicBezTo>
                  <a:cubicBezTo>
                    <a:pt x="50" y="2"/>
                    <a:pt x="39" y="5"/>
                    <a:pt x="30" y="6"/>
                  </a:cubicBezTo>
                  <a:cubicBezTo>
                    <a:pt x="22" y="7"/>
                    <a:pt x="16" y="11"/>
                    <a:pt x="12" y="18"/>
                  </a:cubicBezTo>
                  <a:cubicBezTo>
                    <a:pt x="11" y="20"/>
                    <a:pt x="9" y="20"/>
                    <a:pt x="8" y="21"/>
                  </a:cubicBezTo>
                  <a:cubicBezTo>
                    <a:pt x="6" y="22"/>
                    <a:pt x="5" y="23"/>
                    <a:pt x="4" y="24"/>
                  </a:cubicBezTo>
                  <a:cubicBezTo>
                    <a:pt x="5" y="24"/>
                    <a:pt x="6" y="25"/>
                    <a:pt x="7" y="26"/>
                  </a:cubicBezTo>
                  <a:cubicBezTo>
                    <a:pt x="9" y="28"/>
                    <a:pt x="11" y="29"/>
                    <a:pt x="12" y="31"/>
                  </a:cubicBezTo>
                  <a:cubicBezTo>
                    <a:pt x="14" y="33"/>
                    <a:pt x="15" y="36"/>
                    <a:pt x="17" y="38"/>
                  </a:cubicBezTo>
                  <a:cubicBezTo>
                    <a:pt x="27" y="45"/>
                    <a:pt x="46" y="43"/>
                    <a:pt x="54" y="34"/>
                  </a:cubicBezTo>
                  <a:cubicBezTo>
                    <a:pt x="55" y="33"/>
                    <a:pt x="57" y="32"/>
                    <a:pt x="58" y="32"/>
                  </a:cubicBezTo>
                  <a:cubicBezTo>
                    <a:pt x="71" y="32"/>
                    <a:pt x="84" y="32"/>
                    <a:pt x="97" y="32"/>
                  </a:cubicBezTo>
                  <a:cubicBezTo>
                    <a:pt x="100" y="32"/>
                    <a:pt x="102" y="33"/>
                    <a:pt x="102" y="37"/>
                  </a:cubicBezTo>
                  <a:cubicBezTo>
                    <a:pt x="102" y="40"/>
                    <a:pt x="102" y="44"/>
                    <a:pt x="98" y="46"/>
                  </a:cubicBezTo>
                  <a:cubicBezTo>
                    <a:pt x="97" y="46"/>
                    <a:pt x="96" y="46"/>
                    <a:pt x="95" y="46"/>
                  </a:cubicBezTo>
                  <a:cubicBezTo>
                    <a:pt x="68" y="46"/>
                    <a:pt x="40" y="46"/>
                    <a:pt x="13" y="46"/>
                  </a:cubicBezTo>
                  <a:cubicBezTo>
                    <a:pt x="2" y="46"/>
                    <a:pt x="0" y="43"/>
                    <a:pt x="0" y="32"/>
                  </a:cubicBezTo>
                  <a:cubicBezTo>
                    <a:pt x="0" y="24"/>
                    <a:pt x="0" y="16"/>
                    <a:pt x="0" y="7"/>
                  </a:cubicBezTo>
                  <a:cubicBezTo>
                    <a:pt x="1" y="3"/>
                    <a:pt x="2" y="0"/>
                    <a:pt x="7" y="0"/>
                  </a:cubicBezTo>
                  <a:cubicBezTo>
                    <a:pt x="35" y="0"/>
                    <a:pt x="63" y="0"/>
                    <a:pt x="91" y="1"/>
                  </a:cubicBezTo>
                  <a:cubicBezTo>
                    <a:pt x="99" y="1"/>
                    <a:pt x="103" y="6"/>
                    <a:pt x="10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şļîďê">
              <a:extLst>
                <a:ext uri="{FF2B5EF4-FFF2-40B4-BE49-F238E27FC236}">
                  <a16:creationId xmlns:a16="http://schemas.microsoft.com/office/drawing/2014/main" id="{7E3DF6A8-6A8F-4CE5-94BA-4967A8DE0E8E}"/>
                </a:ext>
              </a:extLst>
            </p:cNvPr>
            <p:cNvSpPr/>
            <p:nvPr/>
          </p:nvSpPr>
          <p:spPr bwMode="auto">
            <a:xfrm>
              <a:off x="5467351" y="2178050"/>
              <a:ext cx="77788" cy="215900"/>
            </a:xfrm>
            <a:custGeom>
              <a:avLst/>
              <a:gdLst>
                <a:gd name="T0" fmla="*/ 0 w 28"/>
                <a:gd name="T1" fmla="*/ 2 h 77"/>
                <a:gd name="T2" fmla="*/ 19 w 28"/>
                <a:gd name="T3" fmla="*/ 10 h 77"/>
                <a:gd name="T4" fmla="*/ 21 w 28"/>
                <a:gd name="T5" fmla="*/ 67 h 77"/>
                <a:gd name="T6" fmla="*/ 5 w 28"/>
                <a:gd name="T7" fmla="*/ 74 h 77"/>
                <a:gd name="T8" fmla="*/ 2 w 28"/>
                <a:gd name="T9" fmla="*/ 69 h 77"/>
                <a:gd name="T10" fmla="*/ 1 w 28"/>
                <a:gd name="T11" fmla="*/ 18 h 77"/>
                <a:gd name="T12" fmla="*/ 0 w 28"/>
                <a:gd name="T13" fmla="*/ 2 h 77"/>
              </a:gdLst>
              <a:ahLst/>
              <a:cxnLst>
                <a:cxn ang="0">
                  <a:pos x="T0" y="T1"/>
                </a:cxn>
                <a:cxn ang="0">
                  <a:pos x="T2" y="T3"/>
                </a:cxn>
                <a:cxn ang="0">
                  <a:pos x="T4" y="T5"/>
                </a:cxn>
                <a:cxn ang="0">
                  <a:pos x="T6" y="T7"/>
                </a:cxn>
                <a:cxn ang="0">
                  <a:pos x="T8" y="T9"/>
                </a:cxn>
                <a:cxn ang="0">
                  <a:pos x="T10" y="T11"/>
                </a:cxn>
                <a:cxn ang="0">
                  <a:pos x="T12" y="T13"/>
                </a:cxn>
              </a:cxnLst>
              <a:rect l="0" t="0" r="r" b="b"/>
              <a:pathLst>
                <a:path w="28" h="77">
                  <a:moveTo>
                    <a:pt x="0" y="2"/>
                  </a:moveTo>
                  <a:cubicBezTo>
                    <a:pt x="8" y="0"/>
                    <a:pt x="15" y="2"/>
                    <a:pt x="19" y="10"/>
                  </a:cubicBezTo>
                  <a:cubicBezTo>
                    <a:pt x="27" y="28"/>
                    <a:pt x="28" y="48"/>
                    <a:pt x="21" y="67"/>
                  </a:cubicBezTo>
                  <a:cubicBezTo>
                    <a:pt x="19" y="73"/>
                    <a:pt x="11" y="77"/>
                    <a:pt x="5" y="74"/>
                  </a:cubicBezTo>
                  <a:cubicBezTo>
                    <a:pt x="3" y="73"/>
                    <a:pt x="2" y="71"/>
                    <a:pt x="2" y="69"/>
                  </a:cubicBezTo>
                  <a:cubicBezTo>
                    <a:pt x="2" y="52"/>
                    <a:pt x="2" y="35"/>
                    <a:pt x="1" y="18"/>
                  </a:cubicBezTo>
                  <a:cubicBezTo>
                    <a:pt x="1" y="13"/>
                    <a:pt x="0" y="7"/>
                    <a:pt x="0" y="2"/>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ŝļïde">
              <a:extLst>
                <a:ext uri="{FF2B5EF4-FFF2-40B4-BE49-F238E27FC236}">
                  <a16:creationId xmlns:a16="http://schemas.microsoft.com/office/drawing/2014/main" id="{F968B4FA-3CB9-4269-83DE-DD5F35DB864F}"/>
                </a:ext>
              </a:extLst>
            </p:cNvPr>
            <p:cNvSpPr/>
            <p:nvPr/>
          </p:nvSpPr>
          <p:spPr bwMode="auto">
            <a:xfrm>
              <a:off x="4810126" y="2178050"/>
              <a:ext cx="74613" cy="207963"/>
            </a:xfrm>
            <a:custGeom>
              <a:avLst/>
              <a:gdLst>
                <a:gd name="T0" fmla="*/ 27 w 27"/>
                <a:gd name="T1" fmla="*/ 2 h 74"/>
                <a:gd name="T2" fmla="*/ 26 w 27"/>
                <a:gd name="T3" fmla="*/ 65 h 74"/>
                <a:gd name="T4" fmla="*/ 24 w 27"/>
                <a:gd name="T5" fmla="*/ 74 h 74"/>
                <a:gd name="T6" fmla="*/ 10 w 27"/>
                <a:gd name="T7" fmla="*/ 71 h 74"/>
                <a:gd name="T8" fmla="*/ 7 w 27"/>
                <a:gd name="T9" fmla="*/ 66 h 74"/>
                <a:gd name="T10" fmla="*/ 9 w 27"/>
                <a:gd name="T11" fmla="*/ 11 h 74"/>
                <a:gd name="T12" fmla="*/ 27 w 27"/>
                <a:gd name="T13" fmla="*/ 2 h 74"/>
              </a:gdLst>
              <a:ahLst/>
              <a:cxnLst>
                <a:cxn ang="0">
                  <a:pos x="T0" y="T1"/>
                </a:cxn>
                <a:cxn ang="0">
                  <a:pos x="T2" y="T3"/>
                </a:cxn>
                <a:cxn ang="0">
                  <a:pos x="T4" y="T5"/>
                </a:cxn>
                <a:cxn ang="0">
                  <a:pos x="T6" y="T7"/>
                </a:cxn>
                <a:cxn ang="0">
                  <a:pos x="T8" y="T9"/>
                </a:cxn>
                <a:cxn ang="0">
                  <a:pos x="T10" y="T11"/>
                </a:cxn>
                <a:cxn ang="0">
                  <a:pos x="T12" y="T13"/>
                </a:cxn>
              </a:cxnLst>
              <a:rect l="0" t="0" r="r" b="b"/>
              <a:pathLst>
                <a:path w="27" h="74">
                  <a:moveTo>
                    <a:pt x="27" y="2"/>
                  </a:moveTo>
                  <a:cubicBezTo>
                    <a:pt x="27" y="23"/>
                    <a:pt x="26" y="44"/>
                    <a:pt x="26" y="65"/>
                  </a:cubicBezTo>
                  <a:cubicBezTo>
                    <a:pt x="26" y="68"/>
                    <a:pt x="24" y="74"/>
                    <a:pt x="24" y="74"/>
                  </a:cubicBezTo>
                  <a:cubicBezTo>
                    <a:pt x="19" y="73"/>
                    <a:pt x="14" y="72"/>
                    <a:pt x="10" y="71"/>
                  </a:cubicBezTo>
                  <a:cubicBezTo>
                    <a:pt x="8" y="71"/>
                    <a:pt x="7" y="68"/>
                    <a:pt x="7" y="66"/>
                  </a:cubicBezTo>
                  <a:cubicBezTo>
                    <a:pt x="0" y="48"/>
                    <a:pt x="2" y="29"/>
                    <a:pt x="9" y="11"/>
                  </a:cubicBezTo>
                  <a:cubicBezTo>
                    <a:pt x="12" y="3"/>
                    <a:pt x="19" y="0"/>
                    <a:pt x="27" y="2"/>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s1ídé">
              <a:extLst>
                <a:ext uri="{FF2B5EF4-FFF2-40B4-BE49-F238E27FC236}">
                  <a16:creationId xmlns:a16="http://schemas.microsoft.com/office/drawing/2014/main" id="{CB467ADD-AFF3-4CB7-9BF0-5C516039D669}"/>
                </a:ext>
              </a:extLst>
            </p:cNvPr>
            <p:cNvSpPr/>
            <p:nvPr/>
          </p:nvSpPr>
          <p:spPr bwMode="auto">
            <a:xfrm>
              <a:off x="5073651" y="2616200"/>
              <a:ext cx="201613" cy="38100"/>
            </a:xfrm>
            <a:custGeom>
              <a:avLst/>
              <a:gdLst>
                <a:gd name="T0" fmla="*/ 2 w 72"/>
                <a:gd name="T1" fmla="*/ 0 h 14"/>
                <a:gd name="T2" fmla="*/ 71 w 72"/>
                <a:gd name="T3" fmla="*/ 0 h 14"/>
                <a:gd name="T4" fmla="*/ 72 w 72"/>
                <a:gd name="T5" fmla="*/ 13 h 14"/>
                <a:gd name="T6" fmla="*/ 56 w 72"/>
                <a:gd name="T7" fmla="*/ 14 h 14"/>
                <a:gd name="T8" fmla="*/ 12 w 72"/>
                <a:gd name="T9" fmla="*/ 13 h 14"/>
                <a:gd name="T10" fmla="*/ 2 w 72"/>
                <a:gd name="T11" fmla="*/ 0 h 14"/>
              </a:gdLst>
              <a:ahLst/>
              <a:cxnLst>
                <a:cxn ang="0">
                  <a:pos x="T0" y="T1"/>
                </a:cxn>
                <a:cxn ang="0">
                  <a:pos x="T2" y="T3"/>
                </a:cxn>
                <a:cxn ang="0">
                  <a:pos x="T4" y="T5"/>
                </a:cxn>
                <a:cxn ang="0">
                  <a:pos x="T6" y="T7"/>
                </a:cxn>
                <a:cxn ang="0">
                  <a:pos x="T8" y="T9"/>
                </a:cxn>
                <a:cxn ang="0">
                  <a:pos x="T10" y="T11"/>
                </a:cxn>
              </a:cxnLst>
              <a:rect l="0" t="0" r="r" b="b"/>
              <a:pathLst>
                <a:path w="72" h="14">
                  <a:moveTo>
                    <a:pt x="2" y="0"/>
                  </a:moveTo>
                  <a:cubicBezTo>
                    <a:pt x="25" y="0"/>
                    <a:pt x="48" y="0"/>
                    <a:pt x="71" y="0"/>
                  </a:cubicBezTo>
                  <a:cubicBezTo>
                    <a:pt x="71" y="5"/>
                    <a:pt x="72" y="8"/>
                    <a:pt x="72" y="13"/>
                  </a:cubicBezTo>
                  <a:cubicBezTo>
                    <a:pt x="66" y="13"/>
                    <a:pt x="61" y="14"/>
                    <a:pt x="56" y="14"/>
                  </a:cubicBezTo>
                  <a:cubicBezTo>
                    <a:pt x="41" y="14"/>
                    <a:pt x="26" y="14"/>
                    <a:pt x="12" y="13"/>
                  </a:cubicBezTo>
                  <a:cubicBezTo>
                    <a:pt x="0" y="13"/>
                    <a:pt x="1" y="14"/>
                    <a:pt x="2" y="0"/>
                  </a:cubicBezTo>
                  <a:close/>
                </a:path>
              </a:pathLst>
            </a:custGeom>
            <a:solidFill>
              <a:srgbClr val="7A86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ṥlîďè">
              <a:extLst>
                <a:ext uri="{FF2B5EF4-FFF2-40B4-BE49-F238E27FC236}">
                  <a16:creationId xmlns:a16="http://schemas.microsoft.com/office/drawing/2014/main" id="{B4AEBBD2-3E3B-4902-95F4-FE026EBA3C4E}"/>
                </a:ext>
              </a:extLst>
            </p:cNvPr>
            <p:cNvSpPr/>
            <p:nvPr/>
          </p:nvSpPr>
          <p:spPr bwMode="auto">
            <a:xfrm>
              <a:off x="5194301" y="2405063"/>
              <a:ext cx="325438" cy="95250"/>
            </a:xfrm>
            <a:custGeom>
              <a:avLst/>
              <a:gdLst>
                <a:gd name="T0" fmla="*/ 115 w 116"/>
                <a:gd name="T1" fmla="*/ 0 h 34"/>
                <a:gd name="T2" fmla="*/ 116 w 116"/>
                <a:gd name="T3" fmla="*/ 20 h 34"/>
                <a:gd name="T4" fmla="*/ 106 w 116"/>
                <a:gd name="T5" fmla="*/ 33 h 34"/>
                <a:gd name="T6" fmla="*/ 93 w 116"/>
                <a:gd name="T7" fmla="*/ 34 h 34"/>
                <a:gd name="T8" fmla="*/ 8 w 116"/>
                <a:gd name="T9" fmla="*/ 34 h 34"/>
                <a:gd name="T10" fmla="*/ 4 w 116"/>
                <a:gd name="T11" fmla="*/ 34 h 34"/>
                <a:gd name="T12" fmla="*/ 0 w 116"/>
                <a:gd name="T13" fmla="*/ 31 h 34"/>
                <a:gd name="T14" fmla="*/ 4 w 116"/>
                <a:gd name="T15" fmla="*/ 28 h 34"/>
                <a:gd name="T16" fmla="*/ 22 w 116"/>
                <a:gd name="T17" fmla="*/ 29 h 34"/>
                <a:gd name="T18" fmla="*/ 96 w 116"/>
                <a:gd name="T19" fmla="*/ 29 h 34"/>
                <a:gd name="T20" fmla="*/ 112 w 116"/>
                <a:gd name="T21" fmla="*/ 10 h 34"/>
                <a:gd name="T22" fmla="*/ 111 w 116"/>
                <a:gd name="T23" fmla="*/ 4 h 34"/>
                <a:gd name="T24" fmla="*/ 113 w 116"/>
                <a:gd name="T25" fmla="*/ 0 h 34"/>
                <a:gd name="T26" fmla="*/ 115 w 116"/>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34">
                  <a:moveTo>
                    <a:pt x="115" y="0"/>
                  </a:moveTo>
                  <a:cubicBezTo>
                    <a:pt x="116" y="7"/>
                    <a:pt x="116" y="13"/>
                    <a:pt x="116" y="20"/>
                  </a:cubicBezTo>
                  <a:cubicBezTo>
                    <a:pt x="116" y="28"/>
                    <a:pt x="113" y="31"/>
                    <a:pt x="106" y="33"/>
                  </a:cubicBezTo>
                  <a:cubicBezTo>
                    <a:pt x="102" y="34"/>
                    <a:pt x="98" y="34"/>
                    <a:pt x="93" y="34"/>
                  </a:cubicBezTo>
                  <a:cubicBezTo>
                    <a:pt x="65" y="34"/>
                    <a:pt x="36" y="34"/>
                    <a:pt x="8" y="34"/>
                  </a:cubicBezTo>
                  <a:cubicBezTo>
                    <a:pt x="7" y="34"/>
                    <a:pt x="5" y="34"/>
                    <a:pt x="4" y="34"/>
                  </a:cubicBezTo>
                  <a:cubicBezTo>
                    <a:pt x="2" y="33"/>
                    <a:pt x="2" y="32"/>
                    <a:pt x="0" y="31"/>
                  </a:cubicBezTo>
                  <a:cubicBezTo>
                    <a:pt x="2" y="30"/>
                    <a:pt x="3" y="29"/>
                    <a:pt x="4" y="28"/>
                  </a:cubicBezTo>
                  <a:cubicBezTo>
                    <a:pt x="10" y="28"/>
                    <a:pt x="16" y="29"/>
                    <a:pt x="22" y="29"/>
                  </a:cubicBezTo>
                  <a:cubicBezTo>
                    <a:pt x="46" y="29"/>
                    <a:pt x="71" y="29"/>
                    <a:pt x="96" y="29"/>
                  </a:cubicBezTo>
                  <a:cubicBezTo>
                    <a:pt x="109" y="28"/>
                    <a:pt x="113" y="23"/>
                    <a:pt x="112" y="10"/>
                  </a:cubicBezTo>
                  <a:cubicBezTo>
                    <a:pt x="112" y="8"/>
                    <a:pt x="111" y="6"/>
                    <a:pt x="111" y="4"/>
                  </a:cubicBezTo>
                  <a:cubicBezTo>
                    <a:pt x="111" y="2"/>
                    <a:pt x="113" y="1"/>
                    <a:pt x="113" y="0"/>
                  </a:cubicBezTo>
                  <a:cubicBezTo>
                    <a:pt x="114" y="0"/>
                    <a:pt x="114" y="0"/>
                    <a:pt x="115" y="0"/>
                  </a:cubicBezTo>
                  <a:close/>
                </a:path>
              </a:pathLst>
            </a:custGeom>
            <a:solidFill>
              <a:srgbClr val="4699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isḷîdé">
              <a:extLst>
                <a:ext uri="{FF2B5EF4-FFF2-40B4-BE49-F238E27FC236}">
                  <a16:creationId xmlns:a16="http://schemas.microsoft.com/office/drawing/2014/main" id="{20D5D11E-E8DC-4E44-AFC5-537087B7ADFE}"/>
                </a:ext>
              </a:extLst>
            </p:cNvPr>
            <p:cNvSpPr/>
            <p:nvPr/>
          </p:nvSpPr>
          <p:spPr bwMode="auto">
            <a:xfrm>
              <a:off x="5087938" y="2459038"/>
              <a:ext cx="103188" cy="66675"/>
            </a:xfrm>
            <a:custGeom>
              <a:avLst/>
              <a:gdLst>
                <a:gd name="T0" fmla="*/ 18 w 37"/>
                <a:gd name="T1" fmla="*/ 24 h 24"/>
                <a:gd name="T2" fmla="*/ 9 w 37"/>
                <a:gd name="T3" fmla="*/ 23 h 24"/>
                <a:gd name="T4" fmla="*/ 1 w 37"/>
                <a:gd name="T5" fmla="*/ 15 h 24"/>
                <a:gd name="T6" fmla="*/ 6 w 37"/>
                <a:gd name="T7" fmla="*/ 4 h 24"/>
                <a:gd name="T8" fmla="*/ 28 w 37"/>
                <a:gd name="T9" fmla="*/ 1 h 24"/>
                <a:gd name="T10" fmla="*/ 31 w 37"/>
                <a:gd name="T11" fmla="*/ 3 h 24"/>
                <a:gd name="T12" fmla="*/ 19 w 37"/>
                <a:gd name="T13" fmla="*/ 24 h 24"/>
                <a:gd name="T14" fmla="*/ 18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8" y="24"/>
                  </a:moveTo>
                  <a:cubicBezTo>
                    <a:pt x="15" y="24"/>
                    <a:pt x="12" y="24"/>
                    <a:pt x="9" y="23"/>
                  </a:cubicBezTo>
                  <a:cubicBezTo>
                    <a:pt x="4" y="22"/>
                    <a:pt x="2" y="19"/>
                    <a:pt x="1" y="15"/>
                  </a:cubicBezTo>
                  <a:cubicBezTo>
                    <a:pt x="0" y="10"/>
                    <a:pt x="2" y="6"/>
                    <a:pt x="6" y="4"/>
                  </a:cubicBezTo>
                  <a:cubicBezTo>
                    <a:pt x="13" y="0"/>
                    <a:pt x="21" y="0"/>
                    <a:pt x="28" y="1"/>
                  </a:cubicBezTo>
                  <a:cubicBezTo>
                    <a:pt x="29" y="1"/>
                    <a:pt x="31" y="2"/>
                    <a:pt x="31" y="3"/>
                  </a:cubicBezTo>
                  <a:cubicBezTo>
                    <a:pt x="37" y="13"/>
                    <a:pt x="31" y="24"/>
                    <a:pt x="19" y="24"/>
                  </a:cubicBezTo>
                  <a:cubicBezTo>
                    <a:pt x="19" y="24"/>
                    <a:pt x="18" y="24"/>
                    <a:pt x="18" y="24"/>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ṩlide">
              <a:extLst>
                <a:ext uri="{FF2B5EF4-FFF2-40B4-BE49-F238E27FC236}">
                  <a16:creationId xmlns:a16="http://schemas.microsoft.com/office/drawing/2014/main" id="{A9B383B5-3E22-4B3B-9404-B8299313E4B8}"/>
                </a:ext>
              </a:extLst>
            </p:cNvPr>
            <p:cNvSpPr/>
            <p:nvPr/>
          </p:nvSpPr>
          <p:spPr bwMode="auto">
            <a:xfrm>
              <a:off x="4868863" y="2778125"/>
              <a:ext cx="98425" cy="80963"/>
            </a:xfrm>
            <a:custGeom>
              <a:avLst/>
              <a:gdLst>
                <a:gd name="T0" fmla="*/ 4 w 35"/>
                <a:gd name="T1" fmla="*/ 0 h 29"/>
                <a:gd name="T2" fmla="*/ 35 w 35"/>
                <a:gd name="T3" fmla="*/ 7 h 29"/>
                <a:gd name="T4" fmla="*/ 35 w 35"/>
                <a:gd name="T5" fmla="*/ 23 h 29"/>
                <a:gd name="T6" fmla="*/ 32 w 35"/>
                <a:gd name="T7" fmla="*/ 26 h 29"/>
                <a:gd name="T8" fmla="*/ 2 w 35"/>
                <a:gd name="T9" fmla="*/ 18 h 29"/>
                <a:gd name="T10" fmla="*/ 0 w 35"/>
                <a:gd name="T11" fmla="*/ 13 h 29"/>
                <a:gd name="T12" fmla="*/ 4 w 3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5" h="29">
                  <a:moveTo>
                    <a:pt x="4" y="0"/>
                  </a:moveTo>
                  <a:cubicBezTo>
                    <a:pt x="13" y="10"/>
                    <a:pt x="23" y="12"/>
                    <a:pt x="35" y="7"/>
                  </a:cubicBezTo>
                  <a:cubicBezTo>
                    <a:pt x="35" y="12"/>
                    <a:pt x="35" y="18"/>
                    <a:pt x="35" y="23"/>
                  </a:cubicBezTo>
                  <a:cubicBezTo>
                    <a:pt x="35" y="24"/>
                    <a:pt x="33" y="26"/>
                    <a:pt x="32" y="26"/>
                  </a:cubicBezTo>
                  <a:cubicBezTo>
                    <a:pt x="20" y="29"/>
                    <a:pt x="10" y="25"/>
                    <a:pt x="2" y="18"/>
                  </a:cubicBezTo>
                  <a:cubicBezTo>
                    <a:pt x="0" y="17"/>
                    <a:pt x="0" y="15"/>
                    <a:pt x="0" y="13"/>
                  </a:cubicBezTo>
                  <a:cubicBezTo>
                    <a:pt x="1" y="9"/>
                    <a:pt x="2" y="6"/>
                    <a:pt x="4" y="0"/>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śļiḓê">
              <a:extLst>
                <a:ext uri="{FF2B5EF4-FFF2-40B4-BE49-F238E27FC236}">
                  <a16:creationId xmlns:a16="http://schemas.microsoft.com/office/drawing/2014/main" id="{D8B9D8D0-560A-450D-9486-8A1553433D48}"/>
                </a:ext>
              </a:extLst>
            </p:cNvPr>
            <p:cNvSpPr/>
            <p:nvPr/>
          </p:nvSpPr>
          <p:spPr bwMode="auto">
            <a:xfrm>
              <a:off x="5395913" y="2781300"/>
              <a:ext cx="98425" cy="80963"/>
            </a:xfrm>
            <a:custGeom>
              <a:avLst/>
              <a:gdLst>
                <a:gd name="T0" fmla="*/ 0 w 35"/>
                <a:gd name="T1" fmla="*/ 6 h 29"/>
                <a:gd name="T2" fmla="*/ 32 w 35"/>
                <a:gd name="T3" fmla="*/ 0 h 29"/>
                <a:gd name="T4" fmla="*/ 35 w 35"/>
                <a:gd name="T5" fmla="*/ 12 h 29"/>
                <a:gd name="T6" fmla="*/ 34 w 35"/>
                <a:gd name="T7" fmla="*/ 15 h 29"/>
                <a:gd name="T8" fmla="*/ 5 w 35"/>
                <a:gd name="T9" fmla="*/ 25 h 29"/>
                <a:gd name="T10" fmla="*/ 0 w 35"/>
                <a:gd name="T11" fmla="*/ 21 h 29"/>
                <a:gd name="T12" fmla="*/ 0 w 35"/>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35" h="29">
                  <a:moveTo>
                    <a:pt x="0" y="6"/>
                  </a:moveTo>
                  <a:cubicBezTo>
                    <a:pt x="12" y="11"/>
                    <a:pt x="22" y="9"/>
                    <a:pt x="32" y="0"/>
                  </a:cubicBezTo>
                  <a:cubicBezTo>
                    <a:pt x="33" y="4"/>
                    <a:pt x="34" y="8"/>
                    <a:pt x="35" y="12"/>
                  </a:cubicBezTo>
                  <a:cubicBezTo>
                    <a:pt x="35" y="13"/>
                    <a:pt x="35" y="14"/>
                    <a:pt x="34" y="15"/>
                  </a:cubicBezTo>
                  <a:cubicBezTo>
                    <a:pt x="25" y="21"/>
                    <a:pt x="17" y="29"/>
                    <a:pt x="5" y="25"/>
                  </a:cubicBezTo>
                  <a:cubicBezTo>
                    <a:pt x="3" y="25"/>
                    <a:pt x="1" y="23"/>
                    <a:pt x="0" y="21"/>
                  </a:cubicBezTo>
                  <a:cubicBezTo>
                    <a:pt x="0" y="16"/>
                    <a:pt x="0" y="11"/>
                    <a:pt x="0" y="6"/>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ṣ1íďe">
              <a:extLst>
                <a:ext uri="{FF2B5EF4-FFF2-40B4-BE49-F238E27FC236}">
                  <a16:creationId xmlns:a16="http://schemas.microsoft.com/office/drawing/2014/main" id="{2511AFC0-E627-4D24-BDD3-BFD00B13C19F}"/>
                </a:ext>
              </a:extLst>
            </p:cNvPr>
            <p:cNvSpPr/>
            <p:nvPr/>
          </p:nvSpPr>
          <p:spPr bwMode="auto">
            <a:xfrm>
              <a:off x="5394326" y="2724150"/>
              <a:ext cx="84138" cy="73025"/>
            </a:xfrm>
            <a:custGeom>
              <a:avLst/>
              <a:gdLst>
                <a:gd name="T0" fmla="*/ 30 w 30"/>
                <a:gd name="T1" fmla="*/ 14 h 26"/>
                <a:gd name="T2" fmla="*/ 5 w 30"/>
                <a:gd name="T3" fmla="*/ 23 h 26"/>
                <a:gd name="T4" fmla="*/ 2 w 30"/>
                <a:gd name="T5" fmla="*/ 22 h 26"/>
                <a:gd name="T6" fmla="*/ 6 w 30"/>
                <a:gd name="T7" fmla="*/ 6 h 26"/>
                <a:gd name="T8" fmla="*/ 17 w 30"/>
                <a:gd name="T9" fmla="*/ 4 h 26"/>
                <a:gd name="T10" fmla="*/ 30 w 30"/>
                <a:gd name="T11" fmla="*/ 14 h 26"/>
              </a:gdLst>
              <a:ahLst/>
              <a:cxnLst>
                <a:cxn ang="0">
                  <a:pos x="T0" y="T1"/>
                </a:cxn>
                <a:cxn ang="0">
                  <a:pos x="T2" y="T3"/>
                </a:cxn>
                <a:cxn ang="0">
                  <a:pos x="T4" y="T5"/>
                </a:cxn>
                <a:cxn ang="0">
                  <a:pos x="T6" y="T7"/>
                </a:cxn>
                <a:cxn ang="0">
                  <a:pos x="T8" y="T9"/>
                </a:cxn>
                <a:cxn ang="0">
                  <a:pos x="T10" y="T11"/>
                </a:cxn>
              </a:cxnLst>
              <a:rect l="0" t="0" r="r" b="b"/>
              <a:pathLst>
                <a:path w="30" h="26">
                  <a:moveTo>
                    <a:pt x="30" y="14"/>
                  </a:moveTo>
                  <a:cubicBezTo>
                    <a:pt x="23" y="23"/>
                    <a:pt x="14" y="26"/>
                    <a:pt x="5" y="23"/>
                  </a:cubicBezTo>
                  <a:cubicBezTo>
                    <a:pt x="4" y="23"/>
                    <a:pt x="3" y="22"/>
                    <a:pt x="2" y="22"/>
                  </a:cubicBezTo>
                  <a:cubicBezTo>
                    <a:pt x="0" y="19"/>
                    <a:pt x="1" y="10"/>
                    <a:pt x="6" y="6"/>
                  </a:cubicBezTo>
                  <a:cubicBezTo>
                    <a:pt x="9" y="2"/>
                    <a:pt x="13" y="0"/>
                    <a:pt x="17" y="4"/>
                  </a:cubicBezTo>
                  <a:cubicBezTo>
                    <a:pt x="22" y="7"/>
                    <a:pt x="26" y="10"/>
                    <a:pt x="30" y="14"/>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ḻíḑe">
              <a:extLst>
                <a:ext uri="{FF2B5EF4-FFF2-40B4-BE49-F238E27FC236}">
                  <a16:creationId xmlns:a16="http://schemas.microsoft.com/office/drawing/2014/main" id="{4F4DC943-F326-4625-BE9F-BF9DF6704BED}"/>
                </a:ext>
              </a:extLst>
            </p:cNvPr>
            <p:cNvSpPr/>
            <p:nvPr/>
          </p:nvSpPr>
          <p:spPr bwMode="auto">
            <a:xfrm>
              <a:off x="4887913" y="2727325"/>
              <a:ext cx="87313" cy="65088"/>
            </a:xfrm>
            <a:custGeom>
              <a:avLst/>
              <a:gdLst>
                <a:gd name="T0" fmla="*/ 0 w 31"/>
                <a:gd name="T1" fmla="*/ 13 h 23"/>
                <a:gd name="T2" fmla="*/ 12 w 31"/>
                <a:gd name="T3" fmla="*/ 3 h 23"/>
                <a:gd name="T4" fmla="*/ 24 w 31"/>
                <a:gd name="T5" fmla="*/ 4 h 23"/>
                <a:gd name="T6" fmla="*/ 27 w 31"/>
                <a:gd name="T7" fmla="*/ 20 h 23"/>
                <a:gd name="T8" fmla="*/ 13 w 31"/>
                <a:gd name="T9" fmla="*/ 22 h 23"/>
                <a:gd name="T10" fmla="*/ 0 w 31"/>
                <a:gd name="T11" fmla="*/ 15 h 23"/>
                <a:gd name="T12" fmla="*/ 0 w 31"/>
                <a:gd name="T13" fmla="*/ 13 h 23"/>
              </a:gdLst>
              <a:ahLst/>
              <a:cxnLst>
                <a:cxn ang="0">
                  <a:pos x="T0" y="T1"/>
                </a:cxn>
                <a:cxn ang="0">
                  <a:pos x="T2" y="T3"/>
                </a:cxn>
                <a:cxn ang="0">
                  <a:pos x="T4" y="T5"/>
                </a:cxn>
                <a:cxn ang="0">
                  <a:pos x="T6" y="T7"/>
                </a:cxn>
                <a:cxn ang="0">
                  <a:pos x="T8" y="T9"/>
                </a:cxn>
                <a:cxn ang="0">
                  <a:pos x="T10" y="T11"/>
                </a:cxn>
                <a:cxn ang="0">
                  <a:pos x="T12" y="T13"/>
                </a:cxn>
              </a:cxnLst>
              <a:rect l="0" t="0" r="r" b="b"/>
              <a:pathLst>
                <a:path w="31" h="23">
                  <a:moveTo>
                    <a:pt x="0" y="13"/>
                  </a:moveTo>
                  <a:cubicBezTo>
                    <a:pt x="4" y="9"/>
                    <a:pt x="8" y="6"/>
                    <a:pt x="12" y="3"/>
                  </a:cubicBezTo>
                  <a:cubicBezTo>
                    <a:pt x="16" y="0"/>
                    <a:pt x="20" y="1"/>
                    <a:pt x="24" y="4"/>
                  </a:cubicBezTo>
                  <a:cubicBezTo>
                    <a:pt x="28" y="9"/>
                    <a:pt x="31" y="19"/>
                    <a:pt x="27" y="20"/>
                  </a:cubicBezTo>
                  <a:cubicBezTo>
                    <a:pt x="23" y="22"/>
                    <a:pt x="18" y="23"/>
                    <a:pt x="13" y="22"/>
                  </a:cubicBezTo>
                  <a:cubicBezTo>
                    <a:pt x="9" y="21"/>
                    <a:pt x="4" y="18"/>
                    <a:pt x="0" y="15"/>
                  </a:cubicBezTo>
                  <a:cubicBezTo>
                    <a:pt x="0" y="14"/>
                    <a:pt x="0" y="13"/>
                    <a:pt x="0" y="13"/>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ś1iḍê">
              <a:extLst>
                <a:ext uri="{FF2B5EF4-FFF2-40B4-BE49-F238E27FC236}">
                  <a16:creationId xmlns:a16="http://schemas.microsoft.com/office/drawing/2014/main" id="{DAE34D4B-D002-4B88-8C50-CA52D5600277}"/>
                </a:ext>
              </a:extLst>
            </p:cNvPr>
            <p:cNvSpPr/>
            <p:nvPr/>
          </p:nvSpPr>
          <p:spPr bwMode="auto">
            <a:xfrm>
              <a:off x="5472113" y="2411413"/>
              <a:ext cx="25400" cy="55563"/>
            </a:xfrm>
            <a:custGeom>
              <a:avLst/>
              <a:gdLst>
                <a:gd name="T0" fmla="*/ 6 w 9"/>
                <a:gd name="T1" fmla="*/ 0 h 20"/>
                <a:gd name="T2" fmla="*/ 0 w 9"/>
                <a:gd name="T3" fmla="*/ 20 h 20"/>
                <a:gd name="T4" fmla="*/ 0 w 9"/>
                <a:gd name="T5" fmla="*/ 0 h 20"/>
                <a:gd name="T6" fmla="*/ 6 w 9"/>
                <a:gd name="T7" fmla="*/ 0 h 20"/>
              </a:gdLst>
              <a:ahLst/>
              <a:cxnLst>
                <a:cxn ang="0">
                  <a:pos x="T0" y="T1"/>
                </a:cxn>
                <a:cxn ang="0">
                  <a:pos x="T2" y="T3"/>
                </a:cxn>
                <a:cxn ang="0">
                  <a:pos x="T4" y="T5"/>
                </a:cxn>
                <a:cxn ang="0">
                  <a:pos x="T6" y="T7"/>
                </a:cxn>
              </a:cxnLst>
              <a:rect l="0" t="0" r="r" b="b"/>
              <a:pathLst>
                <a:path w="9" h="20">
                  <a:moveTo>
                    <a:pt x="6" y="0"/>
                  </a:moveTo>
                  <a:cubicBezTo>
                    <a:pt x="9" y="15"/>
                    <a:pt x="8" y="19"/>
                    <a:pt x="0" y="20"/>
                  </a:cubicBezTo>
                  <a:cubicBezTo>
                    <a:pt x="0" y="13"/>
                    <a:pt x="0" y="7"/>
                    <a:pt x="0" y="0"/>
                  </a:cubicBezTo>
                  <a:cubicBezTo>
                    <a:pt x="2" y="0"/>
                    <a:pt x="4"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ļïḓé">
              <a:extLst>
                <a:ext uri="{FF2B5EF4-FFF2-40B4-BE49-F238E27FC236}">
                  <a16:creationId xmlns:a16="http://schemas.microsoft.com/office/drawing/2014/main" id="{3BF43427-BBAF-4D41-92B9-8907D939490A}"/>
                </a:ext>
              </a:extLst>
            </p:cNvPr>
            <p:cNvSpPr/>
            <p:nvPr/>
          </p:nvSpPr>
          <p:spPr bwMode="auto">
            <a:xfrm>
              <a:off x="4938713" y="2859088"/>
              <a:ext cx="25400" cy="20638"/>
            </a:xfrm>
            <a:custGeom>
              <a:avLst/>
              <a:gdLst>
                <a:gd name="T0" fmla="*/ 9 w 9"/>
                <a:gd name="T1" fmla="*/ 7 h 7"/>
                <a:gd name="T2" fmla="*/ 0 w 9"/>
                <a:gd name="T3" fmla="*/ 3 h 7"/>
                <a:gd name="T4" fmla="*/ 0 w 9"/>
                <a:gd name="T5" fmla="*/ 2 h 7"/>
                <a:gd name="T6" fmla="*/ 9 w 9"/>
                <a:gd name="T7" fmla="*/ 0 h 7"/>
                <a:gd name="T8" fmla="*/ 9 w 9"/>
                <a:gd name="T9" fmla="*/ 7 h 7"/>
              </a:gdLst>
              <a:ahLst/>
              <a:cxnLst>
                <a:cxn ang="0">
                  <a:pos x="T0" y="T1"/>
                </a:cxn>
                <a:cxn ang="0">
                  <a:pos x="T2" y="T3"/>
                </a:cxn>
                <a:cxn ang="0">
                  <a:pos x="T4" y="T5"/>
                </a:cxn>
                <a:cxn ang="0">
                  <a:pos x="T6" y="T7"/>
                </a:cxn>
                <a:cxn ang="0">
                  <a:pos x="T8" y="T9"/>
                </a:cxn>
              </a:cxnLst>
              <a:rect l="0" t="0" r="r" b="b"/>
              <a:pathLst>
                <a:path w="9" h="7">
                  <a:moveTo>
                    <a:pt x="9" y="7"/>
                  </a:moveTo>
                  <a:cubicBezTo>
                    <a:pt x="6" y="6"/>
                    <a:pt x="3" y="4"/>
                    <a:pt x="0" y="3"/>
                  </a:cubicBezTo>
                  <a:cubicBezTo>
                    <a:pt x="0" y="3"/>
                    <a:pt x="0" y="2"/>
                    <a:pt x="0" y="2"/>
                  </a:cubicBezTo>
                  <a:cubicBezTo>
                    <a:pt x="3" y="1"/>
                    <a:pt x="6" y="1"/>
                    <a:pt x="9" y="0"/>
                  </a:cubicBezTo>
                  <a:cubicBezTo>
                    <a:pt x="9" y="3"/>
                    <a:pt x="9" y="5"/>
                    <a:pt x="9" y="7"/>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ṡ1ïḍê">
              <a:extLst>
                <a:ext uri="{FF2B5EF4-FFF2-40B4-BE49-F238E27FC236}">
                  <a16:creationId xmlns:a16="http://schemas.microsoft.com/office/drawing/2014/main" id="{F5124FC0-21F6-4744-A7AF-DC3BA67EBE81}"/>
                </a:ext>
              </a:extLst>
            </p:cNvPr>
            <p:cNvSpPr/>
            <p:nvPr/>
          </p:nvSpPr>
          <p:spPr bwMode="auto">
            <a:xfrm>
              <a:off x="4946651" y="2182813"/>
              <a:ext cx="473075" cy="192088"/>
            </a:xfrm>
            <a:custGeom>
              <a:avLst/>
              <a:gdLst>
                <a:gd name="T0" fmla="*/ 21 w 168"/>
                <a:gd name="T1" fmla="*/ 68 h 68"/>
                <a:gd name="T2" fmla="*/ 0 w 168"/>
                <a:gd name="T3" fmla="*/ 47 h 68"/>
                <a:gd name="T4" fmla="*/ 0 w 168"/>
                <a:gd name="T5" fmla="*/ 15 h 68"/>
                <a:gd name="T6" fmla="*/ 14 w 168"/>
                <a:gd name="T7" fmla="*/ 2 h 68"/>
                <a:gd name="T8" fmla="*/ 52 w 168"/>
                <a:gd name="T9" fmla="*/ 1 h 68"/>
                <a:gd name="T10" fmla="*/ 147 w 168"/>
                <a:gd name="T11" fmla="*/ 0 h 68"/>
                <a:gd name="T12" fmla="*/ 168 w 168"/>
                <a:gd name="T13" fmla="*/ 22 h 68"/>
                <a:gd name="T14" fmla="*/ 168 w 168"/>
                <a:gd name="T15" fmla="*/ 50 h 68"/>
                <a:gd name="T16" fmla="*/ 154 w 168"/>
                <a:gd name="T17" fmla="*/ 64 h 68"/>
                <a:gd name="T18" fmla="*/ 152 w 168"/>
                <a:gd name="T19" fmla="*/ 65 h 68"/>
                <a:gd name="T20" fmla="*/ 86 w 168"/>
                <a:gd name="T21" fmla="*/ 67 h 68"/>
                <a:gd name="T22" fmla="*/ 21 w 168"/>
                <a:gd name="T23" fmla="*/ 68 h 68"/>
                <a:gd name="T24" fmla="*/ 82 w 168"/>
                <a:gd name="T25" fmla="*/ 9 h 68"/>
                <a:gd name="T26" fmla="*/ 14 w 168"/>
                <a:gd name="T27" fmla="*/ 8 h 68"/>
                <a:gd name="T28" fmla="*/ 6 w 168"/>
                <a:gd name="T29" fmla="*/ 17 h 68"/>
                <a:gd name="T30" fmla="*/ 6 w 168"/>
                <a:gd name="T31" fmla="*/ 47 h 68"/>
                <a:gd name="T32" fmla="*/ 21 w 168"/>
                <a:gd name="T33" fmla="*/ 61 h 68"/>
                <a:gd name="T34" fmla="*/ 119 w 168"/>
                <a:gd name="T35" fmla="*/ 60 h 68"/>
                <a:gd name="T36" fmla="*/ 154 w 168"/>
                <a:gd name="T37" fmla="*/ 58 h 68"/>
                <a:gd name="T38" fmla="*/ 161 w 168"/>
                <a:gd name="T39" fmla="*/ 50 h 68"/>
                <a:gd name="T40" fmla="*/ 161 w 168"/>
                <a:gd name="T41" fmla="*/ 22 h 68"/>
                <a:gd name="T42" fmla="*/ 147 w 168"/>
                <a:gd name="T43" fmla="*/ 7 h 68"/>
                <a:gd name="T44" fmla="*/ 82 w 168"/>
                <a:gd name="T45"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68">
                  <a:moveTo>
                    <a:pt x="21" y="68"/>
                  </a:moveTo>
                  <a:cubicBezTo>
                    <a:pt x="6" y="68"/>
                    <a:pt x="0" y="61"/>
                    <a:pt x="0" y="47"/>
                  </a:cubicBezTo>
                  <a:cubicBezTo>
                    <a:pt x="0" y="36"/>
                    <a:pt x="0" y="26"/>
                    <a:pt x="0" y="15"/>
                  </a:cubicBezTo>
                  <a:cubicBezTo>
                    <a:pt x="1" y="6"/>
                    <a:pt x="5" y="3"/>
                    <a:pt x="14" y="2"/>
                  </a:cubicBezTo>
                  <a:cubicBezTo>
                    <a:pt x="27" y="2"/>
                    <a:pt x="39" y="1"/>
                    <a:pt x="52" y="1"/>
                  </a:cubicBezTo>
                  <a:cubicBezTo>
                    <a:pt x="83" y="1"/>
                    <a:pt x="115" y="1"/>
                    <a:pt x="147" y="0"/>
                  </a:cubicBezTo>
                  <a:cubicBezTo>
                    <a:pt x="161" y="0"/>
                    <a:pt x="168" y="7"/>
                    <a:pt x="168" y="22"/>
                  </a:cubicBezTo>
                  <a:cubicBezTo>
                    <a:pt x="168" y="31"/>
                    <a:pt x="168" y="41"/>
                    <a:pt x="168" y="50"/>
                  </a:cubicBezTo>
                  <a:cubicBezTo>
                    <a:pt x="168" y="59"/>
                    <a:pt x="164" y="64"/>
                    <a:pt x="154" y="64"/>
                  </a:cubicBezTo>
                  <a:cubicBezTo>
                    <a:pt x="154" y="64"/>
                    <a:pt x="153" y="64"/>
                    <a:pt x="152" y="65"/>
                  </a:cubicBezTo>
                  <a:cubicBezTo>
                    <a:pt x="130" y="65"/>
                    <a:pt x="108" y="66"/>
                    <a:pt x="86" y="67"/>
                  </a:cubicBezTo>
                  <a:cubicBezTo>
                    <a:pt x="86" y="68"/>
                    <a:pt x="42" y="68"/>
                    <a:pt x="21" y="68"/>
                  </a:cubicBezTo>
                  <a:close/>
                  <a:moveTo>
                    <a:pt x="82" y="9"/>
                  </a:moveTo>
                  <a:cubicBezTo>
                    <a:pt x="59" y="9"/>
                    <a:pt x="37" y="9"/>
                    <a:pt x="14" y="8"/>
                  </a:cubicBezTo>
                  <a:cubicBezTo>
                    <a:pt x="8" y="8"/>
                    <a:pt x="6" y="12"/>
                    <a:pt x="6" y="17"/>
                  </a:cubicBezTo>
                  <a:cubicBezTo>
                    <a:pt x="6" y="27"/>
                    <a:pt x="6" y="37"/>
                    <a:pt x="6" y="47"/>
                  </a:cubicBezTo>
                  <a:cubicBezTo>
                    <a:pt x="6" y="57"/>
                    <a:pt x="11" y="61"/>
                    <a:pt x="21" y="61"/>
                  </a:cubicBezTo>
                  <a:cubicBezTo>
                    <a:pt x="54" y="61"/>
                    <a:pt x="86" y="60"/>
                    <a:pt x="119" y="60"/>
                  </a:cubicBezTo>
                  <a:cubicBezTo>
                    <a:pt x="130" y="59"/>
                    <a:pt x="142" y="59"/>
                    <a:pt x="154" y="58"/>
                  </a:cubicBezTo>
                  <a:cubicBezTo>
                    <a:pt x="159" y="58"/>
                    <a:pt x="161" y="56"/>
                    <a:pt x="161" y="50"/>
                  </a:cubicBezTo>
                  <a:cubicBezTo>
                    <a:pt x="161" y="41"/>
                    <a:pt x="161" y="31"/>
                    <a:pt x="161" y="22"/>
                  </a:cubicBezTo>
                  <a:cubicBezTo>
                    <a:pt x="161" y="11"/>
                    <a:pt x="157" y="7"/>
                    <a:pt x="147" y="7"/>
                  </a:cubicBezTo>
                  <a:cubicBezTo>
                    <a:pt x="125" y="7"/>
                    <a:pt x="82" y="8"/>
                    <a:pt x="82"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ŝḷíḓè">
              <a:extLst>
                <a:ext uri="{FF2B5EF4-FFF2-40B4-BE49-F238E27FC236}">
                  <a16:creationId xmlns:a16="http://schemas.microsoft.com/office/drawing/2014/main" id="{BF979F56-040F-4ACA-A44C-222BE49FB117}"/>
                </a:ext>
              </a:extLst>
            </p:cNvPr>
            <p:cNvSpPr/>
            <p:nvPr/>
          </p:nvSpPr>
          <p:spPr bwMode="auto">
            <a:xfrm>
              <a:off x="4964113" y="2203450"/>
              <a:ext cx="434975" cy="150813"/>
            </a:xfrm>
            <a:custGeom>
              <a:avLst/>
              <a:gdLst>
                <a:gd name="T0" fmla="*/ 141 w 155"/>
                <a:gd name="T1" fmla="*/ 0 h 54"/>
                <a:gd name="T2" fmla="*/ 155 w 155"/>
                <a:gd name="T3" fmla="*/ 15 h 54"/>
                <a:gd name="T4" fmla="*/ 155 w 155"/>
                <a:gd name="T5" fmla="*/ 43 h 54"/>
                <a:gd name="T6" fmla="*/ 148 w 155"/>
                <a:gd name="T7" fmla="*/ 51 h 54"/>
                <a:gd name="T8" fmla="*/ 113 w 155"/>
                <a:gd name="T9" fmla="*/ 53 h 54"/>
                <a:gd name="T10" fmla="*/ 15 w 155"/>
                <a:gd name="T11" fmla="*/ 54 h 54"/>
                <a:gd name="T12" fmla="*/ 0 w 155"/>
                <a:gd name="T13" fmla="*/ 40 h 54"/>
                <a:gd name="T14" fmla="*/ 0 w 155"/>
                <a:gd name="T15" fmla="*/ 10 h 54"/>
                <a:gd name="T16" fmla="*/ 8 w 155"/>
                <a:gd name="T17" fmla="*/ 1 h 54"/>
                <a:gd name="T18" fmla="*/ 76 w 155"/>
                <a:gd name="T19" fmla="*/ 2 h 54"/>
                <a:gd name="T20" fmla="*/ 141 w 155"/>
                <a:gd name="T21" fmla="*/ 0 h 54"/>
                <a:gd name="T22" fmla="*/ 43 w 155"/>
                <a:gd name="T23" fmla="*/ 11 h 54"/>
                <a:gd name="T24" fmla="*/ 22 w 155"/>
                <a:gd name="T25" fmla="*/ 31 h 54"/>
                <a:gd name="T26" fmla="*/ 24 w 155"/>
                <a:gd name="T27" fmla="*/ 35 h 54"/>
                <a:gd name="T28" fmla="*/ 27 w 155"/>
                <a:gd name="T29" fmla="*/ 32 h 54"/>
                <a:gd name="T30" fmla="*/ 33 w 155"/>
                <a:gd name="T31" fmla="*/ 22 h 54"/>
                <a:gd name="T32" fmla="*/ 55 w 155"/>
                <a:gd name="T33" fmla="*/ 29 h 54"/>
                <a:gd name="T34" fmla="*/ 56 w 155"/>
                <a:gd name="T35" fmla="*/ 33 h 54"/>
                <a:gd name="T36" fmla="*/ 59 w 155"/>
                <a:gd name="T37" fmla="*/ 37 h 54"/>
                <a:gd name="T38" fmla="*/ 62 w 155"/>
                <a:gd name="T39" fmla="*/ 33 h 54"/>
                <a:gd name="T40" fmla="*/ 43 w 155"/>
                <a:gd name="T41"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54">
                  <a:moveTo>
                    <a:pt x="141" y="0"/>
                  </a:moveTo>
                  <a:cubicBezTo>
                    <a:pt x="151" y="0"/>
                    <a:pt x="155" y="4"/>
                    <a:pt x="155" y="15"/>
                  </a:cubicBezTo>
                  <a:cubicBezTo>
                    <a:pt x="155" y="24"/>
                    <a:pt x="155" y="34"/>
                    <a:pt x="155" y="43"/>
                  </a:cubicBezTo>
                  <a:cubicBezTo>
                    <a:pt x="155" y="49"/>
                    <a:pt x="153" y="51"/>
                    <a:pt x="148" y="51"/>
                  </a:cubicBezTo>
                  <a:cubicBezTo>
                    <a:pt x="136" y="52"/>
                    <a:pt x="124" y="52"/>
                    <a:pt x="113" y="53"/>
                  </a:cubicBezTo>
                  <a:cubicBezTo>
                    <a:pt x="80" y="53"/>
                    <a:pt x="48" y="54"/>
                    <a:pt x="15" y="54"/>
                  </a:cubicBezTo>
                  <a:cubicBezTo>
                    <a:pt x="5" y="54"/>
                    <a:pt x="0" y="50"/>
                    <a:pt x="0" y="40"/>
                  </a:cubicBezTo>
                  <a:cubicBezTo>
                    <a:pt x="0" y="30"/>
                    <a:pt x="0" y="20"/>
                    <a:pt x="0" y="10"/>
                  </a:cubicBezTo>
                  <a:cubicBezTo>
                    <a:pt x="0" y="5"/>
                    <a:pt x="2" y="1"/>
                    <a:pt x="8" y="1"/>
                  </a:cubicBezTo>
                  <a:cubicBezTo>
                    <a:pt x="31" y="2"/>
                    <a:pt x="53" y="2"/>
                    <a:pt x="76" y="2"/>
                  </a:cubicBezTo>
                  <a:cubicBezTo>
                    <a:pt x="76" y="1"/>
                    <a:pt x="119" y="0"/>
                    <a:pt x="141" y="0"/>
                  </a:cubicBezTo>
                  <a:close/>
                  <a:moveTo>
                    <a:pt x="43" y="11"/>
                  </a:moveTo>
                  <a:cubicBezTo>
                    <a:pt x="33" y="11"/>
                    <a:pt x="23" y="21"/>
                    <a:pt x="22" y="31"/>
                  </a:cubicBezTo>
                  <a:cubicBezTo>
                    <a:pt x="22" y="32"/>
                    <a:pt x="23" y="34"/>
                    <a:pt x="24" y="35"/>
                  </a:cubicBezTo>
                  <a:cubicBezTo>
                    <a:pt x="25" y="34"/>
                    <a:pt x="26" y="33"/>
                    <a:pt x="27" y="32"/>
                  </a:cubicBezTo>
                  <a:cubicBezTo>
                    <a:pt x="29" y="29"/>
                    <a:pt x="31" y="25"/>
                    <a:pt x="33" y="22"/>
                  </a:cubicBezTo>
                  <a:cubicBezTo>
                    <a:pt x="39" y="16"/>
                    <a:pt x="52" y="15"/>
                    <a:pt x="55" y="29"/>
                  </a:cubicBezTo>
                  <a:cubicBezTo>
                    <a:pt x="55" y="30"/>
                    <a:pt x="55" y="32"/>
                    <a:pt x="56" y="33"/>
                  </a:cubicBezTo>
                  <a:cubicBezTo>
                    <a:pt x="56" y="35"/>
                    <a:pt x="58" y="35"/>
                    <a:pt x="59" y="37"/>
                  </a:cubicBezTo>
                  <a:cubicBezTo>
                    <a:pt x="60" y="35"/>
                    <a:pt x="62" y="34"/>
                    <a:pt x="62" y="33"/>
                  </a:cubicBezTo>
                  <a:cubicBezTo>
                    <a:pt x="64" y="21"/>
                    <a:pt x="55" y="11"/>
                    <a:pt x="43" y="11"/>
                  </a:cubicBezTo>
                  <a:close/>
                </a:path>
              </a:pathLst>
            </a:custGeom>
            <a:solidFill>
              <a:srgbClr val="224C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ṣlîḑê">
              <a:extLst>
                <a:ext uri="{FF2B5EF4-FFF2-40B4-BE49-F238E27FC236}">
                  <a16:creationId xmlns:a16="http://schemas.microsoft.com/office/drawing/2014/main" id="{3205D20C-0DA2-4945-BB1B-EB88B94B2106}"/>
                </a:ext>
              </a:extLst>
            </p:cNvPr>
            <p:cNvSpPr/>
            <p:nvPr/>
          </p:nvSpPr>
          <p:spPr bwMode="auto">
            <a:xfrm>
              <a:off x="5026026" y="2233613"/>
              <a:ext cx="117475" cy="73025"/>
            </a:xfrm>
            <a:custGeom>
              <a:avLst/>
              <a:gdLst>
                <a:gd name="T0" fmla="*/ 21 w 42"/>
                <a:gd name="T1" fmla="*/ 0 h 26"/>
                <a:gd name="T2" fmla="*/ 40 w 42"/>
                <a:gd name="T3" fmla="*/ 22 h 26"/>
                <a:gd name="T4" fmla="*/ 37 w 42"/>
                <a:gd name="T5" fmla="*/ 26 h 26"/>
                <a:gd name="T6" fmla="*/ 34 w 42"/>
                <a:gd name="T7" fmla="*/ 22 h 26"/>
                <a:gd name="T8" fmla="*/ 33 w 42"/>
                <a:gd name="T9" fmla="*/ 18 h 26"/>
                <a:gd name="T10" fmla="*/ 11 w 42"/>
                <a:gd name="T11" fmla="*/ 11 h 26"/>
                <a:gd name="T12" fmla="*/ 5 w 42"/>
                <a:gd name="T13" fmla="*/ 21 h 26"/>
                <a:gd name="T14" fmla="*/ 2 w 42"/>
                <a:gd name="T15" fmla="*/ 24 h 26"/>
                <a:gd name="T16" fmla="*/ 0 w 42"/>
                <a:gd name="T17" fmla="*/ 20 h 26"/>
                <a:gd name="T18" fmla="*/ 21 w 4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6">
                  <a:moveTo>
                    <a:pt x="21" y="0"/>
                  </a:moveTo>
                  <a:cubicBezTo>
                    <a:pt x="33" y="0"/>
                    <a:pt x="42" y="10"/>
                    <a:pt x="40" y="22"/>
                  </a:cubicBezTo>
                  <a:cubicBezTo>
                    <a:pt x="40" y="23"/>
                    <a:pt x="39" y="25"/>
                    <a:pt x="37" y="26"/>
                  </a:cubicBezTo>
                  <a:cubicBezTo>
                    <a:pt x="35" y="26"/>
                    <a:pt x="34" y="24"/>
                    <a:pt x="34" y="22"/>
                  </a:cubicBezTo>
                  <a:cubicBezTo>
                    <a:pt x="33" y="21"/>
                    <a:pt x="33" y="19"/>
                    <a:pt x="33" y="18"/>
                  </a:cubicBezTo>
                  <a:cubicBezTo>
                    <a:pt x="30" y="4"/>
                    <a:pt x="17" y="5"/>
                    <a:pt x="11" y="11"/>
                  </a:cubicBezTo>
                  <a:cubicBezTo>
                    <a:pt x="9" y="14"/>
                    <a:pt x="7" y="18"/>
                    <a:pt x="5" y="21"/>
                  </a:cubicBezTo>
                  <a:cubicBezTo>
                    <a:pt x="4" y="22"/>
                    <a:pt x="4" y="25"/>
                    <a:pt x="2" y="24"/>
                  </a:cubicBezTo>
                  <a:cubicBezTo>
                    <a:pt x="0" y="24"/>
                    <a:pt x="0" y="21"/>
                    <a:pt x="0" y="20"/>
                  </a:cubicBezTo>
                  <a:cubicBezTo>
                    <a:pt x="1" y="10"/>
                    <a:pt x="11" y="0"/>
                    <a:pt x="21" y="0"/>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ŝḻiḍê">
              <a:extLst>
                <a:ext uri="{FF2B5EF4-FFF2-40B4-BE49-F238E27FC236}">
                  <a16:creationId xmlns:a16="http://schemas.microsoft.com/office/drawing/2014/main" id="{090272CA-F298-4D73-AF5A-B0857AD9D2E0}"/>
                </a:ext>
              </a:extLst>
            </p:cNvPr>
            <p:cNvSpPr/>
            <p:nvPr/>
          </p:nvSpPr>
          <p:spPr bwMode="auto">
            <a:xfrm>
              <a:off x="5213351" y="2233613"/>
              <a:ext cx="119063" cy="73025"/>
            </a:xfrm>
            <a:custGeom>
              <a:avLst/>
              <a:gdLst>
                <a:gd name="T0" fmla="*/ 21 w 42"/>
                <a:gd name="T1" fmla="*/ 0 h 26"/>
                <a:gd name="T2" fmla="*/ 2 w 42"/>
                <a:gd name="T3" fmla="*/ 22 h 26"/>
                <a:gd name="T4" fmla="*/ 5 w 42"/>
                <a:gd name="T5" fmla="*/ 26 h 26"/>
                <a:gd name="T6" fmla="*/ 8 w 42"/>
                <a:gd name="T7" fmla="*/ 22 h 26"/>
                <a:gd name="T8" fmla="*/ 9 w 42"/>
                <a:gd name="T9" fmla="*/ 18 h 26"/>
                <a:gd name="T10" fmla="*/ 31 w 42"/>
                <a:gd name="T11" fmla="*/ 11 h 26"/>
                <a:gd name="T12" fmla="*/ 37 w 42"/>
                <a:gd name="T13" fmla="*/ 21 h 26"/>
                <a:gd name="T14" fmla="*/ 40 w 42"/>
                <a:gd name="T15" fmla="*/ 24 h 26"/>
                <a:gd name="T16" fmla="*/ 42 w 42"/>
                <a:gd name="T17" fmla="*/ 20 h 26"/>
                <a:gd name="T18" fmla="*/ 21 w 4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6">
                  <a:moveTo>
                    <a:pt x="21" y="0"/>
                  </a:moveTo>
                  <a:cubicBezTo>
                    <a:pt x="9" y="0"/>
                    <a:pt x="0" y="10"/>
                    <a:pt x="2" y="22"/>
                  </a:cubicBezTo>
                  <a:cubicBezTo>
                    <a:pt x="2" y="23"/>
                    <a:pt x="3" y="25"/>
                    <a:pt x="5" y="26"/>
                  </a:cubicBezTo>
                  <a:cubicBezTo>
                    <a:pt x="7" y="26"/>
                    <a:pt x="8" y="24"/>
                    <a:pt x="8" y="22"/>
                  </a:cubicBezTo>
                  <a:cubicBezTo>
                    <a:pt x="9" y="21"/>
                    <a:pt x="9" y="19"/>
                    <a:pt x="9" y="18"/>
                  </a:cubicBezTo>
                  <a:cubicBezTo>
                    <a:pt x="12" y="4"/>
                    <a:pt x="25" y="5"/>
                    <a:pt x="31" y="11"/>
                  </a:cubicBezTo>
                  <a:cubicBezTo>
                    <a:pt x="33" y="14"/>
                    <a:pt x="35" y="18"/>
                    <a:pt x="37" y="21"/>
                  </a:cubicBezTo>
                  <a:cubicBezTo>
                    <a:pt x="38" y="22"/>
                    <a:pt x="38" y="25"/>
                    <a:pt x="40" y="24"/>
                  </a:cubicBezTo>
                  <a:cubicBezTo>
                    <a:pt x="42" y="24"/>
                    <a:pt x="42" y="21"/>
                    <a:pt x="42" y="20"/>
                  </a:cubicBezTo>
                  <a:cubicBezTo>
                    <a:pt x="41" y="10"/>
                    <a:pt x="31" y="0"/>
                    <a:pt x="21" y="0"/>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šḷïďé">
              <a:extLst>
                <a:ext uri="{FF2B5EF4-FFF2-40B4-BE49-F238E27FC236}">
                  <a16:creationId xmlns:a16="http://schemas.microsoft.com/office/drawing/2014/main" id="{BA7BA59C-6C10-47F1-959D-B4232D5B3AA2}"/>
                </a:ext>
              </a:extLst>
            </p:cNvPr>
            <p:cNvSpPr/>
            <p:nvPr/>
          </p:nvSpPr>
          <p:spPr bwMode="auto">
            <a:xfrm>
              <a:off x="5391151" y="2859088"/>
              <a:ext cx="28575" cy="20638"/>
            </a:xfrm>
            <a:custGeom>
              <a:avLst/>
              <a:gdLst>
                <a:gd name="T0" fmla="*/ 0 w 10"/>
                <a:gd name="T1" fmla="*/ 7 h 7"/>
                <a:gd name="T2" fmla="*/ 10 w 10"/>
                <a:gd name="T3" fmla="*/ 3 h 7"/>
                <a:gd name="T4" fmla="*/ 10 w 10"/>
                <a:gd name="T5" fmla="*/ 2 h 7"/>
                <a:gd name="T6" fmla="*/ 0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4" y="6"/>
                    <a:pt x="7" y="4"/>
                    <a:pt x="10" y="3"/>
                  </a:cubicBezTo>
                  <a:cubicBezTo>
                    <a:pt x="10" y="3"/>
                    <a:pt x="10" y="2"/>
                    <a:pt x="10" y="2"/>
                  </a:cubicBezTo>
                  <a:cubicBezTo>
                    <a:pt x="7" y="1"/>
                    <a:pt x="4" y="1"/>
                    <a:pt x="0" y="0"/>
                  </a:cubicBezTo>
                  <a:cubicBezTo>
                    <a:pt x="0" y="3"/>
                    <a:pt x="0" y="5"/>
                    <a:pt x="0" y="7"/>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ṧḻíḓè">
              <a:extLst>
                <a:ext uri="{FF2B5EF4-FFF2-40B4-BE49-F238E27FC236}">
                  <a16:creationId xmlns:a16="http://schemas.microsoft.com/office/drawing/2014/main" id="{3DDF8F1F-4A42-418D-87F0-B5A07094D6FF}"/>
                </a:ext>
              </a:extLst>
            </p:cNvPr>
            <p:cNvSpPr/>
            <p:nvPr/>
          </p:nvSpPr>
          <p:spPr bwMode="auto">
            <a:xfrm>
              <a:off x="7194551" y="1784350"/>
              <a:ext cx="14288" cy="785813"/>
            </a:xfrm>
            <a:custGeom>
              <a:avLst/>
              <a:gdLst>
                <a:gd name="T0" fmla="*/ 5 w 5"/>
                <a:gd name="T1" fmla="*/ 0 h 280"/>
                <a:gd name="T2" fmla="*/ 0 w 5"/>
                <a:gd name="T3" fmla="*/ 0 h 280"/>
                <a:gd name="T4" fmla="*/ 0 w 5"/>
                <a:gd name="T5" fmla="*/ 280 h 280"/>
                <a:gd name="T6" fmla="*/ 5 w 5"/>
                <a:gd name="T7" fmla="*/ 280 h 280"/>
                <a:gd name="T8" fmla="*/ 5 w 5"/>
                <a:gd name="T9" fmla="*/ 0 h 280"/>
              </a:gdLst>
              <a:ahLst/>
              <a:cxnLst>
                <a:cxn ang="0">
                  <a:pos x="T0" y="T1"/>
                </a:cxn>
                <a:cxn ang="0">
                  <a:pos x="T2" y="T3"/>
                </a:cxn>
                <a:cxn ang="0">
                  <a:pos x="T4" y="T5"/>
                </a:cxn>
                <a:cxn ang="0">
                  <a:pos x="T6" y="T7"/>
                </a:cxn>
                <a:cxn ang="0">
                  <a:pos x="T8" y="T9"/>
                </a:cxn>
              </a:cxnLst>
              <a:rect l="0" t="0" r="r" b="b"/>
              <a:pathLst>
                <a:path w="5" h="280">
                  <a:moveTo>
                    <a:pt x="5" y="0"/>
                  </a:moveTo>
                  <a:cubicBezTo>
                    <a:pt x="3" y="0"/>
                    <a:pt x="2" y="0"/>
                    <a:pt x="0" y="0"/>
                  </a:cubicBezTo>
                  <a:cubicBezTo>
                    <a:pt x="0" y="94"/>
                    <a:pt x="0" y="187"/>
                    <a:pt x="0" y="280"/>
                  </a:cubicBezTo>
                  <a:cubicBezTo>
                    <a:pt x="2" y="280"/>
                    <a:pt x="3" y="280"/>
                    <a:pt x="5" y="280"/>
                  </a:cubicBezTo>
                  <a:cubicBezTo>
                    <a:pt x="5" y="0"/>
                    <a:pt x="5" y="0"/>
                    <a:pt x="5"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ḻiḑê">
              <a:extLst>
                <a:ext uri="{FF2B5EF4-FFF2-40B4-BE49-F238E27FC236}">
                  <a16:creationId xmlns:a16="http://schemas.microsoft.com/office/drawing/2014/main" id="{35BC10B8-993A-4FDF-A1D7-F1C7D4CB25CF}"/>
                </a:ext>
              </a:extLst>
            </p:cNvPr>
            <p:cNvSpPr/>
            <p:nvPr/>
          </p:nvSpPr>
          <p:spPr bwMode="auto">
            <a:xfrm>
              <a:off x="7038976" y="1784350"/>
              <a:ext cx="155575" cy="785813"/>
            </a:xfrm>
            <a:custGeom>
              <a:avLst/>
              <a:gdLst>
                <a:gd name="T0" fmla="*/ 55 w 55"/>
                <a:gd name="T1" fmla="*/ 0 h 280"/>
                <a:gd name="T2" fmla="*/ 0 w 55"/>
                <a:gd name="T3" fmla="*/ 0 h 280"/>
                <a:gd name="T4" fmla="*/ 0 w 55"/>
                <a:gd name="T5" fmla="*/ 104 h 280"/>
                <a:gd name="T6" fmla="*/ 0 w 55"/>
                <a:gd name="T7" fmla="*/ 280 h 280"/>
                <a:gd name="T8" fmla="*/ 44 w 55"/>
                <a:gd name="T9" fmla="*/ 280 h 280"/>
                <a:gd name="T10" fmla="*/ 55 w 55"/>
                <a:gd name="T11" fmla="*/ 280 h 280"/>
                <a:gd name="T12" fmla="*/ 55 w 55"/>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55" h="280">
                  <a:moveTo>
                    <a:pt x="55" y="0"/>
                  </a:moveTo>
                  <a:cubicBezTo>
                    <a:pt x="36" y="0"/>
                    <a:pt x="18" y="0"/>
                    <a:pt x="0" y="0"/>
                  </a:cubicBezTo>
                  <a:cubicBezTo>
                    <a:pt x="0" y="35"/>
                    <a:pt x="0" y="69"/>
                    <a:pt x="0" y="104"/>
                  </a:cubicBezTo>
                  <a:cubicBezTo>
                    <a:pt x="0" y="163"/>
                    <a:pt x="0" y="221"/>
                    <a:pt x="0" y="280"/>
                  </a:cubicBezTo>
                  <a:cubicBezTo>
                    <a:pt x="14" y="280"/>
                    <a:pt x="29" y="280"/>
                    <a:pt x="44" y="280"/>
                  </a:cubicBezTo>
                  <a:cubicBezTo>
                    <a:pt x="48" y="280"/>
                    <a:pt x="52" y="280"/>
                    <a:pt x="55" y="280"/>
                  </a:cubicBezTo>
                  <a:cubicBezTo>
                    <a:pt x="55" y="187"/>
                    <a:pt x="55" y="94"/>
                    <a:pt x="55"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ṩļïḓê">
              <a:extLst>
                <a:ext uri="{FF2B5EF4-FFF2-40B4-BE49-F238E27FC236}">
                  <a16:creationId xmlns:a16="http://schemas.microsoft.com/office/drawing/2014/main" id="{1322E415-F0E2-43B7-89AD-9C74F1E97E1F}"/>
                </a:ext>
              </a:extLst>
            </p:cNvPr>
            <p:cNvSpPr/>
            <p:nvPr/>
          </p:nvSpPr>
          <p:spPr bwMode="auto">
            <a:xfrm>
              <a:off x="7011988" y="1784350"/>
              <a:ext cx="26988" cy="785813"/>
            </a:xfrm>
            <a:custGeom>
              <a:avLst/>
              <a:gdLst>
                <a:gd name="T0" fmla="*/ 10 w 10"/>
                <a:gd name="T1" fmla="*/ 0 h 280"/>
                <a:gd name="T2" fmla="*/ 0 w 10"/>
                <a:gd name="T3" fmla="*/ 0 h 280"/>
                <a:gd name="T4" fmla="*/ 0 w 10"/>
                <a:gd name="T5" fmla="*/ 280 h 280"/>
                <a:gd name="T6" fmla="*/ 10 w 10"/>
                <a:gd name="T7" fmla="*/ 280 h 280"/>
                <a:gd name="T8" fmla="*/ 10 w 10"/>
                <a:gd name="T9" fmla="*/ 104 h 280"/>
                <a:gd name="T10" fmla="*/ 10 w 10"/>
                <a:gd name="T11" fmla="*/ 0 h 280"/>
              </a:gdLst>
              <a:ahLst/>
              <a:cxnLst>
                <a:cxn ang="0">
                  <a:pos x="T0" y="T1"/>
                </a:cxn>
                <a:cxn ang="0">
                  <a:pos x="T2" y="T3"/>
                </a:cxn>
                <a:cxn ang="0">
                  <a:pos x="T4" y="T5"/>
                </a:cxn>
                <a:cxn ang="0">
                  <a:pos x="T6" y="T7"/>
                </a:cxn>
                <a:cxn ang="0">
                  <a:pos x="T8" y="T9"/>
                </a:cxn>
                <a:cxn ang="0">
                  <a:pos x="T10" y="T11"/>
                </a:cxn>
              </a:cxnLst>
              <a:rect l="0" t="0" r="r" b="b"/>
              <a:pathLst>
                <a:path w="10" h="280">
                  <a:moveTo>
                    <a:pt x="10" y="0"/>
                  </a:moveTo>
                  <a:cubicBezTo>
                    <a:pt x="6" y="0"/>
                    <a:pt x="3" y="0"/>
                    <a:pt x="0" y="0"/>
                  </a:cubicBezTo>
                  <a:cubicBezTo>
                    <a:pt x="0" y="94"/>
                    <a:pt x="0" y="187"/>
                    <a:pt x="0" y="280"/>
                  </a:cubicBezTo>
                  <a:cubicBezTo>
                    <a:pt x="3" y="280"/>
                    <a:pt x="6" y="280"/>
                    <a:pt x="10" y="280"/>
                  </a:cubicBezTo>
                  <a:cubicBezTo>
                    <a:pt x="10" y="221"/>
                    <a:pt x="10" y="163"/>
                    <a:pt x="10" y="104"/>
                  </a:cubicBezTo>
                  <a:cubicBezTo>
                    <a:pt x="10" y="69"/>
                    <a:pt x="10" y="35"/>
                    <a:pt x="1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îŝļîḋe">
              <a:extLst>
                <a:ext uri="{FF2B5EF4-FFF2-40B4-BE49-F238E27FC236}">
                  <a16:creationId xmlns:a16="http://schemas.microsoft.com/office/drawing/2014/main" id="{68A23CD7-BA22-4605-ADEB-39B2077E6E75}"/>
                </a:ext>
              </a:extLst>
            </p:cNvPr>
            <p:cNvSpPr/>
            <p:nvPr/>
          </p:nvSpPr>
          <p:spPr bwMode="auto">
            <a:xfrm>
              <a:off x="5980113" y="1784350"/>
              <a:ext cx="1031875" cy="806450"/>
            </a:xfrm>
            <a:custGeom>
              <a:avLst/>
              <a:gdLst>
                <a:gd name="T0" fmla="*/ 367 w 367"/>
                <a:gd name="T1" fmla="*/ 0 h 287"/>
                <a:gd name="T2" fmla="*/ 119 w 367"/>
                <a:gd name="T3" fmla="*/ 1 h 287"/>
                <a:gd name="T4" fmla="*/ 75 w 367"/>
                <a:gd name="T5" fmla="*/ 1 h 287"/>
                <a:gd name="T6" fmla="*/ 30 w 367"/>
                <a:gd name="T7" fmla="*/ 44 h 287"/>
                <a:gd name="T8" fmla="*/ 30 w 367"/>
                <a:gd name="T9" fmla="*/ 223 h 287"/>
                <a:gd name="T10" fmla="*/ 29 w 367"/>
                <a:gd name="T11" fmla="*/ 238 h 287"/>
                <a:gd name="T12" fmla="*/ 0 w 367"/>
                <a:gd name="T13" fmla="*/ 287 h 287"/>
                <a:gd name="T14" fmla="*/ 42 w 367"/>
                <a:gd name="T15" fmla="*/ 272 h 287"/>
                <a:gd name="T16" fmla="*/ 48 w 367"/>
                <a:gd name="T17" fmla="*/ 269 h 287"/>
                <a:gd name="T18" fmla="*/ 49 w 367"/>
                <a:gd name="T19" fmla="*/ 270 h 287"/>
                <a:gd name="T20" fmla="*/ 77 w 367"/>
                <a:gd name="T21" fmla="*/ 279 h 287"/>
                <a:gd name="T22" fmla="*/ 132 w 367"/>
                <a:gd name="T23" fmla="*/ 280 h 287"/>
                <a:gd name="T24" fmla="*/ 367 w 367"/>
                <a:gd name="T25" fmla="*/ 280 h 287"/>
                <a:gd name="T26" fmla="*/ 367 w 367"/>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287">
                  <a:moveTo>
                    <a:pt x="367" y="0"/>
                  </a:moveTo>
                  <a:cubicBezTo>
                    <a:pt x="284" y="0"/>
                    <a:pt x="201" y="1"/>
                    <a:pt x="119" y="1"/>
                  </a:cubicBezTo>
                  <a:cubicBezTo>
                    <a:pt x="104" y="1"/>
                    <a:pt x="90" y="1"/>
                    <a:pt x="75" y="1"/>
                  </a:cubicBezTo>
                  <a:cubicBezTo>
                    <a:pt x="51" y="3"/>
                    <a:pt x="30" y="23"/>
                    <a:pt x="30" y="44"/>
                  </a:cubicBezTo>
                  <a:cubicBezTo>
                    <a:pt x="30" y="104"/>
                    <a:pt x="30" y="163"/>
                    <a:pt x="30" y="223"/>
                  </a:cubicBezTo>
                  <a:cubicBezTo>
                    <a:pt x="30" y="228"/>
                    <a:pt x="30" y="233"/>
                    <a:pt x="29" y="238"/>
                  </a:cubicBezTo>
                  <a:cubicBezTo>
                    <a:pt x="24" y="256"/>
                    <a:pt x="14" y="271"/>
                    <a:pt x="0" y="287"/>
                  </a:cubicBezTo>
                  <a:cubicBezTo>
                    <a:pt x="16" y="285"/>
                    <a:pt x="30" y="282"/>
                    <a:pt x="42" y="272"/>
                  </a:cubicBezTo>
                  <a:cubicBezTo>
                    <a:pt x="43" y="270"/>
                    <a:pt x="46" y="269"/>
                    <a:pt x="48" y="269"/>
                  </a:cubicBezTo>
                  <a:cubicBezTo>
                    <a:pt x="49" y="269"/>
                    <a:pt x="49" y="269"/>
                    <a:pt x="49" y="270"/>
                  </a:cubicBezTo>
                  <a:cubicBezTo>
                    <a:pt x="58" y="276"/>
                    <a:pt x="67" y="278"/>
                    <a:pt x="77" y="279"/>
                  </a:cubicBezTo>
                  <a:cubicBezTo>
                    <a:pt x="96" y="280"/>
                    <a:pt x="114" y="280"/>
                    <a:pt x="132" y="280"/>
                  </a:cubicBezTo>
                  <a:cubicBezTo>
                    <a:pt x="210" y="280"/>
                    <a:pt x="289" y="280"/>
                    <a:pt x="367" y="280"/>
                  </a:cubicBezTo>
                  <a:cubicBezTo>
                    <a:pt x="367" y="187"/>
                    <a:pt x="367" y="94"/>
                    <a:pt x="367"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ŝ1íďè">
              <a:extLst>
                <a:ext uri="{FF2B5EF4-FFF2-40B4-BE49-F238E27FC236}">
                  <a16:creationId xmlns:a16="http://schemas.microsoft.com/office/drawing/2014/main" id="{0DAE870F-0E9C-4AED-91DC-FF7625B29514}"/>
                </a:ext>
              </a:extLst>
            </p:cNvPr>
            <p:cNvSpPr/>
            <p:nvPr/>
          </p:nvSpPr>
          <p:spPr bwMode="auto">
            <a:xfrm>
              <a:off x="5913438" y="1651000"/>
              <a:ext cx="2482850" cy="849313"/>
            </a:xfrm>
            <a:custGeom>
              <a:avLst/>
              <a:gdLst>
                <a:gd name="T0" fmla="*/ 460 w 884"/>
                <a:gd name="T1" fmla="*/ 0 h 303"/>
                <a:gd name="T2" fmla="*/ 814 w 884"/>
                <a:gd name="T3" fmla="*/ 0 h 303"/>
                <a:gd name="T4" fmla="*/ 862 w 884"/>
                <a:gd name="T5" fmla="*/ 14 h 303"/>
                <a:gd name="T6" fmla="*/ 884 w 884"/>
                <a:gd name="T7" fmla="*/ 56 h 303"/>
                <a:gd name="T8" fmla="*/ 884 w 884"/>
                <a:gd name="T9" fmla="*/ 240 h 303"/>
                <a:gd name="T10" fmla="*/ 837 w 884"/>
                <a:gd name="T11" fmla="*/ 294 h 303"/>
                <a:gd name="T12" fmla="*/ 814 w 884"/>
                <a:gd name="T13" fmla="*/ 296 h 303"/>
                <a:gd name="T14" fmla="*/ 153 w 884"/>
                <a:gd name="T15" fmla="*/ 296 h 303"/>
                <a:gd name="T16" fmla="*/ 91 w 884"/>
                <a:gd name="T17" fmla="*/ 295 h 303"/>
                <a:gd name="T18" fmla="*/ 67 w 884"/>
                <a:gd name="T19" fmla="*/ 288 h 303"/>
                <a:gd name="T20" fmla="*/ 60 w 884"/>
                <a:gd name="T21" fmla="*/ 289 h 303"/>
                <a:gd name="T22" fmla="*/ 9 w 884"/>
                <a:gd name="T23" fmla="*/ 303 h 303"/>
                <a:gd name="T24" fmla="*/ 4 w 884"/>
                <a:gd name="T25" fmla="*/ 302 h 303"/>
                <a:gd name="T26" fmla="*/ 0 w 884"/>
                <a:gd name="T27" fmla="*/ 298 h 303"/>
                <a:gd name="T28" fmla="*/ 2 w 884"/>
                <a:gd name="T29" fmla="*/ 293 h 303"/>
                <a:gd name="T30" fmla="*/ 35 w 884"/>
                <a:gd name="T31" fmla="*/ 250 h 303"/>
                <a:gd name="T32" fmla="*/ 38 w 884"/>
                <a:gd name="T33" fmla="*/ 227 h 303"/>
                <a:gd name="T34" fmla="*/ 37 w 884"/>
                <a:gd name="T35" fmla="*/ 56 h 303"/>
                <a:gd name="T36" fmla="*/ 83 w 884"/>
                <a:gd name="T37" fmla="*/ 2 h 303"/>
                <a:gd name="T38" fmla="*/ 106 w 884"/>
                <a:gd name="T39" fmla="*/ 0 h 303"/>
                <a:gd name="T40" fmla="*/ 460 w 884"/>
                <a:gd name="T41" fmla="*/ 0 h 303"/>
                <a:gd name="T42" fmla="*/ 16 w 884"/>
                <a:gd name="T43" fmla="*/ 295 h 303"/>
                <a:gd name="T44" fmla="*/ 58 w 884"/>
                <a:gd name="T45" fmla="*/ 280 h 303"/>
                <a:gd name="T46" fmla="*/ 65 w 884"/>
                <a:gd name="T47" fmla="*/ 278 h 303"/>
                <a:gd name="T48" fmla="*/ 93 w 884"/>
                <a:gd name="T49" fmla="*/ 287 h 303"/>
                <a:gd name="T50" fmla="*/ 148 w 884"/>
                <a:gd name="T51" fmla="*/ 288 h 303"/>
                <a:gd name="T52" fmla="*/ 805 w 884"/>
                <a:gd name="T53" fmla="*/ 288 h 303"/>
                <a:gd name="T54" fmla="*/ 831 w 884"/>
                <a:gd name="T55" fmla="*/ 287 h 303"/>
                <a:gd name="T56" fmla="*/ 875 w 884"/>
                <a:gd name="T57" fmla="*/ 244 h 303"/>
                <a:gd name="T58" fmla="*/ 875 w 884"/>
                <a:gd name="T59" fmla="*/ 52 h 303"/>
                <a:gd name="T60" fmla="*/ 865 w 884"/>
                <a:gd name="T61" fmla="*/ 28 h 303"/>
                <a:gd name="T62" fmla="*/ 818 w 884"/>
                <a:gd name="T63" fmla="*/ 8 h 303"/>
                <a:gd name="T64" fmla="*/ 135 w 884"/>
                <a:gd name="T65" fmla="*/ 9 h 303"/>
                <a:gd name="T66" fmla="*/ 91 w 884"/>
                <a:gd name="T67" fmla="*/ 9 h 303"/>
                <a:gd name="T68" fmla="*/ 46 w 884"/>
                <a:gd name="T69" fmla="*/ 52 h 303"/>
                <a:gd name="T70" fmla="*/ 46 w 884"/>
                <a:gd name="T71" fmla="*/ 231 h 303"/>
                <a:gd name="T72" fmla="*/ 45 w 884"/>
                <a:gd name="T73" fmla="*/ 246 h 303"/>
                <a:gd name="T74" fmla="*/ 16 w 884"/>
                <a:gd name="T75" fmla="*/ 29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4" h="303">
                  <a:moveTo>
                    <a:pt x="460" y="0"/>
                  </a:moveTo>
                  <a:cubicBezTo>
                    <a:pt x="578" y="0"/>
                    <a:pt x="696" y="0"/>
                    <a:pt x="814" y="0"/>
                  </a:cubicBezTo>
                  <a:cubicBezTo>
                    <a:pt x="831" y="0"/>
                    <a:pt x="847" y="3"/>
                    <a:pt x="862" y="14"/>
                  </a:cubicBezTo>
                  <a:cubicBezTo>
                    <a:pt x="876" y="24"/>
                    <a:pt x="884" y="38"/>
                    <a:pt x="884" y="56"/>
                  </a:cubicBezTo>
                  <a:cubicBezTo>
                    <a:pt x="884" y="117"/>
                    <a:pt x="883" y="179"/>
                    <a:pt x="884" y="240"/>
                  </a:cubicBezTo>
                  <a:cubicBezTo>
                    <a:pt x="884" y="269"/>
                    <a:pt x="862" y="288"/>
                    <a:pt x="837" y="294"/>
                  </a:cubicBezTo>
                  <a:cubicBezTo>
                    <a:pt x="829" y="296"/>
                    <a:pt x="821" y="296"/>
                    <a:pt x="814" y="296"/>
                  </a:cubicBezTo>
                  <a:cubicBezTo>
                    <a:pt x="593" y="296"/>
                    <a:pt x="373" y="296"/>
                    <a:pt x="153" y="296"/>
                  </a:cubicBezTo>
                  <a:cubicBezTo>
                    <a:pt x="132" y="296"/>
                    <a:pt x="112" y="296"/>
                    <a:pt x="91" y="295"/>
                  </a:cubicBezTo>
                  <a:cubicBezTo>
                    <a:pt x="83" y="294"/>
                    <a:pt x="75" y="290"/>
                    <a:pt x="67" y="288"/>
                  </a:cubicBezTo>
                  <a:cubicBezTo>
                    <a:pt x="65" y="288"/>
                    <a:pt x="61" y="288"/>
                    <a:pt x="60" y="289"/>
                  </a:cubicBezTo>
                  <a:cubicBezTo>
                    <a:pt x="44" y="299"/>
                    <a:pt x="27" y="303"/>
                    <a:pt x="9" y="303"/>
                  </a:cubicBezTo>
                  <a:cubicBezTo>
                    <a:pt x="7" y="303"/>
                    <a:pt x="5" y="302"/>
                    <a:pt x="4" y="302"/>
                  </a:cubicBezTo>
                  <a:cubicBezTo>
                    <a:pt x="2" y="301"/>
                    <a:pt x="0" y="299"/>
                    <a:pt x="0" y="298"/>
                  </a:cubicBezTo>
                  <a:cubicBezTo>
                    <a:pt x="0" y="296"/>
                    <a:pt x="1" y="294"/>
                    <a:pt x="2" y="293"/>
                  </a:cubicBezTo>
                  <a:cubicBezTo>
                    <a:pt x="20" y="283"/>
                    <a:pt x="28" y="267"/>
                    <a:pt x="35" y="250"/>
                  </a:cubicBezTo>
                  <a:cubicBezTo>
                    <a:pt x="38" y="243"/>
                    <a:pt x="38" y="235"/>
                    <a:pt x="38" y="227"/>
                  </a:cubicBezTo>
                  <a:cubicBezTo>
                    <a:pt x="38" y="170"/>
                    <a:pt x="38" y="113"/>
                    <a:pt x="37" y="56"/>
                  </a:cubicBezTo>
                  <a:cubicBezTo>
                    <a:pt x="37" y="31"/>
                    <a:pt x="57" y="8"/>
                    <a:pt x="83" y="2"/>
                  </a:cubicBezTo>
                  <a:cubicBezTo>
                    <a:pt x="91" y="1"/>
                    <a:pt x="99" y="0"/>
                    <a:pt x="106" y="0"/>
                  </a:cubicBezTo>
                  <a:cubicBezTo>
                    <a:pt x="224" y="0"/>
                    <a:pt x="342" y="0"/>
                    <a:pt x="460" y="0"/>
                  </a:cubicBezTo>
                  <a:close/>
                  <a:moveTo>
                    <a:pt x="16" y="295"/>
                  </a:moveTo>
                  <a:cubicBezTo>
                    <a:pt x="32" y="293"/>
                    <a:pt x="46" y="290"/>
                    <a:pt x="58" y="280"/>
                  </a:cubicBezTo>
                  <a:cubicBezTo>
                    <a:pt x="60" y="278"/>
                    <a:pt x="64" y="277"/>
                    <a:pt x="65" y="278"/>
                  </a:cubicBezTo>
                  <a:cubicBezTo>
                    <a:pt x="74" y="284"/>
                    <a:pt x="83" y="286"/>
                    <a:pt x="93" y="287"/>
                  </a:cubicBezTo>
                  <a:cubicBezTo>
                    <a:pt x="112" y="288"/>
                    <a:pt x="130" y="288"/>
                    <a:pt x="148" y="288"/>
                  </a:cubicBezTo>
                  <a:cubicBezTo>
                    <a:pt x="367" y="288"/>
                    <a:pt x="586" y="288"/>
                    <a:pt x="805" y="288"/>
                  </a:cubicBezTo>
                  <a:cubicBezTo>
                    <a:pt x="814" y="288"/>
                    <a:pt x="823" y="288"/>
                    <a:pt x="831" y="287"/>
                  </a:cubicBezTo>
                  <a:cubicBezTo>
                    <a:pt x="855" y="284"/>
                    <a:pt x="875" y="264"/>
                    <a:pt x="875" y="244"/>
                  </a:cubicBezTo>
                  <a:cubicBezTo>
                    <a:pt x="875" y="180"/>
                    <a:pt x="875" y="116"/>
                    <a:pt x="875" y="52"/>
                  </a:cubicBezTo>
                  <a:cubicBezTo>
                    <a:pt x="875" y="43"/>
                    <a:pt x="872" y="35"/>
                    <a:pt x="865" y="28"/>
                  </a:cubicBezTo>
                  <a:cubicBezTo>
                    <a:pt x="852" y="14"/>
                    <a:pt x="836" y="8"/>
                    <a:pt x="818" y="8"/>
                  </a:cubicBezTo>
                  <a:cubicBezTo>
                    <a:pt x="590" y="8"/>
                    <a:pt x="362" y="8"/>
                    <a:pt x="135" y="9"/>
                  </a:cubicBezTo>
                  <a:cubicBezTo>
                    <a:pt x="120" y="9"/>
                    <a:pt x="106" y="9"/>
                    <a:pt x="91" y="9"/>
                  </a:cubicBezTo>
                  <a:cubicBezTo>
                    <a:pt x="67" y="11"/>
                    <a:pt x="46" y="31"/>
                    <a:pt x="46" y="52"/>
                  </a:cubicBezTo>
                  <a:cubicBezTo>
                    <a:pt x="46" y="112"/>
                    <a:pt x="46" y="171"/>
                    <a:pt x="46" y="231"/>
                  </a:cubicBezTo>
                  <a:cubicBezTo>
                    <a:pt x="46" y="236"/>
                    <a:pt x="46" y="241"/>
                    <a:pt x="45" y="246"/>
                  </a:cubicBezTo>
                  <a:cubicBezTo>
                    <a:pt x="40" y="264"/>
                    <a:pt x="30" y="279"/>
                    <a:pt x="16" y="29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sḷidê">
              <a:extLst>
                <a:ext uri="{FF2B5EF4-FFF2-40B4-BE49-F238E27FC236}">
                  <a16:creationId xmlns:a16="http://schemas.microsoft.com/office/drawing/2014/main" id="{C4C08BD1-9E51-4FC1-92E9-D55DC815A10B}"/>
                </a:ext>
              </a:extLst>
            </p:cNvPr>
            <p:cNvSpPr/>
            <p:nvPr/>
          </p:nvSpPr>
          <p:spPr bwMode="auto">
            <a:xfrm>
              <a:off x="5957888" y="1673225"/>
              <a:ext cx="2413000" cy="804863"/>
            </a:xfrm>
            <a:custGeom>
              <a:avLst/>
              <a:gdLst>
                <a:gd name="T0" fmla="*/ 0 w 859"/>
                <a:gd name="T1" fmla="*/ 287 h 287"/>
                <a:gd name="T2" fmla="*/ 29 w 859"/>
                <a:gd name="T3" fmla="*/ 238 h 287"/>
                <a:gd name="T4" fmla="*/ 30 w 859"/>
                <a:gd name="T5" fmla="*/ 223 h 287"/>
                <a:gd name="T6" fmla="*/ 30 w 859"/>
                <a:gd name="T7" fmla="*/ 44 h 287"/>
                <a:gd name="T8" fmla="*/ 75 w 859"/>
                <a:gd name="T9" fmla="*/ 1 h 287"/>
                <a:gd name="T10" fmla="*/ 119 w 859"/>
                <a:gd name="T11" fmla="*/ 1 h 287"/>
                <a:gd name="T12" fmla="*/ 802 w 859"/>
                <a:gd name="T13" fmla="*/ 0 h 287"/>
                <a:gd name="T14" fmla="*/ 849 w 859"/>
                <a:gd name="T15" fmla="*/ 20 h 287"/>
                <a:gd name="T16" fmla="*/ 859 w 859"/>
                <a:gd name="T17" fmla="*/ 44 h 287"/>
                <a:gd name="T18" fmla="*/ 859 w 859"/>
                <a:gd name="T19" fmla="*/ 236 h 287"/>
                <a:gd name="T20" fmla="*/ 815 w 859"/>
                <a:gd name="T21" fmla="*/ 279 h 287"/>
                <a:gd name="T22" fmla="*/ 789 w 859"/>
                <a:gd name="T23" fmla="*/ 280 h 287"/>
                <a:gd name="T24" fmla="*/ 132 w 859"/>
                <a:gd name="T25" fmla="*/ 280 h 287"/>
                <a:gd name="T26" fmla="*/ 77 w 859"/>
                <a:gd name="T27" fmla="*/ 279 h 287"/>
                <a:gd name="T28" fmla="*/ 49 w 859"/>
                <a:gd name="T29" fmla="*/ 270 h 287"/>
                <a:gd name="T30" fmla="*/ 42 w 859"/>
                <a:gd name="T31" fmla="*/ 272 h 287"/>
                <a:gd name="T32" fmla="*/ 0 w 859"/>
                <a:gd name="T33"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9" h="287">
                  <a:moveTo>
                    <a:pt x="0" y="287"/>
                  </a:moveTo>
                  <a:cubicBezTo>
                    <a:pt x="14" y="271"/>
                    <a:pt x="24" y="256"/>
                    <a:pt x="29" y="238"/>
                  </a:cubicBezTo>
                  <a:cubicBezTo>
                    <a:pt x="30" y="233"/>
                    <a:pt x="30" y="228"/>
                    <a:pt x="30" y="223"/>
                  </a:cubicBezTo>
                  <a:cubicBezTo>
                    <a:pt x="30" y="163"/>
                    <a:pt x="30" y="104"/>
                    <a:pt x="30" y="44"/>
                  </a:cubicBezTo>
                  <a:cubicBezTo>
                    <a:pt x="30" y="23"/>
                    <a:pt x="51" y="3"/>
                    <a:pt x="75" y="1"/>
                  </a:cubicBezTo>
                  <a:cubicBezTo>
                    <a:pt x="90" y="1"/>
                    <a:pt x="104" y="1"/>
                    <a:pt x="119" y="1"/>
                  </a:cubicBezTo>
                  <a:cubicBezTo>
                    <a:pt x="346" y="0"/>
                    <a:pt x="574" y="0"/>
                    <a:pt x="802" y="0"/>
                  </a:cubicBezTo>
                  <a:cubicBezTo>
                    <a:pt x="820" y="0"/>
                    <a:pt x="836" y="6"/>
                    <a:pt x="849" y="20"/>
                  </a:cubicBezTo>
                  <a:cubicBezTo>
                    <a:pt x="856" y="27"/>
                    <a:pt x="859" y="35"/>
                    <a:pt x="859" y="44"/>
                  </a:cubicBezTo>
                  <a:cubicBezTo>
                    <a:pt x="859" y="108"/>
                    <a:pt x="859" y="172"/>
                    <a:pt x="859" y="236"/>
                  </a:cubicBezTo>
                  <a:cubicBezTo>
                    <a:pt x="859" y="256"/>
                    <a:pt x="839" y="276"/>
                    <a:pt x="815" y="279"/>
                  </a:cubicBezTo>
                  <a:cubicBezTo>
                    <a:pt x="807" y="280"/>
                    <a:pt x="798" y="280"/>
                    <a:pt x="789" y="280"/>
                  </a:cubicBezTo>
                  <a:cubicBezTo>
                    <a:pt x="570" y="280"/>
                    <a:pt x="351" y="280"/>
                    <a:pt x="132" y="280"/>
                  </a:cubicBezTo>
                  <a:cubicBezTo>
                    <a:pt x="114" y="280"/>
                    <a:pt x="96" y="280"/>
                    <a:pt x="77" y="279"/>
                  </a:cubicBezTo>
                  <a:cubicBezTo>
                    <a:pt x="67" y="278"/>
                    <a:pt x="58" y="276"/>
                    <a:pt x="49" y="270"/>
                  </a:cubicBezTo>
                  <a:cubicBezTo>
                    <a:pt x="48" y="269"/>
                    <a:pt x="44" y="270"/>
                    <a:pt x="42" y="272"/>
                  </a:cubicBezTo>
                  <a:cubicBezTo>
                    <a:pt x="30" y="282"/>
                    <a:pt x="16" y="285"/>
                    <a:pt x="0" y="287"/>
                  </a:cubicBezTo>
                  <a:close/>
                </a:path>
              </a:pathLst>
            </a:custGeom>
            <a:solidFill>
              <a:srgbClr val="9CDB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Sḻïḑè">
              <a:extLst>
                <a:ext uri="{FF2B5EF4-FFF2-40B4-BE49-F238E27FC236}">
                  <a16:creationId xmlns:a16="http://schemas.microsoft.com/office/drawing/2014/main" id="{A1AB5DF6-B4C4-4220-896B-DCFDD3510639}"/>
                </a:ext>
              </a:extLst>
            </p:cNvPr>
            <p:cNvSpPr/>
            <p:nvPr/>
          </p:nvSpPr>
          <p:spPr bwMode="auto">
            <a:xfrm>
              <a:off x="4910138" y="3754438"/>
              <a:ext cx="25400" cy="785813"/>
            </a:xfrm>
            <a:custGeom>
              <a:avLst/>
              <a:gdLst>
                <a:gd name="T0" fmla="*/ 0 w 9"/>
                <a:gd name="T1" fmla="*/ 0 h 280"/>
                <a:gd name="T2" fmla="*/ 0 w 9"/>
                <a:gd name="T3" fmla="*/ 280 h 280"/>
                <a:gd name="T4" fmla="*/ 9 w 9"/>
                <a:gd name="T5" fmla="*/ 280 h 280"/>
                <a:gd name="T6" fmla="*/ 8 w 9"/>
                <a:gd name="T7" fmla="*/ 29 h 280"/>
                <a:gd name="T8" fmla="*/ 8 w 9"/>
                <a:gd name="T9" fmla="*/ 0 h 280"/>
                <a:gd name="T10" fmla="*/ 0 w 9"/>
                <a:gd name="T11" fmla="*/ 0 h 280"/>
              </a:gdLst>
              <a:ahLst/>
              <a:cxnLst>
                <a:cxn ang="0">
                  <a:pos x="T0" y="T1"/>
                </a:cxn>
                <a:cxn ang="0">
                  <a:pos x="T2" y="T3"/>
                </a:cxn>
                <a:cxn ang="0">
                  <a:pos x="T4" y="T5"/>
                </a:cxn>
                <a:cxn ang="0">
                  <a:pos x="T6" y="T7"/>
                </a:cxn>
                <a:cxn ang="0">
                  <a:pos x="T8" y="T9"/>
                </a:cxn>
                <a:cxn ang="0">
                  <a:pos x="T10" y="T11"/>
                </a:cxn>
              </a:cxnLst>
              <a:rect l="0" t="0" r="r" b="b"/>
              <a:pathLst>
                <a:path w="9" h="280">
                  <a:moveTo>
                    <a:pt x="0" y="0"/>
                  </a:moveTo>
                  <a:cubicBezTo>
                    <a:pt x="0" y="280"/>
                    <a:pt x="0" y="280"/>
                    <a:pt x="0" y="280"/>
                  </a:cubicBezTo>
                  <a:cubicBezTo>
                    <a:pt x="3" y="280"/>
                    <a:pt x="6" y="280"/>
                    <a:pt x="9" y="280"/>
                  </a:cubicBezTo>
                  <a:cubicBezTo>
                    <a:pt x="9" y="196"/>
                    <a:pt x="9" y="113"/>
                    <a:pt x="8" y="29"/>
                  </a:cubicBezTo>
                  <a:cubicBezTo>
                    <a:pt x="8" y="19"/>
                    <a:pt x="8" y="10"/>
                    <a:pt x="8" y="0"/>
                  </a:cubicBezTo>
                  <a:cubicBezTo>
                    <a:pt x="6" y="0"/>
                    <a:pt x="3" y="0"/>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ṥ1iḑê">
              <a:extLst>
                <a:ext uri="{FF2B5EF4-FFF2-40B4-BE49-F238E27FC236}">
                  <a16:creationId xmlns:a16="http://schemas.microsoft.com/office/drawing/2014/main" id="{CFC441CA-5D46-40E2-AC67-7051AD15C207}"/>
                </a:ext>
              </a:extLst>
            </p:cNvPr>
            <p:cNvSpPr/>
            <p:nvPr/>
          </p:nvSpPr>
          <p:spPr bwMode="auto">
            <a:xfrm>
              <a:off x="4933951" y="3754438"/>
              <a:ext cx="157163" cy="785813"/>
            </a:xfrm>
            <a:custGeom>
              <a:avLst/>
              <a:gdLst>
                <a:gd name="T0" fmla="*/ 0 w 56"/>
                <a:gd name="T1" fmla="*/ 0 h 280"/>
                <a:gd name="T2" fmla="*/ 0 w 56"/>
                <a:gd name="T3" fmla="*/ 29 h 280"/>
                <a:gd name="T4" fmla="*/ 1 w 56"/>
                <a:gd name="T5" fmla="*/ 280 h 280"/>
                <a:gd name="T6" fmla="*/ 22 w 56"/>
                <a:gd name="T7" fmla="*/ 280 h 280"/>
                <a:gd name="T8" fmla="*/ 56 w 56"/>
                <a:gd name="T9" fmla="*/ 280 h 280"/>
                <a:gd name="T10" fmla="*/ 56 w 56"/>
                <a:gd name="T11" fmla="*/ 260 h 280"/>
                <a:gd name="T12" fmla="*/ 56 w 56"/>
                <a:gd name="T13" fmla="*/ 0 h 280"/>
                <a:gd name="T14" fmla="*/ 0 w 56"/>
                <a:gd name="T15" fmla="*/ 0 h 2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80">
                  <a:moveTo>
                    <a:pt x="0" y="0"/>
                  </a:moveTo>
                  <a:cubicBezTo>
                    <a:pt x="0" y="10"/>
                    <a:pt x="0" y="19"/>
                    <a:pt x="0" y="29"/>
                  </a:cubicBezTo>
                  <a:cubicBezTo>
                    <a:pt x="1" y="113"/>
                    <a:pt x="1" y="196"/>
                    <a:pt x="1" y="280"/>
                  </a:cubicBezTo>
                  <a:cubicBezTo>
                    <a:pt x="8" y="280"/>
                    <a:pt x="15" y="280"/>
                    <a:pt x="22" y="280"/>
                  </a:cubicBezTo>
                  <a:cubicBezTo>
                    <a:pt x="34" y="280"/>
                    <a:pt x="45" y="280"/>
                    <a:pt x="56" y="280"/>
                  </a:cubicBezTo>
                  <a:cubicBezTo>
                    <a:pt x="56" y="273"/>
                    <a:pt x="56" y="267"/>
                    <a:pt x="56" y="260"/>
                  </a:cubicBezTo>
                  <a:cubicBezTo>
                    <a:pt x="56" y="174"/>
                    <a:pt x="56" y="87"/>
                    <a:pt x="56" y="0"/>
                  </a:cubicBezTo>
                  <a:cubicBezTo>
                    <a:pt x="38" y="0"/>
                    <a:pt x="19" y="0"/>
                    <a:pt x="0"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Slïḋè">
              <a:extLst>
                <a:ext uri="{FF2B5EF4-FFF2-40B4-BE49-F238E27FC236}">
                  <a16:creationId xmlns:a16="http://schemas.microsoft.com/office/drawing/2014/main" id="{379CA889-79CC-4FB6-8F21-95B39DE140DA}"/>
                </a:ext>
              </a:extLst>
            </p:cNvPr>
            <p:cNvSpPr/>
            <p:nvPr/>
          </p:nvSpPr>
          <p:spPr bwMode="auto">
            <a:xfrm>
              <a:off x="5091113" y="3754438"/>
              <a:ext cx="26988" cy="785813"/>
            </a:xfrm>
            <a:custGeom>
              <a:avLst/>
              <a:gdLst>
                <a:gd name="T0" fmla="*/ 0 w 10"/>
                <a:gd name="T1" fmla="*/ 0 h 280"/>
                <a:gd name="T2" fmla="*/ 0 w 10"/>
                <a:gd name="T3" fmla="*/ 260 h 280"/>
                <a:gd name="T4" fmla="*/ 0 w 10"/>
                <a:gd name="T5" fmla="*/ 280 h 280"/>
                <a:gd name="T6" fmla="*/ 10 w 10"/>
                <a:gd name="T7" fmla="*/ 280 h 280"/>
                <a:gd name="T8" fmla="*/ 10 w 10"/>
                <a:gd name="T9" fmla="*/ 0 h 280"/>
                <a:gd name="T10" fmla="*/ 0 w 10"/>
                <a:gd name="T11" fmla="*/ 0 h 280"/>
              </a:gdLst>
              <a:ahLst/>
              <a:cxnLst>
                <a:cxn ang="0">
                  <a:pos x="T0" y="T1"/>
                </a:cxn>
                <a:cxn ang="0">
                  <a:pos x="T2" y="T3"/>
                </a:cxn>
                <a:cxn ang="0">
                  <a:pos x="T4" y="T5"/>
                </a:cxn>
                <a:cxn ang="0">
                  <a:pos x="T6" y="T7"/>
                </a:cxn>
                <a:cxn ang="0">
                  <a:pos x="T8" y="T9"/>
                </a:cxn>
                <a:cxn ang="0">
                  <a:pos x="T10" y="T11"/>
                </a:cxn>
              </a:cxnLst>
              <a:rect l="0" t="0" r="r" b="b"/>
              <a:pathLst>
                <a:path w="10" h="280">
                  <a:moveTo>
                    <a:pt x="0" y="0"/>
                  </a:moveTo>
                  <a:cubicBezTo>
                    <a:pt x="0" y="87"/>
                    <a:pt x="0" y="174"/>
                    <a:pt x="0" y="260"/>
                  </a:cubicBezTo>
                  <a:cubicBezTo>
                    <a:pt x="0" y="267"/>
                    <a:pt x="0" y="273"/>
                    <a:pt x="0" y="280"/>
                  </a:cubicBezTo>
                  <a:cubicBezTo>
                    <a:pt x="4" y="280"/>
                    <a:pt x="7" y="280"/>
                    <a:pt x="10" y="280"/>
                  </a:cubicBezTo>
                  <a:cubicBezTo>
                    <a:pt x="10" y="187"/>
                    <a:pt x="10" y="94"/>
                    <a:pt x="10" y="0"/>
                  </a:cubicBezTo>
                  <a:cubicBezTo>
                    <a:pt x="7" y="0"/>
                    <a:pt x="4" y="0"/>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ŝļïḑê">
              <a:extLst>
                <a:ext uri="{FF2B5EF4-FFF2-40B4-BE49-F238E27FC236}">
                  <a16:creationId xmlns:a16="http://schemas.microsoft.com/office/drawing/2014/main" id="{6F1E9941-52B5-4470-B153-A4735DD0A13F}"/>
                </a:ext>
              </a:extLst>
            </p:cNvPr>
            <p:cNvSpPr/>
            <p:nvPr/>
          </p:nvSpPr>
          <p:spPr bwMode="auto">
            <a:xfrm>
              <a:off x="5118101" y="3754438"/>
              <a:ext cx="949325" cy="804863"/>
            </a:xfrm>
            <a:custGeom>
              <a:avLst/>
              <a:gdLst>
                <a:gd name="T0" fmla="*/ 0 w 338"/>
                <a:gd name="T1" fmla="*/ 0 h 287"/>
                <a:gd name="T2" fmla="*/ 0 w 338"/>
                <a:gd name="T3" fmla="*/ 280 h 287"/>
                <a:gd name="T4" fmla="*/ 213 w 338"/>
                <a:gd name="T5" fmla="*/ 280 h 287"/>
                <a:gd name="T6" fmla="*/ 265 w 338"/>
                <a:gd name="T7" fmla="*/ 279 h 287"/>
                <a:gd name="T8" fmla="*/ 291 w 338"/>
                <a:gd name="T9" fmla="*/ 270 h 287"/>
                <a:gd name="T10" fmla="*/ 293 w 338"/>
                <a:gd name="T11" fmla="*/ 269 h 287"/>
                <a:gd name="T12" fmla="*/ 298 w 338"/>
                <a:gd name="T13" fmla="*/ 272 h 287"/>
                <a:gd name="T14" fmla="*/ 338 w 338"/>
                <a:gd name="T15" fmla="*/ 287 h 287"/>
                <a:gd name="T16" fmla="*/ 311 w 338"/>
                <a:gd name="T17" fmla="*/ 238 h 287"/>
                <a:gd name="T18" fmla="*/ 310 w 338"/>
                <a:gd name="T19" fmla="*/ 223 h 287"/>
                <a:gd name="T20" fmla="*/ 309 w 338"/>
                <a:gd name="T21" fmla="*/ 44 h 287"/>
                <a:gd name="T22" fmla="*/ 267 w 338"/>
                <a:gd name="T23" fmla="*/ 1 h 287"/>
                <a:gd name="T24" fmla="*/ 226 w 338"/>
                <a:gd name="T25" fmla="*/ 1 h 287"/>
                <a:gd name="T26" fmla="*/ 0 w 338"/>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287">
                  <a:moveTo>
                    <a:pt x="0" y="0"/>
                  </a:moveTo>
                  <a:cubicBezTo>
                    <a:pt x="0" y="94"/>
                    <a:pt x="0" y="187"/>
                    <a:pt x="0" y="280"/>
                  </a:cubicBezTo>
                  <a:cubicBezTo>
                    <a:pt x="71" y="280"/>
                    <a:pt x="142" y="280"/>
                    <a:pt x="213" y="280"/>
                  </a:cubicBezTo>
                  <a:cubicBezTo>
                    <a:pt x="231" y="280"/>
                    <a:pt x="248" y="280"/>
                    <a:pt x="265" y="279"/>
                  </a:cubicBezTo>
                  <a:cubicBezTo>
                    <a:pt x="274" y="278"/>
                    <a:pt x="283" y="276"/>
                    <a:pt x="291" y="270"/>
                  </a:cubicBezTo>
                  <a:cubicBezTo>
                    <a:pt x="292" y="269"/>
                    <a:pt x="292" y="269"/>
                    <a:pt x="293" y="269"/>
                  </a:cubicBezTo>
                  <a:cubicBezTo>
                    <a:pt x="294" y="269"/>
                    <a:pt x="297" y="270"/>
                    <a:pt x="298" y="272"/>
                  </a:cubicBezTo>
                  <a:cubicBezTo>
                    <a:pt x="309" y="282"/>
                    <a:pt x="323" y="285"/>
                    <a:pt x="338" y="287"/>
                  </a:cubicBezTo>
                  <a:cubicBezTo>
                    <a:pt x="325" y="271"/>
                    <a:pt x="315" y="256"/>
                    <a:pt x="311" y="238"/>
                  </a:cubicBezTo>
                  <a:cubicBezTo>
                    <a:pt x="309" y="233"/>
                    <a:pt x="310" y="228"/>
                    <a:pt x="310" y="223"/>
                  </a:cubicBezTo>
                  <a:cubicBezTo>
                    <a:pt x="310" y="163"/>
                    <a:pt x="310" y="104"/>
                    <a:pt x="309" y="44"/>
                  </a:cubicBezTo>
                  <a:cubicBezTo>
                    <a:pt x="309" y="23"/>
                    <a:pt x="289" y="3"/>
                    <a:pt x="267" y="1"/>
                  </a:cubicBezTo>
                  <a:cubicBezTo>
                    <a:pt x="253" y="1"/>
                    <a:pt x="240" y="1"/>
                    <a:pt x="226" y="1"/>
                  </a:cubicBezTo>
                  <a:cubicBezTo>
                    <a:pt x="151" y="1"/>
                    <a:pt x="75" y="0"/>
                    <a:pt x="0"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ṣ1ídè">
              <a:extLst>
                <a:ext uri="{FF2B5EF4-FFF2-40B4-BE49-F238E27FC236}">
                  <a16:creationId xmlns:a16="http://schemas.microsoft.com/office/drawing/2014/main" id="{1C3CB36D-48E9-4F78-AA2C-A9C1C02478C7}"/>
                </a:ext>
              </a:extLst>
            </p:cNvPr>
            <p:cNvSpPr/>
            <p:nvPr/>
          </p:nvSpPr>
          <p:spPr bwMode="auto">
            <a:xfrm>
              <a:off x="3792538" y="3659188"/>
              <a:ext cx="2354263" cy="808038"/>
            </a:xfrm>
            <a:custGeom>
              <a:avLst/>
              <a:gdLst>
                <a:gd name="T0" fmla="*/ 401 w 838"/>
                <a:gd name="T1" fmla="*/ 0 h 288"/>
                <a:gd name="T2" fmla="*/ 736 w 838"/>
                <a:gd name="T3" fmla="*/ 0 h 288"/>
                <a:gd name="T4" fmla="*/ 758 w 838"/>
                <a:gd name="T5" fmla="*/ 2 h 288"/>
                <a:gd name="T6" fmla="*/ 802 w 838"/>
                <a:gd name="T7" fmla="*/ 53 h 288"/>
                <a:gd name="T8" fmla="*/ 801 w 838"/>
                <a:gd name="T9" fmla="*/ 216 h 288"/>
                <a:gd name="T10" fmla="*/ 804 w 838"/>
                <a:gd name="T11" fmla="*/ 237 h 288"/>
                <a:gd name="T12" fmla="*/ 835 w 838"/>
                <a:gd name="T13" fmla="*/ 278 h 288"/>
                <a:gd name="T14" fmla="*/ 837 w 838"/>
                <a:gd name="T15" fmla="*/ 283 h 288"/>
                <a:gd name="T16" fmla="*/ 834 w 838"/>
                <a:gd name="T17" fmla="*/ 286 h 288"/>
                <a:gd name="T18" fmla="*/ 829 w 838"/>
                <a:gd name="T19" fmla="*/ 287 h 288"/>
                <a:gd name="T20" fmla="*/ 781 w 838"/>
                <a:gd name="T21" fmla="*/ 274 h 288"/>
                <a:gd name="T22" fmla="*/ 774 w 838"/>
                <a:gd name="T23" fmla="*/ 274 h 288"/>
                <a:gd name="T24" fmla="*/ 751 w 838"/>
                <a:gd name="T25" fmla="*/ 279 h 288"/>
                <a:gd name="T26" fmla="*/ 692 w 838"/>
                <a:gd name="T27" fmla="*/ 281 h 288"/>
                <a:gd name="T28" fmla="*/ 66 w 838"/>
                <a:gd name="T29" fmla="*/ 281 h 288"/>
                <a:gd name="T30" fmla="*/ 44 w 838"/>
                <a:gd name="T31" fmla="*/ 279 h 288"/>
                <a:gd name="T32" fmla="*/ 0 w 838"/>
                <a:gd name="T33" fmla="*/ 228 h 288"/>
                <a:gd name="T34" fmla="*/ 0 w 838"/>
                <a:gd name="T35" fmla="*/ 53 h 288"/>
                <a:gd name="T36" fmla="*/ 20 w 838"/>
                <a:gd name="T37" fmla="*/ 13 h 288"/>
                <a:gd name="T38" fmla="*/ 65 w 838"/>
                <a:gd name="T39" fmla="*/ 0 h 288"/>
                <a:gd name="T40" fmla="*/ 401 w 838"/>
                <a:gd name="T41" fmla="*/ 0 h 288"/>
                <a:gd name="T42" fmla="*/ 795 w 838"/>
                <a:gd name="T43" fmla="*/ 233 h 288"/>
                <a:gd name="T44" fmla="*/ 794 w 838"/>
                <a:gd name="T45" fmla="*/ 219 h 288"/>
                <a:gd name="T46" fmla="*/ 793 w 838"/>
                <a:gd name="T47" fmla="*/ 50 h 288"/>
                <a:gd name="T48" fmla="*/ 751 w 838"/>
                <a:gd name="T49" fmla="*/ 9 h 288"/>
                <a:gd name="T50" fmla="*/ 710 w 838"/>
                <a:gd name="T51" fmla="*/ 8 h 288"/>
                <a:gd name="T52" fmla="*/ 62 w 838"/>
                <a:gd name="T53" fmla="*/ 8 h 288"/>
                <a:gd name="T54" fmla="*/ 17 w 838"/>
                <a:gd name="T55" fmla="*/ 27 h 288"/>
                <a:gd name="T56" fmla="*/ 8 w 838"/>
                <a:gd name="T57" fmla="*/ 50 h 288"/>
                <a:gd name="T58" fmla="*/ 8 w 838"/>
                <a:gd name="T59" fmla="*/ 231 h 288"/>
                <a:gd name="T60" fmla="*/ 49 w 838"/>
                <a:gd name="T61" fmla="*/ 272 h 288"/>
                <a:gd name="T62" fmla="*/ 74 w 838"/>
                <a:gd name="T63" fmla="*/ 273 h 288"/>
                <a:gd name="T64" fmla="*/ 697 w 838"/>
                <a:gd name="T65" fmla="*/ 273 h 288"/>
                <a:gd name="T66" fmla="*/ 749 w 838"/>
                <a:gd name="T67" fmla="*/ 272 h 288"/>
                <a:gd name="T68" fmla="*/ 775 w 838"/>
                <a:gd name="T69" fmla="*/ 263 h 288"/>
                <a:gd name="T70" fmla="*/ 782 w 838"/>
                <a:gd name="T71" fmla="*/ 265 h 288"/>
                <a:gd name="T72" fmla="*/ 822 w 838"/>
                <a:gd name="T73" fmla="*/ 280 h 288"/>
                <a:gd name="T74" fmla="*/ 795 w 838"/>
                <a:gd name="T75"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8" h="288">
                  <a:moveTo>
                    <a:pt x="401" y="0"/>
                  </a:moveTo>
                  <a:cubicBezTo>
                    <a:pt x="513" y="0"/>
                    <a:pt x="624" y="0"/>
                    <a:pt x="736" y="0"/>
                  </a:cubicBezTo>
                  <a:cubicBezTo>
                    <a:pt x="744" y="0"/>
                    <a:pt x="751" y="1"/>
                    <a:pt x="758" y="2"/>
                  </a:cubicBezTo>
                  <a:cubicBezTo>
                    <a:pt x="784" y="8"/>
                    <a:pt x="802" y="30"/>
                    <a:pt x="802" y="53"/>
                  </a:cubicBezTo>
                  <a:cubicBezTo>
                    <a:pt x="801" y="107"/>
                    <a:pt x="801" y="162"/>
                    <a:pt x="801" y="216"/>
                  </a:cubicBezTo>
                  <a:cubicBezTo>
                    <a:pt x="802" y="223"/>
                    <a:pt x="801" y="231"/>
                    <a:pt x="804" y="237"/>
                  </a:cubicBezTo>
                  <a:cubicBezTo>
                    <a:pt x="811" y="253"/>
                    <a:pt x="819" y="269"/>
                    <a:pt x="835" y="278"/>
                  </a:cubicBezTo>
                  <a:cubicBezTo>
                    <a:pt x="836" y="279"/>
                    <a:pt x="838" y="281"/>
                    <a:pt x="837" y="283"/>
                  </a:cubicBezTo>
                  <a:cubicBezTo>
                    <a:pt x="837" y="284"/>
                    <a:pt x="835" y="285"/>
                    <a:pt x="834" y="286"/>
                  </a:cubicBezTo>
                  <a:cubicBezTo>
                    <a:pt x="832" y="287"/>
                    <a:pt x="831" y="287"/>
                    <a:pt x="829" y="287"/>
                  </a:cubicBezTo>
                  <a:cubicBezTo>
                    <a:pt x="812" y="288"/>
                    <a:pt x="796" y="284"/>
                    <a:pt x="781" y="274"/>
                  </a:cubicBezTo>
                  <a:cubicBezTo>
                    <a:pt x="779" y="273"/>
                    <a:pt x="776" y="273"/>
                    <a:pt x="774" y="274"/>
                  </a:cubicBezTo>
                  <a:cubicBezTo>
                    <a:pt x="766" y="275"/>
                    <a:pt x="759" y="279"/>
                    <a:pt x="751" y="279"/>
                  </a:cubicBezTo>
                  <a:cubicBezTo>
                    <a:pt x="731" y="281"/>
                    <a:pt x="712" y="281"/>
                    <a:pt x="692" y="281"/>
                  </a:cubicBezTo>
                  <a:cubicBezTo>
                    <a:pt x="483" y="281"/>
                    <a:pt x="275" y="281"/>
                    <a:pt x="66" y="281"/>
                  </a:cubicBezTo>
                  <a:cubicBezTo>
                    <a:pt x="59" y="281"/>
                    <a:pt x="51" y="280"/>
                    <a:pt x="44" y="279"/>
                  </a:cubicBezTo>
                  <a:cubicBezTo>
                    <a:pt x="20" y="273"/>
                    <a:pt x="0" y="255"/>
                    <a:pt x="0" y="228"/>
                  </a:cubicBezTo>
                  <a:cubicBezTo>
                    <a:pt x="0" y="170"/>
                    <a:pt x="0" y="111"/>
                    <a:pt x="0" y="53"/>
                  </a:cubicBezTo>
                  <a:cubicBezTo>
                    <a:pt x="0" y="36"/>
                    <a:pt x="7" y="23"/>
                    <a:pt x="20" y="13"/>
                  </a:cubicBezTo>
                  <a:cubicBezTo>
                    <a:pt x="34" y="3"/>
                    <a:pt x="49" y="0"/>
                    <a:pt x="65" y="0"/>
                  </a:cubicBezTo>
                  <a:cubicBezTo>
                    <a:pt x="177" y="0"/>
                    <a:pt x="289" y="0"/>
                    <a:pt x="401" y="0"/>
                  </a:cubicBezTo>
                  <a:close/>
                  <a:moveTo>
                    <a:pt x="795" y="233"/>
                  </a:moveTo>
                  <a:cubicBezTo>
                    <a:pt x="793" y="229"/>
                    <a:pt x="794" y="224"/>
                    <a:pt x="794" y="219"/>
                  </a:cubicBezTo>
                  <a:cubicBezTo>
                    <a:pt x="794" y="162"/>
                    <a:pt x="794" y="106"/>
                    <a:pt x="793" y="50"/>
                  </a:cubicBezTo>
                  <a:cubicBezTo>
                    <a:pt x="793" y="30"/>
                    <a:pt x="773" y="11"/>
                    <a:pt x="751" y="9"/>
                  </a:cubicBezTo>
                  <a:cubicBezTo>
                    <a:pt x="737" y="8"/>
                    <a:pt x="723" y="8"/>
                    <a:pt x="710" y="8"/>
                  </a:cubicBezTo>
                  <a:cubicBezTo>
                    <a:pt x="494" y="8"/>
                    <a:pt x="278" y="8"/>
                    <a:pt x="62" y="8"/>
                  </a:cubicBezTo>
                  <a:cubicBezTo>
                    <a:pt x="45" y="8"/>
                    <a:pt x="29" y="13"/>
                    <a:pt x="17" y="27"/>
                  </a:cubicBezTo>
                  <a:cubicBezTo>
                    <a:pt x="11" y="33"/>
                    <a:pt x="8" y="41"/>
                    <a:pt x="8" y="50"/>
                  </a:cubicBezTo>
                  <a:cubicBezTo>
                    <a:pt x="8" y="110"/>
                    <a:pt x="8" y="171"/>
                    <a:pt x="8" y="231"/>
                  </a:cubicBezTo>
                  <a:cubicBezTo>
                    <a:pt x="8" y="251"/>
                    <a:pt x="27" y="270"/>
                    <a:pt x="49" y="272"/>
                  </a:cubicBezTo>
                  <a:cubicBezTo>
                    <a:pt x="57" y="273"/>
                    <a:pt x="66" y="273"/>
                    <a:pt x="74" y="273"/>
                  </a:cubicBezTo>
                  <a:cubicBezTo>
                    <a:pt x="281" y="273"/>
                    <a:pt x="489" y="273"/>
                    <a:pt x="697" y="273"/>
                  </a:cubicBezTo>
                  <a:cubicBezTo>
                    <a:pt x="714" y="273"/>
                    <a:pt x="731" y="273"/>
                    <a:pt x="749" y="272"/>
                  </a:cubicBezTo>
                  <a:cubicBezTo>
                    <a:pt x="758" y="272"/>
                    <a:pt x="767" y="269"/>
                    <a:pt x="775" y="263"/>
                  </a:cubicBezTo>
                  <a:cubicBezTo>
                    <a:pt x="776" y="263"/>
                    <a:pt x="781" y="264"/>
                    <a:pt x="782" y="265"/>
                  </a:cubicBezTo>
                  <a:cubicBezTo>
                    <a:pt x="793" y="275"/>
                    <a:pt x="807" y="278"/>
                    <a:pt x="822" y="280"/>
                  </a:cubicBezTo>
                  <a:cubicBezTo>
                    <a:pt x="809" y="265"/>
                    <a:pt x="799" y="250"/>
                    <a:pt x="795" y="2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śľîḍé">
              <a:extLst>
                <a:ext uri="{FF2B5EF4-FFF2-40B4-BE49-F238E27FC236}">
                  <a16:creationId xmlns:a16="http://schemas.microsoft.com/office/drawing/2014/main" id="{9A7EA549-004A-443A-9F40-8815AED72FCA}"/>
                </a:ext>
              </a:extLst>
            </p:cNvPr>
            <p:cNvSpPr/>
            <p:nvPr/>
          </p:nvSpPr>
          <p:spPr bwMode="auto">
            <a:xfrm>
              <a:off x="3814763" y="3681413"/>
              <a:ext cx="2287588" cy="763588"/>
            </a:xfrm>
            <a:custGeom>
              <a:avLst/>
              <a:gdLst>
                <a:gd name="T0" fmla="*/ 814 w 814"/>
                <a:gd name="T1" fmla="*/ 272 h 272"/>
                <a:gd name="T2" fmla="*/ 787 w 814"/>
                <a:gd name="T3" fmla="*/ 225 h 272"/>
                <a:gd name="T4" fmla="*/ 786 w 814"/>
                <a:gd name="T5" fmla="*/ 211 h 272"/>
                <a:gd name="T6" fmla="*/ 785 w 814"/>
                <a:gd name="T7" fmla="*/ 42 h 272"/>
                <a:gd name="T8" fmla="*/ 743 w 814"/>
                <a:gd name="T9" fmla="*/ 1 h 272"/>
                <a:gd name="T10" fmla="*/ 702 w 814"/>
                <a:gd name="T11" fmla="*/ 0 h 272"/>
                <a:gd name="T12" fmla="*/ 54 w 814"/>
                <a:gd name="T13" fmla="*/ 0 h 272"/>
                <a:gd name="T14" fmla="*/ 9 w 814"/>
                <a:gd name="T15" fmla="*/ 19 h 272"/>
                <a:gd name="T16" fmla="*/ 0 w 814"/>
                <a:gd name="T17" fmla="*/ 42 h 272"/>
                <a:gd name="T18" fmla="*/ 0 w 814"/>
                <a:gd name="T19" fmla="*/ 223 h 272"/>
                <a:gd name="T20" fmla="*/ 41 w 814"/>
                <a:gd name="T21" fmla="*/ 264 h 272"/>
                <a:gd name="T22" fmla="*/ 66 w 814"/>
                <a:gd name="T23" fmla="*/ 265 h 272"/>
                <a:gd name="T24" fmla="*/ 689 w 814"/>
                <a:gd name="T25" fmla="*/ 265 h 272"/>
                <a:gd name="T26" fmla="*/ 741 w 814"/>
                <a:gd name="T27" fmla="*/ 264 h 272"/>
                <a:gd name="T28" fmla="*/ 767 w 814"/>
                <a:gd name="T29" fmla="*/ 255 h 272"/>
                <a:gd name="T30" fmla="*/ 774 w 814"/>
                <a:gd name="T31" fmla="*/ 257 h 272"/>
                <a:gd name="T32" fmla="*/ 814 w 814"/>
                <a:gd name="T33"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4" h="272">
                  <a:moveTo>
                    <a:pt x="814" y="272"/>
                  </a:moveTo>
                  <a:cubicBezTo>
                    <a:pt x="801" y="257"/>
                    <a:pt x="791" y="242"/>
                    <a:pt x="787" y="225"/>
                  </a:cubicBezTo>
                  <a:cubicBezTo>
                    <a:pt x="785" y="221"/>
                    <a:pt x="786" y="216"/>
                    <a:pt x="786" y="211"/>
                  </a:cubicBezTo>
                  <a:cubicBezTo>
                    <a:pt x="786" y="154"/>
                    <a:pt x="786" y="98"/>
                    <a:pt x="785" y="42"/>
                  </a:cubicBezTo>
                  <a:cubicBezTo>
                    <a:pt x="785" y="22"/>
                    <a:pt x="765" y="3"/>
                    <a:pt x="743" y="1"/>
                  </a:cubicBezTo>
                  <a:cubicBezTo>
                    <a:pt x="729" y="0"/>
                    <a:pt x="715" y="0"/>
                    <a:pt x="702" y="0"/>
                  </a:cubicBezTo>
                  <a:cubicBezTo>
                    <a:pt x="486" y="0"/>
                    <a:pt x="270" y="0"/>
                    <a:pt x="54" y="0"/>
                  </a:cubicBezTo>
                  <a:cubicBezTo>
                    <a:pt x="37" y="0"/>
                    <a:pt x="21" y="5"/>
                    <a:pt x="9" y="19"/>
                  </a:cubicBezTo>
                  <a:cubicBezTo>
                    <a:pt x="3" y="25"/>
                    <a:pt x="0" y="33"/>
                    <a:pt x="0" y="42"/>
                  </a:cubicBezTo>
                  <a:cubicBezTo>
                    <a:pt x="0" y="102"/>
                    <a:pt x="0" y="163"/>
                    <a:pt x="0" y="223"/>
                  </a:cubicBezTo>
                  <a:cubicBezTo>
                    <a:pt x="0" y="243"/>
                    <a:pt x="19" y="262"/>
                    <a:pt x="41" y="264"/>
                  </a:cubicBezTo>
                  <a:cubicBezTo>
                    <a:pt x="49" y="265"/>
                    <a:pt x="58" y="265"/>
                    <a:pt x="66" y="265"/>
                  </a:cubicBezTo>
                  <a:cubicBezTo>
                    <a:pt x="273" y="265"/>
                    <a:pt x="481" y="265"/>
                    <a:pt x="689" y="265"/>
                  </a:cubicBezTo>
                  <a:cubicBezTo>
                    <a:pt x="706" y="265"/>
                    <a:pt x="723" y="265"/>
                    <a:pt x="741" y="264"/>
                  </a:cubicBezTo>
                  <a:cubicBezTo>
                    <a:pt x="750" y="264"/>
                    <a:pt x="759" y="261"/>
                    <a:pt x="767" y="255"/>
                  </a:cubicBezTo>
                  <a:cubicBezTo>
                    <a:pt x="768" y="255"/>
                    <a:pt x="773" y="256"/>
                    <a:pt x="774" y="257"/>
                  </a:cubicBezTo>
                  <a:cubicBezTo>
                    <a:pt x="785" y="267"/>
                    <a:pt x="799" y="270"/>
                    <a:pt x="814" y="272"/>
                  </a:cubicBezTo>
                  <a:close/>
                </a:path>
              </a:pathLst>
            </a:custGeom>
            <a:solidFill>
              <a:srgbClr val="43D6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ŝ1iḑé">
              <a:extLst>
                <a:ext uri="{FF2B5EF4-FFF2-40B4-BE49-F238E27FC236}">
                  <a16:creationId xmlns:a16="http://schemas.microsoft.com/office/drawing/2014/main" id="{0BB4F760-2C87-4026-98EE-87989B9B004E}"/>
                </a:ext>
              </a:extLst>
            </p:cNvPr>
            <p:cNvSpPr/>
            <p:nvPr/>
          </p:nvSpPr>
          <p:spPr>
            <a:xfrm>
              <a:off x="6146801" y="1814046"/>
              <a:ext cx="2268537" cy="523220"/>
            </a:xfrm>
            <a:prstGeom prst="rect">
              <a:avLst/>
            </a:prstGeom>
          </p:spPr>
          <p:txBody>
            <a:bodyPr wrap="square">
              <a:normAutofit fontScale="40000" lnSpcReduction="20000"/>
            </a:bodyPr>
            <a:lstStyle/>
            <a:p>
              <a:r>
                <a:rPr lang="en-US" altLang="zh-CN" sz="1400">
                  <a:solidFill>
                    <a:schemeClr val="bg1"/>
                  </a:solidFill>
                </a:rPr>
                <a:t>HELLO ! I’M CHATBOT. </a:t>
              </a:r>
              <a:br>
                <a:rPr lang="en-US" altLang="zh-CN" sz="1400">
                  <a:solidFill>
                    <a:schemeClr val="bg1"/>
                  </a:solidFill>
                </a:rPr>
              </a:br>
              <a:r>
                <a:rPr lang="en-US" altLang="zh-CN" sz="1400">
                  <a:solidFill>
                    <a:schemeClr val="bg1"/>
                  </a:solidFill>
                </a:rPr>
                <a:t>CAN I HELP YOU?</a:t>
              </a:r>
              <a:endParaRPr lang="zh-CN" altLang="en-US" sz="1400" dirty="0">
                <a:solidFill>
                  <a:schemeClr val="bg1"/>
                </a:solidFill>
              </a:endParaRPr>
            </a:p>
          </p:txBody>
        </p:sp>
        <p:sp>
          <p:nvSpPr>
            <p:cNvPr id="93" name="ïŝ1idê">
              <a:extLst>
                <a:ext uri="{FF2B5EF4-FFF2-40B4-BE49-F238E27FC236}">
                  <a16:creationId xmlns:a16="http://schemas.microsoft.com/office/drawing/2014/main" id="{3399BDB6-D614-43AA-BC57-7A82E473B0B1}"/>
                </a:ext>
              </a:extLst>
            </p:cNvPr>
            <p:cNvSpPr/>
            <p:nvPr/>
          </p:nvSpPr>
          <p:spPr>
            <a:xfrm>
              <a:off x="4054637" y="3805238"/>
              <a:ext cx="1781492" cy="523220"/>
            </a:xfrm>
            <a:prstGeom prst="rect">
              <a:avLst/>
            </a:prstGeom>
          </p:spPr>
          <p:txBody>
            <a:bodyPr wrap="square">
              <a:normAutofit fontScale="40000" lnSpcReduction="20000"/>
            </a:bodyPr>
            <a:lstStyle/>
            <a:p>
              <a:r>
                <a:rPr lang="en-US" altLang="zh-CN" sz="1400">
                  <a:solidFill>
                    <a:schemeClr val="bg1"/>
                  </a:solidFill>
                </a:rPr>
                <a:t>HELLO CHATBOT!</a:t>
              </a:r>
              <a:br>
                <a:rPr lang="en-US" altLang="zh-CN" sz="1400">
                  <a:solidFill>
                    <a:schemeClr val="bg1"/>
                  </a:solidFill>
                </a:rPr>
              </a:br>
              <a:r>
                <a:rPr lang="en-US" altLang="zh-CN" sz="1400">
                  <a:solidFill>
                    <a:schemeClr val="bg1"/>
                  </a:solidFill>
                </a:rPr>
                <a:t>YES PLEASE :)</a:t>
              </a:r>
              <a:endParaRPr lang="zh-CN" altLang="en-US" sz="1400" dirty="0">
                <a:solidFill>
                  <a:schemeClr val="bg1"/>
                </a:solidFill>
              </a:endParaRPr>
            </a:p>
          </p:txBody>
        </p:sp>
      </p:grpSp>
      <p:grpSp>
        <p:nvGrpSpPr>
          <p:cNvPr id="94" name="组合 93">
            <a:extLst>
              <a:ext uri="{FF2B5EF4-FFF2-40B4-BE49-F238E27FC236}">
                <a16:creationId xmlns:a16="http://schemas.microsoft.com/office/drawing/2014/main" id="{55D0D314-821F-41F3-AC55-489F3B5685A2}"/>
              </a:ext>
            </a:extLst>
          </p:cNvPr>
          <p:cNvGrpSpPr/>
          <p:nvPr/>
        </p:nvGrpSpPr>
        <p:grpSpPr>
          <a:xfrm>
            <a:off x="7553505" y="7989182"/>
            <a:ext cx="1980911" cy="2152376"/>
            <a:chOff x="4048125" y="1333500"/>
            <a:chExt cx="4095750" cy="4191001"/>
          </a:xfrm>
          <a:effectLst>
            <a:outerShdw blurRad="50800" dist="38100" dir="5400000" algn="t" rotWithShape="0">
              <a:prstClr val="black">
                <a:alpha val="40000"/>
              </a:prstClr>
            </a:outerShdw>
          </a:effectLst>
        </p:grpSpPr>
        <p:sp>
          <p:nvSpPr>
            <p:cNvPr id="95" name="椭圆 94">
              <a:extLst>
                <a:ext uri="{FF2B5EF4-FFF2-40B4-BE49-F238E27FC236}">
                  <a16:creationId xmlns:a16="http://schemas.microsoft.com/office/drawing/2014/main" id="{F0D7F549-39AF-41AF-8CA9-1F3375B4F8D9}"/>
                </a:ext>
              </a:extLst>
            </p:cNvPr>
            <p:cNvSpPr/>
            <p:nvPr/>
          </p:nvSpPr>
          <p:spPr bwMode="auto">
            <a:xfrm>
              <a:off x="4048125" y="1443038"/>
              <a:ext cx="4095750" cy="4081463"/>
            </a:xfrm>
            <a:prstGeom prst="ellipse">
              <a:avLst/>
            </a:prstGeom>
            <a:solidFill>
              <a:srgbClr val="FF9F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矩形 95">
              <a:extLst>
                <a:ext uri="{FF2B5EF4-FFF2-40B4-BE49-F238E27FC236}">
                  <a16:creationId xmlns:a16="http://schemas.microsoft.com/office/drawing/2014/main" id="{E20CAB98-3A84-42B8-814E-7314FEA34888}"/>
                </a:ext>
              </a:extLst>
            </p:cNvPr>
            <p:cNvSpPr/>
            <p:nvPr/>
          </p:nvSpPr>
          <p:spPr bwMode="auto">
            <a:xfrm>
              <a:off x="5445125" y="1333500"/>
              <a:ext cx="2479675" cy="1941513"/>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97" name="矩形 96">
              <a:extLst>
                <a:ext uri="{FF2B5EF4-FFF2-40B4-BE49-F238E27FC236}">
                  <a16:creationId xmlns:a16="http://schemas.microsoft.com/office/drawing/2014/main" id="{3A1E1783-7471-4FC4-957E-E6014733FE5B}"/>
                </a:ext>
              </a:extLst>
            </p:cNvPr>
            <p:cNvSpPr/>
            <p:nvPr/>
          </p:nvSpPr>
          <p:spPr bwMode="auto">
            <a:xfrm>
              <a:off x="5445125" y="1333500"/>
              <a:ext cx="2479675" cy="2873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98" name="矩形 97">
              <a:extLst>
                <a:ext uri="{FF2B5EF4-FFF2-40B4-BE49-F238E27FC236}">
                  <a16:creationId xmlns:a16="http://schemas.microsoft.com/office/drawing/2014/main" id="{36BEC6E3-B61B-4D73-814C-58D1F030A9D6}"/>
                </a:ext>
              </a:extLst>
            </p:cNvPr>
            <p:cNvSpPr/>
            <p:nvPr/>
          </p:nvSpPr>
          <p:spPr bwMode="auto">
            <a:xfrm>
              <a:off x="7437438" y="1422400"/>
              <a:ext cx="117475" cy="1095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99" name="矩形 98">
              <a:extLst>
                <a:ext uri="{FF2B5EF4-FFF2-40B4-BE49-F238E27FC236}">
                  <a16:creationId xmlns:a16="http://schemas.microsoft.com/office/drawing/2014/main" id="{E287D72C-B9A2-42CB-BFE8-AC09DF623D55}"/>
                </a:ext>
              </a:extLst>
            </p:cNvPr>
            <p:cNvSpPr/>
            <p:nvPr/>
          </p:nvSpPr>
          <p:spPr bwMode="auto">
            <a:xfrm>
              <a:off x="7650163" y="1511300"/>
              <a:ext cx="109538" cy="206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100" name="矩形 99">
              <a:extLst>
                <a:ext uri="{FF2B5EF4-FFF2-40B4-BE49-F238E27FC236}">
                  <a16:creationId xmlns:a16="http://schemas.microsoft.com/office/drawing/2014/main" id="{13C6642E-E447-437A-814E-99BD5E22E54D}"/>
                </a:ext>
              </a:extLst>
            </p:cNvPr>
            <p:cNvSpPr/>
            <p:nvPr/>
          </p:nvSpPr>
          <p:spPr bwMode="auto">
            <a:xfrm>
              <a:off x="5856288" y="1812925"/>
              <a:ext cx="1657350" cy="990600"/>
            </a:xfrm>
            <a:prstGeom prst="rect">
              <a:avLst/>
            </a:prstGeom>
            <a:solidFill>
              <a:srgbClr val="D9EEF5"/>
            </a:solidFill>
            <a:ln w="26988" cap="rnd">
              <a:solidFill>
                <a:srgbClr val="005AA6"/>
              </a:solidFill>
              <a:prstDash val="solid"/>
              <a:round/>
              <a:headEnd/>
              <a:tailEnd/>
            </a:ln>
          </p:spPr>
          <p:txBody>
            <a:bodyPr anchor="ctr"/>
            <a:lstStyle/>
            <a:p>
              <a:pPr algn="ctr"/>
              <a:endParaRPr/>
            </a:p>
          </p:txBody>
        </p:sp>
        <p:sp>
          <p:nvSpPr>
            <p:cNvPr id="101" name="任意多边形 10">
              <a:extLst>
                <a:ext uri="{FF2B5EF4-FFF2-40B4-BE49-F238E27FC236}">
                  <a16:creationId xmlns:a16="http://schemas.microsoft.com/office/drawing/2014/main" id="{E9B62545-2D69-43DD-91B2-6E10E61AAA97}"/>
                </a:ext>
              </a:extLst>
            </p:cNvPr>
            <p:cNvSpPr/>
            <p:nvPr/>
          </p:nvSpPr>
          <p:spPr bwMode="auto">
            <a:xfrm>
              <a:off x="6705600" y="2393950"/>
              <a:ext cx="719138" cy="655638"/>
            </a:xfrm>
            <a:custGeom>
              <a:avLst/>
              <a:gdLst>
                <a:gd name="T0" fmla="*/ 14 w 105"/>
                <a:gd name="T1" fmla="*/ 78 h 96"/>
                <a:gd name="T2" fmla="*/ 64 w 105"/>
                <a:gd name="T3" fmla="*/ 78 h 96"/>
                <a:gd name="T4" fmla="*/ 90 w 105"/>
                <a:gd name="T5" fmla="*/ 95 h 96"/>
                <a:gd name="T6" fmla="*/ 92 w 105"/>
                <a:gd name="T7" fmla="*/ 96 h 96"/>
                <a:gd name="T8" fmla="*/ 93 w 105"/>
                <a:gd name="T9" fmla="*/ 96 h 96"/>
                <a:gd name="T10" fmla="*/ 94 w 105"/>
                <a:gd name="T11" fmla="*/ 93 h 96"/>
                <a:gd name="T12" fmla="*/ 94 w 105"/>
                <a:gd name="T13" fmla="*/ 77 h 96"/>
                <a:gd name="T14" fmla="*/ 105 w 105"/>
                <a:gd name="T15" fmla="*/ 64 h 96"/>
                <a:gd name="T16" fmla="*/ 105 w 105"/>
                <a:gd name="T17" fmla="*/ 15 h 96"/>
                <a:gd name="T18" fmla="*/ 91 w 105"/>
                <a:gd name="T19" fmla="*/ 0 h 96"/>
                <a:gd name="T20" fmla="*/ 14 w 105"/>
                <a:gd name="T21" fmla="*/ 0 h 96"/>
                <a:gd name="T22" fmla="*/ 0 w 105"/>
                <a:gd name="T23" fmla="*/ 15 h 96"/>
                <a:gd name="T24" fmla="*/ 0 w 105"/>
                <a:gd name="T25" fmla="*/ 64 h 96"/>
                <a:gd name="T26" fmla="*/ 14 w 105"/>
                <a:gd name="T27"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96">
                  <a:moveTo>
                    <a:pt x="14" y="78"/>
                  </a:moveTo>
                  <a:cubicBezTo>
                    <a:pt x="64" y="78"/>
                    <a:pt x="64" y="78"/>
                    <a:pt x="64" y="78"/>
                  </a:cubicBezTo>
                  <a:cubicBezTo>
                    <a:pt x="90" y="95"/>
                    <a:pt x="90" y="95"/>
                    <a:pt x="90" y="95"/>
                  </a:cubicBezTo>
                  <a:cubicBezTo>
                    <a:pt x="90" y="96"/>
                    <a:pt x="91" y="96"/>
                    <a:pt x="92" y="96"/>
                  </a:cubicBezTo>
                  <a:cubicBezTo>
                    <a:pt x="92" y="96"/>
                    <a:pt x="92" y="96"/>
                    <a:pt x="93" y="96"/>
                  </a:cubicBezTo>
                  <a:cubicBezTo>
                    <a:pt x="94" y="95"/>
                    <a:pt x="94" y="94"/>
                    <a:pt x="94" y="93"/>
                  </a:cubicBezTo>
                  <a:cubicBezTo>
                    <a:pt x="94" y="77"/>
                    <a:pt x="94" y="77"/>
                    <a:pt x="94" y="77"/>
                  </a:cubicBezTo>
                  <a:cubicBezTo>
                    <a:pt x="99" y="75"/>
                    <a:pt x="105" y="70"/>
                    <a:pt x="105" y="64"/>
                  </a:cubicBezTo>
                  <a:cubicBezTo>
                    <a:pt x="105" y="15"/>
                    <a:pt x="105" y="15"/>
                    <a:pt x="105" y="15"/>
                  </a:cubicBezTo>
                  <a:cubicBezTo>
                    <a:pt x="105" y="7"/>
                    <a:pt x="99" y="0"/>
                    <a:pt x="91" y="0"/>
                  </a:cubicBezTo>
                  <a:cubicBezTo>
                    <a:pt x="14" y="0"/>
                    <a:pt x="14" y="0"/>
                    <a:pt x="14" y="0"/>
                  </a:cubicBezTo>
                  <a:cubicBezTo>
                    <a:pt x="6" y="0"/>
                    <a:pt x="0" y="7"/>
                    <a:pt x="0" y="15"/>
                  </a:cubicBezTo>
                  <a:cubicBezTo>
                    <a:pt x="0" y="64"/>
                    <a:pt x="0" y="64"/>
                    <a:pt x="0" y="64"/>
                  </a:cubicBezTo>
                  <a:cubicBezTo>
                    <a:pt x="0" y="72"/>
                    <a:pt x="6" y="78"/>
                    <a:pt x="14" y="78"/>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02" name="任意多边形 11">
              <a:extLst>
                <a:ext uri="{FF2B5EF4-FFF2-40B4-BE49-F238E27FC236}">
                  <a16:creationId xmlns:a16="http://schemas.microsoft.com/office/drawing/2014/main" id="{8AA94B98-9EDA-44DC-AB52-122FE71C5755}"/>
                </a:ext>
              </a:extLst>
            </p:cNvPr>
            <p:cNvSpPr/>
            <p:nvPr/>
          </p:nvSpPr>
          <p:spPr bwMode="auto">
            <a:xfrm>
              <a:off x="6842125" y="2522538"/>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直接连接符 102">
              <a:extLst>
                <a:ext uri="{FF2B5EF4-FFF2-40B4-BE49-F238E27FC236}">
                  <a16:creationId xmlns:a16="http://schemas.microsoft.com/office/drawing/2014/main" id="{623DAC89-8090-44E0-8619-0DB9B643CBEF}"/>
                </a:ext>
              </a:extLst>
            </p:cNvPr>
            <p:cNvSpPr/>
            <p:nvPr/>
          </p:nvSpPr>
          <p:spPr bwMode="auto">
            <a:xfrm flipH="1">
              <a:off x="6842125" y="2522538"/>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4" name="任意多边形 13">
              <a:extLst>
                <a:ext uri="{FF2B5EF4-FFF2-40B4-BE49-F238E27FC236}">
                  <a16:creationId xmlns:a16="http://schemas.microsoft.com/office/drawing/2014/main" id="{DE1A882E-DC4D-44F2-AFBC-663A04A1F14E}"/>
                </a:ext>
              </a:extLst>
            </p:cNvPr>
            <p:cNvSpPr/>
            <p:nvPr/>
          </p:nvSpPr>
          <p:spPr bwMode="auto">
            <a:xfrm>
              <a:off x="6842125" y="2659063"/>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直接连接符 104">
              <a:extLst>
                <a:ext uri="{FF2B5EF4-FFF2-40B4-BE49-F238E27FC236}">
                  <a16:creationId xmlns:a16="http://schemas.microsoft.com/office/drawing/2014/main" id="{EE121BE5-5C88-46B2-AAE0-FD322D57CCB6}"/>
                </a:ext>
              </a:extLst>
            </p:cNvPr>
            <p:cNvSpPr/>
            <p:nvPr/>
          </p:nvSpPr>
          <p:spPr bwMode="auto">
            <a:xfrm flipH="1">
              <a:off x="6842125" y="2659063"/>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6" name="任意多边形 15">
              <a:extLst>
                <a:ext uri="{FF2B5EF4-FFF2-40B4-BE49-F238E27FC236}">
                  <a16:creationId xmlns:a16="http://schemas.microsoft.com/office/drawing/2014/main" id="{C64C9822-FFB7-4EB1-9B64-3EA21BF5F620}"/>
                </a:ext>
              </a:extLst>
            </p:cNvPr>
            <p:cNvSpPr/>
            <p:nvPr/>
          </p:nvSpPr>
          <p:spPr bwMode="auto">
            <a:xfrm>
              <a:off x="6842125" y="27971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直接连接符 106">
              <a:extLst>
                <a:ext uri="{FF2B5EF4-FFF2-40B4-BE49-F238E27FC236}">
                  <a16:creationId xmlns:a16="http://schemas.microsoft.com/office/drawing/2014/main" id="{977D58B4-25C8-44C6-986B-E8FF471D59F5}"/>
                </a:ext>
              </a:extLst>
            </p:cNvPr>
            <p:cNvSpPr/>
            <p:nvPr/>
          </p:nvSpPr>
          <p:spPr bwMode="auto">
            <a:xfrm flipH="1">
              <a:off x="6842125" y="27971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8" name="任意多边形 17">
              <a:extLst>
                <a:ext uri="{FF2B5EF4-FFF2-40B4-BE49-F238E27FC236}">
                  <a16:creationId xmlns:a16="http://schemas.microsoft.com/office/drawing/2014/main" id="{8C2FAF20-2F3F-4B41-AA6E-98F922F4D3E8}"/>
                </a:ext>
              </a:extLst>
            </p:cNvPr>
            <p:cNvSpPr/>
            <p:nvPr/>
          </p:nvSpPr>
          <p:spPr bwMode="auto">
            <a:xfrm>
              <a:off x="6199188" y="1955800"/>
              <a:ext cx="725488" cy="655638"/>
            </a:xfrm>
            <a:custGeom>
              <a:avLst/>
              <a:gdLst>
                <a:gd name="T0" fmla="*/ 106 w 106"/>
                <a:gd name="T1" fmla="*/ 64 h 96"/>
                <a:gd name="T2" fmla="*/ 106 w 106"/>
                <a:gd name="T3" fmla="*/ 14 h 96"/>
                <a:gd name="T4" fmla="*/ 92 w 106"/>
                <a:gd name="T5" fmla="*/ 0 h 96"/>
                <a:gd name="T6" fmla="*/ 15 w 106"/>
                <a:gd name="T7" fmla="*/ 0 h 96"/>
                <a:gd name="T8" fmla="*/ 0 w 106"/>
                <a:gd name="T9" fmla="*/ 14 h 96"/>
                <a:gd name="T10" fmla="*/ 0 w 106"/>
                <a:gd name="T11" fmla="*/ 64 h 96"/>
                <a:gd name="T12" fmla="*/ 11 w 106"/>
                <a:gd name="T13" fmla="*/ 76 h 96"/>
                <a:gd name="T14" fmla="*/ 11 w 106"/>
                <a:gd name="T15" fmla="*/ 93 h 96"/>
                <a:gd name="T16" fmla="*/ 13 w 106"/>
                <a:gd name="T17" fmla="*/ 95 h 96"/>
                <a:gd name="T18" fmla="*/ 14 w 106"/>
                <a:gd name="T19" fmla="*/ 96 h 96"/>
                <a:gd name="T20" fmla="*/ 16 w 106"/>
                <a:gd name="T21" fmla="*/ 95 h 96"/>
                <a:gd name="T22" fmla="*/ 42 w 106"/>
                <a:gd name="T23" fmla="*/ 78 h 96"/>
                <a:gd name="T24" fmla="*/ 92 w 106"/>
                <a:gd name="T25" fmla="*/ 78 h 96"/>
                <a:gd name="T26" fmla="*/ 106 w 106"/>
                <a:gd name="T27"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106" y="64"/>
                  </a:moveTo>
                  <a:cubicBezTo>
                    <a:pt x="106" y="14"/>
                    <a:pt x="106" y="14"/>
                    <a:pt x="106" y="14"/>
                  </a:cubicBezTo>
                  <a:cubicBezTo>
                    <a:pt x="106" y="6"/>
                    <a:pt x="99" y="0"/>
                    <a:pt x="92" y="0"/>
                  </a:cubicBezTo>
                  <a:cubicBezTo>
                    <a:pt x="15" y="0"/>
                    <a:pt x="15" y="0"/>
                    <a:pt x="15" y="0"/>
                  </a:cubicBezTo>
                  <a:cubicBezTo>
                    <a:pt x="7" y="0"/>
                    <a:pt x="0" y="6"/>
                    <a:pt x="0" y="14"/>
                  </a:cubicBezTo>
                  <a:cubicBezTo>
                    <a:pt x="0" y="64"/>
                    <a:pt x="0" y="64"/>
                    <a:pt x="0" y="64"/>
                  </a:cubicBezTo>
                  <a:cubicBezTo>
                    <a:pt x="0" y="70"/>
                    <a:pt x="6" y="74"/>
                    <a:pt x="11" y="76"/>
                  </a:cubicBezTo>
                  <a:cubicBezTo>
                    <a:pt x="11" y="93"/>
                    <a:pt x="11" y="93"/>
                    <a:pt x="11" y="93"/>
                  </a:cubicBezTo>
                  <a:cubicBezTo>
                    <a:pt x="11" y="94"/>
                    <a:pt x="12" y="95"/>
                    <a:pt x="13" y="95"/>
                  </a:cubicBezTo>
                  <a:cubicBezTo>
                    <a:pt x="13" y="95"/>
                    <a:pt x="14" y="96"/>
                    <a:pt x="14" y="96"/>
                  </a:cubicBezTo>
                  <a:cubicBezTo>
                    <a:pt x="15" y="96"/>
                    <a:pt x="15" y="95"/>
                    <a:pt x="16" y="95"/>
                  </a:cubicBezTo>
                  <a:cubicBezTo>
                    <a:pt x="42" y="78"/>
                    <a:pt x="42" y="78"/>
                    <a:pt x="42" y="78"/>
                  </a:cubicBezTo>
                  <a:cubicBezTo>
                    <a:pt x="92" y="78"/>
                    <a:pt x="92" y="78"/>
                    <a:pt x="92" y="78"/>
                  </a:cubicBezTo>
                  <a:cubicBezTo>
                    <a:pt x="99" y="78"/>
                    <a:pt x="106" y="71"/>
                    <a:pt x="106" y="64"/>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09" name="任意多边形 18">
              <a:extLst>
                <a:ext uri="{FF2B5EF4-FFF2-40B4-BE49-F238E27FC236}">
                  <a16:creationId xmlns:a16="http://schemas.microsoft.com/office/drawing/2014/main" id="{12A7B666-42B4-48C4-A8B0-0537872A3EA4}"/>
                </a:ext>
              </a:extLst>
            </p:cNvPr>
            <p:cNvSpPr/>
            <p:nvPr/>
          </p:nvSpPr>
          <p:spPr bwMode="auto">
            <a:xfrm>
              <a:off x="6342063" y="20859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直接连接符 109">
              <a:extLst>
                <a:ext uri="{FF2B5EF4-FFF2-40B4-BE49-F238E27FC236}">
                  <a16:creationId xmlns:a16="http://schemas.microsoft.com/office/drawing/2014/main" id="{EAF161B3-CD9B-4F78-9750-7C02EDDA49B9}"/>
                </a:ext>
              </a:extLst>
            </p:cNvPr>
            <p:cNvSpPr/>
            <p:nvPr/>
          </p:nvSpPr>
          <p:spPr bwMode="auto">
            <a:xfrm flipH="1">
              <a:off x="6342063" y="20859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 name="任意多边形 20">
              <a:extLst>
                <a:ext uri="{FF2B5EF4-FFF2-40B4-BE49-F238E27FC236}">
                  <a16:creationId xmlns:a16="http://schemas.microsoft.com/office/drawing/2014/main" id="{15CFBCF7-BFB4-4C69-B4FE-924ACD0371D2}"/>
                </a:ext>
              </a:extLst>
            </p:cNvPr>
            <p:cNvSpPr/>
            <p:nvPr/>
          </p:nvSpPr>
          <p:spPr bwMode="auto">
            <a:xfrm>
              <a:off x="6342063" y="2222500"/>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直接连接符 111">
              <a:extLst>
                <a:ext uri="{FF2B5EF4-FFF2-40B4-BE49-F238E27FC236}">
                  <a16:creationId xmlns:a16="http://schemas.microsoft.com/office/drawing/2014/main" id="{35D3D4EC-8D2B-48ED-821A-C6606CE6421D}"/>
                </a:ext>
              </a:extLst>
            </p:cNvPr>
            <p:cNvSpPr/>
            <p:nvPr/>
          </p:nvSpPr>
          <p:spPr bwMode="auto">
            <a:xfrm flipH="1">
              <a:off x="6342063" y="2222500"/>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3" name="任意多边形 22">
              <a:extLst>
                <a:ext uri="{FF2B5EF4-FFF2-40B4-BE49-F238E27FC236}">
                  <a16:creationId xmlns:a16="http://schemas.microsoft.com/office/drawing/2014/main" id="{A95F19DC-688C-40D6-B382-CA7DF86CC6BC}"/>
                </a:ext>
              </a:extLst>
            </p:cNvPr>
            <p:cNvSpPr/>
            <p:nvPr/>
          </p:nvSpPr>
          <p:spPr bwMode="auto">
            <a:xfrm>
              <a:off x="6342063" y="235902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直接连接符 113">
              <a:extLst>
                <a:ext uri="{FF2B5EF4-FFF2-40B4-BE49-F238E27FC236}">
                  <a16:creationId xmlns:a16="http://schemas.microsoft.com/office/drawing/2014/main" id="{2FE4FCE9-8FA0-4C61-BC3B-191B98E5A3EC}"/>
                </a:ext>
              </a:extLst>
            </p:cNvPr>
            <p:cNvSpPr/>
            <p:nvPr/>
          </p:nvSpPr>
          <p:spPr bwMode="auto">
            <a:xfrm flipH="1">
              <a:off x="6342063" y="235902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5" name="任意多边形 24">
              <a:extLst>
                <a:ext uri="{FF2B5EF4-FFF2-40B4-BE49-F238E27FC236}">
                  <a16:creationId xmlns:a16="http://schemas.microsoft.com/office/drawing/2014/main" id="{43D61389-FD60-44BA-9EC8-4E7C81B0B8D5}"/>
                </a:ext>
              </a:extLst>
            </p:cNvPr>
            <p:cNvSpPr/>
            <p:nvPr/>
          </p:nvSpPr>
          <p:spPr bwMode="auto">
            <a:xfrm>
              <a:off x="5761038" y="2830513"/>
              <a:ext cx="581025" cy="527050"/>
            </a:xfrm>
            <a:custGeom>
              <a:avLst/>
              <a:gdLst>
                <a:gd name="T0" fmla="*/ 54 w 85"/>
                <a:gd name="T1" fmla="*/ 7 h 77"/>
                <a:gd name="T2" fmla="*/ 9 w 85"/>
                <a:gd name="T3" fmla="*/ 44 h 77"/>
                <a:gd name="T4" fmla="*/ 7 w 85"/>
                <a:gd name="T5" fmla="*/ 69 h 77"/>
                <a:gd name="T6" fmla="*/ 7 w 85"/>
                <a:gd name="T7" fmla="*/ 69 h 77"/>
                <a:gd name="T8" fmla="*/ 31 w 85"/>
                <a:gd name="T9" fmla="*/ 71 h 77"/>
                <a:gd name="T10" fmla="*/ 76 w 85"/>
                <a:gd name="T11" fmla="*/ 34 h 77"/>
                <a:gd name="T12" fmla="*/ 78 w 85"/>
                <a:gd name="T13" fmla="*/ 9 h 77"/>
                <a:gd name="T14" fmla="*/ 78 w 85"/>
                <a:gd name="T15" fmla="*/ 9 h 77"/>
                <a:gd name="T16" fmla="*/ 54 w 85"/>
                <a:gd name="T1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7">
                  <a:moveTo>
                    <a:pt x="54" y="7"/>
                  </a:moveTo>
                  <a:cubicBezTo>
                    <a:pt x="9" y="44"/>
                    <a:pt x="9" y="44"/>
                    <a:pt x="9" y="44"/>
                  </a:cubicBezTo>
                  <a:cubicBezTo>
                    <a:pt x="1" y="50"/>
                    <a:pt x="0" y="61"/>
                    <a:pt x="7" y="69"/>
                  </a:cubicBezTo>
                  <a:cubicBezTo>
                    <a:pt x="7" y="69"/>
                    <a:pt x="7" y="69"/>
                    <a:pt x="7" y="69"/>
                  </a:cubicBezTo>
                  <a:cubicBezTo>
                    <a:pt x="13" y="76"/>
                    <a:pt x="24" y="77"/>
                    <a:pt x="31" y="71"/>
                  </a:cubicBezTo>
                  <a:cubicBezTo>
                    <a:pt x="76" y="34"/>
                    <a:pt x="76" y="34"/>
                    <a:pt x="76" y="34"/>
                  </a:cubicBezTo>
                  <a:cubicBezTo>
                    <a:pt x="84" y="27"/>
                    <a:pt x="85" y="16"/>
                    <a:pt x="78" y="9"/>
                  </a:cubicBezTo>
                  <a:cubicBezTo>
                    <a:pt x="78" y="9"/>
                    <a:pt x="78" y="9"/>
                    <a:pt x="78" y="9"/>
                  </a:cubicBezTo>
                  <a:cubicBezTo>
                    <a:pt x="72" y="1"/>
                    <a:pt x="61" y="0"/>
                    <a:pt x="54" y="7"/>
                  </a:cubicBezTo>
                  <a:close/>
                </a:path>
              </a:pathLst>
            </a:custGeom>
            <a:solidFill>
              <a:srgbClr val="D9EEF5"/>
            </a:solidFill>
            <a:ln w="26988" cap="rnd">
              <a:solidFill>
                <a:srgbClr val="005AA6"/>
              </a:solidFill>
              <a:prstDash val="solid"/>
              <a:round/>
              <a:headEnd/>
              <a:tailEnd/>
            </a:ln>
          </p:spPr>
          <p:txBody>
            <a:bodyPr anchor="ctr"/>
            <a:lstStyle/>
            <a:p>
              <a:pPr algn="ctr"/>
              <a:endParaRPr/>
            </a:p>
          </p:txBody>
        </p:sp>
        <p:sp>
          <p:nvSpPr>
            <p:cNvPr id="116" name="任意多边形 25">
              <a:extLst>
                <a:ext uri="{FF2B5EF4-FFF2-40B4-BE49-F238E27FC236}">
                  <a16:creationId xmlns:a16="http://schemas.microsoft.com/office/drawing/2014/main" id="{DB6B2616-83AC-4939-A240-046F20FBF55A}"/>
                </a:ext>
              </a:extLst>
            </p:cNvPr>
            <p:cNvSpPr/>
            <p:nvPr/>
          </p:nvSpPr>
          <p:spPr bwMode="auto">
            <a:xfrm>
              <a:off x="5205413" y="2481263"/>
              <a:ext cx="931863" cy="1620838"/>
            </a:xfrm>
            <a:custGeom>
              <a:avLst/>
              <a:gdLst>
                <a:gd name="T0" fmla="*/ 127 w 136"/>
                <a:gd name="T1" fmla="*/ 237 h 237"/>
                <a:gd name="T2" fmla="*/ 9 w 136"/>
                <a:gd name="T3" fmla="*/ 237 h 237"/>
                <a:gd name="T4" fmla="*/ 0 w 136"/>
                <a:gd name="T5" fmla="*/ 229 h 237"/>
                <a:gd name="T6" fmla="*/ 0 w 136"/>
                <a:gd name="T7" fmla="*/ 8 h 237"/>
                <a:gd name="T8" fmla="*/ 9 w 136"/>
                <a:gd name="T9" fmla="*/ 0 h 237"/>
                <a:gd name="T10" fmla="*/ 127 w 136"/>
                <a:gd name="T11" fmla="*/ 0 h 237"/>
                <a:gd name="T12" fmla="*/ 136 w 136"/>
                <a:gd name="T13" fmla="*/ 8 h 237"/>
                <a:gd name="T14" fmla="*/ 136 w 136"/>
                <a:gd name="T15" fmla="*/ 229 h 237"/>
                <a:gd name="T16" fmla="*/ 127 w 136"/>
                <a:gd name="T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37">
                  <a:moveTo>
                    <a:pt x="127" y="237"/>
                  </a:moveTo>
                  <a:cubicBezTo>
                    <a:pt x="9" y="237"/>
                    <a:pt x="9" y="237"/>
                    <a:pt x="9" y="237"/>
                  </a:cubicBezTo>
                  <a:cubicBezTo>
                    <a:pt x="4" y="237"/>
                    <a:pt x="0" y="234"/>
                    <a:pt x="0" y="229"/>
                  </a:cubicBezTo>
                  <a:cubicBezTo>
                    <a:pt x="0" y="8"/>
                    <a:pt x="0" y="8"/>
                    <a:pt x="0" y="8"/>
                  </a:cubicBezTo>
                  <a:cubicBezTo>
                    <a:pt x="0" y="3"/>
                    <a:pt x="4" y="0"/>
                    <a:pt x="9" y="0"/>
                  </a:cubicBezTo>
                  <a:cubicBezTo>
                    <a:pt x="127" y="0"/>
                    <a:pt x="127" y="0"/>
                    <a:pt x="127" y="0"/>
                  </a:cubicBezTo>
                  <a:cubicBezTo>
                    <a:pt x="132" y="0"/>
                    <a:pt x="136" y="3"/>
                    <a:pt x="136" y="8"/>
                  </a:cubicBezTo>
                  <a:cubicBezTo>
                    <a:pt x="136" y="229"/>
                    <a:pt x="136" y="229"/>
                    <a:pt x="136" y="229"/>
                  </a:cubicBezTo>
                  <a:cubicBezTo>
                    <a:pt x="136" y="234"/>
                    <a:pt x="132" y="237"/>
                    <a:pt x="127" y="237"/>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17" name="矩形 116">
              <a:extLst>
                <a:ext uri="{FF2B5EF4-FFF2-40B4-BE49-F238E27FC236}">
                  <a16:creationId xmlns:a16="http://schemas.microsoft.com/office/drawing/2014/main" id="{68F60EE5-03C1-4080-9E4F-54986AA3F352}"/>
                </a:ext>
              </a:extLst>
            </p:cNvPr>
            <p:cNvSpPr/>
            <p:nvPr/>
          </p:nvSpPr>
          <p:spPr bwMode="auto">
            <a:xfrm>
              <a:off x="5314950" y="2605088"/>
              <a:ext cx="706438" cy="1209675"/>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118" name="椭圆 117">
              <a:extLst>
                <a:ext uri="{FF2B5EF4-FFF2-40B4-BE49-F238E27FC236}">
                  <a16:creationId xmlns:a16="http://schemas.microsoft.com/office/drawing/2014/main" id="{0B3CC50E-32F9-49AC-8B09-5317480BBAA6}"/>
                </a:ext>
              </a:extLst>
            </p:cNvPr>
            <p:cNvSpPr/>
            <p:nvPr/>
          </p:nvSpPr>
          <p:spPr bwMode="auto">
            <a:xfrm>
              <a:off x="5651500" y="2530475"/>
              <a:ext cx="41275" cy="33338"/>
            </a:xfrm>
            <a:prstGeom prst="ellipse">
              <a:avLst/>
            </a:prstGeom>
            <a:solidFill>
              <a:srgbClr val="FFFFFF"/>
            </a:solidFill>
            <a:ln w="20638" cap="rnd">
              <a:solidFill>
                <a:srgbClr val="005AA6"/>
              </a:solidFill>
              <a:prstDash val="solid"/>
              <a:round/>
              <a:headEnd/>
              <a:tailEnd/>
            </a:ln>
          </p:spPr>
          <p:txBody>
            <a:bodyPr anchor="ctr"/>
            <a:lstStyle/>
            <a:p>
              <a:pPr algn="ctr"/>
              <a:endParaRPr/>
            </a:p>
          </p:txBody>
        </p:sp>
        <p:sp>
          <p:nvSpPr>
            <p:cNvPr id="119" name="椭圆 118">
              <a:extLst>
                <a:ext uri="{FF2B5EF4-FFF2-40B4-BE49-F238E27FC236}">
                  <a16:creationId xmlns:a16="http://schemas.microsoft.com/office/drawing/2014/main" id="{4DFBF7CC-5D51-440A-A611-1D254CD8BE45}"/>
                </a:ext>
              </a:extLst>
            </p:cNvPr>
            <p:cNvSpPr/>
            <p:nvPr/>
          </p:nvSpPr>
          <p:spPr bwMode="auto">
            <a:xfrm>
              <a:off x="5610225" y="3897313"/>
              <a:ext cx="115888" cy="115888"/>
            </a:xfrm>
            <a:prstGeom prst="ellipse">
              <a:avLst/>
            </a:prstGeom>
            <a:solidFill>
              <a:srgbClr val="D9EEF5"/>
            </a:solidFill>
            <a:ln w="26988" cap="rnd">
              <a:solidFill>
                <a:srgbClr val="005AA6"/>
              </a:solidFill>
              <a:prstDash val="solid"/>
              <a:round/>
              <a:headEnd/>
              <a:tailEnd/>
            </a:ln>
          </p:spPr>
          <p:txBody>
            <a:bodyPr anchor="ctr"/>
            <a:lstStyle/>
            <a:p>
              <a:pPr algn="ctr"/>
              <a:endParaRPr/>
            </a:p>
          </p:txBody>
        </p:sp>
        <p:sp>
          <p:nvSpPr>
            <p:cNvPr id="120" name="任意多边形 29">
              <a:extLst>
                <a:ext uri="{FF2B5EF4-FFF2-40B4-BE49-F238E27FC236}">
                  <a16:creationId xmlns:a16="http://schemas.microsoft.com/office/drawing/2014/main" id="{62EECBDF-CD73-4E25-AC2B-81E9790DEB80}"/>
                </a:ext>
              </a:extLst>
            </p:cNvPr>
            <p:cNvSpPr/>
            <p:nvPr/>
          </p:nvSpPr>
          <p:spPr bwMode="auto">
            <a:xfrm>
              <a:off x="4684713" y="3022600"/>
              <a:ext cx="1130300" cy="2282825"/>
            </a:xfrm>
            <a:custGeom>
              <a:avLst/>
              <a:gdLst>
                <a:gd name="T0" fmla="*/ 0 w 165"/>
                <a:gd name="T1" fmla="*/ 312 h 334"/>
                <a:gd name="T2" fmla="*/ 40 w 165"/>
                <a:gd name="T3" fmla="*/ 184 h 334"/>
                <a:gd name="T4" fmla="*/ 17 w 165"/>
                <a:gd name="T5" fmla="*/ 98 h 334"/>
                <a:gd name="T6" fmla="*/ 76 w 165"/>
                <a:gd name="T7" fmla="*/ 4 h 334"/>
                <a:gd name="T8" fmla="*/ 94 w 165"/>
                <a:gd name="T9" fmla="*/ 4 h 334"/>
                <a:gd name="T10" fmla="*/ 94 w 165"/>
                <a:gd name="T11" fmla="*/ 4 h 334"/>
                <a:gd name="T12" fmla="*/ 100 w 165"/>
                <a:gd name="T13" fmla="*/ 20 h 334"/>
                <a:gd name="T14" fmla="*/ 80 w 165"/>
                <a:gd name="T15" fmla="*/ 68 h 334"/>
                <a:gd name="T16" fmla="*/ 115 w 165"/>
                <a:gd name="T17" fmla="*/ 158 h 334"/>
                <a:gd name="T18" fmla="*/ 159 w 165"/>
                <a:gd name="T19" fmla="*/ 158 h 334"/>
                <a:gd name="T20" fmla="*/ 138 w 165"/>
                <a:gd name="T21" fmla="*/ 195 h 334"/>
                <a:gd name="T22" fmla="*/ 98 w 165"/>
                <a:gd name="T23" fmla="*/ 334 h 334"/>
                <a:gd name="T24" fmla="*/ 0 w 165"/>
                <a:gd name="T25" fmla="*/ 31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334">
                  <a:moveTo>
                    <a:pt x="0" y="312"/>
                  </a:moveTo>
                  <a:cubicBezTo>
                    <a:pt x="40" y="184"/>
                    <a:pt x="40" y="184"/>
                    <a:pt x="40" y="184"/>
                  </a:cubicBezTo>
                  <a:cubicBezTo>
                    <a:pt x="40" y="184"/>
                    <a:pt x="10" y="160"/>
                    <a:pt x="17" y="98"/>
                  </a:cubicBezTo>
                  <a:cubicBezTo>
                    <a:pt x="22" y="55"/>
                    <a:pt x="64" y="12"/>
                    <a:pt x="76" y="4"/>
                  </a:cubicBezTo>
                  <a:cubicBezTo>
                    <a:pt x="82" y="0"/>
                    <a:pt x="89" y="0"/>
                    <a:pt x="94" y="4"/>
                  </a:cubicBezTo>
                  <a:cubicBezTo>
                    <a:pt x="94" y="4"/>
                    <a:pt x="94" y="4"/>
                    <a:pt x="94" y="4"/>
                  </a:cubicBezTo>
                  <a:cubicBezTo>
                    <a:pt x="99" y="7"/>
                    <a:pt x="101" y="14"/>
                    <a:pt x="100" y="20"/>
                  </a:cubicBezTo>
                  <a:cubicBezTo>
                    <a:pt x="97" y="31"/>
                    <a:pt x="86" y="54"/>
                    <a:pt x="80" y="68"/>
                  </a:cubicBezTo>
                  <a:cubicBezTo>
                    <a:pt x="80" y="68"/>
                    <a:pt x="122" y="90"/>
                    <a:pt x="115" y="158"/>
                  </a:cubicBezTo>
                  <a:cubicBezTo>
                    <a:pt x="159" y="158"/>
                    <a:pt x="159" y="158"/>
                    <a:pt x="159" y="158"/>
                  </a:cubicBezTo>
                  <a:cubicBezTo>
                    <a:pt x="159" y="158"/>
                    <a:pt x="165" y="173"/>
                    <a:pt x="138" y="195"/>
                  </a:cubicBezTo>
                  <a:cubicBezTo>
                    <a:pt x="98" y="334"/>
                    <a:pt x="98" y="334"/>
                    <a:pt x="98" y="334"/>
                  </a:cubicBezTo>
                  <a:lnTo>
                    <a:pt x="0" y="312"/>
                  </a:ln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1" name="椭圆 120">
              <a:extLst>
                <a:ext uri="{FF2B5EF4-FFF2-40B4-BE49-F238E27FC236}">
                  <a16:creationId xmlns:a16="http://schemas.microsoft.com/office/drawing/2014/main" id="{F041C1E6-78A8-4124-8042-FD32C7E226E3}"/>
                </a:ext>
              </a:extLst>
            </p:cNvPr>
            <p:cNvSpPr/>
            <p:nvPr/>
          </p:nvSpPr>
          <p:spPr bwMode="auto">
            <a:xfrm>
              <a:off x="5445125" y="3001963"/>
              <a:ext cx="452438" cy="450850"/>
            </a:xfrm>
            <a:prstGeom prst="ellipse">
              <a:avLst/>
            </a:prstGeom>
            <a:solidFill>
              <a:srgbClr val="FFFFFF"/>
            </a:solidFill>
            <a:ln w="26988" cap="rnd">
              <a:solidFill>
                <a:srgbClr val="005AA6"/>
              </a:solidFill>
              <a:prstDash val="solid"/>
              <a:round/>
              <a:headEnd/>
              <a:tailEnd/>
            </a:ln>
          </p:spPr>
          <p:txBody>
            <a:bodyPr anchor="ctr"/>
            <a:lstStyle/>
            <a:p>
              <a:pPr algn="ctr"/>
              <a:endParaRPr/>
            </a:p>
          </p:txBody>
        </p:sp>
        <p:sp>
          <p:nvSpPr>
            <p:cNvPr id="122" name="任意多边形 31">
              <a:extLst>
                <a:ext uri="{FF2B5EF4-FFF2-40B4-BE49-F238E27FC236}">
                  <a16:creationId xmlns:a16="http://schemas.microsoft.com/office/drawing/2014/main" id="{45B88CD0-64F9-4EB0-AAE8-65AA85F45A08}"/>
                </a:ext>
              </a:extLst>
            </p:cNvPr>
            <p:cNvSpPr/>
            <p:nvPr/>
          </p:nvSpPr>
          <p:spPr bwMode="auto">
            <a:xfrm>
              <a:off x="5541963" y="3111500"/>
              <a:ext cx="239713" cy="231775"/>
            </a:xfrm>
            <a:custGeom>
              <a:avLst/>
              <a:gdLst>
                <a:gd name="T0" fmla="*/ 20 w 35"/>
                <a:gd name="T1" fmla="*/ 34 h 34"/>
                <a:gd name="T2" fmla="*/ 16 w 35"/>
                <a:gd name="T3" fmla="*/ 33 h 34"/>
                <a:gd name="T4" fmla="*/ 2 w 35"/>
                <a:gd name="T5" fmla="*/ 18 h 34"/>
                <a:gd name="T6" fmla="*/ 3 w 35"/>
                <a:gd name="T7" fmla="*/ 10 h 34"/>
                <a:gd name="T8" fmla="*/ 10 w 35"/>
                <a:gd name="T9" fmla="*/ 11 h 34"/>
                <a:gd name="T10" fmla="*/ 18 w 35"/>
                <a:gd name="T11" fmla="*/ 20 h 34"/>
                <a:gd name="T12" fmla="*/ 25 w 35"/>
                <a:gd name="T13" fmla="*/ 4 h 34"/>
                <a:gd name="T14" fmla="*/ 31 w 35"/>
                <a:gd name="T15" fmla="*/ 1 h 34"/>
                <a:gd name="T16" fmla="*/ 34 w 35"/>
                <a:gd name="T17" fmla="*/ 8 h 34"/>
                <a:gd name="T18" fmla="*/ 24 w 35"/>
                <a:gd name="T19" fmla="*/ 31 h 34"/>
                <a:gd name="T20" fmla="*/ 20 w 35"/>
                <a:gd name="T21" fmla="*/ 34 h 34"/>
                <a:gd name="T22" fmla="*/ 20 w 35"/>
                <a:gd name="T2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4">
                  <a:moveTo>
                    <a:pt x="20" y="34"/>
                  </a:moveTo>
                  <a:cubicBezTo>
                    <a:pt x="18" y="34"/>
                    <a:pt x="17" y="34"/>
                    <a:pt x="16" y="33"/>
                  </a:cubicBezTo>
                  <a:cubicBezTo>
                    <a:pt x="2" y="18"/>
                    <a:pt x="2" y="18"/>
                    <a:pt x="2" y="18"/>
                  </a:cubicBezTo>
                  <a:cubicBezTo>
                    <a:pt x="0" y="15"/>
                    <a:pt x="1" y="12"/>
                    <a:pt x="3" y="10"/>
                  </a:cubicBezTo>
                  <a:cubicBezTo>
                    <a:pt x="5" y="8"/>
                    <a:pt x="8" y="9"/>
                    <a:pt x="10" y="11"/>
                  </a:cubicBezTo>
                  <a:cubicBezTo>
                    <a:pt x="18" y="20"/>
                    <a:pt x="18" y="20"/>
                    <a:pt x="18" y="20"/>
                  </a:cubicBezTo>
                  <a:cubicBezTo>
                    <a:pt x="25" y="4"/>
                    <a:pt x="25" y="4"/>
                    <a:pt x="25" y="4"/>
                  </a:cubicBezTo>
                  <a:cubicBezTo>
                    <a:pt x="26" y="1"/>
                    <a:pt x="29" y="0"/>
                    <a:pt x="31" y="1"/>
                  </a:cubicBezTo>
                  <a:cubicBezTo>
                    <a:pt x="34" y="2"/>
                    <a:pt x="35" y="5"/>
                    <a:pt x="34" y="8"/>
                  </a:cubicBezTo>
                  <a:cubicBezTo>
                    <a:pt x="24" y="31"/>
                    <a:pt x="24" y="31"/>
                    <a:pt x="24" y="31"/>
                  </a:cubicBezTo>
                  <a:cubicBezTo>
                    <a:pt x="24" y="33"/>
                    <a:pt x="22" y="34"/>
                    <a:pt x="20" y="34"/>
                  </a:cubicBezTo>
                  <a:cubicBezTo>
                    <a:pt x="20" y="34"/>
                    <a:pt x="20" y="34"/>
                    <a:pt x="20" y="34"/>
                  </a:cubicBezTo>
                  <a:close/>
                </a:path>
              </a:pathLst>
            </a:custGeom>
            <a:solidFill>
              <a:srgbClr val="F1C059"/>
            </a:solidFill>
            <a:ln w="26988" cap="rnd">
              <a:solidFill>
                <a:srgbClr val="005AA6"/>
              </a:solidFill>
              <a:prstDash val="solid"/>
              <a:round/>
              <a:headEnd/>
              <a:tailEnd/>
            </a:ln>
          </p:spPr>
          <p:txBody>
            <a:bodyPr anchor="ctr"/>
            <a:lstStyle/>
            <a:p>
              <a:pPr algn="ctr"/>
              <a:endParaRPr/>
            </a:p>
          </p:txBody>
        </p:sp>
        <p:sp>
          <p:nvSpPr>
            <p:cNvPr id="123" name="任意多边形 32">
              <a:extLst>
                <a:ext uri="{FF2B5EF4-FFF2-40B4-BE49-F238E27FC236}">
                  <a16:creationId xmlns:a16="http://schemas.microsoft.com/office/drawing/2014/main" id="{699D7866-A8ED-4A3C-A1B6-2543C1D1BB35}"/>
                </a:ext>
              </a:extLst>
            </p:cNvPr>
            <p:cNvSpPr/>
            <p:nvPr/>
          </p:nvSpPr>
          <p:spPr bwMode="auto">
            <a:xfrm>
              <a:off x="5992813" y="3657600"/>
              <a:ext cx="315913" cy="198438"/>
            </a:xfrm>
            <a:custGeom>
              <a:avLst/>
              <a:gdLst>
                <a:gd name="T0" fmla="*/ 14 w 46"/>
                <a:gd name="T1" fmla="*/ 29 h 29"/>
                <a:gd name="T2" fmla="*/ 32 w 46"/>
                <a:gd name="T3" fmla="*/ 29 h 29"/>
                <a:gd name="T4" fmla="*/ 46 w 46"/>
                <a:gd name="T5" fmla="*/ 14 h 29"/>
                <a:gd name="T6" fmla="*/ 46 w 46"/>
                <a:gd name="T7" fmla="*/ 14 h 29"/>
                <a:gd name="T8" fmla="*/ 32 w 46"/>
                <a:gd name="T9" fmla="*/ 0 h 29"/>
                <a:gd name="T10" fmla="*/ 14 w 46"/>
                <a:gd name="T11" fmla="*/ 0 h 29"/>
                <a:gd name="T12" fmla="*/ 0 w 46"/>
                <a:gd name="T13" fmla="*/ 14 h 29"/>
                <a:gd name="T14" fmla="*/ 0 w 46"/>
                <a:gd name="T15" fmla="*/ 14 h 29"/>
                <a:gd name="T16" fmla="*/ 14 w 46"/>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9">
                  <a:moveTo>
                    <a:pt x="14" y="29"/>
                  </a:moveTo>
                  <a:cubicBezTo>
                    <a:pt x="32" y="29"/>
                    <a:pt x="32" y="29"/>
                    <a:pt x="32" y="29"/>
                  </a:cubicBezTo>
                  <a:cubicBezTo>
                    <a:pt x="40" y="29"/>
                    <a:pt x="46" y="22"/>
                    <a:pt x="46" y="14"/>
                  </a:cubicBezTo>
                  <a:cubicBezTo>
                    <a:pt x="46" y="14"/>
                    <a:pt x="46" y="14"/>
                    <a:pt x="46" y="14"/>
                  </a:cubicBezTo>
                  <a:cubicBezTo>
                    <a:pt x="46" y="6"/>
                    <a:pt x="40" y="0"/>
                    <a:pt x="32" y="0"/>
                  </a:cubicBezTo>
                  <a:cubicBezTo>
                    <a:pt x="14" y="0"/>
                    <a:pt x="14" y="0"/>
                    <a:pt x="14" y="0"/>
                  </a:cubicBezTo>
                  <a:cubicBezTo>
                    <a:pt x="6" y="0"/>
                    <a:pt x="0" y="6"/>
                    <a:pt x="0" y="14"/>
                  </a:cubicBezTo>
                  <a:cubicBezTo>
                    <a:pt x="0" y="14"/>
                    <a:pt x="0" y="14"/>
                    <a:pt x="0" y="14"/>
                  </a:cubicBezTo>
                  <a:cubicBezTo>
                    <a:pt x="0" y="22"/>
                    <a:pt x="6" y="29"/>
                    <a:pt x="14" y="29"/>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4" name="任意多边形 33">
              <a:extLst>
                <a:ext uri="{FF2B5EF4-FFF2-40B4-BE49-F238E27FC236}">
                  <a16:creationId xmlns:a16="http://schemas.microsoft.com/office/drawing/2014/main" id="{A949B082-F38F-4944-A0EC-F5F738F5B719}"/>
                </a:ext>
              </a:extLst>
            </p:cNvPr>
            <p:cNvSpPr/>
            <p:nvPr/>
          </p:nvSpPr>
          <p:spPr bwMode="auto">
            <a:xfrm>
              <a:off x="5924550" y="3417888"/>
              <a:ext cx="438150" cy="239713"/>
            </a:xfrm>
            <a:custGeom>
              <a:avLst/>
              <a:gdLst>
                <a:gd name="T0" fmla="*/ 17 w 64"/>
                <a:gd name="T1" fmla="*/ 35 h 35"/>
                <a:gd name="T2" fmla="*/ 46 w 64"/>
                <a:gd name="T3" fmla="*/ 35 h 35"/>
                <a:gd name="T4" fmla="*/ 64 w 64"/>
                <a:gd name="T5" fmla="*/ 17 h 35"/>
                <a:gd name="T6" fmla="*/ 64 w 64"/>
                <a:gd name="T7" fmla="*/ 17 h 35"/>
                <a:gd name="T8" fmla="*/ 46 w 64"/>
                <a:gd name="T9" fmla="*/ 0 h 35"/>
                <a:gd name="T10" fmla="*/ 17 w 64"/>
                <a:gd name="T11" fmla="*/ 0 h 35"/>
                <a:gd name="T12" fmla="*/ 0 w 64"/>
                <a:gd name="T13" fmla="*/ 17 h 35"/>
                <a:gd name="T14" fmla="*/ 0 w 64"/>
                <a:gd name="T15" fmla="*/ 17 h 35"/>
                <a:gd name="T16" fmla="*/ 17 w 6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5">
                  <a:moveTo>
                    <a:pt x="17" y="35"/>
                  </a:moveTo>
                  <a:cubicBezTo>
                    <a:pt x="46" y="35"/>
                    <a:pt x="46" y="35"/>
                    <a:pt x="46" y="35"/>
                  </a:cubicBezTo>
                  <a:cubicBezTo>
                    <a:pt x="56" y="35"/>
                    <a:pt x="64" y="27"/>
                    <a:pt x="64" y="17"/>
                  </a:cubicBezTo>
                  <a:cubicBezTo>
                    <a:pt x="64" y="17"/>
                    <a:pt x="64" y="17"/>
                    <a:pt x="64" y="17"/>
                  </a:cubicBezTo>
                  <a:cubicBezTo>
                    <a:pt x="64" y="7"/>
                    <a:pt x="56" y="0"/>
                    <a:pt x="46" y="0"/>
                  </a:cubicBezTo>
                  <a:cubicBezTo>
                    <a:pt x="17" y="0"/>
                    <a:pt x="17" y="0"/>
                    <a:pt x="17" y="0"/>
                  </a:cubicBezTo>
                  <a:cubicBezTo>
                    <a:pt x="8" y="0"/>
                    <a:pt x="0" y="7"/>
                    <a:pt x="0" y="17"/>
                  </a:cubicBezTo>
                  <a:cubicBezTo>
                    <a:pt x="0" y="17"/>
                    <a:pt x="0" y="17"/>
                    <a:pt x="0" y="17"/>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5" name="任意多边形 34">
              <a:extLst>
                <a:ext uri="{FF2B5EF4-FFF2-40B4-BE49-F238E27FC236}">
                  <a16:creationId xmlns:a16="http://schemas.microsoft.com/office/drawing/2014/main" id="{40093D54-6E72-4C21-98D3-1CE7ADEDB1A6}"/>
                </a:ext>
              </a:extLst>
            </p:cNvPr>
            <p:cNvSpPr/>
            <p:nvPr/>
          </p:nvSpPr>
          <p:spPr bwMode="auto">
            <a:xfrm>
              <a:off x="5883275" y="3171825"/>
              <a:ext cx="466725" cy="239713"/>
            </a:xfrm>
            <a:custGeom>
              <a:avLst/>
              <a:gdLst>
                <a:gd name="T0" fmla="*/ 17 w 68"/>
                <a:gd name="T1" fmla="*/ 35 h 35"/>
                <a:gd name="T2" fmla="*/ 51 w 68"/>
                <a:gd name="T3" fmla="*/ 35 h 35"/>
                <a:gd name="T4" fmla="*/ 68 w 68"/>
                <a:gd name="T5" fmla="*/ 18 h 35"/>
                <a:gd name="T6" fmla="*/ 68 w 68"/>
                <a:gd name="T7" fmla="*/ 18 h 35"/>
                <a:gd name="T8" fmla="*/ 51 w 68"/>
                <a:gd name="T9" fmla="*/ 0 h 35"/>
                <a:gd name="T10" fmla="*/ 17 w 68"/>
                <a:gd name="T11" fmla="*/ 0 h 35"/>
                <a:gd name="T12" fmla="*/ 0 w 68"/>
                <a:gd name="T13" fmla="*/ 18 h 35"/>
                <a:gd name="T14" fmla="*/ 0 w 68"/>
                <a:gd name="T15" fmla="*/ 18 h 35"/>
                <a:gd name="T16" fmla="*/ 17 w 68"/>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5">
                  <a:moveTo>
                    <a:pt x="17" y="35"/>
                  </a:moveTo>
                  <a:cubicBezTo>
                    <a:pt x="51" y="35"/>
                    <a:pt x="51" y="35"/>
                    <a:pt x="51" y="35"/>
                  </a:cubicBezTo>
                  <a:cubicBezTo>
                    <a:pt x="60" y="35"/>
                    <a:pt x="68" y="27"/>
                    <a:pt x="68" y="18"/>
                  </a:cubicBezTo>
                  <a:cubicBezTo>
                    <a:pt x="68" y="18"/>
                    <a:pt x="68" y="18"/>
                    <a:pt x="68" y="18"/>
                  </a:cubicBezTo>
                  <a:cubicBezTo>
                    <a:pt x="68" y="8"/>
                    <a:pt x="60" y="0"/>
                    <a:pt x="51" y="0"/>
                  </a:cubicBezTo>
                  <a:cubicBezTo>
                    <a:pt x="17" y="0"/>
                    <a:pt x="17" y="0"/>
                    <a:pt x="17" y="0"/>
                  </a:cubicBezTo>
                  <a:cubicBezTo>
                    <a:pt x="8" y="0"/>
                    <a:pt x="0" y="8"/>
                    <a:pt x="0" y="18"/>
                  </a:cubicBezTo>
                  <a:cubicBezTo>
                    <a:pt x="0" y="18"/>
                    <a:pt x="0" y="18"/>
                    <a:pt x="0" y="18"/>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6" name="任意多边形 35">
              <a:extLst>
                <a:ext uri="{FF2B5EF4-FFF2-40B4-BE49-F238E27FC236}">
                  <a16:creationId xmlns:a16="http://schemas.microsoft.com/office/drawing/2014/main" id="{4BFF3EA0-9DEC-4229-B6D5-E03888F9DE83}"/>
                </a:ext>
              </a:extLst>
            </p:cNvPr>
            <p:cNvSpPr/>
            <p:nvPr/>
          </p:nvSpPr>
          <p:spPr bwMode="auto">
            <a:xfrm>
              <a:off x="6459538" y="4430713"/>
              <a:ext cx="396875" cy="730250"/>
            </a:xfrm>
            <a:custGeom>
              <a:avLst/>
              <a:gdLst>
                <a:gd name="T0" fmla="*/ 8 w 58"/>
                <a:gd name="T1" fmla="*/ 34 h 107"/>
                <a:gd name="T2" fmla="*/ 53 w 58"/>
                <a:gd name="T3" fmla="*/ 107 h 107"/>
                <a:gd name="T4" fmla="*/ 58 w 58"/>
                <a:gd name="T5" fmla="*/ 46 h 107"/>
                <a:gd name="T6" fmla="*/ 24 w 58"/>
                <a:gd name="T7" fmla="*/ 0 h 107"/>
                <a:gd name="T8" fmla="*/ 8 w 58"/>
                <a:gd name="T9" fmla="*/ 34 h 107"/>
              </a:gdLst>
              <a:ahLst/>
              <a:cxnLst>
                <a:cxn ang="0">
                  <a:pos x="T0" y="T1"/>
                </a:cxn>
                <a:cxn ang="0">
                  <a:pos x="T2" y="T3"/>
                </a:cxn>
                <a:cxn ang="0">
                  <a:pos x="T4" y="T5"/>
                </a:cxn>
                <a:cxn ang="0">
                  <a:pos x="T6" y="T7"/>
                </a:cxn>
                <a:cxn ang="0">
                  <a:pos x="T8" y="T9"/>
                </a:cxn>
              </a:cxnLst>
              <a:rect l="0" t="0" r="r" b="b"/>
              <a:pathLst>
                <a:path w="58" h="107">
                  <a:moveTo>
                    <a:pt x="8" y="34"/>
                  </a:moveTo>
                  <a:cubicBezTo>
                    <a:pt x="20" y="66"/>
                    <a:pt x="53" y="107"/>
                    <a:pt x="53" y="107"/>
                  </a:cubicBezTo>
                  <a:cubicBezTo>
                    <a:pt x="58" y="46"/>
                    <a:pt x="58" y="46"/>
                    <a:pt x="58" y="46"/>
                  </a:cubicBezTo>
                  <a:cubicBezTo>
                    <a:pt x="24" y="0"/>
                    <a:pt x="24" y="0"/>
                    <a:pt x="24" y="0"/>
                  </a:cubicBezTo>
                  <a:cubicBezTo>
                    <a:pt x="15" y="3"/>
                    <a:pt x="0" y="12"/>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任意多边形 36">
              <a:extLst>
                <a:ext uri="{FF2B5EF4-FFF2-40B4-BE49-F238E27FC236}">
                  <a16:creationId xmlns:a16="http://schemas.microsoft.com/office/drawing/2014/main" id="{B791004E-2C2A-49B0-85A9-E2AA61377266}"/>
                </a:ext>
              </a:extLst>
            </p:cNvPr>
            <p:cNvSpPr/>
            <p:nvPr/>
          </p:nvSpPr>
          <p:spPr bwMode="auto">
            <a:xfrm>
              <a:off x="6480175" y="3814763"/>
              <a:ext cx="1143000" cy="1620838"/>
            </a:xfrm>
            <a:custGeom>
              <a:avLst/>
              <a:gdLst>
                <a:gd name="T0" fmla="*/ 140 w 167"/>
                <a:gd name="T1" fmla="*/ 100 h 237"/>
                <a:gd name="T2" fmla="*/ 55 w 167"/>
                <a:gd name="T3" fmla="*/ 77 h 237"/>
                <a:gd name="T4" fmla="*/ 36 w 167"/>
                <a:gd name="T5" fmla="*/ 15 h 237"/>
                <a:gd name="T6" fmla="*/ 14 w 167"/>
                <a:gd name="T7" fmla="*/ 3 h 237"/>
                <a:gd name="T8" fmla="*/ 2 w 167"/>
                <a:gd name="T9" fmla="*/ 25 h 237"/>
                <a:gd name="T10" fmla="*/ 16 w 167"/>
                <a:gd name="T11" fmla="*/ 70 h 237"/>
                <a:gd name="T12" fmla="*/ 50 w 167"/>
                <a:gd name="T13" fmla="*/ 197 h 237"/>
                <a:gd name="T14" fmla="*/ 114 w 167"/>
                <a:gd name="T15" fmla="*/ 237 h 237"/>
                <a:gd name="T16" fmla="*/ 140 w 167"/>
                <a:gd name="T17" fmla="*/ 10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140" y="100"/>
                  </a:move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50" y="197"/>
                    <a:pt x="50" y="197"/>
                    <a:pt x="50" y="197"/>
                  </a:cubicBezTo>
                  <a:cubicBezTo>
                    <a:pt x="114" y="237"/>
                    <a:pt x="114" y="237"/>
                    <a:pt x="114" y="237"/>
                  </a:cubicBezTo>
                  <a:cubicBezTo>
                    <a:pt x="114" y="237"/>
                    <a:pt x="167" y="180"/>
                    <a:pt x="140"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任意多边形 37">
              <a:extLst>
                <a:ext uri="{FF2B5EF4-FFF2-40B4-BE49-F238E27FC236}">
                  <a16:creationId xmlns:a16="http://schemas.microsoft.com/office/drawing/2014/main" id="{29341E91-4138-4B42-BFD9-C001B9C234A5}"/>
                </a:ext>
              </a:extLst>
            </p:cNvPr>
            <p:cNvSpPr/>
            <p:nvPr/>
          </p:nvSpPr>
          <p:spPr bwMode="auto">
            <a:xfrm>
              <a:off x="6480175" y="3814763"/>
              <a:ext cx="1143000" cy="1620838"/>
            </a:xfrm>
            <a:custGeom>
              <a:avLst/>
              <a:gdLst>
                <a:gd name="T0" fmla="*/ 50 w 167"/>
                <a:gd name="T1" fmla="*/ 197 h 237"/>
                <a:gd name="T2" fmla="*/ 114 w 167"/>
                <a:gd name="T3" fmla="*/ 237 h 237"/>
                <a:gd name="T4" fmla="*/ 140 w 167"/>
                <a:gd name="T5" fmla="*/ 100 h 237"/>
                <a:gd name="T6" fmla="*/ 55 w 167"/>
                <a:gd name="T7" fmla="*/ 77 h 237"/>
                <a:gd name="T8" fmla="*/ 36 w 167"/>
                <a:gd name="T9" fmla="*/ 15 h 237"/>
                <a:gd name="T10" fmla="*/ 14 w 167"/>
                <a:gd name="T11" fmla="*/ 3 h 237"/>
                <a:gd name="T12" fmla="*/ 2 w 167"/>
                <a:gd name="T13" fmla="*/ 25 h 237"/>
                <a:gd name="T14" fmla="*/ 16 w 167"/>
                <a:gd name="T15" fmla="*/ 70 h 237"/>
                <a:gd name="T16" fmla="*/ 36 w 167"/>
                <a:gd name="T17" fmla="*/ 14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50" y="197"/>
                  </a:moveTo>
                  <a:cubicBezTo>
                    <a:pt x="114" y="237"/>
                    <a:pt x="114" y="237"/>
                    <a:pt x="114" y="237"/>
                  </a:cubicBezTo>
                  <a:cubicBezTo>
                    <a:pt x="114" y="237"/>
                    <a:pt x="167" y="180"/>
                    <a:pt x="140" y="100"/>
                  </a:cubicBez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36" y="143"/>
                    <a:pt x="36" y="143"/>
                    <a:pt x="36" y="143"/>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 name="任意多边形 38">
              <a:extLst>
                <a:ext uri="{FF2B5EF4-FFF2-40B4-BE49-F238E27FC236}">
                  <a16:creationId xmlns:a16="http://schemas.microsoft.com/office/drawing/2014/main" id="{7270B78A-E6CE-4C25-982F-1414DF3461E3}"/>
                </a:ext>
              </a:extLst>
            </p:cNvPr>
            <p:cNvSpPr/>
            <p:nvPr/>
          </p:nvSpPr>
          <p:spPr bwMode="auto">
            <a:xfrm>
              <a:off x="6459538" y="4430713"/>
              <a:ext cx="361950" cy="730250"/>
            </a:xfrm>
            <a:custGeom>
              <a:avLst/>
              <a:gdLst>
                <a:gd name="T0" fmla="*/ 24 w 53"/>
                <a:gd name="T1" fmla="*/ 0 h 107"/>
                <a:gd name="T2" fmla="*/ 8 w 53"/>
                <a:gd name="T3" fmla="*/ 34 h 107"/>
                <a:gd name="T4" fmla="*/ 53 w 53"/>
                <a:gd name="T5" fmla="*/ 107 h 107"/>
              </a:gdLst>
              <a:ahLst/>
              <a:cxnLst>
                <a:cxn ang="0">
                  <a:pos x="T0" y="T1"/>
                </a:cxn>
                <a:cxn ang="0">
                  <a:pos x="T2" y="T3"/>
                </a:cxn>
                <a:cxn ang="0">
                  <a:pos x="T4" y="T5"/>
                </a:cxn>
              </a:cxnLst>
              <a:rect l="0" t="0" r="r" b="b"/>
              <a:pathLst>
                <a:path w="53" h="107">
                  <a:moveTo>
                    <a:pt x="24" y="0"/>
                  </a:moveTo>
                  <a:cubicBezTo>
                    <a:pt x="15" y="3"/>
                    <a:pt x="0" y="12"/>
                    <a:pt x="8" y="34"/>
                  </a:cubicBezTo>
                  <a:cubicBezTo>
                    <a:pt x="20" y="66"/>
                    <a:pt x="53" y="107"/>
                    <a:pt x="53" y="107"/>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sp>
        <p:nvSpPr>
          <p:cNvPr id="130" name="文本框 129">
            <a:extLst>
              <a:ext uri="{FF2B5EF4-FFF2-40B4-BE49-F238E27FC236}">
                <a16:creationId xmlns:a16="http://schemas.microsoft.com/office/drawing/2014/main" id="{50447E8D-6707-4DAC-87D1-3D36CFC9E1C9}"/>
              </a:ext>
            </a:extLst>
          </p:cNvPr>
          <p:cNvSpPr txBox="1"/>
          <p:nvPr/>
        </p:nvSpPr>
        <p:spPr>
          <a:xfrm>
            <a:off x="1677747" y="18530566"/>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平台不够专业</a:t>
            </a:r>
          </a:p>
        </p:txBody>
      </p:sp>
      <p:sp>
        <p:nvSpPr>
          <p:cNvPr id="131" name="文本框 130">
            <a:extLst>
              <a:ext uri="{FF2B5EF4-FFF2-40B4-BE49-F238E27FC236}">
                <a16:creationId xmlns:a16="http://schemas.microsoft.com/office/drawing/2014/main" id="{B11AF551-0ACE-430B-9C5A-2512DDDF7D9A}"/>
              </a:ext>
            </a:extLst>
          </p:cNvPr>
          <p:cNvSpPr txBox="1"/>
          <p:nvPr/>
        </p:nvSpPr>
        <p:spPr>
          <a:xfrm>
            <a:off x="4548270" y="14591600"/>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信息发布有限</a:t>
            </a:r>
          </a:p>
        </p:txBody>
      </p:sp>
      <p:sp>
        <p:nvSpPr>
          <p:cNvPr id="132" name="文本框 131">
            <a:extLst>
              <a:ext uri="{FF2B5EF4-FFF2-40B4-BE49-F238E27FC236}">
                <a16:creationId xmlns:a16="http://schemas.microsoft.com/office/drawing/2014/main" id="{05B492AF-A4A9-42E5-B413-151DBC59EF19}"/>
              </a:ext>
            </a:extLst>
          </p:cNvPr>
          <p:cNvSpPr txBox="1"/>
          <p:nvPr/>
        </p:nvSpPr>
        <p:spPr>
          <a:xfrm>
            <a:off x="7571420" y="10441214"/>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安全没有保障</a:t>
            </a:r>
          </a:p>
        </p:txBody>
      </p:sp>
      <p:sp>
        <p:nvSpPr>
          <p:cNvPr id="133" name="文本框 132">
            <a:extLst>
              <a:ext uri="{FF2B5EF4-FFF2-40B4-BE49-F238E27FC236}">
                <a16:creationId xmlns:a16="http://schemas.microsoft.com/office/drawing/2014/main" id="{D729D2C7-03DA-4911-8D96-4AB5222F6DC5}"/>
              </a:ext>
            </a:extLst>
          </p:cNvPr>
          <p:cNvSpPr txBox="1"/>
          <p:nvPr/>
        </p:nvSpPr>
        <p:spPr>
          <a:xfrm>
            <a:off x="1304926" y="2818089"/>
            <a:ext cx="9469820" cy="1015663"/>
          </a:xfrm>
          <a:prstGeom prst="rect">
            <a:avLst/>
          </a:prstGeom>
          <a:solidFill>
            <a:schemeClr val="bg1"/>
          </a:solidFill>
          <a:ln>
            <a:solidFill>
              <a:schemeClr val="tx1"/>
            </a:solidFill>
          </a:ln>
          <a:effectLst>
            <a:outerShdw blurRad="50800" dist="38100" dir="8100000" algn="tr" rotWithShape="0">
              <a:prstClr val="black">
                <a:alpha val="40000"/>
              </a:prstClr>
            </a:outerShdw>
            <a:softEdge rad="31750"/>
          </a:effectLst>
        </p:spPr>
        <p:txBody>
          <a:bodyPr wrap="square">
            <a:spAutoFit/>
          </a:bodyPr>
          <a:lstStyle/>
          <a:p>
            <a:pPr algn="dist"/>
            <a:r>
              <a:rPr lang="zh-CN" altLang="en-US" sz="6000" b="1" kern="100">
                <a:effectLst/>
                <a:latin typeface="+mn-ea"/>
                <a:cs typeface="宋体" panose="02010600030101010101" pitchFamily="2" charset="-122"/>
              </a:rPr>
              <a:t>“西柚知事”校园论坛</a:t>
            </a:r>
            <a:r>
              <a:rPr lang="zh-CN" altLang="zh-CN" sz="6000" b="1" kern="100">
                <a:effectLst/>
                <a:latin typeface="+mn-ea"/>
                <a:cs typeface="宋体" panose="02010600030101010101" pitchFamily="2" charset="-122"/>
              </a:rPr>
              <a:t>平台</a:t>
            </a:r>
            <a:endParaRPr lang="zh-CN" altLang="en-US" sz="6000" b="1" dirty="0"/>
          </a:p>
        </p:txBody>
      </p:sp>
      <p:grpSp>
        <p:nvGrpSpPr>
          <p:cNvPr id="251" name="组合 25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1B7539E-9BC5-4439-9F5B-E20C99397254}"/>
              </a:ext>
            </a:extLst>
          </p:cNvPr>
          <p:cNvGrpSpPr>
            <a:grpSpLocks noChangeAspect="1"/>
          </p:cNvGrpSpPr>
          <p:nvPr/>
        </p:nvGrpSpPr>
        <p:grpSpPr>
          <a:xfrm>
            <a:off x="-6206514" y="2216130"/>
            <a:ext cx="1801123" cy="1210257"/>
            <a:chOff x="2938463" y="1309688"/>
            <a:chExt cx="6315075" cy="4243388"/>
          </a:xfrm>
        </p:grpSpPr>
        <p:sp>
          <p:nvSpPr>
            <p:cNvPr id="252" name="íS1íḍé">
              <a:extLst>
                <a:ext uri="{FF2B5EF4-FFF2-40B4-BE49-F238E27FC236}">
                  <a16:creationId xmlns:a16="http://schemas.microsoft.com/office/drawing/2014/main" id="{6AA326AB-F9AA-4D6C-B1C1-200EC4201DBA}"/>
                </a:ext>
              </a:extLst>
            </p:cNvPr>
            <p:cNvSpPr/>
            <p:nvPr/>
          </p:nvSpPr>
          <p:spPr bwMode="auto">
            <a:xfrm>
              <a:off x="2938463" y="2740025"/>
              <a:ext cx="1360488" cy="1360488"/>
            </a:xfrm>
            <a:custGeom>
              <a:avLst/>
              <a:gdLst>
                <a:gd name="T0" fmla="*/ 146 w 292"/>
                <a:gd name="T1" fmla="*/ 20 h 292"/>
                <a:gd name="T2" fmla="*/ 160 w 292"/>
                <a:gd name="T3" fmla="*/ 20 h 292"/>
                <a:gd name="T4" fmla="*/ 166 w 292"/>
                <a:gd name="T5" fmla="*/ 0 h 292"/>
                <a:gd name="T6" fmla="*/ 210 w 292"/>
                <a:gd name="T7" fmla="*/ 13 h 292"/>
                <a:gd name="T8" fmla="*/ 204 w 292"/>
                <a:gd name="T9" fmla="*/ 34 h 292"/>
                <a:gd name="T10" fmla="*/ 244 w 292"/>
                <a:gd name="T11" fmla="*/ 67 h 292"/>
                <a:gd name="T12" fmla="*/ 264 w 292"/>
                <a:gd name="T13" fmla="*/ 57 h 292"/>
                <a:gd name="T14" fmla="*/ 285 w 292"/>
                <a:gd name="T15" fmla="*/ 97 h 292"/>
                <a:gd name="T16" fmla="*/ 266 w 292"/>
                <a:gd name="T17" fmla="*/ 108 h 292"/>
                <a:gd name="T18" fmla="*/ 271 w 292"/>
                <a:gd name="T19" fmla="*/ 160 h 292"/>
                <a:gd name="T20" fmla="*/ 292 w 292"/>
                <a:gd name="T21" fmla="*/ 166 h 292"/>
                <a:gd name="T22" fmla="*/ 279 w 292"/>
                <a:gd name="T23" fmla="*/ 210 h 292"/>
                <a:gd name="T24" fmla="*/ 258 w 292"/>
                <a:gd name="T25" fmla="*/ 204 h 292"/>
                <a:gd name="T26" fmla="*/ 225 w 292"/>
                <a:gd name="T27" fmla="*/ 244 h 292"/>
                <a:gd name="T28" fmla="*/ 235 w 292"/>
                <a:gd name="T29" fmla="*/ 263 h 292"/>
                <a:gd name="T30" fmla="*/ 194 w 292"/>
                <a:gd name="T31" fmla="*/ 285 h 292"/>
                <a:gd name="T32" fmla="*/ 184 w 292"/>
                <a:gd name="T33" fmla="*/ 266 h 292"/>
                <a:gd name="T34" fmla="*/ 146 w 292"/>
                <a:gd name="T35" fmla="*/ 272 h 292"/>
                <a:gd name="T36" fmla="*/ 146 w 292"/>
                <a:gd name="T37" fmla="*/ 239 h 292"/>
                <a:gd name="T38" fmla="*/ 235 w 292"/>
                <a:gd name="T39" fmla="*/ 173 h 292"/>
                <a:gd name="T40" fmla="*/ 173 w 292"/>
                <a:gd name="T41" fmla="*/ 57 h 292"/>
                <a:gd name="T42" fmla="*/ 146 w 292"/>
                <a:gd name="T43" fmla="*/ 53 h 292"/>
                <a:gd name="T44" fmla="*/ 146 w 292"/>
                <a:gd name="T45" fmla="*/ 20 h 292"/>
                <a:gd name="T46" fmla="*/ 67 w 292"/>
                <a:gd name="T47" fmla="*/ 47 h 292"/>
                <a:gd name="T48" fmla="*/ 57 w 292"/>
                <a:gd name="T49" fmla="*/ 28 h 292"/>
                <a:gd name="T50" fmla="*/ 98 w 292"/>
                <a:gd name="T51" fmla="*/ 6 h 292"/>
                <a:gd name="T52" fmla="*/ 108 w 292"/>
                <a:gd name="T53" fmla="*/ 26 h 292"/>
                <a:gd name="T54" fmla="*/ 146 w 292"/>
                <a:gd name="T55" fmla="*/ 20 h 292"/>
                <a:gd name="T56" fmla="*/ 146 w 292"/>
                <a:gd name="T57" fmla="*/ 53 h 292"/>
                <a:gd name="T58" fmla="*/ 57 w 292"/>
                <a:gd name="T59" fmla="*/ 119 h 292"/>
                <a:gd name="T60" fmla="*/ 119 w 292"/>
                <a:gd name="T61" fmla="*/ 235 h 292"/>
                <a:gd name="T62" fmla="*/ 119 w 292"/>
                <a:gd name="T63" fmla="*/ 235 h 292"/>
                <a:gd name="T64" fmla="*/ 146 w 292"/>
                <a:gd name="T65" fmla="*/ 239 h 292"/>
                <a:gd name="T66" fmla="*/ 146 w 292"/>
                <a:gd name="T67" fmla="*/ 272 h 292"/>
                <a:gd name="T68" fmla="*/ 132 w 292"/>
                <a:gd name="T69" fmla="*/ 271 h 292"/>
                <a:gd name="T70" fmla="*/ 126 w 292"/>
                <a:gd name="T71" fmla="*/ 292 h 292"/>
                <a:gd name="T72" fmla="*/ 82 w 292"/>
                <a:gd name="T73" fmla="*/ 278 h 292"/>
                <a:gd name="T74" fmla="*/ 88 w 292"/>
                <a:gd name="T75" fmla="*/ 257 h 292"/>
                <a:gd name="T76" fmla="*/ 48 w 292"/>
                <a:gd name="T77" fmla="*/ 224 h 292"/>
                <a:gd name="T78" fmla="*/ 28 w 292"/>
                <a:gd name="T79" fmla="*/ 234 h 292"/>
                <a:gd name="T80" fmla="*/ 7 w 292"/>
                <a:gd name="T81" fmla="*/ 194 h 292"/>
                <a:gd name="T82" fmla="*/ 26 w 292"/>
                <a:gd name="T83" fmla="*/ 184 h 292"/>
                <a:gd name="T84" fmla="*/ 21 w 292"/>
                <a:gd name="T85" fmla="*/ 132 h 292"/>
                <a:gd name="T86" fmla="*/ 0 w 292"/>
                <a:gd name="T87" fmla="*/ 125 h 292"/>
                <a:gd name="T88" fmla="*/ 13 w 292"/>
                <a:gd name="T89" fmla="*/ 81 h 292"/>
                <a:gd name="T90" fmla="*/ 34 w 292"/>
                <a:gd name="T91" fmla="*/ 88 h 292"/>
                <a:gd name="T92" fmla="*/ 67 w 292"/>
                <a:gd name="T93" fmla="*/ 47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2" h="292">
                  <a:moveTo>
                    <a:pt x="146" y="20"/>
                  </a:moveTo>
                  <a:cubicBezTo>
                    <a:pt x="151" y="20"/>
                    <a:pt x="155" y="20"/>
                    <a:pt x="160" y="20"/>
                  </a:cubicBezTo>
                  <a:cubicBezTo>
                    <a:pt x="166" y="0"/>
                    <a:pt x="166" y="0"/>
                    <a:pt x="166" y="0"/>
                  </a:cubicBezTo>
                  <a:cubicBezTo>
                    <a:pt x="210" y="13"/>
                    <a:pt x="210" y="13"/>
                    <a:pt x="210" y="13"/>
                  </a:cubicBezTo>
                  <a:cubicBezTo>
                    <a:pt x="204" y="34"/>
                    <a:pt x="204" y="34"/>
                    <a:pt x="204" y="34"/>
                  </a:cubicBezTo>
                  <a:cubicBezTo>
                    <a:pt x="220" y="42"/>
                    <a:pt x="234" y="53"/>
                    <a:pt x="244" y="67"/>
                  </a:cubicBezTo>
                  <a:cubicBezTo>
                    <a:pt x="264" y="57"/>
                    <a:pt x="264" y="57"/>
                    <a:pt x="264" y="57"/>
                  </a:cubicBezTo>
                  <a:cubicBezTo>
                    <a:pt x="285" y="97"/>
                    <a:pt x="285" y="97"/>
                    <a:pt x="285" y="97"/>
                  </a:cubicBezTo>
                  <a:cubicBezTo>
                    <a:pt x="266" y="108"/>
                    <a:pt x="266" y="108"/>
                    <a:pt x="266" y="108"/>
                  </a:cubicBezTo>
                  <a:cubicBezTo>
                    <a:pt x="271" y="124"/>
                    <a:pt x="273" y="142"/>
                    <a:pt x="271" y="160"/>
                  </a:cubicBezTo>
                  <a:cubicBezTo>
                    <a:pt x="292" y="166"/>
                    <a:pt x="292" y="166"/>
                    <a:pt x="292" y="166"/>
                  </a:cubicBezTo>
                  <a:cubicBezTo>
                    <a:pt x="279" y="210"/>
                    <a:pt x="279" y="210"/>
                    <a:pt x="279" y="210"/>
                  </a:cubicBezTo>
                  <a:cubicBezTo>
                    <a:pt x="258" y="204"/>
                    <a:pt x="258" y="204"/>
                    <a:pt x="258" y="204"/>
                  </a:cubicBezTo>
                  <a:cubicBezTo>
                    <a:pt x="250" y="220"/>
                    <a:pt x="238" y="233"/>
                    <a:pt x="225" y="244"/>
                  </a:cubicBezTo>
                  <a:cubicBezTo>
                    <a:pt x="235" y="263"/>
                    <a:pt x="235" y="263"/>
                    <a:pt x="235" y="263"/>
                  </a:cubicBezTo>
                  <a:cubicBezTo>
                    <a:pt x="194" y="285"/>
                    <a:pt x="194" y="285"/>
                    <a:pt x="194" y="285"/>
                  </a:cubicBezTo>
                  <a:cubicBezTo>
                    <a:pt x="184" y="266"/>
                    <a:pt x="184" y="266"/>
                    <a:pt x="184" y="266"/>
                  </a:cubicBezTo>
                  <a:cubicBezTo>
                    <a:pt x="172" y="270"/>
                    <a:pt x="159" y="272"/>
                    <a:pt x="146" y="272"/>
                  </a:cubicBezTo>
                  <a:cubicBezTo>
                    <a:pt x="146" y="239"/>
                    <a:pt x="146" y="239"/>
                    <a:pt x="146" y="239"/>
                  </a:cubicBezTo>
                  <a:cubicBezTo>
                    <a:pt x="186" y="239"/>
                    <a:pt x="223" y="213"/>
                    <a:pt x="235" y="173"/>
                  </a:cubicBezTo>
                  <a:cubicBezTo>
                    <a:pt x="250" y="123"/>
                    <a:pt x="222" y="72"/>
                    <a:pt x="173" y="57"/>
                  </a:cubicBezTo>
                  <a:cubicBezTo>
                    <a:pt x="164" y="54"/>
                    <a:pt x="155" y="53"/>
                    <a:pt x="146" y="53"/>
                  </a:cubicBezTo>
                  <a:lnTo>
                    <a:pt x="146" y="20"/>
                  </a:lnTo>
                  <a:close/>
                  <a:moveTo>
                    <a:pt x="67" y="47"/>
                  </a:moveTo>
                  <a:cubicBezTo>
                    <a:pt x="57" y="28"/>
                    <a:pt x="57" y="28"/>
                    <a:pt x="57" y="28"/>
                  </a:cubicBezTo>
                  <a:cubicBezTo>
                    <a:pt x="98" y="6"/>
                    <a:pt x="98" y="6"/>
                    <a:pt x="98" y="6"/>
                  </a:cubicBezTo>
                  <a:cubicBezTo>
                    <a:pt x="108" y="26"/>
                    <a:pt x="108" y="26"/>
                    <a:pt x="108" y="26"/>
                  </a:cubicBezTo>
                  <a:cubicBezTo>
                    <a:pt x="120" y="22"/>
                    <a:pt x="133" y="20"/>
                    <a:pt x="146" y="20"/>
                  </a:cubicBezTo>
                  <a:cubicBezTo>
                    <a:pt x="146" y="53"/>
                    <a:pt x="146" y="53"/>
                    <a:pt x="146" y="53"/>
                  </a:cubicBezTo>
                  <a:cubicBezTo>
                    <a:pt x="106" y="53"/>
                    <a:pt x="69" y="78"/>
                    <a:pt x="57" y="119"/>
                  </a:cubicBezTo>
                  <a:cubicBezTo>
                    <a:pt x="42" y="168"/>
                    <a:pt x="70" y="220"/>
                    <a:pt x="119" y="235"/>
                  </a:cubicBezTo>
                  <a:cubicBezTo>
                    <a:pt x="119" y="235"/>
                    <a:pt x="119" y="235"/>
                    <a:pt x="119" y="235"/>
                  </a:cubicBezTo>
                  <a:cubicBezTo>
                    <a:pt x="128" y="237"/>
                    <a:pt x="137" y="239"/>
                    <a:pt x="146" y="239"/>
                  </a:cubicBezTo>
                  <a:cubicBezTo>
                    <a:pt x="146" y="272"/>
                    <a:pt x="146" y="272"/>
                    <a:pt x="146" y="272"/>
                  </a:cubicBezTo>
                  <a:cubicBezTo>
                    <a:pt x="141" y="272"/>
                    <a:pt x="137" y="271"/>
                    <a:pt x="132" y="271"/>
                  </a:cubicBezTo>
                  <a:cubicBezTo>
                    <a:pt x="126" y="292"/>
                    <a:pt x="126" y="292"/>
                    <a:pt x="126" y="292"/>
                  </a:cubicBezTo>
                  <a:cubicBezTo>
                    <a:pt x="82" y="278"/>
                    <a:pt x="82" y="278"/>
                    <a:pt x="82" y="278"/>
                  </a:cubicBezTo>
                  <a:cubicBezTo>
                    <a:pt x="88" y="257"/>
                    <a:pt x="88" y="257"/>
                    <a:pt x="88" y="257"/>
                  </a:cubicBezTo>
                  <a:cubicBezTo>
                    <a:pt x="72" y="249"/>
                    <a:pt x="58" y="238"/>
                    <a:pt x="48" y="224"/>
                  </a:cubicBezTo>
                  <a:cubicBezTo>
                    <a:pt x="28" y="234"/>
                    <a:pt x="28" y="234"/>
                    <a:pt x="28" y="234"/>
                  </a:cubicBezTo>
                  <a:cubicBezTo>
                    <a:pt x="7" y="194"/>
                    <a:pt x="7" y="194"/>
                    <a:pt x="7" y="194"/>
                  </a:cubicBezTo>
                  <a:cubicBezTo>
                    <a:pt x="26" y="184"/>
                    <a:pt x="26" y="184"/>
                    <a:pt x="26" y="184"/>
                  </a:cubicBezTo>
                  <a:cubicBezTo>
                    <a:pt x="21" y="167"/>
                    <a:pt x="19" y="149"/>
                    <a:pt x="21" y="132"/>
                  </a:cubicBezTo>
                  <a:cubicBezTo>
                    <a:pt x="0" y="125"/>
                    <a:pt x="0" y="125"/>
                    <a:pt x="0" y="125"/>
                  </a:cubicBezTo>
                  <a:cubicBezTo>
                    <a:pt x="13" y="81"/>
                    <a:pt x="13" y="81"/>
                    <a:pt x="13" y="81"/>
                  </a:cubicBezTo>
                  <a:cubicBezTo>
                    <a:pt x="34" y="88"/>
                    <a:pt x="34" y="88"/>
                    <a:pt x="34" y="88"/>
                  </a:cubicBezTo>
                  <a:cubicBezTo>
                    <a:pt x="42" y="72"/>
                    <a:pt x="54" y="58"/>
                    <a:pt x="67" y="47"/>
                  </a:cubicBezTo>
                  <a:close/>
                </a:path>
              </a:pathLst>
            </a:custGeom>
            <a:solidFill>
              <a:schemeClr val="bg1">
                <a:lumMod val="85000"/>
              </a:schemeClr>
            </a:solidFill>
            <a:ln>
              <a:noFill/>
            </a:ln>
          </p:spPr>
          <p:txBody>
            <a:bodyPr anchor="ctr"/>
            <a:lstStyle/>
            <a:p>
              <a:pPr algn="ctr"/>
              <a:endParaRPr/>
            </a:p>
          </p:txBody>
        </p:sp>
        <p:sp>
          <p:nvSpPr>
            <p:cNvPr id="253" name="ïS1iḋe">
              <a:extLst>
                <a:ext uri="{FF2B5EF4-FFF2-40B4-BE49-F238E27FC236}">
                  <a16:creationId xmlns:a16="http://schemas.microsoft.com/office/drawing/2014/main" id="{345A1765-0141-41D1-BC23-3C8DB9A22802}"/>
                </a:ext>
              </a:extLst>
            </p:cNvPr>
            <p:cNvSpPr/>
            <p:nvPr/>
          </p:nvSpPr>
          <p:spPr bwMode="auto">
            <a:xfrm>
              <a:off x="7116763" y="1309688"/>
              <a:ext cx="2136775" cy="2138363"/>
            </a:xfrm>
            <a:custGeom>
              <a:avLst/>
              <a:gdLst>
                <a:gd name="T0" fmla="*/ 230 w 459"/>
                <a:gd name="T1" fmla="*/ 32 h 459"/>
                <a:gd name="T2" fmla="*/ 252 w 459"/>
                <a:gd name="T3" fmla="*/ 33 h 459"/>
                <a:gd name="T4" fmla="*/ 262 w 459"/>
                <a:gd name="T5" fmla="*/ 0 h 459"/>
                <a:gd name="T6" fmla="*/ 331 w 459"/>
                <a:gd name="T7" fmla="*/ 21 h 459"/>
                <a:gd name="T8" fmla="*/ 321 w 459"/>
                <a:gd name="T9" fmla="*/ 54 h 459"/>
                <a:gd name="T10" fmla="*/ 385 w 459"/>
                <a:gd name="T11" fmla="*/ 106 h 459"/>
                <a:gd name="T12" fmla="*/ 415 w 459"/>
                <a:gd name="T13" fmla="*/ 90 h 459"/>
                <a:gd name="T14" fmla="*/ 449 w 459"/>
                <a:gd name="T15" fmla="*/ 154 h 459"/>
                <a:gd name="T16" fmla="*/ 419 w 459"/>
                <a:gd name="T17" fmla="*/ 170 h 459"/>
                <a:gd name="T18" fmla="*/ 427 w 459"/>
                <a:gd name="T19" fmla="*/ 252 h 459"/>
                <a:gd name="T20" fmla="*/ 459 w 459"/>
                <a:gd name="T21" fmla="*/ 262 h 459"/>
                <a:gd name="T22" fmla="*/ 438 w 459"/>
                <a:gd name="T23" fmla="*/ 331 h 459"/>
                <a:gd name="T24" fmla="*/ 406 w 459"/>
                <a:gd name="T25" fmla="*/ 321 h 459"/>
                <a:gd name="T26" fmla="*/ 353 w 459"/>
                <a:gd name="T27" fmla="*/ 384 h 459"/>
                <a:gd name="T28" fmla="*/ 370 w 459"/>
                <a:gd name="T29" fmla="*/ 414 h 459"/>
                <a:gd name="T30" fmla="*/ 306 w 459"/>
                <a:gd name="T31" fmla="*/ 448 h 459"/>
                <a:gd name="T32" fmla="*/ 290 w 459"/>
                <a:gd name="T33" fmla="*/ 418 h 459"/>
                <a:gd name="T34" fmla="*/ 230 w 459"/>
                <a:gd name="T35" fmla="*/ 427 h 459"/>
                <a:gd name="T36" fmla="*/ 230 w 459"/>
                <a:gd name="T37" fmla="*/ 376 h 459"/>
                <a:gd name="T38" fmla="*/ 370 w 459"/>
                <a:gd name="T39" fmla="*/ 272 h 459"/>
                <a:gd name="T40" fmla="*/ 272 w 459"/>
                <a:gd name="T41" fmla="*/ 90 h 459"/>
                <a:gd name="T42" fmla="*/ 230 w 459"/>
                <a:gd name="T43" fmla="*/ 83 h 459"/>
                <a:gd name="T44" fmla="*/ 230 w 459"/>
                <a:gd name="T45" fmla="*/ 32 h 459"/>
                <a:gd name="T46" fmla="*/ 106 w 459"/>
                <a:gd name="T47" fmla="*/ 75 h 459"/>
                <a:gd name="T48" fmla="*/ 90 w 459"/>
                <a:gd name="T49" fmla="*/ 45 h 459"/>
                <a:gd name="T50" fmla="*/ 154 w 459"/>
                <a:gd name="T51" fmla="*/ 11 h 459"/>
                <a:gd name="T52" fmla="*/ 170 w 459"/>
                <a:gd name="T53" fmla="*/ 41 h 459"/>
                <a:gd name="T54" fmla="*/ 230 w 459"/>
                <a:gd name="T55" fmla="*/ 32 h 459"/>
                <a:gd name="T56" fmla="*/ 230 w 459"/>
                <a:gd name="T57" fmla="*/ 83 h 459"/>
                <a:gd name="T58" fmla="*/ 90 w 459"/>
                <a:gd name="T59" fmla="*/ 187 h 459"/>
                <a:gd name="T60" fmla="*/ 187 w 459"/>
                <a:gd name="T61" fmla="*/ 369 h 459"/>
                <a:gd name="T62" fmla="*/ 187 w 459"/>
                <a:gd name="T63" fmla="*/ 369 h 459"/>
                <a:gd name="T64" fmla="*/ 230 w 459"/>
                <a:gd name="T65" fmla="*/ 376 h 459"/>
                <a:gd name="T66" fmla="*/ 230 w 459"/>
                <a:gd name="T67" fmla="*/ 427 h 459"/>
                <a:gd name="T68" fmla="*/ 208 w 459"/>
                <a:gd name="T69" fmla="*/ 426 h 459"/>
                <a:gd name="T70" fmla="*/ 198 w 459"/>
                <a:gd name="T71" fmla="*/ 459 h 459"/>
                <a:gd name="T72" fmla="*/ 129 w 459"/>
                <a:gd name="T73" fmla="*/ 438 h 459"/>
                <a:gd name="T74" fmla="*/ 139 w 459"/>
                <a:gd name="T75" fmla="*/ 405 h 459"/>
                <a:gd name="T76" fmla="*/ 75 w 459"/>
                <a:gd name="T77" fmla="*/ 353 h 459"/>
                <a:gd name="T78" fmla="*/ 45 w 459"/>
                <a:gd name="T79" fmla="*/ 369 h 459"/>
                <a:gd name="T80" fmla="*/ 11 w 459"/>
                <a:gd name="T81" fmla="*/ 305 h 459"/>
                <a:gd name="T82" fmla="*/ 41 w 459"/>
                <a:gd name="T83" fmla="*/ 289 h 459"/>
                <a:gd name="T84" fmla="*/ 33 w 459"/>
                <a:gd name="T85" fmla="*/ 208 h 459"/>
                <a:gd name="T86" fmla="*/ 0 w 459"/>
                <a:gd name="T87" fmla="*/ 198 h 459"/>
                <a:gd name="T88" fmla="*/ 22 w 459"/>
                <a:gd name="T89" fmla="*/ 128 h 459"/>
                <a:gd name="T90" fmla="*/ 54 w 459"/>
                <a:gd name="T91" fmla="*/ 138 h 459"/>
                <a:gd name="T92" fmla="*/ 106 w 459"/>
                <a:gd name="T93" fmla="*/ 7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9" h="459">
                  <a:moveTo>
                    <a:pt x="230" y="32"/>
                  </a:moveTo>
                  <a:cubicBezTo>
                    <a:pt x="237" y="32"/>
                    <a:pt x="245" y="32"/>
                    <a:pt x="252" y="33"/>
                  </a:cubicBezTo>
                  <a:cubicBezTo>
                    <a:pt x="262" y="0"/>
                    <a:pt x="262" y="0"/>
                    <a:pt x="262" y="0"/>
                  </a:cubicBezTo>
                  <a:cubicBezTo>
                    <a:pt x="331" y="21"/>
                    <a:pt x="331" y="21"/>
                    <a:pt x="331" y="21"/>
                  </a:cubicBezTo>
                  <a:cubicBezTo>
                    <a:pt x="321" y="54"/>
                    <a:pt x="321" y="54"/>
                    <a:pt x="321" y="54"/>
                  </a:cubicBezTo>
                  <a:cubicBezTo>
                    <a:pt x="346" y="67"/>
                    <a:pt x="368" y="85"/>
                    <a:pt x="385" y="106"/>
                  </a:cubicBezTo>
                  <a:cubicBezTo>
                    <a:pt x="415" y="90"/>
                    <a:pt x="415" y="90"/>
                    <a:pt x="415" y="90"/>
                  </a:cubicBezTo>
                  <a:cubicBezTo>
                    <a:pt x="449" y="154"/>
                    <a:pt x="449" y="154"/>
                    <a:pt x="449" y="154"/>
                  </a:cubicBezTo>
                  <a:cubicBezTo>
                    <a:pt x="419" y="170"/>
                    <a:pt x="419" y="170"/>
                    <a:pt x="419" y="170"/>
                  </a:cubicBezTo>
                  <a:cubicBezTo>
                    <a:pt x="427" y="196"/>
                    <a:pt x="430" y="224"/>
                    <a:pt x="427" y="252"/>
                  </a:cubicBezTo>
                  <a:cubicBezTo>
                    <a:pt x="459" y="262"/>
                    <a:pt x="459" y="262"/>
                    <a:pt x="459" y="262"/>
                  </a:cubicBezTo>
                  <a:cubicBezTo>
                    <a:pt x="438" y="331"/>
                    <a:pt x="438" y="331"/>
                    <a:pt x="438" y="331"/>
                  </a:cubicBezTo>
                  <a:cubicBezTo>
                    <a:pt x="406" y="321"/>
                    <a:pt x="406" y="321"/>
                    <a:pt x="406" y="321"/>
                  </a:cubicBezTo>
                  <a:cubicBezTo>
                    <a:pt x="393" y="346"/>
                    <a:pt x="375" y="367"/>
                    <a:pt x="353" y="384"/>
                  </a:cubicBezTo>
                  <a:cubicBezTo>
                    <a:pt x="370" y="414"/>
                    <a:pt x="370" y="414"/>
                    <a:pt x="370" y="414"/>
                  </a:cubicBezTo>
                  <a:cubicBezTo>
                    <a:pt x="306" y="448"/>
                    <a:pt x="306" y="448"/>
                    <a:pt x="306" y="448"/>
                  </a:cubicBezTo>
                  <a:cubicBezTo>
                    <a:pt x="290" y="418"/>
                    <a:pt x="290" y="418"/>
                    <a:pt x="290" y="418"/>
                  </a:cubicBezTo>
                  <a:cubicBezTo>
                    <a:pt x="271" y="424"/>
                    <a:pt x="250" y="427"/>
                    <a:pt x="230" y="427"/>
                  </a:cubicBezTo>
                  <a:cubicBezTo>
                    <a:pt x="230" y="376"/>
                    <a:pt x="230" y="376"/>
                    <a:pt x="230" y="376"/>
                  </a:cubicBezTo>
                  <a:cubicBezTo>
                    <a:pt x="293" y="376"/>
                    <a:pt x="351" y="335"/>
                    <a:pt x="370" y="272"/>
                  </a:cubicBezTo>
                  <a:cubicBezTo>
                    <a:pt x="393" y="195"/>
                    <a:pt x="350" y="113"/>
                    <a:pt x="272" y="90"/>
                  </a:cubicBezTo>
                  <a:cubicBezTo>
                    <a:pt x="258" y="85"/>
                    <a:pt x="244" y="83"/>
                    <a:pt x="230" y="83"/>
                  </a:cubicBezTo>
                  <a:lnTo>
                    <a:pt x="230" y="32"/>
                  </a:lnTo>
                  <a:close/>
                  <a:moveTo>
                    <a:pt x="106" y="75"/>
                  </a:moveTo>
                  <a:cubicBezTo>
                    <a:pt x="90" y="45"/>
                    <a:pt x="90" y="45"/>
                    <a:pt x="90" y="45"/>
                  </a:cubicBezTo>
                  <a:cubicBezTo>
                    <a:pt x="154" y="11"/>
                    <a:pt x="154" y="11"/>
                    <a:pt x="154" y="11"/>
                  </a:cubicBezTo>
                  <a:cubicBezTo>
                    <a:pt x="170" y="41"/>
                    <a:pt x="170" y="41"/>
                    <a:pt x="170" y="41"/>
                  </a:cubicBezTo>
                  <a:cubicBezTo>
                    <a:pt x="189" y="35"/>
                    <a:pt x="209" y="32"/>
                    <a:pt x="230" y="32"/>
                  </a:cubicBezTo>
                  <a:cubicBezTo>
                    <a:pt x="230" y="83"/>
                    <a:pt x="230" y="83"/>
                    <a:pt x="230" y="83"/>
                  </a:cubicBezTo>
                  <a:cubicBezTo>
                    <a:pt x="167" y="83"/>
                    <a:pt x="109" y="124"/>
                    <a:pt x="90" y="187"/>
                  </a:cubicBezTo>
                  <a:cubicBezTo>
                    <a:pt x="67" y="264"/>
                    <a:pt x="110" y="346"/>
                    <a:pt x="187" y="369"/>
                  </a:cubicBezTo>
                  <a:cubicBezTo>
                    <a:pt x="187" y="369"/>
                    <a:pt x="187" y="369"/>
                    <a:pt x="187" y="369"/>
                  </a:cubicBezTo>
                  <a:cubicBezTo>
                    <a:pt x="202" y="374"/>
                    <a:pt x="216" y="376"/>
                    <a:pt x="230" y="376"/>
                  </a:cubicBezTo>
                  <a:cubicBezTo>
                    <a:pt x="230" y="427"/>
                    <a:pt x="230" y="427"/>
                    <a:pt x="230" y="427"/>
                  </a:cubicBezTo>
                  <a:cubicBezTo>
                    <a:pt x="223" y="427"/>
                    <a:pt x="215" y="427"/>
                    <a:pt x="208" y="426"/>
                  </a:cubicBezTo>
                  <a:cubicBezTo>
                    <a:pt x="198" y="459"/>
                    <a:pt x="198" y="459"/>
                    <a:pt x="198" y="459"/>
                  </a:cubicBezTo>
                  <a:cubicBezTo>
                    <a:pt x="129" y="438"/>
                    <a:pt x="129" y="438"/>
                    <a:pt x="129" y="438"/>
                  </a:cubicBezTo>
                  <a:cubicBezTo>
                    <a:pt x="139" y="405"/>
                    <a:pt x="139" y="405"/>
                    <a:pt x="139" y="405"/>
                  </a:cubicBezTo>
                  <a:cubicBezTo>
                    <a:pt x="114" y="392"/>
                    <a:pt x="92" y="374"/>
                    <a:pt x="75" y="353"/>
                  </a:cubicBezTo>
                  <a:cubicBezTo>
                    <a:pt x="45" y="369"/>
                    <a:pt x="45" y="369"/>
                    <a:pt x="45" y="369"/>
                  </a:cubicBezTo>
                  <a:cubicBezTo>
                    <a:pt x="11" y="305"/>
                    <a:pt x="11" y="305"/>
                    <a:pt x="11" y="305"/>
                  </a:cubicBezTo>
                  <a:cubicBezTo>
                    <a:pt x="41" y="289"/>
                    <a:pt x="41" y="289"/>
                    <a:pt x="41" y="289"/>
                  </a:cubicBezTo>
                  <a:cubicBezTo>
                    <a:pt x="33" y="263"/>
                    <a:pt x="30" y="236"/>
                    <a:pt x="33" y="208"/>
                  </a:cubicBezTo>
                  <a:cubicBezTo>
                    <a:pt x="0" y="198"/>
                    <a:pt x="0" y="198"/>
                    <a:pt x="0" y="198"/>
                  </a:cubicBezTo>
                  <a:cubicBezTo>
                    <a:pt x="22" y="128"/>
                    <a:pt x="22" y="128"/>
                    <a:pt x="22" y="128"/>
                  </a:cubicBezTo>
                  <a:cubicBezTo>
                    <a:pt x="54" y="138"/>
                    <a:pt x="54" y="138"/>
                    <a:pt x="54" y="138"/>
                  </a:cubicBezTo>
                  <a:cubicBezTo>
                    <a:pt x="67" y="113"/>
                    <a:pt x="85" y="92"/>
                    <a:pt x="106" y="75"/>
                  </a:cubicBezTo>
                  <a:close/>
                </a:path>
              </a:pathLst>
            </a:custGeom>
            <a:solidFill>
              <a:srgbClr val="FFB5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îṩḷidé">
              <a:extLst>
                <a:ext uri="{FF2B5EF4-FFF2-40B4-BE49-F238E27FC236}">
                  <a16:creationId xmlns:a16="http://schemas.microsoft.com/office/drawing/2014/main" id="{EC9ECC90-C47F-41BE-85E7-C9392BCF191C}"/>
                </a:ext>
              </a:extLst>
            </p:cNvPr>
            <p:cNvSpPr/>
            <p:nvPr/>
          </p:nvSpPr>
          <p:spPr bwMode="auto">
            <a:xfrm>
              <a:off x="5151438" y="4799013"/>
              <a:ext cx="1717675" cy="754063"/>
            </a:xfrm>
            <a:custGeom>
              <a:avLst/>
              <a:gdLst>
                <a:gd name="T0" fmla="*/ 261 w 1082"/>
                <a:gd name="T1" fmla="*/ 0 h 475"/>
                <a:gd name="T2" fmla="*/ 818 w 1082"/>
                <a:gd name="T3" fmla="*/ 0 h 475"/>
                <a:gd name="T4" fmla="*/ 1082 w 1082"/>
                <a:gd name="T5" fmla="*/ 475 h 475"/>
                <a:gd name="T6" fmla="*/ 0 w 1082"/>
                <a:gd name="T7" fmla="*/ 475 h 475"/>
                <a:gd name="T8" fmla="*/ 261 w 1082"/>
                <a:gd name="T9" fmla="*/ 0 h 475"/>
              </a:gdLst>
              <a:ahLst/>
              <a:cxnLst>
                <a:cxn ang="0">
                  <a:pos x="T0" y="T1"/>
                </a:cxn>
                <a:cxn ang="0">
                  <a:pos x="T2" y="T3"/>
                </a:cxn>
                <a:cxn ang="0">
                  <a:pos x="T4" y="T5"/>
                </a:cxn>
                <a:cxn ang="0">
                  <a:pos x="T6" y="T7"/>
                </a:cxn>
                <a:cxn ang="0">
                  <a:pos x="T8" y="T9"/>
                </a:cxn>
              </a:cxnLst>
              <a:rect l="0" t="0" r="r" b="b"/>
              <a:pathLst>
                <a:path w="1082" h="475">
                  <a:moveTo>
                    <a:pt x="261" y="0"/>
                  </a:moveTo>
                  <a:lnTo>
                    <a:pt x="818" y="0"/>
                  </a:lnTo>
                  <a:lnTo>
                    <a:pt x="1082" y="475"/>
                  </a:lnTo>
                  <a:lnTo>
                    <a:pt x="0" y="475"/>
                  </a:lnTo>
                  <a:lnTo>
                    <a:pt x="261" y="0"/>
                  </a:lnTo>
                  <a:close/>
                </a:path>
              </a:pathLst>
            </a:custGeom>
            <a:solidFill>
              <a:srgbClr val="D63E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î$ḻîďe">
              <a:extLst>
                <a:ext uri="{FF2B5EF4-FFF2-40B4-BE49-F238E27FC236}">
                  <a16:creationId xmlns:a16="http://schemas.microsoft.com/office/drawing/2014/main" id="{EBC16B09-0FB3-4610-98B8-3DD744D24C5A}"/>
                </a:ext>
              </a:extLst>
            </p:cNvPr>
            <p:cNvSpPr/>
            <p:nvPr/>
          </p:nvSpPr>
          <p:spPr bwMode="auto">
            <a:xfrm>
              <a:off x="3706813" y="2292350"/>
              <a:ext cx="4605338" cy="2697163"/>
            </a:xfrm>
            <a:custGeom>
              <a:avLst/>
              <a:gdLst>
                <a:gd name="T0" fmla="*/ 46 w 989"/>
                <a:gd name="T1" fmla="*/ 0 h 579"/>
                <a:gd name="T2" fmla="*/ 943 w 989"/>
                <a:gd name="T3" fmla="*/ 0 h 579"/>
                <a:gd name="T4" fmla="*/ 989 w 989"/>
                <a:gd name="T5" fmla="*/ 45 h 579"/>
                <a:gd name="T6" fmla="*/ 989 w 989"/>
                <a:gd name="T7" fmla="*/ 534 h 579"/>
                <a:gd name="T8" fmla="*/ 943 w 989"/>
                <a:gd name="T9" fmla="*/ 579 h 579"/>
                <a:gd name="T10" fmla="*/ 46 w 989"/>
                <a:gd name="T11" fmla="*/ 579 h 579"/>
                <a:gd name="T12" fmla="*/ 0 w 989"/>
                <a:gd name="T13" fmla="*/ 534 h 579"/>
                <a:gd name="T14" fmla="*/ 0 w 989"/>
                <a:gd name="T15" fmla="*/ 45 h 579"/>
                <a:gd name="T16" fmla="*/ 46 w 989"/>
                <a:gd name="T17"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9" h="579">
                  <a:moveTo>
                    <a:pt x="46" y="0"/>
                  </a:moveTo>
                  <a:cubicBezTo>
                    <a:pt x="943" y="0"/>
                    <a:pt x="943" y="0"/>
                    <a:pt x="943" y="0"/>
                  </a:cubicBezTo>
                  <a:cubicBezTo>
                    <a:pt x="968" y="0"/>
                    <a:pt x="989" y="20"/>
                    <a:pt x="989" y="45"/>
                  </a:cubicBezTo>
                  <a:cubicBezTo>
                    <a:pt x="989" y="534"/>
                    <a:pt x="989" y="534"/>
                    <a:pt x="989" y="534"/>
                  </a:cubicBezTo>
                  <a:cubicBezTo>
                    <a:pt x="989" y="559"/>
                    <a:pt x="968" y="579"/>
                    <a:pt x="943" y="579"/>
                  </a:cubicBezTo>
                  <a:cubicBezTo>
                    <a:pt x="46" y="579"/>
                    <a:pt x="46" y="579"/>
                    <a:pt x="46" y="579"/>
                  </a:cubicBezTo>
                  <a:cubicBezTo>
                    <a:pt x="21" y="579"/>
                    <a:pt x="0" y="559"/>
                    <a:pt x="0" y="534"/>
                  </a:cubicBezTo>
                  <a:cubicBezTo>
                    <a:pt x="0" y="45"/>
                    <a:pt x="0" y="45"/>
                    <a:pt x="0" y="45"/>
                  </a:cubicBezTo>
                  <a:cubicBezTo>
                    <a:pt x="0" y="20"/>
                    <a:pt x="21" y="0"/>
                    <a:pt x="46" y="0"/>
                  </a:cubicBezTo>
                  <a:close/>
                </a:path>
              </a:pathLst>
            </a:custGeom>
            <a:solidFill>
              <a:srgbClr val="F063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iSļîḑe">
              <a:extLst>
                <a:ext uri="{FF2B5EF4-FFF2-40B4-BE49-F238E27FC236}">
                  <a16:creationId xmlns:a16="http://schemas.microsoft.com/office/drawing/2014/main" id="{06E176E8-6DBA-4506-B01A-68EFD2078CAF}"/>
                </a:ext>
              </a:extLst>
            </p:cNvPr>
            <p:cNvSpPr/>
            <p:nvPr/>
          </p:nvSpPr>
          <p:spPr bwMode="auto">
            <a:xfrm>
              <a:off x="3846513" y="2413000"/>
              <a:ext cx="4322763" cy="2193925"/>
            </a:xfrm>
            <a:prstGeom prst="rect">
              <a:avLst/>
            </a:prstGeom>
            <a:solidFill>
              <a:srgbClr val="F5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7" name="iṩ1ïḓê">
              <a:extLst>
                <a:ext uri="{FF2B5EF4-FFF2-40B4-BE49-F238E27FC236}">
                  <a16:creationId xmlns:a16="http://schemas.microsoft.com/office/drawing/2014/main" id="{E2595F4E-002E-404C-8B36-5A3C31ACD09B}"/>
                </a:ext>
              </a:extLst>
            </p:cNvPr>
            <p:cNvSpPr/>
            <p:nvPr/>
          </p:nvSpPr>
          <p:spPr bwMode="auto">
            <a:xfrm>
              <a:off x="8024813" y="4775200"/>
              <a:ext cx="55563" cy="55563"/>
            </a:xfrm>
            <a:prstGeom prst="ellipse">
              <a:avLst/>
            </a:prstGeom>
            <a:solidFill>
              <a:srgbClr val="FF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îS1ïďe">
              <a:extLst>
                <a:ext uri="{FF2B5EF4-FFF2-40B4-BE49-F238E27FC236}">
                  <a16:creationId xmlns:a16="http://schemas.microsoft.com/office/drawing/2014/main" id="{82EAC71A-B24B-4C85-9344-58E72B50EF9C}"/>
                </a:ext>
              </a:extLst>
            </p:cNvPr>
            <p:cNvSpPr/>
            <p:nvPr/>
          </p:nvSpPr>
          <p:spPr bwMode="auto">
            <a:xfrm>
              <a:off x="7916863" y="4775200"/>
              <a:ext cx="55563" cy="55563"/>
            </a:xfrm>
            <a:prstGeom prst="ellipse">
              <a:avLst/>
            </a:prstGeom>
            <a:solidFill>
              <a:srgbClr val="FF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íšļîḓe">
              <a:extLst>
                <a:ext uri="{FF2B5EF4-FFF2-40B4-BE49-F238E27FC236}">
                  <a16:creationId xmlns:a16="http://schemas.microsoft.com/office/drawing/2014/main" id="{3792127C-C036-42F3-975B-F1B104A3736C}"/>
                </a:ext>
              </a:extLst>
            </p:cNvPr>
            <p:cNvSpPr/>
            <p:nvPr/>
          </p:nvSpPr>
          <p:spPr bwMode="auto">
            <a:xfrm>
              <a:off x="7805738" y="4775200"/>
              <a:ext cx="55563" cy="55563"/>
            </a:xfrm>
            <a:prstGeom prst="ellipse">
              <a:avLst/>
            </a:prstGeom>
            <a:solidFill>
              <a:srgbClr val="FF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îṡ1îďè">
              <a:extLst>
                <a:ext uri="{FF2B5EF4-FFF2-40B4-BE49-F238E27FC236}">
                  <a16:creationId xmlns:a16="http://schemas.microsoft.com/office/drawing/2014/main" id="{35E60714-78FC-4AD3-9FBB-04C36099A225}"/>
                </a:ext>
              </a:extLst>
            </p:cNvPr>
            <p:cNvSpPr/>
            <p:nvPr/>
          </p:nvSpPr>
          <p:spPr bwMode="auto">
            <a:xfrm>
              <a:off x="3348038" y="5324475"/>
              <a:ext cx="5322888" cy="228600"/>
            </a:xfrm>
            <a:custGeom>
              <a:avLst/>
              <a:gdLst>
                <a:gd name="T0" fmla="*/ 24 w 1143"/>
                <a:gd name="T1" fmla="*/ 0 h 49"/>
                <a:gd name="T2" fmla="*/ 1119 w 1143"/>
                <a:gd name="T3" fmla="*/ 0 h 49"/>
                <a:gd name="T4" fmla="*/ 1143 w 1143"/>
                <a:gd name="T5" fmla="*/ 25 h 49"/>
                <a:gd name="T6" fmla="*/ 1143 w 1143"/>
                <a:gd name="T7" fmla="*/ 25 h 49"/>
                <a:gd name="T8" fmla="*/ 1119 w 1143"/>
                <a:gd name="T9" fmla="*/ 49 h 49"/>
                <a:gd name="T10" fmla="*/ 24 w 1143"/>
                <a:gd name="T11" fmla="*/ 49 h 49"/>
                <a:gd name="T12" fmla="*/ 0 w 1143"/>
                <a:gd name="T13" fmla="*/ 25 h 49"/>
                <a:gd name="T14" fmla="*/ 0 w 1143"/>
                <a:gd name="T15" fmla="*/ 25 h 49"/>
                <a:gd name="T16" fmla="*/ 24 w 1143"/>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49">
                  <a:moveTo>
                    <a:pt x="24" y="0"/>
                  </a:moveTo>
                  <a:cubicBezTo>
                    <a:pt x="1119" y="0"/>
                    <a:pt x="1119" y="0"/>
                    <a:pt x="1119" y="0"/>
                  </a:cubicBezTo>
                  <a:cubicBezTo>
                    <a:pt x="1132" y="0"/>
                    <a:pt x="1143" y="11"/>
                    <a:pt x="1143" y="25"/>
                  </a:cubicBezTo>
                  <a:cubicBezTo>
                    <a:pt x="1143" y="25"/>
                    <a:pt x="1143" y="25"/>
                    <a:pt x="1143" y="25"/>
                  </a:cubicBezTo>
                  <a:cubicBezTo>
                    <a:pt x="1143" y="38"/>
                    <a:pt x="1132" y="49"/>
                    <a:pt x="1119" y="49"/>
                  </a:cubicBezTo>
                  <a:cubicBezTo>
                    <a:pt x="24" y="49"/>
                    <a:pt x="24" y="49"/>
                    <a:pt x="24" y="49"/>
                  </a:cubicBezTo>
                  <a:cubicBezTo>
                    <a:pt x="11" y="49"/>
                    <a:pt x="0" y="38"/>
                    <a:pt x="0" y="25"/>
                  </a:cubicBezTo>
                  <a:cubicBezTo>
                    <a:pt x="0" y="25"/>
                    <a:pt x="0" y="25"/>
                    <a:pt x="0" y="25"/>
                  </a:cubicBezTo>
                  <a:cubicBezTo>
                    <a:pt x="0" y="11"/>
                    <a:pt x="11" y="0"/>
                    <a:pt x="24" y="0"/>
                  </a:cubicBezTo>
                  <a:close/>
                </a:path>
              </a:pathLst>
            </a:custGeom>
            <a:solidFill>
              <a:srgbClr val="FF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ïŝlïḋè">
              <a:extLst>
                <a:ext uri="{FF2B5EF4-FFF2-40B4-BE49-F238E27FC236}">
                  <a16:creationId xmlns:a16="http://schemas.microsoft.com/office/drawing/2014/main" id="{5E5FB2C3-55D7-4B7D-94F6-69384738A908}"/>
                </a:ext>
              </a:extLst>
            </p:cNvPr>
            <p:cNvSpPr/>
            <p:nvPr/>
          </p:nvSpPr>
          <p:spPr bwMode="auto">
            <a:xfrm>
              <a:off x="3348038" y="5441950"/>
              <a:ext cx="5322888" cy="111125"/>
            </a:xfrm>
            <a:custGeom>
              <a:avLst/>
              <a:gdLst>
                <a:gd name="T0" fmla="*/ 1143 w 1143"/>
                <a:gd name="T1" fmla="*/ 0 h 24"/>
                <a:gd name="T2" fmla="*/ 1119 w 1143"/>
                <a:gd name="T3" fmla="*/ 24 h 24"/>
                <a:gd name="T4" fmla="*/ 24 w 1143"/>
                <a:gd name="T5" fmla="*/ 24 h 24"/>
                <a:gd name="T6" fmla="*/ 0 w 1143"/>
                <a:gd name="T7" fmla="*/ 0 h 24"/>
                <a:gd name="T8" fmla="*/ 1143 w 1143"/>
                <a:gd name="T9" fmla="*/ 0 h 24"/>
              </a:gdLst>
              <a:ahLst/>
              <a:cxnLst>
                <a:cxn ang="0">
                  <a:pos x="T0" y="T1"/>
                </a:cxn>
                <a:cxn ang="0">
                  <a:pos x="T2" y="T3"/>
                </a:cxn>
                <a:cxn ang="0">
                  <a:pos x="T4" y="T5"/>
                </a:cxn>
                <a:cxn ang="0">
                  <a:pos x="T6" y="T7"/>
                </a:cxn>
                <a:cxn ang="0">
                  <a:pos x="T8" y="T9"/>
                </a:cxn>
              </a:cxnLst>
              <a:rect l="0" t="0" r="r" b="b"/>
              <a:pathLst>
                <a:path w="1143" h="24">
                  <a:moveTo>
                    <a:pt x="1143" y="0"/>
                  </a:moveTo>
                  <a:cubicBezTo>
                    <a:pt x="1143" y="13"/>
                    <a:pt x="1132" y="24"/>
                    <a:pt x="1119" y="24"/>
                  </a:cubicBezTo>
                  <a:cubicBezTo>
                    <a:pt x="24" y="24"/>
                    <a:pt x="24" y="24"/>
                    <a:pt x="24" y="24"/>
                  </a:cubicBezTo>
                  <a:cubicBezTo>
                    <a:pt x="11" y="24"/>
                    <a:pt x="0" y="13"/>
                    <a:pt x="0" y="0"/>
                  </a:cubicBezTo>
                  <a:lnTo>
                    <a:pt x="1143" y="0"/>
                  </a:lnTo>
                  <a:close/>
                </a:path>
              </a:pathLst>
            </a:custGeom>
            <a:solidFill>
              <a:srgbClr val="F063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iṡľiďê">
              <a:extLst>
                <a:ext uri="{FF2B5EF4-FFF2-40B4-BE49-F238E27FC236}">
                  <a16:creationId xmlns:a16="http://schemas.microsoft.com/office/drawing/2014/main" id="{94651DE1-CFE5-4F58-BDF1-C1AA2BF570AB}"/>
                </a:ext>
              </a:extLst>
            </p:cNvPr>
            <p:cNvSpPr/>
            <p:nvPr/>
          </p:nvSpPr>
          <p:spPr bwMode="auto">
            <a:xfrm>
              <a:off x="4241801" y="2716213"/>
              <a:ext cx="1331913" cy="74613"/>
            </a:xfrm>
            <a:prstGeom prst="rect">
              <a:avLst/>
            </a:prstGeom>
            <a:solidFill>
              <a:srgbClr val="F063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3" name="ïṣļïḓe">
              <a:extLst>
                <a:ext uri="{FF2B5EF4-FFF2-40B4-BE49-F238E27FC236}">
                  <a16:creationId xmlns:a16="http://schemas.microsoft.com/office/drawing/2014/main" id="{C4587B54-0EBD-490D-8CA4-CC51FD1BF66D}"/>
                </a:ext>
              </a:extLst>
            </p:cNvPr>
            <p:cNvSpPr/>
            <p:nvPr/>
          </p:nvSpPr>
          <p:spPr bwMode="auto">
            <a:xfrm>
              <a:off x="4241801" y="3014663"/>
              <a:ext cx="703263" cy="74613"/>
            </a:xfrm>
            <a:prstGeom prst="rect">
              <a:avLst/>
            </a:prstGeom>
            <a:solidFill>
              <a:srgbClr val="F08B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4" name="íṧlïḍe">
              <a:extLst>
                <a:ext uri="{FF2B5EF4-FFF2-40B4-BE49-F238E27FC236}">
                  <a16:creationId xmlns:a16="http://schemas.microsoft.com/office/drawing/2014/main" id="{6ADD8141-3C19-4BE7-A909-88779BB559E4}"/>
                </a:ext>
              </a:extLst>
            </p:cNvPr>
            <p:cNvSpPr/>
            <p:nvPr/>
          </p:nvSpPr>
          <p:spPr bwMode="auto">
            <a:xfrm>
              <a:off x="6784976" y="3014663"/>
              <a:ext cx="987425" cy="74613"/>
            </a:xfrm>
            <a:prstGeom prst="rect">
              <a:avLst/>
            </a:prstGeom>
            <a:solidFill>
              <a:srgbClr val="F08B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5" name="íṥľîḓe">
              <a:extLst>
                <a:ext uri="{FF2B5EF4-FFF2-40B4-BE49-F238E27FC236}">
                  <a16:creationId xmlns:a16="http://schemas.microsoft.com/office/drawing/2014/main" id="{F2D6A061-6B8C-411B-9A53-8B02E11FC1C4}"/>
                </a:ext>
              </a:extLst>
            </p:cNvPr>
            <p:cNvSpPr/>
            <p:nvPr/>
          </p:nvSpPr>
          <p:spPr bwMode="auto">
            <a:xfrm>
              <a:off x="4241801" y="3270250"/>
              <a:ext cx="517525"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6" name="ïṣļïde">
              <a:extLst>
                <a:ext uri="{FF2B5EF4-FFF2-40B4-BE49-F238E27FC236}">
                  <a16:creationId xmlns:a16="http://schemas.microsoft.com/office/drawing/2014/main" id="{DA3AB656-E4C3-4873-963A-41EE65E42C91}"/>
                </a:ext>
              </a:extLst>
            </p:cNvPr>
            <p:cNvSpPr/>
            <p:nvPr/>
          </p:nvSpPr>
          <p:spPr bwMode="auto">
            <a:xfrm>
              <a:off x="4945063" y="3270250"/>
              <a:ext cx="2328863"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7" name="îṥḷïḓé">
              <a:extLst>
                <a:ext uri="{FF2B5EF4-FFF2-40B4-BE49-F238E27FC236}">
                  <a16:creationId xmlns:a16="http://schemas.microsoft.com/office/drawing/2014/main" id="{49396B2D-853E-4B8B-9C98-0CF4376F6951}"/>
                </a:ext>
              </a:extLst>
            </p:cNvPr>
            <p:cNvSpPr/>
            <p:nvPr/>
          </p:nvSpPr>
          <p:spPr bwMode="auto">
            <a:xfrm>
              <a:off x="4241801" y="3527425"/>
              <a:ext cx="1266825" cy="74613"/>
            </a:xfrm>
            <a:prstGeom prst="rect">
              <a:avLst/>
            </a:prstGeom>
            <a:solidFill>
              <a:srgbClr val="F063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8" name="îśḻïḑe">
              <a:extLst>
                <a:ext uri="{FF2B5EF4-FFF2-40B4-BE49-F238E27FC236}">
                  <a16:creationId xmlns:a16="http://schemas.microsoft.com/office/drawing/2014/main" id="{E6C24DE1-D164-49A1-9F79-5C17B3CAA905}"/>
                </a:ext>
              </a:extLst>
            </p:cNvPr>
            <p:cNvSpPr/>
            <p:nvPr/>
          </p:nvSpPr>
          <p:spPr bwMode="auto">
            <a:xfrm>
              <a:off x="5695951" y="3527425"/>
              <a:ext cx="1406525"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9" name="íşļide">
              <a:extLst>
                <a:ext uri="{FF2B5EF4-FFF2-40B4-BE49-F238E27FC236}">
                  <a16:creationId xmlns:a16="http://schemas.microsoft.com/office/drawing/2014/main" id="{010C8C5C-D097-480D-9959-A4E5BE338BE4}"/>
                </a:ext>
              </a:extLst>
            </p:cNvPr>
            <p:cNvSpPr/>
            <p:nvPr/>
          </p:nvSpPr>
          <p:spPr bwMode="auto">
            <a:xfrm>
              <a:off x="4241801" y="3783013"/>
              <a:ext cx="517525" cy="74613"/>
            </a:xfrm>
            <a:prstGeom prst="rect">
              <a:avLst/>
            </a:prstGeom>
            <a:solidFill>
              <a:srgbClr val="F08B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0" name="iSľiḍé">
              <a:extLst>
                <a:ext uri="{FF2B5EF4-FFF2-40B4-BE49-F238E27FC236}">
                  <a16:creationId xmlns:a16="http://schemas.microsoft.com/office/drawing/2014/main" id="{D580460F-4126-473C-95AC-0F2869618D22}"/>
                </a:ext>
              </a:extLst>
            </p:cNvPr>
            <p:cNvSpPr/>
            <p:nvPr/>
          </p:nvSpPr>
          <p:spPr bwMode="auto">
            <a:xfrm>
              <a:off x="4945063" y="3783013"/>
              <a:ext cx="1304925"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1" name="ïṩļídè">
              <a:extLst>
                <a:ext uri="{FF2B5EF4-FFF2-40B4-BE49-F238E27FC236}">
                  <a16:creationId xmlns:a16="http://schemas.microsoft.com/office/drawing/2014/main" id="{642A96DB-D9A7-495C-A68E-76CEE2B833AE}"/>
                </a:ext>
              </a:extLst>
            </p:cNvPr>
            <p:cNvSpPr/>
            <p:nvPr/>
          </p:nvSpPr>
          <p:spPr bwMode="auto">
            <a:xfrm>
              <a:off x="4241801" y="4038600"/>
              <a:ext cx="1081088"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2" name="ísļîde">
              <a:extLst>
                <a:ext uri="{FF2B5EF4-FFF2-40B4-BE49-F238E27FC236}">
                  <a16:creationId xmlns:a16="http://schemas.microsoft.com/office/drawing/2014/main" id="{4B277720-2EF5-4FE7-9BA1-473189CECA38}"/>
                </a:ext>
              </a:extLst>
            </p:cNvPr>
            <p:cNvSpPr/>
            <p:nvPr/>
          </p:nvSpPr>
          <p:spPr bwMode="auto">
            <a:xfrm>
              <a:off x="5508626" y="4038600"/>
              <a:ext cx="1341438" cy="74613"/>
            </a:xfrm>
            <a:prstGeom prst="rect">
              <a:avLst/>
            </a:prstGeom>
            <a:solidFill>
              <a:srgbClr val="F063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3" name="iŝḻîḋe">
              <a:extLst>
                <a:ext uri="{FF2B5EF4-FFF2-40B4-BE49-F238E27FC236}">
                  <a16:creationId xmlns:a16="http://schemas.microsoft.com/office/drawing/2014/main" id="{607C1BDA-A8C0-466A-AD93-6226E0B839B1}"/>
                </a:ext>
              </a:extLst>
            </p:cNvPr>
            <p:cNvSpPr/>
            <p:nvPr/>
          </p:nvSpPr>
          <p:spPr bwMode="auto">
            <a:xfrm>
              <a:off x="5127626" y="3014663"/>
              <a:ext cx="1452563"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4" name="iŝḻíḋê">
              <a:extLst>
                <a:ext uri="{FF2B5EF4-FFF2-40B4-BE49-F238E27FC236}">
                  <a16:creationId xmlns:a16="http://schemas.microsoft.com/office/drawing/2014/main" id="{D0082957-8924-4022-83DD-CDE85E05438E}"/>
                </a:ext>
              </a:extLst>
            </p:cNvPr>
            <p:cNvSpPr/>
            <p:nvPr/>
          </p:nvSpPr>
          <p:spPr bwMode="auto">
            <a:xfrm>
              <a:off x="7478713" y="3270250"/>
              <a:ext cx="293688" cy="74613"/>
            </a:xfrm>
            <a:prstGeom prst="rect">
              <a:avLst/>
            </a:prstGeom>
            <a:solidFill>
              <a:srgbClr val="F063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5" name="îšļíḓe">
              <a:extLst>
                <a:ext uri="{FF2B5EF4-FFF2-40B4-BE49-F238E27FC236}">
                  <a16:creationId xmlns:a16="http://schemas.microsoft.com/office/drawing/2014/main" id="{6C516239-2333-452A-BA37-19007A6EEACA}"/>
                </a:ext>
              </a:extLst>
            </p:cNvPr>
            <p:cNvSpPr/>
            <p:nvPr/>
          </p:nvSpPr>
          <p:spPr bwMode="auto">
            <a:xfrm>
              <a:off x="7307263" y="3527425"/>
              <a:ext cx="465138" cy="74613"/>
            </a:xfrm>
            <a:prstGeom prst="rect">
              <a:avLst/>
            </a:prstGeom>
            <a:solidFill>
              <a:srgbClr val="F063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6" name="îṥ1iḓè">
              <a:extLst>
                <a:ext uri="{FF2B5EF4-FFF2-40B4-BE49-F238E27FC236}">
                  <a16:creationId xmlns:a16="http://schemas.microsoft.com/office/drawing/2014/main" id="{92FE9A43-5BC9-47F8-94D9-8A581FB6CD73}"/>
                </a:ext>
              </a:extLst>
            </p:cNvPr>
            <p:cNvSpPr/>
            <p:nvPr/>
          </p:nvSpPr>
          <p:spPr bwMode="auto">
            <a:xfrm>
              <a:off x="6454776" y="3783013"/>
              <a:ext cx="1317625" cy="74613"/>
            </a:xfrm>
            <a:prstGeom prst="rect">
              <a:avLst/>
            </a:prstGeom>
            <a:solidFill>
              <a:srgbClr val="F08B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7" name="ïślîḍé">
              <a:extLst>
                <a:ext uri="{FF2B5EF4-FFF2-40B4-BE49-F238E27FC236}">
                  <a16:creationId xmlns:a16="http://schemas.microsoft.com/office/drawing/2014/main" id="{1A8C3D8A-6F11-49B3-B690-F77F6AE7C655}"/>
                </a:ext>
              </a:extLst>
            </p:cNvPr>
            <p:cNvSpPr/>
            <p:nvPr/>
          </p:nvSpPr>
          <p:spPr bwMode="auto">
            <a:xfrm>
              <a:off x="7054851" y="4038600"/>
              <a:ext cx="717550"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78" name="组合 2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C1B33B6-C0A5-4175-9B43-109D071DDDD6}"/>
              </a:ext>
            </a:extLst>
          </p:cNvPr>
          <p:cNvGrpSpPr>
            <a:grpSpLocks noChangeAspect="1"/>
          </p:cNvGrpSpPr>
          <p:nvPr/>
        </p:nvGrpSpPr>
        <p:grpSpPr>
          <a:xfrm>
            <a:off x="-6325437" y="3875745"/>
            <a:ext cx="1988711" cy="1762292"/>
            <a:chOff x="3429001" y="1079500"/>
            <a:chExt cx="5340350" cy="4732338"/>
          </a:xfrm>
        </p:grpSpPr>
        <p:sp>
          <p:nvSpPr>
            <p:cNvPr id="279" name="ï$lîḓê">
              <a:extLst>
                <a:ext uri="{FF2B5EF4-FFF2-40B4-BE49-F238E27FC236}">
                  <a16:creationId xmlns:a16="http://schemas.microsoft.com/office/drawing/2014/main" id="{88EA7045-551A-406E-B04E-B5D8FBEC9B1F}"/>
                </a:ext>
              </a:extLst>
            </p:cNvPr>
            <p:cNvSpPr/>
            <p:nvPr/>
          </p:nvSpPr>
          <p:spPr bwMode="auto">
            <a:xfrm>
              <a:off x="3484564" y="2746375"/>
              <a:ext cx="5222875" cy="3065463"/>
            </a:xfrm>
            <a:custGeom>
              <a:avLst/>
              <a:gdLst>
                <a:gd name="T0" fmla="*/ 34 w 1582"/>
                <a:gd name="T1" fmla="*/ 586 h 930"/>
                <a:gd name="T2" fmla="*/ 1014 w 1582"/>
                <a:gd name="T3" fmla="*/ 20 h 930"/>
                <a:gd name="T4" fmla="*/ 1123 w 1582"/>
                <a:gd name="T5" fmla="*/ 20 h 930"/>
                <a:gd name="T6" fmla="*/ 1548 w 1582"/>
                <a:gd name="T7" fmla="*/ 265 h 930"/>
                <a:gd name="T8" fmla="*/ 1548 w 1582"/>
                <a:gd name="T9" fmla="*/ 353 h 930"/>
                <a:gd name="T10" fmla="*/ 605 w 1582"/>
                <a:gd name="T11" fmla="*/ 897 h 930"/>
                <a:gd name="T12" fmla="*/ 422 w 1582"/>
                <a:gd name="T13" fmla="*/ 897 h 930"/>
                <a:gd name="T14" fmla="*/ 34 w 1582"/>
                <a:gd name="T15" fmla="*/ 674 h 930"/>
                <a:gd name="T16" fmla="*/ 34 w 1582"/>
                <a:gd name="T17" fmla="*/ 58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2" h="930">
                  <a:moveTo>
                    <a:pt x="34" y="586"/>
                  </a:moveTo>
                  <a:cubicBezTo>
                    <a:pt x="1014" y="20"/>
                    <a:pt x="1014" y="20"/>
                    <a:pt x="1014" y="20"/>
                  </a:cubicBezTo>
                  <a:cubicBezTo>
                    <a:pt x="1048" y="0"/>
                    <a:pt x="1089" y="0"/>
                    <a:pt x="1123" y="20"/>
                  </a:cubicBezTo>
                  <a:cubicBezTo>
                    <a:pt x="1548" y="265"/>
                    <a:pt x="1548" y="265"/>
                    <a:pt x="1548" y="265"/>
                  </a:cubicBezTo>
                  <a:cubicBezTo>
                    <a:pt x="1582" y="284"/>
                    <a:pt x="1582" y="333"/>
                    <a:pt x="1548" y="353"/>
                  </a:cubicBezTo>
                  <a:cubicBezTo>
                    <a:pt x="605" y="897"/>
                    <a:pt x="605" y="897"/>
                    <a:pt x="605" y="897"/>
                  </a:cubicBezTo>
                  <a:cubicBezTo>
                    <a:pt x="548" y="930"/>
                    <a:pt x="478" y="930"/>
                    <a:pt x="422" y="897"/>
                  </a:cubicBezTo>
                  <a:cubicBezTo>
                    <a:pt x="34" y="674"/>
                    <a:pt x="34" y="674"/>
                    <a:pt x="34" y="674"/>
                  </a:cubicBezTo>
                  <a:cubicBezTo>
                    <a:pt x="0" y="654"/>
                    <a:pt x="0" y="605"/>
                    <a:pt x="34" y="586"/>
                  </a:cubicBezTo>
                </a:path>
              </a:pathLst>
            </a:custGeom>
            <a:solidFill>
              <a:srgbClr val="5B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islíḋé">
              <a:extLst>
                <a:ext uri="{FF2B5EF4-FFF2-40B4-BE49-F238E27FC236}">
                  <a16:creationId xmlns:a16="http://schemas.microsoft.com/office/drawing/2014/main" id="{1F3CF192-5738-47ED-A1C5-B3B10496AAE9}"/>
                </a:ext>
              </a:extLst>
            </p:cNvPr>
            <p:cNvSpPr/>
            <p:nvPr/>
          </p:nvSpPr>
          <p:spPr bwMode="auto">
            <a:xfrm>
              <a:off x="3429001" y="3013075"/>
              <a:ext cx="5340350" cy="2392363"/>
            </a:xfrm>
            <a:custGeom>
              <a:avLst/>
              <a:gdLst>
                <a:gd name="T0" fmla="*/ 1565 w 1618"/>
                <a:gd name="T1" fmla="*/ 0 h 726"/>
                <a:gd name="T2" fmla="*/ 1566 w 1618"/>
                <a:gd name="T3" fmla="*/ 146 h 726"/>
                <a:gd name="T4" fmla="*/ 610 w 1618"/>
                <a:gd name="T5" fmla="*/ 698 h 726"/>
                <a:gd name="T6" fmla="*/ 450 w 1618"/>
                <a:gd name="T7" fmla="*/ 698 h 726"/>
                <a:gd name="T8" fmla="*/ 51 w 1618"/>
                <a:gd name="T9" fmla="*/ 467 h 726"/>
                <a:gd name="T10" fmla="*/ 51 w 1618"/>
                <a:gd name="T11" fmla="*/ 321 h 726"/>
                <a:gd name="T12" fmla="*/ 1565 w 1618"/>
                <a:gd name="T13" fmla="*/ 0 h 726"/>
              </a:gdLst>
              <a:ahLst/>
              <a:cxnLst>
                <a:cxn ang="0">
                  <a:pos x="T0" y="T1"/>
                </a:cxn>
                <a:cxn ang="0">
                  <a:pos x="T2" y="T3"/>
                </a:cxn>
                <a:cxn ang="0">
                  <a:pos x="T4" y="T5"/>
                </a:cxn>
                <a:cxn ang="0">
                  <a:pos x="T6" y="T7"/>
                </a:cxn>
                <a:cxn ang="0">
                  <a:pos x="T8" y="T9"/>
                </a:cxn>
                <a:cxn ang="0">
                  <a:pos x="T10" y="T11"/>
                </a:cxn>
                <a:cxn ang="0">
                  <a:pos x="T12" y="T13"/>
                </a:cxn>
              </a:cxnLst>
              <a:rect l="0" t="0" r="r" b="b"/>
              <a:pathLst>
                <a:path w="1618" h="726">
                  <a:moveTo>
                    <a:pt x="1565" y="0"/>
                  </a:moveTo>
                  <a:cubicBezTo>
                    <a:pt x="1616" y="30"/>
                    <a:pt x="1618" y="116"/>
                    <a:pt x="1566" y="146"/>
                  </a:cubicBezTo>
                  <a:cubicBezTo>
                    <a:pt x="610" y="698"/>
                    <a:pt x="610" y="698"/>
                    <a:pt x="610" y="698"/>
                  </a:cubicBezTo>
                  <a:cubicBezTo>
                    <a:pt x="561" y="726"/>
                    <a:pt x="500" y="726"/>
                    <a:pt x="450" y="698"/>
                  </a:cubicBezTo>
                  <a:cubicBezTo>
                    <a:pt x="51" y="467"/>
                    <a:pt x="51" y="467"/>
                    <a:pt x="51" y="467"/>
                  </a:cubicBezTo>
                  <a:cubicBezTo>
                    <a:pt x="0" y="438"/>
                    <a:pt x="3" y="349"/>
                    <a:pt x="51" y="321"/>
                  </a:cubicBezTo>
                  <a:cubicBezTo>
                    <a:pt x="1565" y="0"/>
                    <a:pt x="1565" y="0"/>
                    <a:pt x="1565" y="0"/>
                  </a:cubicBezTo>
                </a:path>
              </a:pathLst>
            </a:custGeom>
            <a:solidFill>
              <a:srgbClr val="A4D2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isľiḋè">
              <a:extLst>
                <a:ext uri="{FF2B5EF4-FFF2-40B4-BE49-F238E27FC236}">
                  <a16:creationId xmlns:a16="http://schemas.microsoft.com/office/drawing/2014/main" id="{6A7ABE50-E758-438E-B8DB-AA5D24F2C505}"/>
                </a:ext>
              </a:extLst>
            </p:cNvPr>
            <p:cNvSpPr/>
            <p:nvPr/>
          </p:nvSpPr>
          <p:spPr bwMode="auto">
            <a:xfrm>
              <a:off x="3487739" y="2139950"/>
              <a:ext cx="5018088" cy="2178050"/>
            </a:xfrm>
            <a:custGeom>
              <a:avLst/>
              <a:gdLst>
                <a:gd name="T0" fmla="*/ 1520 w 1520"/>
                <a:gd name="T1" fmla="*/ 250 h 661"/>
                <a:gd name="T2" fmla="*/ 1122 w 1520"/>
                <a:gd name="T3" fmla="*/ 20 h 661"/>
                <a:gd name="T4" fmla="*/ 1013 w 1520"/>
                <a:gd name="T5" fmla="*/ 20 h 661"/>
                <a:gd name="T6" fmla="*/ 33 w 1520"/>
                <a:gd name="T7" fmla="*/ 586 h 661"/>
                <a:gd name="T8" fmla="*/ 19 w 1520"/>
                <a:gd name="T9" fmla="*/ 661 h 661"/>
                <a:gd name="T10" fmla="*/ 1520 w 1520"/>
                <a:gd name="T11" fmla="*/ 250 h 661"/>
              </a:gdLst>
              <a:ahLst/>
              <a:cxnLst>
                <a:cxn ang="0">
                  <a:pos x="T0" y="T1"/>
                </a:cxn>
                <a:cxn ang="0">
                  <a:pos x="T2" y="T3"/>
                </a:cxn>
                <a:cxn ang="0">
                  <a:pos x="T4" y="T5"/>
                </a:cxn>
                <a:cxn ang="0">
                  <a:pos x="T6" y="T7"/>
                </a:cxn>
                <a:cxn ang="0">
                  <a:pos x="T8" y="T9"/>
                </a:cxn>
                <a:cxn ang="0">
                  <a:pos x="T10" y="T11"/>
                </a:cxn>
              </a:cxnLst>
              <a:rect l="0" t="0" r="r" b="b"/>
              <a:pathLst>
                <a:path w="1520" h="661">
                  <a:moveTo>
                    <a:pt x="1520" y="250"/>
                  </a:moveTo>
                  <a:cubicBezTo>
                    <a:pt x="1122" y="20"/>
                    <a:pt x="1122" y="20"/>
                    <a:pt x="1122" y="20"/>
                  </a:cubicBezTo>
                  <a:cubicBezTo>
                    <a:pt x="1088" y="0"/>
                    <a:pt x="1047" y="0"/>
                    <a:pt x="1013" y="20"/>
                  </a:cubicBezTo>
                  <a:cubicBezTo>
                    <a:pt x="33" y="586"/>
                    <a:pt x="33" y="586"/>
                    <a:pt x="33" y="586"/>
                  </a:cubicBezTo>
                  <a:cubicBezTo>
                    <a:pt x="5" y="602"/>
                    <a:pt x="0" y="638"/>
                    <a:pt x="19" y="661"/>
                  </a:cubicBezTo>
                  <a:cubicBezTo>
                    <a:pt x="1520" y="250"/>
                    <a:pt x="1520" y="250"/>
                    <a:pt x="1520" y="250"/>
                  </a:cubicBezTo>
                </a:path>
              </a:pathLst>
            </a:custGeom>
            <a:solidFill>
              <a:srgbClr val="D7F4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ïSḻïḓè">
              <a:extLst>
                <a:ext uri="{FF2B5EF4-FFF2-40B4-BE49-F238E27FC236}">
                  <a16:creationId xmlns:a16="http://schemas.microsoft.com/office/drawing/2014/main" id="{782D4CDE-216C-4D73-B70F-0D32BDA84C16}"/>
                </a:ext>
              </a:extLst>
            </p:cNvPr>
            <p:cNvSpPr/>
            <p:nvPr/>
          </p:nvSpPr>
          <p:spPr bwMode="auto">
            <a:xfrm>
              <a:off x="3551239" y="2963863"/>
              <a:ext cx="5156200" cy="2241550"/>
            </a:xfrm>
            <a:custGeom>
              <a:avLst/>
              <a:gdLst>
                <a:gd name="T0" fmla="*/ 1528 w 1562"/>
                <a:gd name="T1" fmla="*/ 15 h 680"/>
                <a:gd name="T2" fmla="*/ 1501 w 1562"/>
                <a:gd name="T3" fmla="*/ 0 h 680"/>
                <a:gd name="T4" fmla="*/ 0 w 1562"/>
                <a:gd name="T5" fmla="*/ 411 h 680"/>
                <a:gd name="T6" fmla="*/ 14 w 1562"/>
                <a:gd name="T7" fmla="*/ 424 h 680"/>
                <a:gd name="T8" fmla="*/ 402 w 1562"/>
                <a:gd name="T9" fmla="*/ 648 h 680"/>
                <a:gd name="T10" fmla="*/ 585 w 1562"/>
                <a:gd name="T11" fmla="*/ 648 h 680"/>
                <a:gd name="T12" fmla="*/ 1528 w 1562"/>
                <a:gd name="T13" fmla="*/ 103 h 680"/>
                <a:gd name="T14" fmla="*/ 1528 w 1562"/>
                <a:gd name="T15" fmla="*/ 15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2" h="680">
                  <a:moveTo>
                    <a:pt x="1528" y="15"/>
                  </a:moveTo>
                  <a:cubicBezTo>
                    <a:pt x="1501" y="0"/>
                    <a:pt x="1501" y="0"/>
                    <a:pt x="1501" y="0"/>
                  </a:cubicBezTo>
                  <a:cubicBezTo>
                    <a:pt x="0" y="411"/>
                    <a:pt x="0" y="411"/>
                    <a:pt x="0" y="411"/>
                  </a:cubicBezTo>
                  <a:cubicBezTo>
                    <a:pt x="3" y="416"/>
                    <a:pt x="8" y="421"/>
                    <a:pt x="14" y="424"/>
                  </a:cubicBezTo>
                  <a:cubicBezTo>
                    <a:pt x="402" y="648"/>
                    <a:pt x="402" y="648"/>
                    <a:pt x="402" y="648"/>
                  </a:cubicBezTo>
                  <a:cubicBezTo>
                    <a:pt x="458" y="680"/>
                    <a:pt x="528" y="680"/>
                    <a:pt x="585" y="648"/>
                  </a:cubicBezTo>
                  <a:cubicBezTo>
                    <a:pt x="1528" y="103"/>
                    <a:pt x="1528" y="103"/>
                    <a:pt x="1528" y="103"/>
                  </a:cubicBezTo>
                  <a:cubicBezTo>
                    <a:pt x="1562" y="84"/>
                    <a:pt x="1562" y="35"/>
                    <a:pt x="1528" y="15"/>
                  </a:cubicBezTo>
                </a:path>
              </a:pathLst>
            </a:custGeom>
            <a:solidFill>
              <a:srgbClr val="D0E8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iSľíḑé">
              <a:extLst>
                <a:ext uri="{FF2B5EF4-FFF2-40B4-BE49-F238E27FC236}">
                  <a16:creationId xmlns:a16="http://schemas.microsoft.com/office/drawing/2014/main" id="{E0EFE852-0300-47F3-8D66-90437189DCC0}"/>
                </a:ext>
              </a:extLst>
            </p:cNvPr>
            <p:cNvSpPr/>
            <p:nvPr/>
          </p:nvSpPr>
          <p:spPr bwMode="auto">
            <a:xfrm>
              <a:off x="3844926" y="2341563"/>
              <a:ext cx="4584700" cy="2643188"/>
            </a:xfrm>
            <a:custGeom>
              <a:avLst/>
              <a:gdLst>
                <a:gd name="T0" fmla="*/ 0 w 2888"/>
                <a:gd name="T1" fmla="*/ 1061 h 1665"/>
                <a:gd name="T2" fmla="*/ 1050 w 2888"/>
                <a:gd name="T3" fmla="*/ 1665 h 1665"/>
                <a:gd name="T4" fmla="*/ 2888 w 2888"/>
                <a:gd name="T5" fmla="*/ 606 h 1665"/>
                <a:gd name="T6" fmla="*/ 1838 w 2888"/>
                <a:gd name="T7" fmla="*/ 0 h 1665"/>
                <a:gd name="T8" fmla="*/ 0 w 2888"/>
                <a:gd name="T9" fmla="*/ 1061 h 1665"/>
              </a:gdLst>
              <a:ahLst/>
              <a:cxnLst>
                <a:cxn ang="0">
                  <a:pos x="T0" y="T1"/>
                </a:cxn>
                <a:cxn ang="0">
                  <a:pos x="T2" y="T3"/>
                </a:cxn>
                <a:cxn ang="0">
                  <a:pos x="T4" y="T5"/>
                </a:cxn>
                <a:cxn ang="0">
                  <a:pos x="T6" y="T7"/>
                </a:cxn>
                <a:cxn ang="0">
                  <a:pos x="T8" y="T9"/>
                </a:cxn>
              </a:cxnLst>
              <a:rect l="0" t="0" r="r" b="b"/>
              <a:pathLst>
                <a:path w="2888" h="1665">
                  <a:moveTo>
                    <a:pt x="0" y="1061"/>
                  </a:moveTo>
                  <a:lnTo>
                    <a:pt x="1050" y="1665"/>
                  </a:lnTo>
                  <a:lnTo>
                    <a:pt x="2888" y="606"/>
                  </a:lnTo>
                  <a:lnTo>
                    <a:pt x="1838" y="0"/>
                  </a:lnTo>
                  <a:lnTo>
                    <a:pt x="0" y="1061"/>
                  </a:lnTo>
                  <a:close/>
                </a:path>
              </a:pathLst>
            </a:custGeom>
            <a:solidFill>
              <a:srgbClr val="A0CE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îṣ1ídé">
              <a:extLst>
                <a:ext uri="{FF2B5EF4-FFF2-40B4-BE49-F238E27FC236}">
                  <a16:creationId xmlns:a16="http://schemas.microsoft.com/office/drawing/2014/main" id="{276EAA74-610E-4CDD-ADF5-A37C2FFF146E}"/>
                </a:ext>
              </a:extLst>
            </p:cNvPr>
            <p:cNvSpPr/>
            <p:nvPr/>
          </p:nvSpPr>
          <p:spPr bwMode="auto">
            <a:xfrm>
              <a:off x="3844926" y="2341563"/>
              <a:ext cx="4584700" cy="2643188"/>
            </a:xfrm>
            <a:custGeom>
              <a:avLst/>
              <a:gdLst>
                <a:gd name="T0" fmla="*/ 0 w 2888"/>
                <a:gd name="T1" fmla="*/ 1061 h 1665"/>
                <a:gd name="T2" fmla="*/ 1050 w 2888"/>
                <a:gd name="T3" fmla="*/ 1665 h 1665"/>
                <a:gd name="T4" fmla="*/ 2888 w 2888"/>
                <a:gd name="T5" fmla="*/ 606 h 1665"/>
                <a:gd name="T6" fmla="*/ 1838 w 2888"/>
                <a:gd name="T7" fmla="*/ 0 h 1665"/>
                <a:gd name="T8" fmla="*/ 0 w 2888"/>
                <a:gd name="T9" fmla="*/ 1061 h 1665"/>
              </a:gdLst>
              <a:ahLst/>
              <a:cxnLst>
                <a:cxn ang="0">
                  <a:pos x="T0" y="T1"/>
                </a:cxn>
                <a:cxn ang="0">
                  <a:pos x="T2" y="T3"/>
                </a:cxn>
                <a:cxn ang="0">
                  <a:pos x="T4" y="T5"/>
                </a:cxn>
                <a:cxn ang="0">
                  <a:pos x="T6" y="T7"/>
                </a:cxn>
                <a:cxn ang="0">
                  <a:pos x="T8" y="T9"/>
                </a:cxn>
              </a:cxnLst>
              <a:rect l="0" t="0" r="r" b="b"/>
              <a:pathLst>
                <a:path w="2888" h="1665">
                  <a:moveTo>
                    <a:pt x="0" y="1061"/>
                  </a:moveTo>
                  <a:lnTo>
                    <a:pt x="1050" y="1665"/>
                  </a:lnTo>
                  <a:lnTo>
                    <a:pt x="2888" y="606"/>
                  </a:lnTo>
                  <a:lnTo>
                    <a:pt x="1838" y="0"/>
                  </a:lnTo>
                  <a:lnTo>
                    <a:pt x="0" y="10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íŝ1iḍè">
              <a:extLst>
                <a:ext uri="{FF2B5EF4-FFF2-40B4-BE49-F238E27FC236}">
                  <a16:creationId xmlns:a16="http://schemas.microsoft.com/office/drawing/2014/main" id="{430FAAC8-A32C-4998-BF6F-C0D34E711B06}"/>
                </a:ext>
              </a:extLst>
            </p:cNvPr>
            <p:cNvSpPr/>
            <p:nvPr/>
          </p:nvSpPr>
          <p:spPr bwMode="auto">
            <a:xfrm>
              <a:off x="7535864" y="2632075"/>
              <a:ext cx="392113" cy="239713"/>
            </a:xfrm>
            <a:custGeom>
              <a:avLst/>
              <a:gdLst>
                <a:gd name="T0" fmla="*/ 5 w 119"/>
                <a:gd name="T1" fmla="*/ 16 h 73"/>
                <a:gd name="T2" fmla="*/ 98 w 119"/>
                <a:gd name="T3" fmla="*/ 70 h 73"/>
                <a:gd name="T4" fmla="*/ 114 w 119"/>
                <a:gd name="T5" fmla="*/ 70 h 73"/>
                <a:gd name="T6" fmla="*/ 114 w 119"/>
                <a:gd name="T7" fmla="*/ 56 h 73"/>
                <a:gd name="T8" fmla="*/ 22 w 119"/>
                <a:gd name="T9" fmla="*/ 3 h 73"/>
                <a:gd name="T10" fmla="*/ 5 w 119"/>
                <a:gd name="T11" fmla="*/ 3 h 73"/>
                <a:gd name="T12" fmla="*/ 5 w 119"/>
                <a:gd name="T13" fmla="*/ 16 h 73"/>
              </a:gdLst>
              <a:ahLst/>
              <a:cxnLst>
                <a:cxn ang="0">
                  <a:pos x="T0" y="T1"/>
                </a:cxn>
                <a:cxn ang="0">
                  <a:pos x="T2" y="T3"/>
                </a:cxn>
                <a:cxn ang="0">
                  <a:pos x="T4" y="T5"/>
                </a:cxn>
                <a:cxn ang="0">
                  <a:pos x="T6" y="T7"/>
                </a:cxn>
                <a:cxn ang="0">
                  <a:pos x="T8" y="T9"/>
                </a:cxn>
                <a:cxn ang="0">
                  <a:pos x="T10" y="T11"/>
                </a:cxn>
                <a:cxn ang="0">
                  <a:pos x="T12" y="T13"/>
                </a:cxn>
              </a:cxnLst>
              <a:rect l="0" t="0" r="r" b="b"/>
              <a:pathLst>
                <a:path w="119" h="73">
                  <a:moveTo>
                    <a:pt x="5" y="16"/>
                  </a:moveTo>
                  <a:cubicBezTo>
                    <a:pt x="98" y="70"/>
                    <a:pt x="98" y="70"/>
                    <a:pt x="98" y="70"/>
                  </a:cubicBezTo>
                  <a:cubicBezTo>
                    <a:pt x="103" y="73"/>
                    <a:pt x="109" y="73"/>
                    <a:pt x="114" y="70"/>
                  </a:cubicBezTo>
                  <a:cubicBezTo>
                    <a:pt x="119" y="67"/>
                    <a:pt x="119" y="59"/>
                    <a:pt x="114" y="56"/>
                  </a:cubicBezTo>
                  <a:cubicBezTo>
                    <a:pt x="22" y="3"/>
                    <a:pt x="22" y="3"/>
                    <a:pt x="22" y="3"/>
                  </a:cubicBezTo>
                  <a:cubicBezTo>
                    <a:pt x="17" y="0"/>
                    <a:pt x="10" y="0"/>
                    <a:pt x="5" y="3"/>
                  </a:cubicBezTo>
                  <a:cubicBezTo>
                    <a:pt x="0" y="6"/>
                    <a:pt x="0" y="13"/>
                    <a:pt x="5" y="16"/>
                  </a:cubicBezTo>
                  <a:close/>
                </a:path>
              </a:pathLst>
            </a:custGeom>
            <a:solidFill>
              <a:srgbClr val="AACF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ṡļîdê">
              <a:extLst>
                <a:ext uri="{FF2B5EF4-FFF2-40B4-BE49-F238E27FC236}">
                  <a16:creationId xmlns:a16="http://schemas.microsoft.com/office/drawing/2014/main" id="{C596CD36-8539-4183-B21A-AB51A01FDB01}"/>
                </a:ext>
              </a:extLst>
            </p:cNvPr>
            <p:cNvSpPr/>
            <p:nvPr/>
          </p:nvSpPr>
          <p:spPr bwMode="auto">
            <a:xfrm>
              <a:off x="7539039" y="2632075"/>
              <a:ext cx="388938" cy="214313"/>
            </a:xfrm>
            <a:custGeom>
              <a:avLst/>
              <a:gdLst>
                <a:gd name="T0" fmla="*/ 4 w 118"/>
                <a:gd name="T1" fmla="*/ 7 h 65"/>
                <a:gd name="T2" fmla="*/ 21 w 118"/>
                <a:gd name="T3" fmla="*/ 7 h 65"/>
                <a:gd name="T4" fmla="*/ 113 w 118"/>
                <a:gd name="T5" fmla="*/ 60 h 65"/>
                <a:gd name="T6" fmla="*/ 117 w 118"/>
                <a:gd name="T7" fmla="*/ 65 h 65"/>
                <a:gd name="T8" fmla="*/ 113 w 118"/>
                <a:gd name="T9" fmla="*/ 56 h 65"/>
                <a:gd name="T10" fmla="*/ 21 w 118"/>
                <a:gd name="T11" fmla="*/ 3 h 65"/>
                <a:gd name="T12" fmla="*/ 4 w 118"/>
                <a:gd name="T13" fmla="*/ 3 h 65"/>
                <a:gd name="T14" fmla="*/ 0 w 118"/>
                <a:gd name="T15" fmla="*/ 11 h 65"/>
                <a:gd name="T16" fmla="*/ 4 w 118"/>
                <a:gd name="T1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65">
                  <a:moveTo>
                    <a:pt x="4" y="7"/>
                  </a:moveTo>
                  <a:cubicBezTo>
                    <a:pt x="9" y="4"/>
                    <a:pt x="16" y="4"/>
                    <a:pt x="21" y="7"/>
                  </a:cubicBezTo>
                  <a:cubicBezTo>
                    <a:pt x="113" y="60"/>
                    <a:pt x="113" y="60"/>
                    <a:pt x="113" y="60"/>
                  </a:cubicBezTo>
                  <a:cubicBezTo>
                    <a:pt x="115" y="61"/>
                    <a:pt x="116" y="63"/>
                    <a:pt x="117" y="65"/>
                  </a:cubicBezTo>
                  <a:cubicBezTo>
                    <a:pt x="118" y="62"/>
                    <a:pt x="116" y="58"/>
                    <a:pt x="113" y="56"/>
                  </a:cubicBezTo>
                  <a:cubicBezTo>
                    <a:pt x="21" y="3"/>
                    <a:pt x="21" y="3"/>
                    <a:pt x="21" y="3"/>
                  </a:cubicBezTo>
                  <a:cubicBezTo>
                    <a:pt x="16" y="0"/>
                    <a:pt x="9" y="0"/>
                    <a:pt x="4" y="3"/>
                  </a:cubicBezTo>
                  <a:cubicBezTo>
                    <a:pt x="1" y="5"/>
                    <a:pt x="0" y="8"/>
                    <a:pt x="0" y="11"/>
                  </a:cubicBezTo>
                  <a:cubicBezTo>
                    <a:pt x="1" y="10"/>
                    <a:pt x="2" y="8"/>
                    <a:pt x="4" y="7"/>
                  </a:cubicBezTo>
                  <a:close/>
                </a:path>
              </a:pathLst>
            </a:custGeom>
            <a:solidFill>
              <a:srgbClr val="89BC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íślîḑe">
              <a:extLst>
                <a:ext uri="{FF2B5EF4-FFF2-40B4-BE49-F238E27FC236}">
                  <a16:creationId xmlns:a16="http://schemas.microsoft.com/office/drawing/2014/main" id="{6A67D4EE-5EA5-4EFA-A60D-EF1CFDED3D9C}"/>
                </a:ext>
              </a:extLst>
            </p:cNvPr>
            <p:cNvSpPr/>
            <p:nvPr/>
          </p:nvSpPr>
          <p:spPr bwMode="auto">
            <a:xfrm>
              <a:off x="4349751" y="4519613"/>
              <a:ext cx="271463" cy="201613"/>
            </a:xfrm>
            <a:custGeom>
              <a:avLst/>
              <a:gdLst>
                <a:gd name="T0" fmla="*/ 68 w 82"/>
                <a:gd name="T1" fmla="*/ 48 h 61"/>
                <a:gd name="T2" fmla="*/ 16 w 82"/>
                <a:gd name="T3" fmla="*/ 51 h 61"/>
                <a:gd name="T4" fmla="*/ 14 w 82"/>
                <a:gd name="T5" fmla="*/ 12 h 61"/>
                <a:gd name="T6" fmla="*/ 67 w 82"/>
                <a:gd name="T7" fmla="*/ 9 h 61"/>
                <a:gd name="T8" fmla="*/ 68 w 82"/>
                <a:gd name="T9" fmla="*/ 48 h 61"/>
              </a:gdLst>
              <a:ahLst/>
              <a:cxnLst>
                <a:cxn ang="0">
                  <a:pos x="T0" y="T1"/>
                </a:cxn>
                <a:cxn ang="0">
                  <a:pos x="T2" y="T3"/>
                </a:cxn>
                <a:cxn ang="0">
                  <a:pos x="T4" y="T5"/>
                </a:cxn>
                <a:cxn ang="0">
                  <a:pos x="T6" y="T7"/>
                </a:cxn>
                <a:cxn ang="0">
                  <a:pos x="T8" y="T9"/>
                </a:cxn>
              </a:cxnLst>
              <a:rect l="0" t="0" r="r" b="b"/>
              <a:pathLst>
                <a:path w="82" h="61">
                  <a:moveTo>
                    <a:pt x="68" y="48"/>
                  </a:moveTo>
                  <a:cubicBezTo>
                    <a:pt x="54" y="60"/>
                    <a:pt x="31" y="61"/>
                    <a:pt x="16" y="51"/>
                  </a:cubicBezTo>
                  <a:cubicBezTo>
                    <a:pt x="1" y="41"/>
                    <a:pt x="0" y="24"/>
                    <a:pt x="14" y="12"/>
                  </a:cubicBezTo>
                  <a:cubicBezTo>
                    <a:pt x="28" y="1"/>
                    <a:pt x="52" y="0"/>
                    <a:pt x="67" y="9"/>
                  </a:cubicBezTo>
                  <a:cubicBezTo>
                    <a:pt x="81" y="19"/>
                    <a:pt x="82" y="37"/>
                    <a:pt x="68" y="48"/>
                  </a:cubicBezTo>
                  <a:close/>
                </a:path>
              </a:pathLst>
            </a:custGeom>
            <a:solidFill>
              <a:srgbClr val="A1C9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iSľiḍé">
              <a:extLst>
                <a:ext uri="{FF2B5EF4-FFF2-40B4-BE49-F238E27FC236}">
                  <a16:creationId xmlns:a16="http://schemas.microsoft.com/office/drawing/2014/main" id="{3F028B84-A86A-46F0-ADE3-9553DC846D78}"/>
                </a:ext>
              </a:extLst>
            </p:cNvPr>
            <p:cNvSpPr/>
            <p:nvPr/>
          </p:nvSpPr>
          <p:spPr bwMode="auto">
            <a:xfrm>
              <a:off x="4365626" y="4535488"/>
              <a:ext cx="238125" cy="177800"/>
            </a:xfrm>
            <a:custGeom>
              <a:avLst/>
              <a:gdLst>
                <a:gd name="T0" fmla="*/ 60 w 72"/>
                <a:gd name="T1" fmla="*/ 42 h 54"/>
                <a:gd name="T2" fmla="*/ 14 w 72"/>
                <a:gd name="T3" fmla="*/ 45 h 54"/>
                <a:gd name="T4" fmla="*/ 12 w 72"/>
                <a:gd name="T5" fmla="*/ 11 h 54"/>
                <a:gd name="T6" fmla="*/ 58 w 72"/>
                <a:gd name="T7" fmla="*/ 8 h 54"/>
                <a:gd name="T8" fmla="*/ 60 w 72"/>
                <a:gd name="T9" fmla="*/ 42 h 54"/>
              </a:gdLst>
              <a:ahLst/>
              <a:cxnLst>
                <a:cxn ang="0">
                  <a:pos x="T0" y="T1"/>
                </a:cxn>
                <a:cxn ang="0">
                  <a:pos x="T2" y="T3"/>
                </a:cxn>
                <a:cxn ang="0">
                  <a:pos x="T4" y="T5"/>
                </a:cxn>
                <a:cxn ang="0">
                  <a:pos x="T6" y="T7"/>
                </a:cxn>
                <a:cxn ang="0">
                  <a:pos x="T8" y="T9"/>
                </a:cxn>
              </a:cxnLst>
              <a:rect l="0" t="0" r="r" b="b"/>
              <a:pathLst>
                <a:path w="72" h="54">
                  <a:moveTo>
                    <a:pt x="60" y="42"/>
                  </a:moveTo>
                  <a:cubicBezTo>
                    <a:pt x="47" y="52"/>
                    <a:pt x="27" y="54"/>
                    <a:pt x="14" y="45"/>
                  </a:cubicBezTo>
                  <a:cubicBezTo>
                    <a:pt x="1" y="36"/>
                    <a:pt x="0" y="21"/>
                    <a:pt x="12" y="11"/>
                  </a:cubicBezTo>
                  <a:cubicBezTo>
                    <a:pt x="25" y="1"/>
                    <a:pt x="45" y="0"/>
                    <a:pt x="58" y="8"/>
                  </a:cubicBezTo>
                  <a:cubicBezTo>
                    <a:pt x="72" y="17"/>
                    <a:pt x="72" y="32"/>
                    <a:pt x="60" y="42"/>
                  </a:cubicBezTo>
                  <a:close/>
                </a:path>
              </a:pathLst>
            </a:custGeom>
            <a:solidFill>
              <a:srgbClr val="C5E0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ṣľîḓé">
              <a:extLst>
                <a:ext uri="{FF2B5EF4-FFF2-40B4-BE49-F238E27FC236}">
                  <a16:creationId xmlns:a16="http://schemas.microsoft.com/office/drawing/2014/main" id="{7F70C0D2-876E-4B9B-87FC-5BF8405532E6}"/>
                </a:ext>
              </a:extLst>
            </p:cNvPr>
            <p:cNvSpPr/>
            <p:nvPr/>
          </p:nvSpPr>
          <p:spPr bwMode="auto">
            <a:xfrm>
              <a:off x="3584576" y="4427538"/>
              <a:ext cx="92075" cy="114300"/>
            </a:xfrm>
            <a:custGeom>
              <a:avLst/>
              <a:gdLst>
                <a:gd name="T0" fmla="*/ 26 w 28"/>
                <a:gd name="T1" fmla="*/ 15 h 35"/>
                <a:gd name="T2" fmla="*/ 16 w 28"/>
                <a:gd name="T3" fmla="*/ 34 h 35"/>
                <a:gd name="T4" fmla="*/ 1 w 28"/>
                <a:gd name="T5" fmla="*/ 19 h 35"/>
                <a:gd name="T6" fmla="*/ 11 w 28"/>
                <a:gd name="T7" fmla="*/ 1 h 35"/>
                <a:gd name="T8" fmla="*/ 26 w 28"/>
                <a:gd name="T9" fmla="*/ 15 h 35"/>
              </a:gdLst>
              <a:ahLst/>
              <a:cxnLst>
                <a:cxn ang="0">
                  <a:pos x="T0" y="T1"/>
                </a:cxn>
                <a:cxn ang="0">
                  <a:pos x="T2" y="T3"/>
                </a:cxn>
                <a:cxn ang="0">
                  <a:pos x="T4" y="T5"/>
                </a:cxn>
                <a:cxn ang="0">
                  <a:pos x="T6" y="T7"/>
                </a:cxn>
                <a:cxn ang="0">
                  <a:pos x="T8" y="T9"/>
                </a:cxn>
              </a:cxnLst>
              <a:rect l="0" t="0" r="r" b="b"/>
              <a:pathLst>
                <a:path w="28" h="35">
                  <a:moveTo>
                    <a:pt x="26" y="15"/>
                  </a:moveTo>
                  <a:cubicBezTo>
                    <a:pt x="28" y="25"/>
                    <a:pt x="23" y="33"/>
                    <a:pt x="16" y="34"/>
                  </a:cubicBezTo>
                  <a:cubicBezTo>
                    <a:pt x="9" y="35"/>
                    <a:pt x="3" y="28"/>
                    <a:pt x="1" y="19"/>
                  </a:cubicBezTo>
                  <a:cubicBezTo>
                    <a:pt x="0" y="10"/>
                    <a:pt x="5" y="2"/>
                    <a:pt x="11" y="1"/>
                  </a:cubicBezTo>
                  <a:cubicBezTo>
                    <a:pt x="18" y="0"/>
                    <a:pt x="25" y="6"/>
                    <a:pt x="26" y="15"/>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íṣ1ïḓé">
              <a:extLst>
                <a:ext uri="{FF2B5EF4-FFF2-40B4-BE49-F238E27FC236}">
                  <a16:creationId xmlns:a16="http://schemas.microsoft.com/office/drawing/2014/main" id="{197A5958-7DA0-4D66-9433-68EF97758898}"/>
                </a:ext>
              </a:extLst>
            </p:cNvPr>
            <p:cNvSpPr/>
            <p:nvPr/>
          </p:nvSpPr>
          <p:spPr bwMode="auto">
            <a:xfrm>
              <a:off x="3692526" y="4519613"/>
              <a:ext cx="49213" cy="61913"/>
            </a:xfrm>
            <a:custGeom>
              <a:avLst/>
              <a:gdLst>
                <a:gd name="T0" fmla="*/ 14 w 15"/>
                <a:gd name="T1" fmla="*/ 8 h 19"/>
                <a:gd name="T2" fmla="*/ 9 w 15"/>
                <a:gd name="T3" fmla="*/ 18 h 19"/>
                <a:gd name="T4" fmla="*/ 1 w 15"/>
                <a:gd name="T5" fmla="*/ 10 h 19"/>
                <a:gd name="T6" fmla="*/ 6 w 15"/>
                <a:gd name="T7" fmla="*/ 0 h 19"/>
                <a:gd name="T8" fmla="*/ 14 w 15"/>
                <a:gd name="T9" fmla="*/ 8 h 19"/>
              </a:gdLst>
              <a:ahLst/>
              <a:cxnLst>
                <a:cxn ang="0">
                  <a:pos x="T0" y="T1"/>
                </a:cxn>
                <a:cxn ang="0">
                  <a:pos x="T2" y="T3"/>
                </a:cxn>
                <a:cxn ang="0">
                  <a:pos x="T4" y="T5"/>
                </a:cxn>
                <a:cxn ang="0">
                  <a:pos x="T6" y="T7"/>
                </a:cxn>
                <a:cxn ang="0">
                  <a:pos x="T8" y="T9"/>
                </a:cxn>
              </a:cxnLst>
              <a:rect l="0" t="0" r="r" b="b"/>
              <a:pathLst>
                <a:path w="15" h="19">
                  <a:moveTo>
                    <a:pt x="14" y="8"/>
                  </a:moveTo>
                  <a:cubicBezTo>
                    <a:pt x="15" y="13"/>
                    <a:pt x="13" y="18"/>
                    <a:pt x="9" y="18"/>
                  </a:cubicBezTo>
                  <a:cubicBezTo>
                    <a:pt x="5" y="19"/>
                    <a:pt x="2" y="15"/>
                    <a:pt x="1" y="10"/>
                  </a:cubicBezTo>
                  <a:cubicBezTo>
                    <a:pt x="0" y="5"/>
                    <a:pt x="3" y="1"/>
                    <a:pt x="6" y="0"/>
                  </a:cubicBezTo>
                  <a:cubicBezTo>
                    <a:pt x="10" y="0"/>
                    <a:pt x="14" y="3"/>
                    <a:pt x="14" y="8"/>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iṧḷíďè">
              <a:extLst>
                <a:ext uri="{FF2B5EF4-FFF2-40B4-BE49-F238E27FC236}">
                  <a16:creationId xmlns:a16="http://schemas.microsoft.com/office/drawing/2014/main" id="{545A51D3-FEF8-4DD7-93F0-8F77928AE303}"/>
                </a:ext>
              </a:extLst>
            </p:cNvPr>
            <p:cNvSpPr/>
            <p:nvPr/>
          </p:nvSpPr>
          <p:spPr bwMode="auto">
            <a:xfrm>
              <a:off x="4637089" y="5076825"/>
              <a:ext cx="46038" cy="58738"/>
            </a:xfrm>
            <a:custGeom>
              <a:avLst/>
              <a:gdLst>
                <a:gd name="T0" fmla="*/ 13 w 14"/>
                <a:gd name="T1" fmla="*/ 8 h 18"/>
                <a:gd name="T2" fmla="*/ 8 w 14"/>
                <a:gd name="T3" fmla="*/ 17 h 18"/>
                <a:gd name="T4" fmla="*/ 0 w 14"/>
                <a:gd name="T5" fmla="*/ 10 h 18"/>
                <a:gd name="T6" fmla="*/ 5 w 14"/>
                <a:gd name="T7" fmla="*/ 0 h 18"/>
                <a:gd name="T8" fmla="*/ 13 w 14"/>
                <a:gd name="T9" fmla="*/ 8 h 18"/>
              </a:gdLst>
              <a:ahLst/>
              <a:cxnLst>
                <a:cxn ang="0">
                  <a:pos x="T0" y="T1"/>
                </a:cxn>
                <a:cxn ang="0">
                  <a:pos x="T2" y="T3"/>
                </a:cxn>
                <a:cxn ang="0">
                  <a:pos x="T4" y="T5"/>
                </a:cxn>
                <a:cxn ang="0">
                  <a:pos x="T6" y="T7"/>
                </a:cxn>
                <a:cxn ang="0">
                  <a:pos x="T8" y="T9"/>
                </a:cxn>
              </a:cxnLst>
              <a:rect l="0" t="0" r="r" b="b"/>
              <a:pathLst>
                <a:path w="14" h="18">
                  <a:moveTo>
                    <a:pt x="13" y="8"/>
                  </a:moveTo>
                  <a:cubicBezTo>
                    <a:pt x="14" y="13"/>
                    <a:pt x="11" y="17"/>
                    <a:pt x="8" y="17"/>
                  </a:cubicBezTo>
                  <a:cubicBezTo>
                    <a:pt x="4" y="18"/>
                    <a:pt x="1" y="14"/>
                    <a:pt x="0" y="10"/>
                  </a:cubicBezTo>
                  <a:cubicBezTo>
                    <a:pt x="0" y="5"/>
                    <a:pt x="2" y="1"/>
                    <a:pt x="5" y="0"/>
                  </a:cubicBezTo>
                  <a:cubicBezTo>
                    <a:pt x="9" y="0"/>
                    <a:pt x="12" y="3"/>
                    <a:pt x="13" y="8"/>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ṩḻîdè">
              <a:extLst>
                <a:ext uri="{FF2B5EF4-FFF2-40B4-BE49-F238E27FC236}">
                  <a16:creationId xmlns:a16="http://schemas.microsoft.com/office/drawing/2014/main" id="{1EC320FA-716B-442A-82E2-C08B999632EE}"/>
                </a:ext>
              </a:extLst>
            </p:cNvPr>
            <p:cNvSpPr/>
            <p:nvPr/>
          </p:nvSpPr>
          <p:spPr bwMode="auto">
            <a:xfrm>
              <a:off x="4686301" y="5102225"/>
              <a:ext cx="46038" cy="60325"/>
            </a:xfrm>
            <a:custGeom>
              <a:avLst/>
              <a:gdLst>
                <a:gd name="T0" fmla="*/ 13 w 14"/>
                <a:gd name="T1" fmla="*/ 9 h 18"/>
                <a:gd name="T2" fmla="*/ 8 w 14"/>
                <a:gd name="T3" fmla="*/ 18 h 18"/>
                <a:gd name="T4" fmla="*/ 0 w 14"/>
                <a:gd name="T5" fmla="*/ 10 h 18"/>
                <a:gd name="T6" fmla="*/ 5 w 14"/>
                <a:gd name="T7" fmla="*/ 1 h 18"/>
                <a:gd name="T8" fmla="*/ 13 w 14"/>
                <a:gd name="T9" fmla="*/ 9 h 18"/>
              </a:gdLst>
              <a:ahLst/>
              <a:cxnLst>
                <a:cxn ang="0">
                  <a:pos x="T0" y="T1"/>
                </a:cxn>
                <a:cxn ang="0">
                  <a:pos x="T2" y="T3"/>
                </a:cxn>
                <a:cxn ang="0">
                  <a:pos x="T4" y="T5"/>
                </a:cxn>
                <a:cxn ang="0">
                  <a:pos x="T6" y="T7"/>
                </a:cxn>
                <a:cxn ang="0">
                  <a:pos x="T8" y="T9"/>
                </a:cxn>
              </a:cxnLst>
              <a:rect l="0" t="0" r="r" b="b"/>
              <a:pathLst>
                <a:path w="14" h="18">
                  <a:moveTo>
                    <a:pt x="13" y="9"/>
                  </a:moveTo>
                  <a:cubicBezTo>
                    <a:pt x="14" y="13"/>
                    <a:pt x="11" y="17"/>
                    <a:pt x="8" y="18"/>
                  </a:cubicBezTo>
                  <a:cubicBezTo>
                    <a:pt x="4" y="18"/>
                    <a:pt x="1" y="15"/>
                    <a:pt x="0" y="10"/>
                  </a:cubicBezTo>
                  <a:cubicBezTo>
                    <a:pt x="0" y="6"/>
                    <a:pt x="2" y="1"/>
                    <a:pt x="5" y="1"/>
                  </a:cubicBezTo>
                  <a:cubicBezTo>
                    <a:pt x="9" y="0"/>
                    <a:pt x="12" y="4"/>
                    <a:pt x="13" y="9"/>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íṧ1ïḋe">
              <a:extLst>
                <a:ext uri="{FF2B5EF4-FFF2-40B4-BE49-F238E27FC236}">
                  <a16:creationId xmlns:a16="http://schemas.microsoft.com/office/drawing/2014/main" id="{981013B3-7C0F-4629-83BF-104EA15794E1}"/>
                </a:ext>
              </a:extLst>
            </p:cNvPr>
            <p:cNvSpPr/>
            <p:nvPr/>
          </p:nvSpPr>
          <p:spPr bwMode="auto">
            <a:xfrm>
              <a:off x="4735514" y="5132388"/>
              <a:ext cx="46038" cy="58738"/>
            </a:xfrm>
            <a:custGeom>
              <a:avLst/>
              <a:gdLst>
                <a:gd name="T0" fmla="*/ 13 w 14"/>
                <a:gd name="T1" fmla="*/ 8 h 18"/>
                <a:gd name="T2" fmla="*/ 8 w 14"/>
                <a:gd name="T3" fmla="*/ 18 h 18"/>
                <a:gd name="T4" fmla="*/ 0 w 14"/>
                <a:gd name="T5" fmla="*/ 10 h 18"/>
                <a:gd name="T6" fmla="*/ 5 w 14"/>
                <a:gd name="T7" fmla="*/ 0 h 18"/>
                <a:gd name="T8" fmla="*/ 13 w 14"/>
                <a:gd name="T9" fmla="*/ 8 h 18"/>
              </a:gdLst>
              <a:ahLst/>
              <a:cxnLst>
                <a:cxn ang="0">
                  <a:pos x="T0" y="T1"/>
                </a:cxn>
                <a:cxn ang="0">
                  <a:pos x="T2" y="T3"/>
                </a:cxn>
                <a:cxn ang="0">
                  <a:pos x="T4" y="T5"/>
                </a:cxn>
                <a:cxn ang="0">
                  <a:pos x="T6" y="T7"/>
                </a:cxn>
                <a:cxn ang="0">
                  <a:pos x="T8" y="T9"/>
                </a:cxn>
              </a:cxnLst>
              <a:rect l="0" t="0" r="r" b="b"/>
              <a:pathLst>
                <a:path w="14" h="18">
                  <a:moveTo>
                    <a:pt x="13" y="8"/>
                  </a:moveTo>
                  <a:cubicBezTo>
                    <a:pt x="14" y="13"/>
                    <a:pt x="11" y="17"/>
                    <a:pt x="8" y="18"/>
                  </a:cubicBezTo>
                  <a:cubicBezTo>
                    <a:pt x="4" y="18"/>
                    <a:pt x="1" y="15"/>
                    <a:pt x="0" y="10"/>
                  </a:cubicBezTo>
                  <a:cubicBezTo>
                    <a:pt x="0" y="5"/>
                    <a:pt x="2" y="1"/>
                    <a:pt x="5" y="0"/>
                  </a:cubicBezTo>
                  <a:cubicBezTo>
                    <a:pt x="9" y="0"/>
                    <a:pt x="12" y="3"/>
                    <a:pt x="13" y="8"/>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iślíḑê">
              <a:extLst>
                <a:ext uri="{FF2B5EF4-FFF2-40B4-BE49-F238E27FC236}">
                  <a16:creationId xmlns:a16="http://schemas.microsoft.com/office/drawing/2014/main" id="{ACE5F0CC-A2EE-4777-90C2-F068228C4E99}"/>
                </a:ext>
              </a:extLst>
            </p:cNvPr>
            <p:cNvSpPr/>
            <p:nvPr/>
          </p:nvSpPr>
          <p:spPr bwMode="auto">
            <a:xfrm>
              <a:off x="4786314" y="5162550"/>
              <a:ext cx="46038" cy="58738"/>
            </a:xfrm>
            <a:custGeom>
              <a:avLst/>
              <a:gdLst>
                <a:gd name="T0" fmla="*/ 13 w 14"/>
                <a:gd name="T1" fmla="*/ 8 h 18"/>
                <a:gd name="T2" fmla="*/ 8 w 14"/>
                <a:gd name="T3" fmla="*/ 17 h 18"/>
                <a:gd name="T4" fmla="*/ 0 w 14"/>
                <a:gd name="T5" fmla="*/ 10 h 18"/>
                <a:gd name="T6" fmla="*/ 5 w 14"/>
                <a:gd name="T7" fmla="*/ 0 h 18"/>
                <a:gd name="T8" fmla="*/ 13 w 14"/>
                <a:gd name="T9" fmla="*/ 8 h 18"/>
              </a:gdLst>
              <a:ahLst/>
              <a:cxnLst>
                <a:cxn ang="0">
                  <a:pos x="T0" y="T1"/>
                </a:cxn>
                <a:cxn ang="0">
                  <a:pos x="T2" y="T3"/>
                </a:cxn>
                <a:cxn ang="0">
                  <a:pos x="T4" y="T5"/>
                </a:cxn>
                <a:cxn ang="0">
                  <a:pos x="T6" y="T7"/>
                </a:cxn>
                <a:cxn ang="0">
                  <a:pos x="T8" y="T9"/>
                </a:cxn>
              </a:cxnLst>
              <a:rect l="0" t="0" r="r" b="b"/>
              <a:pathLst>
                <a:path w="14" h="18">
                  <a:moveTo>
                    <a:pt x="13" y="8"/>
                  </a:moveTo>
                  <a:cubicBezTo>
                    <a:pt x="14" y="13"/>
                    <a:pt x="11" y="17"/>
                    <a:pt x="8" y="17"/>
                  </a:cubicBezTo>
                  <a:cubicBezTo>
                    <a:pt x="4" y="18"/>
                    <a:pt x="1" y="15"/>
                    <a:pt x="0" y="10"/>
                  </a:cubicBezTo>
                  <a:cubicBezTo>
                    <a:pt x="0" y="5"/>
                    <a:pt x="2" y="1"/>
                    <a:pt x="5" y="0"/>
                  </a:cubicBezTo>
                  <a:cubicBezTo>
                    <a:pt x="9" y="0"/>
                    <a:pt x="12" y="3"/>
                    <a:pt x="13" y="8"/>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ïṩļïḋè">
              <a:extLst>
                <a:ext uri="{FF2B5EF4-FFF2-40B4-BE49-F238E27FC236}">
                  <a16:creationId xmlns:a16="http://schemas.microsoft.com/office/drawing/2014/main" id="{7A07C7E1-61F2-43EF-B096-4489D872E751}"/>
                </a:ext>
              </a:extLst>
            </p:cNvPr>
            <p:cNvSpPr/>
            <p:nvPr/>
          </p:nvSpPr>
          <p:spPr bwMode="auto">
            <a:xfrm>
              <a:off x="4835526" y="5187950"/>
              <a:ext cx="46038" cy="60325"/>
            </a:xfrm>
            <a:custGeom>
              <a:avLst/>
              <a:gdLst>
                <a:gd name="T0" fmla="*/ 13 w 14"/>
                <a:gd name="T1" fmla="*/ 9 h 18"/>
                <a:gd name="T2" fmla="*/ 8 w 14"/>
                <a:gd name="T3" fmla="*/ 18 h 18"/>
                <a:gd name="T4" fmla="*/ 0 w 14"/>
                <a:gd name="T5" fmla="*/ 10 h 18"/>
                <a:gd name="T6" fmla="*/ 5 w 14"/>
                <a:gd name="T7" fmla="*/ 1 h 18"/>
                <a:gd name="T8" fmla="*/ 13 w 14"/>
                <a:gd name="T9" fmla="*/ 9 h 18"/>
              </a:gdLst>
              <a:ahLst/>
              <a:cxnLst>
                <a:cxn ang="0">
                  <a:pos x="T0" y="T1"/>
                </a:cxn>
                <a:cxn ang="0">
                  <a:pos x="T2" y="T3"/>
                </a:cxn>
                <a:cxn ang="0">
                  <a:pos x="T4" y="T5"/>
                </a:cxn>
                <a:cxn ang="0">
                  <a:pos x="T6" y="T7"/>
                </a:cxn>
                <a:cxn ang="0">
                  <a:pos x="T8" y="T9"/>
                </a:cxn>
              </a:cxnLst>
              <a:rect l="0" t="0" r="r" b="b"/>
              <a:pathLst>
                <a:path w="14" h="18">
                  <a:moveTo>
                    <a:pt x="13" y="9"/>
                  </a:moveTo>
                  <a:cubicBezTo>
                    <a:pt x="14" y="13"/>
                    <a:pt x="11" y="17"/>
                    <a:pt x="8" y="18"/>
                  </a:cubicBezTo>
                  <a:cubicBezTo>
                    <a:pt x="4" y="18"/>
                    <a:pt x="1" y="15"/>
                    <a:pt x="0" y="10"/>
                  </a:cubicBezTo>
                  <a:cubicBezTo>
                    <a:pt x="0" y="6"/>
                    <a:pt x="2" y="1"/>
                    <a:pt x="5" y="1"/>
                  </a:cubicBezTo>
                  <a:cubicBezTo>
                    <a:pt x="9" y="0"/>
                    <a:pt x="12" y="4"/>
                    <a:pt x="13" y="9"/>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îṥļîḍê">
              <a:extLst>
                <a:ext uri="{FF2B5EF4-FFF2-40B4-BE49-F238E27FC236}">
                  <a16:creationId xmlns:a16="http://schemas.microsoft.com/office/drawing/2014/main" id="{56CF80D2-0A12-44B7-9F8B-04C5CBC1DC98}"/>
                </a:ext>
              </a:extLst>
            </p:cNvPr>
            <p:cNvSpPr/>
            <p:nvPr/>
          </p:nvSpPr>
          <p:spPr bwMode="auto">
            <a:xfrm>
              <a:off x="4022726" y="4740275"/>
              <a:ext cx="17463" cy="23813"/>
            </a:xfrm>
            <a:custGeom>
              <a:avLst/>
              <a:gdLst>
                <a:gd name="T0" fmla="*/ 5 w 5"/>
                <a:gd name="T1" fmla="*/ 3 h 7"/>
                <a:gd name="T2" fmla="*/ 3 w 5"/>
                <a:gd name="T3" fmla="*/ 6 h 7"/>
                <a:gd name="T4" fmla="*/ 1 w 5"/>
                <a:gd name="T5" fmla="*/ 4 h 7"/>
                <a:gd name="T6" fmla="*/ 2 w 5"/>
                <a:gd name="T7" fmla="*/ 1 h 7"/>
                <a:gd name="T8" fmla="*/ 5 w 5"/>
                <a:gd name="T9" fmla="*/ 3 h 7"/>
              </a:gdLst>
              <a:ahLst/>
              <a:cxnLst>
                <a:cxn ang="0">
                  <a:pos x="T0" y="T1"/>
                </a:cxn>
                <a:cxn ang="0">
                  <a:pos x="T2" y="T3"/>
                </a:cxn>
                <a:cxn ang="0">
                  <a:pos x="T4" y="T5"/>
                </a:cxn>
                <a:cxn ang="0">
                  <a:pos x="T6" y="T7"/>
                </a:cxn>
                <a:cxn ang="0">
                  <a:pos x="T8" y="T9"/>
                </a:cxn>
              </a:cxnLst>
              <a:rect l="0" t="0" r="r" b="b"/>
              <a:pathLst>
                <a:path w="5" h="7">
                  <a:moveTo>
                    <a:pt x="5" y="3"/>
                  </a:moveTo>
                  <a:cubicBezTo>
                    <a:pt x="5" y="5"/>
                    <a:pt x="4" y="6"/>
                    <a:pt x="3" y="6"/>
                  </a:cubicBezTo>
                  <a:cubicBezTo>
                    <a:pt x="2" y="7"/>
                    <a:pt x="1" y="5"/>
                    <a:pt x="1" y="4"/>
                  </a:cubicBezTo>
                  <a:cubicBezTo>
                    <a:pt x="0" y="2"/>
                    <a:pt x="1" y="1"/>
                    <a:pt x="2" y="1"/>
                  </a:cubicBezTo>
                  <a:cubicBezTo>
                    <a:pt x="4" y="0"/>
                    <a:pt x="5" y="2"/>
                    <a:pt x="5" y="3"/>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íṣ1ïḋê">
              <a:extLst>
                <a:ext uri="{FF2B5EF4-FFF2-40B4-BE49-F238E27FC236}">
                  <a16:creationId xmlns:a16="http://schemas.microsoft.com/office/drawing/2014/main" id="{AB571B09-6078-4959-A252-014E8DA972A6}"/>
                </a:ext>
              </a:extLst>
            </p:cNvPr>
            <p:cNvSpPr/>
            <p:nvPr/>
          </p:nvSpPr>
          <p:spPr bwMode="auto">
            <a:xfrm>
              <a:off x="4379914" y="4948238"/>
              <a:ext cx="15875" cy="19050"/>
            </a:xfrm>
            <a:custGeom>
              <a:avLst/>
              <a:gdLst>
                <a:gd name="T0" fmla="*/ 5 w 5"/>
                <a:gd name="T1" fmla="*/ 2 h 6"/>
                <a:gd name="T2" fmla="*/ 3 w 5"/>
                <a:gd name="T3" fmla="*/ 6 h 6"/>
                <a:gd name="T4" fmla="*/ 0 w 5"/>
                <a:gd name="T5" fmla="*/ 3 h 6"/>
                <a:gd name="T6" fmla="*/ 2 w 5"/>
                <a:gd name="T7" fmla="*/ 0 h 6"/>
                <a:gd name="T8" fmla="*/ 5 w 5"/>
                <a:gd name="T9" fmla="*/ 2 h 6"/>
              </a:gdLst>
              <a:ahLst/>
              <a:cxnLst>
                <a:cxn ang="0">
                  <a:pos x="T0" y="T1"/>
                </a:cxn>
                <a:cxn ang="0">
                  <a:pos x="T2" y="T3"/>
                </a:cxn>
                <a:cxn ang="0">
                  <a:pos x="T4" y="T5"/>
                </a:cxn>
                <a:cxn ang="0">
                  <a:pos x="T6" y="T7"/>
                </a:cxn>
                <a:cxn ang="0">
                  <a:pos x="T8" y="T9"/>
                </a:cxn>
              </a:cxnLst>
              <a:rect l="0" t="0" r="r" b="b"/>
              <a:pathLst>
                <a:path w="5" h="6">
                  <a:moveTo>
                    <a:pt x="5" y="2"/>
                  </a:moveTo>
                  <a:cubicBezTo>
                    <a:pt x="5" y="4"/>
                    <a:pt x="4" y="5"/>
                    <a:pt x="3" y="6"/>
                  </a:cubicBezTo>
                  <a:cubicBezTo>
                    <a:pt x="2" y="6"/>
                    <a:pt x="0" y="5"/>
                    <a:pt x="0" y="3"/>
                  </a:cubicBezTo>
                  <a:cubicBezTo>
                    <a:pt x="0" y="1"/>
                    <a:pt x="1" y="0"/>
                    <a:pt x="2" y="0"/>
                  </a:cubicBezTo>
                  <a:cubicBezTo>
                    <a:pt x="3" y="0"/>
                    <a:pt x="4" y="1"/>
                    <a:pt x="5" y="2"/>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ïṧļiḋê">
              <a:extLst>
                <a:ext uri="{FF2B5EF4-FFF2-40B4-BE49-F238E27FC236}">
                  <a16:creationId xmlns:a16="http://schemas.microsoft.com/office/drawing/2014/main" id="{C78F8CA3-967B-47DE-9302-92B5FAF05373}"/>
                </a:ext>
              </a:extLst>
            </p:cNvPr>
            <p:cNvSpPr/>
            <p:nvPr/>
          </p:nvSpPr>
          <p:spPr bwMode="auto">
            <a:xfrm>
              <a:off x="4052889" y="4746625"/>
              <a:ext cx="309563" cy="211138"/>
            </a:xfrm>
            <a:custGeom>
              <a:avLst/>
              <a:gdLst>
                <a:gd name="T0" fmla="*/ 87 w 94"/>
                <a:gd name="T1" fmla="*/ 62 h 64"/>
                <a:gd name="T2" fmla="*/ 3 w 94"/>
                <a:gd name="T3" fmla="*/ 14 h 64"/>
                <a:gd name="T4" fmla="*/ 0 w 94"/>
                <a:gd name="T5" fmla="*/ 7 h 64"/>
                <a:gd name="T6" fmla="*/ 9 w 94"/>
                <a:gd name="T7" fmla="*/ 2 h 64"/>
                <a:gd name="T8" fmla="*/ 88 w 94"/>
                <a:gd name="T9" fmla="*/ 48 h 64"/>
                <a:gd name="T10" fmla="*/ 94 w 94"/>
                <a:gd name="T11" fmla="*/ 58 h 64"/>
                <a:gd name="T12" fmla="*/ 87 w 94"/>
                <a:gd name="T13" fmla="*/ 62 h 64"/>
              </a:gdLst>
              <a:ahLst/>
              <a:cxnLst>
                <a:cxn ang="0">
                  <a:pos x="T0" y="T1"/>
                </a:cxn>
                <a:cxn ang="0">
                  <a:pos x="T2" y="T3"/>
                </a:cxn>
                <a:cxn ang="0">
                  <a:pos x="T4" y="T5"/>
                </a:cxn>
                <a:cxn ang="0">
                  <a:pos x="T6" y="T7"/>
                </a:cxn>
                <a:cxn ang="0">
                  <a:pos x="T8" y="T9"/>
                </a:cxn>
                <a:cxn ang="0">
                  <a:pos x="T10" y="T11"/>
                </a:cxn>
                <a:cxn ang="0">
                  <a:pos x="T12" y="T13"/>
                </a:cxn>
              </a:cxnLst>
              <a:rect l="0" t="0" r="r" b="b"/>
              <a:pathLst>
                <a:path w="94" h="64">
                  <a:moveTo>
                    <a:pt x="87" y="62"/>
                  </a:moveTo>
                  <a:cubicBezTo>
                    <a:pt x="3" y="14"/>
                    <a:pt x="3" y="14"/>
                    <a:pt x="3" y="14"/>
                  </a:cubicBezTo>
                  <a:cubicBezTo>
                    <a:pt x="1" y="13"/>
                    <a:pt x="0" y="10"/>
                    <a:pt x="0" y="7"/>
                  </a:cubicBezTo>
                  <a:cubicBezTo>
                    <a:pt x="0" y="3"/>
                    <a:pt x="5" y="0"/>
                    <a:pt x="9" y="2"/>
                  </a:cubicBezTo>
                  <a:cubicBezTo>
                    <a:pt x="88" y="48"/>
                    <a:pt x="88" y="48"/>
                    <a:pt x="88" y="48"/>
                  </a:cubicBezTo>
                  <a:cubicBezTo>
                    <a:pt x="92" y="50"/>
                    <a:pt x="94" y="54"/>
                    <a:pt x="94" y="58"/>
                  </a:cubicBezTo>
                  <a:cubicBezTo>
                    <a:pt x="94" y="62"/>
                    <a:pt x="90" y="64"/>
                    <a:pt x="87" y="62"/>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îṩľiḓé">
              <a:extLst>
                <a:ext uri="{FF2B5EF4-FFF2-40B4-BE49-F238E27FC236}">
                  <a16:creationId xmlns:a16="http://schemas.microsoft.com/office/drawing/2014/main" id="{CCB53F8B-BC4F-4920-8596-FE5A835DDE0B}"/>
                </a:ext>
              </a:extLst>
            </p:cNvPr>
            <p:cNvSpPr/>
            <p:nvPr/>
          </p:nvSpPr>
          <p:spPr bwMode="auto">
            <a:xfrm>
              <a:off x="7288214" y="4140200"/>
              <a:ext cx="31750" cy="39688"/>
            </a:xfrm>
            <a:custGeom>
              <a:avLst/>
              <a:gdLst>
                <a:gd name="T0" fmla="*/ 9 w 10"/>
                <a:gd name="T1" fmla="*/ 7 h 12"/>
                <a:gd name="T2" fmla="*/ 4 w 10"/>
                <a:gd name="T3" fmla="*/ 12 h 12"/>
                <a:gd name="T4" fmla="*/ 0 w 10"/>
                <a:gd name="T5" fmla="*/ 5 h 12"/>
                <a:gd name="T6" fmla="*/ 6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9" y="10"/>
                    <a:pt x="6" y="12"/>
                    <a:pt x="4" y="12"/>
                  </a:cubicBezTo>
                  <a:cubicBezTo>
                    <a:pt x="1" y="11"/>
                    <a:pt x="0" y="8"/>
                    <a:pt x="0" y="5"/>
                  </a:cubicBezTo>
                  <a:cubicBezTo>
                    <a:pt x="1" y="2"/>
                    <a:pt x="3" y="0"/>
                    <a:pt x="6" y="0"/>
                  </a:cubicBezTo>
                  <a:cubicBezTo>
                    <a:pt x="8" y="0"/>
                    <a:pt x="10" y="3"/>
                    <a:pt x="9" y="7"/>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iṧ1ïḑè">
              <a:extLst>
                <a:ext uri="{FF2B5EF4-FFF2-40B4-BE49-F238E27FC236}">
                  <a16:creationId xmlns:a16="http://schemas.microsoft.com/office/drawing/2014/main" id="{104A6F41-057A-47AE-9928-EDA5CC50BC40}"/>
                </a:ext>
              </a:extLst>
            </p:cNvPr>
            <p:cNvSpPr/>
            <p:nvPr/>
          </p:nvSpPr>
          <p:spPr bwMode="auto">
            <a:xfrm>
              <a:off x="7970839" y="3603625"/>
              <a:ext cx="241300" cy="174625"/>
            </a:xfrm>
            <a:custGeom>
              <a:avLst/>
              <a:gdLst>
                <a:gd name="T0" fmla="*/ 65 w 73"/>
                <a:gd name="T1" fmla="*/ 19 h 53"/>
                <a:gd name="T2" fmla="*/ 8 w 73"/>
                <a:gd name="T3" fmla="*/ 51 h 53"/>
                <a:gd name="T4" fmla="*/ 0 w 73"/>
                <a:gd name="T5" fmla="*/ 46 h 53"/>
                <a:gd name="T6" fmla="*/ 6 w 73"/>
                <a:gd name="T7" fmla="*/ 36 h 53"/>
                <a:gd name="T8" fmla="*/ 66 w 73"/>
                <a:gd name="T9" fmla="*/ 2 h 53"/>
                <a:gd name="T10" fmla="*/ 73 w 73"/>
                <a:gd name="T11" fmla="*/ 6 h 53"/>
                <a:gd name="T12" fmla="*/ 65 w 73"/>
                <a:gd name="T13" fmla="*/ 19 h 53"/>
              </a:gdLst>
              <a:ahLst/>
              <a:cxnLst>
                <a:cxn ang="0">
                  <a:pos x="T0" y="T1"/>
                </a:cxn>
                <a:cxn ang="0">
                  <a:pos x="T2" y="T3"/>
                </a:cxn>
                <a:cxn ang="0">
                  <a:pos x="T4" y="T5"/>
                </a:cxn>
                <a:cxn ang="0">
                  <a:pos x="T6" y="T7"/>
                </a:cxn>
                <a:cxn ang="0">
                  <a:pos x="T8" y="T9"/>
                </a:cxn>
                <a:cxn ang="0">
                  <a:pos x="T10" y="T11"/>
                </a:cxn>
                <a:cxn ang="0">
                  <a:pos x="T12" y="T13"/>
                </a:cxn>
              </a:cxnLst>
              <a:rect l="0" t="0" r="r" b="b"/>
              <a:pathLst>
                <a:path w="73" h="53">
                  <a:moveTo>
                    <a:pt x="65" y="19"/>
                  </a:moveTo>
                  <a:cubicBezTo>
                    <a:pt x="8" y="51"/>
                    <a:pt x="8" y="51"/>
                    <a:pt x="8" y="51"/>
                  </a:cubicBezTo>
                  <a:cubicBezTo>
                    <a:pt x="5" y="53"/>
                    <a:pt x="0" y="51"/>
                    <a:pt x="0" y="46"/>
                  </a:cubicBezTo>
                  <a:cubicBezTo>
                    <a:pt x="0" y="42"/>
                    <a:pt x="3" y="38"/>
                    <a:pt x="6" y="36"/>
                  </a:cubicBezTo>
                  <a:cubicBezTo>
                    <a:pt x="66" y="2"/>
                    <a:pt x="66" y="2"/>
                    <a:pt x="66" y="2"/>
                  </a:cubicBezTo>
                  <a:cubicBezTo>
                    <a:pt x="69" y="0"/>
                    <a:pt x="73" y="2"/>
                    <a:pt x="73" y="6"/>
                  </a:cubicBezTo>
                  <a:cubicBezTo>
                    <a:pt x="73" y="11"/>
                    <a:pt x="70" y="16"/>
                    <a:pt x="65" y="19"/>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ïšlîdé">
              <a:extLst>
                <a:ext uri="{FF2B5EF4-FFF2-40B4-BE49-F238E27FC236}">
                  <a16:creationId xmlns:a16="http://schemas.microsoft.com/office/drawing/2014/main" id="{89145F1E-ABEB-441B-81A0-FDF1F0BCD320}"/>
                </a:ext>
              </a:extLst>
            </p:cNvPr>
            <p:cNvSpPr/>
            <p:nvPr/>
          </p:nvSpPr>
          <p:spPr bwMode="auto">
            <a:xfrm>
              <a:off x="7977189" y="3609975"/>
              <a:ext cx="241300" cy="174625"/>
            </a:xfrm>
            <a:custGeom>
              <a:avLst/>
              <a:gdLst>
                <a:gd name="T0" fmla="*/ 65 w 73"/>
                <a:gd name="T1" fmla="*/ 19 h 53"/>
                <a:gd name="T2" fmla="*/ 8 w 73"/>
                <a:gd name="T3" fmla="*/ 51 h 53"/>
                <a:gd name="T4" fmla="*/ 0 w 73"/>
                <a:gd name="T5" fmla="*/ 46 h 53"/>
                <a:gd name="T6" fmla="*/ 6 w 73"/>
                <a:gd name="T7" fmla="*/ 36 h 53"/>
                <a:gd name="T8" fmla="*/ 66 w 73"/>
                <a:gd name="T9" fmla="*/ 2 h 53"/>
                <a:gd name="T10" fmla="*/ 73 w 73"/>
                <a:gd name="T11" fmla="*/ 5 h 53"/>
                <a:gd name="T12" fmla="*/ 65 w 73"/>
                <a:gd name="T13" fmla="*/ 19 h 53"/>
              </a:gdLst>
              <a:ahLst/>
              <a:cxnLst>
                <a:cxn ang="0">
                  <a:pos x="T0" y="T1"/>
                </a:cxn>
                <a:cxn ang="0">
                  <a:pos x="T2" y="T3"/>
                </a:cxn>
                <a:cxn ang="0">
                  <a:pos x="T4" y="T5"/>
                </a:cxn>
                <a:cxn ang="0">
                  <a:pos x="T6" y="T7"/>
                </a:cxn>
                <a:cxn ang="0">
                  <a:pos x="T8" y="T9"/>
                </a:cxn>
                <a:cxn ang="0">
                  <a:pos x="T10" y="T11"/>
                </a:cxn>
                <a:cxn ang="0">
                  <a:pos x="T12" y="T13"/>
                </a:cxn>
              </a:cxnLst>
              <a:rect l="0" t="0" r="r" b="b"/>
              <a:pathLst>
                <a:path w="73" h="53">
                  <a:moveTo>
                    <a:pt x="65" y="19"/>
                  </a:moveTo>
                  <a:cubicBezTo>
                    <a:pt x="8" y="51"/>
                    <a:pt x="8" y="51"/>
                    <a:pt x="8" y="51"/>
                  </a:cubicBezTo>
                  <a:cubicBezTo>
                    <a:pt x="4" y="53"/>
                    <a:pt x="0" y="50"/>
                    <a:pt x="0" y="46"/>
                  </a:cubicBezTo>
                  <a:cubicBezTo>
                    <a:pt x="0" y="42"/>
                    <a:pt x="2" y="38"/>
                    <a:pt x="6" y="36"/>
                  </a:cubicBezTo>
                  <a:cubicBezTo>
                    <a:pt x="66" y="2"/>
                    <a:pt x="66" y="2"/>
                    <a:pt x="66" y="2"/>
                  </a:cubicBezTo>
                  <a:cubicBezTo>
                    <a:pt x="69" y="0"/>
                    <a:pt x="73" y="2"/>
                    <a:pt x="73" y="5"/>
                  </a:cubicBezTo>
                  <a:cubicBezTo>
                    <a:pt x="73" y="11"/>
                    <a:pt x="70" y="16"/>
                    <a:pt x="65" y="19"/>
                  </a:cubicBezTo>
                  <a:close/>
                </a:path>
              </a:pathLst>
            </a:custGeom>
            <a:solidFill>
              <a:srgbClr val="9C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ïṣľiḑé">
              <a:extLst>
                <a:ext uri="{FF2B5EF4-FFF2-40B4-BE49-F238E27FC236}">
                  <a16:creationId xmlns:a16="http://schemas.microsoft.com/office/drawing/2014/main" id="{0572A5CE-45F0-4C5B-A729-A76B313CD216}"/>
                </a:ext>
              </a:extLst>
            </p:cNvPr>
            <p:cNvSpPr/>
            <p:nvPr/>
          </p:nvSpPr>
          <p:spPr bwMode="auto">
            <a:xfrm>
              <a:off x="7977189" y="3609975"/>
              <a:ext cx="241300" cy="174625"/>
            </a:xfrm>
            <a:custGeom>
              <a:avLst/>
              <a:gdLst>
                <a:gd name="T0" fmla="*/ 65 w 73"/>
                <a:gd name="T1" fmla="*/ 19 h 53"/>
                <a:gd name="T2" fmla="*/ 8 w 73"/>
                <a:gd name="T3" fmla="*/ 51 h 53"/>
                <a:gd name="T4" fmla="*/ 0 w 73"/>
                <a:gd name="T5" fmla="*/ 46 h 53"/>
                <a:gd name="T6" fmla="*/ 6 w 73"/>
                <a:gd name="T7" fmla="*/ 36 h 53"/>
                <a:gd name="T8" fmla="*/ 66 w 73"/>
                <a:gd name="T9" fmla="*/ 2 h 53"/>
                <a:gd name="T10" fmla="*/ 73 w 73"/>
                <a:gd name="T11" fmla="*/ 5 h 53"/>
                <a:gd name="T12" fmla="*/ 65 w 73"/>
                <a:gd name="T13" fmla="*/ 19 h 53"/>
              </a:gdLst>
              <a:ahLst/>
              <a:cxnLst>
                <a:cxn ang="0">
                  <a:pos x="T0" y="T1"/>
                </a:cxn>
                <a:cxn ang="0">
                  <a:pos x="T2" y="T3"/>
                </a:cxn>
                <a:cxn ang="0">
                  <a:pos x="T4" y="T5"/>
                </a:cxn>
                <a:cxn ang="0">
                  <a:pos x="T6" y="T7"/>
                </a:cxn>
                <a:cxn ang="0">
                  <a:pos x="T8" y="T9"/>
                </a:cxn>
                <a:cxn ang="0">
                  <a:pos x="T10" y="T11"/>
                </a:cxn>
                <a:cxn ang="0">
                  <a:pos x="T12" y="T13"/>
                </a:cxn>
              </a:cxnLst>
              <a:rect l="0" t="0" r="r" b="b"/>
              <a:pathLst>
                <a:path w="73" h="53">
                  <a:moveTo>
                    <a:pt x="65" y="19"/>
                  </a:moveTo>
                  <a:cubicBezTo>
                    <a:pt x="8" y="51"/>
                    <a:pt x="8" y="51"/>
                    <a:pt x="8" y="51"/>
                  </a:cubicBezTo>
                  <a:cubicBezTo>
                    <a:pt x="4" y="53"/>
                    <a:pt x="0" y="50"/>
                    <a:pt x="0" y="46"/>
                  </a:cubicBezTo>
                  <a:cubicBezTo>
                    <a:pt x="0" y="42"/>
                    <a:pt x="2" y="38"/>
                    <a:pt x="6" y="36"/>
                  </a:cubicBezTo>
                  <a:cubicBezTo>
                    <a:pt x="66" y="2"/>
                    <a:pt x="66" y="2"/>
                    <a:pt x="66" y="2"/>
                  </a:cubicBezTo>
                  <a:cubicBezTo>
                    <a:pt x="69" y="0"/>
                    <a:pt x="73" y="2"/>
                    <a:pt x="73" y="5"/>
                  </a:cubicBezTo>
                  <a:cubicBezTo>
                    <a:pt x="73" y="11"/>
                    <a:pt x="70" y="16"/>
                    <a:pt x="65" y="19"/>
                  </a:cubicBezTo>
                  <a:close/>
                </a:path>
              </a:pathLst>
            </a:custGeom>
            <a:solidFill>
              <a:srgbClr val="9C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sḻíḑê">
              <a:extLst>
                <a:ext uri="{FF2B5EF4-FFF2-40B4-BE49-F238E27FC236}">
                  <a16:creationId xmlns:a16="http://schemas.microsoft.com/office/drawing/2014/main" id="{D8B92919-F22E-432F-A361-3BAB92309565}"/>
                </a:ext>
              </a:extLst>
            </p:cNvPr>
            <p:cNvSpPr/>
            <p:nvPr/>
          </p:nvSpPr>
          <p:spPr bwMode="auto">
            <a:xfrm>
              <a:off x="4217989" y="2411413"/>
              <a:ext cx="3459163" cy="1989138"/>
            </a:xfrm>
            <a:custGeom>
              <a:avLst/>
              <a:gdLst>
                <a:gd name="T0" fmla="*/ 2179 w 2179"/>
                <a:gd name="T1" fmla="*/ 498 h 1253"/>
                <a:gd name="T2" fmla="*/ 1312 w 2179"/>
                <a:gd name="T3" fmla="*/ 0 h 1253"/>
                <a:gd name="T4" fmla="*/ 0 w 2179"/>
                <a:gd name="T5" fmla="*/ 755 h 1253"/>
                <a:gd name="T6" fmla="*/ 869 w 2179"/>
                <a:gd name="T7" fmla="*/ 1253 h 1253"/>
                <a:gd name="T8" fmla="*/ 2179 w 2179"/>
                <a:gd name="T9" fmla="*/ 498 h 1253"/>
              </a:gdLst>
              <a:ahLst/>
              <a:cxnLst>
                <a:cxn ang="0">
                  <a:pos x="T0" y="T1"/>
                </a:cxn>
                <a:cxn ang="0">
                  <a:pos x="T2" y="T3"/>
                </a:cxn>
                <a:cxn ang="0">
                  <a:pos x="T4" y="T5"/>
                </a:cxn>
                <a:cxn ang="0">
                  <a:pos x="T6" y="T7"/>
                </a:cxn>
                <a:cxn ang="0">
                  <a:pos x="T8" y="T9"/>
                </a:cxn>
              </a:cxnLst>
              <a:rect l="0" t="0" r="r" b="b"/>
              <a:pathLst>
                <a:path w="2179" h="1253">
                  <a:moveTo>
                    <a:pt x="2179" y="498"/>
                  </a:moveTo>
                  <a:lnTo>
                    <a:pt x="1312" y="0"/>
                  </a:lnTo>
                  <a:lnTo>
                    <a:pt x="0" y="755"/>
                  </a:lnTo>
                  <a:lnTo>
                    <a:pt x="869" y="1253"/>
                  </a:lnTo>
                  <a:lnTo>
                    <a:pt x="2179" y="498"/>
                  </a:lnTo>
                  <a:close/>
                </a:path>
              </a:pathLst>
            </a:custGeom>
            <a:solidFill>
              <a:srgbClr val="F986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iṧ1îḋé">
              <a:extLst>
                <a:ext uri="{FF2B5EF4-FFF2-40B4-BE49-F238E27FC236}">
                  <a16:creationId xmlns:a16="http://schemas.microsoft.com/office/drawing/2014/main" id="{03AC8914-14E3-4FDC-9D22-024CA5C83C5F}"/>
                </a:ext>
              </a:extLst>
            </p:cNvPr>
            <p:cNvSpPr/>
            <p:nvPr/>
          </p:nvSpPr>
          <p:spPr bwMode="auto">
            <a:xfrm>
              <a:off x="4217989" y="2411413"/>
              <a:ext cx="3459163" cy="1989138"/>
            </a:xfrm>
            <a:custGeom>
              <a:avLst/>
              <a:gdLst>
                <a:gd name="T0" fmla="*/ 2179 w 2179"/>
                <a:gd name="T1" fmla="*/ 498 h 1253"/>
                <a:gd name="T2" fmla="*/ 1312 w 2179"/>
                <a:gd name="T3" fmla="*/ 0 h 1253"/>
                <a:gd name="T4" fmla="*/ 0 w 2179"/>
                <a:gd name="T5" fmla="*/ 755 h 1253"/>
                <a:gd name="T6" fmla="*/ 869 w 2179"/>
                <a:gd name="T7" fmla="*/ 1253 h 1253"/>
                <a:gd name="T8" fmla="*/ 2179 w 2179"/>
                <a:gd name="T9" fmla="*/ 498 h 1253"/>
              </a:gdLst>
              <a:ahLst/>
              <a:cxnLst>
                <a:cxn ang="0">
                  <a:pos x="T0" y="T1"/>
                </a:cxn>
                <a:cxn ang="0">
                  <a:pos x="T2" y="T3"/>
                </a:cxn>
                <a:cxn ang="0">
                  <a:pos x="T4" y="T5"/>
                </a:cxn>
                <a:cxn ang="0">
                  <a:pos x="T6" y="T7"/>
                </a:cxn>
                <a:cxn ang="0">
                  <a:pos x="T8" y="T9"/>
                </a:cxn>
              </a:cxnLst>
              <a:rect l="0" t="0" r="r" b="b"/>
              <a:pathLst>
                <a:path w="2179" h="1253">
                  <a:moveTo>
                    <a:pt x="2179" y="498"/>
                  </a:moveTo>
                  <a:lnTo>
                    <a:pt x="1312" y="0"/>
                  </a:lnTo>
                  <a:lnTo>
                    <a:pt x="0" y="755"/>
                  </a:lnTo>
                  <a:lnTo>
                    <a:pt x="869" y="1253"/>
                  </a:lnTo>
                  <a:lnTo>
                    <a:pt x="2179" y="4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ṥḷïḍé">
              <a:extLst>
                <a:ext uri="{FF2B5EF4-FFF2-40B4-BE49-F238E27FC236}">
                  <a16:creationId xmlns:a16="http://schemas.microsoft.com/office/drawing/2014/main" id="{84C566EB-6DD6-400D-B752-D027397F9EC4}"/>
                </a:ext>
              </a:extLst>
            </p:cNvPr>
            <p:cNvSpPr/>
            <p:nvPr/>
          </p:nvSpPr>
          <p:spPr bwMode="auto">
            <a:xfrm>
              <a:off x="4217989" y="2360613"/>
              <a:ext cx="2082800" cy="1249363"/>
            </a:xfrm>
            <a:custGeom>
              <a:avLst/>
              <a:gdLst>
                <a:gd name="T0" fmla="*/ 1312 w 1312"/>
                <a:gd name="T1" fmla="*/ 29 h 787"/>
                <a:gd name="T2" fmla="*/ 0 w 1312"/>
                <a:gd name="T3" fmla="*/ 787 h 787"/>
                <a:gd name="T4" fmla="*/ 0 w 1312"/>
                <a:gd name="T5" fmla="*/ 756 h 787"/>
                <a:gd name="T6" fmla="*/ 1312 w 1312"/>
                <a:gd name="T7" fmla="*/ 0 h 787"/>
                <a:gd name="T8" fmla="*/ 1312 w 1312"/>
                <a:gd name="T9" fmla="*/ 29 h 787"/>
              </a:gdLst>
              <a:ahLst/>
              <a:cxnLst>
                <a:cxn ang="0">
                  <a:pos x="T0" y="T1"/>
                </a:cxn>
                <a:cxn ang="0">
                  <a:pos x="T2" y="T3"/>
                </a:cxn>
                <a:cxn ang="0">
                  <a:pos x="T4" y="T5"/>
                </a:cxn>
                <a:cxn ang="0">
                  <a:pos x="T6" y="T7"/>
                </a:cxn>
                <a:cxn ang="0">
                  <a:pos x="T8" y="T9"/>
                </a:cxn>
              </a:cxnLst>
              <a:rect l="0" t="0" r="r" b="b"/>
              <a:pathLst>
                <a:path w="1312" h="787">
                  <a:moveTo>
                    <a:pt x="1312" y="29"/>
                  </a:moveTo>
                  <a:lnTo>
                    <a:pt x="0" y="787"/>
                  </a:lnTo>
                  <a:lnTo>
                    <a:pt x="0" y="756"/>
                  </a:lnTo>
                  <a:lnTo>
                    <a:pt x="1312" y="0"/>
                  </a:lnTo>
                  <a:lnTo>
                    <a:pt x="1312" y="29"/>
                  </a:lnTo>
                  <a:close/>
                </a:path>
              </a:pathLst>
            </a:custGeom>
            <a:solidFill>
              <a:srgbClr val="D14E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îṥ1îdè">
              <a:extLst>
                <a:ext uri="{FF2B5EF4-FFF2-40B4-BE49-F238E27FC236}">
                  <a16:creationId xmlns:a16="http://schemas.microsoft.com/office/drawing/2014/main" id="{F282FEF4-A30D-418C-B0A2-4D92D1ED20A3}"/>
                </a:ext>
              </a:extLst>
            </p:cNvPr>
            <p:cNvSpPr/>
            <p:nvPr/>
          </p:nvSpPr>
          <p:spPr bwMode="auto">
            <a:xfrm>
              <a:off x="4217989" y="2360613"/>
              <a:ext cx="2082800" cy="1249363"/>
            </a:xfrm>
            <a:custGeom>
              <a:avLst/>
              <a:gdLst>
                <a:gd name="T0" fmla="*/ 1312 w 1312"/>
                <a:gd name="T1" fmla="*/ 29 h 787"/>
                <a:gd name="T2" fmla="*/ 0 w 1312"/>
                <a:gd name="T3" fmla="*/ 787 h 787"/>
                <a:gd name="T4" fmla="*/ 0 w 1312"/>
                <a:gd name="T5" fmla="*/ 756 h 787"/>
                <a:gd name="T6" fmla="*/ 1312 w 1312"/>
                <a:gd name="T7" fmla="*/ 0 h 787"/>
                <a:gd name="T8" fmla="*/ 1312 w 1312"/>
                <a:gd name="T9" fmla="*/ 29 h 787"/>
              </a:gdLst>
              <a:ahLst/>
              <a:cxnLst>
                <a:cxn ang="0">
                  <a:pos x="T0" y="T1"/>
                </a:cxn>
                <a:cxn ang="0">
                  <a:pos x="T2" y="T3"/>
                </a:cxn>
                <a:cxn ang="0">
                  <a:pos x="T4" y="T5"/>
                </a:cxn>
                <a:cxn ang="0">
                  <a:pos x="T6" y="T7"/>
                </a:cxn>
                <a:cxn ang="0">
                  <a:pos x="T8" y="T9"/>
                </a:cxn>
              </a:cxnLst>
              <a:rect l="0" t="0" r="r" b="b"/>
              <a:pathLst>
                <a:path w="1312" h="787">
                  <a:moveTo>
                    <a:pt x="1312" y="29"/>
                  </a:moveTo>
                  <a:lnTo>
                    <a:pt x="0" y="787"/>
                  </a:lnTo>
                  <a:lnTo>
                    <a:pt x="0" y="756"/>
                  </a:lnTo>
                  <a:lnTo>
                    <a:pt x="1312" y="0"/>
                  </a:lnTo>
                  <a:lnTo>
                    <a:pt x="1312" y="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ïśḷiḋé">
              <a:extLst>
                <a:ext uri="{FF2B5EF4-FFF2-40B4-BE49-F238E27FC236}">
                  <a16:creationId xmlns:a16="http://schemas.microsoft.com/office/drawing/2014/main" id="{47297DB0-87F8-48AF-84D1-F7397EB92201}"/>
                </a:ext>
              </a:extLst>
            </p:cNvPr>
            <p:cNvSpPr/>
            <p:nvPr/>
          </p:nvSpPr>
          <p:spPr bwMode="auto">
            <a:xfrm>
              <a:off x="6300789" y="2360613"/>
              <a:ext cx="1588" cy="1588"/>
            </a:xfrm>
            <a:prstGeom prst="rect">
              <a:avLst/>
            </a:prstGeom>
            <a:solidFill>
              <a:srgbClr val="E8A6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8" name="îṩḻïḋé">
              <a:extLst>
                <a:ext uri="{FF2B5EF4-FFF2-40B4-BE49-F238E27FC236}">
                  <a16:creationId xmlns:a16="http://schemas.microsoft.com/office/drawing/2014/main" id="{E474BCBA-FED0-450C-964A-BC9CAE1F5093}"/>
                </a:ext>
              </a:extLst>
            </p:cNvPr>
            <p:cNvSpPr/>
            <p:nvPr/>
          </p:nvSpPr>
          <p:spPr bwMode="auto">
            <a:xfrm>
              <a:off x="6300789" y="23606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îşlíḓê">
              <a:extLst>
                <a:ext uri="{FF2B5EF4-FFF2-40B4-BE49-F238E27FC236}">
                  <a16:creationId xmlns:a16="http://schemas.microsoft.com/office/drawing/2014/main" id="{D2A04DFB-9DEB-4D78-8BFE-F7AEBB9B726B}"/>
                </a:ext>
              </a:extLst>
            </p:cNvPr>
            <p:cNvSpPr/>
            <p:nvPr/>
          </p:nvSpPr>
          <p:spPr bwMode="auto">
            <a:xfrm>
              <a:off x="4260851" y="2360613"/>
              <a:ext cx="2171700" cy="1227138"/>
            </a:xfrm>
            <a:custGeom>
              <a:avLst/>
              <a:gdLst>
                <a:gd name="T0" fmla="*/ 1285 w 1368"/>
                <a:gd name="T1" fmla="*/ 29 h 773"/>
                <a:gd name="T2" fmla="*/ 1285 w 1368"/>
                <a:gd name="T3" fmla="*/ 29 h 773"/>
                <a:gd name="T4" fmla="*/ 0 w 1368"/>
                <a:gd name="T5" fmla="*/ 773 h 773"/>
                <a:gd name="T6" fmla="*/ 0 w 1368"/>
                <a:gd name="T7" fmla="*/ 773 h 773"/>
                <a:gd name="T8" fmla="*/ 1285 w 1368"/>
                <a:gd name="T9" fmla="*/ 32 h 773"/>
                <a:gd name="T10" fmla="*/ 1341 w 1368"/>
                <a:gd name="T11" fmla="*/ 63 h 773"/>
                <a:gd name="T12" fmla="*/ 1343 w 1368"/>
                <a:gd name="T13" fmla="*/ 63 h 773"/>
                <a:gd name="T14" fmla="*/ 1285 w 1368"/>
                <a:gd name="T15" fmla="*/ 29 h 773"/>
                <a:gd name="T16" fmla="*/ 1285 w 1368"/>
                <a:gd name="T17" fmla="*/ 0 h 773"/>
                <a:gd name="T18" fmla="*/ 1285 w 1368"/>
                <a:gd name="T19" fmla="*/ 0 h 773"/>
                <a:gd name="T20" fmla="*/ 1285 w 1368"/>
                <a:gd name="T21" fmla="*/ 0 h 773"/>
                <a:gd name="T22" fmla="*/ 1285 w 1368"/>
                <a:gd name="T23" fmla="*/ 0 h 773"/>
                <a:gd name="T24" fmla="*/ 1368 w 1368"/>
                <a:gd name="T25" fmla="*/ 48 h 773"/>
                <a:gd name="T26" fmla="*/ 1368 w 1368"/>
                <a:gd name="T27" fmla="*/ 48 h 773"/>
                <a:gd name="T28" fmla="*/ 1285 w 1368"/>
                <a:gd name="T2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8" h="773">
                  <a:moveTo>
                    <a:pt x="1285" y="29"/>
                  </a:moveTo>
                  <a:lnTo>
                    <a:pt x="1285" y="29"/>
                  </a:lnTo>
                  <a:lnTo>
                    <a:pt x="0" y="773"/>
                  </a:lnTo>
                  <a:lnTo>
                    <a:pt x="0" y="773"/>
                  </a:lnTo>
                  <a:lnTo>
                    <a:pt x="1285" y="32"/>
                  </a:lnTo>
                  <a:lnTo>
                    <a:pt x="1341" y="63"/>
                  </a:lnTo>
                  <a:lnTo>
                    <a:pt x="1343" y="63"/>
                  </a:lnTo>
                  <a:lnTo>
                    <a:pt x="1285" y="29"/>
                  </a:lnTo>
                  <a:close/>
                  <a:moveTo>
                    <a:pt x="1285" y="0"/>
                  </a:moveTo>
                  <a:lnTo>
                    <a:pt x="1285" y="0"/>
                  </a:lnTo>
                  <a:lnTo>
                    <a:pt x="1285" y="0"/>
                  </a:lnTo>
                  <a:lnTo>
                    <a:pt x="1285" y="0"/>
                  </a:lnTo>
                  <a:lnTo>
                    <a:pt x="1368" y="48"/>
                  </a:lnTo>
                  <a:lnTo>
                    <a:pt x="1368" y="48"/>
                  </a:lnTo>
                  <a:lnTo>
                    <a:pt x="1285" y="0"/>
                  </a:lnTo>
                  <a:close/>
                </a:path>
              </a:pathLst>
            </a:custGeom>
            <a:solidFill>
              <a:srgbClr val="FBA4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í$ḷíḍè">
              <a:extLst>
                <a:ext uri="{FF2B5EF4-FFF2-40B4-BE49-F238E27FC236}">
                  <a16:creationId xmlns:a16="http://schemas.microsoft.com/office/drawing/2014/main" id="{7D48285C-09AD-4825-9D43-D654702E5B0D}"/>
                </a:ext>
              </a:extLst>
            </p:cNvPr>
            <p:cNvSpPr/>
            <p:nvPr/>
          </p:nvSpPr>
          <p:spPr bwMode="auto">
            <a:xfrm>
              <a:off x="4260851" y="2360613"/>
              <a:ext cx="2171700" cy="1227138"/>
            </a:xfrm>
            <a:custGeom>
              <a:avLst/>
              <a:gdLst>
                <a:gd name="T0" fmla="*/ 1285 w 1368"/>
                <a:gd name="T1" fmla="*/ 29 h 773"/>
                <a:gd name="T2" fmla="*/ 1285 w 1368"/>
                <a:gd name="T3" fmla="*/ 29 h 773"/>
                <a:gd name="T4" fmla="*/ 0 w 1368"/>
                <a:gd name="T5" fmla="*/ 773 h 773"/>
                <a:gd name="T6" fmla="*/ 0 w 1368"/>
                <a:gd name="T7" fmla="*/ 773 h 773"/>
                <a:gd name="T8" fmla="*/ 1285 w 1368"/>
                <a:gd name="T9" fmla="*/ 32 h 773"/>
                <a:gd name="T10" fmla="*/ 1341 w 1368"/>
                <a:gd name="T11" fmla="*/ 63 h 773"/>
                <a:gd name="T12" fmla="*/ 1343 w 1368"/>
                <a:gd name="T13" fmla="*/ 63 h 773"/>
                <a:gd name="T14" fmla="*/ 1285 w 1368"/>
                <a:gd name="T15" fmla="*/ 29 h 773"/>
                <a:gd name="T16" fmla="*/ 1285 w 1368"/>
                <a:gd name="T17" fmla="*/ 0 h 773"/>
                <a:gd name="T18" fmla="*/ 1285 w 1368"/>
                <a:gd name="T19" fmla="*/ 0 h 773"/>
                <a:gd name="T20" fmla="*/ 1285 w 1368"/>
                <a:gd name="T21" fmla="*/ 0 h 773"/>
                <a:gd name="T22" fmla="*/ 1285 w 1368"/>
                <a:gd name="T23" fmla="*/ 0 h 773"/>
                <a:gd name="T24" fmla="*/ 1368 w 1368"/>
                <a:gd name="T25" fmla="*/ 48 h 773"/>
                <a:gd name="T26" fmla="*/ 1368 w 1368"/>
                <a:gd name="T27" fmla="*/ 48 h 773"/>
                <a:gd name="T28" fmla="*/ 1285 w 1368"/>
                <a:gd name="T2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8" h="773">
                  <a:moveTo>
                    <a:pt x="1285" y="29"/>
                  </a:moveTo>
                  <a:lnTo>
                    <a:pt x="1285" y="29"/>
                  </a:lnTo>
                  <a:lnTo>
                    <a:pt x="0" y="773"/>
                  </a:lnTo>
                  <a:lnTo>
                    <a:pt x="0" y="773"/>
                  </a:lnTo>
                  <a:lnTo>
                    <a:pt x="1285" y="32"/>
                  </a:lnTo>
                  <a:lnTo>
                    <a:pt x="1341" y="63"/>
                  </a:lnTo>
                  <a:lnTo>
                    <a:pt x="1343" y="63"/>
                  </a:lnTo>
                  <a:lnTo>
                    <a:pt x="1285" y="29"/>
                  </a:lnTo>
                  <a:moveTo>
                    <a:pt x="1285" y="0"/>
                  </a:moveTo>
                  <a:lnTo>
                    <a:pt x="1285" y="0"/>
                  </a:lnTo>
                  <a:lnTo>
                    <a:pt x="1285" y="0"/>
                  </a:lnTo>
                  <a:lnTo>
                    <a:pt x="1285" y="0"/>
                  </a:lnTo>
                  <a:lnTo>
                    <a:pt x="1368" y="48"/>
                  </a:lnTo>
                  <a:lnTo>
                    <a:pt x="1368" y="48"/>
                  </a:lnTo>
                  <a:lnTo>
                    <a:pt x="12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îṧlïḑe">
              <a:extLst>
                <a:ext uri="{FF2B5EF4-FFF2-40B4-BE49-F238E27FC236}">
                  <a16:creationId xmlns:a16="http://schemas.microsoft.com/office/drawing/2014/main" id="{1B45A8C4-7CBC-4252-B4F6-ECBE60CBEE64}"/>
                </a:ext>
              </a:extLst>
            </p:cNvPr>
            <p:cNvSpPr/>
            <p:nvPr/>
          </p:nvSpPr>
          <p:spPr bwMode="auto">
            <a:xfrm>
              <a:off x="6389689" y="2436813"/>
              <a:ext cx="125413" cy="73025"/>
            </a:xfrm>
            <a:custGeom>
              <a:avLst/>
              <a:gdLst>
                <a:gd name="T0" fmla="*/ 2 w 79"/>
                <a:gd name="T1" fmla="*/ 15 h 46"/>
                <a:gd name="T2" fmla="*/ 0 w 79"/>
                <a:gd name="T3" fmla="*/ 15 h 46"/>
                <a:gd name="T4" fmla="*/ 52 w 79"/>
                <a:gd name="T5" fmla="*/ 46 h 46"/>
                <a:gd name="T6" fmla="*/ 54 w 79"/>
                <a:gd name="T7" fmla="*/ 46 h 46"/>
                <a:gd name="T8" fmla="*/ 2 w 79"/>
                <a:gd name="T9" fmla="*/ 15 h 46"/>
                <a:gd name="T10" fmla="*/ 27 w 79"/>
                <a:gd name="T11" fmla="*/ 0 h 46"/>
                <a:gd name="T12" fmla="*/ 27 w 79"/>
                <a:gd name="T13" fmla="*/ 0 h 46"/>
                <a:gd name="T14" fmla="*/ 79 w 79"/>
                <a:gd name="T15" fmla="*/ 31 h 46"/>
                <a:gd name="T16" fmla="*/ 79 w 79"/>
                <a:gd name="T17" fmla="*/ 31 h 46"/>
                <a:gd name="T18" fmla="*/ 27 w 79"/>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46">
                  <a:moveTo>
                    <a:pt x="2" y="15"/>
                  </a:moveTo>
                  <a:lnTo>
                    <a:pt x="0" y="15"/>
                  </a:lnTo>
                  <a:lnTo>
                    <a:pt x="52" y="46"/>
                  </a:lnTo>
                  <a:lnTo>
                    <a:pt x="54" y="46"/>
                  </a:lnTo>
                  <a:lnTo>
                    <a:pt x="2" y="15"/>
                  </a:lnTo>
                  <a:close/>
                  <a:moveTo>
                    <a:pt x="27" y="0"/>
                  </a:moveTo>
                  <a:lnTo>
                    <a:pt x="27" y="0"/>
                  </a:lnTo>
                  <a:lnTo>
                    <a:pt x="79" y="31"/>
                  </a:lnTo>
                  <a:lnTo>
                    <a:pt x="79" y="31"/>
                  </a:lnTo>
                  <a:lnTo>
                    <a:pt x="27" y="0"/>
                  </a:lnTo>
                  <a:close/>
                </a:path>
              </a:pathLst>
            </a:custGeom>
            <a:solidFill>
              <a:srgbClr val="F0A2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îś1îḍè">
              <a:extLst>
                <a:ext uri="{FF2B5EF4-FFF2-40B4-BE49-F238E27FC236}">
                  <a16:creationId xmlns:a16="http://schemas.microsoft.com/office/drawing/2014/main" id="{E42530AD-8DF2-416C-9CD1-7CDF58689E4F}"/>
                </a:ext>
              </a:extLst>
            </p:cNvPr>
            <p:cNvSpPr/>
            <p:nvPr/>
          </p:nvSpPr>
          <p:spPr bwMode="auto">
            <a:xfrm>
              <a:off x="6389689" y="2436813"/>
              <a:ext cx="125413" cy="73025"/>
            </a:xfrm>
            <a:custGeom>
              <a:avLst/>
              <a:gdLst>
                <a:gd name="T0" fmla="*/ 2 w 79"/>
                <a:gd name="T1" fmla="*/ 15 h 46"/>
                <a:gd name="T2" fmla="*/ 0 w 79"/>
                <a:gd name="T3" fmla="*/ 15 h 46"/>
                <a:gd name="T4" fmla="*/ 52 w 79"/>
                <a:gd name="T5" fmla="*/ 46 h 46"/>
                <a:gd name="T6" fmla="*/ 54 w 79"/>
                <a:gd name="T7" fmla="*/ 46 h 46"/>
                <a:gd name="T8" fmla="*/ 2 w 79"/>
                <a:gd name="T9" fmla="*/ 15 h 46"/>
                <a:gd name="T10" fmla="*/ 27 w 79"/>
                <a:gd name="T11" fmla="*/ 0 h 46"/>
                <a:gd name="T12" fmla="*/ 27 w 79"/>
                <a:gd name="T13" fmla="*/ 0 h 46"/>
                <a:gd name="T14" fmla="*/ 79 w 79"/>
                <a:gd name="T15" fmla="*/ 31 h 46"/>
                <a:gd name="T16" fmla="*/ 79 w 79"/>
                <a:gd name="T17" fmla="*/ 31 h 46"/>
                <a:gd name="T18" fmla="*/ 27 w 79"/>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46">
                  <a:moveTo>
                    <a:pt x="2" y="15"/>
                  </a:moveTo>
                  <a:lnTo>
                    <a:pt x="0" y="15"/>
                  </a:lnTo>
                  <a:lnTo>
                    <a:pt x="52" y="46"/>
                  </a:lnTo>
                  <a:lnTo>
                    <a:pt x="54" y="46"/>
                  </a:lnTo>
                  <a:lnTo>
                    <a:pt x="2" y="15"/>
                  </a:lnTo>
                  <a:moveTo>
                    <a:pt x="27" y="0"/>
                  </a:moveTo>
                  <a:lnTo>
                    <a:pt x="27" y="0"/>
                  </a:lnTo>
                  <a:lnTo>
                    <a:pt x="79" y="31"/>
                  </a:lnTo>
                  <a:lnTo>
                    <a:pt x="79" y="31"/>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isľîdé">
              <a:extLst>
                <a:ext uri="{FF2B5EF4-FFF2-40B4-BE49-F238E27FC236}">
                  <a16:creationId xmlns:a16="http://schemas.microsoft.com/office/drawing/2014/main" id="{BC98FC06-376A-4EE6-8E08-012EEB5C6BB4}"/>
                </a:ext>
              </a:extLst>
            </p:cNvPr>
            <p:cNvSpPr/>
            <p:nvPr/>
          </p:nvSpPr>
          <p:spPr bwMode="auto">
            <a:xfrm>
              <a:off x="6472239" y="2486025"/>
              <a:ext cx="1204913" cy="692150"/>
            </a:xfrm>
            <a:custGeom>
              <a:avLst/>
              <a:gdLst>
                <a:gd name="T0" fmla="*/ 2 w 759"/>
                <a:gd name="T1" fmla="*/ 15 h 436"/>
                <a:gd name="T2" fmla="*/ 0 w 759"/>
                <a:gd name="T3" fmla="*/ 15 h 436"/>
                <a:gd name="T4" fmla="*/ 732 w 759"/>
                <a:gd name="T5" fmla="*/ 436 h 436"/>
                <a:gd name="T6" fmla="*/ 732 w 759"/>
                <a:gd name="T7" fmla="*/ 436 h 436"/>
                <a:gd name="T8" fmla="*/ 2 w 759"/>
                <a:gd name="T9" fmla="*/ 15 h 436"/>
                <a:gd name="T10" fmla="*/ 27 w 759"/>
                <a:gd name="T11" fmla="*/ 0 h 436"/>
                <a:gd name="T12" fmla="*/ 27 w 759"/>
                <a:gd name="T13" fmla="*/ 0 h 436"/>
                <a:gd name="T14" fmla="*/ 759 w 759"/>
                <a:gd name="T15" fmla="*/ 422 h 436"/>
                <a:gd name="T16" fmla="*/ 27 w 759"/>
                <a:gd name="T1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436">
                  <a:moveTo>
                    <a:pt x="2" y="15"/>
                  </a:moveTo>
                  <a:lnTo>
                    <a:pt x="0" y="15"/>
                  </a:lnTo>
                  <a:lnTo>
                    <a:pt x="732" y="436"/>
                  </a:lnTo>
                  <a:lnTo>
                    <a:pt x="732" y="436"/>
                  </a:lnTo>
                  <a:lnTo>
                    <a:pt x="2" y="15"/>
                  </a:lnTo>
                  <a:close/>
                  <a:moveTo>
                    <a:pt x="27" y="0"/>
                  </a:moveTo>
                  <a:lnTo>
                    <a:pt x="27" y="0"/>
                  </a:lnTo>
                  <a:lnTo>
                    <a:pt x="759" y="422"/>
                  </a:lnTo>
                  <a:lnTo>
                    <a:pt x="27" y="0"/>
                  </a:lnTo>
                  <a:close/>
                </a:path>
              </a:pathLst>
            </a:custGeom>
            <a:solidFill>
              <a:srgbClr val="E398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liḍé">
              <a:extLst>
                <a:ext uri="{FF2B5EF4-FFF2-40B4-BE49-F238E27FC236}">
                  <a16:creationId xmlns:a16="http://schemas.microsoft.com/office/drawing/2014/main" id="{B7307E9E-4960-4B21-A482-7119A3368ACA}"/>
                </a:ext>
              </a:extLst>
            </p:cNvPr>
            <p:cNvSpPr/>
            <p:nvPr/>
          </p:nvSpPr>
          <p:spPr bwMode="auto">
            <a:xfrm>
              <a:off x="6472239" y="2486025"/>
              <a:ext cx="1204913" cy="692150"/>
            </a:xfrm>
            <a:custGeom>
              <a:avLst/>
              <a:gdLst>
                <a:gd name="T0" fmla="*/ 2 w 759"/>
                <a:gd name="T1" fmla="*/ 15 h 436"/>
                <a:gd name="T2" fmla="*/ 0 w 759"/>
                <a:gd name="T3" fmla="*/ 15 h 436"/>
                <a:gd name="T4" fmla="*/ 732 w 759"/>
                <a:gd name="T5" fmla="*/ 436 h 436"/>
                <a:gd name="T6" fmla="*/ 732 w 759"/>
                <a:gd name="T7" fmla="*/ 436 h 436"/>
                <a:gd name="T8" fmla="*/ 2 w 759"/>
                <a:gd name="T9" fmla="*/ 15 h 436"/>
                <a:gd name="T10" fmla="*/ 27 w 759"/>
                <a:gd name="T11" fmla="*/ 0 h 436"/>
                <a:gd name="T12" fmla="*/ 27 w 759"/>
                <a:gd name="T13" fmla="*/ 0 h 436"/>
                <a:gd name="T14" fmla="*/ 759 w 759"/>
                <a:gd name="T15" fmla="*/ 422 h 436"/>
                <a:gd name="T16" fmla="*/ 27 w 759"/>
                <a:gd name="T1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436">
                  <a:moveTo>
                    <a:pt x="2" y="15"/>
                  </a:moveTo>
                  <a:lnTo>
                    <a:pt x="0" y="15"/>
                  </a:lnTo>
                  <a:lnTo>
                    <a:pt x="732" y="436"/>
                  </a:lnTo>
                  <a:lnTo>
                    <a:pt x="732" y="436"/>
                  </a:lnTo>
                  <a:lnTo>
                    <a:pt x="2" y="15"/>
                  </a:lnTo>
                  <a:moveTo>
                    <a:pt x="27" y="0"/>
                  </a:moveTo>
                  <a:lnTo>
                    <a:pt x="27" y="0"/>
                  </a:lnTo>
                  <a:lnTo>
                    <a:pt x="759" y="422"/>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íśḷiḋê">
              <a:extLst>
                <a:ext uri="{FF2B5EF4-FFF2-40B4-BE49-F238E27FC236}">
                  <a16:creationId xmlns:a16="http://schemas.microsoft.com/office/drawing/2014/main" id="{28A3B079-E584-4393-BB8C-A05181D32040}"/>
                </a:ext>
              </a:extLst>
            </p:cNvPr>
            <p:cNvSpPr/>
            <p:nvPr/>
          </p:nvSpPr>
          <p:spPr bwMode="auto">
            <a:xfrm>
              <a:off x="4260851" y="2411413"/>
              <a:ext cx="3373438" cy="1939925"/>
            </a:xfrm>
            <a:custGeom>
              <a:avLst/>
              <a:gdLst>
                <a:gd name="T0" fmla="*/ 1285 w 2125"/>
                <a:gd name="T1" fmla="*/ 0 h 1222"/>
                <a:gd name="T2" fmla="*/ 0 w 2125"/>
                <a:gd name="T3" fmla="*/ 741 h 1222"/>
                <a:gd name="T4" fmla="*/ 842 w 2125"/>
                <a:gd name="T5" fmla="*/ 1222 h 1222"/>
                <a:gd name="T6" fmla="*/ 2125 w 2125"/>
                <a:gd name="T7" fmla="*/ 483 h 1222"/>
                <a:gd name="T8" fmla="*/ 1393 w 2125"/>
                <a:gd name="T9" fmla="*/ 62 h 1222"/>
                <a:gd name="T10" fmla="*/ 1341 w 2125"/>
                <a:gd name="T11" fmla="*/ 31 h 1222"/>
                <a:gd name="T12" fmla="*/ 1285 w 2125"/>
                <a:gd name="T13" fmla="*/ 0 h 1222"/>
              </a:gdLst>
              <a:ahLst/>
              <a:cxnLst>
                <a:cxn ang="0">
                  <a:pos x="T0" y="T1"/>
                </a:cxn>
                <a:cxn ang="0">
                  <a:pos x="T2" y="T3"/>
                </a:cxn>
                <a:cxn ang="0">
                  <a:pos x="T4" y="T5"/>
                </a:cxn>
                <a:cxn ang="0">
                  <a:pos x="T6" y="T7"/>
                </a:cxn>
                <a:cxn ang="0">
                  <a:pos x="T8" y="T9"/>
                </a:cxn>
                <a:cxn ang="0">
                  <a:pos x="T10" y="T11"/>
                </a:cxn>
                <a:cxn ang="0">
                  <a:pos x="T12" y="T13"/>
                </a:cxn>
              </a:cxnLst>
              <a:rect l="0" t="0" r="r" b="b"/>
              <a:pathLst>
                <a:path w="2125" h="1222">
                  <a:moveTo>
                    <a:pt x="1285" y="0"/>
                  </a:moveTo>
                  <a:lnTo>
                    <a:pt x="0" y="741"/>
                  </a:lnTo>
                  <a:lnTo>
                    <a:pt x="842" y="1222"/>
                  </a:lnTo>
                  <a:lnTo>
                    <a:pt x="2125" y="483"/>
                  </a:lnTo>
                  <a:lnTo>
                    <a:pt x="1393" y="62"/>
                  </a:lnTo>
                  <a:lnTo>
                    <a:pt x="1341" y="31"/>
                  </a:lnTo>
                  <a:lnTo>
                    <a:pt x="1285" y="0"/>
                  </a:lnTo>
                  <a:close/>
                </a:path>
              </a:pathLst>
            </a:custGeom>
            <a:solidFill>
              <a:srgbClr val="F986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îśḷíḍè">
              <a:extLst>
                <a:ext uri="{FF2B5EF4-FFF2-40B4-BE49-F238E27FC236}">
                  <a16:creationId xmlns:a16="http://schemas.microsoft.com/office/drawing/2014/main" id="{E02A4546-E169-43F9-8A03-BE7570726A25}"/>
                </a:ext>
              </a:extLst>
            </p:cNvPr>
            <p:cNvSpPr/>
            <p:nvPr/>
          </p:nvSpPr>
          <p:spPr bwMode="auto">
            <a:xfrm>
              <a:off x="4260851" y="2411413"/>
              <a:ext cx="3373438" cy="1939925"/>
            </a:xfrm>
            <a:custGeom>
              <a:avLst/>
              <a:gdLst>
                <a:gd name="T0" fmla="*/ 1285 w 2125"/>
                <a:gd name="T1" fmla="*/ 0 h 1222"/>
                <a:gd name="T2" fmla="*/ 0 w 2125"/>
                <a:gd name="T3" fmla="*/ 741 h 1222"/>
                <a:gd name="T4" fmla="*/ 842 w 2125"/>
                <a:gd name="T5" fmla="*/ 1222 h 1222"/>
                <a:gd name="T6" fmla="*/ 2125 w 2125"/>
                <a:gd name="T7" fmla="*/ 483 h 1222"/>
                <a:gd name="T8" fmla="*/ 1393 w 2125"/>
                <a:gd name="T9" fmla="*/ 62 h 1222"/>
                <a:gd name="T10" fmla="*/ 1341 w 2125"/>
                <a:gd name="T11" fmla="*/ 31 h 1222"/>
                <a:gd name="T12" fmla="*/ 1285 w 2125"/>
                <a:gd name="T13" fmla="*/ 0 h 1222"/>
              </a:gdLst>
              <a:ahLst/>
              <a:cxnLst>
                <a:cxn ang="0">
                  <a:pos x="T0" y="T1"/>
                </a:cxn>
                <a:cxn ang="0">
                  <a:pos x="T2" y="T3"/>
                </a:cxn>
                <a:cxn ang="0">
                  <a:pos x="T4" y="T5"/>
                </a:cxn>
                <a:cxn ang="0">
                  <a:pos x="T6" y="T7"/>
                </a:cxn>
                <a:cxn ang="0">
                  <a:pos x="T8" y="T9"/>
                </a:cxn>
                <a:cxn ang="0">
                  <a:pos x="T10" y="T11"/>
                </a:cxn>
                <a:cxn ang="0">
                  <a:pos x="T12" y="T13"/>
                </a:cxn>
              </a:cxnLst>
              <a:rect l="0" t="0" r="r" b="b"/>
              <a:pathLst>
                <a:path w="2125" h="1222">
                  <a:moveTo>
                    <a:pt x="1285" y="0"/>
                  </a:moveTo>
                  <a:lnTo>
                    <a:pt x="0" y="741"/>
                  </a:lnTo>
                  <a:lnTo>
                    <a:pt x="842" y="1222"/>
                  </a:lnTo>
                  <a:lnTo>
                    <a:pt x="2125" y="483"/>
                  </a:lnTo>
                  <a:lnTo>
                    <a:pt x="1393" y="62"/>
                  </a:lnTo>
                  <a:lnTo>
                    <a:pt x="1341" y="31"/>
                  </a:lnTo>
                  <a:lnTo>
                    <a:pt x="12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íṧḻïḋê">
              <a:extLst>
                <a:ext uri="{FF2B5EF4-FFF2-40B4-BE49-F238E27FC236}">
                  <a16:creationId xmlns:a16="http://schemas.microsoft.com/office/drawing/2014/main" id="{30907D75-48A6-4111-B17C-1728EA4D70C7}"/>
                </a:ext>
              </a:extLst>
            </p:cNvPr>
            <p:cNvSpPr/>
            <p:nvPr/>
          </p:nvSpPr>
          <p:spPr bwMode="auto">
            <a:xfrm>
              <a:off x="4217989" y="2360613"/>
              <a:ext cx="2082800" cy="1227138"/>
            </a:xfrm>
            <a:custGeom>
              <a:avLst/>
              <a:gdLst>
                <a:gd name="T0" fmla="*/ 1312 w 1312"/>
                <a:gd name="T1" fmla="*/ 0 h 773"/>
                <a:gd name="T2" fmla="*/ 0 w 1312"/>
                <a:gd name="T3" fmla="*/ 756 h 773"/>
                <a:gd name="T4" fmla="*/ 27 w 1312"/>
                <a:gd name="T5" fmla="*/ 773 h 773"/>
                <a:gd name="T6" fmla="*/ 1312 w 1312"/>
                <a:gd name="T7" fmla="*/ 29 h 773"/>
                <a:gd name="T8" fmla="*/ 1312 w 1312"/>
                <a:gd name="T9" fmla="*/ 0 h 773"/>
                <a:gd name="T10" fmla="*/ 1312 w 1312"/>
                <a:gd name="T11" fmla="*/ 0 h 773"/>
                <a:gd name="T12" fmla="*/ 1312 w 1312"/>
                <a:gd name="T13" fmla="*/ 0 h 773"/>
                <a:gd name="T14" fmla="*/ 1312 w 1312"/>
                <a:gd name="T15" fmla="*/ 0 h 773"/>
                <a:gd name="T16" fmla="*/ 1312 w 1312"/>
                <a:gd name="T17"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2" h="773">
                  <a:moveTo>
                    <a:pt x="1312" y="0"/>
                  </a:moveTo>
                  <a:lnTo>
                    <a:pt x="0" y="756"/>
                  </a:lnTo>
                  <a:lnTo>
                    <a:pt x="27" y="773"/>
                  </a:lnTo>
                  <a:lnTo>
                    <a:pt x="1312" y="29"/>
                  </a:lnTo>
                  <a:lnTo>
                    <a:pt x="1312" y="0"/>
                  </a:lnTo>
                  <a:close/>
                  <a:moveTo>
                    <a:pt x="1312" y="0"/>
                  </a:moveTo>
                  <a:lnTo>
                    <a:pt x="1312" y="0"/>
                  </a:lnTo>
                  <a:lnTo>
                    <a:pt x="1312" y="0"/>
                  </a:lnTo>
                  <a:lnTo>
                    <a:pt x="1312" y="0"/>
                  </a:lnTo>
                  <a:close/>
                </a:path>
              </a:pathLst>
            </a:custGeom>
            <a:solidFill>
              <a:srgbClr val="EF78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îšľïḋé">
              <a:extLst>
                <a:ext uri="{FF2B5EF4-FFF2-40B4-BE49-F238E27FC236}">
                  <a16:creationId xmlns:a16="http://schemas.microsoft.com/office/drawing/2014/main" id="{3E3F22B5-7B36-4A3D-A754-71F07F9DDD9C}"/>
                </a:ext>
              </a:extLst>
            </p:cNvPr>
            <p:cNvSpPr/>
            <p:nvPr/>
          </p:nvSpPr>
          <p:spPr bwMode="auto">
            <a:xfrm>
              <a:off x="4217989" y="2360613"/>
              <a:ext cx="2082800" cy="1227138"/>
            </a:xfrm>
            <a:custGeom>
              <a:avLst/>
              <a:gdLst>
                <a:gd name="T0" fmla="*/ 1312 w 1312"/>
                <a:gd name="T1" fmla="*/ 0 h 773"/>
                <a:gd name="T2" fmla="*/ 0 w 1312"/>
                <a:gd name="T3" fmla="*/ 756 h 773"/>
                <a:gd name="T4" fmla="*/ 27 w 1312"/>
                <a:gd name="T5" fmla="*/ 773 h 773"/>
                <a:gd name="T6" fmla="*/ 1312 w 1312"/>
                <a:gd name="T7" fmla="*/ 29 h 773"/>
                <a:gd name="T8" fmla="*/ 1312 w 1312"/>
                <a:gd name="T9" fmla="*/ 0 h 773"/>
                <a:gd name="T10" fmla="*/ 1312 w 1312"/>
                <a:gd name="T11" fmla="*/ 0 h 773"/>
                <a:gd name="T12" fmla="*/ 1312 w 1312"/>
                <a:gd name="T13" fmla="*/ 0 h 773"/>
                <a:gd name="T14" fmla="*/ 1312 w 1312"/>
                <a:gd name="T15" fmla="*/ 0 h 773"/>
                <a:gd name="T16" fmla="*/ 1312 w 1312"/>
                <a:gd name="T17"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2" h="773">
                  <a:moveTo>
                    <a:pt x="1312" y="0"/>
                  </a:moveTo>
                  <a:lnTo>
                    <a:pt x="0" y="756"/>
                  </a:lnTo>
                  <a:lnTo>
                    <a:pt x="27" y="773"/>
                  </a:lnTo>
                  <a:lnTo>
                    <a:pt x="1312" y="29"/>
                  </a:lnTo>
                  <a:lnTo>
                    <a:pt x="1312" y="0"/>
                  </a:lnTo>
                  <a:moveTo>
                    <a:pt x="1312" y="0"/>
                  </a:moveTo>
                  <a:lnTo>
                    <a:pt x="1312" y="0"/>
                  </a:lnTo>
                  <a:lnTo>
                    <a:pt x="1312" y="0"/>
                  </a:lnTo>
                  <a:lnTo>
                    <a:pt x="13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íṧ1iḓe">
              <a:extLst>
                <a:ext uri="{FF2B5EF4-FFF2-40B4-BE49-F238E27FC236}">
                  <a16:creationId xmlns:a16="http://schemas.microsoft.com/office/drawing/2014/main" id="{CE6DE60F-ED06-4CCF-800D-DE833BBCDD75}"/>
                </a:ext>
              </a:extLst>
            </p:cNvPr>
            <p:cNvSpPr/>
            <p:nvPr/>
          </p:nvSpPr>
          <p:spPr bwMode="auto">
            <a:xfrm>
              <a:off x="6300789" y="2360613"/>
              <a:ext cx="131763" cy="100013"/>
            </a:xfrm>
            <a:custGeom>
              <a:avLst/>
              <a:gdLst>
                <a:gd name="T0" fmla="*/ 0 w 83"/>
                <a:gd name="T1" fmla="*/ 0 h 63"/>
                <a:gd name="T2" fmla="*/ 0 w 83"/>
                <a:gd name="T3" fmla="*/ 29 h 63"/>
                <a:gd name="T4" fmla="*/ 58 w 83"/>
                <a:gd name="T5" fmla="*/ 63 h 63"/>
                <a:gd name="T6" fmla="*/ 83 w 83"/>
                <a:gd name="T7" fmla="*/ 48 h 63"/>
                <a:gd name="T8" fmla="*/ 0 w 83"/>
                <a:gd name="T9" fmla="*/ 0 h 63"/>
              </a:gdLst>
              <a:ahLst/>
              <a:cxnLst>
                <a:cxn ang="0">
                  <a:pos x="T0" y="T1"/>
                </a:cxn>
                <a:cxn ang="0">
                  <a:pos x="T2" y="T3"/>
                </a:cxn>
                <a:cxn ang="0">
                  <a:pos x="T4" y="T5"/>
                </a:cxn>
                <a:cxn ang="0">
                  <a:pos x="T6" y="T7"/>
                </a:cxn>
                <a:cxn ang="0">
                  <a:pos x="T8" y="T9"/>
                </a:cxn>
              </a:cxnLst>
              <a:rect l="0" t="0" r="r" b="b"/>
              <a:pathLst>
                <a:path w="83" h="63">
                  <a:moveTo>
                    <a:pt x="0" y="0"/>
                  </a:moveTo>
                  <a:lnTo>
                    <a:pt x="0" y="29"/>
                  </a:lnTo>
                  <a:lnTo>
                    <a:pt x="58" y="63"/>
                  </a:lnTo>
                  <a:lnTo>
                    <a:pt x="83" y="48"/>
                  </a:lnTo>
                  <a:lnTo>
                    <a:pt x="0" y="0"/>
                  </a:lnTo>
                  <a:close/>
                </a:path>
              </a:pathLst>
            </a:custGeom>
            <a:solidFill>
              <a:srgbClr val="F58E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iṩľîḋè">
              <a:extLst>
                <a:ext uri="{FF2B5EF4-FFF2-40B4-BE49-F238E27FC236}">
                  <a16:creationId xmlns:a16="http://schemas.microsoft.com/office/drawing/2014/main" id="{3AF3970F-E739-4C9F-8554-35CFB0BFB9C7}"/>
                </a:ext>
              </a:extLst>
            </p:cNvPr>
            <p:cNvSpPr/>
            <p:nvPr/>
          </p:nvSpPr>
          <p:spPr bwMode="auto">
            <a:xfrm>
              <a:off x="6300789" y="2360613"/>
              <a:ext cx="131763" cy="100013"/>
            </a:xfrm>
            <a:custGeom>
              <a:avLst/>
              <a:gdLst>
                <a:gd name="T0" fmla="*/ 0 w 83"/>
                <a:gd name="T1" fmla="*/ 0 h 63"/>
                <a:gd name="T2" fmla="*/ 0 w 83"/>
                <a:gd name="T3" fmla="*/ 29 h 63"/>
                <a:gd name="T4" fmla="*/ 58 w 83"/>
                <a:gd name="T5" fmla="*/ 63 h 63"/>
                <a:gd name="T6" fmla="*/ 83 w 83"/>
                <a:gd name="T7" fmla="*/ 48 h 63"/>
                <a:gd name="T8" fmla="*/ 0 w 83"/>
                <a:gd name="T9" fmla="*/ 0 h 63"/>
              </a:gdLst>
              <a:ahLst/>
              <a:cxnLst>
                <a:cxn ang="0">
                  <a:pos x="T0" y="T1"/>
                </a:cxn>
                <a:cxn ang="0">
                  <a:pos x="T2" y="T3"/>
                </a:cxn>
                <a:cxn ang="0">
                  <a:pos x="T4" y="T5"/>
                </a:cxn>
                <a:cxn ang="0">
                  <a:pos x="T6" y="T7"/>
                </a:cxn>
                <a:cxn ang="0">
                  <a:pos x="T8" y="T9"/>
                </a:cxn>
              </a:cxnLst>
              <a:rect l="0" t="0" r="r" b="b"/>
              <a:pathLst>
                <a:path w="83" h="63">
                  <a:moveTo>
                    <a:pt x="0" y="0"/>
                  </a:moveTo>
                  <a:lnTo>
                    <a:pt x="0" y="29"/>
                  </a:lnTo>
                  <a:lnTo>
                    <a:pt x="58" y="63"/>
                  </a:lnTo>
                  <a:lnTo>
                    <a:pt x="83" y="4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iṡḻiďe">
              <a:extLst>
                <a:ext uri="{FF2B5EF4-FFF2-40B4-BE49-F238E27FC236}">
                  <a16:creationId xmlns:a16="http://schemas.microsoft.com/office/drawing/2014/main" id="{19A92E56-5E10-442A-B963-C2319105E58C}"/>
                </a:ext>
              </a:extLst>
            </p:cNvPr>
            <p:cNvSpPr/>
            <p:nvPr/>
          </p:nvSpPr>
          <p:spPr bwMode="auto">
            <a:xfrm>
              <a:off x="6392864" y="2436813"/>
              <a:ext cx="122238" cy="73025"/>
            </a:xfrm>
            <a:custGeom>
              <a:avLst/>
              <a:gdLst>
                <a:gd name="T0" fmla="*/ 25 w 77"/>
                <a:gd name="T1" fmla="*/ 0 h 46"/>
                <a:gd name="T2" fmla="*/ 0 w 77"/>
                <a:gd name="T3" fmla="*/ 15 h 46"/>
                <a:gd name="T4" fmla="*/ 52 w 77"/>
                <a:gd name="T5" fmla="*/ 46 h 46"/>
                <a:gd name="T6" fmla="*/ 77 w 77"/>
                <a:gd name="T7" fmla="*/ 31 h 46"/>
                <a:gd name="T8" fmla="*/ 25 w 77"/>
                <a:gd name="T9" fmla="*/ 0 h 46"/>
              </a:gdLst>
              <a:ahLst/>
              <a:cxnLst>
                <a:cxn ang="0">
                  <a:pos x="T0" y="T1"/>
                </a:cxn>
                <a:cxn ang="0">
                  <a:pos x="T2" y="T3"/>
                </a:cxn>
                <a:cxn ang="0">
                  <a:pos x="T4" y="T5"/>
                </a:cxn>
                <a:cxn ang="0">
                  <a:pos x="T6" y="T7"/>
                </a:cxn>
                <a:cxn ang="0">
                  <a:pos x="T8" y="T9"/>
                </a:cxn>
              </a:cxnLst>
              <a:rect l="0" t="0" r="r" b="b"/>
              <a:pathLst>
                <a:path w="77" h="46">
                  <a:moveTo>
                    <a:pt x="25" y="0"/>
                  </a:moveTo>
                  <a:lnTo>
                    <a:pt x="0" y="15"/>
                  </a:lnTo>
                  <a:lnTo>
                    <a:pt x="52" y="46"/>
                  </a:lnTo>
                  <a:lnTo>
                    <a:pt x="77" y="31"/>
                  </a:lnTo>
                  <a:lnTo>
                    <a:pt x="25" y="0"/>
                  </a:lnTo>
                  <a:close/>
                </a:path>
              </a:pathLst>
            </a:custGeom>
            <a:solidFill>
              <a:srgbClr val="F08D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îŝḷïdè">
              <a:extLst>
                <a:ext uri="{FF2B5EF4-FFF2-40B4-BE49-F238E27FC236}">
                  <a16:creationId xmlns:a16="http://schemas.microsoft.com/office/drawing/2014/main" id="{297DE6E6-9DE7-4ADC-AD55-63BA690AA82E}"/>
                </a:ext>
              </a:extLst>
            </p:cNvPr>
            <p:cNvSpPr/>
            <p:nvPr/>
          </p:nvSpPr>
          <p:spPr bwMode="auto">
            <a:xfrm>
              <a:off x="6392864" y="2436813"/>
              <a:ext cx="122238" cy="73025"/>
            </a:xfrm>
            <a:custGeom>
              <a:avLst/>
              <a:gdLst>
                <a:gd name="T0" fmla="*/ 25 w 77"/>
                <a:gd name="T1" fmla="*/ 0 h 46"/>
                <a:gd name="T2" fmla="*/ 0 w 77"/>
                <a:gd name="T3" fmla="*/ 15 h 46"/>
                <a:gd name="T4" fmla="*/ 52 w 77"/>
                <a:gd name="T5" fmla="*/ 46 h 46"/>
                <a:gd name="T6" fmla="*/ 77 w 77"/>
                <a:gd name="T7" fmla="*/ 31 h 46"/>
                <a:gd name="T8" fmla="*/ 25 w 77"/>
                <a:gd name="T9" fmla="*/ 0 h 46"/>
              </a:gdLst>
              <a:ahLst/>
              <a:cxnLst>
                <a:cxn ang="0">
                  <a:pos x="T0" y="T1"/>
                </a:cxn>
                <a:cxn ang="0">
                  <a:pos x="T2" y="T3"/>
                </a:cxn>
                <a:cxn ang="0">
                  <a:pos x="T4" y="T5"/>
                </a:cxn>
                <a:cxn ang="0">
                  <a:pos x="T6" y="T7"/>
                </a:cxn>
                <a:cxn ang="0">
                  <a:pos x="T8" y="T9"/>
                </a:cxn>
              </a:cxnLst>
              <a:rect l="0" t="0" r="r" b="b"/>
              <a:pathLst>
                <a:path w="77" h="46">
                  <a:moveTo>
                    <a:pt x="25" y="0"/>
                  </a:moveTo>
                  <a:lnTo>
                    <a:pt x="0" y="15"/>
                  </a:lnTo>
                  <a:lnTo>
                    <a:pt x="52" y="46"/>
                  </a:lnTo>
                  <a:lnTo>
                    <a:pt x="77" y="31"/>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ïṧ1íḓé">
              <a:extLst>
                <a:ext uri="{FF2B5EF4-FFF2-40B4-BE49-F238E27FC236}">
                  <a16:creationId xmlns:a16="http://schemas.microsoft.com/office/drawing/2014/main" id="{2865C685-1957-4D5F-BABB-8535BACC3C7B}"/>
                </a:ext>
              </a:extLst>
            </p:cNvPr>
            <p:cNvSpPr/>
            <p:nvPr/>
          </p:nvSpPr>
          <p:spPr bwMode="auto">
            <a:xfrm>
              <a:off x="6475414" y="2486025"/>
              <a:ext cx="1201738" cy="692150"/>
            </a:xfrm>
            <a:custGeom>
              <a:avLst/>
              <a:gdLst>
                <a:gd name="T0" fmla="*/ 25 w 757"/>
                <a:gd name="T1" fmla="*/ 0 h 436"/>
                <a:gd name="T2" fmla="*/ 0 w 757"/>
                <a:gd name="T3" fmla="*/ 15 h 436"/>
                <a:gd name="T4" fmla="*/ 730 w 757"/>
                <a:gd name="T5" fmla="*/ 436 h 436"/>
                <a:gd name="T6" fmla="*/ 757 w 757"/>
                <a:gd name="T7" fmla="*/ 422 h 436"/>
                <a:gd name="T8" fmla="*/ 25 w 757"/>
                <a:gd name="T9" fmla="*/ 0 h 436"/>
              </a:gdLst>
              <a:ahLst/>
              <a:cxnLst>
                <a:cxn ang="0">
                  <a:pos x="T0" y="T1"/>
                </a:cxn>
                <a:cxn ang="0">
                  <a:pos x="T2" y="T3"/>
                </a:cxn>
                <a:cxn ang="0">
                  <a:pos x="T4" y="T5"/>
                </a:cxn>
                <a:cxn ang="0">
                  <a:pos x="T6" y="T7"/>
                </a:cxn>
                <a:cxn ang="0">
                  <a:pos x="T8" y="T9"/>
                </a:cxn>
              </a:cxnLst>
              <a:rect l="0" t="0" r="r" b="b"/>
              <a:pathLst>
                <a:path w="757" h="436">
                  <a:moveTo>
                    <a:pt x="25" y="0"/>
                  </a:moveTo>
                  <a:lnTo>
                    <a:pt x="0" y="15"/>
                  </a:lnTo>
                  <a:lnTo>
                    <a:pt x="730" y="436"/>
                  </a:lnTo>
                  <a:lnTo>
                    <a:pt x="757" y="422"/>
                  </a:lnTo>
                  <a:lnTo>
                    <a:pt x="25" y="0"/>
                  </a:lnTo>
                  <a:close/>
                </a:path>
              </a:pathLst>
            </a:custGeom>
            <a:solidFill>
              <a:srgbClr val="E988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iṣ1íḓè">
              <a:extLst>
                <a:ext uri="{FF2B5EF4-FFF2-40B4-BE49-F238E27FC236}">
                  <a16:creationId xmlns:a16="http://schemas.microsoft.com/office/drawing/2014/main" id="{EA9D485A-2C43-4BD7-A4D6-C07AE55769BE}"/>
                </a:ext>
              </a:extLst>
            </p:cNvPr>
            <p:cNvSpPr/>
            <p:nvPr/>
          </p:nvSpPr>
          <p:spPr bwMode="auto">
            <a:xfrm>
              <a:off x="6475414" y="2486025"/>
              <a:ext cx="1201738" cy="692150"/>
            </a:xfrm>
            <a:custGeom>
              <a:avLst/>
              <a:gdLst>
                <a:gd name="T0" fmla="*/ 25 w 757"/>
                <a:gd name="T1" fmla="*/ 0 h 436"/>
                <a:gd name="T2" fmla="*/ 0 w 757"/>
                <a:gd name="T3" fmla="*/ 15 h 436"/>
                <a:gd name="T4" fmla="*/ 730 w 757"/>
                <a:gd name="T5" fmla="*/ 436 h 436"/>
                <a:gd name="T6" fmla="*/ 757 w 757"/>
                <a:gd name="T7" fmla="*/ 422 h 436"/>
                <a:gd name="T8" fmla="*/ 25 w 757"/>
                <a:gd name="T9" fmla="*/ 0 h 436"/>
              </a:gdLst>
              <a:ahLst/>
              <a:cxnLst>
                <a:cxn ang="0">
                  <a:pos x="T0" y="T1"/>
                </a:cxn>
                <a:cxn ang="0">
                  <a:pos x="T2" y="T3"/>
                </a:cxn>
                <a:cxn ang="0">
                  <a:pos x="T4" y="T5"/>
                </a:cxn>
                <a:cxn ang="0">
                  <a:pos x="T6" y="T7"/>
                </a:cxn>
                <a:cxn ang="0">
                  <a:pos x="T8" y="T9"/>
                </a:cxn>
              </a:cxnLst>
              <a:rect l="0" t="0" r="r" b="b"/>
              <a:pathLst>
                <a:path w="757" h="436">
                  <a:moveTo>
                    <a:pt x="25" y="0"/>
                  </a:moveTo>
                  <a:lnTo>
                    <a:pt x="0" y="15"/>
                  </a:lnTo>
                  <a:lnTo>
                    <a:pt x="730" y="436"/>
                  </a:lnTo>
                  <a:lnTo>
                    <a:pt x="757" y="422"/>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ïṣļîḋê">
              <a:extLst>
                <a:ext uri="{FF2B5EF4-FFF2-40B4-BE49-F238E27FC236}">
                  <a16:creationId xmlns:a16="http://schemas.microsoft.com/office/drawing/2014/main" id="{54E0CAFF-A685-4272-8C8C-E89B581C5A56}"/>
                </a:ext>
              </a:extLst>
            </p:cNvPr>
            <p:cNvSpPr/>
            <p:nvPr/>
          </p:nvSpPr>
          <p:spPr bwMode="auto">
            <a:xfrm>
              <a:off x="6300789" y="2360613"/>
              <a:ext cx="0" cy="46038"/>
            </a:xfrm>
            <a:custGeom>
              <a:avLst/>
              <a:gdLst>
                <a:gd name="T0" fmla="*/ 0 h 29"/>
                <a:gd name="T1" fmla="*/ 0 h 29"/>
                <a:gd name="T2" fmla="*/ 29 h 29"/>
                <a:gd name="T3" fmla="*/ 0 h 29"/>
                <a:gd name="T4" fmla="*/ 0 h 29"/>
              </a:gdLst>
              <a:ahLst/>
              <a:cxnLst>
                <a:cxn ang="0">
                  <a:pos x="0" y="T0"/>
                </a:cxn>
                <a:cxn ang="0">
                  <a:pos x="0" y="T1"/>
                </a:cxn>
                <a:cxn ang="0">
                  <a:pos x="0" y="T2"/>
                </a:cxn>
                <a:cxn ang="0">
                  <a:pos x="0" y="T3"/>
                </a:cxn>
                <a:cxn ang="0">
                  <a:pos x="0" y="T4"/>
                </a:cxn>
              </a:cxnLst>
              <a:rect l="0" t="0" r="r" b="b"/>
              <a:pathLst>
                <a:path h="29">
                  <a:moveTo>
                    <a:pt x="0" y="0"/>
                  </a:moveTo>
                  <a:lnTo>
                    <a:pt x="0" y="0"/>
                  </a:lnTo>
                  <a:lnTo>
                    <a:pt x="0" y="29"/>
                  </a:lnTo>
                  <a:lnTo>
                    <a:pt x="0" y="0"/>
                  </a:lnTo>
                  <a:lnTo>
                    <a:pt x="0" y="0"/>
                  </a:lnTo>
                  <a:close/>
                </a:path>
              </a:pathLst>
            </a:custGeom>
            <a:solidFill>
              <a:srgbClr val="EF78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iŝľîḓê">
              <a:extLst>
                <a:ext uri="{FF2B5EF4-FFF2-40B4-BE49-F238E27FC236}">
                  <a16:creationId xmlns:a16="http://schemas.microsoft.com/office/drawing/2014/main" id="{15C11DED-9C9C-4699-B3A4-15CB14DC56CC}"/>
                </a:ext>
              </a:extLst>
            </p:cNvPr>
            <p:cNvSpPr/>
            <p:nvPr/>
          </p:nvSpPr>
          <p:spPr bwMode="auto">
            <a:xfrm>
              <a:off x="6300789" y="2360613"/>
              <a:ext cx="0" cy="46038"/>
            </a:xfrm>
            <a:custGeom>
              <a:avLst/>
              <a:gdLst>
                <a:gd name="T0" fmla="*/ 0 h 29"/>
                <a:gd name="T1" fmla="*/ 0 h 29"/>
                <a:gd name="T2" fmla="*/ 29 h 29"/>
                <a:gd name="T3" fmla="*/ 0 h 29"/>
                <a:gd name="T4" fmla="*/ 0 h 29"/>
              </a:gdLst>
              <a:ahLst/>
              <a:cxnLst>
                <a:cxn ang="0">
                  <a:pos x="0" y="T0"/>
                </a:cxn>
                <a:cxn ang="0">
                  <a:pos x="0" y="T1"/>
                </a:cxn>
                <a:cxn ang="0">
                  <a:pos x="0" y="T2"/>
                </a:cxn>
                <a:cxn ang="0">
                  <a:pos x="0" y="T3"/>
                </a:cxn>
                <a:cxn ang="0">
                  <a:pos x="0" y="T4"/>
                </a:cxn>
              </a:cxnLst>
              <a:rect l="0" t="0" r="r" b="b"/>
              <a:pathLst>
                <a:path h="29">
                  <a:moveTo>
                    <a:pt x="0" y="0"/>
                  </a:moveTo>
                  <a:lnTo>
                    <a:pt x="0" y="0"/>
                  </a:lnTo>
                  <a:lnTo>
                    <a:pt x="0" y="29"/>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ïṩḻíḋé">
              <a:extLst>
                <a:ext uri="{FF2B5EF4-FFF2-40B4-BE49-F238E27FC236}">
                  <a16:creationId xmlns:a16="http://schemas.microsoft.com/office/drawing/2014/main" id="{61DBAD7D-4C67-45F0-A5FF-1F50590B115C}"/>
                </a:ext>
              </a:extLst>
            </p:cNvPr>
            <p:cNvSpPr/>
            <p:nvPr/>
          </p:nvSpPr>
          <p:spPr bwMode="auto">
            <a:xfrm>
              <a:off x="4217989" y="3587750"/>
              <a:ext cx="42863" cy="22225"/>
            </a:xfrm>
            <a:custGeom>
              <a:avLst/>
              <a:gdLst>
                <a:gd name="T0" fmla="*/ 27 w 27"/>
                <a:gd name="T1" fmla="*/ 0 h 14"/>
                <a:gd name="T2" fmla="*/ 0 w 27"/>
                <a:gd name="T3" fmla="*/ 14 h 14"/>
                <a:gd name="T4" fmla="*/ 27 w 27"/>
                <a:gd name="T5" fmla="*/ 0 h 14"/>
                <a:gd name="T6" fmla="*/ 27 w 27"/>
                <a:gd name="T7" fmla="*/ 0 h 14"/>
              </a:gdLst>
              <a:ahLst/>
              <a:cxnLst>
                <a:cxn ang="0">
                  <a:pos x="T0" y="T1"/>
                </a:cxn>
                <a:cxn ang="0">
                  <a:pos x="T2" y="T3"/>
                </a:cxn>
                <a:cxn ang="0">
                  <a:pos x="T4" y="T5"/>
                </a:cxn>
                <a:cxn ang="0">
                  <a:pos x="T6" y="T7"/>
                </a:cxn>
              </a:cxnLst>
              <a:rect l="0" t="0" r="r" b="b"/>
              <a:pathLst>
                <a:path w="27" h="14">
                  <a:moveTo>
                    <a:pt x="27" y="0"/>
                  </a:moveTo>
                  <a:lnTo>
                    <a:pt x="0" y="14"/>
                  </a:lnTo>
                  <a:lnTo>
                    <a:pt x="27" y="0"/>
                  </a:lnTo>
                  <a:lnTo>
                    <a:pt x="27" y="0"/>
                  </a:lnTo>
                  <a:close/>
                </a:path>
              </a:pathLst>
            </a:custGeom>
            <a:solidFill>
              <a:srgbClr val="E395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îṩļïdê">
              <a:extLst>
                <a:ext uri="{FF2B5EF4-FFF2-40B4-BE49-F238E27FC236}">
                  <a16:creationId xmlns:a16="http://schemas.microsoft.com/office/drawing/2014/main" id="{88B650B0-0C18-4715-B2FD-9BA7E8224653}"/>
                </a:ext>
              </a:extLst>
            </p:cNvPr>
            <p:cNvSpPr/>
            <p:nvPr/>
          </p:nvSpPr>
          <p:spPr bwMode="auto">
            <a:xfrm>
              <a:off x="4217989" y="3587750"/>
              <a:ext cx="42863" cy="22225"/>
            </a:xfrm>
            <a:custGeom>
              <a:avLst/>
              <a:gdLst>
                <a:gd name="T0" fmla="*/ 27 w 27"/>
                <a:gd name="T1" fmla="*/ 0 h 14"/>
                <a:gd name="T2" fmla="*/ 0 w 27"/>
                <a:gd name="T3" fmla="*/ 14 h 14"/>
                <a:gd name="T4" fmla="*/ 27 w 27"/>
                <a:gd name="T5" fmla="*/ 0 h 14"/>
                <a:gd name="T6" fmla="*/ 27 w 27"/>
                <a:gd name="T7" fmla="*/ 0 h 14"/>
              </a:gdLst>
              <a:ahLst/>
              <a:cxnLst>
                <a:cxn ang="0">
                  <a:pos x="T0" y="T1"/>
                </a:cxn>
                <a:cxn ang="0">
                  <a:pos x="T2" y="T3"/>
                </a:cxn>
                <a:cxn ang="0">
                  <a:pos x="T4" y="T5"/>
                </a:cxn>
                <a:cxn ang="0">
                  <a:pos x="T6" y="T7"/>
                </a:cxn>
              </a:cxnLst>
              <a:rect l="0" t="0" r="r" b="b"/>
              <a:pathLst>
                <a:path w="27" h="14">
                  <a:moveTo>
                    <a:pt x="27" y="0"/>
                  </a:moveTo>
                  <a:lnTo>
                    <a:pt x="0" y="14"/>
                  </a:lnTo>
                  <a:lnTo>
                    <a:pt x="27" y="0"/>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iṧḷïḑé">
              <a:extLst>
                <a:ext uri="{FF2B5EF4-FFF2-40B4-BE49-F238E27FC236}">
                  <a16:creationId xmlns:a16="http://schemas.microsoft.com/office/drawing/2014/main" id="{CC4BC798-132A-454B-A908-C510F83901A3}"/>
                </a:ext>
              </a:extLst>
            </p:cNvPr>
            <p:cNvSpPr/>
            <p:nvPr/>
          </p:nvSpPr>
          <p:spPr bwMode="auto">
            <a:xfrm>
              <a:off x="4217989" y="3587750"/>
              <a:ext cx="1379538" cy="812800"/>
            </a:xfrm>
            <a:custGeom>
              <a:avLst/>
              <a:gdLst>
                <a:gd name="T0" fmla="*/ 27 w 869"/>
                <a:gd name="T1" fmla="*/ 0 h 512"/>
                <a:gd name="T2" fmla="*/ 0 w 869"/>
                <a:gd name="T3" fmla="*/ 14 h 512"/>
                <a:gd name="T4" fmla="*/ 869 w 869"/>
                <a:gd name="T5" fmla="*/ 512 h 512"/>
                <a:gd name="T6" fmla="*/ 869 w 869"/>
                <a:gd name="T7" fmla="*/ 481 h 512"/>
                <a:gd name="T8" fmla="*/ 27 w 869"/>
                <a:gd name="T9" fmla="*/ 0 h 512"/>
              </a:gdLst>
              <a:ahLst/>
              <a:cxnLst>
                <a:cxn ang="0">
                  <a:pos x="T0" y="T1"/>
                </a:cxn>
                <a:cxn ang="0">
                  <a:pos x="T2" y="T3"/>
                </a:cxn>
                <a:cxn ang="0">
                  <a:pos x="T4" y="T5"/>
                </a:cxn>
                <a:cxn ang="0">
                  <a:pos x="T6" y="T7"/>
                </a:cxn>
                <a:cxn ang="0">
                  <a:pos x="T8" y="T9"/>
                </a:cxn>
              </a:cxnLst>
              <a:rect l="0" t="0" r="r" b="b"/>
              <a:pathLst>
                <a:path w="869" h="512">
                  <a:moveTo>
                    <a:pt x="27" y="0"/>
                  </a:moveTo>
                  <a:lnTo>
                    <a:pt x="0" y="14"/>
                  </a:lnTo>
                  <a:lnTo>
                    <a:pt x="869" y="512"/>
                  </a:lnTo>
                  <a:lnTo>
                    <a:pt x="869" y="481"/>
                  </a:lnTo>
                  <a:lnTo>
                    <a:pt x="27" y="0"/>
                  </a:lnTo>
                  <a:close/>
                </a:path>
              </a:pathLst>
            </a:custGeom>
            <a:solidFill>
              <a:srgbClr val="E164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íşļîḋè">
              <a:extLst>
                <a:ext uri="{FF2B5EF4-FFF2-40B4-BE49-F238E27FC236}">
                  <a16:creationId xmlns:a16="http://schemas.microsoft.com/office/drawing/2014/main" id="{F2416D6B-CEF2-48C6-99C9-524D94765062}"/>
                </a:ext>
              </a:extLst>
            </p:cNvPr>
            <p:cNvSpPr/>
            <p:nvPr/>
          </p:nvSpPr>
          <p:spPr bwMode="auto">
            <a:xfrm>
              <a:off x="4217989" y="3587750"/>
              <a:ext cx="1379538" cy="812800"/>
            </a:xfrm>
            <a:custGeom>
              <a:avLst/>
              <a:gdLst>
                <a:gd name="T0" fmla="*/ 27 w 869"/>
                <a:gd name="T1" fmla="*/ 0 h 512"/>
                <a:gd name="T2" fmla="*/ 0 w 869"/>
                <a:gd name="T3" fmla="*/ 14 h 512"/>
                <a:gd name="T4" fmla="*/ 869 w 869"/>
                <a:gd name="T5" fmla="*/ 512 h 512"/>
                <a:gd name="T6" fmla="*/ 869 w 869"/>
                <a:gd name="T7" fmla="*/ 481 h 512"/>
                <a:gd name="T8" fmla="*/ 27 w 869"/>
                <a:gd name="T9" fmla="*/ 0 h 512"/>
              </a:gdLst>
              <a:ahLst/>
              <a:cxnLst>
                <a:cxn ang="0">
                  <a:pos x="T0" y="T1"/>
                </a:cxn>
                <a:cxn ang="0">
                  <a:pos x="T2" y="T3"/>
                </a:cxn>
                <a:cxn ang="0">
                  <a:pos x="T4" y="T5"/>
                </a:cxn>
                <a:cxn ang="0">
                  <a:pos x="T6" y="T7"/>
                </a:cxn>
                <a:cxn ang="0">
                  <a:pos x="T8" y="T9"/>
                </a:cxn>
              </a:cxnLst>
              <a:rect l="0" t="0" r="r" b="b"/>
              <a:pathLst>
                <a:path w="869" h="512">
                  <a:moveTo>
                    <a:pt x="27" y="0"/>
                  </a:moveTo>
                  <a:lnTo>
                    <a:pt x="0" y="14"/>
                  </a:lnTo>
                  <a:lnTo>
                    <a:pt x="869" y="512"/>
                  </a:lnTo>
                  <a:lnTo>
                    <a:pt x="869" y="481"/>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Sļïďè">
              <a:extLst>
                <a:ext uri="{FF2B5EF4-FFF2-40B4-BE49-F238E27FC236}">
                  <a16:creationId xmlns:a16="http://schemas.microsoft.com/office/drawing/2014/main" id="{81103094-2B3B-4663-9E21-66CAE9366C09}"/>
                </a:ext>
              </a:extLst>
            </p:cNvPr>
            <p:cNvSpPr/>
            <p:nvPr/>
          </p:nvSpPr>
          <p:spPr bwMode="auto">
            <a:xfrm>
              <a:off x="4217989" y="3560763"/>
              <a:ext cx="42863" cy="49213"/>
            </a:xfrm>
            <a:custGeom>
              <a:avLst/>
              <a:gdLst>
                <a:gd name="T0" fmla="*/ 0 w 27"/>
                <a:gd name="T1" fmla="*/ 0 h 31"/>
                <a:gd name="T2" fmla="*/ 0 w 27"/>
                <a:gd name="T3" fmla="*/ 0 h 31"/>
                <a:gd name="T4" fmla="*/ 0 w 27"/>
                <a:gd name="T5" fmla="*/ 31 h 31"/>
                <a:gd name="T6" fmla="*/ 27 w 27"/>
                <a:gd name="T7" fmla="*/ 17 h 31"/>
                <a:gd name="T8" fmla="*/ 0 w 27"/>
                <a:gd name="T9" fmla="*/ 0 h 31"/>
              </a:gdLst>
              <a:ahLst/>
              <a:cxnLst>
                <a:cxn ang="0">
                  <a:pos x="T0" y="T1"/>
                </a:cxn>
                <a:cxn ang="0">
                  <a:pos x="T2" y="T3"/>
                </a:cxn>
                <a:cxn ang="0">
                  <a:pos x="T4" y="T5"/>
                </a:cxn>
                <a:cxn ang="0">
                  <a:pos x="T6" y="T7"/>
                </a:cxn>
                <a:cxn ang="0">
                  <a:pos x="T8" y="T9"/>
                </a:cxn>
              </a:cxnLst>
              <a:rect l="0" t="0" r="r" b="b"/>
              <a:pathLst>
                <a:path w="27" h="31">
                  <a:moveTo>
                    <a:pt x="0" y="0"/>
                  </a:moveTo>
                  <a:lnTo>
                    <a:pt x="0" y="0"/>
                  </a:lnTo>
                  <a:lnTo>
                    <a:pt x="0" y="31"/>
                  </a:lnTo>
                  <a:lnTo>
                    <a:pt x="27" y="17"/>
                  </a:lnTo>
                  <a:lnTo>
                    <a:pt x="0" y="0"/>
                  </a:lnTo>
                  <a:close/>
                </a:path>
              </a:pathLst>
            </a:custGeom>
            <a:solidFill>
              <a:srgbClr val="D14E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ïś1iḍe">
              <a:extLst>
                <a:ext uri="{FF2B5EF4-FFF2-40B4-BE49-F238E27FC236}">
                  <a16:creationId xmlns:a16="http://schemas.microsoft.com/office/drawing/2014/main" id="{8461748E-177E-44AB-9B21-493AE82D849C}"/>
                </a:ext>
              </a:extLst>
            </p:cNvPr>
            <p:cNvSpPr/>
            <p:nvPr/>
          </p:nvSpPr>
          <p:spPr bwMode="auto">
            <a:xfrm>
              <a:off x="4217989" y="3560763"/>
              <a:ext cx="42863" cy="49213"/>
            </a:xfrm>
            <a:custGeom>
              <a:avLst/>
              <a:gdLst>
                <a:gd name="T0" fmla="*/ 0 w 27"/>
                <a:gd name="T1" fmla="*/ 0 h 31"/>
                <a:gd name="T2" fmla="*/ 0 w 27"/>
                <a:gd name="T3" fmla="*/ 0 h 31"/>
                <a:gd name="T4" fmla="*/ 0 w 27"/>
                <a:gd name="T5" fmla="*/ 31 h 31"/>
                <a:gd name="T6" fmla="*/ 27 w 27"/>
                <a:gd name="T7" fmla="*/ 17 h 31"/>
                <a:gd name="T8" fmla="*/ 0 w 27"/>
                <a:gd name="T9" fmla="*/ 0 h 31"/>
              </a:gdLst>
              <a:ahLst/>
              <a:cxnLst>
                <a:cxn ang="0">
                  <a:pos x="T0" y="T1"/>
                </a:cxn>
                <a:cxn ang="0">
                  <a:pos x="T2" y="T3"/>
                </a:cxn>
                <a:cxn ang="0">
                  <a:pos x="T4" y="T5"/>
                </a:cxn>
                <a:cxn ang="0">
                  <a:pos x="T6" y="T7"/>
                </a:cxn>
                <a:cxn ang="0">
                  <a:pos x="T8" y="T9"/>
                </a:cxn>
              </a:cxnLst>
              <a:rect l="0" t="0" r="r" b="b"/>
              <a:pathLst>
                <a:path w="27" h="31">
                  <a:moveTo>
                    <a:pt x="0" y="0"/>
                  </a:moveTo>
                  <a:lnTo>
                    <a:pt x="0" y="0"/>
                  </a:lnTo>
                  <a:lnTo>
                    <a:pt x="0" y="31"/>
                  </a:lnTo>
                  <a:lnTo>
                    <a:pt x="27" y="1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îṧľíḑè">
              <a:extLst>
                <a:ext uri="{FF2B5EF4-FFF2-40B4-BE49-F238E27FC236}">
                  <a16:creationId xmlns:a16="http://schemas.microsoft.com/office/drawing/2014/main" id="{D5C33CA5-DF51-4923-8CBE-30C51CF161EB}"/>
                </a:ext>
              </a:extLst>
            </p:cNvPr>
            <p:cNvSpPr/>
            <p:nvPr/>
          </p:nvSpPr>
          <p:spPr bwMode="auto">
            <a:xfrm>
              <a:off x="7634289" y="3178175"/>
              <a:ext cx="42863" cy="23813"/>
            </a:xfrm>
            <a:custGeom>
              <a:avLst/>
              <a:gdLst>
                <a:gd name="T0" fmla="*/ 0 w 27"/>
                <a:gd name="T1" fmla="*/ 0 h 15"/>
                <a:gd name="T2" fmla="*/ 0 w 27"/>
                <a:gd name="T3" fmla="*/ 0 h 15"/>
                <a:gd name="T4" fmla="*/ 27 w 27"/>
                <a:gd name="T5" fmla="*/ 15 h 15"/>
                <a:gd name="T6" fmla="*/ 0 w 27"/>
                <a:gd name="T7" fmla="*/ 0 h 15"/>
              </a:gdLst>
              <a:ahLst/>
              <a:cxnLst>
                <a:cxn ang="0">
                  <a:pos x="T0" y="T1"/>
                </a:cxn>
                <a:cxn ang="0">
                  <a:pos x="T2" y="T3"/>
                </a:cxn>
                <a:cxn ang="0">
                  <a:pos x="T4" y="T5"/>
                </a:cxn>
                <a:cxn ang="0">
                  <a:pos x="T6" y="T7"/>
                </a:cxn>
              </a:cxnLst>
              <a:rect l="0" t="0" r="r" b="b"/>
              <a:pathLst>
                <a:path w="27" h="15">
                  <a:moveTo>
                    <a:pt x="0" y="0"/>
                  </a:moveTo>
                  <a:lnTo>
                    <a:pt x="0" y="0"/>
                  </a:lnTo>
                  <a:lnTo>
                    <a:pt x="27" y="15"/>
                  </a:lnTo>
                  <a:lnTo>
                    <a:pt x="0" y="0"/>
                  </a:lnTo>
                  <a:close/>
                </a:path>
              </a:pathLst>
            </a:custGeom>
            <a:solidFill>
              <a:srgbClr val="BA9EC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ïSľîḍè">
              <a:extLst>
                <a:ext uri="{FF2B5EF4-FFF2-40B4-BE49-F238E27FC236}">
                  <a16:creationId xmlns:a16="http://schemas.microsoft.com/office/drawing/2014/main" id="{1C4EB4A7-8DE4-4B49-92DA-D1481BF0FD46}"/>
                </a:ext>
              </a:extLst>
            </p:cNvPr>
            <p:cNvSpPr/>
            <p:nvPr/>
          </p:nvSpPr>
          <p:spPr bwMode="auto">
            <a:xfrm>
              <a:off x="7634289" y="3178175"/>
              <a:ext cx="42863" cy="23813"/>
            </a:xfrm>
            <a:custGeom>
              <a:avLst/>
              <a:gdLst>
                <a:gd name="T0" fmla="*/ 0 w 27"/>
                <a:gd name="T1" fmla="*/ 0 h 15"/>
                <a:gd name="T2" fmla="*/ 0 w 27"/>
                <a:gd name="T3" fmla="*/ 0 h 15"/>
                <a:gd name="T4" fmla="*/ 27 w 27"/>
                <a:gd name="T5" fmla="*/ 15 h 15"/>
                <a:gd name="T6" fmla="*/ 0 w 27"/>
                <a:gd name="T7" fmla="*/ 0 h 15"/>
              </a:gdLst>
              <a:ahLst/>
              <a:cxnLst>
                <a:cxn ang="0">
                  <a:pos x="T0" y="T1"/>
                </a:cxn>
                <a:cxn ang="0">
                  <a:pos x="T2" y="T3"/>
                </a:cxn>
                <a:cxn ang="0">
                  <a:pos x="T4" y="T5"/>
                </a:cxn>
                <a:cxn ang="0">
                  <a:pos x="T6" y="T7"/>
                </a:cxn>
              </a:cxnLst>
              <a:rect l="0" t="0" r="r" b="b"/>
              <a:pathLst>
                <a:path w="27" h="15">
                  <a:moveTo>
                    <a:pt x="0" y="0"/>
                  </a:moveTo>
                  <a:lnTo>
                    <a:pt x="0" y="0"/>
                  </a:lnTo>
                  <a:lnTo>
                    <a:pt x="27" y="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iś1ïḋê">
              <a:extLst>
                <a:ext uri="{FF2B5EF4-FFF2-40B4-BE49-F238E27FC236}">
                  <a16:creationId xmlns:a16="http://schemas.microsoft.com/office/drawing/2014/main" id="{85A0BE34-8219-4AD8-890D-3BEC914BBDC2}"/>
                </a:ext>
              </a:extLst>
            </p:cNvPr>
            <p:cNvSpPr/>
            <p:nvPr/>
          </p:nvSpPr>
          <p:spPr bwMode="auto">
            <a:xfrm>
              <a:off x="5597526" y="3178175"/>
              <a:ext cx="2079625" cy="1222375"/>
            </a:xfrm>
            <a:custGeom>
              <a:avLst/>
              <a:gdLst>
                <a:gd name="T0" fmla="*/ 1283 w 1310"/>
                <a:gd name="T1" fmla="*/ 0 h 770"/>
                <a:gd name="T2" fmla="*/ 0 w 1310"/>
                <a:gd name="T3" fmla="*/ 739 h 770"/>
                <a:gd name="T4" fmla="*/ 0 w 1310"/>
                <a:gd name="T5" fmla="*/ 770 h 770"/>
                <a:gd name="T6" fmla="*/ 1310 w 1310"/>
                <a:gd name="T7" fmla="*/ 15 h 770"/>
                <a:gd name="T8" fmla="*/ 1283 w 1310"/>
                <a:gd name="T9" fmla="*/ 0 h 770"/>
              </a:gdLst>
              <a:ahLst/>
              <a:cxnLst>
                <a:cxn ang="0">
                  <a:pos x="T0" y="T1"/>
                </a:cxn>
                <a:cxn ang="0">
                  <a:pos x="T2" y="T3"/>
                </a:cxn>
                <a:cxn ang="0">
                  <a:pos x="T4" y="T5"/>
                </a:cxn>
                <a:cxn ang="0">
                  <a:pos x="T6" y="T7"/>
                </a:cxn>
                <a:cxn ang="0">
                  <a:pos x="T8" y="T9"/>
                </a:cxn>
              </a:cxnLst>
              <a:rect l="0" t="0" r="r" b="b"/>
              <a:pathLst>
                <a:path w="1310" h="770">
                  <a:moveTo>
                    <a:pt x="1283" y="0"/>
                  </a:moveTo>
                  <a:lnTo>
                    <a:pt x="0" y="739"/>
                  </a:lnTo>
                  <a:lnTo>
                    <a:pt x="0" y="770"/>
                  </a:lnTo>
                  <a:lnTo>
                    <a:pt x="1310" y="15"/>
                  </a:lnTo>
                  <a:lnTo>
                    <a:pt x="1283" y="0"/>
                  </a:lnTo>
                  <a:close/>
                </a:path>
              </a:pathLst>
            </a:custGeom>
            <a:solidFill>
              <a:srgbClr val="E978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iṩlîḑe">
              <a:extLst>
                <a:ext uri="{FF2B5EF4-FFF2-40B4-BE49-F238E27FC236}">
                  <a16:creationId xmlns:a16="http://schemas.microsoft.com/office/drawing/2014/main" id="{54AF486B-9C78-44D5-AE56-3E6A34A7EDE0}"/>
                </a:ext>
              </a:extLst>
            </p:cNvPr>
            <p:cNvSpPr/>
            <p:nvPr/>
          </p:nvSpPr>
          <p:spPr bwMode="auto">
            <a:xfrm>
              <a:off x="5597526" y="3178175"/>
              <a:ext cx="2079625" cy="1222375"/>
            </a:xfrm>
            <a:custGeom>
              <a:avLst/>
              <a:gdLst>
                <a:gd name="T0" fmla="*/ 1283 w 1310"/>
                <a:gd name="T1" fmla="*/ 0 h 770"/>
                <a:gd name="T2" fmla="*/ 0 w 1310"/>
                <a:gd name="T3" fmla="*/ 739 h 770"/>
                <a:gd name="T4" fmla="*/ 0 w 1310"/>
                <a:gd name="T5" fmla="*/ 770 h 770"/>
                <a:gd name="T6" fmla="*/ 1310 w 1310"/>
                <a:gd name="T7" fmla="*/ 15 h 770"/>
                <a:gd name="T8" fmla="*/ 1283 w 1310"/>
                <a:gd name="T9" fmla="*/ 0 h 770"/>
              </a:gdLst>
              <a:ahLst/>
              <a:cxnLst>
                <a:cxn ang="0">
                  <a:pos x="T0" y="T1"/>
                </a:cxn>
                <a:cxn ang="0">
                  <a:pos x="T2" y="T3"/>
                </a:cxn>
                <a:cxn ang="0">
                  <a:pos x="T4" y="T5"/>
                </a:cxn>
                <a:cxn ang="0">
                  <a:pos x="T6" y="T7"/>
                </a:cxn>
                <a:cxn ang="0">
                  <a:pos x="T8" y="T9"/>
                </a:cxn>
              </a:cxnLst>
              <a:rect l="0" t="0" r="r" b="b"/>
              <a:pathLst>
                <a:path w="1310" h="770">
                  <a:moveTo>
                    <a:pt x="1283" y="0"/>
                  </a:moveTo>
                  <a:lnTo>
                    <a:pt x="0" y="739"/>
                  </a:lnTo>
                  <a:lnTo>
                    <a:pt x="0" y="770"/>
                  </a:lnTo>
                  <a:lnTo>
                    <a:pt x="1310" y="15"/>
                  </a:lnTo>
                  <a:lnTo>
                    <a:pt x="12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išļídê">
              <a:extLst>
                <a:ext uri="{FF2B5EF4-FFF2-40B4-BE49-F238E27FC236}">
                  <a16:creationId xmlns:a16="http://schemas.microsoft.com/office/drawing/2014/main" id="{932618B5-6FFF-4BFF-AACB-524F3DF1B087}"/>
                </a:ext>
              </a:extLst>
            </p:cNvPr>
            <p:cNvSpPr/>
            <p:nvPr/>
          </p:nvSpPr>
          <p:spPr bwMode="auto">
            <a:xfrm>
              <a:off x="7634289" y="3155950"/>
              <a:ext cx="42863" cy="46038"/>
            </a:xfrm>
            <a:custGeom>
              <a:avLst/>
              <a:gdLst>
                <a:gd name="T0" fmla="*/ 27 w 27"/>
                <a:gd name="T1" fmla="*/ 0 h 29"/>
                <a:gd name="T2" fmla="*/ 0 w 27"/>
                <a:gd name="T3" fmla="*/ 14 h 29"/>
                <a:gd name="T4" fmla="*/ 27 w 27"/>
                <a:gd name="T5" fmla="*/ 29 h 29"/>
                <a:gd name="T6" fmla="*/ 27 w 27"/>
                <a:gd name="T7" fmla="*/ 0 h 29"/>
              </a:gdLst>
              <a:ahLst/>
              <a:cxnLst>
                <a:cxn ang="0">
                  <a:pos x="T0" y="T1"/>
                </a:cxn>
                <a:cxn ang="0">
                  <a:pos x="T2" y="T3"/>
                </a:cxn>
                <a:cxn ang="0">
                  <a:pos x="T4" y="T5"/>
                </a:cxn>
                <a:cxn ang="0">
                  <a:pos x="T6" y="T7"/>
                </a:cxn>
              </a:cxnLst>
              <a:rect l="0" t="0" r="r" b="b"/>
              <a:pathLst>
                <a:path w="27" h="29">
                  <a:moveTo>
                    <a:pt x="27" y="0"/>
                  </a:moveTo>
                  <a:lnTo>
                    <a:pt x="0" y="14"/>
                  </a:lnTo>
                  <a:lnTo>
                    <a:pt x="27" y="29"/>
                  </a:lnTo>
                  <a:lnTo>
                    <a:pt x="27" y="0"/>
                  </a:lnTo>
                  <a:close/>
                </a:path>
              </a:pathLst>
            </a:custGeom>
            <a:solidFill>
              <a:srgbClr val="C87C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ïSlîḋê">
              <a:extLst>
                <a:ext uri="{FF2B5EF4-FFF2-40B4-BE49-F238E27FC236}">
                  <a16:creationId xmlns:a16="http://schemas.microsoft.com/office/drawing/2014/main" id="{148CA168-5264-4C37-8FBC-BE0BCA45156E}"/>
                </a:ext>
              </a:extLst>
            </p:cNvPr>
            <p:cNvSpPr/>
            <p:nvPr/>
          </p:nvSpPr>
          <p:spPr bwMode="auto">
            <a:xfrm>
              <a:off x="7634289" y="3155950"/>
              <a:ext cx="42863" cy="46038"/>
            </a:xfrm>
            <a:custGeom>
              <a:avLst/>
              <a:gdLst>
                <a:gd name="T0" fmla="*/ 27 w 27"/>
                <a:gd name="T1" fmla="*/ 0 h 29"/>
                <a:gd name="T2" fmla="*/ 0 w 27"/>
                <a:gd name="T3" fmla="*/ 14 h 29"/>
                <a:gd name="T4" fmla="*/ 27 w 27"/>
                <a:gd name="T5" fmla="*/ 29 h 29"/>
                <a:gd name="T6" fmla="*/ 27 w 27"/>
                <a:gd name="T7" fmla="*/ 0 h 29"/>
              </a:gdLst>
              <a:ahLst/>
              <a:cxnLst>
                <a:cxn ang="0">
                  <a:pos x="T0" y="T1"/>
                </a:cxn>
                <a:cxn ang="0">
                  <a:pos x="T2" y="T3"/>
                </a:cxn>
                <a:cxn ang="0">
                  <a:pos x="T4" y="T5"/>
                </a:cxn>
                <a:cxn ang="0">
                  <a:pos x="T6" y="T7"/>
                </a:cxn>
              </a:cxnLst>
              <a:rect l="0" t="0" r="r" b="b"/>
              <a:pathLst>
                <a:path w="27" h="29">
                  <a:moveTo>
                    <a:pt x="27" y="0"/>
                  </a:moveTo>
                  <a:lnTo>
                    <a:pt x="0" y="14"/>
                  </a:lnTo>
                  <a:lnTo>
                    <a:pt x="27" y="29"/>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íšľíḓe">
              <a:extLst>
                <a:ext uri="{FF2B5EF4-FFF2-40B4-BE49-F238E27FC236}">
                  <a16:creationId xmlns:a16="http://schemas.microsoft.com/office/drawing/2014/main" id="{4AE990FE-48F0-4164-A570-1D905CBEBD92}"/>
                </a:ext>
              </a:extLst>
            </p:cNvPr>
            <p:cNvSpPr/>
            <p:nvPr/>
          </p:nvSpPr>
          <p:spPr bwMode="auto">
            <a:xfrm>
              <a:off x="6719889" y="2393950"/>
              <a:ext cx="287338" cy="498475"/>
            </a:xfrm>
            <a:custGeom>
              <a:avLst/>
              <a:gdLst>
                <a:gd name="T0" fmla="*/ 0 w 181"/>
                <a:gd name="T1" fmla="*/ 314 h 314"/>
                <a:gd name="T2" fmla="*/ 181 w 181"/>
                <a:gd name="T3" fmla="*/ 208 h 314"/>
                <a:gd name="T4" fmla="*/ 181 w 181"/>
                <a:gd name="T5" fmla="*/ 0 h 314"/>
                <a:gd name="T6" fmla="*/ 0 w 181"/>
                <a:gd name="T7" fmla="*/ 104 h 314"/>
                <a:gd name="T8" fmla="*/ 0 w 181"/>
                <a:gd name="T9" fmla="*/ 314 h 314"/>
              </a:gdLst>
              <a:ahLst/>
              <a:cxnLst>
                <a:cxn ang="0">
                  <a:pos x="T0" y="T1"/>
                </a:cxn>
                <a:cxn ang="0">
                  <a:pos x="T2" y="T3"/>
                </a:cxn>
                <a:cxn ang="0">
                  <a:pos x="T4" y="T5"/>
                </a:cxn>
                <a:cxn ang="0">
                  <a:pos x="T6" y="T7"/>
                </a:cxn>
                <a:cxn ang="0">
                  <a:pos x="T8" y="T9"/>
                </a:cxn>
              </a:cxnLst>
              <a:rect l="0" t="0" r="r" b="b"/>
              <a:pathLst>
                <a:path w="181" h="314">
                  <a:moveTo>
                    <a:pt x="0" y="314"/>
                  </a:moveTo>
                  <a:lnTo>
                    <a:pt x="181" y="208"/>
                  </a:lnTo>
                  <a:lnTo>
                    <a:pt x="181" y="0"/>
                  </a:lnTo>
                  <a:lnTo>
                    <a:pt x="0" y="104"/>
                  </a:lnTo>
                  <a:lnTo>
                    <a:pt x="0" y="314"/>
                  </a:lnTo>
                  <a:close/>
                </a:path>
              </a:pathLst>
            </a:custGeom>
            <a:solidFill>
              <a:srgbClr val="7EBF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ïSļiḓé">
              <a:extLst>
                <a:ext uri="{FF2B5EF4-FFF2-40B4-BE49-F238E27FC236}">
                  <a16:creationId xmlns:a16="http://schemas.microsoft.com/office/drawing/2014/main" id="{F41D48E6-A38E-4CE6-9BF8-52C904CCDDA6}"/>
                </a:ext>
              </a:extLst>
            </p:cNvPr>
            <p:cNvSpPr/>
            <p:nvPr/>
          </p:nvSpPr>
          <p:spPr bwMode="auto">
            <a:xfrm>
              <a:off x="6488114" y="2427288"/>
              <a:ext cx="231775" cy="465138"/>
            </a:xfrm>
            <a:custGeom>
              <a:avLst/>
              <a:gdLst>
                <a:gd name="T0" fmla="*/ 146 w 146"/>
                <a:gd name="T1" fmla="*/ 293 h 293"/>
                <a:gd name="T2" fmla="*/ 0 w 146"/>
                <a:gd name="T3" fmla="*/ 207 h 293"/>
                <a:gd name="T4" fmla="*/ 0 w 146"/>
                <a:gd name="T5" fmla="*/ 0 h 293"/>
                <a:gd name="T6" fmla="*/ 146 w 146"/>
                <a:gd name="T7" fmla="*/ 83 h 293"/>
                <a:gd name="T8" fmla="*/ 146 w 146"/>
                <a:gd name="T9" fmla="*/ 293 h 293"/>
              </a:gdLst>
              <a:ahLst/>
              <a:cxnLst>
                <a:cxn ang="0">
                  <a:pos x="T0" y="T1"/>
                </a:cxn>
                <a:cxn ang="0">
                  <a:pos x="T2" y="T3"/>
                </a:cxn>
                <a:cxn ang="0">
                  <a:pos x="T4" y="T5"/>
                </a:cxn>
                <a:cxn ang="0">
                  <a:pos x="T6" y="T7"/>
                </a:cxn>
                <a:cxn ang="0">
                  <a:pos x="T8" y="T9"/>
                </a:cxn>
              </a:cxnLst>
              <a:rect l="0" t="0" r="r" b="b"/>
              <a:pathLst>
                <a:path w="146" h="293">
                  <a:moveTo>
                    <a:pt x="146" y="293"/>
                  </a:moveTo>
                  <a:lnTo>
                    <a:pt x="0" y="207"/>
                  </a:lnTo>
                  <a:lnTo>
                    <a:pt x="0" y="0"/>
                  </a:lnTo>
                  <a:lnTo>
                    <a:pt x="146" y="83"/>
                  </a:lnTo>
                  <a:lnTo>
                    <a:pt x="146" y="293"/>
                  </a:lnTo>
                  <a:close/>
                </a:path>
              </a:pathLst>
            </a:custGeom>
            <a:solidFill>
              <a:srgbClr val="64AB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íşḻídê">
              <a:extLst>
                <a:ext uri="{FF2B5EF4-FFF2-40B4-BE49-F238E27FC236}">
                  <a16:creationId xmlns:a16="http://schemas.microsoft.com/office/drawing/2014/main" id="{6D80CC70-C4D9-4634-B564-528E68CDDBF5}"/>
                </a:ext>
              </a:extLst>
            </p:cNvPr>
            <p:cNvSpPr/>
            <p:nvPr/>
          </p:nvSpPr>
          <p:spPr bwMode="auto">
            <a:xfrm>
              <a:off x="6488114" y="2262188"/>
              <a:ext cx="519113" cy="296863"/>
            </a:xfrm>
            <a:custGeom>
              <a:avLst/>
              <a:gdLst>
                <a:gd name="T0" fmla="*/ 0 w 327"/>
                <a:gd name="T1" fmla="*/ 104 h 187"/>
                <a:gd name="T2" fmla="*/ 181 w 327"/>
                <a:gd name="T3" fmla="*/ 0 h 187"/>
                <a:gd name="T4" fmla="*/ 327 w 327"/>
                <a:gd name="T5" fmla="*/ 83 h 187"/>
                <a:gd name="T6" fmla="*/ 146 w 327"/>
                <a:gd name="T7" fmla="*/ 187 h 187"/>
                <a:gd name="T8" fmla="*/ 0 w 327"/>
                <a:gd name="T9" fmla="*/ 104 h 187"/>
              </a:gdLst>
              <a:ahLst/>
              <a:cxnLst>
                <a:cxn ang="0">
                  <a:pos x="T0" y="T1"/>
                </a:cxn>
                <a:cxn ang="0">
                  <a:pos x="T2" y="T3"/>
                </a:cxn>
                <a:cxn ang="0">
                  <a:pos x="T4" y="T5"/>
                </a:cxn>
                <a:cxn ang="0">
                  <a:pos x="T6" y="T7"/>
                </a:cxn>
                <a:cxn ang="0">
                  <a:pos x="T8" y="T9"/>
                </a:cxn>
              </a:cxnLst>
              <a:rect l="0" t="0" r="r" b="b"/>
              <a:pathLst>
                <a:path w="327" h="187">
                  <a:moveTo>
                    <a:pt x="0" y="104"/>
                  </a:moveTo>
                  <a:lnTo>
                    <a:pt x="181" y="0"/>
                  </a:lnTo>
                  <a:lnTo>
                    <a:pt x="327" y="83"/>
                  </a:lnTo>
                  <a:lnTo>
                    <a:pt x="146" y="187"/>
                  </a:lnTo>
                  <a:lnTo>
                    <a:pt x="0" y="104"/>
                  </a:lnTo>
                  <a:close/>
                </a:path>
              </a:pathLst>
            </a:custGeom>
            <a:solidFill>
              <a:srgbClr val="AFD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iSliḍé">
              <a:extLst>
                <a:ext uri="{FF2B5EF4-FFF2-40B4-BE49-F238E27FC236}">
                  <a16:creationId xmlns:a16="http://schemas.microsoft.com/office/drawing/2014/main" id="{44DA7158-5DA5-4629-988B-A8FFE903AFD2}"/>
                </a:ext>
              </a:extLst>
            </p:cNvPr>
            <p:cNvSpPr/>
            <p:nvPr/>
          </p:nvSpPr>
          <p:spPr bwMode="auto">
            <a:xfrm>
              <a:off x="6719889" y="2393950"/>
              <a:ext cx="287338" cy="498475"/>
            </a:xfrm>
            <a:custGeom>
              <a:avLst/>
              <a:gdLst>
                <a:gd name="T0" fmla="*/ 0 w 181"/>
                <a:gd name="T1" fmla="*/ 314 h 314"/>
                <a:gd name="T2" fmla="*/ 181 w 181"/>
                <a:gd name="T3" fmla="*/ 208 h 314"/>
                <a:gd name="T4" fmla="*/ 181 w 181"/>
                <a:gd name="T5" fmla="*/ 0 h 314"/>
                <a:gd name="T6" fmla="*/ 0 w 181"/>
                <a:gd name="T7" fmla="*/ 104 h 314"/>
                <a:gd name="T8" fmla="*/ 0 w 181"/>
                <a:gd name="T9" fmla="*/ 314 h 314"/>
              </a:gdLst>
              <a:ahLst/>
              <a:cxnLst>
                <a:cxn ang="0">
                  <a:pos x="T0" y="T1"/>
                </a:cxn>
                <a:cxn ang="0">
                  <a:pos x="T2" y="T3"/>
                </a:cxn>
                <a:cxn ang="0">
                  <a:pos x="T4" y="T5"/>
                </a:cxn>
                <a:cxn ang="0">
                  <a:pos x="T6" y="T7"/>
                </a:cxn>
                <a:cxn ang="0">
                  <a:pos x="T8" y="T9"/>
                </a:cxn>
              </a:cxnLst>
              <a:rect l="0" t="0" r="r" b="b"/>
              <a:pathLst>
                <a:path w="181" h="314">
                  <a:moveTo>
                    <a:pt x="0" y="314"/>
                  </a:moveTo>
                  <a:lnTo>
                    <a:pt x="181" y="208"/>
                  </a:lnTo>
                  <a:lnTo>
                    <a:pt x="181" y="0"/>
                  </a:lnTo>
                  <a:lnTo>
                    <a:pt x="0" y="104"/>
                  </a:lnTo>
                  <a:lnTo>
                    <a:pt x="0" y="314"/>
                  </a:lnTo>
                  <a:close/>
                </a:path>
              </a:pathLst>
            </a:custGeom>
            <a:solidFill>
              <a:srgbClr val="7EBF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îṥ1îḓè">
              <a:extLst>
                <a:ext uri="{FF2B5EF4-FFF2-40B4-BE49-F238E27FC236}">
                  <a16:creationId xmlns:a16="http://schemas.microsoft.com/office/drawing/2014/main" id="{1AC530DE-D737-48D0-9C50-0E2563D576E6}"/>
                </a:ext>
              </a:extLst>
            </p:cNvPr>
            <p:cNvSpPr/>
            <p:nvPr/>
          </p:nvSpPr>
          <p:spPr bwMode="auto">
            <a:xfrm>
              <a:off x="6488114" y="2427288"/>
              <a:ext cx="231775" cy="465138"/>
            </a:xfrm>
            <a:custGeom>
              <a:avLst/>
              <a:gdLst>
                <a:gd name="T0" fmla="*/ 146 w 146"/>
                <a:gd name="T1" fmla="*/ 293 h 293"/>
                <a:gd name="T2" fmla="*/ 0 w 146"/>
                <a:gd name="T3" fmla="*/ 207 h 293"/>
                <a:gd name="T4" fmla="*/ 0 w 146"/>
                <a:gd name="T5" fmla="*/ 0 h 293"/>
                <a:gd name="T6" fmla="*/ 146 w 146"/>
                <a:gd name="T7" fmla="*/ 83 h 293"/>
                <a:gd name="T8" fmla="*/ 146 w 146"/>
                <a:gd name="T9" fmla="*/ 293 h 293"/>
              </a:gdLst>
              <a:ahLst/>
              <a:cxnLst>
                <a:cxn ang="0">
                  <a:pos x="T0" y="T1"/>
                </a:cxn>
                <a:cxn ang="0">
                  <a:pos x="T2" y="T3"/>
                </a:cxn>
                <a:cxn ang="0">
                  <a:pos x="T4" y="T5"/>
                </a:cxn>
                <a:cxn ang="0">
                  <a:pos x="T6" y="T7"/>
                </a:cxn>
                <a:cxn ang="0">
                  <a:pos x="T8" y="T9"/>
                </a:cxn>
              </a:cxnLst>
              <a:rect l="0" t="0" r="r" b="b"/>
              <a:pathLst>
                <a:path w="146" h="293">
                  <a:moveTo>
                    <a:pt x="146" y="293"/>
                  </a:moveTo>
                  <a:lnTo>
                    <a:pt x="0" y="207"/>
                  </a:lnTo>
                  <a:lnTo>
                    <a:pt x="0" y="0"/>
                  </a:lnTo>
                  <a:lnTo>
                    <a:pt x="146" y="83"/>
                  </a:lnTo>
                  <a:lnTo>
                    <a:pt x="146" y="293"/>
                  </a:lnTo>
                  <a:close/>
                </a:path>
              </a:pathLst>
            </a:custGeom>
            <a:solidFill>
              <a:srgbClr val="64AB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iṥ1íḑè">
              <a:extLst>
                <a:ext uri="{FF2B5EF4-FFF2-40B4-BE49-F238E27FC236}">
                  <a16:creationId xmlns:a16="http://schemas.microsoft.com/office/drawing/2014/main" id="{C4613A16-42CC-4B29-842C-E3531C5AAA7D}"/>
                </a:ext>
              </a:extLst>
            </p:cNvPr>
            <p:cNvSpPr/>
            <p:nvPr/>
          </p:nvSpPr>
          <p:spPr bwMode="auto">
            <a:xfrm>
              <a:off x="6488114" y="2262188"/>
              <a:ext cx="519113" cy="296863"/>
            </a:xfrm>
            <a:custGeom>
              <a:avLst/>
              <a:gdLst>
                <a:gd name="T0" fmla="*/ 0 w 327"/>
                <a:gd name="T1" fmla="*/ 104 h 187"/>
                <a:gd name="T2" fmla="*/ 181 w 327"/>
                <a:gd name="T3" fmla="*/ 0 h 187"/>
                <a:gd name="T4" fmla="*/ 327 w 327"/>
                <a:gd name="T5" fmla="*/ 83 h 187"/>
                <a:gd name="T6" fmla="*/ 146 w 327"/>
                <a:gd name="T7" fmla="*/ 187 h 187"/>
                <a:gd name="T8" fmla="*/ 0 w 327"/>
                <a:gd name="T9" fmla="*/ 104 h 187"/>
              </a:gdLst>
              <a:ahLst/>
              <a:cxnLst>
                <a:cxn ang="0">
                  <a:pos x="T0" y="T1"/>
                </a:cxn>
                <a:cxn ang="0">
                  <a:pos x="T2" y="T3"/>
                </a:cxn>
                <a:cxn ang="0">
                  <a:pos x="T4" y="T5"/>
                </a:cxn>
                <a:cxn ang="0">
                  <a:pos x="T6" y="T7"/>
                </a:cxn>
                <a:cxn ang="0">
                  <a:pos x="T8" y="T9"/>
                </a:cxn>
              </a:cxnLst>
              <a:rect l="0" t="0" r="r" b="b"/>
              <a:pathLst>
                <a:path w="327" h="187">
                  <a:moveTo>
                    <a:pt x="0" y="104"/>
                  </a:moveTo>
                  <a:lnTo>
                    <a:pt x="181" y="0"/>
                  </a:lnTo>
                  <a:lnTo>
                    <a:pt x="327" y="83"/>
                  </a:lnTo>
                  <a:lnTo>
                    <a:pt x="146" y="187"/>
                  </a:lnTo>
                  <a:lnTo>
                    <a:pt x="0" y="104"/>
                  </a:lnTo>
                  <a:close/>
                </a:path>
              </a:pathLst>
            </a:custGeom>
            <a:solidFill>
              <a:srgbClr val="AFD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íšḷïḓé">
              <a:extLst>
                <a:ext uri="{FF2B5EF4-FFF2-40B4-BE49-F238E27FC236}">
                  <a16:creationId xmlns:a16="http://schemas.microsoft.com/office/drawing/2014/main" id="{9B5C64D9-09CB-4F3F-B138-180BC77CC306}"/>
                </a:ext>
              </a:extLst>
            </p:cNvPr>
            <p:cNvSpPr/>
            <p:nvPr/>
          </p:nvSpPr>
          <p:spPr bwMode="auto">
            <a:xfrm>
              <a:off x="6716714" y="2363788"/>
              <a:ext cx="309563" cy="201613"/>
            </a:xfrm>
            <a:custGeom>
              <a:avLst/>
              <a:gdLst>
                <a:gd name="T0" fmla="*/ 0 w 195"/>
                <a:gd name="T1" fmla="*/ 127 h 127"/>
                <a:gd name="T2" fmla="*/ 195 w 195"/>
                <a:gd name="T3" fmla="*/ 15 h 127"/>
                <a:gd name="T4" fmla="*/ 195 w 195"/>
                <a:gd name="T5" fmla="*/ 0 h 127"/>
                <a:gd name="T6" fmla="*/ 0 w 195"/>
                <a:gd name="T7" fmla="*/ 113 h 127"/>
                <a:gd name="T8" fmla="*/ 0 w 195"/>
                <a:gd name="T9" fmla="*/ 127 h 127"/>
              </a:gdLst>
              <a:ahLst/>
              <a:cxnLst>
                <a:cxn ang="0">
                  <a:pos x="T0" y="T1"/>
                </a:cxn>
                <a:cxn ang="0">
                  <a:pos x="T2" y="T3"/>
                </a:cxn>
                <a:cxn ang="0">
                  <a:pos x="T4" y="T5"/>
                </a:cxn>
                <a:cxn ang="0">
                  <a:pos x="T6" y="T7"/>
                </a:cxn>
                <a:cxn ang="0">
                  <a:pos x="T8" y="T9"/>
                </a:cxn>
              </a:cxnLst>
              <a:rect l="0" t="0" r="r" b="b"/>
              <a:pathLst>
                <a:path w="195" h="127">
                  <a:moveTo>
                    <a:pt x="0" y="127"/>
                  </a:moveTo>
                  <a:lnTo>
                    <a:pt x="195" y="15"/>
                  </a:lnTo>
                  <a:lnTo>
                    <a:pt x="195" y="0"/>
                  </a:lnTo>
                  <a:lnTo>
                    <a:pt x="0" y="113"/>
                  </a:lnTo>
                  <a:lnTo>
                    <a:pt x="0" y="127"/>
                  </a:lnTo>
                  <a:close/>
                </a:path>
              </a:pathLst>
            </a:custGeom>
            <a:solidFill>
              <a:srgbClr val="8ACB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š1ide">
              <a:extLst>
                <a:ext uri="{FF2B5EF4-FFF2-40B4-BE49-F238E27FC236}">
                  <a16:creationId xmlns:a16="http://schemas.microsoft.com/office/drawing/2014/main" id="{9B89945F-67B9-4481-896C-511A9B50B833}"/>
                </a:ext>
              </a:extLst>
            </p:cNvPr>
            <p:cNvSpPr/>
            <p:nvPr/>
          </p:nvSpPr>
          <p:spPr bwMode="auto">
            <a:xfrm>
              <a:off x="6472239" y="2397125"/>
              <a:ext cx="244475" cy="168275"/>
            </a:xfrm>
            <a:custGeom>
              <a:avLst/>
              <a:gdLst>
                <a:gd name="T0" fmla="*/ 154 w 154"/>
                <a:gd name="T1" fmla="*/ 106 h 106"/>
                <a:gd name="T2" fmla="*/ 0 w 154"/>
                <a:gd name="T3" fmla="*/ 17 h 106"/>
                <a:gd name="T4" fmla="*/ 0 w 154"/>
                <a:gd name="T5" fmla="*/ 0 h 106"/>
                <a:gd name="T6" fmla="*/ 154 w 154"/>
                <a:gd name="T7" fmla="*/ 92 h 106"/>
                <a:gd name="T8" fmla="*/ 154 w 154"/>
                <a:gd name="T9" fmla="*/ 106 h 106"/>
              </a:gdLst>
              <a:ahLst/>
              <a:cxnLst>
                <a:cxn ang="0">
                  <a:pos x="T0" y="T1"/>
                </a:cxn>
                <a:cxn ang="0">
                  <a:pos x="T2" y="T3"/>
                </a:cxn>
                <a:cxn ang="0">
                  <a:pos x="T4" y="T5"/>
                </a:cxn>
                <a:cxn ang="0">
                  <a:pos x="T6" y="T7"/>
                </a:cxn>
                <a:cxn ang="0">
                  <a:pos x="T8" y="T9"/>
                </a:cxn>
              </a:cxnLst>
              <a:rect l="0" t="0" r="r" b="b"/>
              <a:pathLst>
                <a:path w="154" h="106">
                  <a:moveTo>
                    <a:pt x="154" y="106"/>
                  </a:moveTo>
                  <a:lnTo>
                    <a:pt x="0" y="17"/>
                  </a:lnTo>
                  <a:lnTo>
                    <a:pt x="0" y="0"/>
                  </a:lnTo>
                  <a:lnTo>
                    <a:pt x="154" y="92"/>
                  </a:lnTo>
                  <a:lnTo>
                    <a:pt x="154" y="106"/>
                  </a:lnTo>
                  <a:close/>
                </a:path>
              </a:pathLst>
            </a:custGeom>
            <a:solidFill>
              <a:srgbClr val="75BC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ïṥḻíḑe">
              <a:extLst>
                <a:ext uri="{FF2B5EF4-FFF2-40B4-BE49-F238E27FC236}">
                  <a16:creationId xmlns:a16="http://schemas.microsoft.com/office/drawing/2014/main" id="{155C1EFA-F502-4E98-A1A9-570F9E612715}"/>
                </a:ext>
              </a:extLst>
            </p:cNvPr>
            <p:cNvSpPr/>
            <p:nvPr/>
          </p:nvSpPr>
          <p:spPr bwMode="auto">
            <a:xfrm>
              <a:off x="6472239" y="2222500"/>
              <a:ext cx="554038" cy="320675"/>
            </a:xfrm>
            <a:custGeom>
              <a:avLst/>
              <a:gdLst>
                <a:gd name="T0" fmla="*/ 0 w 349"/>
                <a:gd name="T1" fmla="*/ 110 h 202"/>
                <a:gd name="T2" fmla="*/ 193 w 349"/>
                <a:gd name="T3" fmla="*/ 0 h 202"/>
                <a:gd name="T4" fmla="*/ 349 w 349"/>
                <a:gd name="T5" fmla="*/ 89 h 202"/>
                <a:gd name="T6" fmla="*/ 154 w 349"/>
                <a:gd name="T7" fmla="*/ 202 h 202"/>
                <a:gd name="T8" fmla="*/ 0 w 349"/>
                <a:gd name="T9" fmla="*/ 110 h 202"/>
              </a:gdLst>
              <a:ahLst/>
              <a:cxnLst>
                <a:cxn ang="0">
                  <a:pos x="T0" y="T1"/>
                </a:cxn>
                <a:cxn ang="0">
                  <a:pos x="T2" y="T3"/>
                </a:cxn>
                <a:cxn ang="0">
                  <a:pos x="T4" y="T5"/>
                </a:cxn>
                <a:cxn ang="0">
                  <a:pos x="T6" y="T7"/>
                </a:cxn>
                <a:cxn ang="0">
                  <a:pos x="T8" y="T9"/>
                </a:cxn>
              </a:cxnLst>
              <a:rect l="0" t="0" r="r" b="b"/>
              <a:pathLst>
                <a:path w="349" h="202">
                  <a:moveTo>
                    <a:pt x="0" y="110"/>
                  </a:moveTo>
                  <a:lnTo>
                    <a:pt x="193" y="0"/>
                  </a:lnTo>
                  <a:lnTo>
                    <a:pt x="349" y="89"/>
                  </a:lnTo>
                  <a:lnTo>
                    <a:pt x="154" y="202"/>
                  </a:lnTo>
                  <a:lnTo>
                    <a:pt x="0" y="110"/>
                  </a:lnTo>
                  <a:close/>
                </a:path>
              </a:pathLst>
            </a:custGeom>
            <a:solidFill>
              <a:srgbClr val="AFD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îsľîḑe">
              <a:extLst>
                <a:ext uri="{FF2B5EF4-FFF2-40B4-BE49-F238E27FC236}">
                  <a16:creationId xmlns:a16="http://schemas.microsoft.com/office/drawing/2014/main" id="{2F74EEF6-E483-4044-92BA-1B048E11EACB}"/>
                </a:ext>
              </a:extLst>
            </p:cNvPr>
            <p:cNvSpPr/>
            <p:nvPr/>
          </p:nvSpPr>
          <p:spPr bwMode="auto">
            <a:xfrm>
              <a:off x="6875464" y="2317750"/>
              <a:ext cx="52388" cy="88900"/>
            </a:xfrm>
            <a:custGeom>
              <a:avLst/>
              <a:gdLst>
                <a:gd name="T0" fmla="*/ 0 w 33"/>
                <a:gd name="T1" fmla="*/ 56 h 56"/>
                <a:gd name="T2" fmla="*/ 33 w 33"/>
                <a:gd name="T3" fmla="*/ 38 h 56"/>
                <a:gd name="T4" fmla="*/ 33 w 33"/>
                <a:gd name="T5" fmla="*/ 0 h 56"/>
                <a:gd name="T6" fmla="*/ 0 w 33"/>
                <a:gd name="T7" fmla="*/ 19 h 56"/>
                <a:gd name="T8" fmla="*/ 0 w 33"/>
                <a:gd name="T9" fmla="*/ 56 h 56"/>
              </a:gdLst>
              <a:ahLst/>
              <a:cxnLst>
                <a:cxn ang="0">
                  <a:pos x="T0" y="T1"/>
                </a:cxn>
                <a:cxn ang="0">
                  <a:pos x="T2" y="T3"/>
                </a:cxn>
                <a:cxn ang="0">
                  <a:pos x="T4" y="T5"/>
                </a:cxn>
                <a:cxn ang="0">
                  <a:pos x="T6" y="T7"/>
                </a:cxn>
                <a:cxn ang="0">
                  <a:pos x="T8" y="T9"/>
                </a:cxn>
              </a:cxnLst>
              <a:rect l="0" t="0" r="r" b="b"/>
              <a:pathLst>
                <a:path w="33" h="56">
                  <a:moveTo>
                    <a:pt x="0" y="56"/>
                  </a:moveTo>
                  <a:lnTo>
                    <a:pt x="33" y="38"/>
                  </a:lnTo>
                  <a:lnTo>
                    <a:pt x="33" y="0"/>
                  </a:lnTo>
                  <a:lnTo>
                    <a:pt x="0" y="19"/>
                  </a:lnTo>
                  <a:lnTo>
                    <a:pt x="0" y="56"/>
                  </a:lnTo>
                  <a:close/>
                </a:path>
              </a:pathLst>
            </a:custGeom>
            <a:solidFill>
              <a:srgbClr val="7EBF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i$líde">
              <a:extLst>
                <a:ext uri="{FF2B5EF4-FFF2-40B4-BE49-F238E27FC236}">
                  <a16:creationId xmlns:a16="http://schemas.microsoft.com/office/drawing/2014/main" id="{8708D8CF-FF41-4896-BF13-35AA60EE4E06}"/>
                </a:ext>
              </a:extLst>
            </p:cNvPr>
            <p:cNvSpPr/>
            <p:nvPr/>
          </p:nvSpPr>
          <p:spPr bwMode="auto">
            <a:xfrm>
              <a:off x="6835776" y="2325688"/>
              <a:ext cx="39688" cy="80963"/>
            </a:xfrm>
            <a:custGeom>
              <a:avLst/>
              <a:gdLst>
                <a:gd name="T0" fmla="*/ 25 w 25"/>
                <a:gd name="T1" fmla="*/ 51 h 51"/>
                <a:gd name="T2" fmla="*/ 0 w 25"/>
                <a:gd name="T3" fmla="*/ 35 h 51"/>
                <a:gd name="T4" fmla="*/ 0 w 25"/>
                <a:gd name="T5" fmla="*/ 0 h 51"/>
                <a:gd name="T6" fmla="*/ 25 w 25"/>
                <a:gd name="T7" fmla="*/ 14 h 51"/>
                <a:gd name="T8" fmla="*/ 25 w 25"/>
                <a:gd name="T9" fmla="*/ 51 h 51"/>
              </a:gdLst>
              <a:ahLst/>
              <a:cxnLst>
                <a:cxn ang="0">
                  <a:pos x="T0" y="T1"/>
                </a:cxn>
                <a:cxn ang="0">
                  <a:pos x="T2" y="T3"/>
                </a:cxn>
                <a:cxn ang="0">
                  <a:pos x="T4" y="T5"/>
                </a:cxn>
                <a:cxn ang="0">
                  <a:pos x="T6" y="T7"/>
                </a:cxn>
                <a:cxn ang="0">
                  <a:pos x="T8" y="T9"/>
                </a:cxn>
              </a:cxnLst>
              <a:rect l="0" t="0" r="r" b="b"/>
              <a:pathLst>
                <a:path w="25" h="51">
                  <a:moveTo>
                    <a:pt x="25" y="51"/>
                  </a:moveTo>
                  <a:lnTo>
                    <a:pt x="0" y="35"/>
                  </a:lnTo>
                  <a:lnTo>
                    <a:pt x="0" y="0"/>
                  </a:lnTo>
                  <a:lnTo>
                    <a:pt x="25" y="14"/>
                  </a:lnTo>
                  <a:lnTo>
                    <a:pt x="25" y="51"/>
                  </a:lnTo>
                  <a:close/>
                </a:path>
              </a:pathLst>
            </a:custGeom>
            <a:solidFill>
              <a:srgbClr val="64AB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0" name="îşľîďe">
              <a:extLst>
                <a:ext uri="{FF2B5EF4-FFF2-40B4-BE49-F238E27FC236}">
                  <a16:creationId xmlns:a16="http://schemas.microsoft.com/office/drawing/2014/main" id="{9F3CB865-D8F4-44BE-A30D-2E1A6AF916D2}"/>
                </a:ext>
              </a:extLst>
            </p:cNvPr>
            <p:cNvSpPr/>
            <p:nvPr/>
          </p:nvSpPr>
          <p:spPr bwMode="auto">
            <a:xfrm>
              <a:off x="6835776" y="2295525"/>
              <a:ext cx="92075" cy="52388"/>
            </a:xfrm>
            <a:custGeom>
              <a:avLst/>
              <a:gdLst>
                <a:gd name="T0" fmla="*/ 0 w 58"/>
                <a:gd name="T1" fmla="*/ 19 h 33"/>
                <a:gd name="T2" fmla="*/ 31 w 58"/>
                <a:gd name="T3" fmla="*/ 0 h 33"/>
                <a:gd name="T4" fmla="*/ 58 w 58"/>
                <a:gd name="T5" fmla="*/ 14 h 33"/>
                <a:gd name="T6" fmla="*/ 25 w 58"/>
                <a:gd name="T7" fmla="*/ 33 h 33"/>
                <a:gd name="T8" fmla="*/ 0 w 58"/>
                <a:gd name="T9" fmla="*/ 19 h 33"/>
              </a:gdLst>
              <a:ahLst/>
              <a:cxnLst>
                <a:cxn ang="0">
                  <a:pos x="T0" y="T1"/>
                </a:cxn>
                <a:cxn ang="0">
                  <a:pos x="T2" y="T3"/>
                </a:cxn>
                <a:cxn ang="0">
                  <a:pos x="T4" y="T5"/>
                </a:cxn>
                <a:cxn ang="0">
                  <a:pos x="T6" y="T7"/>
                </a:cxn>
                <a:cxn ang="0">
                  <a:pos x="T8" y="T9"/>
                </a:cxn>
              </a:cxnLst>
              <a:rect l="0" t="0" r="r" b="b"/>
              <a:pathLst>
                <a:path w="58" h="33">
                  <a:moveTo>
                    <a:pt x="0" y="19"/>
                  </a:moveTo>
                  <a:lnTo>
                    <a:pt x="31" y="0"/>
                  </a:lnTo>
                  <a:lnTo>
                    <a:pt x="58" y="14"/>
                  </a:lnTo>
                  <a:lnTo>
                    <a:pt x="25" y="33"/>
                  </a:lnTo>
                  <a:lnTo>
                    <a:pt x="0" y="19"/>
                  </a:lnTo>
                  <a:close/>
                </a:path>
              </a:pathLst>
            </a:custGeom>
            <a:solidFill>
              <a:srgbClr val="C4E9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islîḑé">
              <a:extLst>
                <a:ext uri="{FF2B5EF4-FFF2-40B4-BE49-F238E27FC236}">
                  <a16:creationId xmlns:a16="http://schemas.microsoft.com/office/drawing/2014/main" id="{7881D9C0-A009-43E8-B99B-2A38D596519A}"/>
                </a:ext>
              </a:extLst>
            </p:cNvPr>
            <p:cNvSpPr/>
            <p:nvPr/>
          </p:nvSpPr>
          <p:spPr bwMode="auto">
            <a:xfrm>
              <a:off x="5135564" y="2898775"/>
              <a:ext cx="498475" cy="285750"/>
            </a:xfrm>
            <a:custGeom>
              <a:avLst/>
              <a:gdLst>
                <a:gd name="T0" fmla="*/ 156 w 314"/>
                <a:gd name="T1" fmla="*/ 180 h 180"/>
                <a:gd name="T2" fmla="*/ 314 w 314"/>
                <a:gd name="T3" fmla="*/ 89 h 180"/>
                <a:gd name="T4" fmla="*/ 156 w 314"/>
                <a:gd name="T5" fmla="*/ 0 h 180"/>
                <a:gd name="T6" fmla="*/ 0 w 314"/>
                <a:gd name="T7" fmla="*/ 89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89"/>
                  </a:lnTo>
                  <a:lnTo>
                    <a:pt x="156" y="0"/>
                  </a:lnTo>
                  <a:lnTo>
                    <a:pt x="0" y="89"/>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îŝļiḓe">
              <a:extLst>
                <a:ext uri="{FF2B5EF4-FFF2-40B4-BE49-F238E27FC236}">
                  <a16:creationId xmlns:a16="http://schemas.microsoft.com/office/drawing/2014/main" id="{C6A57418-AA1E-4A9B-BF6A-70F4E0420727}"/>
                </a:ext>
              </a:extLst>
            </p:cNvPr>
            <p:cNvSpPr/>
            <p:nvPr/>
          </p:nvSpPr>
          <p:spPr bwMode="auto">
            <a:xfrm>
              <a:off x="5383214" y="3040063"/>
              <a:ext cx="250825" cy="165100"/>
            </a:xfrm>
            <a:custGeom>
              <a:avLst/>
              <a:gdLst>
                <a:gd name="T0" fmla="*/ 158 w 158"/>
                <a:gd name="T1" fmla="*/ 0 h 104"/>
                <a:gd name="T2" fmla="*/ 158 w 158"/>
                <a:gd name="T3" fmla="*/ 15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5"/>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íṧ1ïḑè">
              <a:extLst>
                <a:ext uri="{FF2B5EF4-FFF2-40B4-BE49-F238E27FC236}">
                  <a16:creationId xmlns:a16="http://schemas.microsoft.com/office/drawing/2014/main" id="{9A2515D2-22E9-48CD-8923-3705D0E40518}"/>
                </a:ext>
              </a:extLst>
            </p:cNvPr>
            <p:cNvSpPr/>
            <p:nvPr/>
          </p:nvSpPr>
          <p:spPr bwMode="auto">
            <a:xfrm>
              <a:off x="5135564" y="3040063"/>
              <a:ext cx="247650" cy="165100"/>
            </a:xfrm>
            <a:custGeom>
              <a:avLst/>
              <a:gdLst>
                <a:gd name="T0" fmla="*/ 156 w 156"/>
                <a:gd name="T1" fmla="*/ 104 h 104"/>
                <a:gd name="T2" fmla="*/ 0 w 156"/>
                <a:gd name="T3" fmla="*/ 15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5"/>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iŝlîḓé">
              <a:extLst>
                <a:ext uri="{FF2B5EF4-FFF2-40B4-BE49-F238E27FC236}">
                  <a16:creationId xmlns:a16="http://schemas.microsoft.com/office/drawing/2014/main" id="{1C8E97EC-AD14-4C7C-A659-28C98BF91CE1}"/>
                </a:ext>
              </a:extLst>
            </p:cNvPr>
            <p:cNvSpPr/>
            <p:nvPr/>
          </p:nvSpPr>
          <p:spPr bwMode="auto">
            <a:xfrm>
              <a:off x="5172076" y="286543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iśḻïḍe">
              <a:extLst>
                <a:ext uri="{FF2B5EF4-FFF2-40B4-BE49-F238E27FC236}">
                  <a16:creationId xmlns:a16="http://schemas.microsoft.com/office/drawing/2014/main" id="{4DF13C43-B0B5-4912-AA29-1A0A750548AF}"/>
                </a:ext>
              </a:extLst>
            </p:cNvPr>
            <p:cNvSpPr/>
            <p:nvPr/>
          </p:nvSpPr>
          <p:spPr bwMode="auto">
            <a:xfrm>
              <a:off x="5383214" y="298767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6" name="îśḷïdè">
              <a:extLst>
                <a:ext uri="{FF2B5EF4-FFF2-40B4-BE49-F238E27FC236}">
                  <a16:creationId xmlns:a16="http://schemas.microsoft.com/office/drawing/2014/main" id="{1085135E-EF3F-4029-93DB-DB0D16369BFB}"/>
                </a:ext>
              </a:extLst>
            </p:cNvPr>
            <p:cNvSpPr/>
            <p:nvPr/>
          </p:nvSpPr>
          <p:spPr bwMode="auto">
            <a:xfrm>
              <a:off x="5172076" y="298767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ïşļïdê">
              <a:extLst>
                <a:ext uri="{FF2B5EF4-FFF2-40B4-BE49-F238E27FC236}">
                  <a16:creationId xmlns:a16="http://schemas.microsoft.com/office/drawing/2014/main" id="{2A0FD85C-AE89-47B3-B506-20C5E1FEF10B}"/>
                </a:ext>
              </a:extLst>
            </p:cNvPr>
            <p:cNvSpPr/>
            <p:nvPr/>
          </p:nvSpPr>
          <p:spPr bwMode="auto">
            <a:xfrm>
              <a:off x="5135564" y="2809875"/>
              <a:ext cx="498475" cy="288925"/>
            </a:xfrm>
            <a:custGeom>
              <a:avLst/>
              <a:gdLst>
                <a:gd name="T0" fmla="*/ 156 w 314"/>
                <a:gd name="T1" fmla="*/ 182 h 182"/>
                <a:gd name="T2" fmla="*/ 314 w 314"/>
                <a:gd name="T3" fmla="*/ 91 h 182"/>
                <a:gd name="T4" fmla="*/ 156 w 314"/>
                <a:gd name="T5" fmla="*/ 0 h 182"/>
                <a:gd name="T6" fmla="*/ 0 w 314"/>
                <a:gd name="T7" fmla="*/ 91 h 182"/>
                <a:gd name="T8" fmla="*/ 156 w 314"/>
                <a:gd name="T9" fmla="*/ 182 h 182"/>
              </a:gdLst>
              <a:ahLst/>
              <a:cxnLst>
                <a:cxn ang="0">
                  <a:pos x="T0" y="T1"/>
                </a:cxn>
                <a:cxn ang="0">
                  <a:pos x="T2" y="T3"/>
                </a:cxn>
                <a:cxn ang="0">
                  <a:pos x="T4" y="T5"/>
                </a:cxn>
                <a:cxn ang="0">
                  <a:pos x="T6" y="T7"/>
                </a:cxn>
                <a:cxn ang="0">
                  <a:pos x="T8" y="T9"/>
                </a:cxn>
              </a:cxnLst>
              <a:rect l="0" t="0" r="r" b="b"/>
              <a:pathLst>
                <a:path w="314" h="182">
                  <a:moveTo>
                    <a:pt x="156" y="182"/>
                  </a:moveTo>
                  <a:lnTo>
                    <a:pt x="314" y="91"/>
                  </a:lnTo>
                  <a:lnTo>
                    <a:pt x="156" y="0"/>
                  </a:lnTo>
                  <a:lnTo>
                    <a:pt x="0" y="91"/>
                  </a:lnTo>
                  <a:lnTo>
                    <a:pt x="156" y="182"/>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î$ľiďè">
              <a:extLst>
                <a:ext uri="{FF2B5EF4-FFF2-40B4-BE49-F238E27FC236}">
                  <a16:creationId xmlns:a16="http://schemas.microsoft.com/office/drawing/2014/main" id="{AF63B558-2604-4F84-840E-022D661DB613}"/>
                </a:ext>
              </a:extLst>
            </p:cNvPr>
            <p:cNvSpPr/>
            <p:nvPr/>
          </p:nvSpPr>
          <p:spPr bwMode="auto">
            <a:xfrm>
              <a:off x="5383214" y="2954338"/>
              <a:ext cx="250825" cy="165100"/>
            </a:xfrm>
            <a:custGeom>
              <a:avLst/>
              <a:gdLst>
                <a:gd name="T0" fmla="*/ 158 w 158"/>
                <a:gd name="T1" fmla="*/ 0 h 104"/>
                <a:gd name="T2" fmla="*/ 158 w 158"/>
                <a:gd name="T3" fmla="*/ 15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5"/>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iṣľiḑe">
              <a:extLst>
                <a:ext uri="{FF2B5EF4-FFF2-40B4-BE49-F238E27FC236}">
                  <a16:creationId xmlns:a16="http://schemas.microsoft.com/office/drawing/2014/main" id="{22642523-5697-4775-99A6-6BF020ACB986}"/>
                </a:ext>
              </a:extLst>
            </p:cNvPr>
            <p:cNvSpPr/>
            <p:nvPr/>
          </p:nvSpPr>
          <p:spPr bwMode="auto">
            <a:xfrm>
              <a:off x="5135564" y="2954338"/>
              <a:ext cx="247650" cy="165100"/>
            </a:xfrm>
            <a:custGeom>
              <a:avLst/>
              <a:gdLst>
                <a:gd name="T0" fmla="*/ 156 w 156"/>
                <a:gd name="T1" fmla="*/ 104 h 104"/>
                <a:gd name="T2" fmla="*/ 0 w 156"/>
                <a:gd name="T3" fmla="*/ 15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5"/>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ïṣľïḍè">
              <a:extLst>
                <a:ext uri="{FF2B5EF4-FFF2-40B4-BE49-F238E27FC236}">
                  <a16:creationId xmlns:a16="http://schemas.microsoft.com/office/drawing/2014/main" id="{F0666B0B-9048-4999-A529-B9800DA8D1E9}"/>
                </a:ext>
              </a:extLst>
            </p:cNvPr>
            <p:cNvSpPr/>
            <p:nvPr/>
          </p:nvSpPr>
          <p:spPr bwMode="auto">
            <a:xfrm>
              <a:off x="5172076" y="2776538"/>
              <a:ext cx="425450" cy="247650"/>
            </a:xfrm>
            <a:custGeom>
              <a:avLst/>
              <a:gdLst>
                <a:gd name="T0" fmla="*/ 133 w 268"/>
                <a:gd name="T1" fmla="*/ 156 h 156"/>
                <a:gd name="T2" fmla="*/ 268 w 268"/>
                <a:gd name="T3" fmla="*/ 79 h 156"/>
                <a:gd name="T4" fmla="*/ 133 w 268"/>
                <a:gd name="T5" fmla="*/ 0 h 156"/>
                <a:gd name="T6" fmla="*/ 0 w 268"/>
                <a:gd name="T7" fmla="*/ 79 h 156"/>
                <a:gd name="T8" fmla="*/ 133 w 268"/>
                <a:gd name="T9" fmla="*/ 156 h 156"/>
              </a:gdLst>
              <a:ahLst/>
              <a:cxnLst>
                <a:cxn ang="0">
                  <a:pos x="T0" y="T1"/>
                </a:cxn>
                <a:cxn ang="0">
                  <a:pos x="T2" y="T3"/>
                </a:cxn>
                <a:cxn ang="0">
                  <a:pos x="T4" y="T5"/>
                </a:cxn>
                <a:cxn ang="0">
                  <a:pos x="T6" y="T7"/>
                </a:cxn>
                <a:cxn ang="0">
                  <a:pos x="T8" y="T9"/>
                </a:cxn>
              </a:cxnLst>
              <a:rect l="0" t="0" r="r" b="b"/>
              <a:pathLst>
                <a:path w="268" h="156">
                  <a:moveTo>
                    <a:pt x="133" y="156"/>
                  </a:moveTo>
                  <a:lnTo>
                    <a:pt x="268" y="79"/>
                  </a:lnTo>
                  <a:lnTo>
                    <a:pt x="133" y="0"/>
                  </a:lnTo>
                  <a:lnTo>
                    <a:pt x="0" y="79"/>
                  </a:lnTo>
                  <a:lnTo>
                    <a:pt x="133" y="156"/>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îŝlíḍè">
              <a:extLst>
                <a:ext uri="{FF2B5EF4-FFF2-40B4-BE49-F238E27FC236}">
                  <a16:creationId xmlns:a16="http://schemas.microsoft.com/office/drawing/2014/main" id="{32E16C87-A677-4584-B5E5-A55BBA1DC72D}"/>
                </a:ext>
              </a:extLst>
            </p:cNvPr>
            <p:cNvSpPr/>
            <p:nvPr/>
          </p:nvSpPr>
          <p:spPr bwMode="auto">
            <a:xfrm>
              <a:off x="5383214" y="290195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2" name="íṣļîdé">
              <a:extLst>
                <a:ext uri="{FF2B5EF4-FFF2-40B4-BE49-F238E27FC236}">
                  <a16:creationId xmlns:a16="http://schemas.microsoft.com/office/drawing/2014/main" id="{276F1109-9453-4C8D-B0AB-2569F0EDF215}"/>
                </a:ext>
              </a:extLst>
            </p:cNvPr>
            <p:cNvSpPr/>
            <p:nvPr/>
          </p:nvSpPr>
          <p:spPr bwMode="auto">
            <a:xfrm>
              <a:off x="5172076" y="290195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3" name="ïsļídè">
              <a:extLst>
                <a:ext uri="{FF2B5EF4-FFF2-40B4-BE49-F238E27FC236}">
                  <a16:creationId xmlns:a16="http://schemas.microsoft.com/office/drawing/2014/main" id="{C1DB6B19-EC5B-4690-B11A-0D4F1C52FAF4}"/>
                </a:ext>
              </a:extLst>
            </p:cNvPr>
            <p:cNvSpPr/>
            <p:nvPr/>
          </p:nvSpPr>
          <p:spPr bwMode="auto">
            <a:xfrm>
              <a:off x="5135564" y="2724150"/>
              <a:ext cx="498475" cy="288925"/>
            </a:xfrm>
            <a:custGeom>
              <a:avLst/>
              <a:gdLst>
                <a:gd name="T0" fmla="*/ 156 w 314"/>
                <a:gd name="T1" fmla="*/ 182 h 182"/>
                <a:gd name="T2" fmla="*/ 314 w 314"/>
                <a:gd name="T3" fmla="*/ 91 h 182"/>
                <a:gd name="T4" fmla="*/ 156 w 314"/>
                <a:gd name="T5" fmla="*/ 0 h 182"/>
                <a:gd name="T6" fmla="*/ 0 w 314"/>
                <a:gd name="T7" fmla="*/ 91 h 182"/>
                <a:gd name="T8" fmla="*/ 156 w 314"/>
                <a:gd name="T9" fmla="*/ 182 h 182"/>
              </a:gdLst>
              <a:ahLst/>
              <a:cxnLst>
                <a:cxn ang="0">
                  <a:pos x="T0" y="T1"/>
                </a:cxn>
                <a:cxn ang="0">
                  <a:pos x="T2" y="T3"/>
                </a:cxn>
                <a:cxn ang="0">
                  <a:pos x="T4" y="T5"/>
                </a:cxn>
                <a:cxn ang="0">
                  <a:pos x="T6" y="T7"/>
                </a:cxn>
                <a:cxn ang="0">
                  <a:pos x="T8" y="T9"/>
                </a:cxn>
              </a:cxnLst>
              <a:rect l="0" t="0" r="r" b="b"/>
              <a:pathLst>
                <a:path w="314" h="182">
                  <a:moveTo>
                    <a:pt x="156" y="182"/>
                  </a:moveTo>
                  <a:lnTo>
                    <a:pt x="314" y="91"/>
                  </a:lnTo>
                  <a:lnTo>
                    <a:pt x="156" y="0"/>
                  </a:lnTo>
                  <a:lnTo>
                    <a:pt x="0" y="91"/>
                  </a:lnTo>
                  <a:lnTo>
                    <a:pt x="156" y="182"/>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isľîḓê">
              <a:extLst>
                <a:ext uri="{FF2B5EF4-FFF2-40B4-BE49-F238E27FC236}">
                  <a16:creationId xmlns:a16="http://schemas.microsoft.com/office/drawing/2014/main" id="{4E560A3B-5501-4790-B5D9-F3915D51D0D6}"/>
                </a:ext>
              </a:extLst>
            </p:cNvPr>
            <p:cNvSpPr/>
            <p:nvPr/>
          </p:nvSpPr>
          <p:spPr bwMode="auto">
            <a:xfrm>
              <a:off x="5383214" y="2868613"/>
              <a:ext cx="250825" cy="165100"/>
            </a:xfrm>
            <a:custGeom>
              <a:avLst/>
              <a:gdLst>
                <a:gd name="T0" fmla="*/ 158 w 158"/>
                <a:gd name="T1" fmla="*/ 0 h 104"/>
                <a:gd name="T2" fmla="*/ 158 w 158"/>
                <a:gd name="T3" fmla="*/ 13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îṡḷîďé">
              <a:extLst>
                <a:ext uri="{FF2B5EF4-FFF2-40B4-BE49-F238E27FC236}">
                  <a16:creationId xmlns:a16="http://schemas.microsoft.com/office/drawing/2014/main" id="{41EB3F81-FE43-4AC8-99F0-F6334AA8E17F}"/>
                </a:ext>
              </a:extLst>
            </p:cNvPr>
            <p:cNvSpPr/>
            <p:nvPr/>
          </p:nvSpPr>
          <p:spPr bwMode="auto">
            <a:xfrm>
              <a:off x="5135564" y="2868613"/>
              <a:ext cx="247650" cy="165100"/>
            </a:xfrm>
            <a:custGeom>
              <a:avLst/>
              <a:gdLst>
                <a:gd name="T0" fmla="*/ 156 w 156"/>
                <a:gd name="T1" fmla="*/ 104 h 104"/>
                <a:gd name="T2" fmla="*/ 0 w 156"/>
                <a:gd name="T3" fmla="*/ 13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6" name="ïSļíḋè">
              <a:extLst>
                <a:ext uri="{FF2B5EF4-FFF2-40B4-BE49-F238E27FC236}">
                  <a16:creationId xmlns:a16="http://schemas.microsoft.com/office/drawing/2014/main" id="{A29A0B6B-57CB-4D56-9067-406425EB7913}"/>
                </a:ext>
              </a:extLst>
            </p:cNvPr>
            <p:cNvSpPr/>
            <p:nvPr/>
          </p:nvSpPr>
          <p:spPr bwMode="auto">
            <a:xfrm>
              <a:off x="5172076" y="269081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7" name="î$ḷïḑè">
              <a:extLst>
                <a:ext uri="{FF2B5EF4-FFF2-40B4-BE49-F238E27FC236}">
                  <a16:creationId xmlns:a16="http://schemas.microsoft.com/office/drawing/2014/main" id="{9D4D6DA2-7AE3-461E-A382-33B2AD3B5419}"/>
                </a:ext>
              </a:extLst>
            </p:cNvPr>
            <p:cNvSpPr/>
            <p:nvPr/>
          </p:nvSpPr>
          <p:spPr bwMode="auto">
            <a:xfrm>
              <a:off x="5383214" y="2813050"/>
              <a:ext cx="214313" cy="180975"/>
            </a:xfrm>
            <a:custGeom>
              <a:avLst/>
              <a:gdLst>
                <a:gd name="T0" fmla="*/ 135 w 135"/>
                <a:gd name="T1" fmla="*/ 0 h 114"/>
                <a:gd name="T2" fmla="*/ 135 w 135"/>
                <a:gd name="T3" fmla="*/ 35 h 114"/>
                <a:gd name="T4" fmla="*/ 0 w 135"/>
                <a:gd name="T5" fmla="*/ 114 h 114"/>
                <a:gd name="T6" fmla="*/ 0 w 135"/>
                <a:gd name="T7" fmla="*/ 77 h 114"/>
                <a:gd name="T8" fmla="*/ 135 w 135"/>
                <a:gd name="T9" fmla="*/ 0 h 114"/>
              </a:gdLst>
              <a:ahLst/>
              <a:cxnLst>
                <a:cxn ang="0">
                  <a:pos x="T0" y="T1"/>
                </a:cxn>
                <a:cxn ang="0">
                  <a:pos x="T2" y="T3"/>
                </a:cxn>
                <a:cxn ang="0">
                  <a:pos x="T4" y="T5"/>
                </a:cxn>
                <a:cxn ang="0">
                  <a:pos x="T6" y="T7"/>
                </a:cxn>
                <a:cxn ang="0">
                  <a:pos x="T8" y="T9"/>
                </a:cxn>
              </a:cxnLst>
              <a:rect l="0" t="0" r="r" b="b"/>
              <a:pathLst>
                <a:path w="135" h="114">
                  <a:moveTo>
                    <a:pt x="135" y="0"/>
                  </a:moveTo>
                  <a:lnTo>
                    <a:pt x="135" y="35"/>
                  </a:lnTo>
                  <a:lnTo>
                    <a:pt x="0" y="114"/>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8" name="îṡļîḋè">
              <a:extLst>
                <a:ext uri="{FF2B5EF4-FFF2-40B4-BE49-F238E27FC236}">
                  <a16:creationId xmlns:a16="http://schemas.microsoft.com/office/drawing/2014/main" id="{703217E1-703C-46A8-AFE6-E005CACA4EAE}"/>
                </a:ext>
              </a:extLst>
            </p:cNvPr>
            <p:cNvSpPr/>
            <p:nvPr/>
          </p:nvSpPr>
          <p:spPr bwMode="auto">
            <a:xfrm>
              <a:off x="5172076" y="2813050"/>
              <a:ext cx="211138" cy="180975"/>
            </a:xfrm>
            <a:custGeom>
              <a:avLst/>
              <a:gdLst>
                <a:gd name="T0" fmla="*/ 133 w 133"/>
                <a:gd name="T1" fmla="*/ 114 h 114"/>
                <a:gd name="T2" fmla="*/ 0 w 133"/>
                <a:gd name="T3" fmla="*/ 35 h 114"/>
                <a:gd name="T4" fmla="*/ 0 w 133"/>
                <a:gd name="T5" fmla="*/ 0 h 114"/>
                <a:gd name="T6" fmla="*/ 133 w 133"/>
                <a:gd name="T7" fmla="*/ 77 h 114"/>
                <a:gd name="T8" fmla="*/ 133 w 133"/>
                <a:gd name="T9" fmla="*/ 114 h 114"/>
              </a:gdLst>
              <a:ahLst/>
              <a:cxnLst>
                <a:cxn ang="0">
                  <a:pos x="T0" y="T1"/>
                </a:cxn>
                <a:cxn ang="0">
                  <a:pos x="T2" y="T3"/>
                </a:cxn>
                <a:cxn ang="0">
                  <a:pos x="T4" y="T5"/>
                </a:cxn>
                <a:cxn ang="0">
                  <a:pos x="T6" y="T7"/>
                </a:cxn>
                <a:cxn ang="0">
                  <a:pos x="T8" y="T9"/>
                </a:cxn>
              </a:cxnLst>
              <a:rect l="0" t="0" r="r" b="b"/>
              <a:pathLst>
                <a:path w="133" h="114">
                  <a:moveTo>
                    <a:pt x="133" y="114"/>
                  </a:moveTo>
                  <a:lnTo>
                    <a:pt x="0" y="35"/>
                  </a:lnTo>
                  <a:lnTo>
                    <a:pt x="0" y="0"/>
                  </a:lnTo>
                  <a:lnTo>
                    <a:pt x="133" y="77"/>
                  </a:lnTo>
                  <a:lnTo>
                    <a:pt x="133" y="114"/>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9" name="íṣļïḓè">
              <a:extLst>
                <a:ext uri="{FF2B5EF4-FFF2-40B4-BE49-F238E27FC236}">
                  <a16:creationId xmlns:a16="http://schemas.microsoft.com/office/drawing/2014/main" id="{E7349DE1-B361-4F88-9D2D-56F7B7F51FC2}"/>
                </a:ext>
              </a:extLst>
            </p:cNvPr>
            <p:cNvSpPr/>
            <p:nvPr/>
          </p:nvSpPr>
          <p:spPr bwMode="auto">
            <a:xfrm>
              <a:off x="5135564" y="2638425"/>
              <a:ext cx="498475" cy="285750"/>
            </a:xfrm>
            <a:custGeom>
              <a:avLst/>
              <a:gdLst>
                <a:gd name="T0" fmla="*/ 156 w 314"/>
                <a:gd name="T1" fmla="*/ 180 h 180"/>
                <a:gd name="T2" fmla="*/ 314 w 314"/>
                <a:gd name="T3" fmla="*/ 91 h 180"/>
                <a:gd name="T4" fmla="*/ 156 w 314"/>
                <a:gd name="T5" fmla="*/ 0 h 180"/>
                <a:gd name="T6" fmla="*/ 0 w 314"/>
                <a:gd name="T7" fmla="*/ 91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91"/>
                  </a:lnTo>
                  <a:lnTo>
                    <a:pt x="156" y="0"/>
                  </a:lnTo>
                  <a:lnTo>
                    <a:pt x="0" y="91"/>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0" name="ïsḻíḓe">
              <a:extLst>
                <a:ext uri="{FF2B5EF4-FFF2-40B4-BE49-F238E27FC236}">
                  <a16:creationId xmlns:a16="http://schemas.microsoft.com/office/drawing/2014/main" id="{B35675D5-4F8B-477A-B18B-704BEA6507F3}"/>
                </a:ext>
              </a:extLst>
            </p:cNvPr>
            <p:cNvSpPr/>
            <p:nvPr/>
          </p:nvSpPr>
          <p:spPr bwMode="auto">
            <a:xfrm>
              <a:off x="5383214" y="2782888"/>
              <a:ext cx="250825" cy="165100"/>
            </a:xfrm>
            <a:custGeom>
              <a:avLst/>
              <a:gdLst>
                <a:gd name="T0" fmla="*/ 158 w 158"/>
                <a:gd name="T1" fmla="*/ 0 h 104"/>
                <a:gd name="T2" fmla="*/ 158 w 158"/>
                <a:gd name="T3" fmla="*/ 13 h 104"/>
                <a:gd name="T4" fmla="*/ 0 w 158"/>
                <a:gd name="T5" fmla="*/ 104 h 104"/>
                <a:gd name="T6" fmla="*/ 0 w 158"/>
                <a:gd name="T7" fmla="*/ 89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89"/>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1" name="îşḷiḓê">
              <a:extLst>
                <a:ext uri="{FF2B5EF4-FFF2-40B4-BE49-F238E27FC236}">
                  <a16:creationId xmlns:a16="http://schemas.microsoft.com/office/drawing/2014/main" id="{319117A0-6259-407F-90FB-E28F997E59D0}"/>
                </a:ext>
              </a:extLst>
            </p:cNvPr>
            <p:cNvSpPr/>
            <p:nvPr/>
          </p:nvSpPr>
          <p:spPr bwMode="auto">
            <a:xfrm>
              <a:off x="5135564" y="2782888"/>
              <a:ext cx="247650" cy="165100"/>
            </a:xfrm>
            <a:custGeom>
              <a:avLst/>
              <a:gdLst>
                <a:gd name="T0" fmla="*/ 156 w 156"/>
                <a:gd name="T1" fmla="*/ 104 h 104"/>
                <a:gd name="T2" fmla="*/ 0 w 156"/>
                <a:gd name="T3" fmla="*/ 13 h 104"/>
                <a:gd name="T4" fmla="*/ 0 w 156"/>
                <a:gd name="T5" fmla="*/ 0 h 104"/>
                <a:gd name="T6" fmla="*/ 156 w 156"/>
                <a:gd name="T7" fmla="*/ 89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89"/>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2" name="iṥḻíḑê">
              <a:extLst>
                <a:ext uri="{FF2B5EF4-FFF2-40B4-BE49-F238E27FC236}">
                  <a16:creationId xmlns:a16="http://schemas.microsoft.com/office/drawing/2014/main" id="{A9647ACC-E089-4D72-9EAB-93325B142BAE}"/>
                </a:ext>
              </a:extLst>
            </p:cNvPr>
            <p:cNvSpPr/>
            <p:nvPr/>
          </p:nvSpPr>
          <p:spPr bwMode="auto">
            <a:xfrm>
              <a:off x="5172076" y="260508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3" name="îsļiďè">
              <a:extLst>
                <a:ext uri="{FF2B5EF4-FFF2-40B4-BE49-F238E27FC236}">
                  <a16:creationId xmlns:a16="http://schemas.microsoft.com/office/drawing/2014/main" id="{0C8E35ED-23C3-447B-860C-F909CCBBE0C9}"/>
                </a:ext>
              </a:extLst>
            </p:cNvPr>
            <p:cNvSpPr/>
            <p:nvPr/>
          </p:nvSpPr>
          <p:spPr bwMode="auto">
            <a:xfrm>
              <a:off x="5383214" y="272732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4" name="íS1íde">
              <a:extLst>
                <a:ext uri="{FF2B5EF4-FFF2-40B4-BE49-F238E27FC236}">
                  <a16:creationId xmlns:a16="http://schemas.microsoft.com/office/drawing/2014/main" id="{870B1032-A261-4E15-8A9F-6F04834815B9}"/>
                </a:ext>
              </a:extLst>
            </p:cNvPr>
            <p:cNvSpPr/>
            <p:nvPr/>
          </p:nvSpPr>
          <p:spPr bwMode="auto">
            <a:xfrm>
              <a:off x="5172076" y="272732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ïSľíḍe">
              <a:extLst>
                <a:ext uri="{FF2B5EF4-FFF2-40B4-BE49-F238E27FC236}">
                  <a16:creationId xmlns:a16="http://schemas.microsoft.com/office/drawing/2014/main" id="{20963933-E1E2-405F-BC59-A41A66746D23}"/>
                </a:ext>
              </a:extLst>
            </p:cNvPr>
            <p:cNvSpPr/>
            <p:nvPr/>
          </p:nvSpPr>
          <p:spPr bwMode="auto">
            <a:xfrm>
              <a:off x="5135564" y="2552700"/>
              <a:ext cx="498475" cy="285750"/>
            </a:xfrm>
            <a:custGeom>
              <a:avLst/>
              <a:gdLst>
                <a:gd name="T0" fmla="*/ 156 w 314"/>
                <a:gd name="T1" fmla="*/ 180 h 180"/>
                <a:gd name="T2" fmla="*/ 314 w 314"/>
                <a:gd name="T3" fmla="*/ 89 h 180"/>
                <a:gd name="T4" fmla="*/ 156 w 314"/>
                <a:gd name="T5" fmla="*/ 0 h 180"/>
                <a:gd name="T6" fmla="*/ 0 w 314"/>
                <a:gd name="T7" fmla="*/ 89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89"/>
                  </a:lnTo>
                  <a:lnTo>
                    <a:pt x="156" y="0"/>
                  </a:lnTo>
                  <a:lnTo>
                    <a:pt x="0" y="89"/>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6" name="îṡľîḋé">
              <a:extLst>
                <a:ext uri="{FF2B5EF4-FFF2-40B4-BE49-F238E27FC236}">
                  <a16:creationId xmlns:a16="http://schemas.microsoft.com/office/drawing/2014/main" id="{BF6D7B0E-4CFA-4873-BF80-04D78E9DF914}"/>
                </a:ext>
              </a:extLst>
            </p:cNvPr>
            <p:cNvSpPr/>
            <p:nvPr/>
          </p:nvSpPr>
          <p:spPr bwMode="auto">
            <a:xfrm>
              <a:off x="5383214" y="2693988"/>
              <a:ext cx="250825" cy="168275"/>
            </a:xfrm>
            <a:custGeom>
              <a:avLst/>
              <a:gdLst>
                <a:gd name="T0" fmla="*/ 158 w 158"/>
                <a:gd name="T1" fmla="*/ 0 h 106"/>
                <a:gd name="T2" fmla="*/ 158 w 158"/>
                <a:gd name="T3" fmla="*/ 15 h 106"/>
                <a:gd name="T4" fmla="*/ 0 w 158"/>
                <a:gd name="T5" fmla="*/ 106 h 106"/>
                <a:gd name="T6" fmla="*/ 0 w 158"/>
                <a:gd name="T7" fmla="*/ 91 h 106"/>
                <a:gd name="T8" fmla="*/ 158 w 158"/>
                <a:gd name="T9" fmla="*/ 0 h 106"/>
              </a:gdLst>
              <a:ahLst/>
              <a:cxnLst>
                <a:cxn ang="0">
                  <a:pos x="T0" y="T1"/>
                </a:cxn>
                <a:cxn ang="0">
                  <a:pos x="T2" y="T3"/>
                </a:cxn>
                <a:cxn ang="0">
                  <a:pos x="T4" y="T5"/>
                </a:cxn>
                <a:cxn ang="0">
                  <a:pos x="T6" y="T7"/>
                </a:cxn>
                <a:cxn ang="0">
                  <a:pos x="T8" y="T9"/>
                </a:cxn>
              </a:cxnLst>
              <a:rect l="0" t="0" r="r" b="b"/>
              <a:pathLst>
                <a:path w="158" h="106">
                  <a:moveTo>
                    <a:pt x="158" y="0"/>
                  </a:moveTo>
                  <a:lnTo>
                    <a:pt x="158" y="15"/>
                  </a:lnTo>
                  <a:lnTo>
                    <a:pt x="0" y="106"/>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7" name="îṩḷîḑé">
              <a:extLst>
                <a:ext uri="{FF2B5EF4-FFF2-40B4-BE49-F238E27FC236}">
                  <a16:creationId xmlns:a16="http://schemas.microsoft.com/office/drawing/2014/main" id="{6BB4D692-D730-43A5-AA3F-78518459B650}"/>
                </a:ext>
              </a:extLst>
            </p:cNvPr>
            <p:cNvSpPr/>
            <p:nvPr/>
          </p:nvSpPr>
          <p:spPr bwMode="auto">
            <a:xfrm>
              <a:off x="5135564" y="2693988"/>
              <a:ext cx="247650" cy="168275"/>
            </a:xfrm>
            <a:custGeom>
              <a:avLst/>
              <a:gdLst>
                <a:gd name="T0" fmla="*/ 156 w 156"/>
                <a:gd name="T1" fmla="*/ 106 h 106"/>
                <a:gd name="T2" fmla="*/ 0 w 156"/>
                <a:gd name="T3" fmla="*/ 15 h 106"/>
                <a:gd name="T4" fmla="*/ 0 w 156"/>
                <a:gd name="T5" fmla="*/ 0 h 106"/>
                <a:gd name="T6" fmla="*/ 156 w 156"/>
                <a:gd name="T7" fmla="*/ 91 h 106"/>
                <a:gd name="T8" fmla="*/ 156 w 156"/>
                <a:gd name="T9" fmla="*/ 106 h 106"/>
              </a:gdLst>
              <a:ahLst/>
              <a:cxnLst>
                <a:cxn ang="0">
                  <a:pos x="T0" y="T1"/>
                </a:cxn>
                <a:cxn ang="0">
                  <a:pos x="T2" y="T3"/>
                </a:cxn>
                <a:cxn ang="0">
                  <a:pos x="T4" y="T5"/>
                </a:cxn>
                <a:cxn ang="0">
                  <a:pos x="T6" y="T7"/>
                </a:cxn>
                <a:cxn ang="0">
                  <a:pos x="T8" y="T9"/>
                </a:cxn>
              </a:cxnLst>
              <a:rect l="0" t="0" r="r" b="b"/>
              <a:pathLst>
                <a:path w="156" h="106">
                  <a:moveTo>
                    <a:pt x="156" y="106"/>
                  </a:moveTo>
                  <a:lnTo>
                    <a:pt x="0" y="15"/>
                  </a:lnTo>
                  <a:lnTo>
                    <a:pt x="0" y="0"/>
                  </a:lnTo>
                  <a:lnTo>
                    <a:pt x="156" y="91"/>
                  </a:lnTo>
                  <a:lnTo>
                    <a:pt x="156" y="106"/>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8" name="î$1ïḋé">
              <a:extLst>
                <a:ext uri="{FF2B5EF4-FFF2-40B4-BE49-F238E27FC236}">
                  <a16:creationId xmlns:a16="http://schemas.microsoft.com/office/drawing/2014/main" id="{1F0030A9-5552-490B-960F-5FA2A4FD5F85}"/>
                </a:ext>
              </a:extLst>
            </p:cNvPr>
            <p:cNvSpPr/>
            <p:nvPr/>
          </p:nvSpPr>
          <p:spPr bwMode="auto">
            <a:xfrm>
              <a:off x="5172076" y="251936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9" name="ïšlídé">
              <a:extLst>
                <a:ext uri="{FF2B5EF4-FFF2-40B4-BE49-F238E27FC236}">
                  <a16:creationId xmlns:a16="http://schemas.microsoft.com/office/drawing/2014/main" id="{329A5579-24A8-436B-B344-B043CC711AEB}"/>
                </a:ext>
              </a:extLst>
            </p:cNvPr>
            <p:cNvSpPr/>
            <p:nvPr/>
          </p:nvSpPr>
          <p:spPr bwMode="auto">
            <a:xfrm>
              <a:off x="5383214" y="264160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0" name="ïśḻîḋé">
              <a:extLst>
                <a:ext uri="{FF2B5EF4-FFF2-40B4-BE49-F238E27FC236}">
                  <a16:creationId xmlns:a16="http://schemas.microsoft.com/office/drawing/2014/main" id="{FCED65B3-1800-4432-96C4-A8D50AD73E39}"/>
                </a:ext>
              </a:extLst>
            </p:cNvPr>
            <p:cNvSpPr/>
            <p:nvPr/>
          </p:nvSpPr>
          <p:spPr bwMode="auto">
            <a:xfrm>
              <a:off x="5172076" y="264160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1" name="îšlîḓe">
              <a:extLst>
                <a:ext uri="{FF2B5EF4-FFF2-40B4-BE49-F238E27FC236}">
                  <a16:creationId xmlns:a16="http://schemas.microsoft.com/office/drawing/2014/main" id="{4E52CC94-D5D8-476D-8CD3-C1F70FAE800A}"/>
                </a:ext>
              </a:extLst>
            </p:cNvPr>
            <p:cNvSpPr/>
            <p:nvPr/>
          </p:nvSpPr>
          <p:spPr bwMode="auto">
            <a:xfrm>
              <a:off x="5135564" y="2466975"/>
              <a:ext cx="498475" cy="285750"/>
            </a:xfrm>
            <a:custGeom>
              <a:avLst/>
              <a:gdLst>
                <a:gd name="T0" fmla="*/ 156 w 314"/>
                <a:gd name="T1" fmla="*/ 180 h 180"/>
                <a:gd name="T2" fmla="*/ 314 w 314"/>
                <a:gd name="T3" fmla="*/ 89 h 180"/>
                <a:gd name="T4" fmla="*/ 156 w 314"/>
                <a:gd name="T5" fmla="*/ 0 h 180"/>
                <a:gd name="T6" fmla="*/ 0 w 314"/>
                <a:gd name="T7" fmla="*/ 89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89"/>
                  </a:lnTo>
                  <a:lnTo>
                    <a:pt x="156" y="0"/>
                  </a:lnTo>
                  <a:lnTo>
                    <a:pt x="0" y="89"/>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2" name="íSḷïḍè">
              <a:extLst>
                <a:ext uri="{FF2B5EF4-FFF2-40B4-BE49-F238E27FC236}">
                  <a16:creationId xmlns:a16="http://schemas.microsoft.com/office/drawing/2014/main" id="{398D9EF3-35B9-46F3-918C-B1F9ABE47E41}"/>
                </a:ext>
              </a:extLst>
            </p:cNvPr>
            <p:cNvSpPr/>
            <p:nvPr/>
          </p:nvSpPr>
          <p:spPr bwMode="auto">
            <a:xfrm>
              <a:off x="5383214" y="2608263"/>
              <a:ext cx="250825" cy="165100"/>
            </a:xfrm>
            <a:custGeom>
              <a:avLst/>
              <a:gdLst>
                <a:gd name="T0" fmla="*/ 158 w 158"/>
                <a:gd name="T1" fmla="*/ 0 h 104"/>
                <a:gd name="T2" fmla="*/ 158 w 158"/>
                <a:gd name="T3" fmla="*/ 15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5"/>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3" name="ïŝľíḓê">
              <a:extLst>
                <a:ext uri="{FF2B5EF4-FFF2-40B4-BE49-F238E27FC236}">
                  <a16:creationId xmlns:a16="http://schemas.microsoft.com/office/drawing/2014/main" id="{85CC8E10-66B1-4FA7-927D-DFB75EC07752}"/>
                </a:ext>
              </a:extLst>
            </p:cNvPr>
            <p:cNvSpPr/>
            <p:nvPr/>
          </p:nvSpPr>
          <p:spPr bwMode="auto">
            <a:xfrm>
              <a:off x="5135564" y="2608263"/>
              <a:ext cx="247650" cy="165100"/>
            </a:xfrm>
            <a:custGeom>
              <a:avLst/>
              <a:gdLst>
                <a:gd name="T0" fmla="*/ 156 w 156"/>
                <a:gd name="T1" fmla="*/ 104 h 104"/>
                <a:gd name="T2" fmla="*/ 0 w 156"/>
                <a:gd name="T3" fmla="*/ 15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5"/>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4" name="isḷïḍè">
              <a:extLst>
                <a:ext uri="{FF2B5EF4-FFF2-40B4-BE49-F238E27FC236}">
                  <a16:creationId xmlns:a16="http://schemas.microsoft.com/office/drawing/2014/main" id="{26F3AF37-4F31-456C-B64D-ABC072059502}"/>
                </a:ext>
              </a:extLst>
            </p:cNvPr>
            <p:cNvSpPr/>
            <p:nvPr/>
          </p:nvSpPr>
          <p:spPr bwMode="auto">
            <a:xfrm>
              <a:off x="5172076" y="243363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5" name="ïSľîḓe">
              <a:extLst>
                <a:ext uri="{FF2B5EF4-FFF2-40B4-BE49-F238E27FC236}">
                  <a16:creationId xmlns:a16="http://schemas.microsoft.com/office/drawing/2014/main" id="{B8EE5DAC-3B00-40EA-A3FA-6B7010263BFE}"/>
                </a:ext>
              </a:extLst>
            </p:cNvPr>
            <p:cNvSpPr/>
            <p:nvPr/>
          </p:nvSpPr>
          <p:spPr bwMode="auto">
            <a:xfrm>
              <a:off x="5383214" y="255587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6" name="ïSlïdé">
              <a:extLst>
                <a:ext uri="{FF2B5EF4-FFF2-40B4-BE49-F238E27FC236}">
                  <a16:creationId xmlns:a16="http://schemas.microsoft.com/office/drawing/2014/main" id="{B03D6924-50E1-4DD1-AFC5-878B0A7B09FA}"/>
                </a:ext>
              </a:extLst>
            </p:cNvPr>
            <p:cNvSpPr/>
            <p:nvPr/>
          </p:nvSpPr>
          <p:spPr bwMode="auto">
            <a:xfrm>
              <a:off x="5172076" y="255587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7" name="îšľïḍe">
              <a:extLst>
                <a:ext uri="{FF2B5EF4-FFF2-40B4-BE49-F238E27FC236}">
                  <a16:creationId xmlns:a16="http://schemas.microsoft.com/office/drawing/2014/main" id="{2A43C0A5-A30B-42A2-AFCC-40DDD46485C8}"/>
                </a:ext>
              </a:extLst>
            </p:cNvPr>
            <p:cNvSpPr/>
            <p:nvPr/>
          </p:nvSpPr>
          <p:spPr bwMode="auto">
            <a:xfrm>
              <a:off x="5135564" y="2378075"/>
              <a:ext cx="498475" cy="288925"/>
            </a:xfrm>
            <a:custGeom>
              <a:avLst/>
              <a:gdLst>
                <a:gd name="T0" fmla="*/ 156 w 314"/>
                <a:gd name="T1" fmla="*/ 182 h 182"/>
                <a:gd name="T2" fmla="*/ 314 w 314"/>
                <a:gd name="T3" fmla="*/ 91 h 182"/>
                <a:gd name="T4" fmla="*/ 156 w 314"/>
                <a:gd name="T5" fmla="*/ 0 h 182"/>
                <a:gd name="T6" fmla="*/ 0 w 314"/>
                <a:gd name="T7" fmla="*/ 91 h 182"/>
                <a:gd name="T8" fmla="*/ 156 w 314"/>
                <a:gd name="T9" fmla="*/ 182 h 182"/>
              </a:gdLst>
              <a:ahLst/>
              <a:cxnLst>
                <a:cxn ang="0">
                  <a:pos x="T0" y="T1"/>
                </a:cxn>
                <a:cxn ang="0">
                  <a:pos x="T2" y="T3"/>
                </a:cxn>
                <a:cxn ang="0">
                  <a:pos x="T4" y="T5"/>
                </a:cxn>
                <a:cxn ang="0">
                  <a:pos x="T6" y="T7"/>
                </a:cxn>
                <a:cxn ang="0">
                  <a:pos x="T8" y="T9"/>
                </a:cxn>
              </a:cxnLst>
              <a:rect l="0" t="0" r="r" b="b"/>
              <a:pathLst>
                <a:path w="314" h="182">
                  <a:moveTo>
                    <a:pt x="156" y="182"/>
                  </a:moveTo>
                  <a:lnTo>
                    <a:pt x="314" y="91"/>
                  </a:lnTo>
                  <a:lnTo>
                    <a:pt x="156" y="0"/>
                  </a:lnTo>
                  <a:lnTo>
                    <a:pt x="0" y="91"/>
                  </a:lnTo>
                  <a:lnTo>
                    <a:pt x="156" y="182"/>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8" name="ïşľïḓè">
              <a:extLst>
                <a:ext uri="{FF2B5EF4-FFF2-40B4-BE49-F238E27FC236}">
                  <a16:creationId xmlns:a16="http://schemas.microsoft.com/office/drawing/2014/main" id="{F82E63FF-E24E-4B93-9086-E708317601B7}"/>
                </a:ext>
              </a:extLst>
            </p:cNvPr>
            <p:cNvSpPr/>
            <p:nvPr/>
          </p:nvSpPr>
          <p:spPr bwMode="auto">
            <a:xfrm>
              <a:off x="5383214" y="2522538"/>
              <a:ext cx="250825" cy="165100"/>
            </a:xfrm>
            <a:custGeom>
              <a:avLst/>
              <a:gdLst>
                <a:gd name="T0" fmla="*/ 158 w 158"/>
                <a:gd name="T1" fmla="*/ 0 h 104"/>
                <a:gd name="T2" fmla="*/ 158 w 158"/>
                <a:gd name="T3" fmla="*/ 13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9" name="íṣļiḍe">
              <a:extLst>
                <a:ext uri="{FF2B5EF4-FFF2-40B4-BE49-F238E27FC236}">
                  <a16:creationId xmlns:a16="http://schemas.microsoft.com/office/drawing/2014/main" id="{0C8C1C99-20D9-4DD7-8439-C5C901E9E3B4}"/>
                </a:ext>
              </a:extLst>
            </p:cNvPr>
            <p:cNvSpPr/>
            <p:nvPr/>
          </p:nvSpPr>
          <p:spPr bwMode="auto">
            <a:xfrm>
              <a:off x="5135564" y="2522538"/>
              <a:ext cx="247650" cy="165100"/>
            </a:xfrm>
            <a:custGeom>
              <a:avLst/>
              <a:gdLst>
                <a:gd name="T0" fmla="*/ 156 w 156"/>
                <a:gd name="T1" fmla="*/ 104 h 104"/>
                <a:gd name="T2" fmla="*/ 0 w 156"/>
                <a:gd name="T3" fmla="*/ 13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0" name="ïṧľïďé">
              <a:extLst>
                <a:ext uri="{FF2B5EF4-FFF2-40B4-BE49-F238E27FC236}">
                  <a16:creationId xmlns:a16="http://schemas.microsoft.com/office/drawing/2014/main" id="{E7F1C693-A963-4936-A60D-4962FDF2B6AB}"/>
                </a:ext>
              </a:extLst>
            </p:cNvPr>
            <p:cNvSpPr/>
            <p:nvPr/>
          </p:nvSpPr>
          <p:spPr bwMode="auto">
            <a:xfrm>
              <a:off x="5172076" y="2344738"/>
              <a:ext cx="425450" cy="247650"/>
            </a:xfrm>
            <a:custGeom>
              <a:avLst/>
              <a:gdLst>
                <a:gd name="T0" fmla="*/ 133 w 268"/>
                <a:gd name="T1" fmla="*/ 156 h 156"/>
                <a:gd name="T2" fmla="*/ 268 w 268"/>
                <a:gd name="T3" fmla="*/ 77 h 156"/>
                <a:gd name="T4" fmla="*/ 133 w 268"/>
                <a:gd name="T5" fmla="*/ 0 h 156"/>
                <a:gd name="T6" fmla="*/ 0 w 268"/>
                <a:gd name="T7" fmla="*/ 77 h 156"/>
                <a:gd name="T8" fmla="*/ 133 w 268"/>
                <a:gd name="T9" fmla="*/ 156 h 156"/>
              </a:gdLst>
              <a:ahLst/>
              <a:cxnLst>
                <a:cxn ang="0">
                  <a:pos x="T0" y="T1"/>
                </a:cxn>
                <a:cxn ang="0">
                  <a:pos x="T2" y="T3"/>
                </a:cxn>
                <a:cxn ang="0">
                  <a:pos x="T4" y="T5"/>
                </a:cxn>
                <a:cxn ang="0">
                  <a:pos x="T6" y="T7"/>
                </a:cxn>
                <a:cxn ang="0">
                  <a:pos x="T8" y="T9"/>
                </a:cxn>
              </a:cxnLst>
              <a:rect l="0" t="0" r="r" b="b"/>
              <a:pathLst>
                <a:path w="268" h="156">
                  <a:moveTo>
                    <a:pt x="133" y="156"/>
                  </a:moveTo>
                  <a:lnTo>
                    <a:pt x="268" y="77"/>
                  </a:lnTo>
                  <a:lnTo>
                    <a:pt x="133" y="0"/>
                  </a:lnTo>
                  <a:lnTo>
                    <a:pt x="0" y="77"/>
                  </a:lnTo>
                  <a:lnTo>
                    <a:pt x="133" y="156"/>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1" name="ïŝľïďè">
              <a:extLst>
                <a:ext uri="{FF2B5EF4-FFF2-40B4-BE49-F238E27FC236}">
                  <a16:creationId xmlns:a16="http://schemas.microsoft.com/office/drawing/2014/main" id="{0DC60C60-7111-4C59-A006-29D75937F8C8}"/>
                </a:ext>
              </a:extLst>
            </p:cNvPr>
            <p:cNvSpPr/>
            <p:nvPr/>
          </p:nvSpPr>
          <p:spPr bwMode="auto">
            <a:xfrm>
              <a:off x="5383214" y="2466975"/>
              <a:ext cx="214313" cy="180975"/>
            </a:xfrm>
            <a:custGeom>
              <a:avLst/>
              <a:gdLst>
                <a:gd name="T0" fmla="*/ 135 w 135"/>
                <a:gd name="T1" fmla="*/ 0 h 114"/>
                <a:gd name="T2" fmla="*/ 135 w 135"/>
                <a:gd name="T3" fmla="*/ 37 h 114"/>
                <a:gd name="T4" fmla="*/ 0 w 135"/>
                <a:gd name="T5" fmla="*/ 114 h 114"/>
                <a:gd name="T6" fmla="*/ 0 w 135"/>
                <a:gd name="T7" fmla="*/ 79 h 114"/>
                <a:gd name="T8" fmla="*/ 135 w 135"/>
                <a:gd name="T9" fmla="*/ 0 h 114"/>
              </a:gdLst>
              <a:ahLst/>
              <a:cxnLst>
                <a:cxn ang="0">
                  <a:pos x="T0" y="T1"/>
                </a:cxn>
                <a:cxn ang="0">
                  <a:pos x="T2" y="T3"/>
                </a:cxn>
                <a:cxn ang="0">
                  <a:pos x="T4" y="T5"/>
                </a:cxn>
                <a:cxn ang="0">
                  <a:pos x="T6" y="T7"/>
                </a:cxn>
                <a:cxn ang="0">
                  <a:pos x="T8" y="T9"/>
                </a:cxn>
              </a:cxnLst>
              <a:rect l="0" t="0" r="r" b="b"/>
              <a:pathLst>
                <a:path w="135" h="114">
                  <a:moveTo>
                    <a:pt x="135" y="0"/>
                  </a:moveTo>
                  <a:lnTo>
                    <a:pt x="135" y="37"/>
                  </a:lnTo>
                  <a:lnTo>
                    <a:pt x="0" y="114"/>
                  </a:lnTo>
                  <a:lnTo>
                    <a:pt x="0" y="79"/>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2" name="iṧļîďê">
              <a:extLst>
                <a:ext uri="{FF2B5EF4-FFF2-40B4-BE49-F238E27FC236}">
                  <a16:creationId xmlns:a16="http://schemas.microsoft.com/office/drawing/2014/main" id="{A3622720-0AB8-4A71-86B7-64B96534651F}"/>
                </a:ext>
              </a:extLst>
            </p:cNvPr>
            <p:cNvSpPr/>
            <p:nvPr/>
          </p:nvSpPr>
          <p:spPr bwMode="auto">
            <a:xfrm>
              <a:off x="5172076" y="2466975"/>
              <a:ext cx="211138" cy="180975"/>
            </a:xfrm>
            <a:custGeom>
              <a:avLst/>
              <a:gdLst>
                <a:gd name="T0" fmla="*/ 133 w 133"/>
                <a:gd name="T1" fmla="*/ 114 h 114"/>
                <a:gd name="T2" fmla="*/ 0 w 133"/>
                <a:gd name="T3" fmla="*/ 37 h 114"/>
                <a:gd name="T4" fmla="*/ 0 w 133"/>
                <a:gd name="T5" fmla="*/ 0 h 114"/>
                <a:gd name="T6" fmla="*/ 133 w 133"/>
                <a:gd name="T7" fmla="*/ 79 h 114"/>
                <a:gd name="T8" fmla="*/ 133 w 133"/>
                <a:gd name="T9" fmla="*/ 114 h 114"/>
              </a:gdLst>
              <a:ahLst/>
              <a:cxnLst>
                <a:cxn ang="0">
                  <a:pos x="T0" y="T1"/>
                </a:cxn>
                <a:cxn ang="0">
                  <a:pos x="T2" y="T3"/>
                </a:cxn>
                <a:cxn ang="0">
                  <a:pos x="T4" y="T5"/>
                </a:cxn>
                <a:cxn ang="0">
                  <a:pos x="T6" y="T7"/>
                </a:cxn>
                <a:cxn ang="0">
                  <a:pos x="T8" y="T9"/>
                </a:cxn>
              </a:cxnLst>
              <a:rect l="0" t="0" r="r" b="b"/>
              <a:pathLst>
                <a:path w="133" h="114">
                  <a:moveTo>
                    <a:pt x="133" y="114"/>
                  </a:moveTo>
                  <a:lnTo>
                    <a:pt x="0" y="37"/>
                  </a:lnTo>
                  <a:lnTo>
                    <a:pt x="0" y="0"/>
                  </a:lnTo>
                  <a:lnTo>
                    <a:pt x="133" y="79"/>
                  </a:lnTo>
                  <a:lnTo>
                    <a:pt x="133" y="114"/>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3" name="íśḷîdè">
              <a:extLst>
                <a:ext uri="{FF2B5EF4-FFF2-40B4-BE49-F238E27FC236}">
                  <a16:creationId xmlns:a16="http://schemas.microsoft.com/office/drawing/2014/main" id="{3EB7F445-7D41-404F-94D3-8A2EF55A4261}"/>
                </a:ext>
              </a:extLst>
            </p:cNvPr>
            <p:cNvSpPr/>
            <p:nvPr/>
          </p:nvSpPr>
          <p:spPr bwMode="auto">
            <a:xfrm>
              <a:off x="5135564" y="2292350"/>
              <a:ext cx="498475" cy="288925"/>
            </a:xfrm>
            <a:custGeom>
              <a:avLst/>
              <a:gdLst>
                <a:gd name="T0" fmla="*/ 156 w 314"/>
                <a:gd name="T1" fmla="*/ 182 h 182"/>
                <a:gd name="T2" fmla="*/ 314 w 314"/>
                <a:gd name="T3" fmla="*/ 91 h 182"/>
                <a:gd name="T4" fmla="*/ 156 w 314"/>
                <a:gd name="T5" fmla="*/ 0 h 182"/>
                <a:gd name="T6" fmla="*/ 0 w 314"/>
                <a:gd name="T7" fmla="*/ 91 h 182"/>
                <a:gd name="T8" fmla="*/ 156 w 314"/>
                <a:gd name="T9" fmla="*/ 182 h 182"/>
              </a:gdLst>
              <a:ahLst/>
              <a:cxnLst>
                <a:cxn ang="0">
                  <a:pos x="T0" y="T1"/>
                </a:cxn>
                <a:cxn ang="0">
                  <a:pos x="T2" y="T3"/>
                </a:cxn>
                <a:cxn ang="0">
                  <a:pos x="T4" y="T5"/>
                </a:cxn>
                <a:cxn ang="0">
                  <a:pos x="T6" y="T7"/>
                </a:cxn>
                <a:cxn ang="0">
                  <a:pos x="T8" y="T9"/>
                </a:cxn>
              </a:cxnLst>
              <a:rect l="0" t="0" r="r" b="b"/>
              <a:pathLst>
                <a:path w="314" h="182">
                  <a:moveTo>
                    <a:pt x="156" y="182"/>
                  </a:moveTo>
                  <a:lnTo>
                    <a:pt x="314" y="91"/>
                  </a:lnTo>
                  <a:lnTo>
                    <a:pt x="156" y="0"/>
                  </a:lnTo>
                  <a:lnTo>
                    <a:pt x="0" y="91"/>
                  </a:lnTo>
                  <a:lnTo>
                    <a:pt x="156" y="182"/>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4" name="ïsľiḍe">
              <a:extLst>
                <a:ext uri="{FF2B5EF4-FFF2-40B4-BE49-F238E27FC236}">
                  <a16:creationId xmlns:a16="http://schemas.microsoft.com/office/drawing/2014/main" id="{749270DD-A7A7-4757-A4EE-62E0149519BE}"/>
                </a:ext>
              </a:extLst>
            </p:cNvPr>
            <p:cNvSpPr/>
            <p:nvPr/>
          </p:nvSpPr>
          <p:spPr bwMode="auto">
            <a:xfrm>
              <a:off x="5383214" y="2436813"/>
              <a:ext cx="250825" cy="165100"/>
            </a:xfrm>
            <a:custGeom>
              <a:avLst/>
              <a:gdLst>
                <a:gd name="T0" fmla="*/ 158 w 158"/>
                <a:gd name="T1" fmla="*/ 0 h 104"/>
                <a:gd name="T2" fmla="*/ 158 w 158"/>
                <a:gd name="T3" fmla="*/ 13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5" name="íṧḷide">
              <a:extLst>
                <a:ext uri="{FF2B5EF4-FFF2-40B4-BE49-F238E27FC236}">
                  <a16:creationId xmlns:a16="http://schemas.microsoft.com/office/drawing/2014/main" id="{D628F3A7-FFA5-4A92-A00E-096823A9094F}"/>
                </a:ext>
              </a:extLst>
            </p:cNvPr>
            <p:cNvSpPr/>
            <p:nvPr/>
          </p:nvSpPr>
          <p:spPr bwMode="auto">
            <a:xfrm>
              <a:off x="5135564" y="2436813"/>
              <a:ext cx="247650" cy="165100"/>
            </a:xfrm>
            <a:custGeom>
              <a:avLst/>
              <a:gdLst>
                <a:gd name="T0" fmla="*/ 156 w 156"/>
                <a:gd name="T1" fmla="*/ 104 h 104"/>
                <a:gd name="T2" fmla="*/ 0 w 156"/>
                <a:gd name="T3" fmla="*/ 13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6" name="íŝḻîdé">
              <a:extLst>
                <a:ext uri="{FF2B5EF4-FFF2-40B4-BE49-F238E27FC236}">
                  <a16:creationId xmlns:a16="http://schemas.microsoft.com/office/drawing/2014/main" id="{B8E9D9B6-D239-4859-89C0-6B9DD134CBA0}"/>
                </a:ext>
              </a:extLst>
            </p:cNvPr>
            <p:cNvSpPr/>
            <p:nvPr/>
          </p:nvSpPr>
          <p:spPr bwMode="auto">
            <a:xfrm>
              <a:off x="5172076" y="225901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7" name="ïşḻiḑê">
              <a:extLst>
                <a:ext uri="{FF2B5EF4-FFF2-40B4-BE49-F238E27FC236}">
                  <a16:creationId xmlns:a16="http://schemas.microsoft.com/office/drawing/2014/main" id="{0B8A69E9-A496-4F8C-9757-5FAB65FBD7BF}"/>
                </a:ext>
              </a:extLst>
            </p:cNvPr>
            <p:cNvSpPr/>
            <p:nvPr/>
          </p:nvSpPr>
          <p:spPr bwMode="auto">
            <a:xfrm>
              <a:off x="5383214" y="238125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8" name="îṥḷîḑe">
              <a:extLst>
                <a:ext uri="{FF2B5EF4-FFF2-40B4-BE49-F238E27FC236}">
                  <a16:creationId xmlns:a16="http://schemas.microsoft.com/office/drawing/2014/main" id="{2FAFBC05-3227-4E4A-9EDB-41C6F1593E87}"/>
                </a:ext>
              </a:extLst>
            </p:cNvPr>
            <p:cNvSpPr/>
            <p:nvPr/>
          </p:nvSpPr>
          <p:spPr bwMode="auto">
            <a:xfrm>
              <a:off x="5172076" y="238125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9" name="íṡḷïďê">
              <a:extLst>
                <a:ext uri="{FF2B5EF4-FFF2-40B4-BE49-F238E27FC236}">
                  <a16:creationId xmlns:a16="http://schemas.microsoft.com/office/drawing/2014/main" id="{621B056D-CF86-4E1D-AEBE-D085144B6EDE}"/>
                </a:ext>
              </a:extLst>
            </p:cNvPr>
            <p:cNvSpPr/>
            <p:nvPr/>
          </p:nvSpPr>
          <p:spPr bwMode="auto">
            <a:xfrm>
              <a:off x="5135564" y="2206625"/>
              <a:ext cx="498475" cy="285750"/>
            </a:xfrm>
            <a:custGeom>
              <a:avLst/>
              <a:gdLst>
                <a:gd name="T0" fmla="*/ 156 w 314"/>
                <a:gd name="T1" fmla="*/ 180 h 180"/>
                <a:gd name="T2" fmla="*/ 314 w 314"/>
                <a:gd name="T3" fmla="*/ 91 h 180"/>
                <a:gd name="T4" fmla="*/ 156 w 314"/>
                <a:gd name="T5" fmla="*/ 0 h 180"/>
                <a:gd name="T6" fmla="*/ 0 w 314"/>
                <a:gd name="T7" fmla="*/ 91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91"/>
                  </a:lnTo>
                  <a:lnTo>
                    <a:pt x="156" y="0"/>
                  </a:lnTo>
                  <a:lnTo>
                    <a:pt x="0" y="91"/>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0" name="íṧľíḋe">
              <a:extLst>
                <a:ext uri="{FF2B5EF4-FFF2-40B4-BE49-F238E27FC236}">
                  <a16:creationId xmlns:a16="http://schemas.microsoft.com/office/drawing/2014/main" id="{15B15D4E-2F4F-4A0A-A687-F9DE6379FF25}"/>
                </a:ext>
              </a:extLst>
            </p:cNvPr>
            <p:cNvSpPr/>
            <p:nvPr/>
          </p:nvSpPr>
          <p:spPr bwMode="auto">
            <a:xfrm>
              <a:off x="5383214" y="2351088"/>
              <a:ext cx="250825" cy="165100"/>
            </a:xfrm>
            <a:custGeom>
              <a:avLst/>
              <a:gdLst>
                <a:gd name="T0" fmla="*/ 158 w 158"/>
                <a:gd name="T1" fmla="*/ 0 h 104"/>
                <a:gd name="T2" fmla="*/ 158 w 158"/>
                <a:gd name="T3" fmla="*/ 13 h 104"/>
                <a:gd name="T4" fmla="*/ 0 w 158"/>
                <a:gd name="T5" fmla="*/ 104 h 104"/>
                <a:gd name="T6" fmla="*/ 0 w 158"/>
                <a:gd name="T7" fmla="*/ 89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89"/>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1" name="îSḷíḍe">
              <a:extLst>
                <a:ext uri="{FF2B5EF4-FFF2-40B4-BE49-F238E27FC236}">
                  <a16:creationId xmlns:a16="http://schemas.microsoft.com/office/drawing/2014/main" id="{BDA83ECD-05F9-4D98-8905-A892C9F87D00}"/>
                </a:ext>
              </a:extLst>
            </p:cNvPr>
            <p:cNvSpPr/>
            <p:nvPr/>
          </p:nvSpPr>
          <p:spPr bwMode="auto">
            <a:xfrm>
              <a:off x="5135564" y="2351088"/>
              <a:ext cx="247650" cy="165100"/>
            </a:xfrm>
            <a:custGeom>
              <a:avLst/>
              <a:gdLst>
                <a:gd name="T0" fmla="*/ 156 w 156"/>
                <a:gd name="T1" fmla="*/ 104 h 104"/>
                <a:gd name="T2" fmla="*/ 0 w 156"/>
                <a:gd name="T3" fmla="*/ 13 h 104"/>
                <a:gd name="T4" fmla="*/ 0 w 156"/>
                <a:gd name="T5" fmla="*/ 0 h 104"/>
                <a:gd name="T6" fmla="*/ 156 w 156"/>
                <a:gd name="T7" fmla="*/ 89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89"/>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2" name="ïṣliḓe">
              <a:extLst>
                <a:ext uri="{FF2B5EF4-FFF2-40B4-BE49-F238E27FC236}">
                  <a16:creationId xmlns:a16="http://schemas.microsoft.com/office/drawing/2014/main" id="{F916F6BB-3C58-4DD2-A47A-7A02AA71FC65}"/>
                </a:ext>
              </a:extLst>
            </p:cNvPr>
            <p:cNvSpPr/>
            <p:nvPr/>
          </p:nvSpPr>
          <p:spPr bwMode="auto">
            <a:xfrm>
              <a:off x="5172076" y="217328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3" name="íṧļíḋê">
              <a:extLst>
                <a:ext uri="{FF2B5EF4-FFF2-40B4-BE49-F238E27FC236}">
                  <a16:creationId xmlns:a16="http://schemas.microsoft.com/office/drawing/2014/main" id="{E2941052-E45A-424B-B0CA-BDDA5B6D6428}"/>
                </a:ext>
              </a:extLst>
            </p:cNvPr>
            <p:cNvSpPr/>
            <p:nvPr/>
          </p:nvSpPr>
          <p:spPr bwMode="auto">
            <a:xfrm>
              <a:off x="5383214" y="229552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4" name="íš1îďé">
              <a:extLst>
                <a:ext uri="{FF2B5EF4-FFF2-40B4-BE49-F238E27FC236}">
                  <a16:creationId xmlns:a16="http://schemas.microsoft.com/office/drawing/2014/main" id="{AD7009A4-8073-451F-886D-DBB9B18EAFB2}"/>
                </a:ext>
              </a:extLst>
            </p:cNvPr>
            <p:cNvSpPr/>
            <p:nvPr/>
          </p:nvSpPr>
          <p:spPr bwMode="auto">
            <a:xfrm>
              <a:off x="5172076" y="229552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5" name="íṡḻiḍe">
              <a:extLst>
                <a:ext uri="{FF2B5EF4-FFF2-40B4-BE49-F238E27FC236}">
                  <a16:creationId xmlns:a16="http://schemas.microsoft.com/office/drawing/2014/main" id="{3D060E7F-6A88-450C-88A8-D898FC724028}"/>
                </a:ext>
              </a:extLst>
            </p:cNvPr>
            <p:cNvSpPr/>
            <p:nvPr/>
          </p:nvSpPr>
          <p:spPr bwMode="auto">
            <a:xfrm>
              <a:off x="5135564" y="2120900"/>
              <a:ext cx="498475" cy="285750"/>
            </a:xfrm>
            <a:custGeom>
              <a:avLst/>
              <a:gdLst>
                <a:gd name="T0" fmla="*/ 156 w 314"/>
                <a:gd name="T1" fmla="*/ 180 h 180"/>
                <a:gd name="T2" fmla="*/ 314 w 314"/>
                <a:gd name="T3" fmla="*/ 89 h 180"/>
                <a:gd name="T4" fmla="*/ 156 w 314"/>
                <a:gd name="T5" fmla="*/ 0 h 180"/>
                <a:gd name="T6" fmla="*/ 0 w 314"/>
                <a:gd name="T7" fmla="*/ 89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89"/>
                  </a:lnTo>
                  <a:lnTo>
                    <a:pt x="156" y="0"/>
                  </a:lnTo>
                  <a:lnTo>
                    <a:pt x="0" y="89"/>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6" name="íṣļïḍé">
              <a:extLst>
                <a:ext uri="{FF2B5EF4-FFF2-40B4-BE49-F238E27FC236}">
                  <a16:creationId xmlns:a16="http://schemas.microsoft.com/office/drawing/2014/main" id="{82966175-BC11-47E7-9E2D-3CE14F7A9CDD}"/>
                </a:ext>
              </a:extLst>
            </p:cNvPr>
            <p:cNvSpPr/>
            <p:nvPr/>
          </p:nvSpPr>
          <p:spPr bwMode="auto">
            <a:xfrm>
              <a:off x="5383214" y="2262188"/>
              <a:ext cx="250825" cy="168275"/>
            </a:xfrm>
            <a:custGeom>
              <a:avLst/>
              <a:gdLst>
                <a:gd name="T0" fmla="*/ 158 w 158"/>
                <a:gd name="T1" fmla="*/ 0 h 106"/>
                <a:gd name="T2" fmla="*/ 158 w 158"/>
                <a:gd name="T3" fmla="*/ 15 h 106"/>
                <a:gd name="T4" fmla="*/ 0 w 158"/>
                <a:gd name="T5" fmla="*/ 106 h 106"/>
                <a:gd name="T6" fmla="*/ 0 w 158"/>
                <a:gd name="T7" fmla="*/ 91 h 106"/>
                <a:gd name="T8" fmla="*/ 158 w 158"/>
                <a:gd name="T9" fmla="*/ 0 h 106"/>
              </a:gdLst>
              <a:ahLst/>
              <a:cxnLst>
                <a:cxn ang="0">
                  <a:pos x="T0" y="T1"/>
                </a:cxn>
                <a:cxn ang="0">
                  <a:pos x="T2" y="T3"/>
                </a:cxn>
                <a:cxn ang="0">
                  <a:pos x="T4" y="T5"/>
                </a:cxn>
                <a:cxn ang="0">
                  <a:pos x="T6" y="T7"/>
                </a:cxn>
                <a:cxn ang="0">
                  <a:pos x="T8" y="T9"/>
                </a:cxn>
              </a:cxnLst>
              <a:rect l="0" t="0" r="r" b="b"/>
              <a:pathLst>
                <a:path w="158" h="106">
                  <a:moveTo>
                    <a:pt x="158" y="0"/>
                  </a:moveTo>
                  <a:lnTo>
                    <a:pt x="158" y="15"/>
                  </a:lnTo>
                  <a:lnTo>
                    <a:pt x="0" y="106"/>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7" name="iś1îḓê">
              <a:extLst>
                <a:ext uri="{FF2B5EF4-FFF2-40B4-BE49-F238E27FC236}">
                  <a16:creationId xmlns:a16="http://schemas.microsoft.com/office/drawing/2014/main" id="{53613E0C-067E-421C-AE6D-87A5141A5292}"/>
                </a:ext>
              </a:extLst>
            </p:cNvPr>
            <p:cNvSpPr/>
            <p:nvPr/>
          </p:nvSpPr>
          <p:spPr bwMode="auto">
            <a:xfrm>
              <a:off x="5135564" y="2262188"/>
              <a:ext cx="247650" cy="168275"/>
            </a:xfrm>
            <a:custGeom>
              <a:avLst/>
              <a:gdLst>
                <a:gd name="T0" fmla="*/ 156 w 156"/>
                <a:gd name="T1" fmla="*/ 106 h 106"/>
                <a:gd name="T2" fmla="*/ 0 w 156"/>
                <a:gd name="T3" fmla="*/ 15 h 106"/>
                <a:gd name="T4" fmla="*/ 0 w 156"/>
                <a:gd name="T5" fmla="*/ 0 h 106"/>
                <a:gd name="T6" fmla="*/ 156 w 156"/>
                <a:gd name="T7" fmla="*/ 91 h 106"/>
                <a:gd name="T8" fmla="*/ 156 w 156"/>
                <a:gd name="T9" fmla="*/ 106 h 106"/>
              </a:gdLst>
              <a:ahLst/>
              <a:cxnLst>
                <a:cxn ang="0">
                  <a:pos x="T0" y="T1"/>
                </a:cxn>
                <a:cxn ang="0">
                  <a:pos x="T2" y="T3"/>
                </a:cxn>
                <a:cxn ang="0">
                  <a:pos x="T4" y="T5"/>
                </a:cxn>
                <a:cxn ang="0">
                  <a:pos x="T6" y="T7"/>
                </a:cxn>
                <a:cxn ang="0">
                  <a:pos x="T8" y="T9"/>
                </a:cxn>
              </a:cxnLst>
              <a:rect l="0" t="0" r="r" b="b"/>
              <a:pathLst>
                <a:path w="156" h="106">
                  <a:moveTo>
                    <a:pt x="156" y="106"/>
                  </a:moveTo>
                  <a:lnTo>
                    <a:pt x="0" y="15"/>
                  </a:lnTo>
                  <a:lnTo>
                    <a:pt x="0" y="0"/>
                  </a:lnTo>
                  <a:lnTo>
                    <a:pt x="156" y="91"/>
                  </a:lnTo>
                  <a:lnTo>
                    <a:pt x="156" y="106"/>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8" name="îSļîḍe">
              <a:extLst>
                <a:ext uri="{FF2B5EF4-FFF2-40B4-BE49-F238E27FC236}">
                  <a16:creationId xmlns:a16="http://schemas.microsoft.com/office/drawing/2014/main" id="{F2527A4D-366E-406D-8F0F-E392302325BB}"/>
                </a:ext>
              </a:extLst>
            </p:cNvPr>
            <p:cNvSpPr/>
            <p:nvPr/>
          </p:nvSpPr>
          <p:spPr bwMode="auto">
            <a:xfrm>
              <a:off x="5172076" y="208756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9" name="işļîďè">
              <a:extLst>
                <a:ext uri="{FF2B5EF4-FFF2-40B4-BE49-F238E27FC236}">
                  <a16:creationId xmlns:a16="http://schemas.microsoft.com/office/drawing/2014/main" id="{B2D7CB17-E1B5-44BA-95DF-612460360AAC}"/>
                </a:ext>
              </a:extLst>
            </p:cNvPr>
            <p:cNvSpPr/>
            <p:nvPr/>
          </p:nvSpPr>
          <p:spPr bwMode="auto">
            <a:xfrm>
              <a:off x="5383214" y="220980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0" name="iS1iďe">
              <a:extLst>
                <a:ext uri="{FF2B5EF4-FFF2-40B4-BE49-F238E27FC236}">
                  <a16:creationId xmlns:a16="http://schemas.microsoft.com/office/drawing/2014/main" id="{418BF7D9-3E14-4F92-B4C3-9769721B7148}"/>
                </a:ext>
              </a:extLst>
            </p:cNvPr>
            <p:cNvSpPr/>
            <p:nvPr/>
          </p:nvSpPr>
          <p:spPr bwMode="auto">
            <a:xfrm>
              <a:off x="5172076" y="220980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1" name="íŝliďe">
              <a:extLst>
                <a:ext uri="{FF2B5EF4-FFF2-40B4-BE49-F238E27FC236}">
                  <a16:creationId xmlns:a16="http://schemas.microsoft.com/office/drawing/2014/main" id="{3EFDE149-7A96-45C7-BA53-1DE3C45B1314}"/>
                </a:ext>
              </a:extLst>
            </p:cNvPr>
            <p:cNvSpPr/>
            <p:nvPr/>
          </p:nvSpPr>
          <p:spPr bwMode="auto">
            <a:xfrm>
              <a:off x="5135564" y="2032000"/>
              <a:ext cx="498475" cy="290513"/>
            </a:xfrm>
            <a:custGeom>
              <a:avLst/>
              <a:gdLst>
                <a:gd name="T0" fmla="*/ 156 w 314"/>
                <a:gd name="T1" fmla="*/ 183 h 183"/>
                <a:gd name="T2" fmla="*/ 314 w 314"/>
                <a:gd name="T3" fmla="*/ 91 h 183"/>
                <a:gd name="T4" fmla="*/ 156 w 314"/>
                <a:gd name="T5" fmla="*/ 0 h 183"/>
                <a:gd name="T6" fmla="*/ 0 w 314"/>
                <a:gd name="T7" fmla="*/ 91 h 183"/>
                <a:gd name="T8" fmla="*/ 156 w 314"/>
                <a:gd name="T9" fmla="*/ 183 h 183"/>
              </a:gdLst>
              <a:ahLst/>
              <a:cxnLst>
                <a:cxn ang="0">
                  <a:pos x="T0" y="T1"/>
                </a:cxn>
                <a:cxn ang="0">
                  <a:pos x="T2" y="T3"/>
                </a:cxn>
                <a:cxn ang="0">
                  <a:pos x="T4" y="T5"/>
                </a:cxn>
                <a:cxn ang="0">
                  <a:pos x="T6" y="T7"/>
                </a:cxn>
                <a:cxn ang="0">
                  <a:pos x="T8" y="T9"/>
                </a:cxn>
              </a:cxnLst>
              <a:rect l="0" t="0" r="r" b="b"/>
              <a:pathLst>
                <a:path w="314" h="183">
                  <a:moveTo>
                    <a:pt x="156" y="183"/>
                  </a:moveTo>
                  <a:lnTo>
                    <a:pt x="314" y="91"/>
                  </a:lnTo>
                  <a:lnTo>
                    <a:pt x="156" y="0"/>
                  </a:lnTo>
                  <a:lnTo>
                    <a:pt x="0" y="91"/>
                  </a:lnTo>
                  <a:lnTo>
                    <a:pt x="156" y="183"/>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2" name="íŝľiḋe">
              <a:extLst>
                <a:ext uri="{FF2B5EF4-FFF2-40B4-BE49-F238E27FC236}">
                  <a16:creationId xmlns:a16="http://schemas.microsoft.com/office/drawing/2014/main" id="{71C42353-250D-42F9-BB02-E3859DA8950B}"/>
                </a:ext>
              </a:extLst>
            </p:cNvPr>
            <p:cNvSpPr/>
            <p:nvPr/>
          </p:nvSpPr>
          <p:spPr bwMode="auto">
            <a:xfrm>
              <a:off x="5383214" y="2176463"/>
              <a:ext cx="250825" cy="165100"/>
            </a:xfrm>
            <a:custGeom>
              <a:avLst/>
              <a:gdLst>
                <a:gd name="T0" fmla="*/ 158 w 158"/>
                <a:gd name="T1" fmla="*/ 0 h 104"/>
                <a:gd name="T2" fmla="*/ 158 w 158"/>
                <a:gd name="T3" fmla="*/ 15 h 104"/>
                <a:gd name="T4" fmla="*/ 0 w 158"/>
                <a:gd name="T5" fmla="*/ 104 h 104"/>
                <a:gd name="T6" fmla="*/ 0 w 158"/>
                <a:gd name="T7" fmla="*/ 92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5"/>
                  </a:lnTo>
                  <a:lnTo>
                    <a:pt x="0" y="104"/>
                  </a:lnTo>
                  <a:lnTo>
                    <a:pt x="0" y="92"/>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3" name="îŝ1iďê">
              <a:extLst>
                <a:ext uri="{FF2B5EF4-FFF2-40B4-BE49-F238E27FC236}">
                  <a16:creationId xmlns:a16="http://schemas.microsoft.com/office/drawing/2014/main" id="{685CFA91-7228-43F8-B86C-D6EC9F6384A7}"/>
                </a:ext>
              </a:extLst>
            </p:cNvPr>
            <p:cNvSpPr/>
            <p:nvPr/>
          </p:nvSpPr>
          <p:spPr bwMode="auto">
            <a:xfrm>
              <a:off x="5135564" y="2176463"/>
              <a:ext cx="247650" cy="165100"/>
            </a:xfrm>
            <a:custGeom>
              <a:avLst/>
              <a:gdLst>
                <a:gd name="T0" fmla="*/ 156 w 156"/>
                <a:gd name="T1" fmla="*/ 104 h 104"/>
                <a:gd name="T2" fmla="*/ 0 w 156"/>
                <a:gd name="T3" fmla="*/ 15 h 104"/>
                <a:gd name="T4" fmla="*/ 0 w 156"/>
                <a:gd name="T5" fmla="*/ 0 h 104"/>
                <a:gd name="T6" fmla="*/ 156 w 156"/>
                <a:gd name="T7" fmla="*/ 92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5"/>
                  </a:lnTo>
                  <a:lnTo>
                    <a:pt x="0" y="0"/>
                  </a:lnTo>
                  <a:lnTo>
                    <a:pt x="156" y="92"/>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4" name="iŝḻïdè">
              <a:extLst>
                <a:ext uri="{FF2B5EF4-FFF2-40B4-BE49-F238E27FC236}">
                  <a16:creationId xmlns:a16="http://schemas.microsoft.com/office/drawing/2014/main" id="{DE7F7A09-7D7E-46D8-894D-D127C23A57BC}"/>
                </a:ext>
              </a:extLst>
            </p:cNvPr>
            <p:cNvSpPr/>
            <p:nvPr/>
          </p:nvSpPr>
          <p:spPr bwMode="auto">
            <a:xfrm>
              <a:off x="5172076" y="200183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5" name="îŝļiḓè">
              <a:extLst>
                <a:ext uri="{FF2B5EF4-FFF2-40B4-BE49-F238E27FC236}">
                  <a16:creationId xmlns:a16="http://schemas.microsoft.com/office/drawing/2014/main" id="{8958D34A-FFAC-42D2-B8CB-30B8158EE715}"/>
                </a:ext>
              </a:extLst>
            </p:cNvPr>
            <p:cNvSpPr/>
            <p:nvPr/>
          </p:nvSpPr>
          <p:spPr bwMode="auto">
            <a:xfrm>
              <a:off x="5383214" y="212407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6" name="íSliḋê">
              <a:extLst>
                <a:ext uri="{FF2B5EF4-FFF2-40B4-BE49-F238E27FC236}">
                  <a16:creationId xmlns:a16="http://schemas.microsoft.com/office/drawing/2014/main" id="{73160A9C-D95C-4BDE-B2B6-0C9060F4F2D7}"/>
                </a:ext>
              </a:extLst>
            </p:cNvPr>
            <p:cNvSpPr/>
            <p:nvPr/>
          </p:nvSpPr>
          <p:spPr bwMode="auto">
            <a:xfrm>
              <a:off x="5172076" y="212407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7" name="îṣ1îḍé">
              <a:extLst>
                <a:ext uri="{FF2B5EF4-FFF2-40B4-BE49-F238E27FC236}">
                  <a16:creationId xmlns:a16="http://schemas.microsoft.com/office/drawing/2014/main" id="{9BF5627C-3626-4A3D-A50C-7BBFDDE2FF9A}"/>
                </a:ext>
              </a:extLst>
            </p:cNvPr>
            <p:cNvSpPr/>
            <p:nvPr/>
          </p:nvSpPr>
          <p:spPr bwMode="auto">
            <a:xfrm>
              <a:off x="5135564" y="1946275"/>
              <a:ext cx="498475" cy="290513"/>
            </a:xfrm>
            <a:custGeom>
              <a:avLst/>
              <a:gdLst>
                <a:gd name="T0" fmla="*/ 156 w 314"/>
                <a:gd name="T1" fmla="*/ 183 h 183"/>
                <a:gd name="T2" fmla="*/ 314 w 314"/>
                <a:gd name="T3" fmla="*/ 91 h 183"/>
                <a:gd name="T4" fmla="*/ 156 w 314"/>
                <a:gd name="T5" fmla="*/ 0 h 183"/>
                <a:gd name="T6" fmla="*/ 0 w 314"/>
                <a:gd name="T7" fmla="*/ 91 h 183"/>
                <a:gd name="T8" fmla="*/ 156 w 314"/>
                <a:gd name="T9" fmla="*/ 183 h 183"/>
              </a:gdLst>
              <a:ahLst/>
              <a:cxnLst>
                <a:cxn ang="0">
                  <a:pos x="T0" y="T1"/>
                </a:cxn>
                <a:cxn ang="0">
                  <a:pos x="T2" y="T3"/>
                </a:cxn>
                <a:cxn ang="0">
                  <a:pos x="T4" y="T5"/>
                </a:cxn>
                <a:cxn ang="0">
                  <a:pos x="T6" y="T7"/>
                </a:cxn>
                <a:cxn ang="0">
                  <a:pos x="T8" y="T9"/>
                </a:cxn>
              </a:cxnLst>
              <a:rect l="0" t="0" r="r" b="b"/>
              <a:pathLst>
                <a:path w="314" h="183">
                  <a:moveTo>
                    <a:pt x="156" y="183"/>
                  </a:moveTo>
                  <a:lnTo>
                    <a:pt x="314" y="91"/>
                  </a:lnTo>
                  <a:lnTo>
                    <a:pt x="156" y="0"/>
                  </a:lnTo>
                  <a:lnTo>
                    <a:pt x="0" y="91"/>
                  </a:lnTo>
                  <a:lnTo>
                    <a:pt x="156" y="183"/>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8" name="î$ļíḓe">
              <a:extLst>
                <a:ext uri="{FF2B5EF4-FFF2-40B4-BE49-F238E27FC236}">
                  <a16:creationId xmlns:a16="http://schemas.microsoft.com/office/drawing/2014/main" id="{BC9A17E0-2A8F-4736-84D7-ECCEFE53555F}"/>
                </a:ext>
              </a:extLst>
            </p:cNvPr>
            <p:cNvSpPr/>
            <p:nvPr/>
          </p:nvSpPr>
          <p:spPr bwMode="auto">
            <a:xfrm>
              <a:off x="5383214" y="2090738"/>
              <a:ext cx="250825" cy="165100"/>
            </a:xfrm>
            <a:custGeom>
              <a:avLst/>
              <a:gdLst>
                <a:gd name="T0" fmla="*/ 158 w 158"/>
                <a:gd name="T1" fmla="*/ 0 h 104"/>
                <a:gd name="T2" fmla="*/ 158 w 158"/>
                <a:gd name="T3" fmla="*/ 13 h 104"/>
                <a:gd name="T4" fmla="*/ 0 w 158"/>
                <a:gd name="T5" fmla="*/ 104 h 104"/>
                <a:gd name="T6" fmla="*/ 0 w 158"/>
                <a:gd name="T7" fmla="*/ 92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2"/>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9" name="íš1ídè">
              <a:extLst>
                <a:ext uri="{FF2B5EF4-FFF2-40B4-BE49-F238E27FC236}">
                  <a16:creationId xmlns:a16="http://schemas.microsoft.com/office/drawing/2014/main" id="{B4B27AA5-70AC-44CB-90A9-B5809DD306AD}"/>
                </a:ext>
              </a:extLst>
            </p:cNvPr>
            <p:cNvSpPr/>
            <p:nvPr/>
          </p:nvSpPr>
          <p:spPr bwMode="auto">
            <a:xfrm>
              <a:off x="5135564" y="2090738"/>
              <a:ext cx="247650" cy="165100"/>
            </a:xfrm>
            <a:custGeom>
              <a:avLst/>
              <a:gdLst>
                <a:gd name="T0" fmla="*/ 156 w 156"/>
                <a:gd name="T1" fmla="*/ 104 h 104"/>
                <a:gd name="T2" fmla="*/ 0 w 156"/>
                <a:gd name="T3" fmla="*/ 13 h 104"/>
                <a:gd name="T4" fmla="*/ 0 w 156"/>
                <a:gd name="T5" fmla="*/ 0 h 104"/>
                <a:gd name="T6" fmla="*/ 156 w 156"/>
                <a:gd name="T7" fmla="*/ 92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2"/>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0" name="iṩḷïḍe">
              <a:extLst>
                <a:ext uri="{FF2B5EF4-FFF2-40B4-BE49-F238E27FC236}">
                  <a16:creationId xmlns:a16="http://schemas.microsoft.com/office/drawing/2014/main" id="{122AFD3E-554C-4D89-8ABE-06E0F2A725A5}"/>
                </a:ext>
              </a:extLst>
            </p:cNvPr>
            <p:cNvSpPr/>
            <p:nvPr/>
          </p:nvSpPr>
          <p:spPr bwMode="auto">
            <a:xfrm>
              <a:off x="5172076" y="1912938"/>
              <a:ext cx="425450" cy="247650"/>
            </a:xfrm>
            <a:custGeom>
              <a:avLst/>
              <a:gdLst>
                <a:gd name="T0" fmla="*/ 133 w 268"/>
                <a:gd name="T1" fmla="*/ 156 h 156"/>
                <a:gd name="T2" fmla="*/ 268 w 268"/>
                <a:gd name="T3" fmla="*/ 77 h 156"/>
                <a:gd name="T4" fmla="*/ 133 w 268"/>
                <a:gd name="T5" fmla="*/ 0 h 156"/>
                <a:gd name="T6" fmla="*/ 0 w 268"/>
                <a:gd name="T7" fmla="*/ 77 h 156"/>
                <a:gd name="T8" fmla="*/ 133 w 268"/>
                <a:gd name="T9" fmla="*/ 156 h 156"/>
              </a:gdLst>
              <a:ahLst/>
              <a:cxnLst>
                <a:cxn ang="0">
                  <a:pos x="T0" y="T1"/>
                </a:cxn>
                <a:cxn ang="0">
                  <a:pos x="T2" y="T3"/>
                </a:cxn>
                <a:cxn ang="0">
                  <a:pos x="T4" y="T5"/>
                </a:cxn>
                <a:cxn ang="0">
                  <a:pos x="T6" y="T7"/>
                </a:cxn>
                <a:cxn ang="0">
                  <a:pos x="T8" y="T9"/>
                </a:cxn>
              </a:cxnLst>
              <a:rect l="0" t="0" r="r" b="b"/>
              <a:pathLst>
                <a:path w="268" h="156">
                  <a:moveTo>
                    <a:pt x="133" y="156"/>
                  </a:moveTo>
                  <a:lnTo>
                    <a:pt x="268" y="77"/>
                  </a:lnTo>
                  <a:lnTo>
                    <a:pt x="133" y="0"/>
                  </a:lnTo>
                  <a:lnTo>
                    <a:pt x="0" y="77"/>
                  </a:lnTo>
                  <a:lnTo>
                    <a:pt x="133" y="156"/>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1" name="í$ḻïḑè">
              <a:extLst>
                <a:ext uri="{FF2B5EF4-FFF2-40B4-BE49-F238E27FC236}">
                  <a16:creationId xmlns:a16="http://schemas.microsoft.com/office/drawing/2014/main" id="{A05849CE-8C9B-400C-802F-9401B14F397D}"/>
                </a:ext>
              </a:extLst>
            </p:cNvPr>
            <p:cNvSpPr/>
            <p:nvPr/>
          </p:nvSpPr>
          <p:spPr bwMode="auto">
            <a:xfrm>
              <a:off x="5383214" y="2035175"/>
              <a:ext cx="214313" cy="180975"/>
            </a:xfrm>
            <a:custGeom>
              <a:avLst/>
              <a:gdLst>
                <a:gd name="T0" fmla="*/ 135 w 135"/>
                <a:gd name="T1" fmla="*/ 0 h 114"/>
                <a:gd name="T2" fmla="*/ 135 w 135"/>
                <a:gd name="T3" fmla="*/ 37 h 114"/>
                <a:gd name="T4" fmla="*/ 0 w 135"/>
                <a:gd name="T5" fmla="*/ 114 h 114"/>
                <a:gd name="T6" fmla="*/ 0 w 135"/>
                <a:gd name="T7" fmla="*/ 79 h 114"/>
                <a:gd name="T8" fmla="*/ 135 w 135"/>
                <a:gd name="T9" fmla="*/ 0 h 114"/>
              </a:gdLst>
              <a:ahLst/>
              <a:cxnLst>
                <a:cxn ang="0">
                  <a:pos x="T0" y="T1"/>
                </a:cxn>
                <a:cxn ang="0">
                  <a:pos x="T2" y="T3"/>
                </a:cxn>
                <a:cxn ang="0">
                  <a:pos x="T4" y="T5"/>
                </a:cxn>
                <a:cxn ang="0">
                  <a:pos x="T6" y="T7"/>
                </a:cxn>
                <a:cxn ang="0">
                  <a:pos x="T8" y="T9"/>
                </a:cxn>
              </a:cxnLst>
              <a:rect l="0" t="0" r="r" b="b"/>
              <a:pathLst>
                <a:path w="135" h="114">
                  <a:moveTo>
                    <a:pt x="135" y="0"/>
                  </a:moveTo>
                  <a:lnTo>
                    <a:pt x="135" y="37"/>
                  </a:lnTo>
                  <a:lnTo>
                    <a:pt x="0" y="114"/>
                  </a:lnTo>
                  <a:lnTo>
                    <a:pt x="0" y="79"/>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2" name="ïŝľiḍè">
              <a:extLst>
                <a:ext uri="{FF2B5EF4-FFF2-40B4-BE49-F238E27FC236}">
                  <a16:creationId xmlns:a16="http://schemas.microsoft.com/office/drawing/2014/main" id="{A2744647-2792-43C7-B764-549B83FBB5DF}"/>
                </a:ext>
              </a:extLst>
            </p:cNvPr>
            <p:cNvSpPr/>
            <p:nvPr/>
          </p:nvSpPr>
          <p:spPr bwMode="auto">
            <a:xfrm>
              <a:off x="5172076" y="2035175"/>
              <a:ext cx="211138" cy="180975"/>
            </a:xfrm>
            <a:custGeom>
              <a:avLst/>
              <a:gdLst>
                <a:gd name="T0" fmla="*/ 133 w 133"/>
                <a:gd name="T1" fmla="*/ 114 h 114"/>
                <a:gd name="T2" fmla="*/ 0 w 133"/>
                <a:gd name="T3" fmla="*/ 37 h 114"/>
                <a:gd name="T4" fmla="*/ 0 w 133"/>
                <a:gd name="T5" fmla="*/ 0 h 114"/>
                <a:gd name="T6" fmla="*/ 133 w 133"/>
                <a:gd name="T7" fmla="*/ 79 h 114"/>
                <a:gd name="T8" fmla="*/ 133 w 133"/>
                <a:gd name="T9" fmla="*/ 114 h 114"/>
              </a:gdLst>
              <a:ahLst/>
              <a:cxnLst>
                <a:cxn ang="0">
                  <a:pos x="T0" y="T1"/>
                </a:cxn>
                <a:cxn ang="0">
                  <a:pos x="T2" y="T3"/>
                </a:cxn>
                <a:cxn ang="0">
                  <a:pos x="T4" y="T5"/>
                </a:cxn>
                <a:cxn ang="0">
                  <a:pos x="T6" y="T7"/>
                </a:cxn>
                <a:cxn ang="0">
                  <a:pos x="T8" y="T9"/>
                </a:cxn>
              </a:cxnLst>
              <a:rect l="0" t="0" r="r" b="b"/>
              <a:pathLst>
                <a:path w="133" h="114">
                  <a:moveTo>
                    <a:pt x="133" y="114"/>
                  </a:moveTo>
                  <a:lnTo>
                    <a:pt x="0" y="37"/>
                  </a:lnTo>
                  <a:lnTo>
                    <a:pt x="0" y="0"/>
                  </a:lnTo>
                  <a:lnTo>
                    <a:pt x="133" y="79"/>
                  </a:lnTo>
                  <a:lnTo>
                    <a:pt x="133" y="114"/>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3" name="îṥľidê">
              <a:extLst>
                <a:ext uri="{FF2B5EF4-FFF2-40B4-BE49-F238E27FC236}">
                  <a16:creationId xmlns:a16="http://schemas.microsoft.com/office/drawing/2014/main" id="{DB536161-776E-4C2E-A133-7AE18787A7CB}"/>
                </a:ext>
              </a:extLst>
            </p:cNvPr>
            <p:cNvSpPr/>
            <p:nvPr/>
          </p:nvSpPr>
          <p:spPr bwMode="auto">
            <a:xfrm>
              <a:off x="5135564" y="1860550"/>
              <a:ext cx="498475" cy="287338"/>
            </a:xfrm>
            <a:custGeom>
              <a:avLst/>
              <a:gdLst>
                <a:gd name="T0" fmla="*/ 156 w 314"/>
                <a:gd name="T1" fmla="*/ 181 h 181"/>
                <a:gd name="T2" fmla="*/ 314 w 314"/>
                <a:gd name="T3" fmla="*/ 91 h 181"/>
                <a:gd name="T4" fmla="*/ 156 w 314"/>
                <a:gd name="T5" fmla="*/ 0 h 181"/>
                <a:gd name="T6" fmla="*/ 0 w 314"/>
                <a:gd name="T7" fmla="*/ 91 h 181"/>
                <a:gd name="T8" fmla="*/ 156 w 314"/>
                <a:gd name="T9" fmla="*/ 181 h 181"/>
              </a:gdLst>
              <a:ahLst/>
              <a:cxnLst>
                <a:cxn ang="0">
                  <a:pos x="T0" y="T1"/>
                </a:cxn>
                <a:cxn ang="0">
                  <a:pos x="T2" y="T3"/>
                </a:cxn>
                <a:cxn ang="0">
                  <a:pos x="T4" y="T5"/>
                </a:cxn>
                <a:cxn ang="0">
                  <a:pos x="T6" y="T7"/>
                </a:cxn>
                <a:cxn ang="0">
                  <a:pos x="T8" y="T9"/>
                </a:cxn>
              </a:cxnLst>
              <a:rect l="0" t="0" r="r" b="b"/>
              <a:pathLst>
                <a:path w="314" h="181">
                  <a:moveTo>
                    <a:pt x="156" y="181"/>
                  </a:moveTo>
                  <a:lnTo>
                    <a:pt x="314" y="91"/>
                  </a:lnTo>
                  <a:lnTo>
                    <a:pt x="156" y="0"/>
                  </a:lnTo>
                  <a:lnTo>
                    <a:pt x="0" y="91"/>
                  </a:lnTo>
                  <a:lnTo>
                    <a:pt x="156" y="181"/>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4" name="ïsḻíďê">
              <a:extLst>
                <a:ext uri="{FF2B5EF4-FFF2-40B4-BE49-F238E27FC236}">
                  <a16:creationId xmlns:a16="http://schemas.microsoft.com/office/drawing/2014/main" id="{2FE26D55-A424-43E2-9E6E-8A1297B0C874}"/>
                </a:ext>
              </a:extLst>
            </p:cNvPr>
            <p:cNvSpPr/>
            <p:nvPr/>
          </p:nvSpPr>
          <p:spPr bwMode="auto">
            <a:xfrm>
              <a:off x="5383214" y="2005013"/>
              <a:ext cx="250825" cy="165100"/>
            </a:xfrm>
            <a:custGeom>
              <a:avLst/>
              <a:gdLst>
                <a:gd name="T0" fmla="*/ 158 w 158"/>
                <a:gd name="T1" fmla="*/ 0 h 104"/>
                <a:gd name="T2" fmla="*/ 158 w 158"/>
                <a:gd name="T3" fmla="*/ 13 h 104"/>
                <a:gd name="T4" fmla="*/ 0 w 158"/>
                <a:gd name="T5" fmla="*/ 104 h 104"/>
                <a:gd name="T6" fmla="*/ 0 w 158"/>
                <a:gd name="T7" fmla="*/ 90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0"/>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5" name="íSḻiďê">
              <a:extLst>
                <a:ext uri="{FF2B5EF4-FFF2-40B4-BE49-F238E27FC236}">
                  <a16:creationId xmlns:a16="http://schemas.microsoft.com/office/drawing/2014/main" id="{4FB092D7-83A1-4421-A6E4-3646B5DB0289}"/>
                </a:ext>
              </a:extLst>
            </p:cNvPr>
            <p:cNvSpPr/>
            <p:nvPr/>
          </p:nvSpPr>
          <p:spPr bwMode="auto">
            <a:xfrm>
              <a:off x="5135564" y="2005013"/>
              <a:ext cx="247650" cy="165100"/>
            </a:xfrm>
            <a:custGeom>
              <a:avLst/>
              <a:gdLst>
                <a:gd name="T0" fmla="*/ 156 w 156"/>
                <a:gd name="T1" fmla="*/ 104 h 104"/>
                <a:gd name="T2" fmla="*/ 0 w 156"/>
                <a:gd name="T3" fmla="*/ 13 h 104"/>
                <a:gd name="T4" fmla="*/ 0 w 156"/>
                <a:gd name="T5" fmla="*/ 0 h 104"/>
                <a:gd name="T6" fmla="*/ 156 w 156"/>
                <a:gd name="T7" fmla="*/ 90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0"/>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6" name="íš1ïde">
              <a:extLst>
                <a:ext uri="{FF2B5EF4-FFF2-40B4-BE49-F238E27FC236}">
                  <a16:creationId xmlns:a16="http://schemas.microsoft.com/office/drawing/2014/main" id="{3421F4B5-4431-4AEB-950E-89BDB07D99E4}"/>
                </a:ext>
              </a:extLst>
            </p:cNvPr>
            <p:cNvSpPr/>
            <p:nvPr/>
          </p:nvSpPr>
          <p:spPr bwMode="auto">
            <a:xfrm>
              <a:off x="5172076" y="182721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7" name="ïṧļíḓe">
              <a:extLst>
                <a:ext uri="{FF2B5EF4-FFF2-40B4-BE49-F238E27FC236}">
                  <a16:creationId xmlns:a16="http://schemas.microsoft.com/office/drawing/2014/main" id="{8B2880AE-9A94-40CF-8B8C-D2A6E6852D1C}"/>
                </a:ext>
              </a:extLst>
            </p:cNvPr>
            <p:cNvSpPr/>
            <p:nvPr/>
          </p:nvSpPr>
          <p:spPr bwMode="auto">
            <a:xfrm>
              <a:off x="5383214" y="194945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8" name="ïsľïḑé">
              <a:extLst>
                <a:ext uri="{FF2B5EF4-FFF2-40B4-BE49-F238E27FC236}">
                  <a16:creationId xmlns:a16="http://schemas.microsoft.com/office/drawing/2014/main" id="{91864E7A-B33E-43FD-BF5D-1DBE0E5F0D68}"/>
                </a:ext>
              </a:extLst>
            </p:cNvPr>
            <p:cNvSpPr/>
            <p:nvPr/>
          </p:nvSpPr>
          <p:spPr bwMode="auto">
            <a:xfrm>
              <a:off x="5172076" y="194945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9" name="ïšľïdè">
              <a:extLst>
                <a:ext uri="{FF2B5EF4-FFF2-40B4-BE49-F238E27FC236}">
                  <a16:creationId xmlns:a16="http://schemas.microsoft.com/office/drawing/2014/main" id="{CB384131-867D-43DE-A3D8-EF1163E6CFC9}"/>
                </a:ext>
              </a:extLst>
            </p:cNvPr>
            <p:cNvSpPr/>
            <p:nvPr/>
          </p:nvSpPr>
          <p:spPr bwMode="auto">
            <a:xfrm>
              <a:off x="5135564" y="1774825"/>
              <a:ext cx="498475" cy="287338"/>
            </a:xfrm>
            <a:custGeom>
              <a:avLst/>
              <a:gdLst>
                <a:gd name="T0" fmla="*/ 156 w 314"/>
                <a:gd name="T1" fmla="*/ 181 h 181"/>
                <a:gd name="T2" fmla="*/ 314 w 314"/>
                <a:gd name="T3" fmla="*/ 91 h 181"/>
                <a:gd name="T4" fmla="*/ 156 w 314"/>
                <a:gd name="T5" fmla="*/ 0 h 181"/>
                <a:gd name="T6" fmla="*/ 0 w 314"/>
                <a:gd name="T7" fmla="*/ 91 h 181"/>
                <a:gd name="T8" fmla="*/ 156 w 314"/>
                <a:gd name="T9" fmla="*/ 181 h 181"/>
              </a:gdLst>
              <a:ahLst/>
              <a:cxnLst>
                <a:cxn ang="0">
                  <a:pos x="T0" y="T1"/>
                </a:cxn>
                <a:cxn ang="0">
                  <a:pos x="T2" y="T3"/>
                </a:cxn>
                <a:cxn ang="0">
                  <a:pos x="T4" y="T5"/>
                </a:cxn>
                <a:cxn ang="0">
                  <a:pos x="T6" y="T7"/>
                </a:cxn>
                <a:cxn ang="0">
                  <a:pos x="T8" y="T9"/>
                </a:cxn>
              </a:cxnLst>
              <a:rect l="0" t="0" r="r" b="b"/>
              <a:pathLst>
                <a:path w="314" h="181">
                  <a:moveTo>
                    <a:pt x="156" y="181"/>
                  </a:moveTo>
                  <a:lnTo>
                    <a:pt x="314" y="91"/>
                  </a:lnTo>
                  <a:lnTo>
                    <a:pt x="156" y="0"/>
                  </a:lnTo>
                  <a:lnTo>
                    <a:pt x="0" y="91"/>
                  </a:lnTo>
                  <a:lnTo>
                    <a:pt x="156" y="181"/>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0" name="íSlïḑé">
              <a:extLst>
                <a:ext uri="{FF2B5EF4-FFF2-40B4-BE49-F238E27FC236}">
                  <a16:creationId xmlns:a16="http://schemas.microsoft.com/office/drawing/2014/main" id="{4AFD9D9F-758A-40C5-A2B6-C0AFDC3CE2B0}"/>
                </a:ext>
              </a:extLst>
            </p:cNvPr>
            <p:cNvSpPr/>
            <p:nvPr/>
          </p:nvSpPr>
          <p:spPr bwMode="auto">
            <a:xfrm>
              <a:off x="5383214" y="1919288"/>
              <a:ext cx="250825" cy="165100"/>
            </a:xfrm>
            <a:custGeom>
              <a:avLst/>
              <a:gdLst>
                <a:gd name="T0" fmla="*/ 158 w 158"/>
                <a:gd name="T1" fmla="*/ 0 h 104"/>
                <a:gd name="T2" fmla="*/ 158 w 158"/>
                <a:gd name="T3" fmla="*/ 13 h 104"/>
                <a:gd name="T4" fmla="*/ 0 w 158"/>
                <a:gd name="T5" fmla="*/ 104 h 104"/>
                <a:gd name="T6" fmla="*/ 0 w 158"/>
                <a:gd name="T7" fmla="*/ 90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0"/>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1" name="íŝḷîďé">
              <a:extLst>
                <a:ext uri="{FF2B5EF4-FFF2-40B4-BE49-F238E27FC236}">
                  <a16:creationId xmlns:a16="http://schemas.microsoft.com/office/drawing/2014/main" id="{EC9B089B-AD76-4C24-B9AF-D4F3B6DAA521}"/>
                </a:ext>
              </a:extLst>
            </p:cNvPr>
            <p:cNvSpPr/>
            <p:nvPr/>
          </p:nvSpPr>
          <p:spPr bwMode="auto">
            <a:xfrm>
              <a:off x="5135564" y="1919288"/>
              <a:ext cx="247650" cy="165100"/>
            </a:xfrm>
            <a:custGeom>
              <a:avLst/>
              <a:gdLst>
                <a:gd name="T0" fmla="*/ 156 w 156"/>
                <a:gd name="T1" fmla="*/ 104 h 104"/>
                <a:gd name="T2" fmla="*/ 0 w 156"/>
                <a:gd name="T3" fmla="*/ 13 h 104"/>
                <a:gd name="T4" fmla="*/ 0 w 156"/>
                <a:gd name="T5" fmla="*/ 0 h 104"/>
                <a:gd name="T6" fmla="*/ 156 w 156"/>
                <a:gd name="T7" fmla="*/ 90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0"/>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2" name="iṧľiḍè">
              <a:extLst>
                <a:ext uri="{FF2B5EF4-FFF2-40B4-BE49-F238E27FC236}">
                  <a16:creationId xmlns:a16="http://schemas.microsoft.com/office/drawing/2014/main" id="{56144228-B899-44F7-AE31-515C81479E59}"/>
                </a:ext>
              </a:extLst>
            </p:cNvPr>
            <p:cNvSpPr/>
            <p:nvPr/>
          </p:nvSpPr>
          <p:spPr bwMode="auto">
            <a:xfrm>
              <a:off x="5172076" y="174148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3" name="iṩľïḓê">
              <a:extLst>
                <a:ext uri="{FF2B5EF4-FFF2-40B4-BE49-F238E27FC236}">
                  <a16:creationId xmlns:a16="http://schemas.microsoft.com/office/drawing/2014/main" id="{71CB2971-8185-437B-8FB8-3E42ADD0B77F}"/>
                </a:ext>
              </a:extLst>
            </p:cNvPr>
            <p:cNvSpPr/>
            <p:nvPr/>
          </p:nvSpPr>
          <p:spPr bwMode="auto">
            <a:xfrm>
              <a:off x="5383214" y="186372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4" name="îṣľíde">
              <a:extLst>
                <a:ext uri="{FF2B5EF4-FFF2-40B4-BE49-F238E27FC236}">
                  <a16:creationId xmlns:a16="http://schemas.microsoft.com/office/drawing/2014/main" id="{B91D1452-AD14-4F01-B4F2-9F306C61398D}"/>
                </a:ext>
              </a:extLst>
            </p:cNvPr>
            <p:cNvSpPr/>
            <p:nvPr/>
          </p:nvSpPr>
          <p:spPr bwMode="auto">
            <a:xfrm>
              <a:off x="5172076" y="186372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5" name="íṡḷïḑe">
              <a:extLst>
                <a:ext uri="{FF2B5EF4-FFF2-40B4-BE49-F238E27FC236}">
                  <a16:creationId xmlns:a16="http://schemas.microsoft.com/office/drawing/2014/main" id="{8B1142FE-B691-4665-B09D-55A21CA6E836}"/>
                </a:ext>
              </a:extLst>
            </p:cNvPr>
            <p:cNvSpPr/>
            <p:nvPr/>
          </p:nvSpPr>
          <p:spPr bwMode="auto">
            <a:xfrm>
              <a:off x="5135564" y="1689100"/>
              <a:ext cx="498475" cy="287338"/>
            </a:xfrm>
            <a:custGeom>
              <a:avLst/>
              <a:gdLst>
                <a:gd name="T0" fmla="*/ 156 w 314"/>
                <a:gd name="T1" fmla="*/ 181 h 181"/>
                <a:gd name="T2" fmla="*/ 314 w 314"/>
                <a:gd name="T3" fmla="*/ 89 h 181"/>
                <a:gd name="T4" fmla="*/ 156 w 314"/>
                <a:gd name="T5" fmla="*/ 0 h 181"/>
                <a:gd name="T6" fmla="*/ 0 w 314"/>
                <a:gd name="T7" fmla="*/ 89 h 181"/>
                <a:gd name="T8" fmla="*/ 156 w 314"/>
                <a:gd name="T9" fmla="*/ 181 h 181"/>
              </a:gdLst>
              <a:ahLst/>
              <a:cxnLst>
                <a:cxn ang="0">
                  <a:pos x="T0" y="T1"/>
                </a:cxn>
                <a:cxn ang="0">
                  <a:pos x="T2" y="T3"/>
                </a:cxn>
                <a:cxn ang="0">
                  <a:pos x="T4" y="T5"/>
                </a:cxn>
                <a:cxn ang="0">
                  <a:pos x="T6" y="T7"/>
                </a:cxn>
                <a:cxn ang="0">
                  <a:pos x="T8" y="T9"/>
                </a:cxn>
              </a:cxnLst>
              <a:rect l="0" t="0" r="r" b="b"/>
              <a:pathLst>
                <a:path w="314" h="181">
                  <a:moveTo>
                    <a:pt x="156" y="181"/>
                  </a:moveTo>
                  <a:lnTo>
                    <a:pt x="314" y="89"/>
                  </a:lnTo>
                  <a:lnTo>
                    <a:pt x="156" y="0"/>
                  </a:lnTo>
                  <a:lnTo>
                    <a:pt x="0" y="89"/>
                  </a:lnTo>
                  <a:lnTo>
                    <a:pt x="156" y="181"/>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6" name="ïşliďe">
              <a:extLst>
                <a:ext uri="{FF2B5EF4-FFF2-40B4-BE49-F238E27FC236}">
                  <a16:creationId xmlns:a16="http://schemas.microsoft.com/office/drawing/2014/main" id="{3BBCF981-8DEF-46C1-B313-6AC911292772}"/>
                </a:ext>
              </a:extLst>
            </p:cNvPr>
            <p:cNvSpPr/>
            <p:nvPr/>
          </p:nvSpPr>
          <p:spPr bwMode="auto">
            <a:xfrm>
              <a:off x="5383214" y="1830388"/>
              <a:ext cx="250825" cy="165100"/>
            </a:xfrm>
            <a:custGeom>
              <a:avLst/>
              <a:gdLst>
                <a:gd name="T0" fmla="*/ 158 w 158"/>
                <a:gd name="T1" fmla="*/ 0 h 104"/>
                <a:gd name="T2" fmla="*/ 158 w 158"/>
                <a:gd name="T3" fmla="*/ 15 h 104"/>
                <a:gd name="T4" fmla="*/ 0 w 158"/>
                <a:gd name="T5" fmla="*/ 104 h 104"/>
                <a:gd name="T6" fmla="*/ 0 w 158"/>
                <a:gd name="T7" fmla="*/ 92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5"/>
                  </a:lnTo>
                  <a:lnTo>
                    <a:pt x="0" y="104"/>
                  </a:lnTo>
                  <a:lnTo>
                    <a:pt x="0" y="92"/>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7" name="í$lïḑê">
              <a:extLst>
                <a:ext uri="{FF2B5EF4-FFF2-40B4-BE49-F238E27FC236}">
                  <a16:creationId xmlns:a16="http://schemas.microsoft.com/office/drawing/2014/main" id="{34800B07-90BE-4EE4-BC88-1ACF53BF6D45}"/>
                </a:ext>
              </a:extLst>
            </p:cNvPr>
            <p:cNvSpPr/>
            <p:nvPr/>
          </p:nvSpPr>
          <p:spPr bwMode="auto">
            <a:xfrm>
              <a:off x="5135564" y="1830388"/>
              <a:ext cx="247650" cy="165100"/>
            </a:xfrm>
            <a:custGeom>
              <a:avLst/>
              <a:gdLst>
                <a:gd name="T0" fmla="*/ 156 w 156"/>
                <a:gd name="T1" fmla="*/ 104 h 104"/>
                <a:gd name="T2" fmla="*/ 0 w 156"/>
                <a:gd name="T3" fmla="*/ 15 h 104"/>
                <a:gd name="T4" fmla="*/ 0 w 156"/>
                <a:gd name="T5" fmla="*/ 0 h 104"/>
                <a:gd name="T6" fmla="*/ 156 w 156"/>
                <a:gd name="T7" fmla="*/ 92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5"/>
                  </a:lnTo>
                  <a:lnTo>
                    <a:pt x="0" y="0"/>
                  </a:lnTo>
                  <a:lnTo>
                    <a:pt x="156" y="92"/>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8" name="iṣļiḑé">
              <a:extLst>
                <a:ext uri="{FF2B5EF4-FFF2-40B4-BE49-F238E27FC236}">
                  <a16:creationId xmlns:a16="http://schemas.microsoft.com/office/drawing/2014/main" id="{D1DB7F3C-E9A2-4086-A805-829A9BBCA526}"/>
                </a:ext>
              </a:extLst>
            </p:cNvPr>
            <p:cNvSpPr/>
            <p:nvPr/>
          </p:nvSpPr>
          <p:spPr bwMode="auto">
            <a:xfrm>
              <a:off x="5172076" y="165576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9" name="ïṩľîḋê">
              <a:extLst>
                <a:ext uri="{FF2B5EF4-FFF2-40B4-BE49-F238E27FC236}">
                  <a16:creationId xmlns:a16="http://schemas.microsoft.com/office/drawing/2014/main" id="{E6508FF2-265E-459F-916F-57C047184FD6}"/>
                </a:ext>
              </a:extLst>
            </p:cNvPr>
            <p:cNvSpPr/>
            <p:nvPr/>
          </p:nvSpPr>
          <p:spPr bwMode="auto">
            <a:xfrm>
              <a:off x="5383214" y="177800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0" name="isļïdé">
              <a:extLst>
                <a:ext uri="{FF2B5EF4-FFF2-40B4-BE49-F238E27FC236}">
                  <a16:creationId xmlns:a16="http://schemas.microsoft.com/office/drawing/2014/main" id="{56A9A571-64A5-49BE-B3FA-92E150049EBE}"/>
                </a:ext>
              </a:extLst>
            </p:cNvPr>
            <p:cNvSpPr/>
            <p:nvPr/>
          </p:nvSpPr>
          <p:spPr bwMode="auto">
            <a:xfrm>
              <a:off x="5172076" y="177800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1" name="îṩ1íḍè">
              <a:extLst>
                <a:ext uri="{FF2B5EF4-FFF2-40B4-BE49-F238E27FC236}">
                  <a16:creationId xmlns:a16="http://schemas.microsoft.com/office/drawing/2014/main" id="{36E21E90-A3A2-434C-9B2A-CD5D36849BCE}"/>
                </a:ext>
              </a:extLst>
            </p:cNvPr>
            <p:cNvSpPr/>
            <p:nvPr/>
          </p:nvSpPr>
          <p:spPr bwMode="auto">
            <a:xfrm>
              <a:off x="5135564" y="1600200"/>
              <a:ext cx="498475" cy="290513"/>
            </a:xfrm>
            <a:custGeom>
              <a:avLst/>
              <a:gdLst>
                <a:gd name="T0" fmla="*/ 156 w 314"/>
                <a:gd name="T1" fmla="*/ 183 h 183"/>
                <a:gd name="T2" fmla="*/ 314 w 314"/>
                <a:gd name="T3" fmla="*/ 91 h 183"/>
                <a:gd name="T4" fmla="*/ 156 w 314"/>
                <a:gd name="T5" fmla="*/ 0 h 183"/>
                <a:gd name="T6" fmla="*/ 0 w 314"/>
                <a:gd name="T7" fmla="*/ 91 h 183"/>
                <a:gd name="T8" fmla="*/ 156 w 314"/>
                <a:gd name="T9" fmla="*/ 183 h 183"/>
              </a:gdLst>
              <a:ahLst/>
              <a:cxnLst>
                <a:cxn ang="0">
                  <a:pos x="T0" y="T1"/>
                </a:cxn>
                <a:cxn ang="0">
                  <a:pos x="T2" y="T3"/>
                </a:cxn>
                <a:cxn ang="0">
                  <a:pos x="T4" y="T5"/>
                </a:cxn>
                <a:cxn ang="0">
                  <a:pos x="T6" y="T7"/>
                </a:cxn>
                <a:cxn ang="0">
                  <a:pos x="T8" y="T9"/>
                </a:cxn>
              </a:cxnLst>
              <a:rect l="0" t="0" r="r" b="b"/>
              <a:pathLst>
                <a:path w="314" h="183">
                  <a:moveTo>
                    <a:pt x="156" y="183"/>
                  </a:moveTo>
                  <a:lnTo>
                    <a:pt x="314" y="91"/>
                  </a:lnTo>
                  <a:lnTo>
                    <a:pt x="156" y="0"/>
                  </a:lnTo>
                  <a:lnTo>
                    <a:pt x="0" y="91"/>
                  </a:lnTo>
                  <a:lnTo>
                    <a:pt x="156" y="183"/>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2" name="i$ľíḑè">
              <a:extLst>
                <a:ext uri="{FF2B5EF4-FFF2-40B4-BE49-F238E27FC236}">
                  <a16:creationId xmlns:a16="http://schemas.microsoft.com/office/drawing/2014/main" id="{6813ECE6-E1D5-44F0-B9DB-B3DD82C4CD97}"/>
                </a:ext>
              </a:extLst>
            </p:cNvPr>
            <p:cNvSpPr/>
            <p:nvPr/>
          </p:nvSpPr>
          <p:spPr bwMode="auto">
            <a:xfrm>
              <a:off x="5383214" y="1744663"/>
              <a:ext cx="250825" cy="165100"/>
            </a:xfrm>
            <a:custGeom>
              <a:avLst/>
              <a:gdLst>
                <a:gd name="T0" fmla="*/ 158 w 158"/>
                <a:gd name="T1" fmla="*/ 0 h 104"/>
                <a:gd name="T2" fmla="*/ 158 w 158"/>
                <a:gd name="T3" fmla="*/ 13 h 104"/>
                <a:gd name="T4" fmla="*/ 0 w 158"/>
                <a:gd name="T5" fmla="*/ 104 h 104"/>
                <a:gd name="T6" fmla="*/ 0 w 158"/>
                <a:gd name="T7" fmla="*/ 92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2"/>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3" name="îŝ1îdé">
              <a:extLst>
                <a:ext uri="{FF2B5EF4-FFF2-40B4-BE49-F238E27FC236}">
                  <a16:creationId xmlns:a16="http://schemas.microsoft.com/office/drawing/2014/main" id="{35F8B7B5-FC1C-472D-B8DD-10177DD343D3}"/>
                </a:ext>
              </a:extLst>
            </p:cNvPr>
            <p:cNvSpPr/>
            <p:nvPr/>
          </p:nvSpPr>
          <p:spPr bwMode="auto">
            <a:xfrm>
              <a:off x="5135564" y="1744663"/>
              <a:ext cx="247650" cy="165100"/>
            </a:xfrm>
            <a:custGeom>
              <a:avLst/>
              <a:gdLst>
                <a:gd name="T0" fmla="*/ 156 w 156"/>
                <a:gd name="T1" fmla="*/ 104 h 104"/>
                <a:gd name="T2" fmla="*/ 0 w 156"/>
                <a:gd name="T3" fmla="*/ 13 h 104"/>
                <a:gd name="T4" fmla="*/ 0 w 156"/>
                <a:gd name="T5" fmla="*/ 0 h 104"/>
                <a:gd name="T6" fmla="*/ 156 w 156"/>
                <a:gd name="T7" fmla="*/ 92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2"/>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4" name="íṩḷiďe">
              <a:extLst>
                <a:ext uri="{FF2B5EF4-FFF2-40B4-BE49-F238E27FC236}">
                  <a16:creationId xmlns:a16="http://schemas.microsoft.com/office/drawing/2014/main" id="{28BFFD72-E6DF-4C49-9A48-C1B6E7CD6377}"/>
                </a:ext>
              </a:extLst>
            </p:cNvPr>
            <p:cNvSpPr/>
            <p:nvPr/>
          </p:nvSpPr>
          <p:spPr bwMode="auto">
            <a:xfrm>
              <a:off x="5172076" y="1566863"/>
              <a:ext cx="425450" cy="247650"/>
            </a:xfrm>
            <a:custGeom>
              <a:avLst/>
              <a:gdLst>
                <a:gd name="T0" fmla="*/ 133 w 268"/>
                <a:gd name="T1" fmla="*/ 156 h 156"/>
                <a:gd name="T2" fmla="*/ 268 w 268"/>
                <a:gd name="T3" fmla="*/ 79 h 156"/>
                <a:gd name="T4" fmla="*/ 133 w 268"/>
                <a:gd name="T5" fmla="*/ 0 h 156"/>
                <a:gd name="T6" fmla="*/ 0 w 268"/>
                <a:gd name="T7" fmla="*/ 79 h 156"/>
                <a:gd name="T8" fmla="*/ 133 w 268"/>
                <a:gd name="T9" fmla="*/ 156 h 156"/>
              </a:gdLst>
              <a:ahLst/>
              <a:cxnLst>
                <a:cxn ang="0">
                  <a:pos x="T0" y="T1"/>
                </a:cxn>
                <a:cxn ang="0">
                  <a:pos x="T2" y="T3"/>
                </a:cxn>
                <a:cxn ang="0">
                  <a:pos x="T4" y="T5"/>
                </a:cxn>
                <a:cxn ang="0">
                  <a:pos x="T6" y="T7"/>
                </a:cxn>
                <a:cxn ang="0">
                  <a:pos x="T8" y="T9"/>
                </a:cxn>
              </a:cxnLst>
              <a:rect l="0" t="0" r="r" b="b"/>
              <a:pathLst>
                <a:path w="268" h="156">
                  <a:moveTo>
                    <a:pt x="133" y="156"/>
                  </a:moveTo>
                  <a:lnTo>
                    <a:pt x="268" y="79"/>
                  </a:lnTo>
                  <a:lnTo>
                    <a:pt x="133" y="0"/>
                  </a:lnTo>
                  <a:lnTo>
                    <a:pt x="0" y="79"/>
                  </a:lnTo>
                  <a:lnTo>
                    <a:pt x="133" y="156"/>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5" name="îśḷiďê">
              <a:extLst>
                <a:ext uri="{FF2B5EF4-FFF2-40B4-BE49-F238E27FC236}">
                  <a16:creationId xmlns:a16="http://schemas.microsoft.com/office/drawing/2014/main" id="{8EBD3E1A-939E-4C65-8C19-1E4A6569E176}"/>
                </a:ext>
              </a:extLst>
            </p:cNvPr>
            <p:cNvSpPr/>
            <p:nvPr/>
          </p:nvSpPr>
          <p:spPr bwMode="auto">
            <a:xfrm>
              <a:off x="5383214" y="169227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6" name="íṥ1îde">
              <a:extLst>
                <a:ext uri="{FF2B5EF4-FFF2-40B4-BE49-F238E27FC236}">
                  <a16:creationId xmlns:a16="http://schemas.microsoft.com/office/drawing/2014/main" id="{673052DB-8216-424B-AE90-D2112CF8A6F0}"/>
                </a:ext>
              </a:extLst>
            </p:cNvPr>
            <p:cNvSpPr/>
            <p:nvPr/>
          </p:nvSpPr>
          <p:spPr bwMode="auto">
            <a:xfrm>
              <a:off x="5172076" y="169227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7" name="îṣliďè">
              <a:extLst>
                <a:ext uri="{FF2B5EF4-FFF2-40B4-BE49-F238E27FC236}">
                  <a16:creationId xmlns:a16="http://schemas.microsoft.com/office/drawing/2014/main" id="{E419F992-CA30-44C5-9D2B-19BD4134F8DC}"/>
                </a:ext>
              </a:extLst>
            </p:cNvPr>
            <p:cNvSpPr/>
            <p:nvPr/>
          </p:nvSpPr>
          <p:spPr bwMode="auto">
            <a:xfrm>
              <a:off x="5135564" y="1514475"/>
              <a:ext cx="498475" cy="290513"/>
            </a:xfrm>
            <a:custGeom>
              <a:avLst/>
              <a:gdLst>
                <a:gd name="T0" fmla="*/ 156 w 314"/>
                <a:gd name="T1" fmla="*/ 183 h 183"/>
                <a:gd name="T2" fmla="*/ 314 w 314"/>
                <a:gd name="T3" fmla="*/ 91 h 183"/>
                <a:gd name="T4" fmla="*/ 156 w 314"/>
                <a:gd name="T5" fmla="*/ 0 h 183"/>
                <a:gd name="T6" fmla="*/ 0 w 314"/>
                <a:gd name="T7" fmla="*/ 91 h 183"/>
                <a:gd name="T8" fmla="*/ 156 w 314"/>
                <a:gd name="T9" fmla="*/ 183 h 183"/>
              </a:gdLst>
              <a:ahLst/>
              <a:cxnLst>
                <a:cxn ang="0">
                  <a:pos x="T0" y="T1"/>
                </a:cxn>
                <a:cxn ang="0">
                  <a:pos x="T2" y="T3"/>
                </a:cxn>
                <a:cxn ang="0">
                  <a:pos x="T4" y="T5"/>
                </a:cxn>
                <a:cxn ang="0">
                  <a:pos x="T6" y="T7"/>
                </a:cxn>
                <a:cxn ang="0">
                  <a:pos x="T8" y="T9"/>
                </a:cxn>
              </a:cxnLst>
              <a:rect l="0" t="0" r="r" b="b"/>
              <a:pathLst>
                <a:path w="314" h="183">
                  <a:moveTo>
                    <a:pt x="156" y="183"/>
                  </a:moveTo>
                  <a:lnTo>
                    <a:pt x="314" y="91"/>
                  </a:lnTo>
                  <a:lnTo>
                    <a:pt x="156" y="0"/>
                  </a:lnTo>
                  <a:lnTo>
                    <a:pt x="0" y="91"/>
                  </a:lnTo>
                  <a:lnTo>
                    <a:pt x="156" y="183"/>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8" name="iṥḻïďé">
              <a:extLst>
                <a:ext uri="{FF2B5EF4-FFF2-40B4-BE49-F238E27FC236}">
                  <a16:creationId xmlns:a16="http://schemas.microsoft.com/office/drawing/2014/main" id="{B54B6BE5-442A-4DC6-AA5C-480AEF8F1D08}"/>
                </a:ext>
              </a:extLst>
            </p:cNvPr>
            <p:cNvSpPr/>
            <p:nvPr/>
          </p:nvSpPr>
          <p:spPr bwMode="auto">
            <a:xfrm>
              <a:off x="5383214" y="1658938"/>
              <a:ext cx="250825" cy="165100"/>
            </a:xfrm>
            <a:custGeom>
              <a:avLst/>
              <a:gdLst>
                <a:gd name="T0" fmla="*/ 158 w 158"/>
                <a:gd name="T1" fmla="*/ 0 h 104"/>
                <a:gd name="T2" fmla="*/ 158 w 158"/>
                <a:gd name="T3" fmla="*/ 13 h 104"/>
                <a:gd name="T4" fmla="*/ 0 w 158"/>
                <a:gd name="T5" fmla="*/ 104 h 104"/>
                <a:gd name="T6" fmla="*/ 0 w 158"/>
                <a:gd name="T7" fmla="*/ 92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2"/>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9" name="ïṩḻiḋé">
              <a:extLst>
                <a:ext uri="{FF2B5EF4-FFF2-40B4-BE49-F238E27FC236}">
                  <a16:creationId xmlns:a16="http://schemas.microsoft.com/office/drawing/2014/main" id="{D41420DD-6F90-4B63-80BB-D52CD1BC697E}"/>
                </a:ext>
              </a:extLst>
            </p:cNvPr>
            <p:cNvSpPr/>
            <p:nvPr/>
          </p:nvSpPr>
          <p:spPr bwMode="auto">
            <a:xfrm>
              <a:off x="5135564" y="1658938"/>
              <a:ext cx="247650" cy="165100"/>
            </a:xfrm>
            <a:custGeom>
              <a:avLst/>
              <a:gdLst>
                <a:gd name="T0" fmla="*/ 156 w 156"/>
                <a:gd name="T1" fmla="*/ 104 h 104"/>
                <a:gd name="T2" fmla="*/ 0 w 156"/>
                <a:gd name="T3" fmla="*/ 13 h 104"/>
                <a:gd name="T4" fmla="*/ 0 w 156"/>
                <a:gd name="T5" fmla="*/ 0 h 104"/>
                <a:gd name="T6" fmla="*/ 156 w 156"/>
                <a:gd name="T7" fmla="*/ 92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2"/>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0" name="ïṥļïḓe">
              <a:extLst>
                <a:ext uri="{FF2B5EF4-FFF2-40B4-BE49-F238E27FC236}">
                  <a16:creationId xmlns:a16="http://schemas.microsoft.com/office/drawing/2014/main" id="{9D0FB44B-53D7-44A5-956C-CA66B373735E}"/>
                </a:ext>
              </a:extLst>
            </p:cNvPr>
            <p:cNvSpPr/>
            <p:nvPr/>
          </p:nvSpPr>
          <p:spPr bwMode="auto">
            <a:xfrm>
              <a:off x="5172076" y="148113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1" name="îşlîďe">
              <a:extLst>
                <a:ext uri="{FF2B5EF4-FFF2-40B4-BE49-F238E27FC236}">
                  <a16:creationId xmlns:a16="http://schemas.microsoft.com/office/drawing/2014/main" id="{C4F7CB79-5771-4596-BB0A-DAB64D59C12A}"/>
                </a:ext>
              </a:extLst>
            </p:cNvPr>
            <p:cNvSpPr/>
            <p:nvPr/>
          </p:nvSpPr>
          <p:spPr bwMode="auto">
            <a:xfrm>
              <a:off x="5227639" y="1514475"/>
              <a:ext cx="314325" cy="180975"/>
            </a:xfrm>
            <a:custGeom>
              <a:avLst/>
              <a:gdLst>
                <a:gd name="T0" fmla="*/ 98 w 198"/>
                <a:gd name="T1" fmla="*/ 114 h 114"/>
                <a:gd name="T2" fmla="*/ 198 w 198"/>
                <a:gd name="T3" fmla="*/ 56 h 114"/>
                <a:gd name="T4" fmla="*/ 98 w 198"/>
                <a:gd name="T5" fmla="*/ 0 h 114"/>
                <a:gd name="T6" fmla="*/ 0 w 198"/>
                <a:gd name="T7" fmla="*/ 56 h 114"/>
                <a:gd name="T8" fmla="*/ 98 w 198"/>
                <a:gd name="T9" fmla="*/ 114 h 114"/>
              </a:gdLst>
              <a:ahLst/>
              <a:cxnLst>
                <a:cxn ang="0">
                  <a:pos x="T0" y="T1"/>
                </a:cxn>
                <a:cxn ang="0">
                  <a:pos x="T2" y="T3"/>
                </a:cxn>
                <a:cxn ang="0">
                  <a:pos x="T4" y="T5"/>
                </a:cxn>
                <a:cxn ang="0">
                  <a:pos x="T6" y="T7"/>
                </a:cxn>
                <a:cxn ang="0">
                  <a:pos x="T8" y="T9"/>
                </a:cxn>
              </a:cxnLst>
              <a:rect l="0" t="0" r="r" b="b"/>
              <a:pathLst>
                <a:path w="198" h="114">
                  <a:moveTo>
                    <a:pt x="98" y="114"/>
                  </a:moveTo>
                  <a:lnTo>
                    <a:pt x="198" y="56"/>
                  </a:lnTo>
                  <a:lnTo>
                    <a:pt x="98" y="0"/>
                  </a:lnTo>
                  <a:lnTo>
                    <a:pt x="0" y="56"/>
                  </a:lnTo>
                  <a:lnTo>
                    <a:pt x="98" y="11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2" name="íşļïďé">
              <a:extLst>
                <a:ext uri="{FF2B5EF4-FFF2-40B4-BE49-F238E27FC236}">
                  <a16:creationId xmlns:a16="http://schemas.microsoft.com/office/drawing/2014/main" id="{2C5B1906-23A0-4813-A8BF-8E65533C3216}"/>
                </a:ext>
              </a:extLst>
            </p:cNvPr>
            <p:cNvSpPr/>
            <p:nvPr/>
          </p:nvSpPr>
          <p:spPr bwMode="auto">
            <a:xfrm>
              <a:off x="5227639" y="1514475"/>
              <a:ext cx="314325" cy="180975"/>
            </a:xfrm>
            <a:custGeom>
              <a:avLst/>
              <a:gdLst>
                <a:gd name="T0" fmla="*/ 98 w 198"/>
                <a:gd name="T1" fmla="*/ 114 h 114"/>
                <a:gd name="T2" fmla="*/ 198 w 198"/>
                <a:gd name="T3" fmla="*/ 56 h 114"/>
                <a:gd name="T4" fmla="*/ 98 w 198"/>
                <a:gd name="T5" fmla="*/ 0 h 114"/>
                <a:gd name="T6" fmla="*/ 0 w 198"/>
                <a:gd name="T7" fmla="*/ 56 h 114"/>
                <a:gd name="T8" fmla="*/ 98 w 198"/>
                <a:gd name="T9" fmla="*/ 114 h 114"/>
              </a:gdLst>
              <a:ahLst/>
              <a:cxnLst>
                <a:cxn ang="0">
                  <a:pos x="T0" y="T1"/>
                </a:cxn>
                <a:cxn ang="0">
                  <a:pos x="T2" y="T3"/>
                </a:cxn>
                <a:cxn ang="0">
                  <a:pos x="T4" y="T5"/>
                </a:cxn>
                <a:cxn ang="0">
                  <a:pos x="T6" y="T7"/>
                </a:cxn>
                <a:cxn ang="0">
                  <a:pos x="T8" y="T9"/>
                </a:cxn>
              </a:cxnLst>
              <a:rect l="0" t="0" r="r" b="b"/>
              <a:pathLst>
                <a:path w="198" h="114">
                  <a:moveTo>
                    <a:pt x="98" y="114"/>
                  </a:moveTo>
                  <a:lnTo>
                    <a:pt x="198" y="56"/>
                  </a:lnTo>
                  <a:lnTo>
                    <a:pt x="98" y="0"/>
                  </a:lnTo>
                  <a:lnTo>
                    <a:pt x="0" y="56"/>
                  </a:lnTo>
                  <a:lnTo>
                    <a:pt x="98" y="114"/>
                  </a:lnTo>
                  <a:close/>
                </a:path>
              </a:pathLst>
            </a:custGeom>
            <a:solidFill>
              <a:srgbClr val="F2A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3" name="íśļídè">
              <a:extLst>
                <a:ext uri="{FF2B5EF4-FFF2-40B4-BE49-F238E27FC236}">
                  <a16:creationId xmlns:a16="http://schemas.microsoft.com/office/drawing/2014/main" id="{F1274CA9-12B1-4683-B781-2990A5CD5AE3}"/>
                </a:ext>
              </a:extLst>
            </p:cNvPr>
            <p:cNvSpPr/>
            <p:nvPr/>
          </p:nvSpPr>
          <p:spPr bwMode="auto">
            <a:xfrm>
              <a:off x="5227639" y="1514475"/>
              <a:ext cx="314325" cy="98425"/>
            </a:xfrm>
            <a:custGeom>
              <a:avLst/>
              <a:gdLst>
                <a:gd name="T0" fmla="*/ 98 w 198"/>
                <a:gd name="T1" fmla="*/ 8 h 62"/>
                <a:gd name="T2" fmla="*/ 189 w 198"/>
                <a:gd name="T3" fmla="*/ 62 h 62"/>
                <a:gd name="T4" fmla="*/ 198 w 198"/>
                <a:gd name="T5" fmla="*/ 56 h 62"/>
                <a:gd name="T6" fmla="*/ 98 w 198"/>
                <a:gd name="T7" fmla="*/ 0 h 62"/>
                <a:gd name="T8" fmla="*/ 0 w 198"/>
                <a:gd name="T9" fmla="*/ 56 h 62"/>
                <a:gd name="T10" fmla="*/ 8 w 198"/>
                <a:gd name="T11" fmla="*/ 62 h 62"/>
                <a:gd name="T12" fmla="*/ 98 w 198"/>
                <a:gd name="T13" fmla="*/ 8 h 62"/>
              </a:gdLst>
              <a:ahLst/>
              <a:cxnLst>
                <a:cxn ang="0">
                  <a:pos x="T0" y="T1"/>
                </a:cxn>
                <a:cxn ang="0">
                  <a:pos x="T2" y="T3"/>
                </a:cxn>
                <a:cxn ang="0">
                  <a:pos x="T4" y="T5"/>
                </a:cxn>
                <a:cxn ang="0">
                  <a:pos x="T6" y="T7"/>
                </a:cxn>
                <a:cxn ang="0">
                  <a:pos x="T8" y="T9"/>
                </a:cxn>
                <a:cxn ang="0">
                  <a:pos x="T10" y="T11"/>
                </a:cxn>
                <a:cxn ang="0">
                  <a:pos x="T12" y="T13"/>
                </a:cxn>
              </a:cxnLst>
              <a:rect l="0" t="0" r="r" b="b"/>
              <a:pathLst>
                <a:path w="198" h="62">
                  <a:moveTo>
                    <a:pt x="98" y="8"/>
                  </a:moveTo>
                  <a:lnTo>
                    <a:pt x="189" y="62"/>
                  </a:lnTo>
                  <a:lnTo>
                    <a:pt x="198" y="56"/>
                  </a:lnTo>
                  <a:lnTo>
                    <a:pt x="98" y="0"/>
                  </a:lnTo>
                  <a:lnTo>
                    <a:pt x="0" y="56"/>
                  </a:lnTo>
                  <a:lnTo>
                    <a:pt x="8" y="62"/>
                  </a:lnTo>
                  <a:lnTo>
                    <a:pt x="98" y="8"/>
                  </a:lnTo>
                  <a:close/>
                </a:path>
              </a:pathLst>
            </a:custGeom>
            <a:solidFill>
              <a:srgbClr val="E595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4" name="íṧliḋé">
              <a:extLst>
                <a:ext uri="{FF2B5EF4-FFF2-40B4-BE49-F238E27FC236}">
                  <a16:creationId xmlns:a16="http://schemas.microsoft.com/office/drawing/2014/main" id="{B7C8E1B6-A348-47FB-A536-571BEEDD9DEF}"/>
                </a:ext>
              </a:extLst>
            </p:cNvPr>
            <p:cNvSpPr/>
            <p:nvPr/>
          </p:nvSpPr>
          <p:spPr bwMode="auto">
            <a:xfrm>
              <a:off x="5383214" y="1603375"/>
              <a:ext cx="214313" cy="180975"/>
            </a:xfrm>
            <a:custGeom>
              <a:avLst/>
              <a:gdLst>
                <a:gd name="T0" fmla="*/ 135 w 135"/>
                <a:gd name="T1" fmla="*/ 0 h 114"/>
                <a:gd name="T2" fmla="*/ 135 w 135"/>
                <a:gd name="T3" fmla="*/ 35 h 114"/>
                <a:gd name="T4" fmla="*/ 0 w 135"/>
                <a:gd name="T5" fmla="*/ 114 h 114"/>
                <a:gd name="T6" fmla="*/ 0 w 135"/>
                <a:gd name="T7" fmla="*/ 77 h 114"/>
                <a:gd name="T8" fmla="*/ 135 w 135"/>
                <a:gd name="T9" fmla="*/ 0 h 114"/>
              </a:gdLst>
              <a:ahLst/>
              <a:cxnLst>
                <a:cxn ang="0">
                  <a:pos x="T0" y="T1"/>
                </a:cxn>
                <a:cxn ang="0">
                  <a:pos x="T2" y="T3"/>
                </a:cxn>
                <a:cxn ang="0">
                  <a:pos x="T4" y="T5"/>
                </a:cxn>
                <a:cxn ang="0">
                  <a:pos x="T6" y="T7"/>
                </a:cxn>
                <a:cxn ang="0">
                  <a:pos x="T8" y="T9"/>
                </a:cxn>
              </a:cxnLst>
              <a:rect l="0" t="0" r="r" b="b"/>
              <a:pathLst>
                <a:path w="135" h="114">
                  <a:moveTo>
                    <a:pt x="135" y="0"/>
                  </a:moveTo>
                  <a:lnTo>
                    <a:pt x="135" y="35"/>
                  </a:lnTo>
                  <a:lnTo>
                    <a:pt x="0" y="114"/>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5" name="ïṩlíḓé">
              <a:extLst>
                <a:ext uri="{FF2B5EF4-FFF2-40B4-BE49-F238E27FC236}">
                  <a16:creationId xmlns:a16="http://schemas.microsoft.com/office/drawing/2014/main" id="{BBA683F1-50AC-4443-B0D2-357163250575}"/>
                </a:ext>
              </a:extLst>
            </p:cNvPr>
            <p:cNvSpPr/>
            <p:nvPr/>
          </p:nvSpPr>
          <p:spPr bwMode="auto">
            <a:xfrm>
              <a:off x="5172076" y="1603375"/>
              <a:ext cx="211138" cy="180975"/>
            </a:xfrm>
            <a:custGeom>
              <a:avLst/>
              <a:gdLst>
                <a:gd name="T0" fmla="*/ 133 w 133"/>
                <a:gd name="T1" fmla="*/ 114 h 114"/>
                <a:gd name="T2" fmla="*/ 0 w 133"/>
                <a:gd name="T3" fmla="*/ 35 h 114"/>
                <a:gd name="T4" fmla="*/ 0 w 133"/>
                <a:gd name="T5" fmla="*/ 0 h 114"/>
                <a:gd name="T6" fmla="*/ 133 w 133"/>
                <a:gd name="T7" fmla="*/ 77 h 114"/>
                <a:gd name="T8" fmla="*/ 133 w 133"/>
                <a:gd name="T9" fmla="*/ 114 h 114"/>
              </a:gdLst>
              <a:ahLst/>
              <a:cxnLst>
                <a:cxn ang="0">
                  <a:pos x="T0" y="T1"/>
                </a:cxn>
                <a:cxn ang="0">
                  <a:pos x="T2" y="T3"/>
                </a:cxn>
                <a:cxn ang="0">
                  <a:pos x="T4" y="T5"/>
                </a:cxn>
                <a:cxn ang="0">
                  <a:pos x="T6" y="T7"/>
                </a:cxn>
                <a:cxn ang="0">
                  <a:pos x="T8" y="T9"/>
                </a:cxn>
              </a:cxnLst>
              <a:rect l="0" t="0" r="r" b="b"/>
              <a:pathLst>
                <a:path w="133" h="114">
                  <a:moveTo>
                    <a:pt x="133" y="114"/>
                  </a:moveTo>
                  <a:lnTo>
                    <a:pt x="0" y="35"/>
                  </a:lnTo>
                  <a:lnTo>
                    <a:pt x="0" y="0"/>
                  </a:lnTo>
                  <a:lnTo>
                    <a:pt x="133" y="77"/>
                  </a:lnTo>
                  <a:lnTo>
                    <a:pt x="133" y="114"/>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6" name="îṧḻiḑê">
              <a:extLst>
                <a:ext uri="{FF2B5EF4-FFF2-40B4-BE49-F238E27FC236}">
                  <a16:creationId xmlns:a16="http://schemas.microsoft.com/office/drawing/2014/main" id="{23FBA0C9-82C1-4300-8B45-51176DA5D846}"/>
                </a:ext>
              </a:extLst>
            </p:cNvPr>
            <p:cNvSpPr/>
            <p:nvPr/>
          </p:nvSpPr>
          <p:spPr bwMode="auto">
            <a:xfrm>
              <a:off x="5927726" y="1909763"/>
              <a:ext cx="333375" cy="1535113"/>
            </a:xfrm>
            <a:custGeom>
              <a:avLst/>
              <a:gdLst>
                <a:gd name="T0" fmla="*/ 0 w 210"/>
                <a:gd name="T1" fmla="*/ 967 h 967"/>
                <a:gd name="T2" fmla="*/ 0 w 210"/>
                <a:gd name="T3" fmla="*/ 120 h 967"/>
                <a:gd name="T4" fmla="*/ 210 w 210"/>
                <a:gd name="T5" fmla="*/ 0 h 967"/>
                <a:gd name="T6" fmla="*/ 210 w 210"/>
                <a:gd name="T7" fmla="*/ 847 h 967"/>
                <a:gd name="T8" fmla="*/ 0 w 210"/>
                <a:gd name="T9" fmla="*/ 967 h 967"/>
              </a:gdLst>
              <a:ahLst/>
              <a:cxnLst>
                <a:cxn ang="0">
                  <a:pos x="T0" y="T1"/>
                </a:cxn>
                <a:cxn ang="0">
                  <a:pos x="T2" y="T3"/>
                </a:cxn>
                <a:cxn ang="0">
                  <a:pos x="T4" y="T5"/>
                </a:cxn>
                <a:cxn ang="0">
                  <a:pos x="T6" y="T7"/>
                </a:cxn>
                <a:cxn ang="0">
                  <a:pos x="T8" y="T9"/>
                </a:cxn>
              </a:cxnLst>
              <a:rect l="0" t="0" r="r" b="b"/>
              <a:pathLst>
                <a:path w="210" h="967">
                  <a:moveTo>
                    <a:pt x="0" y="967"/>
                  </a:moveTo>
                  <a:lnTo>
                    <a:pt x="0" y="120"/>
                  </a:lnTo>
                  <a:lnTo>
                    <a:pt x="210" y="0"/>
                  </a:lnTo>
                  <a:lnTo>
                    <a:pt x="210" y="847"/>
                  </a:lnTo>
                  <a:lnTo>
                    <a:pt x="0" y="967"/>
                  </a:lnTo>
                  <a:close/>
                </a:path>
              </a:pathLst>
            </a:custGeom>
            <a:solidFill>
              <a:srgbClr val="91B9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7" name="iṥļïḍe">
              <a:extLst>
                <a:ext uri="{FF2B5EF4-FFF2-40B4-BE49-F238E27FC236}">
                  <a16:creationId xmlns:a16="http://schemas.microsoft.com/office/drawing/2014/main" id="{B943D9C5-61C7-4131-90E6-8B3F7706D49C}"/>
                </a:ext>
              </a:extLst>
            </p:cNvPr>
            <p:cNvSpPr/>
            <p:nvPr/>
          </p:nvSpPr>
          <p:spPr bwMode="auto">
            <a:xfrm>
              <a:off x="5594351" y="1909763"/>
              <a:ext cx="333375" cy="1535113"/>
            </a:xfrm>
            <a:custGeom>
              <a:avLst/>
              <a:gdLst>
                <a:gd name="T0" fmla="*/ 210 w 210"/>
                <a:gd name="T1" fmla="*/ 967 h 967"/>
                <a:gd name="T2" fmla="*/ 0 w 210"/>
                <a:gd name="T3" fmla="*/ 847 h 967"/>
                <a:gd name="T4" fmla="*/ 0 w 210"/>
                <a:gd name="T5" fmla="*/ 0 h 967"/>
                <a:gd name="T6" fmla="*/ 210 w 210"/>
                <a:gd name="T7" fmla="*/ 120 h 967"/>
                <a:gd name="T8" fmla="*/ 210 w 210"/>
                <a:gd name="T9" fmla="*/ 967 h 967"/>
              </a:gdLst>
              <a:ahLst/>
              <a:cxnLst>
                <a:cxn ang="0">
                  <a:pos x="T0" y="T1"/>
                </a:cxn>
                <a:cxn ang="0">
                  <a:pos x="T2" y="T3"/>
                </a:cxn>
                <a:cxn ang="0">
                  <a:pos x="T4" y="T5"/>
                </a:cxn>
                <a:cxn ang="0">
                  <a:pos x="T6" y="T7"/>
                </a:cxn>
                <a:cxn ang="0">
                  <a:pos x="T8" y="T9"/>
                </a:cxn>
              </a:cxnLst>
              <a:rect l="0" t="0" r="r" b="b"/>
              <a:pathLst>
                <a:path w="210" h="967">
                  <a:moveTo>
                    <a:pt x="210" y="967"/>
                  </a:moveTo>
                  <a:lnTo>
                    <a:pt x="0" y="847"/>
                  </a:lnTo>
                  <a:lnTo>
                    <a:pt x="0" y="0"/>
                  </a:lnTo>
                  <a:lnTo>
                    <a:pt x="210" y="120"/>
                  </a:lnTo>
                  <a:lnTo>
                    <a:pt x="210" y="967"/>
                  </a:lnTo>
                  <a:close/>
                </a:path>
              </a:pathLst>
            </a:custGeom>
            <a:solidFill>
              <a:srgbClr val="709C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8" name="ïşľíḓê">
              <a:extLst>
                <a:ext uri="{FF2B5EF4-FFF2-40B4-BE49-F238E27FC236}">
                  <a16:creationId xmlns:a16="http://schemas.microsoft.com/office/drawing/2014/main" id="{A0C0DD55-66E4-4B29-BBC9-E4AC9B9880B4}"/>
                </a:ext>
              </a:extLst>
            </p:cNvPr>
            <p:cNvSpPr/>
            <p:nvPr/>
          </p:nvSpPr>
          <p:spPr bwMode="auto">
            <a:xfrm>
              <a:off x="5594351" y="1716088"/>
              <a:ext cx="666750" cy="384175"/>
            </a:xfrm>
            <a:custGeom>
              <a:avLst/>
              <a:gdLst>
                <a:gd name="T0" fmla="*/ 0 w 420"/>
                <a:gd name="T1" fmla="*/ 122 h 242"/>
                <a:gd name="T2" fmla="*/ 210 w 420"/>
                <a:gd name="T3" fmla="*/ 0 h 242"/>
                <a:gd name="T4" fmla="*/ 420 w 420"/>
                <a:gd name="T5" fmla="*/ 122 h 242"/>
                <a:gd name="T6" fmla="*/ 210 w 420"/>
                <a:gd name="T7" fmla="*/ 242 h 242"/>
                <a:gd name="T8" fmla="*/ 0 w 420"/>
                <a:gd name="T9" fmla="*/ 122 h 242"/>
              </a:gdLst>
              <a:ahLst/>
              <a:cxnLst>
                <a:cxn ang="0">
                  <a:pos x="T0" y="T1"/>
                </a:cxn>
                <a:cxn ang="0">
                  <a:pos x="T2" y="T3"/>
                </a:cxn>
                <a:cxn ang="0">
                  <a:pos x="T4" y="T5"/>
                </a:cxn>
                <a:cxn ang="0">
                  <a:pos x="T6" y="T7"/>
                </a:cxn>
                <a:cxn ang="0">
                  <a:pos x="T8" y="T9"/>
                </a:cxn>
              </a:cxnLst>
              <a:rect l="0" t="0" r="r" b="b"/>
              <a:pathLst>
                <a:path w="420" h="242">
                  <a:moveTo>
                    <a:pt x="0" y="122"/>
                  </a:moveTo>
                  <a:lnTo>
                    <a:pt x="210" y="0"/>
                  </a:lnTo>
                  <a:lnTo>
                    <a:pt x="420" y="122"/>
                  </a:lnTo>
                  <a:lnTo>
                    <a:pt x="210" y="242"/>
                  </a:lnTo>
                  <a:lnTo>
                    <a:pt x="0" y="122"/>
                  </a:lnTo>
                  <a:close/>
                </a:path>
              </a:pathLst>
            </a:custGeom>
            <a:solidFill>
              <a:srgbClr val="A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9" name="iṥľiḑe">
              <a:extLst>
                <a:ext uri="{FF2B5EF4-FFF2-40B4-BE49-F238E27FC236}">
                  <a16:creationId xmlns:a16="http://schemas.microsoft.com/office/drawing/2014/main" id="{51F50E6E-06A7-444F-995F-AA7A38A243F1}"/>
                </a:ext>
              </a:extLst>
            </p:cNvPr>
            <p:cNvSpPr/>
            <p:nvPr/>
          </p:nvSpPr>
          <p:spPr bwMode="auto">
            <a:xfrm>
              <a:off x="5927726" y="1404938"/>
              <a:ext cx="250825" cy="646113"/>
            </a:xfrm>
            <a:custGeom>
              <a:avLst/>
              <a:gdLst>
                <a:gd name="T0" fmla="*/ 0 w 158"/>
                <a:gd name="T1" fmla="*/ 407 h 407"/>
                <a:gd name="T2" fmla="*/ 0 w 158"/>
                <a:gd name="T3" fmla="*/ 92 h 407"/>
                <a:gd name="T4" fmla="*/ 158 w 158"/>
                <a:gd name="T5" fmla="*/ 0 h 407"/>
                <a:gd name="T6" fmla="*/ 158 w 158"/>
                <a:gd name="T7" fmla="*/ 316 h 407"/>
                <a:gd name="T8" fmla="*/ 0 w 158"/>
                <a:gd name="T9" fmla="*/ 407 h 407"/>
              </a:gdLst>
              <a:ahLst/>
              <a:cxnLst>
                <a:cxn ang="0">
                  <a:pos x="T0" y="T1"/>
                </a:cxn>
                <a:cxn ang="0">
                  <a:pos x="T2" y="T3"/>
                </a:cxn>
                <a:cxn ang="0">
                  <a:pos x="T4" y="T5"/>
                </a:cxn>
                <a:cxn ang="0">
                  <a:pos x="T6" y="T7"/>
                </a:cxn>
                <a:cxn ang="0">
                  <a:pos x="T8" y="T9"/>
                </a:cxn>
              </a:cxnLst>
              <a:rect l="0" t="0" r="r" b="b"/>
              <a:pathLst>
                <a:path w="158" h="407">
                  <a:moveTo>
                    <a:pt x="0" y="407"/>
                  </a:moveTo>
                  <a:lnTo>
                    <a:pt x="0" y="92"/>
                  </a:lnTo>
                  <a:lnTo>
                    <a:pt x="158" y="0"/>
                  </a:lnTo>
                  <a:lnTo>
                    <a:pt x="158" y="316"/>
                  </a:lnTo>
                  <a:lnTo>
                    <a:pt x="0" y="407"/>
                  </a:lnTo>
                  <a:close/>
                </a:path>
              </a:pathLst>
            </a:custGeom>
            <a:solidFill>
              <a:srgbClr val="91B9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0" name="ïṣļïḓé">
              <a:extLst>
                <a:ext uri="{FF2B5EF4-FFF2-40B4-BE49-F238E27FC236}">
                  <a16:creationId xmlns:a16="http://schemas.microsoft.com/office/drawing/2014/main" id="{A5C34F85-0644-4EE5-A4AF-E02F9F08A402}"/>
                </a:ext>
              </a:extLst>
            </p:cNvPr>
            <p:cNvSpPr/>
            <p:nvPr/>
          </p:nvSpPr>
          <p:spPr bwMode="auto">
            <a:xfrm>
              <a:off x="5673726" y="1404938"/>
              <a:ext cx="254000" cy="646113"/>
            </a:xfrm>
            <a:custGeom>
              <a:avLst/>
              <a:gdLst>
                <a:gd name="T0" fmla="*/ 160 w 160"/>
                <a:gd name="T1" fmla="*/ 407 h 407"/>
                <a:gd name="T2" fmla="*/ 0 w 160"/>
                <a:gd name="T3" fmla="*/ 316 h 407"/>
                <a:gd name="T4" fmla="*/ 0 w 160"/>
                <a:gd name="T5" fmla="*/ 0 h 407"/>
                <a:gd name="T6" fmla="*/ 160 w 160"/>
                <a:gd name="T7" fmla="*/ 92 h 407"/>
                <a:gd name="T8" fmla="*/ 160 w 160"/>
                <a:gd name="T9" fmla="*/ 407 h 407"/>
              </a:gdLst>
              <a:ahLst/>
              <a:cxnLst>
                <a:cxn ang="0">
                  <a:pos x="T0" y="T1"/>
                </a:cxn>
                <a:cxn ang="0">
                  <a:pos x="T2" y="T3"/>
                </a:cxn>
                <a:cxn ang="0">
                  <a:pos x="T4" y="T5"/>
                </a:cxn>
                <a:cxn ang="0">
                  <a:pos x="T6" y="T7"/>
                </a:cxn>
                <a:cxn ang="0">
                  <a:pos x="T8" y="T9"/>
                </a:cxn>
              </a:cxnLst>
              <a:rect l="0" t="0" r="r" b="b"/>
              <a:pathLst>
                <a:path w="160" h="407">
                  <a:moveTo>
                    <a:pt x="160" y="407"/>
                  </a:moveTo>
                  <a:lnTo>
                    <a:pt x="0" y="316"/>
                  </a:lnTo>
                  <a:lnTo>
                    <a:pt x="0" y="0"/>
                  </a:lnTo>
                  <a:lnTo>
                    <a:pt x="160" y="92"/>
                  </a:lnTo>
                  <a:lnTo>
                    <a:pt x="160" y="407"/>
                  </a:lnTo>
                  <a:close/>
                </a:path>
              </a:pathLst>
            </a:custGeom>
            <a:solidFill>
              <a:srgbClr val="709C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1" name="îSliḍe">
              <a:extLst>
                <a:ext uri="{FF2B5EF4-FFF2-40B4-BE49-F238E27FC236}">
                  <a16:creationId xmlns:a16="http://schemas.microsoft.com/office/drawing/2014/main" id="{B0573670-490F-4290-9B86-8F3FA6CABB27}"/>
                </a:ext>
              </a:extLst>
            </p:cNvPr>
            <p:cNvSpPr/>
            <p:nvPr/>
          </p:nvSpPr>
          <p:spPr bwMode="auto">
            <a:xfrm>
              <a:off x="5673726" y="1257300"/>
              <a:ext cx="504825" cy="293688"/>
            </a:xfrm>
            <a:custGeom>
              <a:avLst/>
              <a:gdLst>
                <a:gd name="T0" fmla="*/ 0 w 318"/>
                <a:gd name="T1" fmla="*/ 93 h 185"/>
                <a:gd name="T2" fmla="*/ 160 w 318"/>
                <a:gd name="T3" fmla="*/ 0 h 185"/>
                <a:gd name="T4" fmla="*/ 318 w 318"/>
                <a:gd name="T5" fmla="*/ 93 h 185"/>
                <a:gd name="T6" fmla="*/ 160 w 318"/>
                <a:gd name="T7" fmla="*/ 185 h 185"/>
                <a:gd name="T8" fmla="*/ 0 w 318"/>
                <a:gd name="T9" fmla="*/ 93 h 185"/>
              </a:gdLst>
              <a:ahLst/>
              <a:cxnLst>
                <a:cxn ang="0">
                  <a:pos x="T0" y="T1"/>
                </a:cxn>
                <a:cxn ang="0">
                  <a:pos x="T2" y="T3"/>
                </a:cxn>
                <a:cxn ang="0">
                  <a:pos x="T4" y="T5"/>
                </a:cxn>
                <a:cxn ang="0">
                  <a:pos x="T6" y="T7"/>
                </a:cxn>
                <a:cxn ang="0">
                  <a:pos x="T8" y="T9"/>
                </a:cxn>
              </a:cxnLst>
              <a:rect l="0" t="0" r="r" b="b"/>
              <a:pathLst>
                <a:path w="318" h="185">
                  <a:moveTo>
                    <a:pt x="0" y="93"/>
                  </a:moveTo>
                  <a:lnTo>
                    <a:pt x="160" y="0"/>
                  </a:lnTo>
                  <a:lnTo>
                    <a:pt x="318" y="93"/>
                  </a:lnTo>
                  <a:lnTo>
                    <a:pt x="160" y="185"/>
                  </a:lnTo>
                  <a:lnTo>
                    <a:pt x="0" y="93"/>
                  </a:lnTo>
                  <a:close/>
                </a:path>
              </a:pathLst>
            </a:custGeom>
            <a:solidFill>
              <a:srgbClr val="A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2" name="î$ḷîḋé">
              <a:extLst>
                <a:ext uri="{FF2B5EF4-FFF2-40B4-BE49-F238E27FC236}">
                  <a16:creationId xmlns:a16="http://schemas.microsoft.com/office/drawing/2014/main" id="{FEE0E945-3B2F-4A9C-A2E1-63EE02A144B6}"/>
                </a:ext>
              </a:extLst>
            </p:cNvPr>
            <p:cNvSpPr/>
            <p:nvPr/>
          </p:nvSpPr>
          <p:spPr bwMode="auto">
            <a:xfrm>
              <a:off x="5927726" y="1214438"/>
              <a:ext cx="204788" cy="296863"/>
            </a:xfrm>
            <a:custGeom>
              <a:avLst/>
              <a:gdLst>
                <a:gd name="T0" fmla="*/ 0 w 129"/>
                <a:gd name="T1" fmla="*/ 187 h 187"/>
                <a:gd name="T2" fmla="*/ 0 w 129"/>
                <a:gd name="T3" fmla="*/ 75 h 187"/>
                <a:gd name="T4" fmla="*/ 129 w 129"/>
                <a:gd name="T5" fmla="*/ 0 h 187"/>
                <a:gd name="T6" fmla="*/ 129 w 129"/>
                <a:gd name="T7" fmla="*/ 112 h 187"/>
                <a:gd name="T8" fmla="*/ 0 w 129"/>
                <a:gd name="T9" fmla="*/ 187 h 187"/>
              </a:gdLst>
              <a:ahLst/>
              <a:cxnLst>
                <a:cxn ang="0">
                  <a:pos x="T0" y="T1"/>
                </a:cxn>
                <a:cxn ang="0">
                  <a:pos x="T2" y="T3"/>
                </a:cxn>
                <a:cxn ang="0">
                  <a:pos x="T4" y="T5"/>
                </a:cxn>
                <a:cxn ang="0">
                  <a:pos x="T6" y="T7"/>
                </a:cxn>
                <a:cxn ang="0">
                  <a:pos x="T8" y="T9"/>
                </a:cxn>
              </a:cxnLst>
              <a:rect l="0" t="0" r="r" b="b"/>
              <a:pathLst>
                <a:path w="129" h="187">
                  <a:moveTo>
                    <a:pt x="0" y="187"/>
                  </a:moveTo>
                  <a:lnTo>
                    <a:pt x="0" y="75"/>
                  </a:lnTo>
                  <a:lnTo>
                    <a:pt x="129" y="0"/>
                  </a:lnTo>
                  <a:lnTo>
                    <a:pt x="129" y="112"/>
                  </a:lnTo>
                  <a:lnTo>
                    <a:pt x="0" y="187"/>
                  </a:lnTo>
                  <a:close/>
                </a:path>
              </a:pathLst>
            </a:custGeom>
            <a:solidFill>
              <a:srgbClr val="91B9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3" name="ïṡľídè">
              <a:extLst>
                <a:ext uri="{FF2B5EF4-FFF2-40B4-BE49-F238E27FC236}">
                  <a16:creationId xmlns:a16="http://schemas.microsoft.com/office/drawing/2014/main" id="{F9054B3C-F356-42D0-B322-13ADE4D48993}"/>
                </a:ext>
              </a:extLst>
            </p:cNvPr>
            <p:cNvSpPr/>
            <p:nvPr/>
          </p:nvSpPr>
          <p:spPr bwMode="auto">
            <a:xfrm>
              <a:off x="5719764" y="1214438"/>
              <a:ext cx="207963" cy="296863"/>
            </a:xfrm>
            <a:custGeom>
              <a:avLst/>
              <a:gdLst>
                <a:gd name="T0" fmla="*/ 131 w 131"/>
                <a:gd name="T1" fmla="*/ 187 h 187"/>
                <a:gd name="T2" fmla="*/ 0 w 131"/>
                <a:gd name="T3" fmla="*/ 112 h 187"/>
                <a:gd name="T4" fmla="*/ 0 w 131"/>
                <a:gd name="T5" fmla="*/ 0 h 187"/>
                <a:gd name="T6" fmla="*/ 131 w 131"/>
                <a:gd name="T7" fmla="*/ 75 h 187"/>
                <a:gd name="T8" fmla="*/ 131 w 131"/>
                <a:gd name="T9" fmla="*/ 187 h 187"/>
              </a:gdLst>
              <a:ahLst/>
              <a:cxnLst>
                <a:cxn ang="0">
                  <a:pos x="T0" y="T1"/>
                </a:cxn>
                <a:cxn ang="0">
                  <a:pos x="T2" y="T3"/>
                </a:cxn>
                <a:cxn ang="0">
                  <a:pos x="T4" y="T5"/>
                </a:cxn>
                <a:cxn ang="0">
                  <a:pos x="T6" y="T7"/>
                </a:cxn>
                <a:cxn ang="0">
                  <a:pos x="T8" y="T9"/>
                </a:cxn>
              </a:cxnLst>
              <a:rect l="0" t="0" r="r" b="b"/>
              <a:pathLst>
                <a:path w="131" h="187">
                  <a:moveTo>
                    <a:pt x="131" y="187"/>
                  </a:moveTo>
                  <a:lnTo>
                    <a:pt x="0" y="112"/>
                  </a:lnTo>
                  <a:lnTo>
                    <a:pt x="0" y="0"/>
                  </a:lnTo>
                  <a:lnTo>
                    <a:pt x="131" y="75"/>
                  </a:lnTo>
                  <a:lnTo>
                    <a:pt x="131" y="187"/>
                  </a:lnTo>
                  <a:close/>
                </a:path>
              </a:pathLst>
            </a:custGeom>
            <a:solidFill>
              <a:srgbClr val="709C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4" name="iṩḷídè">
              <a:extLst>
                <a:ext uri="{FF2B5EF4-FFF2-40B4-BE49-F238E27FC236}">
                  <a16:creationId xmlns:a16="http://schemas.microsoft.com/office/drawing/2014/main" id="{E50B527F-D8D5-420C-A1E5-EE8672F34F2F}"/>
                </a:ext>
              </a:extLst>
            </p:cNvPr>
            <p:cNvSpPr/>
            <p:nvPr/>
          </p:nvSpPr>
          <p:spPr bwMode="auto">
            <a:xfrm>
              <a:off x="5719764" y="1095375"/>
              <a:ext cx="412750" cy="238125"/>
            </a:xfrm>
            <a:custGeom>
              <a:avLst/>
              <a:gdLst>
                <a:gd name="T0" fmla="*/ 0 w 260"/>
                <a:gd name="T1" fmla="*/ 75 h 150"/>
                <a:gd name="T2" fmla="*/ 131 w 260"/>
                <a:gd name="T3" fmla="*/ 0 h 150"/>
                <a:gd name="T4" fmla="*/ 260 w 260"/>
                <a:gd name="T5" fmla="*/ 75 h 150"/>
                <a:gd name="T6" fmla="*/ 131 w 260"/>
                <a:gd name="T7" fmla="*/ 150 h 150"/>
                <a:gd name="T8" fmla="*/ 0 w 260"/>
                <a:gd name="T9" fmla="*/ 75 h 150"/>
              </a:gdLst>
              <a:ahLst/>
              <a:cxnLst>
                <a:cxn ang="0">
                  <a:pos x="T0" y="T1"/>
                </a:cxn>
                <a:cxn ang="0">
                  <a:pos x="T2" y="T3"/>
                </a:cxn>
                <a:cxn ang="0">
                  <a:pos x="T4" y="T5"/>
                </a:cxn>
                <a:cxn ang="0">
                  <a:pos x="T6" y="T7"/>
                </a:cxn>
                <a:cxn ang="0">
                  <a:pos x="T8" y="T9"/>
                </a:cxn>
              </a:cxnLst>
              <a:rect l="0" t="0" r="r" b="b"/>
              <a:pathLst>
                <a:path w="260" h="150">
                  <a:moveTo>
                    <a:pt x="0" y="75"/>
                  </a:moveTo>
                  <a:lnTo>
                    <a:pt x="131" y="0"/>
                  </a:lnTo>
                  <a:lnTo>
                    <a:pt x="260" y="75"/>
                  </a:lnTo>
                  <a:lnTo>
                    <a:pt x="131" y="150"/>
                  </a:lnTo>
                  <a:lnTo>
                    <a:pt x="0" y="75"/>
                  </a:lnTo>
                  <a:close/>
                </a:path>
              </a:pathLst>
            </a:custGeom>
            <a:solidFill>
              <a:srgbClr val="A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5" name="iṩlïḋê">
              <a:extLst>
                <a:ext uri="{FF2B5EF4-FFF2-40B4-BE49-F238E27FC236}">
                  <a16:creationId xmlns:a16="http://schemas.microsoft.com/office/drawing/2014/main" id="{50DC08EB-F90E-437E-ADA2-0C75A98729CE}"/>
                </a:ext>
              </a:extLst>
            </p:cNvPr>
            <p:cNvSpPr/>
            <p:nvPr/>
          </p:nvSpPr>
          <p:spPr bwMode="auto">
            <a:xfrm>
              <a:off x="5927726" y="1141413"/>
              <a:ext cx="104775" cy="155575"/>
            </a:xfrm>
            <a:custGeom>
              <a:avLst/>
              <a:gdLst>
                <a:gd name="T0" fmla="*/ 0 w 66"/>
                <a:gd name="T1" fmla="*/ 98 h 98"/>
                <a:gd name="T2" fmla="*/ 0 w 66"/>
                <a:gd name="T3" fmla="*/ 40 h 98"/>
                <a:gd name="T4" fmla="*/ 66 w 66"/>
                <a:gd name="T5" fmla="*/ 0 h 98"/>
                <a:gd name="T6" fmla="*/ 66 w 66"/>
                <a:gd name="T7" fmla="*/ 59 h 98"/>
                <a:gd name="T8" fmla="*/ 0 w 66"/>
                <a:gd name="T9" fmla="*/ 98 h 98"/>
              </a:gdLst>
              <a:ahLst/>
              <a:cxnLst>
                <a:cxn ang="0">
                  <a:pos x="T0" y="T1"/>
                </a:cxn>
                <a:cxn ang="0">
                  <a:pos x="T2" y="T3"/>
                </a:cxn>
                <a:cxn ang="0">
                  <a:pos x="T4" y="T5"/>
                </a:cxn>
                <a:cxn ang="0">
                  <a:pos x="T6" y="T7"/>
                </a:cxn>
                <a:cxn ang="0">
                  <a:pos x="T8" y="T9"/>
                </a:cxn>
              </a:cxnLst>
              <a:rect l="0" t="0" r="r" b="b"/>
              <a:pathLst>
                <a:path w="66" h="98">
                  <a:moveTo>
                    <a:pt x="0" y="98"/>
                  </a:moveTo>
                  <a:lnTo>
                    <a:pt x="0" y="40"/>
                  </a:lnTo>
                  <a:lnTo>
                    <a:pt x="66" y="0"/>
                  </a:lnTo>
                  <a:lnTo>
                    <a:pt x="66" y="59"/>
                  </a:lnTo>
                  <a:lnTo>
                    <a:pt x="0" y="98"/>
                  </a:lnTo>
                  <a:close/>
                </a:path>
              </a:pathLst>
            </a:custGeom>
            <a:solidFill>
              <a:srgbClr val="91B9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6" name="íśḷidè">
              <a:extLst>
                <a:ext uri="{FF2B5EF4-FFF2-40B4-BE49-F238E27FC236}">
                  <a16:creationId xmlns:a16="http://schemas.microsoft.com/office/drawing/2014/main" id="{F8843F7B-AAB5-434D-8DBD-9FF02FE9D120}"/>
                </a:ext>
              </a:extLst>
            </p:cNvPr>
            <p:cNvSpPr/>
            <p:nvPr/>
          </p:nvSpPr>
          <p:spPr bwMode="auto">
            <a:xfrm>
              <a:off x="5818189" y="1141413"/>
              <a:ext cx="109538" cy="155575"/>
            </a:xfrm>
            <a:custGeom>
              <a:avLst/>
              <a:gdLst>
                <a:gd name="T0" fmla="*/ 69 w 69"/>
                <a:gd name="T1" fmla="*/ 98 h 98"/>
                <a:gd name="T2" fmla="*/ 0 w 69"/>
                <a:gd name="T3" fmla="*/ 59 h 98"/>
                <a:gd name="T4" fmla="*/ 0 w 69"/>
                <a:gd name="T5" fmla="*/ 0 h 98"/>
                <a:gd name="T6" fmla="*/ 69 w 69"/>
                <a:gd name="T7" fmla="*/ 40 h 98"/>
                <a:gd name="T8" fmla="*/ 69 w 69"/>
                <a:gd name="T9" fmla="*/ 98 h 98"/>
              </a:gdLst>
              <a:ahLst/>
              <a:cxnLst>
                <a:cxn ang="0">
                  <a:pos x="T0" y="T1"/>
                </a:cxn>
                <a:cxn ang="0">
                  <a:pos x="T2" y="T3"/>
                </a:cxn>
                <a:cxn ang="0">
                  <a:pos x="T4" y="T5"/>
                </a:cxn>
                <a:cxn ang="0">
                  <a:pos x="T6" y="T7"/>
                </a:cxn>
                <a:cxn ang="0">
                  <a:pos x="T8" y="T9"/>
                </a:cxn>
              </a:cxnLst>
              <a:rect l="0" t="0" r="r" b="b"/>
              <a:pathLst>
                <a:path w="69" h="98">
                  <a:moveTo>
                    <a:pt x="69" y="98"/>
                  </a:moveTo>
                  <a:lnTo>
                    <a:pt x="0" y="59"/>
                  </a:lnTo>
                  <a:lnTo>
                    <a:pt x="0" y="0"/>
                  </a:lnTo>
                  <a:lnTo>
                    <a:pt x="69" y="40"/>
                  </a:lnTo>
                  <a:lnTo>
                    <a:pt x="69" y="98"/>
                  </a:lnTo>
                  <a:close/>
                </a:path>
              </a:pathLst>
            </a:custGeom>
            <a:solidFill>
              <a:srgbClr val="709C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7" name="ïšļíḓè">
              <a:extLst>
                <a:ext uri="{FF2B5EF4-FFF2-40B4-BE49-F238E27FC236}">
                  <a16:creationId xmlns:a16="http://schemas.microsoft.com/office/drawing/2014/main" id="{C73B7DCF-089A-4DB3-A110-92F4260625A7}"/>
                </a:ext>
              </a:extLst>
            </p:cNvPr>
            <p:cNvSpPr/>
            <p:nvPr/>
          </p:nvSpPr>
          <p:spPr bwMode="auto">
            <a:xfrm>
              <a:off x="5818189" y="1079500"/>
              <a:ext cx="214313" cy="125413"/>
            </a:xfrm>
            <a:custGeom>
              <a:avLst/>
              <a:gdLst>
                <a:gd name="T0" fmla="*/ 0 w 135"/>
                <a:gd name="T1" fmla="*/ 39 h 79"/>
                <a:gd name="T2" fmla="*/ 69 w 135"/>
                <a:gd name="T3" fmla="*/ 0 h 79"/>
                <a:gd name="T4" fmla="*/ 135 w 135"/>
                <a:gd name="T5" fmla="*/ 39 h 79"/>
                <a:gd name="T6" fmla="*/ 69 w 135"/>
                <a:gd name="T7" fmla="*/ 79 h 79"/>
                <a:gd name="T8" fmla="*/ 0 w 135"/>
                <a:gd name="T9" fmla="*/ 39 h 79"/>
              </a:gdLst>
              <a:ahLst/>
              <a:cxnLst>
                <a:cxn ang="0">
                  <a:pos x="T0" y="T1"/>
                </a:cxn>
                <a:cxn ang="0">
                  <a:pos x="T2" y="T3"/>
                </a:cxn>
                <a:cxn ang="0">
                  <a:pos x="T4" y="T5"/>
                </a:cxn>
                <a:cxn ang="0">
                  <a:pos x="T6" y="T7"/>
                </a:cxn>
                <a:cxn ang="0">
                  <a:pos x="T8" y="T9"/>
                </a:cxn>
              </a:cxnLst>
              <a:rect l="0" t="0" r="r" b="b"/>
              <a:pathLst>
                <a:path w="135" h="79">
                  <a:moveTo>
                    <a:pt x="0" y="39"/>
                  </a:moveTo>
                  <a:lnTo>
                    <a:pt x="69" y="0"/>
                  </a:lnTo>
                  <a:lnTo>
                    <a:pt x="135" y="39"/>
                  </a:lnTo>
                  <a:lnTo>
                    <a:pt x="69" y="79"/>
                  </a:lnTo>
                  <a:lnTo>
                    <a:pt x="0" y="39"/>
                  </a:lnTo>
                  <a:close/>
                </a:path>
              </a:pathLst>
            </a:custGeom>
            <a:solidFill>
              <a:srgbClr val="A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8" name="iṣlïḋe">
              <a:extLst>
                <a:ext uri="{FF2B5EF4-FFF2-40B4-BE49-F238E27FC236}">
                  <a16:creationId xmlns:a16="http://schemas.microsoft.com/office/drawing/2014/main" id="{49C7CFA2-6C48-4F89-8F6D-8B701C3F365B}"/>
                </a:ext>
              </a:extLst>
            </p:cNvPr>
            <p:cNvSpPr/>
            <p:nvPr/>
          </p:nvSpPr>
          <p:spPr bwMode="auto">
            <a:xfrm>
              <a:off x="4841876" y="2384425"/>
              <a:ext cx="419100" cy="1584325"/>
            </a:xfrm>
            <a:custGeom>
              <a:avLst/>
              <a:gdLst>
                <a:gd name="T0" fmla="*/ 264 w 264"/>
                <a:gd name="T1" fmla="*/ 998 h 998"/>
                <a:gd name="T2" fmla="*/ 264 w 264"/>
                <a:gd name="T3" fmla="*/ 151 h 998"/>
                <a:gd name="T4" fmla="*/ 0 w 264"/>
                <a:gd name="T5" fmla="*/ 0 h 998"/>
                <a:gd name="T6" fmla="*/ 0 w 264"/>
                <a:gd name="T7" fmla="*/ 849 h 998"/>
                <a:gd name="T8" fmla="*/ 264 w 264"/>
                <a:gd name="T9" fmla="*/ 998 h 998"/>
              </a:gdLst>
              <a:ahLst/>
              <a:cxnLst>
                <a:cxn ang="0">
                  <a:pos x="T0" y="T1"/>
                </a:cxn>
                <a:cxn ang="0">
                  <a:pos x="T2" y="T3"/>
                </a:cxn>
                <a:cxn ang="0">
                  <a:pos x="T4" y="T5"/>
                </a:cxn>
                <a:cxn ang="0">
                  <a:pos x="T6" y="T7"/>
                </a:cxn>
                <a:cxn ang="0">
                  <a:pos x="T8" y="T9"/>
                </a:cxn>
              </a:cxnLst>
              <a:rect l="0" t="0" r="r" b="b"/>
              <a:pathLst>
                <a:path w="264" h="998">
                  <a:moveTo>
                    <a:pt x="264" y="998"/>
                  </a:moveTo>
                  <a:lnTo>
                    <a:pt x="264" y="151"/>
                  </a:lnTo>
                  <a:lnTo>
                    <a:pt x="0" y="0"/>
                  </a:lnTo>
                  <a:lnTo>
                    <a:pt x="0" y="849"/>
                  </a:lnTo>
                  <a:lnTo>
                    <a:pt x="264" y="998"/>
                  </a:lnTo>
                  <a:close/>
                </a:path>
              </a:pathLst>
            </a:custGeom>
            <a:solidFill>
              <a:srgbClr val="6BA7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9" name="îṥľiḓe">
              <a:extLst>
                <a:ext uri="{FF2B5EF4-FFF2-40B4-BE49-F238E27FC236}">
                  <a16:creationId xmlns:a16="http://schemas.microsoft.com/office/drawing/2014/main" id="{3F8E879B-849D-441F-AE4A-C8DC53DB477A}"/>
                </a:ext>
              </a:extLst>
            </p:cNvPr>
            <p:cNvSpPr/>
            <p:nvPr/>
          </p:nvSpPr>
          <p:spPr bwMode="auto">
            <a:xfrm>
              <a:off x="5260976" y="2528888"/>
              <a:ext cx="165100" cy="1439863"/>
            </a:xfrm>
            <a:custGeom>
              <a:avLst/>
              <a:gdLst>
                <a:gd name="T0" fmla="*/ 0 w 104"/>
                <a:gd name="T1" fmla="*/ 907 h 907"/>
                <a:gd name="T2" fmla="*/ 104 w 104"/>
                <a:gd name="T3" fmla="*/ 847 h 907"/>
                <a:gd name="T4" fmla="*/ 104 w 104"/>
                <a:gd name="T5" fmla="*/ 0 h 907"/>
                <a:gd name="T6" fmla="*/ 0 w 104"/>
                <a:gd name="T7" fmla="*/ 60 h 907"/>
                <a:gd name="T8" fmla="*/ 0 w 104"/>
                <a:gd name="T9" fmla="*/ 907 h 907"/>
              </a:gdLst>
              <a:ahLst/>
              <a:cxnLst>
                <a:cxn ang="0">
                  <a:pos x="T0" y="T1"/>
                </a:cxn>
                <a:cxn ang="0">
                  <a:pos x="T2" y="T3"/>
                </a:cxn>
                <a:cxn ang="0">
                  <a:pos x="T4" y="T5"/>
                </a:cxn>
                <a:cxn ang="0">
                  <a:pos x="T6" y="T7"/>
                </a:cxn>
                <a:cxn ang="0">
                  <a:pos x="T8" y="T9"/>
                </a:cxn>
              </a:cxnLst>
              <a:rect l="0" t="0" r="r" b="b"/>
              <a:pathLst>
                <a:path w="104" h="907">
                  <a:moveTo>
                    <a:pt x="0" y="907"/>
                  </a:moveTo>
                  <a:lnTo>
                    <a:pt x="104" y="847"/>
                  </a:lnTo>
                  <a:lnTo>
                    <a:pt x="104" y="0"/>
                  </a:lnTo>
                  <a:lnTo>
                    <a:pt x="0" y="60"/>
                  </a:lnTo>
                  <a:lnTo>
                    <a:pt x="0" y="907"/>
                  </a:lnTo>
                  <a:close/>
                </a:path>
              </a:pathLst>
            </a:custGeom>
            <a:solidFill>
              <a:srgbClr val="7FB5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0" name="ïṩḻïďê">
              <a:extLst>
                <a:ext uri="{FF2B5EF4-FFF2-40B4-BE49-F238E27FC236}">
                  <a16:creationId xmlns:a16="http://schemas.microsoft.com/office/drawing/2014/main" id="{3F8C5432-20B4-42D1-9D01-894B77C114D7}"/>
                </a:ext>
              </a:extLst>
            </p:cNvPr>
            <p:cNvSpPr/>
            <p:nvPr/>
          </p:nvSpPr>
          <p:spPr bwMode="auto">
            <a:xfrm>
              <a:off x="4841876" y="2289175"/>
              <a:ext cx="584200" cy="334963"/>
            </a:xfrm>
            <a:custGeom>
              <a:avLst/>
              <a:gdLst>
                <a:gd name="T0" fmla="*/ 368 w 368"/>
                <a:gd name="T1" fmla="*/ 151 h 211"/>
                <a:gd name="T2" fmla="*/ 106 w 368"/>
                <a:gd name="T3" fmla="*/ 0 h 211"/>
                <a:gd name="T4" fmla="*/ 0 w 368"/>
                <a:gd name="T5" fmla="*/ 60 h 211"/>
                <a:gd name="T6" fmla="*/ 264 w 368"/>
                <a:gd name="T7" fmla="*/ 211 h 211"/>
                <a:gd name="T8" fmla="*/ 368 w 368"/>
                <a:gd name="T9" fmla="*/ 151 h 211"/>
              </a:gdLst>
              <a:ahLst/>
              <a:cxnLst>
                <a:cxn ang="0">
                  <a:pos x="T0" y="T1"/>
                </a:cxn>
                <a:cxn ang="0">
                  <a:pos x="T2" y="T3"/>
                </a:cxn>
                <a:cxn ang="0">
                  <a:pos x="T4" y="T5"/>
                </a:cxn>
                <a:cxn ang="0">
                  <a:pos x="T6" y="T7"/>
                </a:cxn>
                <a:cxn ang="0">
                  <a:pos x="T8" y="T9"/>
                </a:cxn>
              </a:cxnLst>
              <a:rect l="0" t="0" r="r" b="b"/>
              <a:pathLst>
                <a:path w="368" h="211">
                  <a:moveTo>
                    <a:pt x="368" y="151"/>
                  </a:moveTo>
                  <a:lnTo>
                    <a:pt x="106" y="0"/>
                  </a:lnTo>
                  <a:lnTo>
                    <a:pt x="0" y="60"/>
                  </a:lnTo>
                  <a:lnTo>
                    <a:pt x="264" y="211"/>
                  </a:lnTo>
                  <a:lnTo>
                    <a:pt x="368" y="151"/>
                  </a:lnTo>
                  <a:close/>
                </a:path>
              </a:pathLst>
            </a:custGeom>
            <a:solidFill>
              <a:srgbClr val="8CBE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1" name="išḻïḋê">
              <a:extLst>
                <a:ext uri="{FF2B5EF4-FFF2-40B4-BE49-F238E27FC236}">
                  <a16:creationId xmlns:a16="http://schemas.microsoft.com/office/drawing/2014/main" id="{512E07BE-CE9B-4A0D-9C1C-4DB394D2BDC1}"/>
                </a:ext>
              </a:extLst>
            </p:cNvPr>
            <p:cNvSpPr/>
            <p:nvPr/>
          </p:nvSpPr>
          <p:spPr bwMode="auto">
            <a:xfrm>
              <a:off x="5624514" y="2255838"/>
              <a:ext cx="306388" cy="1473200"/>
            </a:xfrm>
            <a:custGeom>
              <a:avLst/>
              <a:gdLst>
                <a:gd name="T0" fmla="*/ 0 w 193"/>
                <a:gd name="T1" fmla="*/ 816 h 928"/>
                <a:gd name="T2" fmla="*/ 0 w 193"/>
                <a:gd name="T3" fmla="*/ 0 h 928"/>
                <a:gd name="T4" fmla="*/ 193 w 193"/>
                <a:gd name="T5" fmla="*/ 112 h 928"/>
                <a:gd name="T6" fmla="*/ 193 w 193"/>
                <a:gd name="T7" fmla="*/ 928 h 928"/>
                <a:gd name="T8" fmla="*/ 0 w 193"/>
                <a:gd name="T9" fmla="*/ 816 h 928"/>
              </a:gdLst>
              <a:ahLst/>
              <a:cxnLst>
                <a:cxn ang="0">
                  <a:pos x="T0" y="T1"/>
                </a:cxn>
                <a:cxn ang="0">
                  <a:pos x="T2" y="T3"/>
                </a:cxn>
                <a:cxn ang="0">
                  <a:pos x="T4" y="T5"/>
                </a:cxn>
                <a:cxn ang="0">
                  <a:pos x="T6" y="T7"/>
                </a:cxn>
                <a:cxn ang="0">
                  <a:pos x="T8" y="T9"/>
                </a:cxn>
              </a:cxnLst>
              <a:rect l="0" t="0" r="r" b="b"/>
              <a:pathLst>
                <a:path w="193" h="928">
                  <a:moveTo>
                    <a:pt x="0" y="816"/>
                  </a:moveTo>
                  <a:lnTo>
                    <a:pt x="0" y="0"/>
                  </a:lnTo>
                  <a:lnTo>
                    <a:pt x="193" y="112"/>
                  </a:lnTo>
                  <a:lnTo>
                    <a:pt x="193" y="928"/>
                  </a:lnTo>
                  <a:lnTo>
                    <a:pt x="0" y="816"/>
                  </a:lnTo>
                  <a:close/>
                </a:path>
              </a:pathLst>
            </a:custGeom>
            <a:solidFill>
              <a:srgbClr val="44A0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2" name="ïšlïḍè">
              <a:extLst>
                <a:ext uri="{FF2B5EF4-FFF2-40B4-BE49-F238E27FC236}">
                  <a16:creationId xmlns:a16="http://schemas.microsoft.com/office/drawing/2014/main" id="{EF17D7FC-5612-4B71-96D2-4DF07943C86B}"/>
                </a:ext>
              </a:extLst>
            </p:cNvPr>
            <p:cNvSpPr/>
            <p:nvPr/>
          </p:nvSpPr>
          <p:spPr bwMode="auto">
            <a:xfrm>
              <a:off x="5624514" y="2185988"/>
              <a:ext cx="431800" cy="247650"/>
            </a:xfrm>
            <a:custGeom>
              <a:avLst/>
              <a:gdLst>
                <a:gd name="T0" fmla="*/ 0 w 272"/>
                <a:gd name="T1" fmla="*/ 44 h 156"/>
                <a:gd name="T2" fmla="*/ 79 w 272"/>
                <a:gd name="T3" fmla="*/ 0 h 156"/>
                <a:gd name="T4" fmla="*/ 272 w 272"/>
                <a:gd name="T5" fmla="*/ 112 h 156"/>
                <a:gd name="T6" fmla="*/ 193 w 272"/>
                <a:gd name="T7" fmla="*/ 156 h 156"/>
                <a:gd name="T8" fmla="*/ 0 w 272"/>
                <a:gd name="T9" fmla="*/ 44 h 156"/>
              </a:gdLst>
              <a:ahLst/>
              <a:cxnLst>
                <a:cxn ang="0">
                  <a:pos x="T0" y="T1"/>
                </a:cxn>
                <a:cxn ang="0">
                  <a:pos x="T2" y="T3"/>
                </a:cxn>
                <a:cxn ang="0">
                  <a:pos x="T4" y="T5"/>
                </a:cxn>
                <a:cxn ang="0">
                  <a:pos x="T6" y="T7"/>
                </a:cxn>
                <a:cxn ang="0">
                  <a:pos x="T8" y="T9"/>
                </a:cxn>
              </a:cxnLst>
              <a:rect l="0" t="0" r="r" b="b"/>
              <a:pathLst>
                <a:path w="272" h="156">
                  <a:moveTo>
                    <a:pt x="0" y="44"/>
                  </a:moveTo>
                  <a:lnTo>
                    <a:pt x="79" y="0"/>
                  </a:lnTo>
                  <a:lnTo>
                    <a:pt x="272" y="112"/>
                  </a:lnTo>
                  <a:lnTo>
                    <a:pt x="193" y="156"/>
                  </a:lnTo>
                  <a:lnTo>
                    <a:pt x="0" y="44"/>
                  </a:lnTo>
                  <a:close/>
                </a:path>
              </a:pathLst>
            </a:custGeom>
            <a:solidFill>
              <a:srgbClr val="C0E6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3" name="ïṧḷidé">
              <a:extLst>
                <a:ext uri="{FF2B5EF4-FFF2-40B4-BE49-F238E27FC236}">
                  <a16:creationId xmlns:a16="http://schemas.microsoft.com/office/drawing/2014/main" id="{E83C5B69-3799-4F0D-B020-571E16C153BD}"/>
                </a:ext>
              </a:extLst>
            </p:cNvPr>
            <p:cNvSpPr/>
            <p:nvPr/>
          </p:nvSpPr>
          <p:spPr bwMode="auto">
            <a:xfrm>
              <a:off x="5676901" y="2216150"/>
              <a:ext cx="327025" cy="187325"/>
            </a:xfrm>
            <a:custGeom>
              <a:avLst/>
              <a:gdLst>
                <a:gd name="T0" fmla="*/ 0 w 206"/>
                <a:gd name="T1" fmla="*/ 25 h 118"/>
                <a:gd name="T2" fmla="*/ 46 w 206"/>
                <a:gd name="T3" fmla="*/ 0 h 118"/>
                <a:gd name="T4" fmla="*/ 206 w 206"/>
                <a:gd name="T5" fmla="*/ 93 h 118"/>
                <a:gd name="T6" fmla="*/ 160 w 206"/>
                <a:gd name="T7" fmla="*/ 118 h 118"/>
                <a:gd name="T8" fmla="*/ 0 w 206"/>
                <a:gd name="T9" fmla="*/ 25 h 118"/>
              </a:gdLst>
              <a:ahLst/>
              <a:cxnLst>
                <a:cxn ang="0">
                  <a:pos x="T0" y="T1"/>
                </a:cxn>
                <a:cxn ang="0">
                  <a:pos x="T2" y="T3"/>
                </a:cxn>
                <a:cxn ang="0">
                  <a:pos x="T4" y="T5"/>
                </a:cxn>
                <a:cxn ang="0">
                  <a:pos x="T6" y="T7"/>
                </a:cxn>
                <a:cxn ang="0">
                  <a:pos x="T8" y="T9"/>
                </a:cxn>
              </a:cxnLst>
              <a:rect l="0" t="0" r="r" b="b"/>
              <a:pathLst>
                <a:path w="206" h="118">
                  <a:moveTo>
                    <a:pt x="0" y="25"/>
                  </a:moveTo>
                  <a:lnTo>
                    <a:pt x="46" y="0"/>
                  </a:lnTo>
                  <a:lnTo>
                    <a:pt x="206" y="93"/>
                  </a:lnTo>
                  <a:lnTo>
                    <a:pt x="160" y="118"/>
                  </a:lnTo>
                  <a:lnTo>
                    <a:pt x="0" y="25"/>
                  </a:lnTo>
                  <a:close/>
                </a:path>
              </a:pathLst>
            </a:custGeom>
            <a:solidFill>
              <a:srgbClr val="B4DE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4" name="ï$lïdê">
              <a:extLst>
                <a:ext uri="{FF2B5EF4-FFF2-40B4-BE49-F238E27FC236}">
                  <a16:creationId xmlns:a16="http://schemas.microsoft.com/office/drawing/2014/main" id="{49A1787B-A145-4AD7-8A72-5B5D15D2259D}"/>
                </a:ext>
              </a:extLst>
            </p:cNvPr>
            <p:cNvSpPr/>
            <p:nvPr/>
          </p:nvSpPr>
          <p:spPr bwMode="auto">
            <a:xfrm>
              <a:off x="5676901" y="2216150"/>
              <a:ext cx="327025" cy="161925"/>
            </a:xfrm>
            <a:custGeom>
              <a:avLst/>
              <a:gdLst>
                <a:gd name="T0" fmla="*/ 46 w 206"/>
                <a:gd name="T1" fmla="*/ 19 h 102"/>
                <a:gd name="T2" fmla="*/ 189 w 206"/>
                <a:gd name="T3" fmla="*/ 102 h 102"/>
                <a:gd name="T4" fmla="*/ 206 w 206"/>
                <a:gd name="T5" fmla="*/ 93 h 102"/>
                <a:gd name="T6" fmla="*/ 46 w 206"/>
                <a:gd name="T7" fmla="*/ 0 h 102"/>
                <a:gd name="T8" fmla="*/ 0 w 206"/>
                <a:gd name="T9" fmla="*/ 25 h 102"/>
                <a:gd name="T10" fmla="*/ 17 w 206"/>
                <a:gd name="T11" fmla="*/ 35 h 102"/>
                <a:gd name="T12" fmla="*/ 46 w 206"/>
                <a:gd name="T13" fmla="*/ 19 h 102"/>
              </a:gdLst>
              <a:ahLst/>
              <a:cxnLst>
                <a:cxn ang="0">
                  <a:pos x="T0" y="T1"/>
                </a:cxn>
                <a:cxn ang="0">
                  <a:pos x="T2" y="T3"/>
                </a:cxn>
                <a:cxn ang="0">
                  <a:pos x="T4" y="T5"/>
                </a:cxn>
                <a:cxn ang="0">
                  <a:pos x="T6" y="T7"/>
                </a:cxn>
                <a:cxn ang="0">
                  <a:pos x="T8" y="T9"/>
                </a:cxn>
                <a:cxn ang="0">
                  <a:pos x="T10" y="T11"/>
                </a:cxn>
                <a:cxn ang="0">
                  <a:pos x="T12" y="T13"/>
                </a:cxn>
              </a:cxnLst>
              <a:rect l="0" t="0" r="r" b="b"/>
              <a:pathLst>
                <a:path w="206" h="102">
                  <a:moveTo>
                    <a:pt x="46" y="19"/>
                  </a:moveTo>
                  <a:lnTo>
                    <a:pt x="189" y="102"/>
                  </a:lnTo>
                  <a:lnTo>
                    <a:pt x="206" y="93"/>
                  </a:lnTo>
                  <a:lnTo>
                    <a:pt x="46" y="0"/>
                  </a:lnTo>
                  <a:lnTo>
                    <a:pt x="0" y="25"/>
                  </a:lnTo>
                  <a:lnTo>
                    <a:pt x="17" y="35"/>
                  </a:lnTo>
                  <a:lnTo>
                    <a:pt x="46" y="19"/>
                  </a:lnTo>
                  <a:close/>
                </a:path>
              </a:pathLst>
            </a:custGeom>
            <a:solidFill>
              <a:srgbClr val="91D2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5" name="ísļîḋé">
              <a:extLst>
                <a:ext uri="{FF2B5EF4-FFF2-40B4-BE49-F238E27FC236}">
                  <a16:creationId xmlns:a16="http://schemas.microsoft.com/office/drawing/2014/main" id="{509AE6DC-CCD9-412F-B5B2-B78B4C66957F}"/>
                </a:ext>
              </a:extLst>
            </p:cNvPr>
            <p:cNvSpPr/>
            <p:nvPr/>
          </p:nvSpPr>
          <p:spPr bwMode="auto">
            <a:xfrm>
              <a:off x="5930901" y="2363788"/>
              <a:ext cx="125413" cy="1365250"/>
            </a:xfrm>
            <a:custGeom>
              <a:avLst/>
              <a:gdLst>
                <a:gd name="T0" fmla="*/ 79 w 79"/>
                <a:gd name="T1" fmla="*/ 0 h 860"/>
                <a:gd name="T2" fmla="*/ 79 w 79"/>
                <a:gd name="T3" fmla="*/ 814 h 860"/>
                <a:gd name="T4" fmla="*/ 0 w 79"/>
                <a:gd name="T5" fmla="*/ 860 h 860"/>
                <a:gd name="T6" fmla="*/ 0 w 79"/>
                <a:gd name="T7" fmla="*/ 44 h 860"/>
                <a:gd name="T8" fmla="*/ 79 w 79"/>
                <a:gd name="T9" fmla="*/ 0 h 860"/>
              </a:gdLst>
              <a:ahLst/>
              <a:cxnLst>
                <a:cxn ang="0">
                  <a:pos x="T0" y="T1"/>
                </a:cxn>
                <a:cxn ang="0">
                  <a:pos x="T2" y="T3"/>
                </a:cxn>
                <a:cxn ang="0">
                  <a:pos x="T4" y="T5"/>
                </a:cxn>
                <a:cxn ang="0">
                  <a:pos x="T6" y="T7"/>
                </a:cxn>
                <a:cxn ang="0">
                  <a:pos x="T8" y="T9"/>
                </a:cxn>
              </a:cxnLst>
              <a:rect l="0" t="0" r="r" b="b"/>
              <a:pathLst>
                <a:path w="79" h="860">
                  <a:moveTo>
                    <a:pt x="79" y="0"/>
                  </a:moveTo>
                  <a:lnTo>
                    <a:pt x="79" y="814"/>
                  </a:lnTo>
                  <a:lnTo>
                    <a:pt x="0" y="860"/>
                  </a:lnTo>
                  <a:lnTo>
                    <a:pt x="0" y="44"/>
                  </a:lnTo>
                  <a:lnTo>
                    <a:pt x="79" y="0"/>
                  </a:lnTo>
                  <a:close/>
                </a:path>
              </a:pathLst>
            </a:custGeom>
            <a:solidFill>
              <a:srgbClr val="6EDDA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6" name="íşḻîḋê">
              <a:extLst>
                <a:ext uri="{FF2B5EF4-FFF2-40B4-BE49-F238E27FC236}">
                  <a16:creationId xmlns:a16="http://schemas.microsoft.com/office/drawing/2014/main" id="{CDD210F2-E4A1-4059-B9BA-14EAAC0BCDCC}"/>
                </a:ext>
              </a:extLst>
            </p:cNvPr>
            <p:cNvSpPr/>
            <p:nvPr/>
          </p:nvSpPr>
          <p:spPr bwMode="auto">
            <a:xfrm>
              <a:off x="5462589" y="2351088"/>
              <a:ext cx="306388" cy="1470025"/>
            </a:xfrm>
            <a:custGeom>
              <a:avLst/>
              <a:gdLst>
                <a:gd name="T0" fmla="*/ 0 w 193"/>
                <a:gd name="T1" fmla="*/ 816 h 926"/>
                <a:gd name="T2" fmla="*/ 0 w 193"/>
                <a:gd name="T3" fmla="*/ 0 h 926"/>
                <a:gd name="T4" fmla="*/ 193 w 193"/>
                <a:gd name="T5" fmla="*/ 112 h 926"/>
                <a:gd name="T6" fmla="*/ 193 w 193"/>
                <a:gd name="T7" fmla="*/ 926 h 926"/>
                <a:gd name="T8" fmla="*/ 0 w 193"/>
                <a:gd name="T9" fmla="*/ 816 h 926"/>
              </a:gdLst>
              <a:ahLst/>
              <a:cxnLst>
                <a:cxn ang="0">
                  <a:pos x="T0" y="T1"/>
                </a:cxn>
                <a:cxn ang="0">
                  <a:pos x="T2" y="T3"/>
                </a:cxn>
                <a:cxn ang="0">
                  <a:pos x="T4" y="T5"/>
                </a:cxn>
                <a:cxn ang="0">
                  <a:pos x="T6" y="T7"/>
                </a:cxn>
                <a:cxn ang="0">
                  <a:pos x="T8" y="T9"/>
                </a:cxn>
              </a:cxnLst>
              <a:rect l="0" t="0" r="r" b="b"/>
              <a:pathLst>
                <a:path w="193" h="926">
                  <a:moveTo>
                    <a:pt x="0" y="816"/>
                  </a:moveTo>
                  <a:lnTo>
                    <a:pt x="0" y="0"/>
                  </a:lnTo>
                  <a:lnTo>
                    <a:pt x="193" y="112"/>
                  </a:lnTo>
                  <a:lnTo>
                    <a:pt x="193" y="926"/>
                  </a:lnTo>
                  <a:lnTo>
                    <a:pt x="0" y="816"/>
                  </a:lnTo>
                  <a:close/>
                </a:path>
              </a:pathLst>
            </a:custGeom>
            <a:solidFill>
              <a:srgbClr val="60C4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7" name="îśľídè">
              <a:extLst>
                <a:ext uri="{FF2B5EF4-FFF2-40B4-BE49-F238E27FC236}">
                  <a16:creationId xmlns:a16="http://schemas.microsoft.com/office/drawing/2014/main" id="{B76B6AE5-7640-490E-9794-B30B827A03F8}"/>
                </a:ext>
              </a:extLst>
            </p:cNvPr>
            <p:cNvSpPr/>
            <p:nvPr/>
          </p:nvSpPr>
          <p:spPr bwMode="auto">
            <a:xfrm>
              <a:off x="5462589" y="2282825"/>
              <a:ext cx="428625" cy="246063"/>
            </a:xfrm>
            <a:custGeom>
              <a:avLst/>
              <a:gdLst>
                <a:gd name="T0" fmla="*/ 0 w 270"/>
                <a:gd name="T1" fmla="*/ 43 h 155"/>
                <a:gd name="T2" fmla="*/ 77 w 270"/>
                <a:gd name="T3" fmla="*/ 0 h 155"/>
                <a:gd name="T4" fmla="*/ 270 w 270"/>
                <a:gd name="T5" fmla="*/ 110 h 155"/>
                <a:gd name="T6" fmla="*/ 193 w 270"/>
                <a:gd name="T7" fmla="*/ 155 h 155"/>
                <a:gd name="T8" fmla="*/ 0 w 270"/>
                <a:gd name="T9" fmla="*/ 43 h 155"/>
              </a:gdLst>
              <a:ahLst/>
              <a:cxnLst>
                <a:cxn ang="0">
                  <a:pos x="T0" y="T1"/>
                </a:cxn>
                <a:cxn ang="0">
                  <a:pos x="T2" y="T3"/>
                </a:cxn>
                <a:cxn ang="0">
                  <a:pos x="T4" y="T5"/>
                </a:cxn>
                <a:cxn ang="0">
                  <a:pos x="T6" y="T7"/>
                </a:cxn>
                <a:cxn ang="0">
                  <a:pos x="T8" y="T9"/>
                </a:cxn>
              </a:cxnLst>
              <a:rect l="0" t="0" r="r" b="b"/>
              <a:pathLst>
                <a:path w="270" h="155">
                  <a:moveTo>
                    <a:pt x="0" y="43"/>
                  </a:moveTo>
                  <a:lnTo>
                    <a:pt x="77" y="0"/>
                  </a:lnTo>
                  <a:lnTo>
                    <a:pt x="270" y="110"/>
                  </a:lnTo>
                  <a:lnTo>
                    <a:pt x="193" y="155"/>
                  </a:lnTo>
                  <a:lnTo>
                    <a:pt x="0" y="43"/>
                  </a:lnTo>
                  <a:close/>
                </a:path>
              </a:pathLst>
            </a:custGeom>
            <a:solidFill>
              <a:srgbClr val="C0E6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8" name="ïŝ1iḍe">
              <a:extLst>
                <a:ext uri="{FF2B5EF4-FFF2-40B4-BE49-F238E27FC236}">
                  <a16:creationId xmlns:a16="http://schemas.microsoft.com/office/drawing/2014/main" id="{51FC68D9-0F5E-46E9-97B9-1A9395B09A8C}"/>
                </a:ext>
              </a:extLst>
            </p:cNvPr>
            <p:cNvSpPr/>
            <p:nvPr/>
          </p:nvSpPr>
          <p:spPr bwMode="auto">
            <a:xfrm>
              <a:off x="5511801" y="2311400"/>
              <a:ext cx="327025" cy="188913"/>
            </a:xfrm>
            <a:custGeom>
              <a:avLst/>
              <a:gdLst>
                <a:gd name="T0" fmla="*/ 0 w 206"/>
                <a:gd name="T1" fmla="*/ 25 h 119"/>
                <a:gd name="T2" fmla="*/ 46 w 206"/>
                <a:gd name="T3" fmla="*/ 0 h 119"/>
                <a:gd name="T4" fmla="*/ 206 w 206"/>
                <a:gd name="T5" fmla="*/ 92 h 119"/>
                <a:gd name="T6" fmla="*/ 162 w 206"/>
                <a:gd name="T7" fmla="*/ 119 h 119"/>
                <a:gd name="T8" fmla="*/ 0 w 206"/>
                <a:gd name="T9" fmla="*/ 25 h 119"/>
              </a:gdLst>
              <a:ahLst/>
              <a:cxnLst>
                <a:cxn ang="0">
                  <a:pos x="T0" y="T1"/>
                </a:cxn>
                <a:cxn ang="0">
                  <a:pos x="T2" y="T3"/>
                </a:cxn>
                <a:cxn ang="0">
                  <a:pos x="T4" y="T5"/>
                </a:cxn>
                <a:cxn ang="0">
                  <a:pos x="T6" y="T7"/>
                </a:cxn>
                <a:cxn ang="0">
                  <a:pos x="T8" y="T9"/>
                </a:cxn>
              </a:cxnLst>
              <a:rect l="0" t="0" r="r" b="b"/>
              <a:pathLst>
                <a:path w="206" h="119">
                  <a:moveTo>
                    <a:pt x="0" y="25"/>
                  </a:moveTo>
                  <a:lnTo>
                    <a:pt x="46" y="0"/>
                  </a:lnTo>
                  <a:lnTo>
                    <a:pt x="206" y="92"/>
                  </a:lnTo>
                  <a:lnTo>
                    <a:pt x="162" y="119"/>
                  </a:lnTo>
                  <a:lnTo>
                    <a:pt x="0" y="25"/>
                  </a:lnTo>
                  <a:close/>
                </a:path>
              </a:pathLst>
            </a:custGeom>
            <a:solidFill>
              <a:srgbClr val="B4DE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9" name="îṣlíďé">
              <a:extLst>
                <a:ext uri="{FF2B5EF4-FFF2-40B4-BE49-F238E27FC236}">
                  <a16:creationId xmlns:a16="http://schemas.microsoft.com/office/drawing/2014/main" id="{94F30266-5673-40CB-A68A-2924D63F2BEF}"/>
                </a:ext>
              </a:extLst>
            </p:cNvPr>
            <p:cNvSpPr/>
            <p:nvPr/>
          </p:nvSpPr>
          <p:spPr bwMode="auto">
            <a:xfrm>
              <a:off x="5511801" y="2311400"/>
              <a:ext cx="327025" cy="161925"/>
            </a:xfrm>
            <a:custGeom>
              <a:avLst/>
              <a:gdLst>
                <a:gd name="T0" fmla="*/ 46 w 206"/>
                <a:gd name="T1" fmla="*/ 19 h 102"/>
                <a:gd name="T2" fmla="*/ 191 w 206"/>
                <a:gd name="T3" fmla="*/ 102 h 102"/>
                <a:gd name="T4" fmla="*/ 206 w 206"/>
                <a:gd name="T5" fmla="*/ 92 h 102"/>
                <a:gd name="T6" fmla="*/ 46 w 206"/>
                <a:gd name="T7" fmla="*/ 0 h 102"/>
                <a:gd name="T8" fmla="*/ 0 w 206"/>
                <a:gd name="T9" fmla="*/ 25 h 102"/>
                <a:gd name="T10" fmla="*/ 17 w 206"/>
                <a:gd name="T11" fmla="*/ 36 h 102"/>
                <a:gd name="T12" fmla="*/ 46 w 206"/>
                <a:gd name="T13" fmla="*/ 19 h 102"/>
              </a:gdLst>
              <a:ahLst/>
              <a:cxnLst>
                <a:cxn ang="0">
                  <a:pos x="T0" y="T1"/>
                </a:cxn>
                <a:cxn ang="0">
                  <a:pos x="T2" y="T3"/>
                </a:cxn>
                <a:cxn ang="0">
                  <a:pos x="T4" y="T5"/>
                </a:cxn>
                <a:cxn ang="0">
                  <a:pos x="T6" y="T7"/>
                </a:cxn>
                <a:cxn ang="0">
                  <a:pos x="T8" y="T9"/>
                </a:cxn>
                <a:cxn ang="0">
                  <a:pos x="T10" y="T11"/>
                </a:cxn>
                <a:cxn ang="0">
                  <a:pos x="T12" y="T13"/>
                </a:cxn>
              </a:cxnLst>
              <a:rect l="0" t="0" r="r" b="b"/>
              <a:pathLst>
                <a:path w="206" h="102">
                  <a:moveTo>
                    <a:pt x="46" y="19"/>
                  </a:moveTo>
                  <a:lnTo>
                    <a:pt x="191" y="102"/>
                  </a:lnTo>
                  <a:lnTo>
                    <a:pt x="206" y="92"/>
                  </a:lnTo>
                  <a:lnTo>
                    <a:pt x="46" y="0"/>
                  </a:lnTo>
                  <a:lnTo>
                    <a:pt x="0" y="25"/>
                  </a:lnTo>
                  <a:lnTo>
                    <a:pt x="17" y="36"/>
                  </a:lnTo>
                  <a:lnTo>
                    <a:pt x="46" y="19"/>
                  </a:lnTo>
                  <a:close/>
                </a:path>
              </a:pathLst>
            </a:custGeom>
            <a:solidFill>
              <a:srgbClr val="91D2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0" name="îSḷiḍe">
              <a:extLst>
                <a:ext uri="{FF2B5EF4-FFF2-40B4-BE49-F238E27FC236}">
                  <a16:creationId xmlns:a16="http://schemas.microsoft.com/office/drawing/2014/main" id="{EF973204-98D4-480C-B912-07F04590AC50}"/>
                </a:ext>
              </a:extLst>
            </p:cNvPr>
            <p:cNvSpPr/>
            <p:nvPr/>
          </p:nvSpPr>
          <p:spPr bwMode="auto">
            <a:xfrm>
              <a:off x="5768976" y="2457450"/>
              <a:ext cx="122238" cy="1363663"/>
            </a:xfrm>
            <a:custGeom>
              <a:avLst/>
              <a:gdLst>
                <a:gd name="T0" fmla="*/ 77 w 77"/>
                <a:gd name="T1" fmla="*/ 0 h 859"/>
                <a:gd name="T2" fmla="*/ 77 w 77"/>
                <a:gd name="T3" fmla="*/ 815 h 859"/>
                <a:gd name="T4" fmla="*/ 0 w 77"/>
                <a:gd name="T5" fmla="*/ 859 h 859"/>
                <a:gd name="T6" fmla="*/ 0 w 77"/>
                <a:gd name="T7" fmla="*/ 45 h 859"/>
                <a:gd name="T8" fmla="*/ 77 w 77"/>
                <a:gd name="T9" fmla="*/ 0 h 859"/>
              </a:gdLst>
              <a:ahLst/>
              <a:cxnLst>
                <a:cxn ang="0">
                  <a:pos x="T0" y="T1"/>
                </a:cxn>
                <a:cxn ang="0">
                  <a:pos x="T2" y="T3"/>
                </a:cxn>
                <a:cxn ang="0">
                  <a:pos x="T4" y="T5"/>
                </a:cxn>
                <a:cxn ang="0">
                  <a:pos x="T6" y="T7"/>
                </a:cxn>
                <a:cxn ang="0">
                  <a:pos x="T8" y="T9"/>
                </a:cxn>
              </a:cxnLst>
              <a:rect l="0" t="0" r="r" b="b"/>
              <a:pathLst>
                <a:path w="77" h="859">
                  <a:moveTo>
                    <a:pt x="77" y="0"/>
                  </a:moveTo>
                  <a:lnTo>
                    <a:pt x="77" y="815"/>
                  </a:lnTo>
                  <a:lnTo>
                    <a:pt x="0" y="859"/>
                  </a:lnTo>
                  <a:lnTo>
                    <a:pt x="0" y="45"/>
                  </a:lnTo>
                  <a:lnTo>
                    <a:pt x="77" y="0"/>
                  </a:lnTo>
                  <a:close/>
                </a:path>
              </a:pathLst>
            </a:custGeom>
            <a:solidFill>
              <a:srgbClr val="6EDDA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1" name="í$ļîḍè">
              <a:extLst>
                <a:ext uri="{FF2B5EF4-FFF2-40B4-BE49-F238E27FC236}">
                  <a16:creationId xmlns:a16="http://schemas.microsoft.com/office/drawing/2014/main" id="{3F82AAC9-5D43-4FEC-B28A-A9ED863F4BFB}"/>
                </a:ext>
              </a:extLst>
            </p:cNvPr>
            <p:cNvSpPr/>
            <p:nvPr/>
          </p:nvSpPr>
          <p:spPr bwMode="auto">
            <a:xfrm>
              <a:off x="5416551" y="2286000"/>
              <a:ext cx="339725" cy="279400"/>
            </a:xfrm>
            <a:custGeom>
              <a:avLst/>
              <a:gdLst>
                <a:gd name="T0" fmla="*/ 0 w 214"/>
                <a:gd name="T1" fmla="*/ 54 h 176"/>
                <a:gd name="T2" fmla="*/ 0 w 214"/>
                <a:gd name="T3" fmla="*/ 0 h 176"/>
                <a:gd name="T4" fmla="*/ 214 w 214"/>
                <a:gd name="T5" fmla="*/ 124 h 176"/>
                <a:gd name="T6" fmla="*/ 214 w 214"/>
                <a:gd name="T7" fmla="*/ 176 h 176"/>
                <a:gd name="T8" fmla="*/ 0 w 214"/>
                <a:gd name="T9" fmla="*/ 54 h 176"/>
              </a:gdLst>
              <a:ahLst/>
              <a:cxnLst>
                <a:cxn ang="0">
                  <a:pos x="T0" y="T1"/>
                </a:cxn>
                <a:cxn ang="0">
                  <a:pos x="T2" y="T3"/>
                </a:cxn>
                <a:cxn ang="0">
                  <a:pos x="T4" y="T5"/>
                </a:cxn>
                <a:cxn ang="0">
                  <a:pos x="T6" y="T7"/>
                </a:cxn>
                <a:cxn ang="0">
                  <a:pos x="T8" y="T9"/>
                </a:cxn>
              </a:cxnLst>
              <a:rect l="0" t="0" r="r" b="b"/>
              <a:pathLst>
                <a:path w="214" h="176">
                  <a:moveTo>
                    <a:pt x="0" y="54"/>
                  </a:moveTo>
                  <a:lnTo>
                    <a:pt x="0" y="0"/>
                  </a:lnTo>
                  <a:lnTo>
                    <a:pt x="214" y="124"/>
                  </a:lnTo>
                  <a:lnTo>
                    <a:pt x="214" y="176"/>
                  </a:lnTo>
                  <a:lnTo>
                    <a:pt x="0" y="54"/>
                  </a:lnTo>
                  <a:close/>
                </a:path>
              </a:pathLst>
            </a:custGeom>
            <a:solidFill>
              <a:srgbClr val="6ED1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2" name="íSľïḓê">
              <a:extLst>
                <a:ext uri="{FF2B5EF4-FFF2-40B4-BE49-F238E27FC236}">
                  <a16:creationId xmlns:a16="http://schemas.microsoft.com/office/drawing/2014/main" id="{0B5AC1E2-D478-45B3-9E44-818115C995B4}"/>
                </a:ext>
              </a:extLst>
            </p:cNvPr>
            <p:cNvSpPr/>
            <p:nvPr/>
          </p:nvSpPr>
          <p:spPr bwMode="auto">
            <a:xfrm>
              <a:off x="5416551" y="2100263"/>
              <a:ext cx="673100" cy="382588"/>
            </a:xfrm>
            <a:custGeom>
              <a:avLst/>
              <a:gdLst>
                <a:gd name="T0" fmla="*/ 0 w 424"/>
                <a:gd name="T1" fmla="*/ 117 h 241"/>
                <a:gd name="T2" fmla="*/ 210 w 424"/>
                <a:gd name="T3" fmla="*/ 0 h 241"/>
                <a:gd name="T4" fmla="*/ 424 w 424"/>
                <a:gd name="T5" fmla="*/ 125 h 241"/>
                <a:gd name="T6" fmla="*/ 214 w 424"/>
                <a:gd name="T7" fmla="*/ 241 h 241"/>
                <a:gd name="T8" fmla="*/ 0 w 424"/>
                <a:gd name="T9" fmla="*/ 117 h 241"/>
              </a:gdLst>
              <a:ahLst/>
              <a:cxnLst>
                <a:cxn ang="0">
                  <a:pos x="T0" y="T1"/>
                </a:cxn>
                <a:cxn ang="0">
                  <a:pos x="T2" y="T3"/>
                </a:cxn>
                <a:cxn ang="0">
                  <a:pos x="T4" y="T5"/>
                </a:cxn>
                <a:cxn ang="0">
                  <a:pos x="T6" y="T7"/>
                </a:cxn>
                <a:cxn ang="0">
                  <a:pos x="T8" y="T9"/>
                </a:cxn>
              </a:cxnLst>
              <a:rect l="0" t="0" r="r" b="b"/>
              <a:pathLst>
                <a:path w="424" h="241">
                  <a:moveTo>
                    <a:pt x="0" y="117"/>
                  </a:moveTo>
                  <a:lnTo>
                    <a:pt x="210" y="0"/>
                  </a:lnTo>
                  <a:lnTo>
                    <a:pt x="424" y="125"/>
                  </a:lnTo>
                  <a:lnTo>
                    <a:pt x="214" y="241"/>
                  </a:lnTo>
                  <a:lnTo>
                    <a:pt x="0" y="117"/>
                  </a:lnTo>
                  <a:close/>
                </a:path>
              </a:pathLst>
            </a:custGeom>
            <a:solidFill>
              <a:srgbClr val="9EFF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3" name="iṥ1ïďè">
              <a:extLst>
                <a:ext uri="{FF2B5EF4-FFF2-40B4-BE49-F238E27FC236}">
                  <a16:creationId xmlns:a16="http://schemas.microsoft.com/office/drawing/2014/main" id="{4A9B7CDE-6F65-459A-9D23-31A00D13BC27}"/>
                </a:ext>
              </a:extLst>
            </p:cNvPr>
            <p:cNvSpPr/>
            <p:nvPr/>
          </p:nvSpPr>
          <p:spPr bwMode="auto">
            <a:xfrm>
              <a:off x="5472113" y="2133600"/>
              <a:ext cx="560388" cy="315913"/>
            </a:xfrm>
            <a:custGeom>
              <a:avLst/>
              <a:gdLst>
                <a:gd name="T0" fmla="*/ 0 w 353"/>
                <a:gd name="T1" fmla="*/ 96 h 199"/>
                <a:gd name="T2" fmla="*/ 175 w 353"/>
                <a:gd name="T3" fmla="*/ 0 h 199"/>
                <a:gd name="T4" fmla="*/ 353 w 353"/>
                <a:gd name="T5" fmla="*/ 104 h 199"/>
                <a:gd name="T6" fmla="*/ 179 w 353"/>
                <a:gd name="T7" fmla="*/ 199 h 199"/>
                <a:gd name="T8" fmla="*/ 0 w 353"/>
                <a:gd name="T9" fmla="*/ 96 h 199"/>
              </a:gdLst>
              <a:ahLst/>
              <a:cxnLst>
                <a:cxn ang="0">
                  <a:pos x="T0" y="T1"/>
                </a:cxn>
                <a:cxn ang="0">
                  <a:pos x="T2" y="T3"/>
                </a:cxn>
                <a:cxn ang="0">
                  <a:pos x="T4" y="T5"/>
                </a:cxn>
                <a:cxn ang="0">
                  <a:pos x="T6" y="T7"/>
                </a:cxn>
                <a:cxn ang="0">
                  <a:pos x="T8" y="T9"/>
                </a:cxn>
              </a:cxnLst>
              <a:rect l="0" t="0" r="r" b="b"/>
              <a:pathLst>
                <a:path w="353" h="199">
                  <a:moveTo>
                    <a:pt x="0" y="96"/>
                  </a:moveTo>
                  <a:lnTo>
                    <a:pt x="175" y="0"/>
                  </a:lnTo>
                  <a:lnTo>
                    <a:pt x="353" y="104"/>
                  </a:lnTo>
                  <a:lnTo>
                    <a:pt x="179" y="199"/>
                  </a:lnTo>
                  <a:lnTo>
                    <a:pt x="0" y="96"/>
                  </a:lnTo>
                  <a:close/>
                </a:path>
              </a:pathLst>
            </a:custGeom>
            <a:solidFill>
              <a:srgbClr val="68D6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4" name="îṡḷîdé">
              <a:extLst>
                <a:ext uri="{FF2B5EF4-FFF2-40B4-BE49-F238E27FC236}">
                  <a16:creationId xmlns:a16="http://schemas.microsoft.com/office/drawing/2014/main" id="{73DBF560-DC63-4B5E-B5E0-1F446775D837}"/>
                </a:ext>
              </a:extLst>
            </p:cNvPr>
            <p:cNvSpPr/>
            <p:nvPr/>
          </p:nvSpPr>
          <p:spPr bwMode="auto">
            <a:xfrm>
              <a:off x="5472113" y="2133600"/>
              <a:ext cx="560388" cy="180975"/>
            </a:xfrm>
            <a:custGeom>
              <a:avLst/>
              <a:gdLst>
                <a:gd name="T0" fmla="*/ 175 w 353"/>
                <a:gd name="T1" fmla="*/ 21 h 114"/>
                <a:gd name="T2" fmla="*/ 335 w 353"/>
                <a:gd name="T3" fmla="*/ 114 h 114"/>
                <a:gd name="T4" fmla="*/ 353 w 353"/>
                <a:gd name="T5" fmla="*/ 104 h 114"/>
                <a:gd name="T6" fmla="*/ 175 w 353"/>
                <a:gd name="T7" fmla="*/ 0 h 114"/>
                <a:gd name="T8" fmla="*/ 0 w 353"/>
                <a:gd name="T9" fmla="*/ 96 h 114"/>
                <a:gd name="T10" fmla="*/ 19 w 353"/>
                <a:gd name="T11" fmla="*/ 106 h 114"/>
                <a:gd name="T12" fmla="*/ 175 w 353"/>
                <a:gd name="T13" fmla="*/ 21 h 114"/>
              </a:gdLst>
              <a:ahLst/>
              <a:cxnLst>
                <a:cxn ang="0">
                  <a:pos x="T0" y="T1"/>
                </a:cxn>
                <a:cxn ang="0">
                  <a:pos x="T2" y="T3"/>
                </a:cxn>
                <a:cxn ang="0">
                  <a:pos x="T4" y="T5"/>
                </a:cxn>
                <a:cxn ang="0">
                  <a:pos x="T6" y="T7"/>
                </a:cxn>
                <a:cxn ang="0">
                  <a:pos x="T8" y="T9"/>
                </a:cxn>
                <a:cxn ang="0">
                  <a:pos x="T10" y="T11"/>
                </a:cxn>
                <a:cxn ang="0">
                  <a:pos x="T12" y="T13"/>
                </a:cxn>
              </a:cxnLst>
              <a:rect l="0" t="0" r="r" b="b"/>
              <a:pathLst>
                <a:path w="353" h="114">
                  <a:moveTo>
                    <a:pt x="175" y="21"/>
                  </a:moveTo>
                  <a:lnTo>
                    <a:pt x="335" y="114"/>
                  </a:lnTo>
                  <a:lnTo>
                    <a:pt x="353" y="104"/>
                  </a:lnTo>
                  <a:lnTo>
                    <a:pt x="175" y="0"/>
                  </a:lnTo>
                  <a:lnTo>
                    <a:pt x="0" y="96"/>
                  </a:lnTo>
                  <a:lnTo>
                    <a:pt x="19" y="106"/>
                  </a:lnTo>
                  <a:lnTo>
                    <a:pt x="175" y="21"/>
                  </a:lnTo>
                  <a:close/>
                </a:path>
              </a:pathLst>
            </a:custGeom>
            <a:solidFill>
              <a:srgbClr val="50BF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5" name="ís1ide">
              <a:extLst>
                <a:ext uri="{FF2B5EF4-FFF2-40B4-BE49-F238E27FC236}">
                  <a16:creationId xmlns:a16="http://schemas.microsoft.com/office/drawing/2014/main" id="{C9935DB2-9336-424E-9AD8-DDFB0C99F4E9}"/>
                </a:ext>
              </a:extLst>
            </p:cNvPr>
            <p:cNvSpPr/>
            <p:nvPr/>
          </p:nvSpPr>
          <p:spPr bwMode="auto">
            <a:xfrm>
              <a:off x="5756276" y="2298700"/>
              <a:ext cx="333375" cy="266700"/>
            </a:xfrm>
            <a:custGeom>
              <a:avLst/>
              <a:gdLst>
                <a:gd name="T0" fmla="*/ 210 w 210"/>
                <a:gd name="T1" fmla="*/ 0 h 168"/>
                <a:gd name="T2" fmla="*/ 210 w 210"/>
                <a:gd name="T3" fmla="*/ 52 h 168"/>
                <a:gd name="T4" fmla="*/ 0 w 210"/>
                <a:gd name="T5" fmla="*/ 168 h 168"/>
                <a:gd name="T6" fmla="*/ 0 w 210"/>
                <a:gd name="T7" fmla="*/ 116 h 168"/>
                <a:gd name="T8" fmla="*/ 210 w 210"/>
                <a:gd name="T9" fmla="*/ 0 h 168"/>
              </a:gdLst>
              <a:ahLst/>
              <a:cxnLst>
                <a:cxn ang="0">
                  <a:pos x="T0" y="T1"/>
                </a:cxn>
                <a:cxn ang="0">
                  <a:pos x="T2" y="T3"/>
                </a:cxn>
                <a:cxn ang="0">
                  <a:pos x="T4" y="T5"/>
                </a:cxn>
                <a:cxn ang="0">
                  <a:pos x="T6" y="T7"/>
                </a:cxn>
                <a:cxn ang="0">
                  <a:pos x="T8" y="T9"/>
                </a:cxn>
              </a:cxnLst>
              <a:rect l="0" t="0" r="r" b="b"/>
              <a:pathLst>
                <a:path w="210" h="168">
                  <a:moveTo>
                    <a:pt x="210" y="0"/>
                  </a:moveTo>
                  <a:lnTo>
                    <a:pt x="210" y="52"/>
                  </a:lnTo>
                  <a:lnTo>
                    <a:pt x="0" y="168"/>
                  </a:lnTo>
                  <a:lnTo>
                    <a:pt x="0" y="116"/>
                  </a:lnTo>
                  <a:lnTo>
                    <a:pt x="210" y="0"/>
                  </a:lnTo>
                  <a:close/>
                </a:path>
              </a:pathLst>
            </a:custGeom>
            <a:solidFill>
              <a:srgbClr val="78E8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6" name="iṡḻídê">
              <a:extLst>
                <a:ext uri="{FF2B5EF4-FFF2-40B4-BE49-F238E27FC236}">
                  <a16:creationId xmlns:a16="http://schemas.microsoft.com/office/drawing/2014/main" id="{5458A4C2-D8E8-4528-988F-E1A9AC047838}"/>
                </a:ext>
              </a:extLst>
            </p:cNvPr>
            <p:cNvSpPr/>
            <p:nvPr/>
          </p:nvSpPr>
          <p:spPr bwMode="auto">
            <a:xfrm>
              <a:off x="4841876" y="2384425"/>
              <a:ext cx="419100" cy="1584325"/>
            </a:xfrm>
            <a:custGeom>
              <a:avLst/>
              <a:gdLst>
                <a:gd name="T0" fmla="*/ 264 w 264"/>
                <a:gd name="T1" fmla="*/ 998 h 998"/>
                <a:gd name="T2" fmla="*/ 264 w 264"/>
                <a:gd name="T3" fmla="*/ 151 h 998"/>
                <a:gd name="T4" fmla="*/ 0 w 264"/>
                <a:gd name="T5" fmla="*/ 0 h 998"/>
                <a:gd name="T6" fmla="*/ 0 w 264"/>
                <a:gd name="T7" fmla="*/ 849 h 998"/>
                <a:gd name="T8" fmla="*/ 264 w 264"/>
                <a:gd name="T9" fmla="*/ 998 h 998"/>
              </a:gdLst>
              <a:ahLst/>
              <a:cxnLst>
                <a:cxn ang="0">
                  <a:pos x="T0" y="T1"/>
                </a:cxn>
                <a:cxn ang="0">
                  <a:pos x="T2" y="T3"/>
                </a:cxn>
                <a:cxn ang="0">
                  <a:pos x="T4" y="T5"/>
                </a:cxn>
                <a:cxn ang="0">
                  <a:pos x="T6" y="T7"/>
                </a:cxn>
                <a:cxn ang="0">
                  <a:pos x="T8" y="T9"/>
                </a:cxn>
              </a:cxnLst>
              <a:rect l="0" t="0" r="r" b="b"/>
              <a:pathLst>
                <a:path w="264" h="998">
                  <a:moveTo>
                    <a:pt x="264" y="998"/>
                  </a:moveTo>
                  <a:lnTo>
                    <a:pt x="264" y="151"/>
                  </a:lnTo>
                  <a:lnTo>
                    <a:pt x="0" y="0"/>
                  </a:lnTo>
                  <a:lnTo>
                    <a:pt x="0" y="849"/>
                  </a:lnTo>
                  <a:lnTo>
                    <a:pt x="264" y="998"/>
                  </a:lnTo>
                  <a:close/>
                </a:path>
              </a:pathLst>
            </a:custGeom>
            <a:solidFill>
              <a:srgbClr val="6BA7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7" name="ïṩlîḓè">
              <a:extLst>
                <a:ext uri="{FF2B5EF4-FFF2-40B4-BE49-F238E27FC236}">
                  <a16:creationId xmlns:a16="http://schemas.microsoft.com/office/drawing/2014/main" id="{659DBC23-AEC2-4FDE-AF91-E00458C6A79E}"/>
                </a:ext>
              </a:extLst>
            </p:cNvPr>
            <p:cNvSpPr/>
            <p:nvPr/>
          </p:nvSpPr>
          <p:spPr bwMode="auto">
            <a:xfrm>
              <a:off x="5260976" y="2528888"/>
              <a:ext cx="165100" cy="1439863"/>
            </a:xfrm>
            <a:custGeom>
              <a:avLst/>
              <a:gdLst>
                <a:gd name="T0" fmla="*/ 0 w 104"/>
                <a:gd name="T1" fmla="*/ 907 h 907"/>
                <a:gd name="T2" fmla="*/ 104 w 104"/>
                <a:gd name="T3" fmla="*/ 847 h 907"/>
                <a:gd name="T4" fmla="*/ 104 w 104"/>
                <a:gd name="T5" fmla="*/ 0 h 907"/>
                <a:gd name="T6" fmla="*/ 0 w 104"/>
                <a:gd name="T7" fmla="*/ 60 h 907"/>
                <a:gd name="T8" fmla="*/ 0 w 104"/>
                <a:gd name="T9" fmla="*/ 907 h 907"/>
              </a:gdLst>
              <a:ahLst/>
              <a:cxnLst>
                <a:cxn ang="0">
                  <a:pos x="T0" y="T1"/>
                </a:cxn>
                <a:cxn ang="0">
                  <a:pos x="T2" y="T3"/>
                </a:cxn>
                <a:cxn ang="0">
                  <a:pos x="T4" y="T5"/>
                </a:cxn>
                <a:cxn ang="0">
                  <a:pos x="T6" y="T7"/>
                </a:cxn>
                <a:cxn ang="0">
                  <a:pos x="T8" y="T9"/>
                </a:cxn>
              </a:cxnLst>
              <a:rect l="0" t="0" r="r" b="b"/>
              <a:pathLst>
                <a:path w="104" h="907">
                  <a:moveTo>
                    <a:pt x="0" y="907"/>
                  </a:moveTo>
                  <a:lnTo>
                    <a:pt x="104" y="847"/>
                  </a:lnTo>
                  <a:lnTo>
                    <a:pt x="104" y="0"/>
                  </a:lnTo>
                  <a:lnTo>
                    <a:pt x="0" y="60"/>
                  </a:lnTo>
                  <a:lnTo>
                    <a:pt x="0" y="907"/>
                  </a:lnTo>
                  <a:close/>
                </a:path>
              </a:pathLst>
            </a:custGeom>
            <a:solidFill>
              <a:srgbClr val="7FB5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8" name="îŝḻíḋè">
              <a:extLst>
                <a:ext uri="{FF2B5EF4-FFF2-40B4-BE49-F238E27FC236}">
                  <a16:creationId xmlns:a16="http://schemas.microsoft.com/office/drawing/2014/main" id="{96575B6D-20DF-4E1A-B8EC-891C63B7E9A8}"/>
                </a:ext>
              </a:extLst>
            </p:cNvPr>
            <p:cNvSpPr/>
            <p:nvPr/>
          </p:nvSpPr>
          <p:spPr bwMode="auto">
            <a:xfrm>
              <a:off x="4841876" y="2289175"/>
              <a:ext cx="584200" cy="334963"/>
            </a:xfrm>
            <a:custGeom>
              <a:avLst/>
              <a:gdLst>
                <a:gd name="T0" fmla="*/ 368 w 368"/>
                <a:gd name="T1" fmla="*/ 151 h 211"/>
                <a:gd name="T2" fmla="*/ 106 w 368"/>
                <a:gd name="T3" fmla="*/ 0 h 211"/>
                <a:gd name="T4" fmla="*/ 0 w 368"/>
                <a:gd name="T5" fmla="*/ 60 h 211"/>
                <a:gd name="T6" fmla="*/ 264 w 368"/>
                <a:gd name="T7" fmla="*/ 211 h 211"/>
                <a:gd name="T8" fmla="*/ 368 w 368"/>
                <a:gd name="T9" fmla="*/ 151 h 211"/>
              </a:gdLst>
              <a:ahLst/>
              <a:cxnLst>
                <a:cxn ang="0">
                  <a:pos x="T0" y="T1"/>
                </a:cxn>
                <a:cxn ang="0">
                  <a:pos x="T2" y="T3"/>
                </a:cxn>
                <a:cxn ang="0">
                  <a:pos x="T4" y="T5"/>
                </a:cxn>
                <a:cxn ang="0">
                  <a:pos x="T6" y="T7"/>
                </a:cxn>
                <a:cxn ang="0">
                  <a:pos x="T8" y="T9"/>
                </a:cxn>
              </a:cxnLst>
              <a:rect l="0" t="0" r="r" b="b"/>
              <a:pathLst>
                <a:path w="368" h="211">
                  <a:moveTo>
                    <a:pt x="368" y="151"/>
                  </a:moveTo>
                  <a:lnTo>
                    <a:pt x="106" y="0"/>
                  </a:lnTo>
                  <a:lnTo>
                    <a:pt x="0" y="60"/>
                  </a:lnTo>
                  <a:lnTo>
                    <a:pt x="264" y="211"/>
                  </a:lnTo>
                  <a:lnTo>
                    <a:pt x="368" y="151"/>
                  </a:lnTo>
                  <a:close/>
                </a:path>
              </a:pathLst>
            </a:custGeom>
            <a:solidFill>
              <a:srgbClr val="8CBE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9" name="îš1íḍe">
              <a:extLst>
                <a:ext uri="{FF2B5EF4-FFF2-40B4-BE49-F238E27FC236}">
                  <a16:creationId xmlns:a16="http://schemas.microsoft.com/office/drawing/2014/main" id="{7308E9F8-044A-4DC4-8496-2B77385333DD}"/>
                </a:ext>
              </a:extLst>
            </p:cNvPr>
            <p:cNvSpPr/>
            <p:nvPr/>
          </p:nvSpPr>
          <p:spPr bwMode="auto">
            <a:xfrm>
              <a:off x="4811713" y="2832100"/>
              <a:ext cx="161925" cy="352425"/>
            </a:xfrm>
            <a:custGeom>
              <a:avLst/>
              <a:gdLst>
                <a:gd name="T0" fmla="*/ 102 w 102"/>
                <a:gd name="T1" fmla="*/ 222 h 222"/>
                <a:gd name="T2" fmla="*/ 102 w 102"/>
                <a:gd name="T3" fmla="*/ 58 h 222"/>
                <a:gd name="T4" fmla="*/ 0 w 102"/>
                <a:gd name="T5" fmla="*/ 0 h 222"/>
                <a:gd name="T6" fmla="*/ 0 w 102"/>
                <a:gd name="T7" fmla="*/ 164 h 222"/>
                <a:gd name="T8" fmla="*/ 102 w 102"/>
                <a:gd name="T9" fmla="*/ 222 h 222"/>
              </a:gdLst>
              <a:ahLst/>
              <a:cxnLst>
                <a:cxn ang="0">
                  <a:pos x="T0" y="T1"/>
                </a:cxn>
                <a:cxn ang="0">
                  <a:pos x="T2" y="T3"/>
                </a:cxn>
                <a:cxn ang="0">
                  <a:pos x="T4" y="T5"/>
                </a:cxn>
                <a:cxn ang="0">
                  <a:pos x="T6" y="T7"/>
                </a:cxn>
                <a:cxn ang="0">
                  <a:pos x="T8" y="T9"/>
                </a:cxn>
              </a:cxnLst>
              <a:rect l="0" t="0" r="r" b="b"/>
              <a:pathLst>
                <a:path w="102" h="222">
                  <a:moveTo>
                    <a:pt x="102" y="222"/>
                  </a:moveTo>
                  <a:lnTo>
                    <a:pt x="102" y="58"/>
                  </a:lnTo>
                  <a:lnTo>
                    <a:pt x="0" y="0"/>
                  </a:lnTo>
                  <a:lnTo>
                    <a:pt x="0" y="164"/>
                  </a:lnTo>
                  <a:lnTo>
                    <a:pt x="102" y="222"/>
                  </a:lnTo>
                  <a:close/>
                </a:path>
              </a:pathLst>
            </a:custGeom>
            <a:solidFill>
              <a:srgbClr val="5DA0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0" name="íš1idè">
              <a:extLst>
                <a:ext uri="{FF2B5EF4-FFF2-40B4-BE49-F238E27FC236}">
                  <a16:creationId xmlns:a16="http://schemas.microsoft.com/office/drawing/2014/main" id="{B70702D1-B585-449F-B9FB-489ACA59BE3E}"/>
                </a:ext>
              </a:extLst>
            </p:cNvPr>
            <p:cNvSpPr/>
            <p:nvPr/>
          </p:nvSpPr>
          <p:spPr bwMode="auto">
            <a:xfrm>
              <a:off x="4973638" y="2908300"/>
              <a:ext cx="33338" cy="276225"/>
            </a:xfrm>
            <a:custGeom>
              <a:avLst/>
              <a:gdLst>
                <a:gd name="T0" fmla="*/ 0 w 21"/>
                <a:gd name="T1" fmla="*/ 174 h 174"/>
                <a:gd name="T2" fmla="*/ 21 w 21"/>
                <a:gd name="T3" fmla="*/ 164 h 174"/>
                <a:gd name="T4" fmla="*/ 21 w 21"/>
                <a:gd name="T5" fmla="*/ 0 h 174"/>
                <a:gd name="T6" fmla="*/ 0 w 21"/>
                <a:gd name="T7" fmla="*/ 10 h 174"/>
                <a:gd name="T8" fmla="*/ 0 w 21"/>
                <a:gd name="T9" fmla="*/ 174 h 174"/>
              </a:gdLst>
              <a:ahLst/>
              <a:cxnLst>
                <a:cxn ang="0">
                  <a:pos x="T0" y="T1"/>
                </a:cxn>
                <a:cxn ang="0">
                  <a:pos x="T2" y="T3"/>
                </a:cxn>
                <a:cxn ang="0">
                  <a:pos x="T4" y="T5"/>
                </a:cxn>
                <a:cxn ang="0">
                  <a:pos x="T6" y="T7"/>
                </a:cxn>
                <a:cxn ang="0">
                  <a:pos x="T8" y="T9"/>
                </a:cxn>
              </a:cxnLst>
              <a:rect l="0" t="0" r="r" b="b"/>
              <a:pathLst>
                <a:path w="21" h="174">
                  <a:moveTo>
                    <a:pt x="0" y="174"/>
                  </a:moveTo>
                  <a:lnTo>
                    <a:pt x="21" y="164"/>
                  </a:lnTo>
                  <a:lnTo>
                    <a:pt x="21" y="0"/>
                  </a:lnTo>
                  <a:lnTo>
                    <a:pt x="0" y="10"/>
                  </a:lnTo>
                  <a:lnTo>
                    <a:pt x="0" y="174"/>
                  </a:lnTo>
                  <a:close/>
                </a:path>
              </a:pathLst>
            </a:custGeom>
            <a:solidFill>
              <a:srgbClr val="6EB4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1" name="í$1iḑè">
              <a:extLst>
                <a:ext uri="{FF2B5EF4-FFF2-40B4-BE49-F238E27FC236}">
                  <a16:creationId xmlns:a16="http://schemas.microsoft.com/office/drawing/2014/main" id="{04C046A4-08F5-4E72-A883-2C956AC0B9BE}"/>
                </a:ext>
              </a:extLst>
            </p:cNvPr>
            <p:cNvSpPr/>
            <p:nvPr/>
          </p:nvSpPr>
          <p:spPr bwMode="auto">
            <a:xfrm>
              <a:off x="4811713" y="2816225"/>
              <a:ext cx="195263" cy="107950"/>
            </a:xfrm>
            <a:custGeom>
              <a:avLst/>
              <a:gdLst>
                <a:gd name="T0" fmla="*/ 123 w 123"/>
                <a:gd name="T1" fmla="*/ 58 h 68"/>
                <a:gd name="T2" fmla="*/ 21 w 123"/>
                <a:gd name="T3" fmla="*/ 0 h 68"/>
                <a:gd name="T4" fmla="*/ 0 w 123"/>
                <a:gd name="T5" fmla="*/ 10 h 68"/>
                <a:gd name="T6" fmla="*/ 102 w 123"/>
                <a:gd name="T7" fmla="*/ 68 h 68"/>
                <a:gd name="T8" fmla="*/ 123 w 123"/>
                <a:gd name="T9" fmla="*/ 58 h 68"/>
              </a:gdLst>
              <a:ahLst/>
              <a:cxnLst>
                <a:cxn ang="0">
                  <a:pos x="T0" y="T1"/>
                </a:cxn>
                <a:cxn ang="0">
                  <a:pos x="T2" y="T3"/>
                </a:cxn>
                <a:cxn ang="0">
                  <a:pos x="T4" y="T5"/>
                </a:cxn>
                <a:cxn ang="0">
                  <a:pos x="T6" y="T7"/>
                </a:cxn>
                <a:cxn ang="0">
                  <a:pos x="T8" y="T9"/>
                </a:cxn>
              </a:cxnLst>
              <a:rect l="0" t="0" r="r" b="b"/>
              <a:pathLst>
                <a:path w="123" h="68">
                  <a:moveTo>
                    <a:pt x="123" y="58"/>
                  </a:moveTo>
                  <a:lnTo>
                    <a:pt x="21" y="0"/>
                  </a:lnTo>
                  <a:lnTo>
                    <a:pt x="0" y="10"/>
                  </a:lnTo>
                  <a:lnTo>
                    <a:pt x="102" y="68"/>
                  </a:lnTo>
                  <a:lnTo>
                    <a:pt x="123" y="58"/>
                  </a:lnTo>
                  <a:close/>
                </a:path>
              </a:pathLst>
            </a:custGeom>
            <a:solidFill>
              <a:srgbClr val="7FB5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2" name="iŝļiďé">
              <a:extLst>
                <a:ext uri="{FF2B5EF4-FFF2-40B4-BE49-F238E27FC236}">
                  <a16:creationId xmlns:a16="http://schemas.microsoft.com/office/drawing/2014/main" id="{2820D16C-68FE-4A86-BCEA-6A0D20910D1A}"/>
                </a:ext>
              </a:extLst>
            </p:cNvPr>
            <p:cNvSpPr/>
            <p:nvPr/>
          </p:nvSpPr>
          <p:spPr bwMode="auto">
            <a:xfrm>
              <a:off x="6567488" y="2841625"/>
              <a:ext cx="250825" cy="649288"/>
            </a:xfrm>
            <a:custGeom>
              <a:avLst/>
              <a:gdLst>
                <a:gd name="T0" fmla="*/ 0 w 158"/>
                <a:gd name="T1" fmla="*/ 341 h 409"/>
                <a:gd name="T2" fmla="*/ 0 w 158"/>
                <a:gd name="T3" fmla="*/ 98 h 409"/>
                <a:gd name="T4" fmla="*/ 0 w 158"/>
                <a:gd name="T5" fmla="*/ 0 h 409"/>
                <a:gd name="T6" fmla="*/ 158 w 158"/>
                <a:gd name="T7" fmla="*/ 92 h 409"/>
                <a:gd name="T8" fmla="*/ 158 w 158"/>
                <a:gd name="T9" fmla="*/ 189 h 409"/>
                <a:gd name="T10" fmla="*/ 121 w 158"/>
                <a:gd name="T11" fmla="*/ 409 h 409"/>
                <a:gd name="T12" fmla="*/ 0 w 158"/>
                <a:gd name="T13" fmla="*/ 341 h 409"/>
              </a:gdLst>
              <a:ahLst/>
              <a:cxnLst>
                <a:cxn ang="0">
                  <a:pos x="T0" y="T1"/>
                </a:cxn>
                <a:cxn ang="0">
                  <a:pos x="T2" y="T3"/>
                </a:cxn>
                <a:cxn ang="0">
                  <a:pos x="T4" y="T5"/>
                </a:cxn>
                <a:cxn ang="0">
                  <a:pos x="T6" y="T7"/>
                </a:cxn>
                <a:cxn ang="0">
                  <a:pos x="T8" y="T9"/>
                </a:cxn>
                <a:cxn ang="0">
                  <a:pos x="T10" y="T11"/>
                </a:cxn>
                <a:cxn ang="0">
                  <a:pos x="T12" y="T13"/>
                </a:cxn>
              </a:cxnLst>
              <a:rect l="0" t="0" r="r" b="b"/>
              <a:pathLst>
                <a:path w="158" h="409">
                  <a:moveTo>
                    <a:pt x="0" y="341"/>
                  </a:moveTo>
                  <a:lnTo>
                    <a:pt x="0" y="98"/>
                  </a:lnTo>
                  <a:lnTo>
                    <a:pt x="0" y="0"/>
                  </a:lnTo>
                  <a:lnTo>
                    <a:pt x="158" y="92"/>
                  </a:lnTo>
                  <a:lnTo>
                    <a:pt x="158" y="189"/>
                  </a:lnTo>
                  <a:lnTo>
                    <a:pt x="121" y="409"/>
                  </a:lnTo>
                  <a:lnTo>
                    <a:pt x="0" y="341"/>
                  </a:lnTo>
                  <a:close/>
                </a:path>
              </a:pathLst>
            </a:custGeom>
            <a:solidFill>
              <a:srgbClr val="AB81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3" name="isļíďè">
              <a:extLst>
                <a:ext uri="{FF2B5EF4-FFF2-40B4-BE49-F238E27FC236}">
                  <a16:creationId xmlns:a16="http://schemas.microsoft.com/office/drawing/2014/main" id="{E675C950-A145-4026-9549-4A9BD7204FAD}"/>
                </a:ext>
              </a:extLst>
            </p:cNvPr>
            <p:cNvSpPr/>
            <p:nvPr/>
          </p:nvSpPr>
          <p:spPr bwMode="auto">
            <a:xfrm>
              <a:off x="6567488" y="2601913"/>
              <a:ext cx="666750" cy="385763"/>
            </a:xfrm>
            <a:custGeom>
              <a:avLst/>
              <a:gdLst>
                <a:gd name="T0" fmla="*/ 0 w 420"/>
                <a:gd name="T1" fmla="*/ 151 h 243"/>
                <a:gd name="T2" fmla="*/ 262 w 420"/>
                <a:gd name="T3" fmla="*/ 0 h 243"/>
                <a:gd name="T4" fmla="*/ 420 w 420"/>
                <a:gd name="T5" fmla="*/ 91 h 243"/>
                <a:gd name="T6" fmla="*/ 158 w 420"/>
                <a:gd name="T7" fmla="*/ 243 h 243"/>
                <a:gd name="T8" fmla="*/ 0 w 420"/>
                <a:gd name="T9" fmla="*/ 151 h 243"/>
              </a:gdLst>
              <a:ahLst/>
              <a:cxnLst>
                <a:cxn ang="0">
                  <a:pos x="T0" y="T1"/>
                </a:cxn>
                <a:cxn ang="0">
                  <a:pos x="T2" y="T3"/>
                </a:cxn>
                <a:cxn ang="0">
                  <a:pos x="T4" y="T5"/>
                </a:cxn>
                <a:cxn ang="0">
                  <a:pos x="T6" y="T7"/>
                </a:cxn>
                <a:cxn ang="0">
                  <a:pos x="T8" y="T9"/>
                </a:cxn>
              </a:cxnLst>
              <a:rect l="0" t="0" r="r" b="b"/>
              <a:pathLst>
                <a:path w="420" h="243">
                  <a:moveTo>
                    <a:pt x="0" y="151"/>
                  </a:moveTo>
                  <a:lnTo>
                    <a:pt x="262" y="0"/>
                  </a:lnTo>
                  <a:lnTo>
                    <a:pt x="420" y="91"/>
                  </a:lnTo>
                  <a:lnTo>
                    <a:pt x="158" y="243"/>
                  </a:lnTo>
                  <a:lnTo>
                    <a:pt x="0" y="151"/>
                  </a:lnTo>
                  <a:close/>
                </a:path>
              </a:pathLst>
            </a:custGeom>
            <a:solidFill>
              <a:srgbClr val="CCB2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4" name="îşḻîḑe">
              <a:extLst>
                <a:ext uri="{FF2B5EF4-FFF2-40B4-BE49-F238E27FC236}">
                  <a16:creationId xmlns:a16="http://schemas.microsoft.com/office/drawing/2014/main" id="{EAFD1D35-0FC8-4B7A-8066-25D756B19C93}"/>
                </a:ext>
              </a:extLst>
            </p:cNvPr>
            <p:cNvSpPr/>
            <p:nvPr/>
          </p:nvSpPr>
          <p:spPr bwMode="auto">
            <a:xfrm>
              <a:off x="6610351" y="2624138"/>
              <a:ext cx="584200" cy="339725"/>
            </a:xfrm>
            <a:custGeom>
              <a:avLst/>
              <a:gdLst>
                <a:gd name="T0" fmla="*/ 0 w 368"/>
                <a:gd name="T1" fmla="*/ 137 h 214"/>
                <a:gd name="T2" fmla="*/ 235 w 368"/>
                <a:gd name="T3" fmla="*/ 0 h 214"/>
                <a:gd name="T4" fmla="*/ 368 w 368"/>
                <a:gd name="T5" fmla="*/ 77 h 214"/>
                <a:gd name="T6" fmla="*/ 131 w 368"/>
                <a:gd name="T7" fmla="*/ 214 h 214"/>
                <a:gd name="T8" fmla="*/ 0 w 368"/>
                <a:gd name="T9" fmla="*/ 137 h 214"/>
              </a:gdLst>
              <a:ahLst/>
              <a:cxnLst>
                <a:cxn ang="0">
                  <a:pos x="T0" y="T1"/>
                </a:cxn>
                <a:cxn ang="0">
                  <a:pos x="T2" y="T3"/>
                </a:cxn>
                <a:cxn ang="0">
                  <a:pos x="T4" y="T5"/>
                </a:cxn>
                <a:cxn ang="0">
                  <a:pos x="T6" y="T7"/>
                </a:cxn>
                <a:cxn ang="0">
                  <a:pos x="T8" y="T9"/>
                </a:cxn>
              </a:cxnLst>
              <a:rect l="0" t="0" r="r" b="b"/>
              <a:pathLst>
                <a:path w="368" h="214">
                  <a:moveTo>
                    <a:pt x="0" y="137"/>
                  </a:moveTo>
                  <a:lnTo>
                    <a:pt x="235" y="0"/>
                  </a:lnTo>
                  <a:lnTo>
                    <a:pt x="368" y="77"/>
                  </a:lnTo>
                  <a:lnTo>
                    <a:pt x="131" y="214"/>
                  </a:lnTo>
                  <a:lnTo>
                    <a:pt x="0" y="137"/>
                  </a:lnTo>
                  <a:close/>
                </a:path>
              </a:pathLst>
            </a:custGeom>
            <a:solidFill>
              <a:srgbClr val="B39A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5" name="işḻïde">
              <a:extLst>
                <a:ext uri="{FF2B5EF4-FFF2-40B4-BE49-F238E27FC236}">
                  <a16:creationId xmlns:a16="http://schemas.microsoft.com/office/drawing/2014/main" id="{1828EB64-34F6-4558-B2EB-7AE06E646DF1}"/>
                </a:ext>
              </a:extLst>
            </p:cNvPr>
            <p:cNvSpPr/>
            <p:nvPr/>
          </p:nvSpPr>
          <p:spPr bwMode="auto">
            <a:xfrm>
              <a:off x="6610351" y="2624138"/>
              <a:ext cx="584200" cy="231775"/>
            </a:xfrm>
            <a:custGeom>
              <a:avLst/>
              <a:gdLst>
                <a:gd name="T0" fmla="*/ 235 w 368"/>
                <a:gd name="T1" fmla="*/ 17 h 146"/>
                <a:gd name="T2" fmla="*/ 354 w 368"/>
                <a:gd name="T3" fmla="*/ 83 h 146"/>
                <a:gd name="T4" fmla="*/ 368 w 368"/>
                <a:gd name="T5" fmla="*/ 77 h 146"/>
                <a:gd name="T6" fmla="*/ 235 w 368"/>
                <a:gd name="T7" fmla="*/ 0 h 146"/>
                <a:gd name="T8" fmla="*/ 0 w 368"/>
                <a:gd name="T9" fmla="*/ 137 h 146"/>
                <a:gd name="T10" fmla="*/ 13 w 368"/>
                <a:gd name="T11" fmla="*/ 146 h 146"/>
                <a:gd name="T12" fmla="*/ 235 w 368"/>
                <a:gd name="T13" fmla="*/ 17 h 146"/>
              </a:gdLst>
              <a:ahLst/>
              <a:cxnLst>
                <a:cxn ang="0">
                  <a:pos x="T0" y="T1"/>
                </a:cxn>
                <a:cxn ang="0">
                  <a:pos x="T2" y="T3"/>
                </a:cxn>
                <a:cxn ang="0">
                  <a:pos x="T4" y="T5"/>
                </a:cxn>
                <a:cxn ang="0">
                  <a:pos x="T6" y="T7"/>
                </a:cxn>
                <a:cxn ang="0">
                  <a:pos x="T8" y="T9"/>
                </a:cxn>
                <a:cxn ang="0">
                  <a:pos x="T10" y="T11"/>
                </a:cxn>
                <a:cxn ang="0">
                  <a:pos x="T12" y="T13"/>
                </a:cxn>
              </a:cxnLst>
              <a:rect l="0" t="0" r="r" b="b"/>
              <a:pathLst>
                <a:path w="368" h="146">
                  <a:moveTo>
                    <a:pt x="235" y="17"/>
                  </a:moveTo>
                  <a:lnTo>
                    <a:pt x="354" y="83"/>
                  </a:lnTo>
                  <a:lnTo>
                    <a:pt x="368" y="77"/>
                  </a:lnTo>
                  <a:lnTo>
                    <a:pt x="235" y="0"/>
                  </a:lnTo>
                  <a:lnTo>
                    <a:pt x="0" y="137"/>
                  </a:lnTo>
                  <a:lnTo>
                    <a:pt x="13" y="146"/>
                  </a:lnTo>
                  <a:lnTo>
                    <a:pt x="235" y="17"/>
                  </a:lnTo>
                  <a:close/>
                </a:path>
              </a:pathLst>
            </a:custGeom>
            <a:solidFill>
              <a:srgbClr val="AB81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6" name="ïṧlïdé">
              <a:extLst>
                <a:ext uri="{FF2B5EF4-FFF2-40B4-BE49-F238E27FC236}">
                  <a16:creationId xmlns:a16="http://schemas.microsoft.com/office/drawing/2014/main" id="{63C57E5C-D93E-423F-9D98-7EC5FD06C42F}"/>
                </a:ext>
              </a:extLst>
            </p:cNvPr>
            <p:cNvSpPr/>
            <p:nvPr/>
          </p:nvSpPr>
          <p:spPr bwMode="auto">
            <a:xfrm>
              <a:off x="6759576" y="2746375"/>
              <a:ext cx="474663" cy="744538"/>
            </a:xfrm>
            <a:custGeom>
              <a:avLst/>
              <a:gdLst>
                <a:gd name="T0" fmla="*/ 299 w 299"/>
                <a:gd name="T1" fmla="*/ 0 h 469"/>
                <a:gd name="T2" fmla="*/ 299 w 299"/>
                <a:gd name="T3" fmla="*/ 98 h 469"/>
                <a:gd name="T4" fmla="*/ 262 w 299"/>
                <a:gd name="T5" fmla="*/ 318 h 469"/>
                <a:gd name="T6" fmla="*/ 0 w 299"/>
                <a:gd name="T7" fmla="*/ 469 h 469"/>
                <a:gd name="T8" fmla="*/ 37 w 299"/>
                <a:gd name="T9" fmla="*/ 249 h 469"/>
                <a:gd name="T10" fmla="*/ 37 w 299"/>
                <a:gd name="T11" fmla="*/ 152 h 469"/>
                <a:gd name="T12" fmla="*/ 299 w 299"/>
                <a:gd name="T13" fmla="*/ 0 h 469"/>
              </a:gdLst>
              <a:ahLst/>
              <a:cxnLst>
                <a:cxn ang="0">
                  <a:pos x="T0" y="T1"/>
                </a:cxn>
                <a:cxn ang="0">
                  <a:pos x="T2" y="T3"/>
                </a:cxn>
                <a:cxn ang="0">
                  <a:pos x="T4" y="T5"/>
                </a:cxn>
                <a:cxn ang="0">
                  <a:pos x="T6" y="T7"/>
                </a:cxn>
                <a:cxn ang="0">
                  <a:pos x="T8" y="T9"/>
                </a:cxn>
                <a:cxn ang="0">
                  <a:pos x="T10" y="T11"/>
                </a:cxn>
                <a:cxn ang="0">
                  <a:pos x="T12" y="T13"/>
                </a:cxn>
              </a:cxnLst>
              <a:rect l="0" t="0" r="r" b="b"/>
              <a:pathLst>
                <a:path w="299" h="469">
                  <a:moveTo>
                    <a:pt x="299" y="0"/>
                  </a:moveTo>
                  <a:lnTo>
                    <a:pt x="299" y="98"/>
                  </a:lnTo>
                  <a:lnTo>
                    <a:pt x="262" y="318"/>
                  </a:lnTo>
                  <a:lnTo>
                    <a:pt x="0" y="469"/>
                  </a:lnTo>
                  <a:lnTo>
                    <a:pt x="37" y="249"/>
                  </a:lnTo>
                  <a:lnTo>
                    <a:pt x="37" y="152"/>
                  </a:lnTo>
                  <a:lnTo>
                    <a:pt x="299" y="0"/>
                  </a:lnTo>
                  <a:close/>
                </a:path>
              </a:pathLst>
            </a:custGeom>
            <a:solidFill>
              <a:srgbClr val="B490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7" name="íṡ1îḍé">
              <a:extLst>
                <a:ext uri="{FF2B5EF4-FFF2-40B4-BE49-F238E27FC236}">
                  <a16:creationId xmlns:a16="http://schemas.microsoft.com/office/drawing/2014/main" id="{4EED95F0-919C-4085-801F-8E7CC15B4D6E}"/>
                </a:ext>
              </a:extLst>
            </p:cNvPr>
            <p:cNvSpPr/>
            <p:nvPr/>
          </p:nvSpPr>
          <p:spPr bwMode="auto">
            <a:xfrm>
              <a:off x="6818313" y="2746375"/>
              <a:ext cx="415925" cy="395288"/>
            </a:xfrm>
            <a:custGeom>
              <a:avLst/>
              <a:gdLst>
                <a:gd name="T0" fmla="*/ 0 w 262"/>
                <a:gd name="T1" fmla="*/ 152 h 249"/>
                <a:gd name="T2" fmla="*/ 0 w 262"/>
                <a:gd name="T3" fmla="*/ 249 h 249"/>
                <a:gd name="T4" fmla="*/ 262 w 262"/>
                <a:gd name="T5" fmla="*/ 98 h 249"/>
                <a:gd name="T6" fmla="*/ 262 w 262"/>
                <a:gd name="T7" fmla="*/ 0 h 249"/>
                <a:gd name="T8" fmla="*/ 0 w 262"/>
                <a:gd name="T9" fmla="*/ 152 h 249"/>
              </a:gdLst>
              <a:ahLst/>
              <a:cxnLst>
                <a:cxn ang="0">
                  <a:pos x="T0" y="T1"/>
                </a:cxn>
                <a:cxn ang="0">
                  <a:pos x="T2" y="T3"/>
                </a:cxn>
                <a:cxn ang="0">
                  <a:pos x="T4" y="T5"/>
                </a:cxn>
                <a:cxn ang="0">
                  <a:pos x="T6" y="T7"/>
                </a:cxn>
                <a:cxn ang="0">
                  <a:pos x="T8" y="T9"/>
                </a:cxn>
              </a:cxnLst>
              <a:rect l="0" t="0" r="r" b="b"/>
              <a:pathLst>
                <a:path w="262" h="249">
                  <a:moveTo>
                    <a:pt x="0" y="152"/>
                  </a:moveTo>
                  <a:lnTo>
                    <a:pt x="0" y="249"/>
                  </a:lnTo>
                  <a:lnTo>
                    <a:pt x="262" y="98"/>
                  </a:lnTo>
                  <a:lnTo>
                    <a:pt x="262" y="0"/>
                  </a:lnTo>
                  <a:lnTo>
                    <a:pt x="0" y="152"/>
                  </a:lnTo>
                  <a:close/>
                </a:path>
              </a:pathLst>
            </a:custGeom>
            <a:solidFill>
              <a:srgbClr val="AF9C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8" name="ïṩḻîdè">
              <a:extLst>
                <a:ext uri="{FF2B5EF4-FFF2-40B4-BE49-F238E27FC236}">
                  <a16:creationId xmlns:a16="http://schemas.microsoft.com/office/drawing/2014/main" id="{DC95AB2A-DF00-4512-A207-0B6B53368969}"/>
                </a:ext>
              </a:extLst>
            </p:cNvPr>
            <p:cNvSpPr/>
            <p:nvPr/>
          </p:nvSpPr>
          <p:spPr bwMode="auto">
            <a:xfrm>
              <a:off x="6175376" y="2051050"/>
              <a:ext cx="501650" cy="1631950"/>
            </a:xfrm>
            <a:custGeom>
              <a:avLst/>
              <a:gdLst>
                <a:gd name="T0" fmla="*/ 152 w 152"/>
                <a:gd name="T1" fmla="*/ 43 h 495"/>
                <a:gd name="T2" fmla="*/ 76 w 152"/>
                <a:gd name="T3" fmla="*/ 495 h 495"/>
                <a:gd name="T4" fmla="*/ 0 w 152"/>
                <a:gd name="T5" fmla="*/ 452 h 495"/>
                <a:gd name="T6" fmla="*/ 0 w 152"/>
                <a:gd name="T7" fmla="*/ 103 h 495"/>
                <a:gd name="T8" fmla="*/ 51 w 152"/>
                <a:gd name="T9" fmla="*/ 14 h 495"/>
                <a:gd name="T10" fmla="*/ 76 w 152"/>
                <a:gd name="T11" fmla="*/ 0 h 495"/>
                <a:gd name="T12" fmla="*/ 152 w 152"/>
                <a:gd name="T13" fmla="*/ 43 h 495"/>
              </a:gdLst>
              <a:ahLst/>
              <a:cxnLst>
                <a:cxn ang="0">
                  <a:pos x="T0" y="T1"/>
                </a:cxn>
                <a:cxn ang="0">
                  <a:pos x="T2" y="T3"/>
                </a:cxn>
                <a:cxn ang="0">
                  <a:pos x="T4" y="T5"/>
                </a:cxn>
                <a:cxn ang="0">
                  <a:pos x="T6" y="T7"/>
                </a:cxn>
                <a:cxn ang="0">
                  <a:pos x="T8" y="T9"/>
                </a:cxn>
                <a:cxn ang="0">
                  <a:pos x="T10" y="T11"/>
                </a:cxn>
                <a:cxn ang="0">
                  <a:pos x="T12" y="T13"/>
                </a:cxn>
              </a:cxnLst>
              <a:rect l="0" t="0" r="r" b="b"/>
              <a:pathLst>
                <a:path w="152" h="495">
                  <a:moveTo>
                    <a:pt x="152" y="43"/>
                  </a:moveTo>
                  <a:cubicBezTo>
                    <a:pt x="76" y="495"/>
                    <a:pt x="76" y="495"/>
                    <a:pt x="76" y="495"/>
                  </a:cubicBezTo>
                  <a:cubicBezTo>
                    <a:pt x="0" y="452"/>
                    <a:pt x="0" y="452"/>
                    <a:pt x="0" y="452"/>
                  </a:cubicBezTo>
                  <a:cubicBezTo>
                    <a:pt x="0" y="103"/>
                    <a:pt x="0" y="103"/>
                    <a:pt x="0" y="103"/>
                  </a:cubicBezTo>
                  <a:cubicBezTo>
                    <a:pt x="0" y="66"/>
                    <a:pt x="20" y="33"/>
                    <a:pt x="51" y="14"/>
                  </a:cubicBezTo>
                  <a:cubicBezTo>
                    <a:pt x="76" y="0"/>
                    <a:pt x="76" y="0"/>
                    <a:pt x="76" y="0"/>
                  </a:cubicBezTo>
                  <a:lnTo>
                    <a:pt x="152" y="43"/>
                  </a:lnTo>
                  <a:close/>
                </a:path>
              </a:pathLst>
            </a:custGeom>
            <a:solidFill>
              <a:srgbClr val="63BF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9" name="îSḻïḋe">
              <a:extLst>
                <a:ext uri="{FF2B5EF4-FFF2-40B4-BE49-F238E27FC236}">
                  <a16:creationId xmlns:a16="http://schemas.microsoft.com/office/drawing/2014/main" id="{3E3D5534-8B6F-4175-89D3-06630AB0C3A5}"/>
                </a:ext>
              </a:extLst>
            </p:cNvPr>
            <p:cNvSpPr/>
            <p:nvPr/>
          </p:nvSpPr>
          <p:spPr bwMode="auto">
            <a:xfrm>
              <a:off x="6426201" y="2193925"/>
              <a:ext cx="250825" cy="1489075"/>
            </a:xfrm>
            <a:custGeom>
              <a:avLst/>
              <a:gdLst>
                <a:gd name="T0" fmla="*/ 0 w 76"/>
                <a:gd name="T1" fmla="*/ 452 h 452"/>
                <a:gd name="T2" fmla="*/ 0 w 76"/>
                <a:gd name="T3" fmla="*/ 103 h 452"/>
                <a:gd name="T4" fmla="*/ 51 w 76"/>
                <a:gd name="T5" fmla="*/ 14 h 452"/>
                <a:gd name="T6" fmla="*/ 76 w 76"/>
                <a:gd name="T7" fmla="*/ 0 h 452"/>
                <a:gd name="T8" fmla="*/ 76 w 76"/>
                <a:gd name="T9" fmla="*/ 408 h 452"/>
                <a:gd name="T10" fmla="*/ 0 w 76"/>
                <a:gd name="T11" fmla="*/ 452 h 452"/>
              </a:gdLst>
              <a:ahLst/>
              <a:cxnLst>
                <a:cxn ang="0">
                  <a:pos x="T0" y="T1"/>
                </a:cxn>
                <a:cxn ang="0">
                  <a:pos x="T2" y="T3"/>
                </a:cxn>
                <a:cxn ang="0">
                  <a:pos x="T4" y="T5"/>
                </a:cxn>
                <a:cxn ang="0">
                  <a:pos x="T6" y="T7"/>
                </a:cxn>
                <a:cxn ang="0">
                  <a:pos x="T8" y="T9"/>
                </a:cxn>
                <a:cxn ang="0">
                  <a:pos x="T10" y="T11"/>
                </a:cxn>
              </a:cxnLst>
              <a:rect l="0" t="0" r="r" b="b"/>
              <a:pathLst>
                <a:path w="76" h="452">
                  <a:moveTo>
                    <a:pt x="0" y="452"/>
                  </a:moveTo>
                  <a:cubicBezTo>
                    <a:pt x="0" y="103"/>
                    <a:pt x="0" y="103"/>
                    <a:pt x="0" y="103"/>
                  </a:cubicBezTo>
                  <a:cubicBezTo>
                    <a:pt x="0" y="66"/>
                    <a:pt x="20" y="33"/>
                    <a:pt x="51" y="14"/>
                  </a:cubicBezTo>
                  <a:cubicBezTo>
                    <a:pt x="76" y="0"/>
                    <a:pt x="76" y="0"/>
                    <a:pt x="76" y="0"/>
                  </a:cubicBezTo>
                  <a:cubicBezTo>
                    <a:pt x="76" y="408"/>
                    <a:pt x="76" y="408"/>
                    <a:pt x="76" y="408"/>
                  </a:cubicBezTo>
                  <a:lnTo>
                    <a:pt x="0" y="452"/>
                  </a:lnTo>
                  <a:close/>
                </a:path>
              </a:pathLst>
            </a:custGeom>
            <a:solidFill>
              <a:srgbClr val="7FDD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0" name="íšḷïdé">
              <a:extLst>
                <a:ext uri="{FF2B5EF4-FFF2-40B4-BE49-F238E27FC236}">
                  <a16:creationId xmlns:a16="http://schemas.microsoft.com/office/drawing/2014/main" id="{A9C964C6-DF57-4896-A66D-59E7FFAEBD52}"/>
                </a:ext>
              </a:extLst>
            </p:cNvPr>
            <p:cNvSpPr/>
            <p:nvPr/>
          </p:nvSpPr>
          <p:spPr bwMode="auto">
            <a:xfrm>
              <a:off x="5927726" y="3346450"/>
              <a:ext cx="415925" cy="622300"/>
            </a:xfrm>
            <a:custGeom>
              <a:avLst/>
              <a:gdLst>
                <a:gd name="T0" fmla="*/ 0 w 262"/>
                <a:gd name="T1" fmla="*/ 392 h 392"/>
                <a:gd name="T2" fmla="*/ 0 w 262"/>
                <a:gd name="T3" fmla="*/ 152 h 392"/>
                <a:gd name="T4" fmla="*/ 262 w 262"/>
                <a:gd name="T5" fmla="*/ 0 h 392"/>
                <a:gd name="T6" fmla="*/ 262 w 262"/>
                <a:gd name="T7" fmla="*/ 243 h 392"/>
                <a:gd name="T8" fmla="*/ 0 w 262"/>
                <a:gd name="T9" fmla="*/ 392 h 392"/>
              </a:gdLst>
              <a:ahLst/>
              <a:cxnLst>
                <a:cxn ang="0">
                  <a:pos x="T0" y="T1"/>
                </a:cxn>
                <a:cxn ang="0">
                  <a:pos x="T2" y="T3"/>
                </a:cxn>
                <a:cxn ang="0">
                  <a:pos x="T4" y="T5"/>
                </a:cxn>
                <a:cxn ang="0">
                  <a:pos x="T6" y="T7"/>
                </a:cxn>
                <a:cxn ang="0">
                  <a:pos x="T8" y="T9"/>
                </a:cxn>
              </a:cxnLst>
              <a:rect l="0" t="0" r="r" b="b"/>
              <a:pathLst>
                <a:path w="262" h="392">
                  <a:moveTo>
                    <a:pt x="0" y="392"/>
                  </a:moveTo>
                  <a:lnTo>
                    <a:pt x="0" y="152"/>
                  </a:lnTo>
                  <a:lnTo>
                    <a:pt x="262" y="0"/>
                  </a:lnTo>
                  <a:lnTo>
                    <a:pt x="262" y="243"/>
                  </a:lnTo>
                  <a:lnTo>
                    <a:pt x="0" y="392"/>
                  </a:lnTo>
                  <a:close/>
                </a:path>
              </a:pathLst>
            </a:custGeom>
            <a:solidFill>
              <a:srgbClr val="888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1" name="íśļíḍe">
              <a:extLst>
                <a:ext uri="{FF2B5EF4-FFF2-40B4-BE49-F238E27FC236}">
                  <a16:creationId xmlns:a16="http://schemas.microsoft.com/office/drawing/2014/main" id="{4F57AE49-D36F-497C-B85E-71EFFCF06D70}"/>
                </a:ext>
              </a:extLst>
            </p:cNvPr>
            <p:cNvSpPr/>
            <p:nvPr/>
          </p:nvSpPr>
          <p:spPr bwMode="auto">
            <a:xfrm>
              <a:off x="5594351" y="3392488"/>
              <a:ext cx="333375" cy="576263"/>
            </a:xfrm>
            <a:custGeom>
              <a:avLst/>
              <a:gdLst>
                <a:gd name="T0" fmla="*/ 210 w 210"/>
                <a:gd name="T1" fmla="*/ 123 h 363"/>
                <a:gd name="T2" fmla="*/ 0 w 210"/>
                <a:gd name="T3" fmla="*/ 0 h 363"/>
                <a:gd name="T4" fmla="*/ 0 w 210"/>
                <a:gd name="T5" fmla="*/ 243 h 363"/>
                <a:gd name="T6" fmla="*/ 210 w 210"/>
                <a:gd name="T7" fmla="*/ 363 h 363"/>
                <a:gd name="T8" fmla="*/ 210 w 210"/>
                <a:gd name="T9" fmla="*/ 123 h 363"/>
              </a:gdLst>
              <a:ahLst/>
              <a:cxnLst>
                <a:cxn ang="0">
                  <a:pos x="T0" y="T1"/>
                </a:cxn>
                <a:cxn ang="0">
                  <a:pos x="T2" y="T3"/>
                </a:cxn>
                <a:cxn ang="0">
                  <a:pos x="T4" y="T5"/>
                </a:cxn>
                <a:cxn ang="0">
                  <a:pos x="T6" y="T7"/>
                </a:cxn>
                <a:cxn ang="0">
                  <a:pos x="T8" y="T9"/>
                </a:cxn>
              </a:cxnLst>
              <a:rect l="0" t="0" r="r" b="b"/>
              <a:pathLst>
                <a:path w="210" h="363">
                  <a:moveTo>
                    <a:pt x="210" y="123"/>
                  </a:moveTo>
                  <a:lnTo>
                    <a:pt x="0" y="0"/>
                  </a:lnTo>
                  <a:lnTo>
                    <a:pt x="0" y="243"/>
                  </a:lnTo>
                  <a:lnTo>
                    <a:pt x="210" y="363"/>
                  </a:lnTo>
                  <a:lnTo>
                    <a:pt x="210" y="123"/>
                  </a:lnTo>
                  <a:close/>
                </a:path>
              </a:pathLst>
            </a:custGeom>
            <a:solidFill>
              <a:srgbClr val="6F6F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2" name="i$1iďé">
              <a:extLst>
                <a:ext uri="{FF2B5EF4-FFF2-40B4-BE49-F238E27FC236}">
                  <a16:creationId xmlns:a16="http://schemas.microsoft.com/office/drawing/2014/main" id="{E3375365-9398-46BD-81F0-4460A332E1A4}"/>
                </a:ext>
              </a:extLst>
            </p:cNvPr>
            <p:cNvSpPr/>
            <p:nvPr/>
          </p:nvSpPr>
          <p:spPr bwMode="auto">
            <a:xfrm>
              <a:off x="5594351" y="3155950"/>
              <a:ext cx="749300" cy="431800"/>
            </a:xfrm>
            <a:custGeom>
              <a:avLst/>
              <a:gdLst>
                <a:gd name="T0" fmla="*/ 0 w 472"/>
                <a:gd name="T1" fmla="*/ 149 h 272"/>
                <a:gd name="T2" fmla="*/ 262 w 472"/>
                <a:gd name="T3" fmla="*/ 0 h 272"/>
                <a:gd name="T4" fmla="*/ 472 w 472"/>
                <a:gd name="T5" fmla="*/ 120 h 272"/>
                <a:gd name="T6" fmla="*/ 210 w 472"/>
                <a:gd name="T7" fmla="*/ 272 h 272"/>
                <a:gd name="T8" fmla="*/ 0 w 472"/>
                <a:gd name="T9" fmla="*/ 149 h 272"/>
              </a:gdLst>
              <a:ahLst/>
              <a:cxnLst>
                <a:cxn ang="0">
                  <a:pos x="T0" y="T1"/>
                </a:cxn>
                <a:cxn ang="0">
                  <a:pos x="T2" y="T3"/>
                </a:cxn>
                <a:cxn ang="0">
                  <a:pos x="T4" y="T5"/>
                </a:cxn>
                <a:cxn ang="0">
                  <a:pos x="T6" y="T7"/>
                </a:cxn>
                <a:cxn ang="0">
                  <a:pos x="T8" y="T9"/>
                </a:cxn>
              </a:cxnLst>
              <a:rect l="0" t="0" r="r" b="b"/>
              <a:pathLst>
                <a:path w="472" h="272">
                  <a:moveTo>
                    <a:pt x="0" y="149"/>
                  </a:moveTo>
                  <a:lnTo>
                    <a:pt x="262" y="0"/>
                  </a:lnTo>
                  <a:lnTo>
                    <a:pt x="472" y="120"/>
                  </a:lnTo>
                  <a:lnTo>
                    <a:pt x="210" y="272"/>
                  </a:lnTo>
                  <a:lnTo>
                    <a:pt x="0" y="149"/>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3" name="iSļíḓe">
              <a:extLst>
                <a:ext uri="{FF2B5EF4-FFF2-40B4-BE49-F238E27FC236}">
                  <a16:creationId xmlns:a16="http://schemas.microsoft.com/office/drawing/2014/main" id="{4E7E10A4-5A54-4D18-82EF-DC350E241DCA}"/>
                </a:ext>
              </a:extLst>
            </p:cNvPr>
            <p:cNvSpPr/>
            <p:nvPr/>
          </p:nvSpPr>
          <p:spPr bwMode="auto">
            <a:xfrm>
              <a:off x="5927726" y="3346450"/>
              <a:ext cx="452438" cy="312738"/>
            </a:xfrm>
            <a:custGeom>
              <a:avLst/>
              <a:gdLst>
                <a:gd name="T0" fmla="*/ 0 w 285"/>
                <a:gd name="T1" fmla="*/ 152 h 197"/>
                <a:gd name="T2" fmla="*/ 23 w 285"/>
                <a:gd name="T3" fmla="*/ 197 h 197"/>
                <a:gd name="T4" fmla="*/ 285 w 285"/>
                <a:gd name="T5" fmla="*/ 48 h 197"/>
                <a:gd name="T6" fmla="*/ 262 w 285"/>
                <a:gd name="T7" fmla="*/ 0 h 197"/>
                <a:gd name="T8" fmla="*/ 0 w 285"/>
                <a:gd name="T9" fmla="*/ 152 h 197"/>
              </a:gdLst>
              <a:ahLst/>
              <a:cxnLst>
                <a:cxn ang="0">
                  <a:pos x="T0" y="T1"/>
                </a:cxn>
                <a:cxn ang="0">
                  <a:pos x="T2" y="T3"/>
                </a:cxn>
                <a:cxn ang="0">
                  <a:pos x="T4" y="T5"/>
                </a:cxn>
                <a:cxn ang="0">
                  <a:pos x="T6" y="T7"/>
                </a:cxn>
                <a:cxn ang="0">
                  <a:pos x="T8" y="T9"/>
                </a:cxn>
              </a:cxnLst>
              <a:rect l="0" t="0" r="r" b="b"/>
              <a:pathLst>
                <a:path w="285" h="197">
                  <a:moveTo>
                    <a:pt x="0" y="152"/>
                  </a:moveTo>
                  <a:lnTo>
                    <a:pt x="23" y="197"/>
                  </a:lnTo>
                  <a:lnTo>
                    <a:pt x="285" y="48"/>
                  </a:lnTo>
                  <a:lnTo>
                    <a:pt x="262" y="0"/>
                  </a:lnTo>
                  <a:lnTo>
                    <a:pt x="0" y="152"/>
                  </a:lnTo>
                  <a:close/>
                </a:path>
              </a:pathLst>
            </a:custGeom>
            <a:solidFill>
              <a:srgbClr val="9191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4" name="íṣḻîḋe">
              <a:extLst>
                <a:ext uri="{FF2B5EF4-FFF2-40B4-BE49-F238E27FC236}">
                  <a16:creationId xmlns:a16="http://schemas.microsoft.com/office/drawing/2014/main" id="{73400B3A-F027-4B64-BC3F-0A7D7C22755A}"/>
                </a:ext>
              </a:extLst>
            </p:cNvPr>
            <p:cNvSpPr/>
            <p:nvPr/>
          </p:nvSpPr>
          <p:spPr bwMode="auto">
            <a:xfrm>
              <a:off x="5964238" y="3422650"/>
              <a:ext cx="415925" cy="269875"/>
            </a:xfrm>
            <a:custGeom>
              <a:avLst/>
              <a:gdLst>
                <a:gd name="T0" fmla="*/ 0 w 262"/>
                <a:gd name="T1" fmla="*/ 149 h 170"/>
                <a:gd name="T2" fmla="*/ 0 w 262"/>
                <a:gd name="T3" fmla="*/ 170 h 170"/>
                <a:gd name="T4" fmla="*/ 262 w 262"/>
                <a:gd name="T5" fmla="*/ 18 h 170"/>
                <a:gd name="T6" fmla="*/ 262 w 262"/>
                <a:gd name="T7" fmla="*/ 0 h 170"/>
                <a:gd name="T8" fmla="*/ 0 w 262"/>
                <a:gd name="T9" fmla="*/ 149 h 170"/>
              </a:gdLst>
              <a:ahLst/>
              <a:cxnLst>
                <a:cxn ang="0">
                  <a:pos x="T0" y="T1"/>
                </a:cxn>
                <a:cxn ang="0">
                  <a:pos x="T2" y="T3"/>
                </a:cxn>
                <a:cxn ang="0">
                  <a:pos x="T4" y="T5"/>
                </a:cxn>
                <a:cxn ang="0">
                  <a:pos x="T6" y="T7"/>
                </a:cxn>
                <a:cxn ang="0">
                  <a:pos x="T8" y="T9"/>
                </a:cxn>
              </a:cxnLst>
              <a:rect l="0" t="0" r="r" b="b"/>
              <a:pathLst>
                <a:path w="262" h="170">
                  <a:moveTo>
                    <a:pt x="0" y="149"/>
                  </a:moveTo>
                  <a:lnTo>
                    <a:pt x="0" y="170"/>
                  </a:lnTo>
                  <a:lnTo>
                    <a:pt x="262" y="18"/>
                  </a:lnTo>
                  <a:lnTo>
                    <a:pt x="262" y="0"/>
                  </a:lnTo>
                  <a:lnTo>
                    <a:pt x="0" y="149"/>
                  </a:lnTo>
                  <a:close/>
                </a:path>
              </a:pathLst>
            </a:custGeom>
            <a:solidFill>
              <a:srgbClr val="8D8D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5" name="íşľiḑe">
              <a:extLst>
                <a:ext uri="{FF2B5EF4-FFF2-40B4-BE49-F238E27FC236}">
                  <a16:creationId xmlns:a16="http://schemas.microsoft.com/office/drawing/2014/main" id="{F64D963D-7C75-495B-826D-6D9207AE0DB7}"/>
                </a:ext>
              </a:extLst>
            </p:cNvPr>
            <p:cNvSpPr/>
            <p:nvPr/>
          </p:nvSpPr>
          <p:spPr bwMode="auto">
            <a:xfrm>
              <a:off x="5954713" y="3306763"/>
              <a:ext cx="236538" cy="198438"/>
            </a:xfrm>
            <a:custGeom>
              <a:avLst/>
              <a:gdLst>
                <a:gd name="T0" fmla="*/ 0 w 149"/>
                <a:gd name="T1" fmla="*/ 125 h 125"/>
                <a:gd name="T2" fmla="*/ 0 w 149"/>
                <a:gd name="T3" fmla="*/ 87 h 125"/>
                <a:gd name="T4" fmla="*/ 149 w 149"/>
                <a:gd name="T5" fmla="*/ 0 h 125"/>
                <a:gd name="T6" fmla="*/ 149 w 149"/>
                <a:gd name="T7" fmla="*/ 40 h 125"/>
                <a:gd name="T8" fmla="*/ 0 w 149"/>
                <a:gd name="T9" fmla="*/ 125 h 125"/>
              </a:gdLst>
              <a:ahLst/>
              <a:cxnLst>
                <a:cxn ang="0">
                  <a:pos x="T0" y="T1"/>
                </a:cxn>
                <a:cxn ang="0">
                  <a:pos x="T2" y="T3"/>
                </a:cxn>
                <a:cxn ang="0">
                  <a:pos x="T4" y="T5"/>
                </a:cxn>
                <a:cxn ang="0">
                  <a:pos x="T6" y="T7"/>
                </a:cxn>
                <a:cxn ang="0">
                  <a:pos x="T8" y="T9"/>
                </a:cxn>
              </a:cxnLst>
              <a:rect l="0" t="0" r="r" b="b"/>
              <a:pathLst>
                <a:path w="149" h="125">
                  <a:moveTo>
                    <a:pt x="0" y="125"/>
                  </a:moveTo>
                  <a:lnTo>
                    <a:pt x="0" y="87"/>
                  </a:lnTo>
                  <a:lnTo>
                    <a:pt x="149" y="0"/>
                  </a:lnTo>
                  <a:lnTo>
                    <a:pt x="149" y="40"/>
                  </a:lnTo>
                  <a:lnTo>
                    <a:pt x="0" y="125"/>
                  </a:lnTo>
                  <a:close/>
                </a:path>
              </a:pathLst>
            </a:custGeom>
            <a:solidFill>
              <a:srgbClr val="888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6" name="ïṥlîḍe">
              <a:extLst>
                <a:ext uri="{FF2B5EF4-FFF2-40B4-BE49-F238E27FC236}">
                  <a16:creationId xmlns:a16="http://schemas.microsoft.com/office/drawing/2014/main" id="{5F67AF58-E82C-4186-B8D2-7A9DE156C65B}"/>
                </a:ext>
              </a:extLst>
            </p:cNvPr>
            <p:cNvSpPr/>
            <p:nvPr/>
          </p:nvSpPr>
          <p:spPr bwMode="auto">
            <a:xfrm>
              <a:off x="5762626" y="3333750"/>
              <a:ext cx="192088" cy="171450"/>
            </a:xfrm>
            <a:custGeom>
              <a:avLst/>
              <a:gdLst>
                <a:gd name="T0" fmla="*/ 121 w 121"/>
                <a:gd name="T1" fmla="*/ 70 h 108"/>
                <a:gd name="T2" fmla="*/ 0 w 121"/>
                <a:gd name="T3" fmla="*/ 0 h 108"/>
                <a:gd name="T4" fmla="*/ 0 w 121"/>
                <a:gd name="T5" fmla="*/ 39 h 108"/>
                <a:gd name="T6" fmla="*/ 121 w 121"/>
                <a:gd name="T7" fmla="*/ 108 h 108"/>
                <a:gd name="T8" fmla="*/ 121 w 121"/>
                <a:gd name="T9" fmla="*/ 70 h 108"/>
              </a:gdLst>
              <a:ahLst/>
              <a:cxnLst>
                <a:cxn ang="0">
                  <a:pos x="T0" y="T1"/>
                </a:cxn>
                <a:cxn ang="0">
                  <a:pos x="T2" y="T3"/>
                </a:cxn>
                <a:cxn ang="0">
                  <a:pos x="T4" y="T5"/>
                </a:cxn>
                <a:cxn ang="0">
                  <a:pos x="T6" y="T7"/>
                </a:cxn>
                <a:cxn ang="0">
                  <a:pos x="T8" y="T9"/>
                </a:cxn>
              </a:cxnLst>
              <a:rect l="0" t="0" r="r" b="b"/>
              <a:pathLst>
                <a:path w="121" h="108">
                  <a:moveTo>
                    <a:pt x="121" y="70"/>
                  </a:moveTo>
                  <a:lnTo>
                    <a:pt x="0" y="0"/>
                  </a:lnTo>
                  <a:lnTo>
                    <a:pt x="0" y="39"/>
                  </a:lnTo>
                  <a:lnTo>
                    <a:pt x="121" y="108"/>
                  </a:lnTo>
                  <a:lnTo>
                    <a:pt x="121" y="70"/>
                  </a:lnTo>
                  <a:close/>
                </a:path>
              </a:pathLst>
            </a:custGeom>
            <a:solidFill>
              <a:srgbClr val="6F6F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7" name="ïṩ1îḍê">
              <a:extLst>
                <a:ext uri="{FF2B5EF4-FFF2-40B4-BE49-F238E27FC236}">
                  <a16:creationId xmlns:a16="http://schemas.microsoft.com/office/drawing/2014/main" id="{A257DCC8-C750-4EB2-A6B6-18F419FB0D13}"/>
                </a:ext>
              </a:extLst>
            </p:cNvPr>
            <p:cNvSpPr/>
            <p:nvPr/>
          </p:nvSpPr>
          <p:spPr bwMode="auto">
            <a:xfrm>
              <a:off x="5762626" y="3195638"/>
              <a:ext cx="428625" cy="249238"/>
            </a:xfrm>
            <a:custGeom>
              <a:avLst/>
              <a:gdLst>
                <a:gd name="T0" fmla="*/ 0 w 270"/>
                <a:gd name="T1" fmla="*/ 87 h 157"/>
                <a:gd name="T2" fmla="*/ 150 w 270"/>
                <a:gd name="T3" fmla="*/ 0 h 157"/>
                <a:gd name="T4" fmla="*/ 270 w 270"/>
                <a:gd name="T5" fmla="*/ 70 h 157"/>
                <a:gd name="T6" fmla="*/ 121 w 270"/>
                <a:gd name="T7" fmla="*/ 157 h 157"/>
                <a:gd name="T8" fmla="*/ 0 w 270"/>
                <a:gd name="T9" fmla="*/ 87 h 157"/>
              </a:gdLst>
              <a:ahLst/>
              <a:cxnLst>
                <a:cxn ang="0">
                  <a:pos x="T0" y="T1"/>
                </a:cxn>
                <a:cxn ang="0">
                  <a:pos x="T2" y="T3"/>
                </a:cxn>
                <a:cxn ang="0">
                  <a:pos x="T4" y="T5"/>
                </a:cxn>
                <a:cxn ang="0">
                  <a:pos x="T6" y="T7"/>
                </a:cxn>
                <a:cxn ang="0">
                  <a:pos x="T8" y="T9"/>
                </a:cxn>
              </a:cxnLst>
              <a:rect l="0" t="0" r="r" b="b"/>
              <a:pathLst>
                <a:path w="270" h="157">
                  <a:moveTo>
                    <a:pt x="0" y="87"/>
                  </a:moveTo>
                  <a:lnTo>
                    <a:pt x="150" y="0"/>
                  </a:lnTo>
                  <a:lnTo>
                    <a:pt x="270" y="70"/>
                  </a:lnTo>
                  <a:lnTo>
                    <a:pt x="121" y="157"/>
                  </a:lnTo>
                  <a:lnTo>
                    <a:pt x="0" y="87"/>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8" name="iṩ1iḓe">
              <a:extLst>
                <a:ext uri="{FF2B5EF4-FFF2-40B4-BE49-F238E27FC236}">
                  <a16:creationId xmlns:a16="http://schemas.microsoft.com/office/drawing/2014/main" id="{555CC426-7737-4B7A-9BC0-09BFA07A9C8E}"/>
                </a:ext>
              </a:extLst>
            </p:cNvPr>
            <p:cNvSpPr/>
            <p:nvPr/>
          </p:nvSpPr>
          <p:spPr bwMode="auto">
            <a:xfrm>
              <a:off x="5343526" y="2960688"/>
              <a:ext cx="250825" cy="1203325"/>
            </a:xfrm>
            <a:custGeom>
              <a:avLst/>
              <a:gdLst>
                <a:gd name="T0" fmla="*/ 0 w 158"/>
                <a:gd name="T1" fmla="*/ 666 h 758"/>
                <a:gd name="T2" fmla="*/ 0 w 158"/>
                <a:gd name="T3" fmla="*/ 0 h 758"/>
                <a:gd name="T4" fmla="*/ 158 w 158"/>
                <a:gd name="T5" fmla="*/ 92 h 758"/>
                <a:gd name="T6" fmla="*/ 158 w 158"/>
                <a:gd name="T7" fmla="*/ 758 h 758"/>
                <a:gd name="T8" fmla="*/ 0 w 158"/>
                <a:gd name="T9" fmla="*/ 666 h 758"/>
              </a:gdLst>
              <a:ahLst/>
              <a:cxnLst>
                <a:cxn ang="0">
                  <a:pos x="T0" y="T1"/>
                </a:cxn>
                <a:cxn ang="0">
                  <a:pos x="T2" y="T3"/>
                </a:cxn>
                <a:cxn ang="0">
                  <a:pos x="T4" y="T5"/>
                </a:cxn>
                <a:cxn ang="0">
                  <a:pos x="T6" y="T7"/>
                </a:cxn>
                <a:cxn ang="0">
                  <a:pos x="T8" y="T9"/>
                </a:cxn>
              </a:cxnLst>
              <a:rect l="0" t="0" r="r" b="b"/>
              <a:pathLst>
                <a:path w="158" h="758">
                  <a:moveTo>
                    <a:pt x="0" y="666"/>
                  </a:moveTo>
                  <a:lnTo>
                    <a:pt x="0" y="0"/>
                  </a:lnTo>
                  <a:lnTo>
                    <a:pt x="158" y="92"/>
                  </a:lnTo>
                  <a:lnTo>
                    <a:pt x="158" y="758"/>
                  </a:lnTo>
                  <a:lnTo>
                    <a:pt x="0" y="666"/>
                  </a:lnTo>
                  <a:close/>
                </a:path>
              </a:pathLst>
            </a:custGeom>
            <a:solidFill>
              <a:srgbClr val="AACF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9" name="îS1îḑè">
              <a:extLst>
                <a:ext uri="{FF2B5EF4-FFF2-40B4-BE49-F238E27FC236}">
                  <a16:creationId xmlns:a16="http://schemas.microsoft.com/office/drawing/2014/main" id="{51B962D9-9CA8-444D-981D-895580278DF9}"/>
                </a:ext>
              </a:extLst>
            </p:cNvPr>
            <p:cNvSpPr/>
            <p:nvPr/>
          </p:nvSpPr>
          <p:spPr bwMode="auto">
            <a:xfrm>
              <a:off x="5343526" y="2819400"/>
              <a:ext cx="498475" cy="287338"/>
            </a:xfrm>
            <a:custGeom>
              <a:avLst/>
              <a:gdLst>
                <a:gd name="T0" fmla="*/ 0 w 314"/>
                <a:gd name="T1" fmla="*/ 89 h 181"/>
                <a:gd name="T2" fmla="*/ 158 w 314"/>
                <a:gd name="T3" fmla="*/ 0 h 181"/>
                <a:gd name="T4" fmla="*/ 314 w 314"/>
                <a:gd name="T5" fmla="*/ 89 h 181"/>
                <a:gd name="T6" fmla="*/ 158 w 314"/>
                <a:gd name="T7" fmla="*/ 181 h 181"/>
                <a:gd name="T8" fmla="*/ 0 w 314"/>
                <a:gd name="T9" fmla="*/ 89 h 181"/>
              </a:gdLst>
              <a:ahLst/>
              <a:cxnLst>
                <a:cxn ang="0">
                  <a:pos x="T0" y="T1"/>
                </a:cxn>
                <a:cxn ang="0">
                  <a:pos x="T2" y="T3"/>
                </a:cxn>
                <a:cxn ang="0">
                  <a:pos x="T4" y="T5"/>
                </a:cxn>
                <a:cxn ang="0">
                  <a:pos x="T6" y="T7"/>
                </a:cxn>
                <a:cxn ang="0">
                  <a:pos x="T8" y="T9"/>
                </a:cxn>
              </a:cxnLst>
              <a:rect l="0" t="0" r="r" b="b"/>
              <a:pathLst>
                <a:path w="314" h="181">
                  <a:moveTo>
                    <a:pt x="0" y="89"/>
                  </a:moveTo>
                  <a:lnTo>
                    <a:pt x="158" y="0"/>
                  </a:lnTo>
                  <a:lnTo>
                    <a:pt x="314" y="89"/>
                  </a:lnTo>
                  <a:lnTo>
                    <a:pt x="158" y="181"/>
                  </a:lnTo>
                  <a:lnTo>
                    <a:pt x="0" y="89"/>
                  </a:lnTo>
                  <a:close/>
                </a:path>
              </a:pathLst>
            </a:custGeom>
            <a:solidFill>
              <a:srgbClr val="C0E6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0" name="ïṣ1îdè">
              <a:extLst>
                <a:ext uri="{FF2B5EF4-FFF2-40B4-BE49-F238E27FC236}">
                  <a16:creationId xmlns:a16="http://schemas.microsoft.com/office/drawing/2014/main" id="{EB4A5DB7-EC8F-49DB-9B9D-58D62C39577E}"/>
                </a:ext>
              </a:extLst>
            </p:cNvPr>
            <p:cNvSpPr/>
            <p:nvPr/>
          </p:nvSpPr>
          <p:spPr bwMode="auto">
            <a:xfrm>
              <a:off x="5383213" y="2841625"/>
              <a:ext cx="419100" cy="241300"/>
            </a:xfrm>
            <a:custGeom>
              <a:avLst/>
              <a:gdLst>
                <a:gd name="T0" fmla="*/ 0 w 264"/>
                <a:gd name="T1" fmla="*/ 75 h 152"/>
                <a:gd name="T2" fmla="*/ 133 w 264"/>
                <a:gd name="T3" fmla="*/ 0 h 152"/>
                <a:gd name="T4" fmla="*/ 264 w 264"/>
                <a:gd name="T5" fmla="*/ 75 h 152"/>
                <a:gd name="T6" fmla="*/ 133 w 264"/>
                <a:gd name="T7" fmla="*/ 152 h 152"/>
                <a:gd name="T8" fmla="*/ 0 w 264"/>
                <a:gd name="T9" fmla="*/ 75 h 152"/>
              </a:gdLst>
              <a:ahLst/>
              <a:cxnLst>
                <a:cxn ang="0">
                  <a:pos x="T0" y="T1"/>
                </a:cxn>
                <a:cxn ang="0">
                  <a:pos x="T2" y="T3"/>
                </a:cxn>
                <a:cxn ang="0">
                  <a:pos x="T4" y="T5"/>
                </a:cxn>
                <a:cxn ang="0">
                  <a:pos x="T6" y="T7"/>
                </a:cxn>
                <a:cxn ang="0">
                  <a:pos x="T8" y="T9"/>
                </a:cxn>
              </a:cxnLst>
              <a:rect l="0" t="0" r="r" b="b"/>
              <a:pathLst>
                <a:path w="264" h="152">
                  <a:moveTo>
                    <a:pt x="0" y="75"/>
                  </a:moveTo>
                  <a:lnTo>
                    <a:pt x="133" y="0"/>
                  </a:lnTo>
                  <a:lnTo>
                    <a:pt x="264" y="75"/>
                  </a:lnTo>
                  <a:lnTo>
                    <a:pt x="133" y="152"/>
                  </a:lnTo>
                  <a:lnTo>
                    <a:pt x="0" y="75"/>
                  </a:lnTo>
                  <a:close/>
                </a:path>
              </a:pathLst>
            </a:custGeom>
            <a:solidFill>
              <a:srgbClr val="B4DE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1" name="îSḷïḋè">
              <a:extLst>
                <a:ext uri="{FF2B5EF4-FFF2-40B4-BE49-F238E27FC236}">
                  <a16:creationId xmlns:a16="http://schemas.microsoft.com/office/drawing/2014/main" id="{C0CA93AC-E7E4-4473-ADB3-ABF748BF9339}"/>
                </a:ext>
              </a:extLst>
            </p:cNvPr>
            <p:cNvSpPr/>
            <p:nvPr/>
          </p:nvSpPr>
          <p:spPr bwMode="auto">
            <a:xfrm>
              <a:off x="5383213" y="2841625"/>
              <a:ext cx="419100" cy="131763"/>
            </a:xfrm>
            <a:custGeom>
              <a:avLst/>
              <a:gdLst>
                <a:gd name="T0" fmla="*/ 133 w 264"/>
                <a:gd name="T1" fmla="*/ 15 h 83"/>
                <a:gd name="T2" fmla="*/ 249 w 264"/>
                <a:gd name="T3" fmla="*/ 83 h 83"/>
                <a:gd name="T4" fmla="*/ 264 w 264"/>
                <a:gd name="T5" fmla="*/ 75 h 83"/>
                <a:gd name="T6" fmla="*/ 133 w 264"/>
                <a:gd name="T7" fmla="*/ 0 h 83"/>
                <a:gd name="T8" fmla="*/ 0 w 264"/>
                <a:gd name="T9" fmla="*/ 75 h 83"/>
                <a:gd name="T10" fmla="*/ 14 w 264"/>
                <a:gd name="T11" fmla="*/ 83 h 83"/>
                <a:gd name="T12" fmla="*/ 133 w 264"/>
                <a:gd name="T13" fmla="*/ 15 h 83"/>
              </a:gdLst>
              <a:ahLst/>
              <a:cxnLst>
                <a:cxn ang="0">
                  <a:pos x="T0" y="T1"/>
                </a:cxn>
                <a:cxn ang="0">
                  <a:pos x="T2" y="T3"/>
                </a:cxn>
                <a:cxn ang="0">
                  <a:pos x="T4" y="T5"/>
                </a:cxn>
                <a:cxn ang="0">
                  <a:pos x="T6" y="T7"/>
                </a:cxn>
                <a:cxn ang="0">
                  <a:pos x="T8" y="T9"/>
                </a:cxn>
                <a:cxn ang="0">
                  <a:pos x="T10" y="T11"/>
                </a:cxn>
                <a:cxn ang="0">
                  <a:pos x="T12" y="T13"/>
                </a:cxn>
              </a:cxnLst>
              <a:rect l="0" t="0" r="r" b="b"/>
              <a:pathLst>
                <a:path w="264" h="83">
                  <a:moveTo>
                    <a:pt x="133" y="15"/>
                  </a:moveTo>
                  <a:lnTo>
                    <a:pt x="249" y="83"/>
                  </a:lnTo>
                  <a:lnTo>
                    <a:pt x="264" y="75"/>
                  </a:lnTo>
                  <a:lnTo>
                    <a:pt x="133" y="0"/>
                  </a:lnTo>
                  <a:lnTo>
                    <a:pt x="0" y="75"/>
                  </a:lnTo>
                  <a:lnTo>
                    <a:pt x="14" y="83"/>
                  </a:lnTo>
                  <a:lnTo>
                    <a:pt x="133" y="15"/>
                  </a:lnTo>
                  <a:close/>
                </a:path>
              </a:pathLst>
            </a:custGeom>
            <a:solidFill>
              <a:srgbClr val="91D2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2" name="íṣḷíḍè">
              <a:extLst>
                <a:ext uri="{FF2B5EF4-FFF2-40B4-BE49-F238E27FC236}">
                  <a16:creationId xmlns:a16="http://schemas.microsoft.com/office/drawing/2014/main" id="{9E2564C8-75EE-440C-B0A4-1A2C3E0847E2}"/>
                </a:ext>
              </a:extLst>
            </p:cNvPr>
            <p:cNvSpPr/>
            <p:nvPr/>
          </p:nvSpPr>
          <p:spPr bwMode="auto">
            <a:xfrm>
              <a:off x="5594351" y="2960688"/>
              <a:ext cx="247650" cy="1203325"/>
            </a:xfrm>
            <a:custGeom>
              <a:avLst/>
              <a:gdLst>
                <a:gd name="T0" fmla="*/ 156 w 156"/>
                <a:gd name="T1" fmla="*/ 0 h 758"/>
                <a:gd name="T2" fmla="*/ 156 w 156"/>
                <a:gd name="T3" fmla="*/ 666 h 758"/>
                <a:gd name="T4" fmla="*/ 0 w 156"/>
                <a:gd name="T5" fmla="*/ 758 h 758"/>
                <a:gd name="T6" fmla="*/ 0 w 156"/>
                <a:gd name="T7" fmla="*/ 92 h 758"/>
                <a:gd name="T8" fmla="*/ 156 w 156"/>
                <a:gd name="T9" fmla="*/ 0 h 758"/>
              </a:gdLst>
              <a:ahLst/>
              <a:cxnLst>
                <a:cxn ang="0">
                  <a:pos x="T0" y="T1"/>
                </a:cxn>
                <a:cxn ang="0">
                  <a:pos x="T2" y="T3"/>
                </a:cxn>
                <a:cxn ang="0">
                  <a:pos x="T4" y="T5"/>
                </a:cxn>
                <a:cxn ang="0">
                  <a:pos x="T6" y="T7"/>
                </a:cxn>
                <a:cxn ang="0">
                  <a:pos x="T8" y="T9"/>
                </a:cxn>
              </a:cxnLst>
              <a:rect l="0" t="0" r="r" b="b"/>
              <a:pathLst>
                <a:path w="156" h="758">
                  <a:moveTo>
                    <a:pt x="156" y="0"/>
                  </a:moveTo>
                  <a:lnTo>
                    <a:pt x="156" y="666"/>
                  </a:lnTo>
                  <a:lnTo>
                    <a:pt x="0" y="758"/>
                  </a:lnTo>
                  <a:lnTo>
                    <a:pt x="0" y="92"/>
                  </a:lnTo>
                  <a:lnTo>
                    <a:pt x="156" y="0"/>
                  </a:lnTo>
                  <a:close/>
                </a:path>
              </a:pathLst>
            </a:custGeom>
            <a:solidFill>
              <a:srgbClr val="B1D8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3" name="ïṣlïḍê">
              <a:extLst>
                <a:ext uri="{FF2B5EF4-FFF2-40B4-BE49-F238E27FC236}">
                  <a16:creationId xmlns:a16="http://schemas.microsoft.com/office/drawing/2014/main" id="{3786B383-A125-476A-A15E-608EEAE90FC2}"/>
                </a:ext>
              </a:extLst>
            </p:cNvPr>
            <p:cNvSpPr/>
            <p:nvPr/>
          </p:nvSpPr>
          <p:spPr bwMode="auto">
            <a:xfrm>
              <a:off x="4224338" y="3614738"/>
              <a:ext cx="0" cy="423863"/>
            </a:xfrm>
            <a:custGeom>
              <a:avLst/>
              <a:gdLst>
                <a:gd name="T0" fmla="*/ 0 h 267"/>
                <a:gd name="T1" fmla="*/ 267 h 267"/>
                <a:gd name="T2" fmla="*/ 0 h 267"/>
                <a:gd name="T3" fmla="*/ 0 h 267"/>
              </a:gdLst>
              <a:ahLst/>
              <a:cxnLst>
                <a:cxn ang="0">
                  <a:pos x="0" y="T0"/>
                </a:cxn>
                <a:cxn ang="0">
                  <a:pos x="0" y="T1"/>
                </a:cxn>
                <a:cxn ang="0">
                  <a:pos x="0" y="T2"/>
                </a:cxn>
                <a:cxn ang="0">
                  <a:pos x="0" y="T3"/>
                </a:cxn>
              </a:cxnLst>
              <a:rect l="0" t="0" r="r" b="b"/>
              <a:pathLst>
                <a:path h="267">
                  <a:moveTo>
                    <a:pt x="0" y="0"/>
                  </a:moveTo>
                  <a:lnTo>
                    <a:pt x="0" y="267"/>
                  </a:lnTo>
                  <a:lnTo>
                    <a:pt x="0" y="0"/>
                  </a:lnTo>
                  <a:lnTo>
                    <a:pt x="0" y="0"/>
                  </a:lnTo>
                  <a:close/>
                </a:path>
              </a:pathLst>
            </a:custGeom>
            <a:solidFill>
              <a:srgbClr val="83A1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4" name="ïsliḍè">
              <a:extLst>
                <a:ext uri="{FF2B5EF4-FFF2-40B4-BE49-F238E27FC236}">
                  <a16:creationId xmlns:a16="http://schemas.microsoft.com/office/drawing/2014/main" id="{ABA77F86-B999-49DB-B145-DA5D8D6CF54F}"/>
                </a:ext>
              </a:extLst>
            </p:cNvPr>
            <p:cNvSpPr/>
            <p:nvPr/>
          </p:nvSpPr>
          <p:spPr bwMode="auto">
            <a:xfrm>
              <a:off x="4224338" y="3614738"/>
              <a:ext cx="0" cy="423863"/>
            </a:xfrm>
            <a:custGeom>
              <a:avLst/>
              <a:gdLst>
                <a:gd name="T0" fmla="*/ 0 h 267"/>
                <a:gd name="T1" fmla="*/ 267 h 267"/>
                <a:gd name="T2" fmla="*/ 0 h 267"/>
                <a:gd name="T3" fmla="*/ 0 h 267"/>
              </a:gdLst>
              <a:ahLst/>
              <a:cxnLst>
                <a:cxn ang="0">
                  <a:pos x="0" y="T0"/>
                </a:cxn>
                <a:cxn ang="0">
                  <a:pos x="0" y="T1"/>
                </a:cxn>
                <a:cxn ang="0">
                  <a:pos x="0" y="T2"/>
                </a:cxn>
                <a:cxn ang="0">
                  <a:pos x="0" y="T3"/>
                </a:cxn>
              </a:cxnLst>
              <a:rect l="0" t="0" r="r" b="b"/>
              <a:pathLst>
                <a:path h="267">
                  <a:moveTo>
                    <a:pt x="0" y="0"/>
                  </a:moveTo>
                  <a:lnTo>
                    <a:pt x="0" y="267"/>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15" name="文本框 514">
            <a:extLst>
              <a:ext uri="{FF2B5EF4-FFF2-40B4-BE49-F238E27FC236}">
                <a16:creationId xmlns:a16="http://schemas.microsoft.com/office/drawing/2014/main" id="{0D0B8E1A-3415-45E6-AF30-709FED1E043C}"/>
              </a:ext>
            </a:extLst>
          </p:cNvPr>
          <p:cNvSpPr txBox="1"/>
          <p:nvPr/>
        </p:nvSpPr>
        <p:spPr>
          <a:xfrm>
            <a:off x="-4203403" y="2690402"/>
            <a:ext cx="2768138" cy="461665"/>
          </a:xfrm>
          <a:prstGeom prst="rect">
            <a:avLst/>
          </a:prstGeom>
          <a:noFill/>
          <a:effectLst/>
        </p:spPr>
        <p:txBody>
          <a:bodyPr wrap="square">
            <a:spAutoFit/>
          </a:bodyPr>
          <a:lstStyle/>
          <a:p>
            <a:pPr algn="dist"/>
            <a:r>
              <a:rPr lang="zh-CN" altLang="en-US" sz="2400" dirty="0"/>
              <a:t>深度定制专业平台</a:t>
            </a:r>
          </a:p>
        </p:txBody>
      </p:sp>
      <p:sp>
        <p:nvSpPr>
          <p:cNvPr id="516" name="文本框 515">
            <a:extLst>
              <a:ext uri="{FF2B5EF4-FFF2-40B4-BE49-F238E27FC236}">
                <a16:creationId xmlns:a16="http://schemas.microsoft.com/office/drawing/2014/main" id="{08AE2E8E-C11B-4556-A48D-1097A6725191}"/>
              </a:ext>
            </a:extLst>
          </p:cNvPr>
          <p:cNvSpPr txBox="1"/>
          <p:nvPr/>
        </p:nvSpPr>
        <p:spPr>
          <a:xfrm>
            <a:off x="-4194316" y="4522572"/>
            <a:ext cx="2768138" cy="461665"/>
          </a:xfrm>
          <a:prstGeom prst="rect">
            <a:avLst/>
          </a:prstGeom>
          <a:noFill/>
          <a:effectLst/>
        </p:spPr>
        <p:txBody>
          <a:bodyPr wrap="square">
            <a:spAutoFit/>
          </a:bodyPr>
          <a:lstStyle/>
          <a:p>
            <a:pPr algn="dist"/>
            <a:r>
              <a:rPr lang="zh-CN" altLang="en-US" sz="2400" dirty="0"/>
              <a:t>安全可靠数据分析</a:t>
            </a:r>
          </a:p>
        </p:txBody>
      </p:sp>
      <p:grpSp>
        <p:nvGrpSpPr>
          <p:cNvPr id="517"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F0407E6-9CCF-4AFC-867A-E0DE3ABB2C4F}"/>
              </a:ext>
            </a:extLst>
          </p:cNvPr>
          <p:cNvGrpSpPr>
            <a:grpSpLocks noChangeAspect="1"/>
          </p:cNvGrpSpPr>
          <p:nvPr/>
        </p:nvGrpSpPr>
        <p:grpSpPr>
          <a:xfrm>
            <a:off x="15586836" y="2943101"/>
            <a:ext cx="1716522" cy="1919944"/>
            <a:chOff x="3476625" y="1031875"/>
            <a:chExt cx="4554538" cy="5094288"/>
          </a:xfrm>
        </p:grpSpPr>
        <p:sp>
          <p:nvSpPr>
            <p:cNvPr id="518" name="işlîḋé">
              <a:extLst>
                <a:ext uri="{FF2B5EF4-FFF2-40B4-BE49-F238E27FC236}">
                  <a16:creationId xmlns:a16="http://schemas.microsoft.com/office/drawing/2014/main" id="{242AC315-05F6-4BF0-BD9A-7FA050DCC946}"/>
                </a:ext>
              </a:extLst>
            </p:cNvPr>
            <p:cNvSpPr/>
            <p:nvPr/>
          </p:nvSpPr>
          <p:spPr bwMode="auto">
            <a:xfrm>
              <a:off x="3476625" y="1031875"/>
              <a:ext cx="3970338" cy="4933950"/>
            </a:xfrm>
            <a:custGeom>
              <a:avLst/>
              <a:gdLst>
                <a:gd name="T0" fmla="*/ 2501 w 2501"/>
                <a:gd name="T1" fmla="*/ 2942 h 3108"/>
                <a:gd name="T2" fmla="*/ 216 w 2501"/>
                <a:gd name="T3" fmla="*/ 3108 h 3108"/>
                <a:gd name="T4" fmla="*/ 0 w 2501"/>
                <a:gd name="T5" fmla="*/ 168 h 3108"/>
                <a:gd name="T6" fmla="*/ 2285 w 2501"/>
                <a:gd name="T7" fmla="*/ 0 h 3108"/>
                <a:gd name="T8" fmla="*/ 2501 w 2501"/>
                <a:gd name="T9" fmla="*/ 2942 h 3108"/>
              </a:gdLst>
              <a:ahLst/>
              <a:cxnLst>
                <a:cxn ang="0">
                  <a:pos x="T0" y="T1"/>
                </a:cxn>
                <a:cxn ang="0">
                  <a:pos x="T2" y="T3"/>
                </a:cxn>
                <a:cxn ang="0">
                  <a:pos x="T4" y="T5"/>
                </a:cxn>
                <a:cxn ang="0">
                  <a:pos x="T6" y="T7"/>
                </a:cxn>
                <a:cxn ang="0">
                  <a:pos x="T8" y="T9"/>
                </a:cxn>
              </a:cxnLst>
              <a:rect l="0" t="0" r="r" b="b"/>
              <a:pathLst>
                <a:path w="2501" h="3108">
                  <a:moveTo>
                    <a:pt x="2501" y="2942"/>
                  </a:moveTo>
                  <a:lnTo>
                    <a:pt x="216" y="3108"/>
                  </a:lnTo>
                  <a:lnTo>
                    <a:pt x="0" y="168"/>
                  </a:lnTo>
                  <a:lnTo>
                    <a:pt x="2285" y="0"/>
                  </a:lnTo>
                  <a:lnTo>
                    <a:pt x="2501" y="2942"/>
                  </a:lnTo>
                  <a:close/>
                </a:path>
              </a:pathLst>
            </a:custGeom>
            <a:solidFill>
              <a:srgbClr val="ECEF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9" name="íSḷiḓé">
              <a:extLst>
                <a:ext uri="{FF2B5EF4-FFF2-40B4-BE49-F238E27FC236}">
                  <a16:creationId xmlns:a16="http://schemas.microsoft.com/office/drawing/2014/main" id="{31BA4819-7004-4C83-9BA5-68396CBD8ACC}"/>
                </a:ext>
              </a:extLst>
            </p:cNvPr>
            <p:cNvSpPr/>
            <p:nvPr/>
          </p:nvSpPr>
          <p:spPr bwMode="auto">
            <a:xfrm>
              <a:off x="3476625" y="1031875"/>
              <a:ext cx="3970338" cy="4933950"/>
            </a:xfrm>
            <a:custGeom>
              <a:avLst/>
              <a:gdLst>
                <a:gd name="T0" fmla="*/ 2501 w 2501"/>
                <a:gd name="T1" fmla="*/ 2942 h 3108"/>
                <a:gd name="T2" fmla="*/ 216 w 2501"/>
                <a:gd name="T3" fmla="*/ 3108 h 3108"/>
                <a:gd name="T4" fmla="*/ 0 w 2501"/>
                <a:gd name="T5" fmla="*/ 168 h 3108"/>
                <a:gd name="T6" fmla="*/ 2285 w 2501"/>
                <a:gd name="T7" fmla="*/ 0 h 3108"/>
                <a:gd name="T8" fmla="*/ 2501 w 2501"/>
                <a:gd name="T9" fmla="*/ 2942 h 3108"/>
              </a:gdLst>
              <a:ahLst/>
              <a:cxnLst>
                <a:cxn ang="0">
                  <a:pos x="T0" y="T1"/>
                </a:cxn>
                <a:cxn ang="0">
                  <a:pos x="T2" y="T3"/>
                </a:cxn>
                <a:cxn ang="0">
                  <a:pos x="T4" y="T5"/>
                </a:cxn>
                <a:cxn ang="0">
                  <a:pos x="T6" y="T7"/>
                </a:cxn>
                <a:cxn ang="0">
                  <a:pos x="T8" y="T9"/>
                </a:cxn>
              </a:cxnLst>
              <a:rect l="0" t="0" r="r" b="b"/>
              <a:pathLst>
                <a:path w="2501" h="3108">
                  <a:moveTo>
                    <a:pt x="2501" y="2942"/>
                  </a:moveTo>
                  <a:lnTo>
                    <a:pt x="216" y="3108"/>
                  </a:lnTo>
                  <a:lnTo>
                    <a:pt x="0" y="168"/>
                  </a:lnTo>
                  <a:lnTo>
                    <a:pt x="2285" y="0"/>
                  </a:lnTo>
                  <a:lnTo>
                    <a:pt x="2501" y="29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0" name="íṩ1ïḋè">
              <a:extLst>
                <a:ext uri="{FF2B5EF4-FFF2-40B4-BE49-F238E27FC236}">
                  <a16:creationId xmlns:a16="http://schemas.microsoft.com/office/drawing/2014/main" id="{970CABBE-77AD-4BD0-A498-42929D72ABE0}"/>
                </a:ext>
              </a:extLst>
            </p:cNvPr>
            <p:cNvSpPr/>
            <p:nvPr/>
          </p:nvSpPr>
          <p:spPr bwMode="auto">
            <a:xfrm>
              <a:off x="4210050" y="1087438"/>
              <a:ext cx="3821113" cy="4821238"/>
            </a:xfrm>
            <a:custGeom>
              <a:avLst/>
              <a:gdLst>
                <a:gd name="T0" fmla="*/ 2291 w 2407"/>
                <a:gd name="T1" fmla="*/ 3037 h 3037"/>
                <a:gd name="T2" fmla="*/ 0 w 2407"/>
                <a:gd name="T3" fmla="*/ 2946 h 3037"/>
                <a:gd name="T4" fmla="*/ 118 w 2407"/>
                <a:gd name="T5" fmla="*/ 0 h 3037"/>
                <a:gd name="T6" fmla="*/ 2407 w 2407"/>
                <a:gd name="T7" fmla="*/ 92 h 3037"/>
                <a:gd name="T8" fmla="*/ 2291 w 2407"/>
                <a:gd name="T9" fmla="*/ 3037 h 3037"/>
              </a:gdLst>
              <a:ahLst/>
              <a:cxnLst>
                <a:cxn ang="0">
                  <a:pos x="T0" y="T1"/>
                </a:cxn>
                <a:cxn ang="0">
                  <a:pos x="T2" y="T3"/>
                </a:cxn>
                <a:cxn ang="0">
                  <a:pos x="T4" y="T5"/>
                </a:cxn>
                <a:cxn ang="0">
                  <a:pos x="T6" y="T7"/>
                </a:cxn>
                <a:cxn ang="0">
                  <a:pos x="T8" y="T9"/>
                </a:cxn>
              </a:cxnLst>
              <a:rect l="0" t="0" r="r" b="b"/>
              <a:pathLst>
                <a:path w="2407" h="3037">
                  <a:moveTo>
                    <a:pt x="2291" y="3037"/>
                  </a:moveTo>
                  <a:lnTo>
                    <a:pt x="0" y="2946"/>
                  </a:lnTo>
                  <a:lnTo>
                    <a:pt x="118" y="0"/>
                  </a:lnTo>
                  <a:lnTo>
                    <a:pt x="2407" y="92"/>
                  </a:lnTo>
                  <a:lnTo>
                    <a:pt x="2291" y="30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1" name="ïṡḻíde">
              <a:extLst>
                <a:ext uri="{FF2B5EF4-FFF2-40B4-BE49-F238E27FC236}">
                  <a16:creationId xmlns:a16="http://schemas.microsoft.com/office/drawing/2014/main" id="{085359AE-AEB5-410C-BEF9-7CB7984020AD}"/>
                </a:ext>
              </a:extLst>
            </p:cNvPr>
            <p:cNvSpPr/>
            <p:nvPr/>
          </p:nvSpPr>
          <p:spPr bwMode="auto">
            <a:xfrm>
              <a:off x="4210050" y="1087438"/>
              <a:ext cx="3821113" cy="4821238"/>
            </a:xfrm>
            <a:custGeom>
              <a:avLst/>
              <a:gdLst>
                <a:gd name="T0" fmla="*/ 2291 w 2407"/>
                <a:gd name="T1" fmla="*/ 3037 h 3037"/>
                <a:gd name="T2" fmla="*/ 0 w 2407"/>
                <a:gd name="T3" fmla="*/ 2946 h 3037"/>
                <a:gd name="T4" fmla="*/ 118 w 2407"/>
                <a:gd name="T5" fmla="*/ 0 h 3037"/>
                <a:gd name="T6" fmla="*/ 2407 w 2407"/>
                <a:gd name="T7" fmla="*/ 92 h 3037"/>
                <a:gd name="T8" fmla="*/ 2291 w 2407"/>
                <a:gd name="T9" fmla="*/ 3037 h 3037"/>
              </a:gdLst>
              <a:ahLst/>
              <a:cxnLst>
                <a:cxn ang="0">
                  <a:pos x="T0" y="T1"/>
                </a:cxn>
                <a:cxn ang="0">
                  <a:pos x="T2" y="T3"/>
                </a:cxn>
                <a:cxn ang="0">
                  <a:pos x="T4" y="T5"/>
                </a:cxn>
                <a:cxn ang="0">
                  <a:pos x="T6" y="T7"/>
                </a:cxn>
                <a:cxn ang="0">
                  <a:pos x="T8" y="T9"/>
                </a:cxn>
              </a:cxnLst>
              <a:rect l="0" t="0" r="r" b="b"/>
              <a:pathLst>
                <a:path w="2407" h="3037">
                  <a:moveTo>
                    <a:pt x="2291" y="3037"/>
                  </a:moveTo>
                  <a:lnTo>
                    <a:pt x="0" y="2946"/>
                  </a:lnTo>
                  <a:lnTo>
                    <a:pt x="118" y="0"/>
                  </a:lnTo>
                  <a:lnTo>
                    <a:pt x="2407" y="92"/>
                  </a:lnTo>
                  <a:lnTo>
                    <a:pt x="2291" y="30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2" name="ïšľíḋè">
              <a:extLst>
                <a:ext uri="{FF2B5EF4-FFF2-40B4-BE49-F238E27FC236}">
                  <a16:creationId xmlns:a16="http://schemas.microsoft.com/office/drawing/2014/main" id="{B3AE5DED-221A-455E-A42E-E996BF5E8B69}"/>
                </a:ext>
              </a:extLst>
            </p:cNvPr>
            <p:cNvSpPr/>
            <p:nvPr/>
          </p:nvSpPr>
          <p:spPr bwMode="auto">
            <a:xfrm>
              <a:off x="5113338" y="2478088"/>
              <a:ext cx="561975" cy="679450"/>
            </a:xfrm>
            <a:custGeom>
              <a:avLst/>
              <a:gdLst>
                <a:gd name="T0" fmla="*/ 354 w 354"/>
                <a:gd name="T1" fmla="*/ 13 h 428"/>
                <a:gd name="T2" fmla="*/ 17 w 354"/>
                <a:gd name="T3" fmla="*/ 0 h 428"/>
                <a:gd name="T4" fmla="*/ 0 w 354"/>
                <a:gd name="T5" fmla="*/ 416 h 428"/>
                <a:gd name="T6" fmla="*/ 337 w 354"/>
                <a:gd name="T7" fmla="*/ 428 h 428"/>
                <a:gd name="T8" fmla="*/ 354 w 354"/>
                <a:gd name="T9" fmla="*/ 13 h 428"/>
              </a:gdLst>
              <a:ahLst/>
              <a:cxnLst>
                <a:cxn ang="0">
                  <a:pos x="T0" y="T1"/>
                </a:cxn>
                <a:cxn ang="0">
                  <a:pos x="T2" y="T3"/>
                </a:cxn>
                <a:cxn ang="0">
                  <a:pos x="T4" y="T5"/>
                </a:cxn>
                <a:cxn ang="0">
                  <a:pos x="T6" y="T7"/>
                </a:cxn>
                <a:cxn ang="0">
                  <a:pos x="T8" y="T9"/>
                </a:cxn>
              </a:cxnLst>
              <a:rect l="0" t="0" r="r" b="b"/>
              <a:pathLst>
                <a:path w="354" h="428">
                  <a:moveTo>
                    <a:pt x="354" y="13"/>
                  </a:moveTo>
                  <a:lnTo>
                    <a:pt x="17" y="0"/>
                  </a:lnTo>
                  <a:lnTo>
                    <a:pt x="0" y="416"/>
                  </a:lnTo>
                  <a:lnTo>
                    <a:pt x="337" y="428"/>
                  </a:lnTo>
                  <a:lnTo>
                    <a:pt x="354" y="13"/>
                  </a:lnTo>
                  <a:close/>
                </a:path>
              </a:pathLst>
            </a:custGeom>
            <a:solidFill>
              <a:srgbClr val="F9D9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3" name="ïṣlîďè">
              <a:extLst>
                <a:ext uri="{FF2B5EF4-FFF2-40B4-BE49-F238E27FC236}">
                  <a16:creationId xmlns:a16="http://schemas.microsoft.com/office/drawing/2014/main" id="{98C5423E-57E9-4F2D-BB01-E7459396D0AB}"/>
                </a:ext>
              </a:extLst>
            </p:cNvPr>
            <p:cNvSpPr/>
            <p:nvPr/>
          </p:nvSpPr>
          <p:spPr bwMode="auto">
            <a:xfrm>
              <a:off x="5113338" y="2478088"/>
              <a:ext cx="561975" cy="679450"/>
            </a:xfrm>
            <a:custGeom>
              <a:avLst/>
              <a:gdLst>
                <a:gd name="T0" fmla="*/ 354 w 354"/>
                <a:gd name="T1" fmla="*/ 13 h 428"/>
                <a:gd name="T2" fmla="*/ 17 w 354"/>
                <a:gd name="T3" fmla="*/ 0 h 428"/>
                <a:gd name="T4" fmla="*/ 0 w 354"/>
                <a:gd name="T5" fmla="*/ 416 h 428"/>
                <a:gd name="T6" fmla="*/ 337 w 354"/>
                <a:gd name="T7" fmla="*/ 428 h 428"/>
                <a:gd name="T8" fmla="*/ 354 w 354"/>
                <a:gd name="T9" fmla="*/ 13 h 428"/>
              </a:gdLst>
              <a:ahLst/>
              <a:cxnLst>
                <a:cxn ang="0">
                  <a:pos x="T0" y="T1"/>
                </a:cxn>
                <a:cxn ang="0">
                  <a:pos x="T2" y="T3"/>
                </a:cxn>
                <a:cxn ang="0">
                  <a:pos x="T4" y="T5"/>
                </a:cxn>
                <a:cxn ang="0">
                  <a:pos x="T6" y="T7"/>
                </a:cxn>
                <a:cxn ang="0">
                  <a:pos x="T8" y="T9"/>
                </a:cxn>
              </a:cxnLst>
              <a:rect l="0" t="0" r="r" b="b"/>
              <a:pathLst>
                <a:path w="354" h="428">
                  <a:moveTo>
                    <a:pt x="354" y="13"/>
                  </a:moveTo>
                  <a:lnTo>
                    <a:pt x="17" y="0"/>
                  </a:lnTo>
                  <a:lnTo>
                    <a:pt x="0" y="416"/>
                  </a:lnTo>
                  <a:lnTo>
                    <a:pt x="337" y="428"/>
                  </a:lnTo>
                  <a:lnTo>
                    <a:pt x="354"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4" name="išḷîḍé">
              <a:extLst>
                <a:ext uri="{FF2B5EF4-FFF2-40B4-BE49-F238E27FC236}">
                  <a16:creationId xmlns:a16="http://schemas.microsoft.com/office/drawing/2014/main" id="{60C66F6C-F369-4067-8996-66A75310911E}"/>
                </a:ext>
              </a:extLst>
            </p:cNvPr>
            <p:cNvSpPr/>
            <p:nvPr/>
          </p:nvSpPr>
          <p:spPr bwMode="auto">
            <a:xfrm>
              <a:off x="5865813" y="2054225"/>
              <a:ext cx="581025" cy="1133475"/>
            </a:xfrm>
            <a:custGeom>
              <a:avLst/>
              <a:gdLst>
                <a:gd name="T0" fmla="*/ 366 w 366"/>
                <a:gd name="T1" fmla="*/ 14 h 714"/>
                <a:gd name="T2" fmla="*/ 27 w 366"/>
                <a:gd name="T3" fmla="*/ 0 h 714"/>
                <a:gd name="T4" fmla="*/ 0 w 366"/>
                <a:gd name="T5" fmla="*/ 701 h 714"/>
                <a:gd name="T6" fmla="*/ 337 w 366"/>
                <a:gd name="T7" fmla="*/ 714 h 714"/>
                <a:gd name="T8" fmla="*/ 366 w 366"/>
                <a:gd name="T9" fmla="*/ 14 h 714"/>
              </a:gdLst>
              <a:ahLst/>
              <a:cxnLst>
                <a:cxn ang="0">
                  <a:pos x="T0" y="T1"/>
                </a:cxn>
                <a:cxn ang="0">
                  <a:pos x="T2" y="T3"/>
                </a:cxn>
                <a:cxn ang="0">
                  <a:pos x="T4" y="T5"/>
                </a:cxn>
                <a:cxn ang="0">
                  <a:pos x="T6" y="T7"/>
                </a:cxn>
                <a:cxn ang="0">
                  <a:pos x="T8" y="T9"/>
                </a:cxn>
              </a:cxnLst>
              <a:rect l="0" t="0" r="r" b="b"/>
              <a:pathLst>
                <a:path w="366" h="714">
                  <a:moveTo>
                    <a:pt x="366" y="14"/>
                  </a:moveTo>
                  <a:lnTo>
                    <a:pt x="27" y="0"/>
                  </a:lnTo>
                  <a:lnTo>
                    <a:pt x="0" y="701"/>
                  </a:lnTo>
                  <a:lnTo>
                    <a:pt x="337" y="714"/>
                  </a:lnTo>
                  <a:lnTo>
                    <a:pt x="366" y="14"/>
                  </a:lnTo>
                  <a:close/>
                </a:path>
              </a:pathLst>
            </a:custGeom>
            <a:solidFill>
              <a:srgbClr val="844C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5" name="ísḷîḑé">
              <a:extLst>
                <a:ext uri="{FF2B5EF4-FFF2-40B4-BE49-F238E27FC236}">
                  <a16:creationId xmlns:a16="http://schemas.microsoft.com/office/drawing/2014/main" id="{F5DEF85D-4ABC-4231-A74A-DDF6B6B713ED}"/>
                </a:ext>
              </a:extLst>
            </p:cNvPr>
            <p:cNvSpPr/>
            <p:nvPr/>
          </p:nvSpPr>
          <p:spPr bwMode="auto">
            <a:xfrm>
              <a:off x="5865813" y="2054225"/>
              <a:ext cx="581025" cy="1133475"/>
            </a:xfrm>
            <a:custGeom>
              <a:avLst/>
              <a:gdLst>
                <a:gd name="T0" fmla="*/ 366 w 366"/>
                <a:gd name="T1" fmla="*/ 14 h 714"/>
                <a:gd name="T2" fmla="*/ 27 w 366"/>
                <a:gd name="T3" fmla="*/ 0 h 714"/>
                <a:gd name="T4" fmla="*/ 0 w 366"/>
                <a:gd name="T5" fmla="*/ 701 h 714"/>
                <a:gd name="T6" fmla="*/ 337 w 366"/>
                <a:gd name="T7" fmla="*/ 714 h 714"/>
                <a:gd name="T8" fmla="*/ 366 w 366"/>
                <a:gd name="T9" fmla="*/ 14 h 714"/>
              </a:gdLst>
              <a:ahLst/>
              <a:cxnLst>
                <a:cxn ang="0">
                  <a:pos x="T0" y="T1"/>
                </a:cxn>
                <a:cxn ang="0">
                  <a:pos x="T2" y="T3"/>
                </a:cxn>
                <a:cxn ang="0">
                  <a:pos x="T4" y="T5"/>
                </a:cxn>
                <a:cxn ang="0">
                  <a:pos x="T6" y="T7"/>
                </a:cxn>
                <a:cxn ang="0">
                  <a:pos x="T8" y="T9"/>
                </a:cxn>
              </a:cxnLst>
              <a:rect l="0" t="0" r="r" b="b"/>
              <a:pathLst>
                <a:path w="366" h="714">
                  <a:moveTo>
                    <a:pt x="366" y="14"/>
                  </a:moveTo>
                  <a:lnTo>
                    <a:pt x="27" y="0"/>
                  </a:lnTo>
                  <a:lnTo>
                    <a:pt x="0" y="701"/>
                  </a:lnTo>
                  <a:lnTo>
                    <a:pt x="337" y="714"/>
                  </a:lnTo>
                  <a:lnTo>
                    <a:pt x="366"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6" name="ïśḻîḋé">
              <a:extLst>
                <a:ext uri="{FF2B5EF4-FFF2-40B4-BE49-F238E27FC236}">
                  <a16:creationId xmlns:a16="http://schemas.microsoft.com/office/drawing/2014/main" id="{DF008F18-2D42-48C5-9B05-483659712BAF}"/>
                </a:ext>
              </a:extLst>
            </p:cNvPr>
            <p:cNvSpPr/>
            <p:nvPr/>
          </p:nvSpPr>
          <p:spPr bwMode="auto">
            <a:xfrm>
              <a:off x="6618288" y="1690688"/>
              <a:ext cx="596900" cy="1525588"/>
            </a:xfrm>
            <a:custGeom>
              <a:avLst/>
              <a:gdLst>
                <a:gd name="T0" fmla="*/ 376 w 376"/>
                <a:gd name="T1" fmla="*/ 15 h 961"/>
                <a:gd name="T2" fmla="*/ 38 w 376"/>
                <a:gd name="T3" fmla="*/ 0 h 961"/>
                <a:gd name="T4" fmla="*/ 0 w 376"/>
                <a:gd name="T5" fmla="*/ 949 h 961"/>
                <a:gd name="T6" fmla="*/ 337 w 376"/>
                <a:gd name="T7" fmla="*/ 961 h 961"/>
                <a:gd name="T8" fmla="*/ 376 w 376"/>
                <a:gd name="T9" fmla="*/ 15 h 961"/>
              </a:gdLst>
              <a:ahLst/>
              <a:cxnLst>
                <a:cxn ang="0">
                  <a:pos x="T0" y="T1"/>
                </a:cxn>
                <a:cxn ang="0">
                  <a:pos x="T2" y="T3"/>
                </a:cxn>
                <a:cxn ang="0">
                  <a:pos x="T4" y="T5"/>
                </a:cxn>
                <a:cxn ang="0">
                  <a:pos x="T6" y="T7"/>
                </a:cxn>
                <a:cxn ang="0">
                  <a:pos x="T8" y="T9"/>
                </a:cxn>
              </a:cxnLst>
              <a:rect l="0" t="0" r="r" b="b"/>
              <a:pathLst>
                <a:path w="376" h="961">
                  <a:moveTo>
                    <a:pt x="376" y="15"/>
                  </a:moveTo>
                  <a:lnTo>
                    <a:pt x="38" y="0"/>
                  </a:lnTo>
                  <a:lnTo>
                    <a:pt x="0" y="949"/>
                  </a:lnTo>
                  <a:lnTo>
                    <a:pt x="337" y="961"/>
                  </a:lnTo>
                  <a:lnTo>
                    <a:pt x="376" y="15"/>
                  </a:lnTo>
                  <a:close/>
                </a:path>
              </a:pathLst>
            </a:custGeom>
            <a:solidFill>
              <a:srgbClr val="9FCF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7" name="ïṧḻiḓè">
              <a:extLst>
                <a:ext uri="{FF2B5EF4-FFF2-40B4-BE49-F238E27FC236}">
                  <a16:creationId xmlns:a16="http://schemas.microsoft.com/office/drawing/2014/main" id="{B314CE35-01B6-4FF6-B320-A107C5E239B8}"/>
                </a:ext>
              </a:extLst>
            </p:cNvPr>
            <p:cNvSpPr/>
            <p:nvPr/>
          </p:nvSpPr>
          <p:spPr bwMode="auto">
            <a:xfrm>
              <a:off x="6618288" y="1690688"/>
              <a:ext cx="596900" cy="1525588"/>
            </a:xfrm>
            <a:custGeom>
              <a:avLst/>
              <a:gdLst>
                <a:gd name="T0" fmla="*/ 376 w 376"/>
                <a:gd name="T1" fmla="*/ 15 h 961"/>
                <a:gd name="T2" fmla="*/ 38 w 376"/>
                <a:gd name="T3" fmla="*/ 0 h 961"/>
                <a:gd name="T4" fmla="*/ 0 w 376"/>
                <a:gd name="T5" fmla="*/ 949 h 961"/>
                <a:gd name="T6" fmla="*/ 337 w 376"/>
                <a:gd name="T7" fmla="*/ 961 h 961"/>
                <a:gd name="T8" fmla="*/ 376 w 376"/>
                <a:gd name="T9" fmla="*/ 15 h 961"/>
              </a:gdLst>
              <a:ahLst/>
              <a:cxnLst>
                <a:cxn ang="0">
                  <a:pos x="T0" y="T1"/>
                </a:cxn>
                <a:cxn ang="0">
                  <a:pos x="T2" y="T3"/>
                </a:cxn>
                <a:cxn ang="0">
                  <a:pos x="T4" y="T5"/>
                </a:cxn>
                <a:cxn ang="0">
                  <a:pos x="T6" y="T7"/>
                </a:cxn>
                <a:cxn ang="0">
                  <a:pos x="T8" y="T9"/>
                </a:cxn>
              </a:cxnLst>
              <a:rect l="0" t="0" r="r" b="b"/>
              <a:pathLst>
                <a:path w="376" h="961">
                  <a:moveTo>
                    <a:pt x="376" y="15"/>
                  </a:moveTo>
                  <a:lnTo>
                    <a:pt x="38" y="0"/>
                  </a:lnTo>
                  <a:lnTo>
                    <a:pt x="0" y="949"/>
                  </a:lnTo>
                  <a:lnTo>
                    <a:pt x="337" y="961"/>
                  </a:lnTo>
                  <a:lnTo>
                    <a:pt x="376"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8" name="íşḷíde">
              <a:extLst>
                <a:ext uri="{FF2B5EF4-FFF2-40B4-BE49-F238E27FC236}">
                  <a16:creationId xmlns:a16="http://schemas.microsoft.com/office/drawing/2014/main" id="{2B77428F-74DA-4D54-904E-79502B27DC80}"/>
                </a:ext>
              </a:extLst>
            </p:cNvPr>
            <p:cNvSpPr/>
            <p:nvPr/>
          </p:nvSpPr>
          <p:spPr bwMode="auto">
            <a:xfrm>
              <a:off x="5073650" y="3506788"/>
              <a:ext cx="2095500" cy="165100"/>
            </a:xfrm>
            <a:custGeom>
              <a:avLst/>
              <a:gdLst>
                <a:gd name="T0" fmla="*/ 1318 w 1320"/>
                <a:gd name="T1" fmla="*/ 104 h 104"/>
                <a:gd name="T2" fmla="*/ 0 w 1320"/>
                <a:gd name="T3" fmla="*/ 50 h 104"/>
                <a:gd name="T4" fmla="*/ 2 w 1320"/>
                <a:gd name="T5" fmla="*/ 0 h 104"/>
                <a:gd name="T6" fmla="*/ 1320 w 1320"/>
                <a:gd name="T7" fmla="*/ 52 h 104"/>
                <a:gd name="T8" fmla="*/ 1318 w 1320"/>
                <a:gd name="T9" fmla="*/ 104 h 104"/>
              </a:gdLst>
              <a:ahLst/>
              <a:cxnLst>
                <a:cxn ang="0">
                  <a:pos x="T0" y="T1"/>
                </a:cxn>
                <a:cxn ang="0">
                  <a:pos x="T2" y="T3"/>
                </a:cxn>
                <a:cxn ang="0">
                  <a:pos x="T4" y="T5"/>
                </a:cxn>
                <a:cxn ang="0">
                  <a:pos x="T6" y="T7"/>
                </a:cxn>
                <a:cxn ang="0">
                  <a:pos x="T8" y="T9"/>
                </a:cxn>
              </a:cxnLst>
              <a:rect l="0" t="0" r="r" b="b"/>
              <a:pathLst>
                <a:path w="1320" h="104">
                  <a:moveTo>
                    <a:pt x="1318" y="104"/>
                  </a:moveTo>
                  <a:lnTo>
                    <a:pt x="0" y="50"/>
                  </a:lnTo>
                  <a:lnTo>
                    <a:pt x="2" y="0"/>
                  </a:lnTo>
                  <a:lnTo>
                    <a:pt x="1320" y="52"/>
                  </a:lnTo>
                  <a:lnTo>
                    <a:pt x="1318" y="104"/>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9" name="íŝľîḑè">
              <a:extLst>
                <a:ext uri="{FF2B5EF4-FFF2-40B4-BE49-F238E27FC236}">
                  <a16:creationId xmlns:a16="http://schemas.microsoft.com/office/drawing/2014/main" id="{04C10936-33B1-4380-8B28-E789C49AB1CB}"/>
                </a:ext>
              </a:extLst>
            </p:cNvPr>
            <p:cNvSpPr/>
            <p:nvPr/>
          </p:nvSpPr>
          <p:spPr bwMode="auto">
            <a:xfrm>
              <a:off x="5073650" y="3506788"/>
              <a:ext cx="2095500" cy="165100"/>
            </a:xfrm>
            <a:custGeom>
              <a:avLst/>
              <a:gdLst>
                <a:gd name="T0" fmla="*/ 1318 w 1320"/>
                <a:gd name="T1" fmla="*/ 104 h 104"/>
                <a:gd name="T2" fmla="*/ 0 w 1320"/>
                <a:gd name="T3" fmla="*/ 50 h 104"/>
                <a:gd name="T4" fmla="*/ 2 w 1320"/>
                <a:gd name="T5" fmla="*/ 0 h 104"/>
                <a:gd name="T6" fmla="*/ 1320 w 1320"/>
                <a:gd name="T7" fmla="*/ 52 h 104"/>
                <a:gd name="T8" fmla="*/ 1318 w 1320"/>
                <a:gd name="T9" fmla="*/ 104 h 104"/>
              </a:gdLst>
              <a:ahLst/>
              <a:cxnLst>
                <a:cxn ang="0">
                  <a:pos x="T0" y="T1"/>
                </a:cxn>
                <a:cxn ang="0">
                  <a:pos x="T2" y="T3"/>
                </a:cxn>
                <a:cxn ang="0">
                  <a:pos x="T4" y="T5"/>
                </a:cxn>
                <a:cxn ang="0">
                  <a:pos x="T6" y="T7"/>
                </a:cxn>
                <a:cxn ang="0">
                  <a:pos x="T8" y="T9"/>
                </a:cxn>
              </a:cxnLst>
              <a:rect l="0" t="0" r="r" b="b"/>
              <a:pathLst>
                <a:path w="1320" h="104">
                  <a:moveTo>
                    <a:pt x="1318" y="104"/>
                  </a:moveTo>
                  <a:lnTo>
                    <a:pt x="0" y="50"/>
                  </a:lnTo>
                  <a:lnTo>
                    <a:pt x="2" y="0"/>
                  </a:lnTo>
                  <a:lnTo>
                    <a:pt x="1320" y="52"/>
                  </a:lnTo>
                  <a:lnTo>
                    <a:pt x="1318"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0" name="îśḻíḓê">
              <a:extLst>
                <a:ext uri="{FF2B5EF4-FFF2-40B4-BE49-F238E27FC236}">
                  <a16:creationId xmlns:a16="http://schemas.microsoft.com/office/drawing/2014/main" id="{EBD740B5-DD2B-41FE-99E0-F21D127A99E1}"/>
                </a:ext>
              </a:extLst>
            </p:cNvPr>
            <p:cNvSpPr/>
            <p:nvPr/>
          </p:nvSpPr>
          <p:spPr bwMode="auto">
            <a:xfrm>
              <a:off x="5060950" y="3846513"/>
              <a:ext cx="2095500" cy="165100"/>
            </a:xfrm>
            <a:custGeom>
              <a:avLst/>
              <a:gdLst>
                <a:gd name="T0" fmla="*/ 1318 w 1320"/>
                <a:gd name="T1" fmla="*/ 104 h 104"/>
                <a:gd name="T2" fmla="*/ 0 w 1320"/>
                <a:gd name="T3" fmla="*/ 50 h 104"/>
                <a:gd name="T4" fmla="*/ 2 w 1320"/>
                <a:gd name="T5" fmla="*/ 0 h 104"/>
                <a:gd name="T6" fmla="*/ 1320 w 1320"/>
                <a:gd name="T7" fmla="*/ 52 h 104"/>
                <a:gd name="T8" fmla="*/ 1318 w 1320"/>
                <a:gd name="T9" fmla="*/ 104 h 104"/>
              </a:gdLst>
              <a:ahLst/>
              <a:cxnLst>
                <a:cxn ang="0">
                  <a:pos x="T0" y="T1"/>
                </a:cxn>
                <a:cxn ang="0">
                  <a:pos x="T2" y="T3"/>
                </a:cxn>
                <a:cxn ang="0">
                  <a:pos x="T4" y="T5"/>
                </a:cxn>
                <a:cxn ang="0">
                  <a:pos x="T6" y="T7"/>
                </a:cxn>
                <a:cxn ang="0">
                  <a:pos x="T8" y="T9"/>
                </a:cxn>
              </a:cxnLst>
              <a:rect l="0" t="0" r="r" b="b"/>
              <a:pathLst>
                <a:path w="1320" h="104">
                  <a:moveTo>
                    <a:pt x="1318" y="104"/>
                  </a:moveTo>
                  <a:lnTo>
                    <a:pt x="0" y="50"/>
                  </a:lnTo>
                  <a:lnTo>
                    <a:pt x="2" y="0"/>
                  </a:lnTo>
                  <a:lnTo>
                    <a:pt x="1320" y="52"/>
                  </a:lnTo>
                  <a:lnTo>
                    <a:pt x="1318" y="104"/>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1" name="íslïḋê">
              <a:extLst>
                <a:ext uri="{FF2B5EF4-FFF2-40B4-BE49-F238E27FC236}">
                  <a16:creationId xmlns:a16="http://schemas.microsoft.com/office/drawing/2014/main" id="{938535FC-25B2-4E49-8C3F-F2E3602B6683}"/>
                </a:ext>
              </a:extLst>
            </p:cNvPr>
            <p:cNvSpPr/>
            <p:nvPr/>
          </p:nvSpPr>
          <p:spPr bwMode="auto">
            <a:xfrm>
              <a:off x="5048250" y="4186238"/>
              <a:ext cx="2095500" cy="163513"/>
            </a:xfrm>
            <a:custGeom>
              <a:avLst/>
              <a:gdLst>
                <a:gd name="T0" fmla="*/ 1318 w 1320"/>
                <a:gd name="T1" fmla="*/ 103 h 103"/>
                <a:gd name="T2" fmla="*/ 0 w 1320"/>
                <a:gd name="T3" fmla="*/ 50 h 103"/>
                <a:gd name="T4" fmla="*/ 2 w 1320"/>
                <a:gd name="T5" fmla="*/ 0 h 103"/>
                <a:gd name="T6" fmla="*/ 1320 w 1320"/>
                <a:gd name="T7" fmla="*/ 52 h 103"/>
                <a:gd name="T8" fmla="*/ 1318 w 1320"/>
                <a:gd name="T9" fmla="*/ 103 h 103"/>
              </a:gdLst>
              <a:ahLst/>
              <a:cxnLst>
                <a:cxn ang="0">
                  <a:pos x="T0" y="T1"/>
                </a:cxn>
                <a:cxn ang="0">
                  <a:pos x="T2" y="T3"/>
                </a:cxn>
                <a:cxn ang="0">
                  <a:pos x="T4" y="T5"/>
                </a:cxn>
                <a:cxn ang="0">
                  <a:pos x="T6" y="T7"/>
                </a:cxn>
                <a:cxn ang="0">
                  <a:pos x="T8" y="T9"/>
                </a:cxn>
              </a:cxnLst>
              <a:rect l="0" t="0" r="r" b="b"/>
              <a:pathLst>
                <a:path w="1320" h="103">
                  <a:moveTo>
                    <a:pt x="1318" y="103"/>
                  </a:moveTo>
                  <a:lnTo>
                    <a:pt x="0" y="50"/>
                  </a:lnTo>
                  <a:lnTo>
                    <a:pt x="2" y="0"/>
                  </a:lnTo>
                  <a:lnTo>
                    <a:pt x="1320" y="52"/>
                  </a:lnTo>
                  <a:lnTo>
                    <a:pt x="1318" y="103"/>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2" name="íṡľîḑe">
              <a:extLst>
                <a:ext uri="{FF2B5EF4-FFF2-40B4-BE49-F238E27FC236}">
                  <a16:creationId xmlns:a16="http://schemas.microsoft.com/office/drawing/2014/main" id="{C156DC50-BD5E-412E-A998-ED733F615DDE}"/>
                </a:ext>
              </a:extLst>
            </p:cNvPr>
            <p:cNvSpPr/>
            <p:nvPr/>
          </p:nvSpPr>
          <p:spPr bwMode="auto">
            <a:xfrm>
              <a:off x="5033963" y="4525963"/>
              <a:ext cx="2092325" cy="163513"/>
            </a:xfrm>
            <a:custGeom>
              <a:avLst/>
              <a:gdLst>
                <a:gd name="T0" fmla="*/ 1316 w 1318"/>
                <a:gd name="T1" fmla="*/ 103 h 103"/>
                <a:gd name="T2" fmla="*/ 0 w 1318"/>
                <a:gd name="T3" fmla="*/ 49 h 103"/>
                <a:gd name="T4" fmla="*/ 2 w 1318"/>
                <a:gd name="T5" fmla="*/ 0 h 103"/>
                <a:gd name="T6" fmla="*/ 1318 w 1318"/>
                <a:gd name="T7" fmla="*/ 51 h 103"/>
                <a:gd name="T8" fmla="*/ 1316 w 1318"/>
                <a:gd name="T9" fmla="*/ 103 h 103"/>
              </a:gdLst>
              <a:ahLst/>
              <a:cxnLst>
                <a:cxn ang="0">
                  <a:pos x="T0" y="T1"/>
                </a:cxn>
                <a:cxn ang="0">
                  <a:pos x="T2" y="T3"/>
                </a:cxn>
                <a:cxn ang="0">
                  <a:pos x="T4" y="T5"/>
                </a:cxn>
                <a:cxn ang="0">
                  <a:pos x="T6" y="T7"/>
                </a:cxn>
                <a:cxn ang="0">
                  <a:pos x="T8" y="T9"/>
                </a:cxn>
              </a:cxnLst>
              <a:rect l="0" t="0" r="r" b="b"/>
              <a:pathLst>
                <a:path w="1318" h="103">
                  <a:moveTo>
                    <a:pt x="1316" y="103"/>
                  </a:moveTo>
                  <a:lnTo>
                    <a:pt x="0" y="49"/>
                  </a:lnTo>
                  <a:lnTo>
                    <a:pt x="2" y="0"/>
                  </a:lnTo>
                  <a:lnTo>
                    <a:pt x="1318" y="51"/>
                  </a:lnTo>
                  <a:lnTo>
                    <a:pt x="1316" y="103"/>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3" name="îs1íḍé">
              <a:extLst>
                <a:ext uri="{FF2B5EF4-FFF2-40B4-BE49-F238E27FC236}">
                  <a16:creationId xmlns:a16="http://schemas.microsoft.com/office/drawing/2014/main" id="{B92491E1-1AE9-4B7D-98CA-82B917B1CCFB}"/>
                </a:ext>
              </a:extLst>
            </p:cNvPr>
            <p:cNvSpPr/>
            <p:nvPr/>
          </p:nvSpPr>
          <p:spPr bwMode="auto">
            <a:xfrm>
              <a:off x="5021263" y="4864100"/>
              <a:ext cx="2092325" cy="165100"/>
            </a:xfrm>
            <a:custGeom>
              <a:avLst/>
              <a:gdLst>
                <a:gd name="T0" fmla="*/ 1316 w 1318"/>
                <a:gd name="T1" fmla="*/ 104 h 104"/>
                <a:gd name="T2" fmla="*/ 0 w 1318"/>
                <a:gd name="T3" fmla="*/ 50 h 104"/>
                <a:gd name="T4" fmla="*/ 2 w 1318"/>
                <a:gd name="T5" fmla="*/ 0 h 104"/>
                <a:gd name="T6" fmla="*/ 1318 w 1318"/>
                <a:gd name="T7" fmla="*/ 52 h 104"/>
                <a:gd name="T8" fmla="*/ 1316 w 1318"/>
                <a:gd name="T9" fmla="*/ 104 h 104"/>
              </a:gdLst>
              <a:ahLst/>
              <a:cxnLst>
                <a:cxn ang="0">
                  <a:pos x="T0" y="T1"/>
                </a:cxn>
                <a:cxn ang="0">
                  <a:pos x="T2" y="T3"/>
                </a:cxn>
                <a:cxn ang="0">
                  <a:pos x="T4" y="T5"/>
                </a:cxn>
                <a:cxn ang="0">
                  <a:pos x="T6" y="T7"/>
                </a:cxn>
                <a:cxn ang="0">
                  <a:pos x="T8" y="T9"/>
                </a:cxn>
              </a:cxnLst>
              <a:rect l="0" t="0" r="r" b="b"/>
              <a:pathLst>
                <a:path w="1318" h="104">
                  <a:moveTo>
                    <a:pt x="1316" y="104"/>
                  </a:moveTo>
                  <a:lnTo>
                    <a:pt x="0" y="50"/>
                  </a:lnTo>
                  <a:lnTo>
                    <a:pt x="2" y="0"/>
                  </a:lnTo>
                  <a:lnTo>
                    <a:pt x="1318" y="52"/>
                  </a:lnTo>
                  <a:lnTo>
                    <a:pt x="1316" y="104"/>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4" name="îS1îḍê">
              <a:extLst>
                <a:ext uri="{FF2B5EF4-FFF2-40B4-BE49-F238E27FC236}">
                  <a16:creationId xmlns:a16="http://schemas.microsoft.com/office/drawing/2014/main" id="{E3F4FAB2-B5B6-4732-AFAB-6CE31AB4F584}"/>
                </a:ext>
              </a:extLst>
            </p:cNvPr>
            <p:cNvSpPr/>
            <p:nvPr/>
          </p:nvSpPr>
          <p:spPr bwMode="auto">
            <a:xfrm>
              <a:off x="5008563" y="5203825"/>
              <a:ext cx="2092325" cy="165100"/>
            </a:xfrm>
            <a:custGeom>
              <a:avLst/>
              <a:gdLst>
                <a:gd name="T0" fmla="*/ 1316 w 1318"/>
                <a:gd name="T1" fmla="*/ 104 h 104"/>
                <a:gd name="T2" fmla="*/ 0 w 1318"/>
                <a:gd name="T3" fmla="*/ 52 h 104"/>
                <a:gd name="T4" fmla="*/ 2 w 1318"/>
                <a:gd name="T5" fmla="*/ 0 h 104"/>
                <a:gd name="T6" fmla="*/ 1318 w 1318"/>
                <a:gd name="T7" fmla="*/ 52 h 104"/>
                <a:gd name="T8" fmla="*/ 1316 w 1318"/>
                <a:gd name="T9" fmla="*/ 104 h 104"/>
              </a:gdLst>
              <a:ahLst/>
              <a:cxnLst>
                <a:cxn ang="0">
                  <a:pos x="T0" y="T1"/>
                </a:cxn>
                <a:cxn ang="0">
                  <a:pos x="T2" y="T3"/>
                </a:cxn>
                <a:cxn ang="0">
                  <a:pos x="T4" y="T5"/>
                </a:cxn>
                <a:cxn ang="0">
                  <a:pos x="T6" y="T7"/>
                </a:cxn>
                <a:cxn ang="0">
                  <a:pos x="T8" y="T9"/>
                </a:cxn>
              </a:cxnLst>
              <a:rect l="0" t="0" r="r" b="b"/>
              <a:pathLst>
                <a:path w="1318" h="104">
                  <a:moveTo>
                    <a:pt x="1316" y="104"/>
                  </a:moveTo>
                  <a:lnTo>
                    <a:pt x="0" y="52"/>
                  </a:lnTo>
                  <a:lnTo>
                    <a:pt x="2" y="0"/>
                  </a:lnTo>
                  <a:lnTo>
                    <a:pt x="1318" y="52"/>
                  </a:lnTo>
                  <a:lnTo>
                    <a:pt x="1316" y="104"/>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5" name="iṡḷîḓê">
              <a:extLst>
                <a:ext uri="{FF2B5EF4-FFF2-40B4-BE49-F238E27FC236}">
                  <a16:creationId xmlns:a16="http://schemas.microsoft.com/office/drawing/2014/main" id="{1F5DBB9D-C80D-4BC6-8781-DD5F1A532BDE}"/>
                </a:ext>
              </a:extLst>
            </p:cNvPr>
            <p:cNvSpPr/>
            <p:nvPr/>
          </p:nvSpPr>
          <p:spPr bwMode="auto">
            <a:xfrm>
              <a:off x="5030788" y="1298575"/>
              <a:ext cx="1973263" cy="2360613"/>
            </a:xfrm>
            <a:custGeom>
              <a:avLst/>
              <a:gdLst>
                <a:gd name="T0" fmla="*/ 276 w 598"/>
                <a:gd name="T1" fmla="*/ 705 h 716"/>
                <a:gd name="T2" fmla="*/ 364 w 598"/>
                <a:gd name="T3" fmla="*/ 716 h 716"/>
                <a:gd name="T4" fmla="*/ 425 w 598"/>
                <a:gd name="T5" fmla="*/ 711 h 716"/>
                <a:gd name="T6" fmla="*/ 424 w 598"/>
                <a:gd name="T7" fmla="*/ 711 h 716"/>
                <a:gd name="T8" fmla="*/ 364 w 598"/>
                <a:gd name="T9" fmla="*/ 716 h 716"/>
                <a:gd name="T10" fmla="*/ 276 w 598"/>
                <a:gd name="T11" fmla="*/ 705 h 716"/>
                <a:gd name="T12" fmla="*/ 276 w 598"/>
                <a:gd name="T13" fmla="*/ 705 h 716"/>
                <a:gd name="T14" fmla="*/ 598 w 598"/>
                <a:gd name="T15" fmla="*/ 629 h 716"/>
                <a:gd name="T16" fmla="*/ 500 w 598"/>
                <a:gd name="T17" fmla="*/ 689 h 716"/>
                <a:gd name="T18" fmla="*/ 500 w 598"/>
                <a:gd name="T19" fmla="*/ 689 h 716"/>
                <a:gd name="T20" fmla="*/ 598 w 598"/>
                <a:gd name="T21" fmla="*/ 629 h 716"/>
                <a:gd name="T22" fmla="*/ 67 w 598"/>
                <a:gd name="T23" fmla="*/ 158 h 716"/>
                <a:gd name="T24" fmla="*/ 67 w 598"/>
                <a:gd name="T25" fmla="*/ 159 h 716"/>
                <a:gd name="T26" fmla="*/ 67 w 598"/>
                <a:gd name="T27" fmla="*/ 158 h 716"/>
                <a:gd name="T28" fmla="*/ 67 w 598"/>
                <a:gd name="T29" fmla="*/ 158 h 716"/>
                <a:gd name="T30" fmla="*/ 67 w 598"/>
                <a:gd name="T31" fmla="*/ 158 h 716"/>
                <a:gd name="T32" fmla="*/ 67 w 598"/>
                <a:gd name="T33" fmla="*/ 158 h 716"/>
                <a:gd name="T34" fmla="*/ 359 w 598"/>
                <a:gd name="T35" fmla="*/ 15 h 716"/>
                <a:gd name="T36" fmla="*/ 290 w 598"/>
                <a:gd name="T37" fmla="*/ 22 h 716"/>
                <a:gd name="T38" fmla="*/ 61 w 598"/>
                <a:gd name="T39" fmla="*/ 174 h 716"/>
                <a:gd name="T40" fmla="*/ 27 w 598"/>
                <a:gd name="T41" fmla="*/ 238 h 716"/>
                <a:gd name="T42" fmla="*/ 67 w 598"/>
                <a:gd name="T43" fmla="*/ 159 h 716"/>
                <a:gd name="T44" fmla="*/ 14 w 598"/>
                <a:gd name="T45" fmla="*/ 284 h 716"/>
                <a:gd name="T46" fmla="*/ 28 w 598"/>
                <a:gd name="T47" fmla="*/ 481 h 716"/>
                <a:gd name="T48" fmla="*/ 33 w 598"/>
                <a:gd name="T49" fmla="*/ 358 h 716"/>
                <a:gd name="T50" fmla="*/ 100 w 598"/>
                <a:gd name="T51" fmla="*/ 360 h 716"/>
                <a:gd name="T52" fmla="*/ 97 w 598"/>
                <a:gd name="T53" fmla="*/ 358 h 716"/>
                <a:gd name="T54" fmla="*/ 57 w 598"/>
                <a:gd name="T55" fmla="*/ 260 h 716"/>
                <a:gd name="T56" fmla="*/ 71 w 598"/>
                <a:gd name="T57" fmla="*/ 226 h 716"/>
                <a:gd name="T58" fmla="*/ 131 w 598"/>
                <a:gd name="T59" fmla="*/ 186 h 716"/>
                <a:gd name="T60" fmla="*/ 150 w 598"/>
                <a:gd name="T61" fmla="*/ 184 h 716"/>
                <a:gd name="T62" fmla="*/ 203 w 598"/>
                <a:gd name="T63" fmla="*/ 200 h 716"/>
                <a:gd name="T64" fmla="*/ 243 w 598"/>
                <a:gd name="T65" fmla="*/ 299 h 716"/>
                <a:gd name="T66" fmla="*/ 228 w 598"/>
                <a:gd name="T67" fmla="*/ 332 h 716"/>
                <a:gd name="T68" fmla="*/ 192 w 598"/>
                <a:gd name="T69" fmla="*/ 364 h 716"/>
                <a:gd name="T70" fmla="*/ 195 w 598"/>
                <a:gd name="T71" fmla="*/ 364 h 716"/>
                <a:gd name="T72" fmla="*/ 187 w 598"/>
                <a:gd name="T73" fmla="*/ 564 h 716"/>
                <a:gd name="T74" fmla="*/ 68 w 598"/>
                <a:gd name="T75" fmla="*/ 559 h 716"/>
                <a:gd name="T76" fmla="*/ 165 w 598"/>
                <a:gd name="T77" fmla="*/ 655 h 716"/>
                <a:gd name="T78" fmla="*/ 202 w 598"/>
                <a:gd name="T79" fmla="*/ 677 h 716"/>
                <a:gd name="T80" fmla="*/ 266 w 598"/>
                <a:gd name="T81" fmla="*/ 680 h 716"/>
                <a:gd name="T82" fmla="*/ 291 w 598"/>
                <a:gd name="T83" fmla="*/ 568 h 716"/>
                <a:gd name="T84" fmla="*/ 253 w 598"/>
                <a:gd name="T85" fmla="*/ 567 h 716"/>
                <a:gd name="T86" fmla="*/ 266 w 598"/>
                <a:gd name="T87" fmla="*/ 229 h 716"/>
                <a:gd name="T88" fmla="*/ 367 w 598"/>
                <a:gd name="T89" fmla="*/ 233 h 716"/>
                <a:gd name="T90" fmla="*/ 415 w 598"/>
                <a:gd name="T91" fmla="*/ 20 h 716"/>
                <a:gd name="T92" fmla="*/ 359 w 598"/>
                <a:gd name="T93" fmla="*/ 15 h 716"/>
                <a:gd name="T94" fmla="*/ 392 w 598"/>
                <a:gd name="T95" fmla="*/ 0 h 716"/>
                <a:gd name="T96" fmla="*/ 419 w 598"/>
                <a:gd name="T97" fmla="*/ 3 h 716"/>
                <a:gd name="T98" fmla="*/ 419 w 598"/>
                <a:gd name="T99" fmla="*/ 3 h 716"/>
                <a:gd name="T100" fmla="*/ 392 w 598"/>
                <a:gd name="T101"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8" h="716">
                  <a:moveTo>
                    <a:pt x="276" y="705"/>
                  </a:moveTo>
                  <a:cubicBezTo>
                    <a:pt x="305" y="712"/>
                    <a:pt x="335" y="716"/>
                    <a:pt x="364" y="716"/>
                  </a:cubicBezTo>
                  <a:cubicBezTo>
                    <a:pt x="384" y="716"/>
                    <a:pt x="405" y="714"/>
                    <a:pt x="425" y="711"/>
                  </a:cubicBezTo>
                  <a:cubicBezTo>
                    <a:pt x="424" y="711"/>
                    <a:pt x="424" y="711"/>
                    <a:pt x="424" y="711"/>
                  </a:cubicBezTo>
                  <a:cubicBezTo>
                    <a:pt x="405" y="714"/>
                    <a:pt x="384" y="716"/>
                    <a:pt x="364" y="716"/>
                  </a:cubicBezTo>
                  <a:cubicBezTo>
                    <a:pt x="335" y="716"/>
                    <a:pt x="305" y="712"/>
                    <a:pt x="276" y="705"/>
                  </a:cubicBezTo>
                  <a:cubicBezTo>
                    <a:pt x="276" y="705"/>
                    <a:pt x="276" y="705"/>
                    <a:pt x="276" y="705"/>
                  </a:cubicBezTo>
                  <a:moveTo>
                    <a:pt x="598" y="629"/>
                  </a:moveTo>
                  <a:cubicBezTo>
                    <a:pt x="569" y="655"/>
                    <a:pt x="536" y="675"/>
                    <a:pt x="500" y="689"/>
                  </a:cubicBezTo>
                  <a:cubicBezTo>
                    <a:pt x="500" y="689"/>
                    <a:pt x="500" y="689"/>
                    <a:pt x="500" y="689"/>
                  </a:cubicBezTo>
                  <a:cubicBezTo>
                    <a:pt x="536" y="675"/>
                    <a:pt x="569" y="655"/>
                    <a:pt x="598" y="629"/>
                  </a:cubicBezTo>
                  <a:moveTo>
                    <a:pt x="67" y="158"/>
                  </a:moveTo>
                  <a:cubicBezTo>
                    <a:pt x="67" y="158"/>
                    <a:pt x="67" y="158"/>
                    <a:pt x="67" y="159"/>
                  </a:cubicBezTo>
                  <a:cubicBezTo>
                    <a:pt x="67" y="158"/>
                    <a:pt x="67" y="158"/>
                    <a:pt x="67" y="158"/>
                  </a:cubicBezTo>
                  <a:moveTo>
                    <a:pt x="67" y="158"/>
                  </a:moveTo>
                  <a:cubicBezTo>
                    <a:pt x="67" y="158"/>
                    <a:pt x="67" y="158"/>
                    <a:pt x="67" y="158"/>
                  </a:cubicBezTo>
                  <a:cubicBezTo>
                    <a:pt x="67" y="158"/>
                    <a:pt x="67" y="158"/>
                    <a:pt x="67" y="158"/>
                  </a:cubicBezTo>
                  <a:moveTo>
                    <a:pt x="359" y="15"/>
                  </a:moveTo>
                  <a:cubicBezTo>
                    <a:pt x="336" y="15"/>
                    <a:pt x="313" y="17"/>
                    <a:pt x="290" y="22"/>
                  </a:cubicBezTo>
                  <a:cubicBezTo>
                    <a:pt x="196" y="40"/>
                    <a:pt x="115" y="94"/>
                    <a:pt x="61" y="174"/>
                  </a:cubicBezTo>
                  <a:cubicBezTo>
                    <a:pt x="47" y="194"/>
                    <a:pt x="36" y="215"/>
                    <a:pt x="27" y="238"/>
                  </a:cubicBezTo>
                  <a:cubicBezTo>
                    <a:pt x="37" y="210"/>
                    <a:pt x="50" y="183"/>
                    <a:pt x="67" y="159"/>
                  </a:cubicBezTo>
                  <a:cubicBezTo>
                    <a:pt x="41" y="197"/>
                    <a:pt x="23" y="239"/>
                    <a:pt x="14" y="284"/>
                  </a:cubicBezTo>
                  <a:cubicBezTo>
                    <a:pt x="0" y="351"/>
                    <a:pt x="5" y="419"/>
                    <a:pt x="28" y="481"/>
                  </a:cubicBezTo>
                  <a:cubicBezTo>
                    <a:pt x="33" y="358"/>
                    <a:pt x="33" y="358"/>
                    <a:pt x="33" y="358"/>
                  </a:cubicBezTo>
                  <a:cubicBezTo>
                    <a:pt x="100" y="360"/>
                    <a:pt x="100" y="360"/>
                    <a:pt x="100" y="360"/>
                  </a:cubicBezTo>
                  <a:cubicBezTo>
                    <a:pt x="99" y="360"/>
                    <a:pt x="98" y="359"/>
                    <a:pt x="97" y="358"/>
                  </a:cubicBezTo>
                  <a:cubicBezTo>
                    <a:pt x="64" y="336"/>
                    <a:pt x="49" y="298"/>
                    <a:pt x="57" y="260"/>
                  </a:cubicBezTo>
                  <a:cubicBezTo>
                    <a:pt x="59" y="248"/>
                    <a:pt x="64" y="236"/>
                    <a:pt x="71" y="226"/>
                  </a:cubicBezTo>
                  <a:cubicBezTo>
                    <a:pt x="85" y="205"/>
                    <a:pt x="106" y="191"/>
                    <a:pt x="131" y="186"/>
                  </a:cubicBezTo>
                  <a:cubicBezTo>
                    <a:pt x="137" y="185"/>
                    <a:pt x="144" y="184"/>
                    <a:pt x="150" y="184"/>
                  </a:cubicBezTo>
                  <a:cubicBezTo>
                    <a:pt x="168" y="184"/>
                    <a:pt x="187" y="190"/>
                    <a:pt x="203" y="200"/>
                  </a:cubicBezTo>
                  <a:cubicBezTo>
                    <a:pt x="235" y="222"/>
                    <a:pt x="251" y="261"/>
                    <a:pt x="243" y="299"/>
                  </a:cubicBezTo>
                  <a:cubicBezTo>
                    <a:pt x="240" y="311"/>
                    <a:pt x="235" y="322"/>
                    <a:pt x="228" y="332"/>
                  </a:cubicBezTo>
                  <a:cubicBezTo>
                    <a:pt x="219" y="346"/>
                    <a:pt x="206" y="357"/>
                    <a:pt x="192" y="364"/>
                  </a:cubicBezTo>
                  <a:cubicBezTo>
                    <a:pt x="195" y="364"/>
                    <a:pt x="195" y="364"/>
                    <a:pt x="195" y="364"/>
                  </a:cubicBezTo>
                  <a:cubicBezTo>
                    <a:pt x="187" y="564"/>
                    <a:pt x="187" y="564"/>
                    <a:pt x="187" y="564"/>
                  </a:cubicBezTo>
                  <a:cubicBezTo>
                    <a:pt x="68" y="559"/>
                    <a:pt x="68" y="559"/>
                    <a:pt x="68" y="559"/>
                  </a:cubicBezTo>
                  <a:cubicBezTo>
                    <a:pt x="93" y="596"/>
                    <a:pt x="126" y="629"/>
                    <a:pt x="165" y="655"/>
                  </a:cubicBezTo>
                  <a:cubicBezTo>
                    <a:pt x="177" y="663"/>
                    <a:pt x="190" y="670"/>
                    <a:pt x="202" y="677"/>
                  </a:cubicBezTo>
                  <a:cubicBezTo>
                    <a:pt x="266" y="680"/>
                    <a:pt x="266" y="680"/>
                    <a:pt x="266" y="680"/>
                  </a:cubicBezTo>
                  <a:cubicBezTo>
                    <a:pt x="291" y="568"/>
                    <a:pt x="291" y="568"/>
                    <a:pt x="291" y="568"/>
                  </a:cubicBezTo>
                  <a:cubicBezTo>
                    <a:pt x="253" y="567"/>
                    <a:pt x="253" y="567"/>
                    <a:pt x="253" y="567"/>
                  </a:cubicBezTo>
                  <a:cubicBezTo>
                    <a:pt x="266" y="229"/>
                    <a:pt x="266" y="229"/>
                    <a:pt x="266" y="229"/>
                  </a:cubicBezTo>
                  <a:cubicBezTo>
                    <a:pt x="367" y="233"/>
                    <a:pt x="367" y="233"/>
                    <a:pt x="367" y="233"/>
                  </a:cubicBezTo>
                  <a:cubicBezTo>
                    <a:pt x="415" y="20"/>
                    <a:pt x="415" y="20"/>
                    <a:pt x="415" y="20"/>
                  </a:cubicBezTo>
                  <a:cubicBezTo>
                    <a:pt x="396" y="17"/>
                    <a:pt x="378" y="15"/>
                    <a:pt x="359" y="15"/>
                  </a:cubicBezTo>
                  <a:moveTo>
                    <a:pt x="392" y="0"/>
                  </a:moveTo>
                  <a:cubicBezTo>
                    <a:pt x="401" y="1"/>
                    <a:pt x="410" y="2"/>
                    <a:pt x="419" y="3"/>
                  </a:cubicBezTo>
                  <a:cubicBezTo>
                    <a:pt x="419" y="3"/>
                    <a:pt x="419" y="3"/>
                    <a:pt x="419" y="3"/>
                  </a:cubicBezTo>
                  <a:cubicBezTo>
                    <a:pt x="410" y="2"/>
                    <a:pt x="401" y="1"/>
                    <a:pt x="392" y="0"/>
                  </a:cubicBezTo>
                </a:path>
              </a:pathLst>
            </a:custGeom>
            <a:solidFill>
              <a:srgbClr val="C7E7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6" name="îṥ1iḓé">
              <a:extLst>
                <a:ext uri="{FF2B5EF4-FFF2-40B4-BE49-F238E27FC236}">
                  <a16:creationId xmlns:a16="http://schemas.microsoft.com/office/drawing/2014/main" id="{D3C19292-4B94-4D94-B35D-04BE862CEBCF}"/>
                </a:ext>
              </a:extLst>
            </p:cNvPr>
            <p:cNvSpPr/>
            <p:nvPr/>
          </p:nvSpPr>
          <p:spPr bwMode="auto">
            <a:xfrm>
              <a:off x="5122863" y="2478088"/>
              <a:ext cx="552450" cy="679450"/>
            </a:xfrm>
            <a:custGeom>
              <a:avLst/>
              <a:gdLst>
                <a:gd name="T0" fmla="*/ 82 w 167"/>
                <a:gd name="T1" fmla="*/ 145 h 206"/>
                <a:gd name="T2" fmla="*/ 59 w 167"/>
                <a:gd name="T3" fmla="*/ 138 h 206"/>
                <a:gd name="T4" fmla="*/ 41 w 167"/>
                <a:gd name="T5" fmla="*/ 95 h 206"/>
                <a:gd name="T6" fmla="*/ 47 w 167"/>
                <a:gd name="T7" fmla="*/ 81 h 206"/>
                <a:gd name="T8" fmla="*/ 74 w 167"/>
                <a:gd name="T9" fmla="*/ 63 h 206"/>
                <a:gd name="T10" fmla="*/ 82 w 167"/>
                <a:gd name="T11" fmla="*/ 63 h 206"/>
                <a:gd name="T12" fmla="*/ 105 w 167"/>
                <a:gd name="T13" fmla="*/ 70 h 206"/>
                <a:gd name="T14" fmla="*/ 122 w 167"/>
                <a:gd name="T15" fmla="*/ 112 h 206"/>
                <a:gd name="T16" fmla="*/ 116 w 167"/>
                <a:gd name="T17" fmla="*/ 127 h 206"/>
                <a:gd name="T18" fmla="*/ 82 w 167"/>
                <a:gd name="T19" fmla="*/ 145 h 206"/>
                <a:gd name="T20" fmla="*/ 5 w 167"/>
                <a:gd name="T21" fmla="*/ 0 h 206"/>
                <a:gd name="T22" fmla="*/ 0 w 167"/>
                <a:gd name="T23" fmla="*/ 123 h 206"/>
                <a:gd name="T24" fmla="*/ 40 w 167"/>
                <a:gd name="T25" fmla="*/ 201 h 206"/>
                <a:gd name="T26" fmla="*/ 159 w 167"/>
                <a:gd name="T27" fmla="*/ 206 h 206"/>
                <a:gd name="T28" fmla="*/ 167 w 167"/>
                <a:gd name="T29" fmla="*/ 6 h 206"/>
                <a:gd name="T30" fmla="*/ 164 w 167"/>
                <a:gd name="T31" fmla="*/ 6 h 206"/>
                <a:gd name="T32" fmla="*/ 121 w 167"/>
                <a:gd name="T33" fmla="*/ 16 h 206"/>
                <a:gd name="T34" fmla="*/ 72 w 167"/>
                <a:gd name="T35" fmla="*/ 2 h 206"/>
                <a:gd name="T36" fmla="*/ 5 w 167"/>
                <a:gd name="T3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7" h="206">
                  <a:moveTo>
                    <a:pt x="82" y="145"/>
                  </a:moveTo>
                  <a:cubicBezTo>
                    <a:pt x="74" y="145"/>
                    <a:pt x="66" y="143"/>
                    <a:pt x="59" y="138"/>
                  </a:cubicBezTo>
                  <a:cubicBezTo>
                    <a:pt x="45" y="129"/>
                    <a:pt x="38" y="112"/>
                    <a:pt x="41" y="95"/>
                  </a:cubicBezTo>
                  <a:cubicBezTo>
                    <a:pt x="42" y="90"/>
                    <a:pt x="44" y="85"/>
                    <a:pt x="47" y="81"/>
                  </a:cubicBezTo>
                  <a:cubicBezTo>
                    <a:pt x="54" y="72"/>
                    <a:pt x="63" y="65"/>
                    <a:pt x="74" y="63"/>
                  </a:cubicBezTo>
                  <a:cubicBezTo>
                    <a:pt x="76" y="63"/>
                    <a:pt x="79" y="63"/>
                    <a:pt x="82" y="63"/>
                  </a:cubicBezTo>
                  <a:cubicBezTo>
                    <a:pt x="90" y="63"/>
                    <a:pt x="98" y="65"/>
                    <a:pt x="105" y="70"/>
                  </a:cubicBezTo>
                  <a:cubicBezTo>
                    <a:pt x="119" y="79"/>
                    <a:pt x="126" y="96"/>
                    <a:pt x="122" y="112"/>
                  </a:cubicBezTo>
                  <a:cubicBezTo>
                    <a:pt x="121" y="118"/>
                    <a:pt x="119" y="122"/>
                    <a:pt x="116" y="127"/>
                  </a:cubicBezTo>
                  <a:cubicBezTo>
                    <a:pt x="108" y="139"/>
                    <a:pt x="95" y="145"/>
                    <a:pt x="82" y="145"/>
                  </a:cubicBezTo>
                  <a:moveTo>
                    <a:pt x="5" y="0"/>
                  </a:moveTo>
                  <a:cubicBezTo>
                    <a:pt x="0" y="123"/>
                    <a:pt x="0" y="123"/>
                    <a:pt x="0" y="123"/>
                  </a:cubicBezTo>
                  <a:cubicBezTo>
                    <a:pt x="10" y="151"/>
                    <a:pt x="24" y="177"/>
                    <a:pt x="40" y="201"/>
                  </a:cubicBezTo>
                  <a:cubicBezTo>
                    <a:pt x="159" y="206"/>
                    <a:pt x="159" y="206"/>
                    <a:pt x="159" y="206"/>
                  </a:cubicBezTo>
                  <a:cubicBezTo>
                    <a:pt x="167" y="6"/>
                    <a:pt x="167" y="6"/>
                    <a:pt x="167" y="6"/>
                  </a:cubicBezTo>
                  <a:cubicBezTo>
                    <a:pt x="164" y="6"/>
                    <a:pt x="164" y="6"/>
                    <a:pt x="164" y="6"/>
                  </a:cubicBezTo>
                  <a:cubicBezTo>
                    <a:pt x="151" y="13"/>
                    <a:pt x="136" y="16"/>
                    <a:pt x="121" y="16"/>
                  </a:cubicBezTo>
                  <a:cubicBezTo>
                    <a:pt x="105" y="16"/>
                    <a:pt x="88" y="12"/>
                    <a:pt x="72" y="2"/>
                  </a:cubicBezTo>
                  <a:cubicBezTo>
                    <a:pt x="5" y="0"/>
                    <a:pt x="5" y="0"/>
                    <a:pt x="5" y="0"/>
                  </a:cubicBezTo>
                </a:path>
              </a:pathLst>
            </a:custGeom>
            <a:solidFill>
              <a:srgbClr val="C3C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7" name="iṥļïďê">
              <a:extLst>
                <a:ext uri="{FF2B5EF4-FFF2-40B4-BE49-F238E27FC236}">
                  <a16:creationId xmlns:a16="http://schemas.microsoft.com/office/drawing/2014/main" id="{3461E2DE-114A-4942-925F-CF677E3DA25B}"/>
                </a:ext>
              </a:extLst>
            </p:cNvPr>
            <p:cNvSpPr/>
            <p:nvPr/>
          </p:nvSpPr>
          <p:spPr bwMode="auto">
            <a:xfrm>
              <a:off x="5865813" y="2054225"/>
              <a:ext cx="376238" cy="1116013"/>
            </a:xfrm>
            <a:custGeom>
              <a:avLst/>
              <a:gdLst>
                <a:gd name="T0" fmla="*/ 27 w 237"/>
                <a:gd name="T1" fmla="*/ 0 h 703"/>
                <a:gd name="T2" fmla="*/ 0 w 237"/>
                <a:gd name="T3" fmla="*/ 701 h 703"/>
                <a:gd name="T4" fmla="*/ 79 w 237"/>
                <a:gd name="T5" fmla="*/ 703 h 703"/>
                <a:gd name="T6" fmla="*/ 237 w 237"/>
                <a:gd name="T7" fmla="*/ 8 h 703"/>
                <a:gd name="T8" fmla="*/ 27 w 237"/>
                <a:gd name="T9" fmla="*/ 0 h 703"/>
              </a:gdLst>
              <a:ahLst/>
              <a:cxnLst>
                <a:cxn ang="0">
                  <a:pos x="T0" y="T1"/>
                </a:cxn>
                <a:cxn ang="0">
                  <a:pos x="T2" y="T3"/>
                </a:cxn>
                <a:cxn ang="0">
                  <a:pos x="T4" y="T5"/>
                </a:cxn>
                <a:cxn ang="0">
                  <a:pos x="T6" y="T7"/>
                </a:cxn>
                <a:cxn ang="0">
                  <a:pos x="T8" y="T9"/>
                </a:cxn>
              </a:cxnLst>
              <a:rect l="0" t="0" r="r" b="b"/>
              <a:pathLst>
                <a:path w="237" h="703">
                  <a:moveTo>
                    <a:pt x="27" y="0"/>
                  </a:moveTo>
                  <a:lnTo>
                    <a:pt x="0" y="701"/>
                  </a:lnTo>
                  <a:lnTo>
                    <a:pt x="79" y="703"/>
                  </a:lnTo>
                  <a:lnTo>
                    <a:pt x="237" y="8"/>
                  </a:lnTo>
                  <a:lnTo>
                    <a:pt x="27" y="0"/>
                  </a:lnTo>
                  <a:close/>
                </a:path>
              </a:pathLst>
            </a:custGeom>
            <a:solidFill>
              <a:srgbClr val="6845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8" name="îṣ1ídè">
              <a:extLst>
                <a:ext uri="{FF2B5EF4-FFF2-40B4-BE49-F238E27FC236}">
                  <a16:creationId xmlns:a16="http://schemas.microsoft.com/office/drawing/2014/main" id="{F6DED2D8-BC7D-4F18-8764-7A5E77C252C5}"/>
                </a:ext>
              </a:extLst>
            </p:cNvPr>
            <p:cNvSpPr/>
            <p:nvPr/>
          </p:nvSpPr>
          <p:spPr bwMode="auto">
            <a:xfrm>
              <a:off x="5865813" y="2054225"/>
              <a:ext cx="376238" cy="1116013"/>
            </a:xfrm>
            <a:custGeom>
              <a:avLst/>
              <a:gdLst>
                <a:gd name="T0" fmla="*/ 27 w 237"/>
                <a:gd name="T1" fmla="*/ 0 h 703"/>
                <a:gd name="T2" fmla="*/ 0 w 237"/>
                <a:gd name="T3" fmla="*/ 701 h 703"/>
                <a:gd name="T4" fmla="*/ 79 w 237"/>
                <a:gd name="T5" fmla="*/ 703 h 703"/>
                <a:gd name="T6" fmla="*/ 237 w 237"/>
                <a:gd name="T7" fmla="*/ 8 h 703"/>
                <a:gd name="T8" fmla="*/ 27 w 237"/>
                <a:gd name="T9" fmla="*/ 0 h 703"/>
              </a:gdLst>
              <a:ahLst/>
              <a:cxnLst>
                <a:cxn ang="0">
                  <a:pos x="T0" y="T1"/>
                </a:cxn>
                <a:cxn ang="0">
                  <a:pos x="T2" y="T3"/>
                </a:cxn>
                <a:cxn ang="0">
                  <a:pos x="T4" y="T5"/>
                </a:cxn>
                <a:cxn ang="0">
                  <a:pos x="T6" y="T7"/>
                </a:cxn>
                <a:cxn ang="0">
                  <a:pos x="T8" y="T9"/>
                </a:cxn>
              </a:cxnLst>
              <a:rect l="0" t="0" r="r" b="b"/>
              <a:pathLst>
                <a:path w="237" h="703">
                  <a:moveTo>
                    <a:pt x="27" y="0"/>
                  </a:moveTo>
                  <a:lnTo>
                    <a:pt x="0" y="701"/>
                  </a:lnTo>
                  <a:lnTo>
                    <a:pt x="79" y="703"/>
                  </a:lnTo>
                  <a:lnTo>
                    <a:pt x="237" y="8"/>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9" name="iṩḻíḓé">
              <a:extLst>
                <a:ext uri="{FF2B5EF4-FFF2-40B4-BE49-F238E27FC236}">
                  <a16:creationId xmlns:a16="http://schemas.microsoft.com/office/drawing/2014/main" id="{76313448-FA6D-42EF-A5C4-BDBCBD51E8AA}"/>
                </a:ext>
              </a:extLst>
            </p:cNvPr>
            <p:cNvSpPr/>
            <p:nvPr/>
          </p:nvSpPr>
          <p:spPr bwMode="auto">
            <a:xfrm>
              <a:off x="5697538" y="3530600"/>
              <a:ext cx="984250" cy="111125"/>
            </a:xfrm>
            <a:custGeom>
              <a:avLst/>
              <a:gdLst>
                <a:gd name="T0" fmla="*/ 298 w 298"/>
                <a:gd name="T1" fmla="*/ 12 h 34"/>
                <a:gd name="T2" fmla="*/ 222 w 298"/>
                <a:gd name="T3" fmla="*/ 34 h 34"/>
                <a:gd name="T4" fmla="*/ 223 w 298"/>
                <a:gd name="T5" fmla="*/ 34 h 34"/>
                <a:gd name="T6" fmla="*/ 298 w 298"/>
                <a:gd name="T7" fmla="*/ 12 h 34"/>
                <a:gd name="T8" fmla="*/ 298 w 298"/>
                <a:gd name="T9" fmla="*/ 12 h 34"/>
                <a:gd name="T10" fmla="*/ 0 w 298"/>
                <a:gd name="T11" fmla="*/ 0 h 34"/>
                <a:gd name="T12" fmla="*/ 74 w 298"/>
                <a:gd name="T13" fmla="*/ 28 h 34"/>
                <a:gd name="T14" fmla="*/ 74 w 298"/>
                <a:gd name="T15" fmla="*/ 28 h 34"/>
                <a:gd name="T16" fmla="*/ 59 w 298"/>
                <a:gd name="T17" fmla="*/ 24 h 34"/>
                <a:gd name="T18" fmla="*/ 64 w 298"/>
                <a:gd name="T19" fmla="*/ 3 h 34"/>
                <a:gd name="T20" fmla="*/ 0 w 298"/>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34">
                  <a:moveTo>
                    <a:pt x="298" y="12"/>
                  </a:moveTo>
                  <a:cubicBezTo>
                    <a:pt x="274" y="22"/>
                    <a:pt x="248" y="29"/>
                    <a:pt x="222" y="34"/>
                  </a:cubicBezTo>
                  <a:cubicBezTo>
                    <a:pt x="223" y="34"/>
                    <a:pt x="223" y="34"/>
                    <a:pt x="223" y="34"/>
                  </a:cubicBezTo>
                  <a:cubicBezTo>
                    <a:pt x="249" y="29"/>
                    <a:pt x="274" y="22"/>
                    <a:pt x="298" y="12"/>
                  </a:cubicBezTo>
                  <a:cubicBezTo>
                    <a:pt x="298" y="12"/>
                    <a:pt x="298" y="12"/>
                    <a:pt x="298" y="12"/>
                  </a:cubicBezTo>
                  <a:moveTo>
                    <a:pt x="0" y="0"/>
                  </a:moveTo>
                  <a:cubicBezTo>
                    <a:pt x="24" y="12"/>
                    <a:pt x="49" y="21"/>
                    <a:pt x="74" y="28"/>
                  </a:cubicBezTo>
                  <a:cubicBezTo>
                    <a:pt x="74" y="28"/>
                    <a:pt x="74" y="28"/>
                    <a:pt x="74" y="28"/>
                  </a:cubicBezTo>
                  <a:cubicBezTo>
                    <a:pt x="69" y="26"/>
                    <a:pt x="64" y="25"/>
                    <a:pt x="59" y="24"/>
                  </a:cubicBezTo>
                  <a:cubicBezTo>
                    <a:pt x="64" y="3"/>
                    <a:pt x="64" y="3"/>
                    <a:pt x="64" y="3"/>
                  </a:cubicBezTo>
                  <a:cubicBezTo>
                    <a:pt x="0" y="0"/>
                    <a:pt x="0" y="0"/>
                    <a:pt x="0" y="0"/>
                  </a:cubicBezTo>
                </a:path>
              </a:pathLst>
            </a:custGeom>
            <a:solidFill>
              <a:srgbClr val="405F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0" name="ïṣḷíḑê">
              <a:extLst>
                <a:ext uri="{FF2B5EF4-FFF2-40B4-BE49-F238E27FC236}">
                  <a16:creationId xmlns:a16="http://schemas.microsoft.com/office/drawing/2014/main" id="{88A88AFF-D533-4DEC-9752-2825E3E32F9A}"/>
                </a:ext>
              </a:extLst>
            </p:cNvPr>
            <p:cNvSpPr/>
            <p:nvPr/>
          </p:nvSpPr>
          <p:spPr bwMode="auto">
            <a:xfrm>
              <a:off x="6507163" y="1328738"/>
              <a:ext cx="731838" cy="1852613"/>
            </a:xfrm>
            <a:custGeom>
              <a:avLst/>
              <a:gdLst>
                <a:gd name="T0" fmla="*/ 214 w 222"/>
                <a:gd name="T1" fmla="*/ 550 h 562"/>
                <a:gd name="T2" fmla="*/ 215 w 222"/>
                <a:gd name="T3" fmla="*/ 549 h 562"/>
                <a:gd name="T4" fmla="*/ 116 w 222"/>
                <a:gd name="T5" fmla="*/ 50 h 562"/>
                <a:gd name="T6" fmla="*/ 115 w 222"/>
                <a:gd name="T7" fmla="*/ 50 h 562"/>
                <a:gd name="T8" fmla="*/ 115 w 222"/>
                <a:gd name="T9" fmla="*/ 50 h 562"/>
                <a:gd name="T10" fmla="*/ 115 w 222"/>
                <a:gd name="T11" fmla="*/ 50 h 562"/>
                <a:gd name="T12" fmla="*/ 115 w 222"/>
                <a:gd name="T13" fmla="*/ 49 h 562"/>
                <a:gd name="T14" fmla="*/ 115 w 222"/>
                <a:gd name="T15" fmla="*/ 49 h 562"/>
                <a:gd name="T16" fmla="*/ 114 w 222"/>
                <a:gd name="T17" fmla="*/ 49 h 562"/>
                <a:gd name="T18" fmla="*/ 114 w 222"/>
                <a:gd name="T19" fmla="*/ 49 h 562"/>
                <a:gd name="T20" fmla="*/ 114 w 222"/>
                <a:gd name="T21" fmla="*/ 49 h 562"/>
                <a:gd name="T22" fmla="*/ 114 w 222"/>
                <a:gd name="T23" fmla="*/ 49 h 562"/>
                <a:gd name="T24" fmla="*/ 114 w 222"/>
                <a:gd name="T25" fmla="*/ 49 h 562"/>
                <a:gd name="T26" fmla="*/ 113 w 222"/>
                <a:gd name="T27" fmla="*/ 48 h 562"/>
                <a:gd name="T28" fmla="*/ 113 w 222"/>
                <a:gd name="T29" fmla="*/ 48 h 562"/>
                <a:gd name="T30" fmla="*/ 113 w 222"/>
                <a:gd name="T31" fmla="*/ 48 h 562"/>
                <a:gd name="T32" fmla="*/ 113 w 222"/>
                <a:gd name="T33" fmla="*/ 48 h 562"/>
                <a:gd name="T34" fmla="*/ 113 w 222"/>
                <a:gd name="T35" fmla="*/ 48 h 562"/>
                <a:gd name="T36" fmla="*/ 112 w 222"/>
                <a:gd name="T37" fmla="*/ 48 h 562"/>
                <a:gd name="T38" fmla="*/ 112 w 222"/>
                <a:gd name="T39" fmla="*/ 48 h 562"/>
                <a:gd name="T40" fmla="*/ 112 w 222"/>
                <a:gd name="T41" fmla="*/ 47 h 562"/>
                <a:gd name="T42" fmla="*/ 112 w 222"/>
                <a:gd name="T43" fmla="*/ 47 h 562"/>
                <a:gd name="T44" fmla="*/ 112 w 222"/>
                <a:gd name="T45" fmla="*/ 47 h 562"/>
                <a:gd name="T46" fmla="*/ 111 w 222"/>
                <a:gd name="T47" fmla="*/ 47 h 562"/>
                <a:gd name="T48" fmla="*/ 111 w 222"/>
                <a:gd name="T49" fmla="*/ 47 h 562"/>
                <a:gd name="T50" fmla="*/ 111 w 222"/>
                <a:gd name="T51" fmla="*/ 47 h 562"/>
                <a:gd name="T52" fmla="*/ 111 w 222"/>
                <a:gd name="T53" fmla="*/ 47 h 562"/>
                <a:gd name="T54" fmla="*/ 111 w 222"/>
                <a:gd name="T55" fmla="*/ 47 h 562"/>
                <a:gd name="T56" fmla="*/ 110 w 222"/>
                <a:gd name="T57" fmla="*/ 46 h 562"/>
                <a:gd name="T58" fmla="*/ 110 w 222"/>
                <a:gd name="T59" fmla="*/ 46 h 562"/>
                <a:gd name="T60" fmla="*/ 110 w 222"/>
                <a:gd name="T61" fmla="*/ 46 h 562"/>
                <a:gd name="T62" fmla="*/ 109 w 222"/>
                <a:gd name="T63" fmla="*/ 46 h 562"/>
                <a:gd name="T64" fmla="*/ 110 w 222"/>
                <a:gd name="T65" fmla="*/ 46 h 562"/>
                <a:gd name="T66" fmla="*/ 109 w 222"/>
                <a:gd name="T67" fmla="*/ 46 h 562"/>
                <a:gd name="T68" fmla="*/ 109 w 222"/>
                <a:gd name="T69" fmla="*/ 45 h 562"/>
                <a:gd name="T70" fmla="*/ 108 w 222"/>
                <a:gd name="T71" fmla="*/ 45 h 562"/>
                <a:gd name="T72" fmla="*/ 108 w 222"/>
                <a:gd name="T73" fmla="*/ 45 h 562"/>
                <a:gd name="T74" fmla="*/ 108 w 222"/>
                <a:gd name="T75" fmla="*/ 45 h 562"/>
                <a:gd name="T76" fmla="*/ 107 w 222"/>
                <a:gd name="T77" fmla="*/ 44 h 562"/>
                <a:gd name="T78" fmla="*/ 108 w 222"/>
                <a:gd name="T79" fmla="*/ 45 h 562"/>
                <a:gd name="T80" fmla="*/ 107 w 222"/>
                <a:gd name="T81" fmla="*/ 44 h 562"/>
                <a:gd name="T82" fmla="*/ 105 w 222"/>
                <a:gd name="T83" fmla="*/ 43 h 562"/>
                <a:gd name="T84" fmla="*/ 107 w 222"/>
                <a:gd name="T85" fmla="*/ 44 h 562"/>
                <a:gd name="T86" fmla="*/ 4 w 222"/>
                <a:gd name="T87" fmla="*/ 1 h 562"/>
                <a:gd name="T88" fmla="*/ 4 w 222"/>
                <a:gd name="T89" fmla="*/ 0 h 562"/>
                <a:gd name="T90" fmla="*/ 3 w 222"/>
                <a:gd name="T91" fmla="*/ 0 h 562"/>
                <a:gd name="T92" fmla="*/ 3 w 222"/>
                <a:gd name="T93" fmla="*/ 0 h 562"/>
                <a:gd name="T94" fmla="*/ 3 w 222"/>
                <a:gd name="T95" fmla="*/ 0 h 562"/>
                <a:gd name="T96" fmla="*/ 2 w 222"/>
                <a:gd name="T97" fmla="*/ 0 h 562"/>
                <a:gd name="T98" fmla="*/ 2 w 222"/>
                <a:gd name="T99" fmla="*/ 0 h 562"/>
                <a:gd name="T100" fmla="*/ 1 w 222"/>
                <a:gd name="T101" fmla="*/ 0 h 562"/>
                <a:gd name="T102" fmla="*/ 1 w 222"/>
                <a:gd name="T103" fmla="*/ 0 h 562"/>
                <a:gd name="T104" fmla="*/ 0 w 222"/>
                <a:gd name="T105"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2" h="562">
                  <a:moveTo>
                    <a:pt x="214" y="550"/>
                  </a:moveTo>
                  <a:cubicBezTo>
                    <a:pt x="211" y="554"/>
                    <a:pt x="208" y="558"/>
                    <a:pt x="206" y="562"/>
                  </a:cubicBezTo>
                  <a:cubicBezTo>
                    <a:pt x="208" y="558"/>
                    <a:pt x="211" y="554"/>
                    <a:pt x="214" y="550"/>
                  </a:cubicBezTo>
                  <a:moveTo>
                    <a:pt x="222" y="538"/>
                  </a:moveTo>
                  <a:cubicBezTo>
                    <a:pt x="220" y="541"/>
                    <a:pt x="217" y="545"/>
                    <a:pt x="215" y="549"/>
                  </a:cubicBezTo>
                  <a:cubicBezTo>
                    <a:pt x="215" y="549"/>
                    <a:pt x="215" y="549"/>
                    <a:pt x="215" y="549"/>
                  </a:cubicBezTo>
                  <a:cubicBezTo>
                    <a:pt x="215" y="549"/>
                    <a:pt x="215" y="549"/>
                    <a:pt x="215" y="549"/>
                  </a:cubicBezTo>
                  <a:cubicBezTo>
                    <a:pt x="217" y="545"/>
                    <a:pt x="220" y="541"/>
                    <a:pt x="222" y="538"/>
                  </a:cubicBezTo>
                  <a:moveTo>
                    <a:pt x="116" y="50"/>
                  </a:moveTo>
                  <a:cubicBezTo>
                    <a:pt x="116" y="50"/>
                    <a:pt x="116" y="50"/>
                    <a:pt x="116" y="50"/>
                  </a:cubicBezTo>
                  <a:cubicBezTo>
                    <a:pt x="116" y="50"/>
                    <a:pt x="116" y="50"/>
                    <a:pt x="116" y="50"/>
                  </a:cubicBezTo>
                  <a:moveTo>
                    <a:pt x="115" y="50"/>
                  </a:moveTo>
                  <a:cubicBezTo>
                    <a:pt x="115" y="50"/>
                    <a:pt x="115" y="50"/>
                    <a:pt x="115" y="50"/>
                  </a:cubicBezTo>
                  <a:cubicBezTo>
                    <a:pt x="115" y="50"/>
                    <a:pt x="115" y="50"/>
                    <a:pt x="116" y="50"/>
                  </a:cubicBezTo>
                  <a:cubicBezTo>
                    <a:pt x="115" y="50"/>
                    <a:pt x="115" y="50"/>
                    <a:pt x="115" y="50"/>
                  </a:cubicBezTo>
                  <a:moveTo>
                    <a:pt x="115" y="49"/>
                  </a:moveTo>
                  <a:cubicBezTo>
                    <a:pt x="115" y="49"/>
                    <a:pt x="115" y="49"/>
                    <a:pt x="115" y="49"/>
                  </a:cubicBezTo>
                  <a:cubicBezTo>
                    <a:pt x="115" y="50"/>
                    <a:pt x="115" y="50"/>
                    <a:pt x="115" y="50"/>
                  </a:cubicBezTo>
                  <a:cubicBezTo>
                    <a:pt x="115" y="50"/>
                    <a:pt x="115" y="50"/>
                    <a:pt x="115" y="50"/>
                  </a:cubicBezTo>
                  <a:cubicBezTo>
                    <a:pt x="115" y="50"/>
                    <a:pt x="115" y="50"/>
                    <a:pt x="115" y="49"/>
                  </a:cubicBezTo>
                  <a:moveTo>
                    <a:pt x="115" y="49"/>
                  </a:moveTo>
                  <a:cubicBezTo>
                    <a:pt x="115" y="49"/>
                    <a:pt x="115" y="49"/>
                    <a:pt x="115" y="49"/>
                  </a:cubicBezTo>
                  <a:cubicBezTo>
                    <a:pt x="115" y="49"/>
                    <a:pt x="115" y="49"/>
                    <a:pt x="115" y="49"/>
                  </a:cubicBezTo>
                  <a:cubicBezTo>
                    <a:pt x="115" y="49"/>
                    <a:pt x="115" y="49"/>
                    <a:pt x="115" y="49"/>
                  </a:cubicBezTo>
                  <a:cubicBezTo>
                    <a:pt x="115" y="49"/>
                    <a:pt x="115" y="49"/>
                    <a:pt x="115" y="49"/>
                  </a:cubicBezTo>
                  <a:moveTo>
                    <a:pt x="114" y="49"/>
                  </a:moveTo>
                  <a:cubicBezTo>
                    <a:pt x="114" y="49"/>
                    <a:pt x="114" y="49"/>
                    <a:pt x="114" y="49"/>
                  </a:cubicBezTo>
                  <a:cubicBezTo>
                    <a:pt x="114" y="49"/>
                    <a:pt x="114" y="49"/>
                    <a:pt x="115" y="49"/>
                  </a:cubicBezTo>
                  <a:cubicBezTo>
                    <a:pt x="115" y="49"/>
                    <a:pt x="115" y="49"/>
                    <a:pt x="115" y="49"/>
                  </a:cubicBezTo>
                  <a:cubicBezTo>
                    <a:pt x="114" y="49"/>
                    <a:pt x="114" y="49"/>
                    <a:pt x="114" y="49"/>
                  </a:cubicBezTo>
                  <a:moveTo>
                    <a:pt x="114" y="49"/>
                  </a:moveTo>
                  <a:cubicBezTo>
                    <a:pt x="114" y="49"/>
                    <a:pt x="114" y="49"/>
                    <a:pt x="114" y="49"/>
                  </a:cubicBezTo>
                  <a:cubicBezTo>
                    <a:pt x="114" y="49"/>
                    <a:pt x="114" y="49"/>
                    <a:pt x="114" y="49"/>
                  </a:cubicBezTo>
                  <a:cubicBezTo>
                    <a:pt x="114" y="49"/>
                    <a:pt x="114" y="49"/>
                    <a:pt x="114" y="49"/>
                  </a:cubicBezTo>
                  <a:cubicBezTo>
                    <a:pt x="114" y="49"/>
                    <a:pt x="114" y="49"/>
                    <a:pt x="114" y="49"/>
                  </a:cubicBezTo>
                  <a:moveTo>
                    <a:pt x="114" y="49"/>
                  </a:moveTo>
                  <a:cubicBezTo>
                    <a:pt x="114" y="49"/>
                    <a:pt x="114" y="49"/>
                    <a:pt x="114" y="49"/>
                  </a:cubicBezTo>
                  <a:cubicBezTo>
                    <a:pt x="114" y="49"/>
                    <a:pt x="114" y="49"/>
                    <a:pt x="114" y="49"/>
                  </a:cubicBezTo>
                  <a:cubicBezTo>
                    <a:pt x="114" y="49"/>
                    <a:pt x="114" y="49"/>
                    <a:pt x="114" y="49"/>
                  </a:cubicBezTo>
                  <a:cubicBezTo>
                    <a:pt x="114" y="49"/>
                    <a:pt x="114" y="49"/>
                    <a:pt x="114" y="49"/>
                  </a:cubicBezTo>
                  <a:moveTo>
                    <a:pt x="113" y="48"/>
                  </a:moveTo>
                  <a:cubicBezTo>
                    <a:pt x="113" y="48"/>
                    <a:pt x="113" y="48"/>
                    <a:pt x="113" y="48"/>
                  </a:cubicBezTo>
                  <a:cubicBezTo>
                    <a:pt x="113" y="48"/>
                    <a:pt x="113" y="48"/>
                    <a:pt x="113" y="48"/>
                  </a:cubicBezTo>
                  <a:cubicBezTo>
                    <a:pt x="113" y="48"/>
                    <a:pt x="113" y="48"/>
                    <a:pt x="114" y="48"/>
                  </a:cubicBezTo>
                  <a:cubicBezTo>
                    <a:pt x="113" y="48"/>
                    <a:pt x="113" y="48"/>
                    <a:pt x="113" y="48"/>
                  </a:cubicBezTo>
                  <a:moveTo>
                    <a:pt x="113" y="48"/>
                  </a:moveTo>
                  <a:cubicBezTo>
                    <a:pt x="113" y="48"/>
                    <a:pt x="113" y="48"/>
                    <a:pt x="113" y="48"/>
                  </a:cubicBezTo>
                  <a:cubicBezTo>
                    <a:pt x="113" y="48"/>
                    <a:pt x="113" y="48"/>
                    <a:pt x="113" y="48"/>
                  </a:cubicBezTo>
                  <a:cubicBezTo>
                    <a:pt x="113" y="48"/>
                    <a:pt x="113" y="48"/>
                    <a:pt x="113" y="48"/>
                  </a:cubicBezTo>
                  <a:cubicBezTo>
                    <a:pt x="113" y="48"/>
                    <a:pt x="113" y="48"/>
                    <a:pt x="113" y="48"/>
                  </a:cubicBezTo>
                  <a:moveTo>
                    <a:pt x="113" y="48"/>
                  </a:moveTo>
                  <a:cubicBezTo>
                    <a:pt x="113" y="48"/>
                    <a:pt x="113" y="48"/>
                    <a:pt x="113" y="48"/>
                  </a:cubicBezTo>
                  <a:cubicBezTo>
                    <a:pt x="113" y="48"/>
                    <a:pt x="113" y="48"/>
                    <a:pt x="113" y="48"/>
                  </a:cubicBezTo>
                  <a:cubicBezTo>
                    <a:pt x="113" y="48"/>
                    <a:pt x="113" y="48"/>
                    <a:pt x="113" y="48"/>
                  </a:cubicBezTo>
                  <a:cubicBezTo>
                    <a:pt x="113" y="48"/>
                    <a:pt x="113" y="48"/>
                    <a:pt x="113" y="48"/>
                  </a:cubicBezTo>
                  <a:moveTo>
                    <a:pt x="112" y="48"/>
                  </a:moveTo>
                  <a:cubicBezTo>
                    <a:pt x="112" y="48"/>
                    <a:pt x="112" y="48"/>
                    <a:pt x="112" y="48"/>
                  </a:cubicBezTo>
                  <a:cubicBezTo>
                    <a:pt x="112" y="48"/>
                    <a:pt x="112" y="48"/>
                    <a:pt x="112" y="48"/>
                  </a:cubicBezTo>
                  <a:cubicBezTo>
                    <a:pt x="112" y="48"/>
                    <a:pt x="112" y="48"/>
                    <a:pt x="113" y="48"/>
                  </a:cubicBezTo>
                  <a:cubicBezTo>
                    <a:pt x="112" y="48"/>
                    <a:pt x="112" y="48"/>
                    <a:pt x="112" y="48"/>
                  </a:cubicBezTo>
                  <a:moveTo>
                    <a:pt x="112" y="47"/>
                  </a:moveTo>
                  <a:cubicBezTo>
                    <a:pt x="112" y="47"/>
                    <a:pt x="112" y="47"/>
                    <a:pt x="112" y="47"/>
                  </a:cubicBezTo>
                  <a:cubicBezTo>
                    <a:pt x="112" y="47"/>
                    <a:pt x="112" y="47"/>
                    <a:pt x="112" y="47"/>
                  </a:cubicBezTo>
                  <a:cubicBezTo>
                    <a:pt x="112" y="47"/>
                    <a:pt x="112" y="47"/>
                    <a:pt x="112" y="48"/>
                  </a:cubicBezTo>
                  <a:cubicBezTo>
                    <a:pt x="112" y="47"/>
                    <a:pt x="112" y="47"/>
                    <a:pt x="112" y="47"/>
                  </a:cubicBezTo>
                  <a:moveTo>
                    <a:pt x="112" y="47"/>
                  </a:moveTo>
                  <a:cubicBezTo>
                    <a:pt x="112" y="47"/>
                    <a:pt x="112" y="47"/>
                    <a:pt x="112" y="47"/>
                  </a:cubicBezTo>
                  <a:cubicBezTo>
                    <a:pt x="112" y="47"/>
                    <a:pt x="112" y="47"/>
                    <a:pt x="112" y="47"/>
                  </a:cubicBezTo>
                  <a:cubicBezTo>
                    <a:pt x="112" y="47"/>
                    <a:pt x="112" y="47"/>
                    <a:pt x="112" y="47"/>
                  </a:cubicBezTo>
                  <a:cubicBezTo>
                    <a:pt x="112" y="47"/>
                    <a:pt x="112" y="47"/>
                    <a:pt x="112" y="47"/>
                  </a:cubicBezTo>
                  <a:moveTo>
                    <a:pt x="111" y="47"/>
                  </a:moveTo>
                  <a:cubicBezTo>
                    <a:pt x="111" y="47"/>
                    <a:pt x="111" y="47"/>
                    <a:pt x="111" y="47"/>
                  </a:cubicBezTo>
                  <a:cubicBezTo>
                    <a:pt x="111" y="47"/>
                    <a:pt x="111" y="47"/>
                    <a:pt x="111" y="47"/>
                  </a:cubicBezTo>
                  <a:cubicBezTo>
                    <a:pt x="111" y="47"/>
                    <a:pt x="111" y="47"/>
                    <a:pt x="112" y="47"/>
                  </a:cubicBezTo>
                  <a:cubicBezTo>
                    <a:pt x="111" y="47"/>
                    <a:pt x="111" y="47"/>
                    <a:pt x="111" y="47"/>
                  </a:cubicBezTo>
                  <a:moveTo>
                    <a:pt x="111" y="47"/>
                  </a:moveTo>
                  <a:cubicBezTo>
                    <a:pt x="111" y="47"/>
                    <a:pt x="111" y="47"/>
                    <a:pt x="111" y="47"/>
                  </a:cubicBezTo>
                  <a:cubicBezTo>
                    <a:pt x="111" y="47"/>
                    <a:pt x="111" y="47"/>
                    <a:pt x="111" y="47"/>
                  </a:cubicBezTo>
                  <a:cubicBezTo>
                    <a:pt x="111" y="47"/>
                    <a:pt x="111" y="47"/>
                    <a:pt x="111" y="47"/>
                  </a:cubicBezTo>
                  <a:cubicBezTo>
                    <a:pt x="111" y="47"/>
                    <a:pt x="111" y="47"/>
                    <a:pt x="111" y="47"/>
                  </a:cubicBezTo>
                  <a:moveTo>
                    <a:pt x="111" y="47"/>
                  </a:moveTo>
                  <a:cubicBezTo>
                    <a:pt x="111" y="47"/>
                    <a:pt x="111" y="47"/>
                    <a:pt x="111" y="47"/>
                  </a:cubicBezTo>
                  <a:cubicBezTo>
                    <a:pt x="111" y="47"/>
                    <a:pt x="111" y="47"/>
                    <a:pt x="111" y="47"/>
                  </a:cubicBezTo>
                  <a:cubicBezTo>
                    <a:pt x="111" y="47"/>
                    <a:pt x="111" y="47"/>
                    <a:pt x="111" y="47"/>
                  </a:cubicBezTo>
                  <a:cubicBezTo>
                    <a:pt x="111" y="47"/>
                    <a:pt x="111" y="47"/>
                    <a:pt x="111" y="47"/>
                  </a:cubicBezTo>
                  <a:moveTo>
                    <a:pt x="110" y="46"/>
                  </a:moveTo>
                  <a:cubicBezTo>
                    <a:pt x="110" y="46"/>
                    <a:pt x="110" y="46"/>
                    <a:pt x="110" y="46"/>
                  </a:cubicBezTo>
                  <a:cubicBezTo>
                    <a:pt x="110" y="46"/>
                    <a:pt x="110" y="46"/>
                    <a:pt x="110" y="46"/>
                  </a:cubicBezTo>
                  <a:cubicBezTo>
                    <a:pt x="110" y="46"/>
                    <a:pt x="110" y="46"/>
                    <a:pt x="111" y="47"/>
                  </a:cubicBezTo>
                  <a:cubicBezTo>
                    <a:pt x="110" y="46"/>
                    <a:pt x="110" y="46"/>
                    <a:pt x="110" y="46"/>
                  </a:cubicBezTo>
                  <a:moveTo>
                    <a:pt x="110" y="46"/>
                  </a:moveTo>
                  <a:cubicBezTo>
                    <a:pt x="110" y="46"/>
                    <a:pt x="110" y="46"/>
                    <a:pt x="110" y="46"/>
                  </a:cubicBezTo>
                  <a:cubicBezTo>
                    <a:pt x="110" y="46"/>
                    <a:pt x="110" y="46"/>
                    <a:pt x="110" y="46"/>
                  </a:cubicBezTo>
                  <a:cubicBezTo>
                    <a:pt x="110" y="46"/>
                    <a:pt x="110" y="46"/>
                    <a:pt x="110" y="46"/>
                  </a:cubicBezTo>
                  <a:cubicBezTo>
                    <a:pt x="110" y="46"/>
                    <a:pt x="110" y="46"/>
                    <a:pt x="110" y="46"/>
                  </a:cubicBezTo>
                  <a:moveTo>
                    <a:pt x="109" y="46"/>
                  </a:moveTo>
                  <a:cubicBezTo>
                    <a:pt x="109" y="46"/>
                    <a:pt x="109" y="46"/>
                    <a:pt x="109" y="46"/>
                  </a:cubicBezTo>
                  <a:cubicBezTo>
                    <a:pt x="109" y="46"/>
                    <a:pt x="109" y="46"/>
                    <a:pt x="109" y="46"/>
                  </a:cubicBezTo>
                  <a:cubicBezTo>
                    <a:pt x="109" y="46"/>
                    <a:pt x="109" y="46"/>
                    <a:pt x="110" y="46"/>
                  </a:cubicBezTo>
                  <a:cubicBezTo>
                    <a:pt x="110" y="46"/>
                    <a:pt x="110" y="46"/>
                    <a:pt x="110" y="46"/>
                  </a:cubicBezTo>
                  <a:cubicBezTo>
                    <a:pt x="110" y="46"/>
                    <a:pt x="110" y="46"/>
                    <a:pt x="110" y="46"/>
                  </a:cubicBezTo>
                  <a:cubicBezTo>
                    <a:pt x="109" y="46"/>
                    <a:pt x="109" y="46"/>
                    <a:pt x="109" y="46"/>
                  </a:cubicBezTo>
                  <a:moveTo>
                    <a:pt x="109" y="45"/>
                  </a:moveTo>
                  <a:cubicBezTo>
                    <a:pt x="109" y="45"/>
                    <a:pt x="109" y="45"/>
                    <a:pt x="109" y="45"/>
                  </a:cubicBezTo>
                  <a:cubicBezTo>
                    <a:pt x="109" y="45"/>
                    <a:pt x="109" y="45"/>
                    <a:pt x="109" y="45"/>
                  </a:cubicBezTo>
                  <a:cubicBezTo>
                    <a:pt x="109" y="45"/>
                    <a:pt x="109" y="45"/>
                    <a:pt x="109" y="45"/>
                  </a:cubicBezTo>
                  <a:cubicBezTo>
                    <a:pt x="109" y="45"/>
                    <a:pt x="109" y="45"/>
                    <a:pt x="109" y="45"/>
                  </a:cubicBezTo>
                  <a:moveTo>
                    <a:pt x="108" y="45"/>
                  </a:moveTo>
                  <a:cubicBezTo>
                    <a:pt x="108" y="45"/>
                    <a:pt x="108" y="45"/>
                    <a:pt x="108" y="45"/>
                  </a:cubicBezTo>
                  <a:cubicBezTo>
                    <a:pt x="108" y="45"/>
                    <a:pt x="108" y="45"/>
                    <a:pt x="108" y="45"/>
                  </a:cubicBezTo>
                  <a:cubicBezTo>
                    <a:pt x="108" y="45"/>
                    <a:pt x="108" y="45"/>
                    <a:pt x="108" y="45"/>
                  </a:cubicBezTo>
                  <a:cubicBezTo>
                    <a:pt x="108" y="45"/>
                    <a:pt x="108" y="45"/>
                    <a:pt x="109" y="45"/>
                  </a:cubicBezTo>
                  <a:cubicBezTo>
                    <a:pt x="109" y="45"/>
                    <a:pt x="109" y="45"/>
                    <a:pt x="109" y="45"/>
                  </a:cubicBezTo>
                  <a:cubicBezTo>
                    <a:pt x="108" y="45"/>
                    <a:pt x="108" y="45"/>
                    <a:pt x="108" y="45"/>
                  </a:cubicBezTo>
                  <a:moveTo>
                    <a:pt x="107" y="44"/>
                  </a:moveTo>
                  <a:cubicBezTo>
                    <a:pt x="107" y="44"/>
                    <a:pt x="107" y="44"/>
                    <a:pt x="107" y="44"/>
                  </a:cubicBezTo>
                  <a:cubicBezTo>
                    <a:pt x="107" y="44"/>
                    <a:pt x="107" y="44"/>
                    <a:pt x="107" y="44"/>
                  </a:cubicBezTo>
                  <a:cubicBezTo>
                    <a:pt x="107" y="44"/>
                    <a:pt x="107" y="44"/>
                    <a:pt x="107" y="45"/>
                  </a:cubicBezTo>
                  <a:cubicBezTo>
                    <a:pt x="107" y="45"/>
                    <a:pt x="107" y="45"/>
                    <a:pt x="107" y="45"/>
                  </a:cubicBezTo>
                  <a:cubicBezTo>
                    <a:pt x="108" y="45"/>
                    <a:pt x="108" y="45"/>
                    <a:pt x="108" y="45"/>
                  </a:cubicBezTo>
                  <a:cubicBezTo>
                    <a:pt x="108" y="45"/>
                    <a:pt x="108" y="45"/>
                    <a:pt x="108" y="45"/>
                  </a:cubicBezTo>
                  <a:cubicBezTo>
                    <a:pt x="108" y="45"/>
                    <a:pt x="108" y="45"/>
                    <a:pt x="108" y="45"/>
                  </a:cubicBezTo>
                  <a:cubicBezTo>
                    <a:pt x="108" y="45"/>
                    <a:pt x="107" y="44"/>
                    <a:pt x="107" y="44"/>
                  </a:cubicBezTo>
                  <a:moveTo>
                    <a:pt x="4" y="1"/>
                  </a:moveTo>
                  <a:cubicBezTo>
                    <a:pt x="39" y="9"/>
                    <a:pt x="73" y="23"/>
                    <a:pt x="105" y="43"/>
                  </a:cubicBezTo>
                  <a:cubicBezTo>
                    <a:pt x="105" y="43"/>
                    <a:pt x="105" y="43"/>
                    <a:pt x="105" y="43"/>
                  </a:cubicBezTo>
                  <a:cubicBezTo>
                    <a:pt x="105" y="43"/>
                    <a:pt x="105" y="43"/>
                    <a:pt x="106" y="43"/>
                  </a:cubicBezTo>
                  <a:cubicBezTo>
                    <a:pt x="106" y="43"/>
                    <a:pt x="106" y="43"/>
                    <a:pt x="106" y="43"/>
                  </a:cubicBezTo>
                  <a:cubicBezTo>
                    <a:pt x="106" y="44"/>
                    <a:pt x="106" y="44"/>
                    <a:pt x="107" y="44"/>
                  </a:cubicBezTo>
                  <a:cubicBezTo>
                    <a:pt x="107" y="44"/>
                    <a:pt x="107" y="44"/>
                    <a:pt x="107" y="44"/>
                  </a:cubicBezTo>
                  <a:cubicBezTo>
                    <a:pt x="107" y="44"/>
                    <a:pt x="107" y="44"/>
                    <a:pt x="107" y="44"/>
                  </a:cubicBezTo>
                  <a:cubicBezTo>
                    <a:pt x="75" y="24"/>
                    <a:pt x="40" y="9"/>
                    <a:pt x="4" y="1"/>
                  </a:cubicBezTo>
                  <a:moveTo>
                    <a:pt x="4" y="0"/>
                  </a:moveTo>
                  <a:cubicBezTo>
                    <a:pt x="4" y="0"/>
                    <a:pt x="4" y="0"/>
                    <a:pt x="4" y="0"/>
                  </a:cubicBezTo>
                  <a:cubicBezTo>
                    <a:pt x="4" y="0"/>
                    <a:pt x="4" y="0"/>
                    <a:pt x="4" y="0"/>
                  </a:cubicBezTo>
                  <a:moveTo>
                    <a:pt x="3" y="0"/>
                  </a:moveTo>
                  <a:cubicBezTo>
                    <a:pt x="3" y="0"/>
                    <a:pt x="4" y="0"/>
                    <a:pt x="4" y="0"/>
                  </a:cubicBezTo>
                  <a:cubicBezTo>
                    <a:pt x="4"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path>
              </a:pathLst>
            </a:custGeom>
            <a:solidFill>
              <a:srgbClr val="C7E7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1" name="išļîde">
              <a:extLst>
                <a:ext uri="{FF2B5EF4-FFF2-40B4-BE49-F238E27FC236}">
                  <a16:creationId xmlns:a16="http://schemas.microsoft.com/office/drawing/2014/main" id="{4F2D9798-4E4E-48E3-8B62-1A6013FD0994}"/>
                </a:ext>
              </a:extLst>
            </p:cNvPr>
            <p:cNvSpPr/>
            <p:nvPr/>
          </p:nvSpPr>
          <p:spPr bwMode="auto">
            <a:xfrm>
              <a:off x="6413500" y="1309688"/>
              <a:ext cx="1046163" cy="1792288"/>
            </a:xfrm>
            <a:custGeom>
              <a:avLst/>
              <a:gdLst>
                <a:gd name="T0" fmla="*/ 242 w 317"/>
                <a:gd name="T1" fmla="*/ 152 h 544"/>
                <a:gd name="T2" fmla="*/ 296 w 317"/>
                <a:gd name="T3" fmla="*/ 428 h 544"/>
                <a:gd name="T4" fmla="*/ 296 w 317"/>
                <a:gd name="T5" fmla="*/ 429 h 544"/>
                <a:gd name="T6" fmla="*/ 296 w 317"/>
                <a:gd name="T7" fmla="*/ 429 h 544"/>
                <a:gd name="T8" fmla="*/ 296 w 317"/>
                <a:gd name="T9" fmla="*/ 428 h 544"/>
                <a:gd name="T10" fmla="*/ 184 w 317"/>
                <a:gd name="T11" fmla="*/ 87 h 544"/>
                <a:gd name="T12" fmla="*/ 218 w 317"/>
                <a:gd name="T13" fmla="*/ 122 h 544"/>
                <a:gd name="T14" fmla="*/ 145 w 317"/>
                <a:gd name="T15" fmla="*/ 57 h 544"/>
                <a:gd name="T16" fmla="*/ 145 w 317"/>
                <a:gd name="T17" fmla="*/ 57 h 544"/>
                <a:gd name="T18" fmla="*/ 145 w 317"/>
                <a:gd name="T19" fmla="*/ 57 h 544"/>
                <a:gd name="T20" fmla="*/ 145 w 317"/>
                <a:gd name="T21" fmla="*/ 56 h 544"/>
                <a:gd name="T22" fmla="*/ 145 w 317"/>
                <a:gd name="T23" fmla="*/ 56 h 544"/>
                <a:gd name="T24" fmla="*/ 145 w 317"/>
                <a:gd name="T25" fmla="*/ 56 h 544"/>
                <a:gd name="T26" fmla="*/ 144 w 317"/>
                <a:gd name="T27" fmla="*/ 56 h 544"/>
                <a:gd name="T28" fmla="*/ 144 w 317"/>
                <a:gd name="T29" fmla="*/ 56 h 544"/>
                <a:gd name="T30" fmla="*/ 144 w 317"/>
                <a:gd name="T31" fmla="*/ 56 h 544"/>
                <a:gd name="T32" fmla="*/ 143 w 317"/>
                <a:gd name="T33" fmla="*/ 56 h 544"/>
                <a:gd name="T34" fmla="*/ 143 w 317"/>
                <a:gd name="T35" fmla="*/ 56 h 544"/>
                <a:gd name="T36" fmla="*/ 143 w 317"/>
                <a:gd name="T37" fmla="*/ 55 h 544"/>
                <a:gd name="T38" fmla="*/ 143 w 317"/>
                <a:gd name="T39" fmla="*/ 55 h 544"/>
                <a:gd name="T40" fmla="*/ 143 w 317"/>
                <a:gd name="T41" fmla="*/ 55 h 544"/>
                <a:gd name="T42" fmla="*/ 142 w 317"/>
                <a:gd name="T43" fmla="*/ 55 h 544"/>
                <a:gd name="T44" fmla="*/ 142 w 317"/>
                <a:gd name="T45" fmla="*/ 55 h 544"/>
                <a:gd name="T46" fmla="*/ 142 w 317"/>
                <a:gd name="T47" fmla="*/ 55 h 544"/>
                <a:gd name="T48" fmla="*/ 142 w 317"/>
                <a:gd name="T49" fmla="*/ 55 h 544"/>
                <a:gd name="T50" fmla="*/ 141 w 317"/>
                <a:gd name="T51" fmla="*/ 54 h 544"/>
                <a:gd name="T52" fmla="*/ 141 w 317"/>
                <a:gd name="T53" fmla="*/ 54 h 544"/>
                <a:gd name="T54" fmla="*/ 141 w 317"/>
                <a:gd name="T55" fmla="*/ 54 h 544"/>
                <a:gd name="T56" fmla="*/ 141 w 317"/>
                <a:gd name="T57" fmla="*/ 54 h 544"/>
                <a:gd name="T58" fmla="*/ 141 w 317"/>
                <a:gd name="T59" fmla="*/ 54 h 544"/>
                <a:gd name="T60" fmla="*/ 140 w 317"/>
                <a:gd name="T61" fmla="*/ 54 h 544"/>
                <a:gd name="T62" fmla="*/ 140 w 317"/>
                <a:gd name="T63" fmla="*/ 53 h 544"/>
                <a:gd name="T64" fmla="*/ 140 w 317"/>
                <a:gd name="T65" fmla="*/ 53 h 544"/>
                <a:gd name="T66" fmla="*/ 140 w 317"/>
                <a:gd name="T67" fmla="*/ 53 h 544"/>
                <a:gd name="T68" fmla="*/ 139 w 317"/>
                <a:gd name="T69" fmla="*/ 53 h 544"/>
                <a:gd name="T70" fmla="*/ 139 w 317"/>
                <a:gd name="T71" fmla="*/ 53 h 544"/>
                <a:gd name="T72" fmla="*/ 139 w 317"/>
                <a:gd name="T73" fmla="*/ 53 h 544"/>
                <a:gd name="T74" fmla="*/ 139 w 317"/>
                <a:gd name="T75" fmla="*/ 53 h 544"/>
                <a:gd name="T76" fmla="*/ 139 w 317"/>
                <a:gd name="T77" fmla="*/ 53 h 544"/>
                <a:gd name="T78" fmla="*/ 138 w 317"/>
                <a:gd name="T79" fmla="*/ 52 h 544"/>
                <a:gd name="T80" fmla="*/ 138 w 317"/>
                <a:gd name="T81" fmla="*/ 52 h 544"/>
                <a:gd name="T82" fmla="*/ 138 w 317"/>
                <a:gd name="T83" fmla="*/ 52 h 544"/>
                <a:gd name="T84" fmla="*/ 137 w 317"/>
                <a:gd name="T85" fmla="*/ 52 h 544"/>
                <a:gd name="T86" fmla="*/ 137 w 317"/>
                <a:gd name="T87" fmla="*/ 51 h 544"/>
                <a:gd name="T88" fmla="*/ 137 w 317"/>
                <a:gd name="T89" fmla="*/ 51 h 544"/>
                <a:gd name="T90" fmla="*/ 136 w 317"/>
                <a:gd name="T91" fmla="*/ 51 h 544"/>
                <a:gd name="T92" fmla="*/ 135 w 317"/>
                <a:gd name="T93" fmla="*/ 50 h 544"/>
                <a:gd name="T94" fmla="*/ 135 w 317"/>
                <a:gd name="T95" fmla="*/ 50 h 544"/>
                <a:gd name="T96" fmla="*/ 32 w 317"/>
                <a:gd name="T97" fmla="*/ 7 h 544"/>
                <a:gd name="T98" fmla="*/ 32 w 317"/>
                <a:gd name="T99" fmla="*/ 6 h 544"/>
                <a:gd name="T100" fmla="*/ 32 w 317"/>
                <a:gd name="T101" fmla="*/ 6 h 544"/>
                <a:gd name="T102" fmla="*/ 31 w 317"/>
                <a:gd name="T103" fmla="*/ 6 h 544"/>
                <a:gd name="T104" fmla="*/ 31 w 317"/>
                <a:gd name="T105" fmla="*/ 6 h 544"/>
                <a:gd name="T106" fmla="*/ 31 w 317"/>
                <a:gd name="T107" fmla="*/ 6 h 544"/>
                <a:gd name="T108" fmla="*/ 31 w 317"/>
                <a:gd name="T109" fmla="*/ 6 h 544"/>
                <a:gd name="T110" fmla="*/ 30 w 317"/>
                <a:gd name="T111" fmla="*/ 6 h 544"/>
                <a:gd name="T112" fmla="*/ 30 w 317"/>
                <a:gd name="T113" fmla="*/ 6 h 544"/>
                <a:gd name="T114" fmla="*/ 30 w 317"/>
                <a:gd name="T115" fmla="*/ 6 h 544"/>
                <a:gd name="T116" fmla="*/ 29 w 317"/>
                <a:gd name="T117" fmla="*/ 6 h 544"/>
                <a:gd name="T118" fmla="*/ 29 w 317"/>
                <a:gd name="T119" fmla="*/ 6 h 544"/>
                <a:gd name="T120" fmla="*/ 29 w 317"/>
                <a:gd name="T121" fmla="*/ 6 h 544"/>
                <a:gd name="T122" fmla="*/ 0 w 317"/>
                <a:gd name="T123" fmla="*/ 0 h 544"/>
                <a:gd name="T124" fmla="*/ 28 w 317"/>
                <a:gd name="T125" fmla="*/ 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 h="544">
                  <a:moveTo>
                    <a:pt x="242" y="152"/>
                  </a:moveTo>
                  <a:cubicBezTo>
                    <a:pt x="242" y="152"/>
                    <a:pt x="242" y="152"/>
                    <a:pt x="242" y="152"/>
                  </a:cubicBezTo>
                  <a:cubicBezTo>
                    <a:pt x="282" y="211"/>
                    <a:pt x="304" y="281"/>
                    <a:pt x="304" y="354"/>
                  </a:cubicBezTo>
                  <a:cubicBezTo>
                    <a:pt x="304" y="378"/>
                    <a:pt x="302" y="403"/>
                    <a:pt x="296" y="428"/>
                  </a:cubicBezTo>
                  <a:cubicBezTo>
                    <a:pt x="296" y="428"/>
                    <a:pt x="296" y="428"/>
                    <a:pt x="296" y="428"/>
                  </a:cubicBezTo>
                  <a:cubicBezTo>
                    <a:pt x="296" y="429"/>
                    <a:pt x="296" y="429"/>
                    <a:pt x="296" y="429"/>
                  </a:cubicBezTo>
                  <a:cubicBezTo>
                    <a:pt x="296" y="429"/>
                    <a:pt x="296" y="429"/>
                    <a:pt x="296" y="429"/>
                  </a:cubicBezTo>
                  <a:cubicBezTo>
                    <a:pt x="296" y="429"/>
                    <a:pt x="296" y="429"/>
                    <a:pt x="296" y="429"/>
                  </a:cubicBezTo>
                  <a:cubicBezTo>
                    <a:pt x="288" y="470"/>
                    <a:pt x="272" y="508"/>
                    <a:pt x="250" y="544"/>
                  </a:cubicBezTo>
                  <a:cubicBezTo>
                    <a:pt x="272" y="508"/>
                    <a:pt x="288" y="469"/>
                    <a:pt x="296" y="428"/>
                  </a:cubicBezTo>
                  <a:cubicBezTo>
                    <a:pt x="317" y="330"/>
                    <a:pt x="296" y="231"/>
                    <a:pt x="242" y="152"/>
                  </a:cubicBezTo>
                  <a:moveTo>
                    <a:pt x="184" y="87"/>
                  </a:moveTo>
                  <a:cubicBezTo>
                    <a:pt x="196" y="98"/>
                    <a:pt x="208" y="109"/>
                    <a:pt x="218" y="122"/>
                  </a:cubicBezTo>
                  <a:cubicBezTo>
                    <a:pt x="218" y="122"/>
                    <a:pt x="218" y="122"/>
                    <a:pt x="218" y="122"/>
                  </a:cubicBezTo>
                  <a:cubicBezTo>
                    <a:pt x="208" y="109"/>
                    <a:pt x="196" y="98"/>
                    <a:pt x="184" y="87"/>
                  </a:cubicBezTo>
                  <a:moveTo>
                    <a:pt x="145" y="57"/>
                  </a:moveTo>
                  <a:cubicBezTo>
                    <a:pt x="145" y="57"/>
                    <a:pt x="146" y="57"/>
                    <a:pt x="146" y="57"/>
                  </a:cubicBezTo>
                  <a:cubicBezTo>
                    <a:pt x="146" y="57"/>
                    <a:pt x="145" y="57"/>
                    <a:pt x="145" y="57"/>
                  </a:cubicBezTo>
                  <a:moveTo>
                    <a:pt x="145" y="57"/>
                  </a:moveTo>
                  <a:cubicBezTo>
                    <a:pt x="145" y="57"/>
                    <a:pt x="145" y="57"/>
                    <a:pt x="145" y="57"/>
                  </a:cubicBezTo>
                  <a:cubicBezTo>
                    <a:pt x="145" y="57"/>
                    <a:pt x="145" y="57"/>
                    <a:pt x="145" y="57"/>
                  </a:cubicBezTo>
                  <a:moveTo>
                    <a:pt x="145" y="56"/>
                  </a:moveTo>
                  <a:cubicBezTo>
                    <a:pt x="145" y="57"/>
                    <a:pt x="145" y="57"/>
                    <a:pt x="145" y="57"/>
                  </a:cubicBezTo>
                  <a:cubicBezTo>
                    <a:pt x="145" y="57"/>
                    <a:pt x="145" y="57"/>
                    <a:pt x="145" y="56"/>
                  </a:cubicBezTo>
                  <a:moveTo>
                    <a:pt x="144" y="56"/>
                  </a:moveTo>
                  <a:cubicBezTo>
                    <a:pt x="144" y="56"/>
                    <a:pt x="144" y="56"/>
                    <a:pt x="145" y="56"/>
                  </a:cubicBezTo>
                  <a:cubicBezTo>
                    <a:pt x="144" y="56"/>
                    <a:pt x="144" y="56"/>
                    <a:pt x="144" y="56"/>
                  </a:cubicBezTo>
                  <a:moveTo>
                    <a:pt x="144" y="56"/>
                  </a:moveTo>
                  <a:cubicBezTo>
                    <a:pt x="144" y="56"/>
                    <a:pt x="144" y="56"/>
                    <a:pt x="144" y="56"/>
                  </a:cubicBezTo>
                  <a:cubicBezTo>
                    <a:pt x="144" y="56"/>
                    <a:pt x="144" y="56"/>
                    <a:pt x="144" y="56"/>
                  </a:cubicBezTo>
                  <a:moveTo>
                    <a:pt x="144" y="56"/>
                  </a:moveTo>
                  <a:cubicBezTo>
                    <a:pt x="144" y="56"/>
                    <a:pt x="144" y="56"/>
                    <a:pt x="144" y="56"/>
                  </a:cubicBezTo>
                  <a:cubicBezTo>
                    <a:pt x="144" y="56"/>
                    <a:pt x="144" y="56"/>
                    <a:pt x="144" y="56"/>
                  </a:cubicBezTo>
                  <a:moveTo>
                    <a:pt x="143" y="56"/>
                  </a:moveTo>
                  <a:cubicBezTo>
                    <a:pt x="143" y="56"/>
                    <a:pt x="143" y="56"/>
                    <a:pt x="143" y="56"/>
                  </a:cubicBezTo>
                  <a:cubicBezTo>
                    <a:pt x="143" y="56"/>
                    <a:pt x="143" y="56"/>
                    <a:pt x="143" y="56"/>
                  </a:cubicBezTo>
                  <a:moveTo>
                    <a:pt x="143" y="55"/>
                  </a:moveTo>
                  <a:cubicBezTo>
                    <a:pt x="143" y="55"/>
                    <a:pt x="143" y="55"/>
                    <a:pt x="143" y="55"/>
                  </a:cubicBezTo>
                  <a:cubicBezTo>
                    <a:pt x="143" y="55"/>
                    <a:pt x="143" y="55"/>
                    <a:pt x="143" y="55"/>
                  </a:cubicBezTo>
                  <a:moveTo>
                    <a:pt x="143" y="55"/>
                  </a:moveTo>
                  <a:cubicBezTo>
                    <a:pt x="143" y="55"/>
                    <a:pt x="143" y="55"/>
                    <a:pt x="143" y="55"/>
                  </a:cubicBezTo>
                  <a:cubicBezTo>
                    <a:pt x="143" y="55"/>
                    <a:pt x="143" y="55"/>
                    <a:pt x="143" y="55"/>
                  </a:cubicBezTo>
                  <a:moveTo>
                    <a:pt x="142" y="55"/>
                  </a:moveTo>
                  <a:cubicBezTo>
                    <a:pt x="142" y="55"/>
                    <a:pt x="142" y="55"/>
                    <a:pt x="142" y="55"/>
                  </a:cubicBezTo>
                  <a:cubicBezTo>
                    <a:pt x="142" y="55"/>
                    <a:pt x="142" y="55"/>
                    <a:pt x="142" y="55"/>
                  </a:cubicBezTo>
                  <a:moveTo>
                    <a:pt x="142" y="55"/>
                  </a:moveTo>
                  <a:cubicBezTo>
                    <a:pt x="142" y="55"/>
                    <a:pt x="142" y="55"/>
                    <a:pt x="142" y="55"/>
                  </a:cubicBezTo>
                  <a:cubicBezTo>
                    <a:pt x="142" y="55"/>
                    <a:pt x="142" y="55"/>
                    <a:pt x="142" y="55"/>
                  </a:cubicBezTo>
                  <a:moveTo>
                    <a:pt x="142" y="54"/>
                  </a:moveTo>
                  <a:cubicBezTo>
                    <a:pt x="142" y="54"/>
                    <a:pt x="142" y="55"/>
                    <a:pt x="142" y="55"/>
                  </a:cubicBezTo>
                  <a:cubicBezTo>
                    <a:pt x="142" y="55"/>
                    <a:pt x="142" y="54"/>
                    <a:pt x="142" y="54"/>
                  </a:cubicBezTo>
                  <a:moveTo>
                    <a:pt x="141" y="54"/>
                  </a:moveTo>
                  <a:cubicBezTo>
                    <a:pt x="141" y="54"/>
                    <a:pt x="141" y="54"/>
                    <a:pt x="141" y="54"/>
                  </a:cubicBezTo>
                  <a:cubicBezTo>
                    <a:pt x="141" y="54"/>
                    <a:pt x="141" y="54"/>
                    <a:pt x="141" y="54"/>
                  </a:cubicBezTo>
                  <a:moveTo>
                    <a:pt x="141" y="54"/>
                  </a:moveTo>
                  <a:cubicBezTo>
                    <a:pt x="141" y="54"/>
                    <a:pt x="141" y="54"/>
                    <a:pt x="141" y="54"/>
                  </a:cubicBezTo>
                  <a:cubicBezTo>
                    <a:pt x="141" y="54"/>
                    <a:pt x="141" y="54"/>
                    <a:pt x="141" y="54"/>
                  </a:cubicBezTo>
                  <a:moveTo>
                    <a:pt x="141" y="54"/>
                  </a:moveTo>
                  <a:cubicBezTo>
                    <a:pt x="141" y="54"/>
                    <a:pt x="141" y="54"/>
                    <a:pt x="141" y="54"/>
                  </a:cubicBezTo>
                  <a:cubicBezTo>
                    <a:pt x="141" y="54"/>
                    <a:pt x="141" y="54"/>
                    <a:pt x="141" y="54"/>
                  </a:cubicBezTo>
                  <a:moveTo>
                    <a:pt x="140" y="54"/>
                  </a:moveTo>
                  <a:cubicBezTo>
                    <a:pt x="140" y="54"/>
                    <a:pt x="140" y="54"/>
                    <a:pt x="140" y="54"/>
                  </a:cubicBezTo>
                  <a:cubicBezTo>
                    <a:pt x="140" y="54"/>
                    <a:pt x="140" y="54"/>
                    <a:pt x="140" y="54"/>
                  </a:cubicBezTo>
                  <a:moveTo>
                    <a:pt x="140" y="53"/>
                  </a:moveTo>
                  <a:cubicBezTo>
                    <a:pt x="140" y="53"/>
                    <a:pt x="140" y="53"/>
                    <a:pt x="140" y="53"/>
                  </a:cubicBezTo>
                  <a:cubicBezTo>
                    <a:pt x="140" y="53"/>
                    <a:pt x="140" y="53"/>
                    <a:pt x="140" y="53"/>
                  </a:cubicBezTo>
                  <a:moveTo>
                    <a:pt x="140" y="53"/>
                  </a:moveTo>
                  <a:cubicBezTo>
                    <a:pt x="140" y="53"/>
                    <a:pt x="140" y="53"/>
                    <a:pt x="140" y="53"/>
                  </a:cubicBezTo>
                  <a:cubicBezTo>
                    <a:pt x="140" y="53"/>
                    <a:pt x="140" y="53"/>
                    <a:pt x="140" y="53"/>
                  </a:cubicBezTo>
                  <a:moveTo>
                    <a:pt x="139" y="53"/>
                  </a:moveTo>
                  <a:cubicBezTo>
                    <a:pt x="139" y="53"/>
                    <a:pt x="139" y="53"/>
                    <a:pt x="139" y="53"/>
                  </a:cubicBezTo>
                  <a:cubicBezTo>
                    <a:pt x="139" y="53"/>
                    <a:pt x="139" y="53"/>
                    <a:pt x="139" y="53"/>
                  </a:cubicBezTo>
                  <a:moveTo>
                    <a:pt x="139" y="53"/>
                  </a:moveTo>
                  <a:cubicBezTo>
                    <a:pt x="139" y="53"/>
                    <a:pt x="139" y="53"/>
                    <a:pt x="139" y="53"/>
                  </a:cubicBezTo>
                  <a:cubicBezTo>
                    <a:pt x="139" y="53"/>
                    <a:pt x="139" y="53"/>
                    <a:pt x="139" y="53"/>
                  </a:cubicBezTo>
                  <a:moveTo>
                    <a:pt x="139" y="53"/>
                  </a:moveTo>
                  <a:cubicBezTo>
                    <a:pt x="139" y="53"/>
                    <a:pt x="139" y="53"/>
                    <a:pt x="139" y="53"/>
                  </a:cubicBezTo>
                  <a:cubicBezTo>
                    <a:pt x="139" y="53"/>
                    <a:pt x="139" y="53"/>
                    <a:pt x="139" y="53"/>
                  </a:cubicBezTo>
                  <a:moveTo>
                    <a:pt x="138" y="52"/>
                  </a:moveTo>
                  <a:cubicBezTo>
                    <a:pt x="138" y="52"/>
                    <a:pt x="138" y="52"/>
                    <a:pt x="138" y="52"/>
                  </a:cubicBezTo>
                  <a:cubicBezTo>
                    <a:pt x="138" y="52"/>
                    <a:pt x="138" y="52"/>
                    <a:pt x="138" y="52"/>
                  </a:cubicBezTo>
                  <a:moveTo>
                    <a:pt x="138" y="52"/>
                  </a:moveTo>
                  <a:cubicBezTo>
                    <a:pt x="138" y="52"/>
                    <a:pt x="138" y="52"/>
                    <a:pt x="138" y="52"/>
                  </a:cubicBezTo>
                  <a:cubicBezTo>
                    <a:pt x="138" y="52"/>
                    <a:pt x="138" y="52"/>
                    <a:pt x="138" y="52"/>
                  </a:cubicBezTo>
                  <a:moveTo>
                    <a:pt x="137" y="51"/>
                  </a:moveTo>
                  <a:cubicBezTo>
                    <a:pt x="137" y="51"/>
                    <a:pt x="137" y="52"/>
                    <a:pt x="137" y="52"/>
                  </a:cubicBezTo>
                  <a:cubicBezTo>
                    <a:pt x="137" y="52"/>
                    <a:pt x="137" y="51"/>
                    <a:pt x="137" y="51"/>
                  </a:cubicBezTo>
                  <a:moveTo>
                    <a:pt x="137" y="51"/>
                  </a:moveTo>
                  <a:cubicBezTo>
                    <a:pt x="137" y="51"/>
                    <a:pt x="137" y="51"/>
                    <a:pt x="137" y="51"/>
                  </a:cubicBezTo>
                  <a:cubicBezTo>
                    <a:pt x="137" y="51"/>
                    <a:pt x="137" y="51"/>
                    <a:pt x="137" y="51"/>
                  </a:cubicBezTo>
                  <a:moveTo>
                    <a:pt x="136" y="51"/>
                  </a:moveTo>
                  <a:cubicBezTo>
                    <a:pt x="136" y="51"/>
                    <a:pt x="136" y="51"/>
                    <a:pt x="136" y="51"/>
                  </a:cubicBezTo>
                  <a:cubicBezTo>
                    <a:pt x="136" y="51"/>
                    <a:pt x="136" y="51"/>
                    <a:pt x="136" y="51"/>
                  </a:cubicBezTo>
                  <a:moveTo>
                    <a:pt x="135" y="50"/>
                  </a:moveTo>
                  <a:cubicBezTo>
                    <a:pt x="135" y="50"/>
                    <a:pt x="135" y="50"/>
                    <a:pt x="135" y="50"/>
                  </a:cubicBezTo>
                  <a:cubicBezTo>
                    <a:pt x="135" y="50"/>
                    <a:pt x="135" y="50"/>
                    <a:pt x="135" y="50"/>
                  </a:cubicBezTo>
                  <a:moveTo>
                    <a:pt x="32" y="6"/>
                  </a:moveTo>
                  <a:cubicBezTo>
                    <a:pt x="32" y="7"/>
                    <a:pt x="32" y="7"/>
                    <a:pt x="32" y="7"/>
                  </a:cubicBezTo>
                  <a:cubicBezTo>
                    <a:pt x="32" y="7"/>
                    <a:pt x="32" y="7"/>
                    <a:pt x="32" y="6"/>
                  </a:cubicBezTo>
                  <a:moveTo>
                    <a:pt x="32" y="6"/>
                  </a:moveTo>
                  <a:cubicBezTo>
                    <a:pt x="32" y="6"/>
                    <a:pt x="32" y="6"/>
                    <a:pt x="32" y="6"/>
                  </a:cubicBezTo>
                  <a:cubicBezTo>
                    <a:pt x="32" y="6"/>
                    <a:pt x="32" y="6"/>
                    <a:pt x="32" y="6"/>
                  </a:cubicBezTo>
                  <a:moveTo>
                    <a:pt x="31" y="6"/>
                  </a:moveTo>
                  <a:cubicBezTo>
                    <a:pt x="31" y="6"/>
                    <a:pt x="31" y="6"/>
                    <a:pt x="31" y="6"/>
                  </a:cubicBezTo>
                  <a:cubicBezTo>
                    <a:pt x="31" y="6"/>
                    <a:pt x="31" y="6"/>
                    <a:pt x="31" y="6"/>
                  </a:cubicBezTo>
                  <a:moveTo>
                    <a:pt x="31" y="6"/>
                  </a:moveTo>
                  <a:cubicBezTo>
                    <a:pt x="31" y="6"/>
                    <a:pt x="31" y="6"/>
                    <a:pt x="31" y="6"/>
                  </a:cubicBezTo>
                  <a:cubicBezTo>
                    <a:pt x="31" y="6"/>
                    <a:pt x="31" y="6"/>
                    <a:pt x="31" y="6"/>
                  </a:cubicBezTo>
                  <a:moveTo>
                    <a:pt x="30" y="6"/>
                  </a:moveTo>
                  <a:cubicBezTo>
                    <a:pt x="30" y="6"/>
                    <a:pt x="30" y="6"/>
                    <a:pt x="31" y="6"/>
                  </a:cubicBezTo>
                  <a:cubicBezTo>
                    <a:pt x="30" y="6"/>
                    <a:pt x="30" y="6"/>
                    <a:pt x="30" y="6"/>
                  </a:cubicBezTo>
                  <a:moveTo>
                    <a:pt x="30" y="6"/>
                  </a:moveTo>
                  <a:cubicBezTo>
                    <a:pt x="30" y="6"/>
                    <a:pt x="30" y="6"/>
                    <a:pt x="30" y="6"/>
                  </a:cubicBezTo>
                  <a:cubicBezTo>
                    <a:pt x="30" y="6"/>
                    <a:pt x="30" y="6"/>
                    <a:pt x="30" y="6"/>
                  </a:cubicBezTo>
                  <a:moveTo>
                    <a:pt x="29" y="6"/>
                  </a:moveTo>
                  <a:cubicBezTo>
                    <a:pt x="30" y="6"/>
                    <a:pt x="30" y="6"/>
                    <a:pt x="30" y="6"/>
                  </a:cubicBezTo>
                  <a:cubicBezTo>
                    <a:pt x="30" y="6"/>
                    <a:pt x="30" y="6"/>
                    <a:pt x="29" y="6"/>
                  </a:cubicBezTo>
                  <a:moveTo>
                    <a:pt x="29" y="6"/>
                  </a:moveTo>
                  <a:cubicBezTo>
                    <a:pt x="29" y="6"/>
                    <a:pt x="29" y="6"/>
                    <a:pt x="29" y="6"/>
                  </a:cubicBezTo>
                  <a:cubicBezTo>
                    <a:pt x="29" y="6"/>
                    <a:pt x="29" y="6"/>
                    <a:pt x="29" y="6"/>
                  </a:cubicBezTo>
                  <a:moveTo>
                    <a:pt x="28" y="6"/>
                  </a:moveTo>
                  <a:cubicBezTo>
                    <a:pt x="29" y="6"/>
                    <a:pt x="29" y="6"/>
                    <a:pt x="29" y="6"/>
                  </a:cubicBezTo>
                  <a:cubicBezTo>
                    <a:pt x="29" y="6"/>
                    <a:pt x="29" y="6"/>
                    <a:pt x="28" y="6"/>
                  </a:cubicBezTo>
                  <a:moveTo>
                    <a:pt x="0" y="0"/>
                  </a:moveTo>
                  <a:cubicBezTo>
                    <a:pt x="0" y="0"/>
                    <a:pt x="0" y="0"/>
                    <a:pt x="0" y="0"/>
                  </a:cubicBezTo>
                  <a:cubicBezTo>
                    <a:pt x="9" y="1"/>
                    <a:pt x="19" y="3"/>
                    <a:pt x="28" y="6"/>
                  </a:cubicBezTo>
                  <a:cubicBezTo>
                    <a:pt x="19" y="3"/>
                    <a:pt x="9" y="1"/>
                    <a:pt x="0" y="0"/>
                  </a:cubicBezTo>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2" name="iṩľîḋê">
              <a:extLst>
                <a:ext uri="{FF2B5EF4-FFF2-40B4-BE49-F238E27FC236}">
                  <a16:creationId xmlns:a16="http://schemas.microsoft.com/office/drawing/2014/main" id="{6BD9BC06-A4FC-44F5-91A7-B5B250386199}"/>
                </a:ext>
              </a:extLst>
            </p:cNvPr>
            <p:cNvSpPr/>
            <p:nvPr/>
          </p:nvSpPr>
          <p:spPr bwMode="auto">
            <a:xfrm>
              <a:off x="7134225" y="1711325"/>
              <a:ext cx="77788" cy="98425"/>
            </a:xfrm>
            <a:custGeom>
              <a:avLst/>
              <a:gdLst>
                <a:gd name="T0" fmla="*/ 0 w 24"/>
                <a:gd name="T1" fmla="*/ 0 h 30"/>
                <a:gd name="T2" fmla="*/ 24 w 24"/>
                <a:gd name="T3" fmla="*/ 30 h 30"/>
                <a:gd name="T4" fmla="*/ 24 w 24"/>
                <a:gd name="T5" fmla="*/ 30 h 30"/>
                <a:gd name="T6" fmla="*/ 0 w 24"/>
                <a:gd name="T7" fmla="*/ 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cubicBezTo>
                    <a:pt x="9" y="9"/>
                    <a:pt x="16" y="19"/>
                    <a:pt x="24" y="30"/>
                  </a:cubicBezTo>
                  <a:cubicBezTo>
                    <a:pt x="24" y="30"/>
                    <a:pt x="24" y="30"/>
                    <a:pt x="24" y="30"/>
                  </a:cubicBezTo>
                  <a:cubicBezTo>
                    <a:pt x="16" y="19"/>
                    <a:pt x="9" y="9"/>
                    <a:pt x="0" y="0"/>
                  </a:cubicBezTo>
                  <a:cubicBezTo>
                    <a:pt x="0" y="0"/>
                    <a:pt x="0" y="0"/>
                    <a:pt x="0" y="0"/>
                  </a:cubicBezTo>
                </a:path>
              </a:pathLst>
            </a:custGeom>
            <a:solidFill>
              <a:srgbClr val="99C8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3" name="ïŝlidé">
              <a:extLst>
                <a:ext uri="{FF2B5EF4-FFF2-40B4-BE49-F238E27FC236}">
                  <a16:creationId xmlns:a16="http://schemas.microsoft.com/office/drawing/2014/main" id="{412AF150-0DDC-4A66-9480-529F43FA1126}"/>
                </a:ext>
              </a:extLst>
            </p:cNvPr>
            <p:cNvSpPr/>
            <p:nvPr/>
          </p:nvSpPr>
          <p:spPr bwMode="auto">
            <a:xfrm>
              <a:off x="7004050" y="3138488"/>
              <a:ext cx="211138" cy="233363"/>
            </a:xfrm>
            <a:custGeom>
              <a:avLst/>
              <a:gdLst>
                <a:gd name="T0" fmla="*/ 55 w 64"/>
                <a:gd name="T1" fmla="*/ 13 h 71"/>
                <a:gd name="T2" fmla="*/ 0 w 64"/>
                <a:gd name="T3" fmla="*/ 71 h 71"/>
                <a:gd name="T4" fmla="*/ 55 w 64"/>
                <a:gd name="T5" fmla="*/ 13 h 71"/>
                <a:gd name="T6" fmla="*/ 64 w 64"/>
                <a:gd name="T7" fmla="*/ 0 h 71"/>
                <a:gd name="T8" fmla="*/ 63 w 64"/>
                <a:gd name="T9" fmla="*/ 1 h 71"/>
                <a:gd name="T10" fmla="*/ 64 w 64"/>
                <a:gd name="T11" fmla="*/ 0 h 71"/>
              </a:gdLst>
              <a:ahLst/>
              <a:cxnLst>
                <a:cxn ang="0">
                  <a:pos x="T0" y="T1"/>
                </a:cxn>
                <a:cxn ang="0">
                  <a:pos x="T2" y="T3"/>
                </a:cxn>
                <a:cxn ang="0">
                  <a:pos x="T4" y="T5"/>
                </a:cxn>
                <a:cxn ang="0">
                  <a:pos x="T6" y="T7"/>
                </a:cxn>
                <a:cxn ang="0">
                  <a:pos x="T8" y="T9"/>
                </a:cxn>
                <a:cxn ang="0">
                  <a:pos x="T10" y="T11"/>
                </a:cxn>
              </a:cxnLst>
              <a:rect l="0" t="0" r="r" b="b"/>
              <a:pathLst>
                <a:path w="64" h="71">
                  <a:moveTo>
                    <a:pt x="55" y="13"/>
                  </a:moveTo>
                  <a:cubicBezTo>
                    <a:pt x="38" y="35"/>
                    <a:pt x="20" y="54"/>
                    <a:pt x="0" y="71"/>
                  </a:cubicBezTo>
                  <a:cubicBezTo>
                    <a:pt x="20" y="54"/>
                    <a:pt x="38" y="35"/>
                    <a:pt x="55" y="13"/>
                  </a:cubicBezTo>
                  <a:moveTo>
                    <a:pt x="64" y="0"/>
                  </a:moveTo>
                  <a:cubicBezTo>
                    <a:pt x="63" y="0"/>
                    <a:pt x="63" y="1"/>
                    <a:pt x="63" y="1"/>
                  </a:cubicBezTo>
                  <a:cubicBezTo>
                    <a:pt x="63" y="1"/>
                    <a:pt x="63" y="0"/>
                    <a:pt x="64" y="0"/>
                  </a:cubicBezTo>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4" name="ïšľíḍè">
              <a:extLst>
                <a:ext uri="{FF2B5EF4-FFF2-40B4-BE49-F238E27FC236}">
                  <a16:creationId xmlns:a16="http://schemas.microsoft.com/office/drawing/2014/main" id="{2958CF02-A573-4220-957D-F49588268F6A}"/>
                </a:ext>
              </a:extLst>
            </p:cNvPr>
            <p:cNvSpPr/>
            <p:nvPr/>
          </p:nvSpPr>
          <p:spPr bwMode="auto">
            <a:xfrm>
              <a:off x="5902325" y="1309688"/>
              <a:ext cx="1528763" cy="2349500"/>
            </a:xfrm>
            <a:custGeom>
              <a:avLst/>
              <a:gdLst>
                <a:gd name="T0" fmla="*/ 158 w 463"/>
                <a:gd name="T1" fmla="*/ 708 h 713"/>
                <a:gd name="T2" fmla="*/ 449 w 463"/>
                <a:gd name="T3" fmla="*/ 429 h 713"/>
                <a:gd name="T4" fmla="*/ 296 w 463"/>
                <a:gd name="T5" fmla="*/ 56 h 713"/>
                <a:gd name="T6" fmla="*/ 296 w 463"/>
                <a:gd name="T7" fmla="*/ 56 h 713"/>
                <a:gd name="T8" fmla="*/ 296 w 463"/>
                <a:gd name="T9" fmla="*/ 55 h 713"/>
                <a:gd name="T10" fmla="*/ 296 w 463"/>
                <a:gd name="T11" fmla="*/ 55 h 713"/>
                <a:gd name="T12" fmla="*/ 296 w 463"/>
                <a:gd name="T13" fmla="*/ 55 h 713"/>
                <a:gd name="T14" fmla="*/ 295 w 463"/>
                <a:gd name="T15" fmla="*/ 55 h 713"/>
                <a:gd name="T16" fmla="*/ 295 w 463"/>
                <a:gd name="T17" fmla="*/ 55 h 713"/>
                <a:gd name="T18" fmla="*/ 295 w 463"/>
                <a:gd name="T19" fmla="*/ 55 h 713"/>
                <a:gd name="T20" fmla="*/ 294 w 463"/>
                <a:gd name="T21" fmla="*/ 54 h 713"/>
                <a:gd name="T22" fmla="*/ 295 w 463"/>
                <a:gd name="T23" fmla="*/ 54 h 713"/>
                <a:gd name="T24" fmla="*/ 294 w 463"/>
                <a:gd name="T25" fmla="*/ 54 h 713"/>
                <a:gd name="T26" fmla="*/ 294 w 463"/>
                <a:gd name="T27" fmla="*/ 54 h 713"/>
                <a:gd name="T28" fmla="*/ 294 w 463"/>
                <a:gd name="T29" fmla="*/ 54 h 713"/>
                <a:gd name="T30" fmla="*/ 293 w 463"/>
                <a:gd name="T31" fmla="*/ 54 h 713"/>
                <a:gd name="T32" fmla="*/ 294 w 463"/>
                <a:gd name="T33" fmla="*/ 54 h 713"/>
                <a:gd name="T34" fmla="*/ 293 w 463"/>
                <a:gd name="T35" fmla="*/ 54 h 713"/>
                <a:gd name="T36" fmla="*/ 293 w 463"/>
                <a:gd name="T37" fmla="*/ 53 h 713"/>
                <a:gd name="T38" fmla="*/ 293 w 463"/>
                <a:gd name="T39" fmla="*/ 53 h 713"/>
                <a:gd name="T40" fmla="*/ 292 w 463"/>
                <a:gd name="T41" fmla="*/ 53 h 713"/>
                <a:gd name="T42" fmla="*/ 293 w 463"/>
                <a:gd name="T43" fmla="*/ 53 h 713"/>
                <a:gd name="T44" fmla="*/ 292 w 463"/>
                <a:gd name="T45" fmla="*/ 53 h 713"/>
                <a:gd name="T46" fmla="*/ 292 w 463"/>
                <a:gd name="T47" fmla="*/ 53 h 713"/>
                <a:gd name="T48" fmla="*/ 292 w 463"/>
                <a:gd name="T49" fmla="*/ 53 h 713"/>
                <a:gd name="T50" fmla="*/ 291 w 463"/>
                <a:gd name="T51" fmla="*/ 52 h 713"/>
                <a:gd name="T52" fmla="*/ 292 w 463"/>
                <a:gd name="T53" fmla="*/ 53 h 713"/>
                <a:gd name="T54" fmla="*/ 291 w 463"/>
                <a:gd name="T55" fmla="*/ 52 h 713"/>
                <a:gd name="T56" fmla="*/ 291 w 463"/>
                <a:gd name="T57" fmla="*/ 52 h 713"/>
                <a:gd name="T58" fmla="*/ 291 w 463"/>
                <a:gd name="T59" fmla="*/ 52 h 713"/>
                <a:gd name="T60" fmla="*/ 290 w 463"/>
                <a:gd name="T61" fmla="*/ 52 h 713"/>
                <a:gd name="T62" fmla="*/ 290 w 463"/>
                <a:gd name="T63" fmla="*/ 51 h 713"/>
                <a:gd name="T64" fmla="*/ 290 w 463"/>
                <a:gd name="T65" fmla="*/ 51 h 713"/>
                <a:gd name="T66" fmla="*/ 290 w 463"/>
                <a:gd name="T67" fmla="*/ 51 h 713"/>
                <a:gd name="T68" fmla="*/ 290 w 463"/>
                <a:gd name="T69" fmla="*/ 51 h 713"/>
                <a:gd name="T70" fmla="*/ 289 w 463"/>
                <a:gd name="T71" fmla="*/ 51 h 713"/>
                <a:gd name="T72" fmla="*/ 289 w 463"/>
                <a:gd name="T73" fmla="*/ 51 h 713"/>
                <a:gd name="T74" fmla="*/ 288 w 463"/>
                <a:gd name="T75" fmla="*/ 51 h 713"/>
                <a:gd name="T76" fmla="*/ 288 w 463"/>
                <a:gd name="T77" fmla="*/ 50 h 713"/>
                <a:gd name="T78" fmla="*/ 288 w 463"/>
                <a:gd name="T79" fmla="*/ 50 h 713"/>
                <a:gd name="T80" fmla="*/ 288 w 463"/>
                <a:gd name="T81" fmla="*/ 50 h 713"/>
                <a:gd name="T82" fmla="*/ 288 w 463"/>
                <a:gd name="T83" fmla="*/ 50 h 713"/>
                <a:gd name="T84" fmla="*/ 287 w 463"/>
                <a:gd name="T85" fmla="*/ 49 h 713"/>
                <a:gd name="T86" fmla="*/ 101 w 463"/>
                <a:gd name="T87" fmla="*/ 230 h 713"/>
                <a:gd name="T88" fmla="*/ 25 w 463"/>
                <a:gd name="T89" fmla="*/ 565 h 713"/>
                <a:gd name="T90" fmla="*/ 332 w 463"/>
                <a:gd name="T91" fmla="*/ 626 h 713"/>
                <a:gd name="T92" fmla="*/ 396 w 463"/>
                <a:gd name="T93" fmla="*/ 555 h 713"/>
                <a:gd name="T94" fmla="*/ 449 w 463"/>
                <a:gd name="T95" fmla="*/ 429 h 713"/>
                <a:gd name="T96" fmla="*/ 394 w 463"/>
                <a:gd name="T97" fmla="*/ 176 h 713"/>
                <a:gd name="T98" fmla="*/ 233 w 463"/>
                <a:gd name="T99" fmla="*/ 116 h 713"/>
                <a:gd name="T100" fmla="*/ 149 w 463"/>
                <a:gd name="T101" fmla="*/ 17 h 713"/>
                <a:gd name="T102" fmla="*/ 286 w 463"/>
                <a:gd name="T103" fmla="*/ 49 h 713"/>
                <a:gd name="T104" fmla="*/ 185 w 463"/>
                <a:gd name="T105" fmla="*/ 6 h 713"/>
                <a:gd name="T106" fmla="*/ 184 w 463"/>
                <a:gd name="T107" fmla="*/ 6 h 713"/>
                <a:gd name="T108" fmla="*/ 184 w 463"/>
                <a:gd name="T109" fmla="*/ 6 h 713"/>
                <a:gd name="T110" fmla="*/ 183 w 463"/>
                <a:gd name="T111" fmla="*/ 6 h 713"/>
                <a:gd name="T112" fmla="*/ 182 w 463"/>
                <a:gd name="T113" fmla="*/ 6 h 713"/>
                <a:gd name="T114" fmla="*/ 181 w 463"/>
                <a:gd name="T115" fmla="*/ 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3" h="713">
                  <a:moveTo>
                    <a:pt x="10" y="702"/>
                  </a:moveTo>
                  <a:cubicBezTo>
                    <a:pt x="39" y="709"/>
                    <a:pt x="69" y="713"/>
                    <a:pt x="98" y="713"/>
                  </a:cubicBezTo>
                  <a:cubicBezTo>
                    <a:pt x="118" y="713"/>
                    <a:pt x="139" y="711"/>
                    <a:pt x="158" y="708"/>
                  </a:cubicBezTo>
                  <a:cubicBezTo>
                    <a:pt x="10" y="702"/>
                    <a:pt x="10" y="702"/>
                    <a:pt x="10" y="702"/>
                  </a:cubicBezTo>
                  <a:moveTo>
                    <a:pt x="449" y="429"/>
                  </a:moveTo>
                  <a:cubicBezTo>
                    <a:pt x="449" y="429"/>
                    <a:pt x="449" y="429"/>
                    <a:pt x="449" y="429"/>
                  </a:cubicBezTo>
                  <a:cubicBezTo>
                    <a:pt x="449" y="429"/>
                    <a:pt x="449" y="429"/>
                    <a:pt x="449" y="429"/>
                  </a:cubicBezTo>
                  <a:moveTo>
                    <a:pt x="296" y="56"/>
                  </a:moveTo>
                  <a:cubicBezTo>
                    <a:pt x="296" y="56"/>
                    <a:pt x="296" y="56"/>
                    <a:pt x="296" y="56"/>
                  </a:cubicBezTo>
                  <a:cubicBezTo>
                    <a:pt x="296" y="56"/>
                    <a:pt x="296" y="56"/>
                    <a:pt x="296" y="56"/>
                  </a:cubicBezTo>
                  <a:cubicBezTo>
                    <a:pt x="296" y="56"/>
                    <a:pt x="296" y="56"/>
                    <a:pt x="296" y="56"/>
                  </a:cubicBezTo>
                  <a:cubicBezTo>
                    <a:pt x="296" y="56"/>
                    <a:pt x="296" y="56"/>
                    <a:pt x="296" y="56"/>
                  </a:cubicBezTo>
                  <a:moveTo>
                    <a:pt x="296" y="55"/>
                  </a:moveTo>
                  <a:cubicBezTo>
                    <a:pt x="296" y="55"/>
                    <a:pt x="296" y="55"/>
                    <a:pt x="296" y="55"/>
                  </a:cubicBezTo>
                  <a:cubicBezTo>
                    <a:pt x="296" y="55"/>
                    <a:pt x="296" y="55"/>
                    <a:pt x="296" y="55"/>
                  </a:cubicBezTo>
                  <a:cubicBezTo>
                    <a:pt x="296" y="55"/>
                    <a:pt x="296" y="55"/>
                    <a:pt x="296" y="55"/>
                  </a:cubicBezTo>
                  <a:cubicBezTo>
                    <a:pt x="296" y="55"/>
                    <a:pt x="296" y="55"/>
                    <a:pt x="296" y="55"/>
                  </a:cubicBezTo>
                  <a:moveTo>
                    <a:pt x="296" y="55"/>
                  </a:moveTo>
                  <a:cubicBezTo>
                    <a:pt x="296" y="55"/>
                    <a:pt x="296" y="55"/>
                    <a:pt x="296" y="55"/>
                  </a:cubicBezTo>
                  <a:cubicBezTo>
                    <a:pt x="296" y="55"/>
                    <a:pt x="296" y="55"/>
                    <a:pt x="296" y="55"/>
                  </a:cubicBezTo>
                  <a:cubicBezTo>
                    <a:pt x="296" y="55"/>
                    <a:pt x="296" y="55"/>
                    <a:pt x="296" y="55"/>
                  </a:cubicBezTo>
                  <a:cubicBezTo>
                    <a:pt x="296" y="55"/>
                    <a:pt x="296" y="55"/>
                    <a:pt x="296" y="55"/>
                  </a:cubicBezTo>
                  <a:moveTo>
                    <a:pt x="295" y="55"/>
                  </a:moveTo>
                  <a:cubicBezTo>
                    <a:pt x="295" y="55"/>
                    <a:pt x="295" y="55"/>
                    <a:pt x="295" y="55"/>
                  </a:cubicBezTo>
                  <a:cubicBezTo>
                    <a:pt x="295" y="55"/>
                    <a:pt x="295" y="55"/>
                    <a:pt x="295" y="55"/>
                  </a:cubicBezTo>
                  <a:cubicBezTo>
                    <a:pt x="295" y="55"/>
                    <a:pt x="295" y="55"/>
                    <a:pt x="295" y="55"/>
                  </a:cubicBezTo>
                  <a:cubicBezTo>
                    <a:pt x="295" y="55"/>
                    <a:pt x="295" y="55"/>
                    <a:pt x="295" y="55"/>
                  </a:cubicBezTo>
                  <a:moveTo>
                    <a:pt x="295" y="55"/>
                  </a:moveTo>
                  <a:cubicBezTo>
                    <a:pt x="295" y="55"/>
                    <a:pt x="295" y="55"/>
                    <a:pt x="295" y="55"/>
                  </a:cubicBezTo>
                  <a:cubicBezTo>
                    <a:pt x="295" y="55"/>
                    <a:pt x="295" y="55"/>
                    <a:pt x="295" y="55"/>
                  </a:cubicBezTo>
                  <a:cubicBezTo>
                    <a:pt x="295" y="55"/>
                    <a:pt x="295" y="55"/>
                    <a:pt x="295" y="55"/>
                  </a:cubicBezTo>
                  <a:cubicBezTo>
                    <a:pt x="295" y="55"/>
                    <a:pt x="295" y="55"/>
                    <a:pt x="295" y="55"/>
                  </a:cubicBezTo>
                  <a:moveTo>
                    <a:pt x="294" y="54"/>
                  </a:moveTo>
                  <a:cubicBezTo>
                    <a:pt x="295" y="54"/>
                    <a:pt x="295" y="55"/>
                    <a:pt x="295" y="55"/>
                  </a:cubicBezTo>
                  <a:cubicBezTo>
                    <a:pt x="295" y="55"/>
                    <a:pt x="295" y="55"/>
                    <a:pt x="295" y="55"/>
                  </a:cubicBezTo>
                  <a:cubicBezTo>
                    <a:pt x="295" y="55"/>
                    <a:pt x="295" y="54"/>
                    <a:pt x="295" y="54"/>
                  </a:cubicBezTo>
                  <a:cubicBezTo>
                    <a:pt x="294" y="54"/>
                    <a:pt x="294" y="54"/>
                    <a:pt x="294" y="54"/>
                  </a:cubicBezTo>
                  <a:moveTo>
                    <a:pt x="294" y="54"/>
                  </a:moveTo>
                  <a:cubicBezTo>
                    <a:pt x="294" y="54"/>
                    <a:pt x="294" y="54"/>
                    <a:pt x="294" y="54"/>
                  </a:cubicBezTo>
                  <a:cubicBezTo>
                    <a:pt x="294" y="54"/>
                    <a:pt x="294" y="54"/>
                    <a:pt x="294" y="54"/>
                  </a:cubicBezTo>
                  <a:cubicBezTo>
                    <a:pt x="294" y="54"/>
                    <a:pt x="294" y="54"/>
                    <a:pt x="294" y="54"/>
                  </a:cubicBezTo>
                  <a:cubicBezTo>
                    <a:pt x="294" y="54"/>
                    <a:pt x="294" y="54"/>
                    <a:pt x="294" y="54"/>
                  </a:cubicBezTo>
                  <a:moveTo>
                    <a:pt x="294" y="54"/>
                  </a:moveTo>
                  <a:cubicBezTo>
                    <a:pt x="294" y="54"/>
                    <a:pt x="294" y="54"/>
                    <a:pt x="294" y="54"/>
                  </a:cubicBezTo>
                  <a:cubicBezTo>
                    <a:pt x="294" y="54"/>
                    <a:pt x="294" y="54"/>
                    <a:pt x="294" y="54"/>
                  </a:cubicBezTo>
                  <a:cubicBezTo>
                    <a:pt x="294" y="54"/>
                    <a:pt x="294" y="54"/>
                    <a:pt x="294" y="54"/>
                  </a:cubicBezTo>
                  <a:cubicBezTo>
                    <a:pt x="294" y="54"/>
                    <a:pt x="294" y="54"/>
                    <a:pt x="294" y="54"/>
                  </a:cubicBezTo>
                  <a:moveTo>
                    <a:pt x="293" y="54"/>
                  </a:moveTo>
                  <a:cubicBezTo>
                    <a:pt x="293" y="54"/>
                    <a:pt x="294" y="54"/>
                    <a:pt x="294" y="54"/>
                  </a:cubicBezTo>
                  <a:cubicBezTo>
                    <a:pt x="294" y="54"/>
                    <a:pt x="294" y="54"/>
                    <a:pt x="294" y="54"/>
                  </a:cubicBezTo>
                  <a:cubicBezTo>
                    <a:pt x="294" y="54"/>
                    <a:pt x="294" y="54"/>
                    <a:pt x="294" y="54"/>
                  </a:cubicBezTo>
                  <a:cubicBezTo>
                    <a:pt x="293" y="54"/>
                    <a:pt x="293" y="54"/>
                    <a:pt x="293" y="54"/>
                  </a:cubicBezTo>
                  <a:moveTo>
                    <a:pt x="293" y="53"/>
                  </a:moveTo>
                  <a:cubicBezTo>
                    <a:pt x="293" y="54"/>
                    <a:pt x="293" y="54"/>
                    <a:pt x="293" y="54"/>
                  </a:cubicBezTo>
                  <a:cubicBezTo>
                    <a:pt x="293" y="54"/>
                    <a:pt x="293" y="54"/>
                    <a:pt x="293" y="54"/>
                  </a:cubicBezTo>
                  <a:cubicBezTo>
                    <a:pt x="293" y="54"/>
                    <a:pt x="293" y="54"/>
                    <a:pt x="293" y="54"/>
                  </a:cubicBezTo>
                  <a:cubicBezTo>
                    <a:pt x="293" y="53"/>
                    <a:pt x="293" y="53"/>
                    <a:pt x="293" y="53"/>
                  </a:cubicBezTo>
                  <a:moveTo>
                    <a:pt x="293" y="53"/>
                  </a:moveTo>
                  <a:cubicBezTo>
                    <a:pt x="293" y="53"/>
                    <a:pt x="293" y="53"/>
                    <a:pt x="293" y="53"/>
                  </a:cubicBezTo>
                  <a:cubicBezTo>
                    <a:pt x="293" y="53"/>
                    <a:pt x="293" y="53"/>
                    <a:pt x="293" y="53"/>
                  </a:cubicBezTo>
                  <a:cubicBezTo>
                    <a:pt x="293" y="53"/>
                    <a:pt x="293" y="53"/>
                    <a:pt x="293" y="53"/>
                  </a:cubicBezTo>
                  <a:cubicBezTo>
                    <a:pt x="293" y="53"/>
                    <a:pt x="293" y="53"/>
                    <a:pt x="293" y="53"/>
                  </a:cubicBezTo>
                  <a:moveTo>
                    <a:pt x="292" y="53"/>
                  </a:moveTo>
                  <a:cubicBezTo>
                    <a:pt x="292" y="53"/>
                    <a:pt x="293" y="53"/>
                    <a:pt x="293" y="53"/>
                  </a:cubicBezTo>
                  <a:cubicBezTo>
                    <a:pt x="293" y="53"/>
                    <a:pt x="293" y="53"/>
                    <a:pt x="293" y="53"/>
                  </a:cubicBezTo>
                  <a:cubicBezTo>
                    <a:pt x="293" y="53"/>
                    <a:pt x="293" y="53"/>
                    <a:pt x="293" y="53"/>
                  </a:cubicBezTo>
                  <a:cubicBezTo>
                    <a:pt x="292" y="53"/>
                    <a:pt x="292" y="53"/>
                    <a:pt x="292" y="53"/>
                  </a:cubicBezTo>
                  <a:moveTo>
                    <a:pt x="292" y="53"/>
                  </a:moveTo>
                  <a:cubicBezTo>
                    <a:pt x="292" y="53"/>
                    <a:pt x="292" y="53"/>
                    <a:pt x="292" y="53"/>
                  </a:cubicBezTo>
                  <a:cubicBezTo>
                    <a:pt x="292" y="53"/>
                    <a:pt x="292" y="53"/>
                    <a:pt x="292" y="53"/>
                  </a:cubicBezTo>
                  <a:cubicBezTo>
                    <a:pt x="292" y="53"/>
                    <a:pt x="292" y="53"/>
                    <a:pt x="292" y="53"/>
                  </a:cubicBezTo>
                  <a:cubicBezTo>
                    <a:pt x="292" y="53"/>
                    <a:pt x="292" y="53"/>
                    <a:pt x="292" y="53"/>
                  </a:cubicBezTo>
                  <a:moveTo>
                    <a:pt x="292" y="53"/>
                  </a:moveTo>
                  <a:cubicBezTo>
                    <a:pt x="292" y="53"/>
                    <a:pt x="292" y="53"/>
                    <a:pt x="292" y="53"/>
                  </a:cubicBezTo>
                  <a:cubicBezTo>
                    <a:pt x="292" y="53"/>
                    <a:pt x="292" y="53"/>
                    <a:pt x="292" y="53"/>
                  </a:cubicBezTo>
                  <a:cubicBezTo>
                    <a:pt x="292" y="53"/>
                    <a:pt x="292" y="53"/>
                    <a:pt x="292" y="53"/>
                  </a:cubicBezTo>
                  <a:cubicBezTo>
                    <a:pt x="292" y="53"/>
                    <a:pt x="292" y="53"/>
                    <a:pt x="292" y="53"/>
                  </a:cubicBezTo>
                  <a:moveTo>
                    <a:pt x="291" y="52"/>
                  </a:moveTo>
                  <a:cubicBezTo>
                    <a:pt x="291" y="52"/>
                    <a:pt x="291" y="52"/>
                    <a:pt x="292" y="53"/>
                  </a:cubicBezTo>
                  <a:cubicBezTo>
                    <a:pt x="292" y="53"/>
                    <a:pt x="292" y="53"/>
                    <a:pt x="292" y="53"/>
                  </a:cubicBezTo>
                  <a:cubicBezTo>
                    <a:pt x="292" y="53"/>
                    <a:pt x="292" y="53"/>
                    <a:pt x="292" y="53"/>
                  </a:cubicBezTo>
                  <a:cubicBezTo>
                    <a:pt x="291" y="52"/>
                    <a:pt x="291" y="52"/>
                    <a:pt x="291" y="52"/>
                  </a:cubicBezTo>
                  <a:moveTo>
                    <a:pt x="291" y="52"/>
                  </a:moveTo>
                  <a:cubicBezTo>
                    <a:pt x="291" y="52"/>
                    <a:pt x="291" y="52"/>
                    <a:pt x="291" y="52"/>
                  </a:cubicBezTo>
                  <a:cubicBezTo>
                    <a:pt x="291" y="52"/>
                    <a:pt x="291" y="52"/>
                    <a:pt x="291" y="52"/>
                  </a:cubicBezTo>
                  <a:cubicBezTo>
                    <a:pt x="291" y="52"/>
                    <a:pt x="291" y="52"/>
                    <a:pt x="291" y="52"/>
                  </a:cubicBezTo>
                  <a:cubicBezTo>
                    <a:pt x="291" y="52"/>
                    <a:pt x="291" y="52"/>
                    <a:pt x="291" y="52"/>
                  </a:cubicBezTo>
                  <a:moveTo>
                    <a:pt x="291" y="52"/>
                  </a:moveTo>
                  <a:cubicBezTo>
                    <a:pt x="291" y="52"/>
                    <a:pt x="291" y="52"/>
                    <a:pt x="291" y="52"/>
                  </a:cubicBezTo>
                  <a:cubicBezTo>
                    <a:pt x="291" y="52"/>
                    <a:pt x="291" y="52"/>
                    <a:pt x="291" y="52"/>
                  </a:cubicBezTo>
                  <a:cubicBezTo>
                    <a:pt x="291" y="52"/>
                    <a:pt x="291" y="52"/>
                    <a:pt x="291" y="52"/>
                  </a:cubicBezTo>
                  <a:cubicBezTo>
                    <a:pt x="291" y="52"/>
                    <a:pt x="291" y="52"/>
                    <a:pt x="291" y="52"/>
                  </a:cubicBezTo>
                  <a:moveTo>
                    <a:pt x="290" y="52"/>
                  </a:moveTo>
                  <a:cubicBezTo>
                    <a:pt x="290" y="52"/>
                    <a:pt x="290" y="52"/>
                    <a:pt x="291" y="52"/>
                  </a:cubicBezTo>
                  <a:cubicBezTo>
                    <a:pt x="290" y="52"/>
                    <a:pt x="290" y="52"/>
                    <a:pt x="290" y="52"/>
                  </a:cubicBezTo>
                  <a:moveTo>
                    <a:pt x="290" y="51"/>
                  </a:moveTo>
                  <a:cubicBezTo>
                    <a:pt x="290" y="52"/>
                    <a:pt x="290" y="52"/>
                    <a:pt x="290" y="52"/>
                  </a:cubicBezTo>
                  <a:cubicBezTo>
                    <a:pt x="290" y="52"/>
                    <a:pt x="290" y="52"/>
                    <a:pt x="290" y="52"/>
                  </a:cubicBezTo>
                  <a:cubicBezTo>
                    <a:pt x="290" y="52"/>
                    <a:pt x="290" y="51"/>
                    <a:pt x="290" y="51"/>
                  </a:cubicBezTo>
                  <a:cubicBezTo>
                    <a:pt x="290" y="51"/>
                    <a:pt x="290" y="51"/>
                    <a:pt x="290" y="51"/>
                  </a:cubicBezTo>
                  <a:moveTo>
                    <a:pt x="290" y="51"/>
                  </a:moveTo>
                  <a:cubicBezTo>
                    <a:pt x="290" y="51"/>
                    <a:pt x="290" y="51"/>
                    <a:pt x="290" y="51"/>
                  </a:cubicBezTo>
                  <a:cubicBezTo>
                    <a:pt x="290" y="51"/>
                    <a:pt x="290" y="51"/>
                    <a:pt x="290" y="51"/>
                  </a:cubicBezTo>
                  <a:cubicBezTo>
                    <a:pt x="290" y="51"/>
                    <a:pt x="290" y="51"/>
                    <a:pt x="290" y="51"/>
                  </a:cubicBezTo>
                  <a:cubicBezTo>
                    <a:pt x="290" y="51"/>
                    <a:pt x="290" y="51"/>
                    <a:pt x="290" y="51"/>
                  </a:cubicBezTo>
                  <a:moveTo>
                    <a:pt x="289" y="51"/>
                  </a:moveTo>
                  <a:cubicBezTo>
                    <a:pt x="289" y="51"/>
                    <a:pt x="289" y="51"/>
                    <a:pt x="289" y="51"/>
                  </a:cubicBezTo>
                  <a:cubicBezTo>
                    <a:pt x="289" y="51"/>
                    <a:pt x="289" y="51"/>
                    <a:pt x="289" y="51"/>
                  </a:cubicBezTo>
                  <a:moveTo>
                    <a:pt x="289" y="51"/>
                  </a:moveTo>
                  <a:cubicBezTo>
                    <a:pt x="289" y="51"/>
                    <a:pt x="289" y="51"/>
                    <a:pt x="289" y="51"/>
                  </a:cubicBezTo>
                  <a:cubicBezTo>
                    <a:pt x="289" y="51"/>
                    <a:pt x="289" y="51"/>
                    <a:pt x="289" y="51"/>
                  </a:cubicBezTo>
                  <a:cubicBezTo>
                    <a:pt x="289" y="51"/>
                    <a:pt x="289" y="51"/>
                    <a:pt x="289" y="51"/>
                  </a:cubicBezTo>
                  <a:cubicBezTo>
                    <a:pt x="289" y="51"/>
                    <a:pt x="289" y="51"/>
                    <a:pt x="289" y="51"/>
                  </a:cubicBezTo>
                  <a:moveTo>
                    <a:pt x="288" y="51"/>
                  </a:moveTo>
                  <a:cubicBezTo>
                    <a:pt x="289" y="51"/>
                    <a:pt x="289" y="51"/>
                    <a:pt x="289" y="51"/>
                  </a:cubicBezTo>
                  <a:cubicBezTo>
                    <a:pt x="289" y="51"/>
                    <a:pt x="289" y="51"/>
                    <a:pt x="288" y="51"/>
                  </a:cubicBezTo>
                  <a:moveTo>
                    <a:pt x="288" y="50"/>
                  </a:moveTo>
                  <a:cubicBezTo>
                    <a:pt x="288" y="50"/>
                    <a:pt x="288" y="50"/>
                    <a:pt x="288" y="51"/>
                  </a:cubicBezTo>
                  <a:cubicBezTo>
                    <a:pt x="288" y="50"/>
                    <a:pt x="288" y="50"/>
                    <a:pt x="288" y="50"/>
                  </a:cubicBezTo>
                  <a:moveTo>
                    <a:pt x="288" y="50"/>
                  </a:moveTo>
                  <a:cubicBezTo>
                    <a:pt x="288" y="50"/>
                    <a:pt x="288" y="50"/>
                    <a:pt x="288" y="50"/>
                  </a:cubicBezTo>
                  <a:cubicBezTo>
                    <a:pt x="288" y="50"/>
                    <a:pt x="288" y="50"/>
                    <a:pt x="288" y="50"/>
                  </a:cubicBezTo>
                  <a:cubicBezTo>
                    <a:pt x="288" y="50"/>
                    <a:pt x="288" y="50"/>
                    <a:pt x="288" y="50"/>
                  </a:cubicBezTo>
                  <a:cubicBezTo>
                    <a:pt x="288" y="50"/>
                    <a:pt x="288" y="50"/>
                    <a:pt x="288" y="50"/>
                  </a:cubicBezTo>
                  <a:moveTo>
                    <a:pt x="287" y="49"/>
                  </a:moveTo>
                  <a:cubicBezTo>
                    <a:pt x="287" y="50"/>
                    <a:pt x="287" y="50"/>
                    <a:pt x="288" y="50"/>
                  </a:cubicBezTo>
                  <a:cubicBezTo>
                    <a:pt x="287" y="50"/>
                    <a:pt x="287" y="50"/>
                    <a:pt x="287" y="49"/>
                  </a:cubicBezTo>
                  <a:moveTo>
                    <a:pt x="286" y="49"/>
                  </a:moveTo>
                  <a:cubicBezTo>
                    <a:pt x="286" y="49"/>
                    <a:pt x="286" y="49"/>
                    <a:pt x="287" y="49"/>
                  </a:cubicBezTo>
                  <a:cubicBezTo>
                    <a:pt x="286" y="49"/>
                    <a:pt x="286" y="49"/>
                    <a:pt x="286" y="49"/>
                  </a:cubicBezTo>
                  <a:moveTo>
                    <a:pt x="149" y="17"/>
                  </a:moveTo>
                  <a:cubicBezTo>
                    <a:pt x="101" y="230"/>
                    <a:pt x="101" y="230"/>
                    <a:pt x="101" y="230"/>
                  </a:cubicBezTo>
                  <a:cubicBezTo>
                    <a:pt x="163" y="233"/>
                    <a:pt x="163" y="233"/>
                    <a:pt x="163" y="233"/>
                  </a:cubicBezTo>
                  <a:cubicBezTo>
                    <a:pt x="149" y="570"/>
                    <a:pt x="149" y="570"/>
                    <a:pt x="149" y="570"/>
                  </a:cubicBezTo>
                  <a:cubicBezTo>
                    <a:pt x="25" y="565"/>
                    <a:pt x="25" y="565"/>
                    <a:pt x="25" y="565"/>
                  </a:cubicBezTo>
                  <a:cubicBezTo>
                    <a:pt x="0" y="677"/>
                    <a:pt x="0" y="677"/>
                    <a:pt x="0" y="677"/>
                  </a:cubicBezTo>
                  <a:cubicBezTo>
                    <a:pt x="234" y="686"/>
                    <a:pt x="234" y="686"/>
                    <a:pt x="234" y="686"/>
                  </a:cubicBezTo>
                  <a:cubicBezTo>
                    <a:pt x="270" y="672"/>
                    <a:pt x="303" y="652"/>
                    <a:pt x="332" y="626"/>
                  </a:cubicBezTo>
                  <a:cubicBezTo>
                    <a:pt x="352" y="609"/>
                    <a:pt x="370" y="590"/>
                    <a:pt x="387" y="568"/>
                  </a:cubicBezTo>
                  <a:cubicBezTo>
                    <a:pt x="389" y="564"/>
                    <a:pt x="392" y="560"/>
                    <a:pt x="395" y="556"/>
                  </a:cubicBezTo>
                  <a:cubicBezTo>
                    <a:pt x="395" y="556"/>
                    <a:pt x="395" y="555"/>
                    <a:pt x="396" y="555"/>
                  </a:cubicBezTo>
                  <a:cubicBezTo>
                    <a:pt x="396" y="555"/>
                    <a:pt x="396" y="555"/>
                    <a:pt x="396" y="555"/>
                  </a:cubicBezTo>
                  <a:cubicBezTo>
                    <a:pt x="398" y="551"/>
                    <a:pt x="401" y="547"/>
                    <a:pt x="403" y="544"/>
                  </a:cubicBezTo>
                  <a:cubicBezTo>
                    <a:pt x="425" y="508"/>
                    <a:pt x="441" y="470"/>
                    <a:pt x="449" y="429"/>
                  </a:cubicBezTo>
                  <a:cubicBezTo>
                    <a:pt x="445" y="450"/>
                    <a:pt x="438" y="471"/>
                    <a:pt x="430" y="491"/>
                  </a:cubicBezTo>
                  <a:cubicBezTo>
                    <a:pt x="436" y="476"/>
                    <a:pt x="440" y="460"/>
                    <a:pt x="443" y="445"/>
                  </a:cubicBezTo>
                  <a:cubicBezTo>
                    <a:pt x="463" y="350"/>
                    <a:pt x="444" y="254"/>
                    <a:pt x="394" y="176"/>
                  </a:cubicBezTo>
                  <a:cubicBezTo>
                    <a:pt x="377" y="579"/>
                    <a:pt x="377" y="579"/>
                    <a:pt x="377" y="579"/>
                  </a:cubicBezTo>
                  <a:cubicBezTo>
                    <a:pt x="215" y="573"/>
                    <a:pt x="215" y="573"/>
                    <a:pt x="215" y="573"/>
                  </a:cubicBezTo>
                  <a:cubicBezTo>
                    <a:pt x="233" y="116"/>
                    <a:pt x="233" y="116"/>
                    <a:pt x="233" y="116"/>
                  </a:cubicBezTo>
                  <a:cubicBezTo>
                    <a:pt x="349" y="121"/>
                    <a:pt x="349" y="121"/>
                    <a:pt x="349" y="121"/>
                  </a:cubicBezTo>
                  <a:cubicBezTo>
                    <a:pt x="332" y="103"/>
                    <a:pt x="313" y="87"/>
                    <a:pt x="292" y="73"/>
                  </a:cubicBezTo>
                  <a:cubicBezTo>
                    <a:pt x="249" y="44"/>
                    <a:pt x="200" y="25"/>
                    <a:pt x="149" y="17"/>
                  </a:cubicBezTo>
                  <a:moveTo>
                    <a:pt x="153" y="0"/>
                  </a:moveTo>
                  <a:cubicBezTo>
                    <a:pt x="153" y="0"/>
                    <a:pt x="153" y="0"/>
                    <a:pt x="153" y="0"/>
                  </a:cubicBezTo>
                  <a:cubicBezTo>
                    <a:pt x="199" y="7"/>
                    <a:pt x="244" y="23"/>
                    <a:pt x="286" y="49"/>
                  </a:cubicBezTo>
                  <a:cubicBezTo>
                    <a:pt x="254" y="29"/>
                    <a:pt x="220" y="15"/>
                    <a:pt x="185" y="7"/>
                  </a:cubicBezTo>
                  <a:cubicBezTo>
                    <a:pt x="185" y="7"/>
                    <a:pt x="185" y="7"/>
                    <a:pt x="185" y="6"/>
                  </a:cubicBezTo>
                  <a:cubicBezTo>
                    <a:pt x="185" y="6"/>
                    <a:pt x="185" y="6"/>
                    <a:pt x="185" y="6"/>
                  </a:cubicBezTo>
                  <a:cubicBezTo>
                    <a:pt x="185" y="6"/>
                    <a:pt x="185" y="6"/>
                    <a:pt x="185" y="6"/>
                  </a:cubicBezTo>
                  <a:cubicBezTo>
                    <a:pt x="185" y="6"/>
                    <a:pt x="184" y="6"/>
                    <a:pt x="184" y="6"/>
                  </a:cubicBezTo>
                  <a:cubicBezTo>
                    <a:pt x="184" y="6"/>
                    <a:pt x="184" y="6"/>
                    <a:pt x="184" y="6"/>
                  </a:cubicBezTo>
                  <a:cubicBezTo>
                    <a:pt x="184" y="6"/>
                    <a:pt x="184" y="6"/>
                    <a:pt x="184" y="6"/>
                  </a:cubicBezTo>
                  <a:cubicBezTo>
                    <a:pt x="184" y="6"/>
                    <a:pt x="184" y="6"/>
                    <a:pt x="184" y="6"/>
                  </a:cubicBezTo>
                  <a:cubicBezTo>
                    <a:pt x="184" y="6"/>
                    <a:pt x="184" y="6"/>
                    <a:pt x="184" y="6"/>
                  </a:cubicBezTo>
                  <a:cubicBezTo>
                    <a:pt x="183" y="6"/>
                    <a:pt x="183" y="6"/>
                    <a:pt x="183" y="6"/>
                  </a:cubicBezTo>
                  <a:cubicBezTo>
                    <a:pt x="183" y="6"/>
                    <a:pt x="183" y="6"/>
                    <a:pt x="183" y="6"/>
                  </a:cubicBezTo>
                  <a:cubicBezTo>
                    <a:pt x="183" y="6"/>
                    <a:pt x="183" y="6"/>
                    <a:pt x="183" y="6"/>
                  </a:cubicBezTo>
                  <a:cubicBezTo>
                    <a:pt x="183" y="6"/>
                    <a:pt x="183" y="6"/>
                    <a:pt x="183" y="6"/>
                  </a:cubicBezTo>
                  <a:cubicBezTo>
                    <a:pt x="183" y="6"/>
                    <a:pt x="183" y="6"/>
                    <a:pt x="182" y="6"/>
                  </a:cubicBezTo>
                  <a:cubicBezTo>
                    <a:pt x="182" y="6"/>
                    <a:pt x="182" y="6"/>
                    <a:pt x="182" y="6"/>
                  </a:cubicBezTo>
                  <a:cubicBezTo>
                    <a:pt x="182" y="6"/>
                    <a:pt x="182" y="6"/>
                    <a:pt x="182" y="6"/>
                  </a:cubicBezTo>
                  <a:cubicBezTo>
                    <a:pt x="182" y="6"/>
                    <a:pt x="182" y="6"/>
                    <a:pt x="182" y="6"/>
                  </a:cubicBezTo>
                  <a:cubicBezTo>
                    <a:pt x="182" y="6"/>
                    <a:pt x="182" y="6"/>
                    <a:pt x="181" y="6"/>
                  </a:cubicBezTo>
                  <a:cubicBezTo>
                    <a:pt x="181" y="6"/>
                    <a:pt x="181" y="6"/>
                    <a:pt x="181" y="6"/>
                  </a:cubicBezTo>
                  <a:cubicBezTo>
                    <a:pt x="172" y="3"/>
                    <a:pt x="162" y="1"/>
                    <a:pt x="153" y="0"/>
                  </a:cubicBezTo>
                </a:path>
              </a:pathLst>
            </a:custGeom>
            <a:solidFill>
              <a:srgbClr val="C0DF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5" name="iśḷíḋe">
              <a:extLst>
                <a:ext uri="{FF2B5EF4-FFF2-40B4-BE49-F238E27FC236}">
                  <a16:creationId xmlns:a16="http://schemas.microsoft.com/office/drawing/2014/main" id="{E05B85D4-D19E-40D3-B720-1EDCAA214DB5}"/>
                </a:ext>
              </a:extLst>
            </p:cNvPr>
            <p:cNvSpPr/>
            <p:nvPr/>
          </p:nvSpPr>
          <p:spPr bwMode="auto">
            <a:xfrm>
              <a:off x="5991225" y="2066925"/>
              <a:ext cx="455613" cy="1120775"/>
            </a:xfrm>
            <a:custGeom>
              <a:avLst/>
              <a:gdLst>
                <a:gd name="T0" fmla="*/ 158 w 287"/>
                <a:gd name="T1" fmla="*/ 0 h 706"/>
                <a:gd name="T2" fmla="*/ 0 w 287"/>
                <a:gd name="T3" fmla="*/ 695 h 706"/>
                <a:gd name="T4" fmla="*/ 258 w 287"/>
                <a:gd name="T5" fmla="*/ 706 h 706"/>
                <a:gd name="T6" fmla="*/ 287 w 287"/>
                <a:gd name="T7" fmla="*/ 6 h 706"/>
                <a:gd name="T8" fmla="*/ 158 w 287"/>
                <a:gd name="T9" fmla="*/ 0 h 706"/>
              </a:gdLst>
              <a:ahLst/>
              <a:cxnLst>
                <a:cxn ang="0">
                  <a:pos x="T0" y="T1"/>
                </a:cxn>
                <a:cxn ang="0">
                  <a:pos x="T2" y="T3"/>
                </a:cxn>
                <a:cxn ang="0">
                  <a:pos x="T4" y="T5"/>
                </a:cxn>
                <a:cxn ang="0">
                  <a:pos x="T6" y="T7"/>
                </a:cxn>
                <a:cxn ang="0">
                  <a:pos x="T8" y="T9"/>
                </a:cxn>
              </a:cxnLst>
              <a:rect l="0" t="0" r="r" b="b"/>
              <a:pathLst>
                <a:path w="287" h="706">
                  <a:moveTo>
                    <a:pt x="158" y="0"/>
                  </a:moveTo>
                  <a:lnTo>
                    <a:pt x="0" y="695"/>
                  </a:lnTo>
                  <a:lnTo>
                    <a:pt x="258" y="706"/>
                  </a:lnTo>
                  <a:lnTo>
                    <a:pt x="287" y="6"/>
                  </a:lnTo>
                  <a:lnTo>
                    <a:pt x="158" y="0"/>
                  </a:lnTo>
                  <a:close/>
                </a:path>
              </a:pathLst>
            </a:custGeom>
            <a:solidFill>
              <a:srgbClr val="6442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6" name="ïŝḻïďê">
              <a:extLst>
                <a:ext uri="{FF2B5EF4-FFF2-40B4-BE49-F238E27FC236}">
                  <a16:creationId xmlns:a16="http://schemas.microsoft.com/office/drawing/2014/main" id="{85E448DF-0B60-4643-BB95-DE2C2F325C25}"/>
                </a:ext>
              </a:extLst>
            </p:cNvPr>
            <p:cNvSpPr/>
            <p:nvPr/>
          </p:nvSpPr>
          <p:spPr bwMode="auto">
            <a:xfrm>
              <a:off x="5991225" y="2066925"/>
              <a:ext cx="455613" cy="1120775"/>
            </a:xfrm>
            <a:custGeom>
              <a:avLst/>
              <a:gdLst>
                <a:gd name="T0" fmla="*/ 158 w 287"/>
                <a:gd name="T1" fmla="*/ 0 h 706"/>
                <a:gd name="T2" fmla="*/ 0 w 287"/>
                <a:gd name="T3" fmla="*/ 695 h 706"/>
                <a:gd name="T4" fmla="*/ 258 w 287"/>
                <a:gd name="T5" fmla="*/ 706 h 706"/>
                <a:gd name="T6" fmla="*/ 287 w 287"/>
                <a:gd name="T7" fmla="*/ 6 h 706"/>
                <a:gd name="T8" fmla="*/ 158 w 287"/>
                <a:gd name="T9" fmla="*/ 0 h 706"/>
              </a:gdLst>
              <a:ahLst/>
              <a:cxnLst>
                <a:cxn ang="0">
                  <a:pos x="T0" y="T1"/>
                </a:cxn>
                <a:cxn ang="0">
                  <a:pos x="T2" y="T3"/>
                </a:cxn>
                <a:cxn ang="0">
                  <a:pos x="T4" y="T5"/>
                </a:cxn>
                <a:cxn ang="0">
                  <a:pos x="T6" y="T7"/>
                </a:cxn>
                <a:cxn ang="0">
                  <a:pos x="T8" y="T9"/>
                </a:cxn>
              </a:cxnLst>
              <a:rect l="0" t="0" r="r" b="b"/>
              <a:pathLst>
                <a:path w="287" h="706">
                  <a:moveTo>
                    <a:pt x="158" y="0"/>
                  </a:moveTo>
                  <a:lnTo>
                    <a:pt x="0" y="695"/>
                  </a:lnTo>
                  <a:lnTo>
                    <a:pt x="258" y="706"/>
                  </a:lnTo>
                  <a:lnTo>
                    <a:pt x="287" y="6"/>
                  </a:lnTo>
                  <a:lnTo>
                    <a:pt x="1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7" name="íSļïdé">
              <a:extLst>
                <a:ext uri="{FF2B5EF4-FFF2-40B4-BE49-F238E27FC236}">
                  <a16:creationId xmlns:a16="http://schemas.microsoft.com/office/drawing/2014/main" id="{96837BB6-49B3-4532-A937-95314671C29C}"/>
                </a:ext>
              </a:extLst>
            </p:cNvPr>
            <p:cNvSpPr/>
            <p:nvPr/>
          </p:nvSpPr>
          <p:spPr bwMode="auto">
            <a:xfrm>
              <a:off x="6618288" y="1690688"/>
              <a:ext cx="590550" cy="1525588"/>
            </a:xfrm>
            <a:custGeom>
              <a:avLst/>
              <a:gdLst>
                <a:gd name="T0" fmla="*/ 18 w 179"/>
                <a:gd name="T1" fmla="*/ 0 h 463"/>
                <a:gd name="T2" fmla="*/ 0 w 179"/>
                <a:gd name="T3" fmla="*/ 457 h 463"/>
                <a:gd name="T4" fmla="*/ 162 w 179"/>
                <a:gd name="T5" fmla="*/ 463 h 463"/>
                <a:gd name="T6" fmla="*/ 179 w 179"/>
                <a:gd name="T7" fmla="*/ 60 h 463"/>
                <a:gd name="T8" fmla="*/ 134 w 179"/>
                <a:gd name="T9" fmla="*/ 5 h 463"/>
                <a:gd name="T10" fmla="*/ 18 w 179"/>
                <a:gd name="T11" fmla="*/ 0 h 463"/>
              </a:gdLst>
              <a:ahLst/>
              <a:cxnLst>
                <a:cxn ang="0">
                  <a:pos x="T0" y="T1"/>
                </a:cxn>
                <a:cxn ang="0">
                  <a:pos x="T2" y="T3"/>
                </a:cxn>
                <a:cxn ang="0">
                  <a:pos x="T4" y="T5"/>
                </a:cxn>
                <a:cxn ang="0">
                  <a:pos x="T6" y="T7"/>
                </a:cxn>
                <a:cxn ang="0">
                  <a:pos x="T8" y="T9"/>
                </a:cxn>
                <a:cxn ang="0">
                  <a:pos x="T10" y="T11"/>
                </a:cxn>
              </a:cxnLst>
              <a:rect l="0" t="0" r="r" b="b"/>
              <a:pathLst>
                <a:path w="179" h="463">
                  <a:moveTo>
                    <a:pt x="18" y="0"/>
                  </a:moveTo>
                  <a:cubicBezTo>
                    <a:pt x="0" y="457"/>
                    <a:pt x="0" y="457"/>
                    <a:pt x="0" y="457"/>
                  </a:cubicBezTo>
                  <a:cubicBezTo>
                    <a:pt x="162" y="463"/>
                    <a:pt x="162" y="463"/>
                    <a:pt x="162" y="463"/>
                  </a:cubicBezTo>
                  <a:cubicBezTo>
                    <a:pt x="179" y="60"/>
                    <a:pt x="179" y="60"/>
                    <a:pt x="179" y="60"/>
                  </a:cubicBezTo>
                  <a:cubicBezTo>
                    <a:pt x="166" y="40"/>
                    <a:pt x="151" y="22"/>
                    <a:pt x="134" y="5"/>
                  </a:cubicBezTo>
                  <a:cubicBezTo>
                    <a:pt x="18" y="0"/>
                    <a:pt x="18" y="0"/>
                    <a:pt x="18" y="0"/>
                  </a:cubicBezTo>
                </a:path>
              </a:pathLst>
            </a:custGeom>
            <a:solidFill>
              <a:srgbClr val="77B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8" name="ïŝliḑê">
              <a:extLst>
                <a:ext uri="{FF2B5EF4-FFF2-40B4-BE49-F238E27FC236}">
                  <a16:creationId xmlns:a16="http://schemas.microsoft.com/office/drawing/2014/main" id="{540B2123-70E1-45B6-B4A9-FCC1324086C3}"/>
                </a:ext>
              </a:extLst>
            </p:cNvPr>
            <p:cNvSpPr/>
            <p:nvPr/>
          </p:nvSpPr>
          <p:spPr bwMode="auto">
            <a:xfrm>
              <a:off x="5892800" y="3540125"/>
              <a:ext cx="788988" cy="101600"/>
            </a:xfrm>
            <a:custGeom>
              <a:avLst/>
              <a:gdLst>
                <a:gd name="T0" fmla="*/ 5 w 239"/>
                <a:gd name="T1" fmla="*/ 0 h 31"/>
                <a:gd name="T2" fmla="*/ 0 w 239"/>
                <a:gd name="T3" fmla="*/ 21 h 31"/>
                <a:gd name="T4" fmla="*/ 15 w 239"/>
                <a:gd name="T5" fmla="*/ 25 h 31"/>
                <a:gd name="T6" fmla="*/ 163 w 239"/>
                <a:gd name="T7" fmla="*/ 31 h 31"/>
                <a:gd name="T8" fmla="*/ 239 w 239"/>
                <a:gd name="T9" fmla="*/ 9 h 31"/>
                <a:gd name="T10" fmla="*/ 5 w 239"/>
                <a:gd name="T11" fmla="*/ 0 h 31"/>
              </a:gdLst>
              <a:ahLst/>
              <a:cxnLst>
                <a:cxn ang="0">
                  <a:pos x="T0" y="T1"/>
                </a:cxn>
                <a:cxn ang="0">
                  <a:pos x="T2" y="T3"/>
                </a:cxn>
                <a:cxn ang="0">
                  <a:pos x="T4" y="T5"/>
                </a:cxn>
                <a:cxn ang="0">
                  <a:pos x="T6" y="T7"/>
                </a:cxn>
                <a:cxn ang="0">
                  <a:pos x="T8" y="T9"/>
                </a:cxn>
                <a:cxn ang="0">
                  <a:pos x="T10" y="T11"/>
                </a:cxn>
              </a:cxnLst>
              <a:rect l="0" t="0" r="r" b="b"/>
              <a:pathLst>
                <a:path w="239" h="31">
                  <a:moveTo>
                    <a:pt x="5" y="0"/>
                  </a:moveTo>
                  <a:cubicBezTo>
                    <a:pt x="0" y="21"/>
                    <a:pt x="0" y="21"/>
                    <a:pt x="0" y="21"/>
                  </a:cubicBezTo>
                  <a:cubicBezTo>
                    <a:pt x="5" y="22"/>
                    <a:pt x="10" y="23"/>
                    <a:pt x="15" y="25"/>
                  </a:cubicBezTo>
                  <a:cubicBezTo>
                    <a:pt x="163" y="31"/>
                    <a:pt x="163" y="31"/>
                    <a:pt x="163" y="31"/>
                  </a:cubicBezTo>
                  <a:cubicBezTo>
                    <a:pt x="189" y="26"/>
                    <a:pt x="215" y="19"/>
                    <a:pt x="239" y="9"/>
                  </a:cubicBezTo>
                  <a:cubicBezTo>
                    <a:pt x="5" y="0"/>
                    <a:pt x="5" y="0"/>
                    <a:pt x="5" y="0"/>
                  </a:cubicBezTo>
                </a:path>
              </a:pathLst>
            </a:custGeom>
            <a:solidFill>
              <a:srgbClr val="3D5C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9" name="îṣļiḍê">
              <a:extLst>
                <a:ext uri="{FF2B5EF4-FFF2-40B4-BE49-F238E27FC236}">
                  <a16:creationId xmlns:a16="http://schemas.microsoft.com/office/drawing/2014/main" id="{299BCAA7-FD07-4BA9-AEFD-0CD92E48398F}"/>
                </a:ext>
              </a:extLst>
            </p:cNvPr>
            <p:cNvSpPr/>
            <p:nvPr/>
          </p:nvSpPr>
          <p:spPr bwMode="auto">
            <a:xfrm>
              <a:off x="5192713" y="1905000"/>
              <a:ext cx="666750" cy="593725"/>
            </a:xfrm>
            <a:custGeom>
              <a:avLst/>
              <a:gdLst>
                <a:gd name="T0" fmla="*/ 101 w 202"/>
                <a:gd name="T1" fmla="*/ 0 h 180"/>
                <a:gd name="T2" fmla="*/ 82 w 202"/>
                <a:gd name="T3" fmla="*/ 2 h 180"/>
                <a:gd name="T4" fmla="*/ 22 w 202"/>
                <a:gd name="T5" fmla="*/ 42 h 180"/>
                <a:gd name="T6" fmla="*/ 8 w 202"/>
                <a:gd name="T7" fmla="*/ 76 h 180"/>
                <a:gd name="T8" fmla="*/ 48 w 202"/>
                <a:gd name="T9" fmla="*/ 174 h 180"/>
                <a:gd name="T10" fmla="*/ 51 w 202"/>
                <a:gd name="T11" fmla="*/ 176 h 180"/>
                <a:gd name="T12" fmla="*/ 143 w 202"/>
                <a:gd name="T13" fmla="*/ 180 h 180"/>
                <a:gd name="T14" fmla="*/ 179 w 202"/>
                <a:gd name="T15" fmla="*/ 148 h 180"/>
                <a:gd name="T16" fmla="*/ 194 w 202"/>
                <a:gd name="T17" fmla="*/ 115 h 180"/>
                <a:gd name="T18" fmla="*/ 154 w 202"/>
                <a:gd name="T19" fmla="*/ 16 h 180"/>
                <a:gd name="T20" fmla="*/ 101 w 202"/>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180">
                  <a:moveTo>
                    <a:pt x="101" y="0"/>
                  </a:moveTo>
                  <a:cubicBezTo>
                    <a:pt x="95" y="0"/>
                    <a:pt x="88" y="1"/>
                    <a:pt x="82" y="2"/>
                  </a:cubicBezTo>
                  <a:cubicBezTo>
                    <a:pt x="57" y="7"/>
                    <a:pt x="36" y="21"/>
                    <a:pt x="22" y="42"/>
                  </a:cubicBezTo>
                  <a:cubicBezTo>
                    <a:pt x="15" y="52"/>
                    <a:pt x="10" y="64"/>
                    <a:pt x="8" y="76"/>
                  </a:cubicBezTo>
                  <a:cubicBezTo>
                    <a:pt x="0" y="114"/>
                    <a:pt x="15" y="152"/>
                    <a:pt x="48" y="174"/>
                  </a:cubicBezTo>
                  <a:cubicBezTo>
                    <a:pt x="49" y="175"/>
                    <a:pt x="50" y="176"/>
                    <a:pt x="51" y="176"/>
                  </a:cubicBezTo>
                  <a:cubicBezTo>
                    <a:pt x="143" y="180"/>
                    <a:pt x="143" y="180"/>
                    <a:pt x="143" y="180"/>
                  </a:cubicBezTo>
                  <a:cubicBezTo>
                    <a:pt x="157" y="173"/>
                    <a:pt x="170" y="162"/>
                    <a:pt x="179" y="148"/>
                  </a:cubicBezTo>
                  <a:cubicBezTo>
                    <a:pt x="186" y="138"/>
                    <a:pt x="191" y="127"/>
                    <a:pt x="194" y="115"/>
                  </a:cubicBezTo>
                  <a:cubicBezTo>
                    <a:pt x="202" y="77"/>
                    <a:pt x="186" y="38"/>
                    <a:pt x="154" y="16"/>
                  </a:cubicBezTo>
                  <a:cubicBezTo>
                    <a:pt x="138" y="6"/>
                    <a:pt x="119" y="0"/>
                    <a:pt x="101" y="0"/>
                  </a:cubicBezTo>
                </a:path>
              </a:pathLst>
            </a:custGeom>
            <a:solidFill>
              <a:srgbClr val="E1F3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0" name="îṣļiḑê">
              <a:extLst>
                <a:ext uri="{FF2B5EF4-FFF2-40B4-BE49-F238E27FC236}">
                  <a16:creationId xmlns:a16="http://schemas.microsoft.com/office/drawing/2014/main" id="{42965750-7540-430C-BC90-19B6A0125399}"/>
                </a:ext>
              </a:extLst>
            </p:cNvPr>
            <p:cNvSpPr/>
            <p:nvPr/>
          </p:nvSpPr>
          <p:spPr bwMode="auto">
            <a:xfrm>
              <a:off x="5360988" y="2486025"/>
              <a:ext cx="303213" cy="46038"/>
            </a:xfrm>
            <a:custGeom>
              <a:avLst/>
              <a:gdLst>
                <a:gd name="T0" fmla="*/ 0 w 92"/>
                <a:gd name="T1" fmla="*/ 0 h 14"/>
                <a:gd name="T2" fmla="*/ 49 w 92"/>
                <a:gd name="T3" fmla="*/ 14 h 14"/>
                <a:gd name="T4" fmla="*/ 92 w 92"/>
                <a:gd name="T5" fmla="*/ 4 h 14"/>
                <a:gd name="T6" fmla="*/ 0 w 92"/>
                <a:gd name="T7" fmla="*/ 0 h 14"/>
              </a:gdLst>
              <a:ahLst/>
              <a:cxnLst>
                <a:cxn ang="0">
                  <a:pos x="T0" y="T1"/>
                </a:cxn>
                <a:cxn ang="0">
                  <a:pos x="T2" y="T3"/>
                </a:cxn>
                <a:cxn ang="0">
                  <a:pos x="T4" y="T5"/>
                </a:cxn>
                <a:cxn ang="0">
                  <a:pos x="T6" y="T7"/>
                </a:cxn>
              </a:cxnLst>
              <a:rect l="0" t="0" r="r" b="b"/>
              <a:pathLst>
                <a:path w="92" h="14">
                  <a:moveTo>
                    <a:pt x="0" y="0"/>
                  </a:moveTo>
                  <a:cubicBezTo>
                    <a:pt x="16" y="10"/>
                    <a:pt x="33" y="14"/>
                    <a:pt x="49" y="14"/>
                  </a:cubicBezTo>
                  <a:cubicBezTo>
                    <a:pt x="64" y="14"/>
                    <a:pt x="79" y="11"/>
                    <a:pt x="92" y="4"/>
                  </a:cubicBezTo>
                  <a:cubicBezTo>
                    <a:pt x="0" y="0"/>
                    <a:pt x="0" y="0"/>
                    <a:pt x="0" y="0"/>
                  </a:cubicBezTo>
                </a:path>
              </a:pathLst>
            </a:custGeom>
            <a:solidFill>
              <a:srgbClr val="DFE0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1" name="íṧlíḓè">
              <a:extLst>
                <a:ext uri="{FF2B5EF4-FFF2-40B4-BE49-F238E27FC236}">
                  <a16:creationId xmlns:a16="http://schemas.microsoft.com/office/drawing/2014/main" id="{F09D54B2-07ED-433C-B315-743AAD4F0A7C}"/>
                </a:ext>
              </a:extLst>
            </p:cNvPr>
            <p:cNvSpPr/>
            <p:nvPr/>
          </p:nvSpPr>
          <p:spPr bwMode="auto">
            <a:xfrm>
              <a:off x="5248275" y="2686050"/>
              <a:ext cx="290513" cy="269875"/>
            </a:xfrm>
            <a:custGeom>
              <a:avLst/>
              <a:gdLst>
                <a:gd name="T0" fmla="*/ 44 w 88"/>
                <a:gd name="T1" fmla="*/ 0 h 82"/>
                <a:gd name="T2" fmla="*/ 36 w 88"/>
                <a:gd name="T3" fmla="*/ 0 h 82"/>
                <a:gd name="T4" fmla="*/ 9 w 88"/>
                <a:gd name="T5" fmla="*/ 18 h 82"/>
                <a:gd name="T6" fmla="*/ 3 w 88"/>
                <a:gd name="T7" fmla="*/ 32 h 82"/>
                <a:gd name="T8" fmla="*/ 21 w 88"/>
                <a:gd name="T9" fmla="*/ 75 h 82"/>
                <a:gd name="T10" fmla="*/ 44 w 88"/>
                <a:gd name="T11" fmla="*/ 82 h 82"/>
                <a:gd name="T12" fmla="*/ 78 w 88"/>
                <a:gd name="T13" fmla="*/ 64 h 82"/>
                <a:gd name="T14" fmla="*/ 84 w 88"/>
                <a:gd name="T15" fmla="*/ 49 h 82"/>
                <a:gd name="T16" fmla="*/ 67 w 88"/>
                <a:gd name="T17" fmla="*/ 7 h 82"/>
                <a:gd name="T18" fmla="*/ 44 w 88"/>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2">
                  <a:moveTo>
                    <a:pt x="44" y="0"/>
                  </a:moveTo>
                  <a:cubicBezTo>
                    <a:pt x="41" y="0"/>
                    <a:pt x="38" y="0"/>
                    <a:pt x="36" y="0"/>
                  </a:cubicBezTo>
                  <a:cubicBezTo>
                    <a:pt x="25" y="2"/>
                    <a:pt x="16" y="9"/>
                    <a:pt x="9" y="18"/>
                  </a:cubicBezTo>
                  <a:cubicBezTo>
                    <a:pt x="6" y="22"/>
                    <a:pt x="4" y="27"/>
                    <a:pt x="3" y="32"/>
                  </a:cubicBezTo>
                  <a:cubicBezTo>
                    <a:pt x="0" y="49"/>
                    <a:pt x="7" y="66"/>
                    <a:pt x="21" y="75"/>
                  </a:cubicBezTo>
                  <a:cubicBezTo>
                    <a:pt x="28" y="80"/>
                    <a:pt x="36" y="82"/>
                    <a:pt x="44" y="82"/>
                  </a:cubicBezTo>
                  <a:cubicBezTo>
                    <a:pt x="57" y="82"/>
                    <a:pt x="70" y="76"/>
                    <a:pt x="78" y="64"/>
                  </a:cubicBezTo>
                  <a:cubicBezTo>
                    <a:pt x="81" y="59"/>
                    <a:pt x="83" y="55"/>
                    <a:pt x="84" y="49"/>
                  </a:cubicBezTo>
                  <a:cubicBezTo>
                    <a:pt x="88" y="33"/>
                    <a:pt x="81" y="16"/>
                    <a:pt x="67" y="7"/>
                  </a:cubicBezTo>
                  <a:cubicBezTo>
                    <a:pt x="60" y="2"/>
                    <a:pt x="52" y="0"/>
                    <a:pt x="44" y="0"/>
                  </a:cubicBezTo>
                </a:path>
              </a:pathLst>
            </a:custGeom>
            <a:solidFill>
              <a:srgbClr val="DFE0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2" name="ïSḻiďe">
              <a:extLst>
                <a:ext uri="{FF2B5EF4-FFF2-40B4-BE49-F238E27FC236}">
                  <a16:creationId xmlns:a16="http://schemas.microsoft.com/office/drawing/2014/main" id="{903497D6-EE75-457B-8128-B7298FDD1FA5}"/>
                </a:ext>
              </a:extLst>
            </p:cNvPr>
            <p:cNvSpPr/>
            <p:nvPr/>
          </p:nvSpPr>
          <p:spPr bwMode="auto">
            <a:xfrm>
              <a:off x="5251450" y="1295400"/>
              <a:ext cx="1641475" cy="527050"/>
            </a:xfrm>
            <a:custGeom>
              <a:avLst/>
              <a:gdLst>
                <a:gd name="T0" fmla="*/ 0 w 497"/>
                <a:gd name="T1" fmla="*/ 160 h 160"/>
                <a:gd name="T2" fmla="*/ 0 w 497"/>
                <a:gd name="T3" fmla="*/ 160 h 160"/>
                <a:gd name="T4" fmla="*/ 0 w 497"/>
                <a:gd name="T5" fmla="*/ 160 h 160"/>
                <a:gd name="T6" fmla="*/ 0 w 497"/>
                <a:gd name="T7" fmla="*/ 159 h 160"/>
                <a:gd name="T8" fmla="*/ 0 w 497"/>
                <a:gd name="T9" fmla="*/ 159 h 160"/>
                <a:gd name="T10" fmla="*/ 0 w 497"/>
                <a:gd name="T11" fmla="*/ 159 h 160"/>
                <a:gd name="T12" fmla="*/ 497 w 497"/>
                <a:gd name="T13" fmla="*/ 61 h 160"/>
                <a:gd name="T14" fmla="*/ 497 w 497"/>
                <a:gd name="T15" fmla="*/ 61 h 160"/>
                <a:gd name="T16" fmla="*/ 497 w 497"/>
                <a:gd name="T17" fmla="*/ 61 h 160"/>
                <a:gd name="T18" fmla="*/ 497 w 497"/>
                <a:gd name="T19" fmla="*/ 61 h 160"/>
                <a:gd name="T20" fmla="*/ 497 w 497"/>
                <a:gd name="T21" fmla="*/ 61 h 160"/>
                <a:gd name="T22" fmla="*/ 497 w 497"/>
                <a:gd name="T23" fmla="*/ 61 h 160"/>
                <a:gd name="T24" fmla="*/ 497 w 497"/>
                <a:gd name="T25" fmla="*/ 61 h 160"/>
                <a:gd name="T26" fmla="*/ 497 w 497"/>
                <a:gd name="T27" fmla="*/ 61 h 160"/>
                <a:gd name="T28" fmla="*/ 497 w 497"/>
                <a:gd name="T29" fmla="*/ 61 h 160"/>
                <a:gd name="T30" fmla="*/ 497 w 497"/>
                <a:gd name="T31" fmla="*/ 61 h 160"/>
                <a:gd name="T32" fmla="*/ 497 w 497"/>
                <a:gd name="T33" fmla="*/ 60 h 160"/>
                <a:gd name="T34" fmla="*/ 497 w 497"/>
                <a:gd name="T35" fmla="*/ 60 h 160"/>
                <a:gd name="T36" fmla="*/ 497 w 497"/>
                <a:gd name="T37" fmla="*/ 60 h 160"/>
                <a:gd name="T38" fmla="*/ 497 w 497"/>
                <a:gd name="T39" fmla="*/ 60 h 160"/>
                <a:gd name="T40" fmla="*/ 497 w 497"/>
                <a:gd name="T41" fmla="*/ 60 h 160"/>
                <a:gd name="T42" fmla="*/ 496 w 497"/>
                <a:gd name="T43" fmla="*/ 60 h 160"/>
                <a:gd name="T44" fmla="*/ 496 w 497"/>
                <a:gd name="T45" fmla="*/ 60 h 160"/>
                <a:gd name="T46" fmla="*/ 496 w 497"/>
                <a:gd name="T47" fmla="*/ 60 h 160"/>
                <a:gd name="T48" fmla="*/ 496 w 497"/>
                <a:gd name="T49" fmla="*/ 60 h 160"/>
                <a:gd name="T50" fmla="*/ 496 w 497"/>
                <a:gd name="T51" fmla="*/ 60 h 160"/>
                <a:gd name="T52" fmla="*/ 496 w 497"/>
                <a:gd name="T53" fmla="*/ 60 h 160"/>
                <a:gd name="T54" fmla="*/ 496 w 497"/>
                <a:gd name="T55" fmla="*/ 60 h 160"/>
                <a:gd name="T56" fmla="*/ 496 w 497"/>
                <a:gd name="T57" fmla="*/ 60 h 160"/>
                <a:gd name="T58" fmla="*/ 496 w 497"/>
                <a:gd name="T59" fmla="*/ 60 h 160"/>
                <a:gd name="T60" fmla="*/ 496 w 497"/>
                <a:gd name="T61" fmla="*/ 60 h 160"/>
                <a:gd name="T62" fmla="*/ 496 w 497"/>
                <a:gd name="T63" fmla="*/ 60 h 160"/>
                <a:gd name="T64" fmla="*/ 496 w 497"/>
                <a:gd name="T65" fmla="*/ 60 h 160"/>
                <a:gd name="T66" fmla="*/ 496 w 497"/>
                <a:gd name="T67" fmla="*/ 60 h 160"/>
                <a:gd name="T68" fmla="*/ 496 w 497"/>
                <a:gd name="T69" fmla="*/ 60 h 160"/>
                <a:gd name="T70" fmla="*/ 496 w 497"/>
                <a:gd name="T71" fmla="*/ 60 h 160"/>
                <a:gd name="T72" fmla="*/ 496 w 497"/>
                <a:gd name="T73" fmla="*/ 60 h 160"/>
                <a:gd name="T74" fmla="*/ 496 w 497"/>
                <a:gd name="T75" fmla="*/ 60 h 160"/>
                <a:gd name="T76" fmla="*/ 298 w 497"/>
                <a:gd name="T77" fmla="*/ 0 h 160"/>
                <a:gd name="T78" fmla="*/ 229 w 497"/>
                <a:gd name="T79" fmla="*/ 7 h 160"/>
                <a:gd name="T80" fmla="*/ 0 w 497"/>
                <a:gd name="T81" fmla="*/ 158 h 160"/>
                <a:gd name="T82" fmla="*/ 0 w 497"/>
                <a:gd name="T83" fmla="*/ 159 h 160"/>
                <a:gd name="T84" fmla="*/ 0 w 497"/>
                <a:gd name="T85" fmla="*/ 158 h 160"/>
                <a:gd name="T86" fmla="*/ 229 w 497"/>
                <a:gd name="T87" fmla="*/ 7 h 160"/>
                <a:gd name="T88" fmla="*/ 298 w 497"/>
                <a:gd name="T89" fmla="*/ 0 h 160"/>
                <a:gd name="T90" fmla="*/ 325 w 497"/>
                <a:gd name="T91" fmla="*/ 1 h 160"/>
                <a:gd name="T92" fmla="*/ 298 w 497"/>
                <a:gd name="T9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7" h="160">
                  <a:moveTo>
                    <a:pt x="0" y="160"/>
                  </a:moveTo>
                  <a:cubicBezTo>
                    <a:pt x="0" y="160"/>
                    <a:pt x="0" y="160"/>
                    <a:pt x="0" y="160"/>
                  </a:cubicBezTo>
                  <a:cubicBezTo>
                    <a:pt x="0" y="160"/>
                    <a:pt x="0" y="160"/>
                    <a:pt x="0" y="160"/>
                  </a:cubicBezTo>
                  <a:moveTo>
                    <a:pt x="0" y="159"/>
                  </a:moveTo>
                  <a:cubicBezTo>
                    <a:pt x="0" y="159"/>
                    <a:pt x="0" y="159"/>
                    <a:pt x="0" y="159"/>
                  </a:cubicBezTo>
                  <a:cubicBezTo>
                    <a:pt x="0" y="159"/>
                    <a:pt x="0" y="159"/>
                    <a:pt x="0" y="159"/>
                  </a:cubicBezTo>
                  <a:moveTo>
                    <a:pt x="497" y="61"/>
                  </a:moveTo>
                  <a:cubicBezTo>
                    <a:pt x="497" y="61"/>
                    <a:pt x="497" y="61"/>
                    <a:pt x="497" y="61"/>
                  </a:cubicBezTo>
                  <a:cubicBezTo>
                    <a:pt x="497" y="61"/>
                    <a:pt x="497" y="61"/>
                    <a:pt x="497" y="61"/>
                  </a:cubicBezTo>
                  <a:cubicBezTo>
                    <a:pt x="497" y="61"/>
                    <a:pt x="497" y="61"/>
                    <a:pt x="497" y="61"/>
                  </a:cubicBezTo>
                  <a:cubicBezTo>
                    <a:pt x="497" y="61"/>
                    <a:pt x="497" y="61"/>
                    <a:pt x="497" y="61"/>
                  </a:cubicBezTo>
                  <a:moveTo>
                    <a:pt x="497" y="61"/>
                  </a:moveTo>
                  <a:cubicBezTo>
                    <a:pt x="497" y="61"/>
                    <a:pt x="497" y="61"/>
                    <a:pt x="497" y="61"/>
                  </a:cubicBezTo>
                  <a:cubicBezTo>
                    <a:pt x="497" y="61"/>
                    <a:pt x="497" y="61"/>
                    <a:pt x="497" y="61"/>
                  </a:cubicBezTo>
                  <a:cubicBezTo>
                    <a:pt x="497" y="61"/>
                    <a:pt x="497" y="61"/>
                    <a:pt x="497" y="61"/>
                  </a:cubicBezTo>
                  <a:cubicBezTo>
                    <a:pt x="497" y="61"/>
                    <a:pt x="497" y="61"/>
                    <a:pt x="497" y="61"/>
                  </a:cubicBezTo>
                  <a:moveTo>
                    <a:pt x="497" y="60"/>
                  </a:moveTo>
                  <a:cubicBezTo>
                    <a:pt x="497" y="60"/>
                    <a:pt x="497" y="60"/>
                    <a:pt x="497" y="60"/>
                  </a:cubicBezTo>
                  <a:cubicBezTo>
                    <a:pt x="497" y="60"/>
                    <a:pt x="497" y="60"/>
                    <a:pt x="497" y="60"/>
                  </a:cubicBezTo>
                  <a:cubicBezTo>
                    <a:pt x="497" y="60"/>
                    <a:pt x="497" y="60"/>
                    <a:pt x="497" y="60"/>
                  </a:cubicBezTo>
                  <a:cubicBezTo>
                    <a:pt x="497" y="60"/>
                    <a:pt x="497" y="60"/>
                    <a:pt x="497" y="60"/>
                  </a:cubicBezTo>
                  <a:moveTo>
                    <a:pt x="496" y="60"/>
                  </a:moveTo>
                  <a:cubicBezTo>
                    <a:pt x="496" y="60"/>
                    <a:pt x="496" y="60"/>
                    <a:pt x="496" y="60"/>
                  </a:cubicBezTo>
                  <a:cubicBezTo>
                    <a:pt x="496" y="60"/>
                    <a:pt x="496" y="60"/>
                    <a:pt x="496" y="60"/>
                  </a:cubicBezTo>
                  <a:cubicBezTo>
                    <a:pt x="496" y="60"/>
                    <a:pt x="496" y="60"/>
                    <a:pt x="496" y="60"/>
                  </a:cubicBezTo>
                  <a:moveTo>
                    <a:pt x="496" y="60"/>
                  </a:moveTo>
                  <a:cubicBezTo>
                    <a:pt x="496" y="60"/>
                    <a:pt x="496" y="60"/>
                    <a:pt x="496" y="60"/>
                  </a:cubicBezTo>
                  <a:cubicBezTo>
                    <a:pt x="496" y="60"/>
                    <a:pt x="496" y="60"/>
                    <a:pt x="496" y="60"/>
                  </a:cubicBezTo>
                  <a:cubicBezTo>
                    <a:pt x="496" y="60"/>
                    <a:pt x="496" y="60"/>
                    <a:pt x="496" y="60"/>
                  </a:cubicBezTo>
                  <a:moveTo>
                    <a:pt x="496" y="60"/>
                  </a:moveTo>
                  <a:cubicBezTo>
                    <a:pt x="496" y="60"/>
                    <a:pt x="496" y="60"/>
                    <a:pt x="496" y="60"/>
                  </a:cubicBezTo>
                  <a:cubicBezTo>
                    <a:pt x="496" y="60"/>
                    <a:pt x="496" y="60"/>
                    <a:pt x="496" y="60"/>
                  </a:cubicBezTo>
                  <a:cubicBezTo>
                    <a:pt x="496" y="60"/>
                    <a:pt x="496" y="60"/>
                    <a:pt x="496" y="60"/>
                  </a:cubicBezTo>
                  <a:cubicBezTo>
                    <a:pt x="496" y="60"/>
                    <a:pt x="496" y="60"/>
                    <a:pt x="496" y="60"/>
                  </a:cubicBezTo>
                  <a:moveTo>
                    <a:pt x="496" y="60"/>
                  </a:moveTo>
                  <a:cubicBezTo>
                    <a:pt x="496" y="60"/>
                    <a:pt x="496" y="60"/>
                    <a:pt x="496" y="60"/>
                  </a:cubicBezTo>
                  <a:cubicBezTo>
                    <a:pt x="496" y="60"/>
                    <a:pt x="496" y="60"/>
                    <a:pt x="496" y="60"/>
                  </a:cubicBezTo>
                  <a:cubicBezTo>
                    <a:pt x="496" y="60"/>
                    <a:pt x="496" y="60"/>
                    <a:pt x="496" y="60"/>
                  </a:cubicBezTo>
                  <a:moveTo>
                    <a:pt x="298" y="0"/>
                  </a:moveTo>
                  <a:cubicBezTo>
                    <a:pt x="275" y="0"/>
                    <a:pt x="252" y="2"/>
                    <a:pt x="229" y="7"/>
                  </a:cubicBezTo>
                  <a:cubicBezTo>
                    <a:pt x="135" y="25"/>
                    <a:pt x="54" y="79"/>
                    <a:pt x="0" y="158"/>
                  </a:cubicBezTo>
                  <a:cubicBezTo>
                    <a:pt x="0" y="159"/>
                    <a:pt x="0" y="159"/>
                    <a:pt x="0" y="159"/>
                  </a:cubicBezTo>
                  <a:cubicBezTo>
                    <a:pt x="0" y="159"/>
                    <a:pt x="0" y="159"/>
                    <a:pt x="0" y="158"/>
                  </a:cubicBezTo>
                  <a:cubicBezTo>
                    <a:pt x="54" y="79"/>
                    <a:pt x="135" y="25"/>
                    <a:pt x="229" y="7"/>
                  </a:cubicBezTo>
                  <a:cubicBezTo>
                    <a:pt x="252" y="2"/>
                    <a:pt x="275" y="0"/>
                    <a:pt x="298" y="0"/>
                  </a:cubicBezTo>
                  <a:cubicBezTo>
                    <a:pt x="307" y="0"/>
                    <a:pt x="316" y="0"/>
                    <a:pt x="325" y="1"/>
                  </a:cubicBezTo>
                  <a:cubicBezTo>
                    <a:pt x="316" y="0"/>
                    <a:pt x="307" y="0"/>
                    <a:pt x="298" y="0"/>
                  </a:cubicBezTo>
                </a:path>
              </a:pathLst>
            </a:custGeom>
            <a:solidFill>
              <a:srgbClr val="C7E7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3" name="işḷïḍé">
              <a:extLst>
                <a:ext uri="{FF2B5EF4-FFF2-40B4-BE49-F238E27FC236}">
                  <a16:creationId xmlns:a16="http://schemas.microsoft.com/office/drawing/2014/main" id="{D4C21304-FB67-4E78-8FC4-2EEA2CB8E9CF}"/>
                </a:ext>
              </a:extLst>
            </p:cNvPr>
            <p:cNvSpPr/>
            <p:nvPr/>
          </p:nvSpPr>
          <p:spPr bwMode="auto">
            <a:xfrm>
              <a:off x="5119688" y="1295400"/>
              <a:ext cx="1293813" cy="787400"/>
            </a:xfrm>
            <a:custGeom>
              <a:avLst/>
              <a:gdLst>
                <a:gd name="T0" fmla="*/ 338 w 392"/>
                <a:gd name="T1" fmla="*/ 0 h 239"/>
                <a:gd name="T2" fmla="*/ 269 w 392"/>
                <a:gd name="T3" fmla="*/ 7 h 239"/>
                <a:gd name="T4" fmla="*/ 40 w 392"/>
                <a:gd name="T5" fmla="*/ 158 h 239"/>
                <a:gd name="T6" fmla="*/ 40 w 392"/>
                <a:gd name="T7" fmla="*/ 159 h 239"/>
                <a:gd name="T8" fmla="*/ 40 w 392"/>
                <a:gd name="T9" fmla="*/ 159 h 239"/>
                <a:gd name="T10" fmla="*/ 40 w 392"/>
                <a:gd name="T11" fmla="*/ 159 h 239"/>
                <a:gd name="T12" fmla="*/ 40 w 392"/>
                <a:gd name="T13" fmla="*/ 160 h 239"/>
                <a:gd name="T14" fmla="*/ 40 w 392"/>
                <a:gd name="T15" fmla="*/ 160 h 239"/>
                <a:gd name="T16" fmla="*/ 0 w 392"/>
                <a:gd name="T17" fmla="*/ 239 h 239"/>
                <a:gd name="T18" fmla="*/ 34 w 392"/>
                <a:gd name="T19" fmla="*/ 175 h 239"/>
                <a:gd name="T20" fmla="*/ 263 w 392"/>
                <a:gd name="T21" fmla="*/ 23 h 239"/>
                <a:gd name="T22" fmla="*/ 332 w 392"/>
                <a:gd name="T23" fmla="*/ 16 h 239"/>
                <a:gd name="T24" fmla="*/ 388 w 392"/>
                <a:gd name="T25" fmla="*/ 21 h 239"/>
                <a:gd name="T26" fmla="*/ 392 w 392"/>
                <a:gd name="T27" fmla="*/ 4 h 239"/>
                <a:gd name="T28" fmla="*/ 365 w 392"/>
                <a:gd name="T29" fmla="*/ 1 h 239"/>
                <a:gd name="T30" fmla="*/ 338 w 392"/>
                <a:gd name="T3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2" h="239">
                  <a:moveTo>
                    <a:pt x="338" y="0"/>
                  </a:moveTo>
                  <a:cubicBezTo>
                    <a:pt x="315" y="0"/>
                    <a:pt x="292" y="2"/>
                    <a:pt x="269" y="7"/>
                  </a:cubicBezTo>
                  <a:cubicBezTo>
                    <a:pt x="175" y="25"/>
                    <a:pt x="94" y="79"/>
                    <a:pt x="40" y="158"/>
                  </a:cubicBezTo>
                  <a:cubicBezTo>
                    <a:pt x="40" y="159"/>
                    <a:pt x="40" y="159"/>
                    <a:pt x="40" y="159"/>
                  </a:cubicBezTo>
                  <a:cubicBezTo>
                    <a:pt x="40" y="159"/>
                    <a:pt x="40" y="159"/>
                    <a:pt x="40" y="159"/>
                  </a:cubicBezTo>
                  <a:cubicBezTo>
                    <a:pt x="40" y="159"/>
                    <a:pt x="40" y="159"/>
                    <a:pt x="40" y="159"/>
                  </a:cubicBezTo>
                  <a:cubicBezTo>
                    <a:pt x="40" y="159"/>
                    <a:pt x="40" y="159"/>
                    <a:pt x="40" y="160"/>
                  </a:cubicBezTo>
                  <a:cubicBezTo>
                    <a:pt x="40" y="160"/>
                    <a:pt x="40" y="160"/>
                    <a:pt x="40" y="160"/>
                  </a:cubicBezTo>
                  <a:cubicBezTo>
                    <a:pt x="23" y="184"/>
                    <a:pt x="10" y="211"/>
                    <a:pt x="0" y="239"/>
                  </a:cubicBezTo>
                  <a:cubicBezTo>
                    <a:pt x="9" y="216"/>
                    <a:pt x="20" y="195"/>
                    <a:pt x="34" y="175"/>
                  </a:cubicBezTo>
                  <a:cubicBezTo>
                    <a:pt x="88" y="95"/>
                    <a:pt x="169" y="41"/>
                    <a:pt x="263" y="23"/>
                  </a:cubicBezTo>
                  <a:cubicBezTo>
                    <a:pt x="286" y="18"/>
                    <a:pt x="309" y="16"/>
                    <a:pt x="332" y="16"/>
                  </a:cubicBezTo>
                  <a:cubicBezTo>
                    <a:pt x="351" y="16"/>
                    <a:pt x="369" y="18"/>
                    <a:pt x="388" y="21"/>
                  </a:cubicBezTo>
                  <a:cubicBezTo>
                    <a:pt x="392" y="4"/>
                    <a:pt x="392" y="4"/>
                    <a:pt x="392" y="4"/>
                  </a:cubicBezTo>
                  <a:cubicBezTo>
                    <a:pt x="383" y="3"/>
                    <a:pt x="374" y="2"/>
                    <a:pt x="365" y="1"/>
                  </a:cubicBezTo>
                  <a:cubicBezTo>
                    <a:pt x="356" y="0"/>
                    <a:pt x="347" y="0"/>
                    <a:pt x="338" y="0"/>
                  </a:cubicBezTo>
                </a:path>
              </a:pathLst>
            </a:custGeom>
            <a:solidFill>
              <a:srgbClr val="9CD1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4" name="işḷïḓé">
              <a:extLst>
                <a:ext uri="{FF2B5EF4-FFF2-40B4-BE49-F238E27FC236}">
                  <a16:creationId xmlns:a16="http://schemas.microsoft.com/office/drawing/2014/main" id="{2C56D7E0-5747-484A-91D0-413CD909B230}"/>
                </a:ext>
              </a:extLst>
            </p:cNvPr>
            <p:cNvSpPr/>
            <p:nvPr/>
          </p:nvSpPr>
          <p:spPr bwMode="auto">
            <a:xfrm>
              <a:off x="6853238" y="1470025"/>
              <a:ext cx="39688" cy="26988"/>
            </a:xfrm>
            <a:custGeom>
              <a:avLst/>
              <a:gdLst>
                <a:gd name="T0" fmla="*/ 12 w 12"/>
                <a:gd name="T1" fmla="*/ 8 h 8"/>
                <a:gd name="T2" fmla="*/ 12 w 12"/>
                <a:gd name="T3" fmla="*/ 8 h 8"/>
                <a:gd name="T4" fmla="*/ 12 w 12"/>
                <a:gd name="T5" fmla="*/ 8 h 8"/>
                <a:gd name="T6" fmla="*/ 12 w 12"/>
                <a:gd name="T7" fmla="*/ 7 h 8"/>
                <a:gd name="T8" fmla="*/ 11 w 12"/>
                <a:gd name="T9" fmla="*/ 7 h 8"/>
                <a:gd name="T10" fmla="*/ 11 w 12"/>
                <a:gd name="T11" fmla="*/ 7 h 8"/>
                <a:gd name="T12" fmla="*/ 11 w 12"/>
                <a:gd name="T13" fmla="*/ 7 h 8"/>
                <a:gd name="T14" fmla="*/ 11 w 12"/>
                <a:gd name="T15" fmla="*/ 7 h 8"/>
                <a:gd name="T16" fmla="*/ 10 w 12"/>
                <a:gd name="T17" fmla="*/ 7 h 8"/>
                <a:gd name="T18" fmla="*/ 11 w 12"/>
                <a:gd name="T19" fmla="*/ 7 h 8"/>
                <a:gd name="T20" fmla="*/ 10 w 12"/>
                <a:gd name="T21" fmla="*/ 6 h 8"/>
                <a:gd name="T22" fmla="*/ 10 w 12"/>
                <a:gd name="T23" fmla="*/ 6 h 8"/>
                <a:gd name="T24" fmla="*/ 10 w 12"/>
                <a:gd name="T25" fmla="*/ 6 h 8"/>
                <a:gd name="T26" fmla="*/ 9 w 12"/>
                <a:gd name="T27" fmla="*/ 6 h 8"/>
                <a:gd name="T28" fmla="*/ 9 w 12"/>
                <a:gd name="T29" fmla="*/ 6 h 8"/>
                <a:gd name="T30" fmla="*/ 9 w 12"/>
                <a:gd name="T31" fmla="*/ 6 h 8"/>
                <a:gd name="T32" fmla="*/ 9 w 12"/>
                <a:gd name="T33" fmla="*/ 6 h 8"/>
                <a:gd name="T34" fmla="*/ 9 w 12"/>
                <a:gd name="T35" fmla="*/ 6 h 8"/>
                <a:gd name="T36" fmla="*/ 8 w 12"/>
                <a:gd name="T37" fmla="*/ 5 h 8"/>
                <a:gd name="T38" fmla="*/ 8 w 12"/>
                <a:gd name="T39" fmla="*/ 5 h 8"/>
                <a:gd name="T40" fmla="*/ 8 w 12"/>
                <a:gd name="T41" fmla="*/ 5 h 8"/>
                <a:gd name="T42" fmla="*/ 8 w 12"/>
                <a:gd name="T43" fmla="*/ 5 h 8"/>
                <a:gd name="T44" fmla="*/ 7 w 12"/>
                <a:gd name="T45" fmla="*/ 5 h 8"/>
                <a:gd name="T46" fmla="*/ 7 w 12"/>
                <a:gd name="T47" fmla="*/ 5 h 8"/>
                <a:gd name="T48" fmla="*/ 7 w 12"/>
                <a:gd name="T49" fmla="*/ 4 h 8"/>
                <a:gd name="T50" fmla="*/ 7 w 12"/>
                <a:gd name="T51" fmla="*/ 4 h 8"/>
                <a:gd name="T52" fmla="*/ 7 w 12"/>
                <a:gd name="T53" fmla="*/ 4 h 8"/>
                <a:gd name="T54" fmla="*/ 6 w 12"/>
                <a:gd name="T55" fmla="*/ 4 h 8"/>
                <a:gd name="T56" fmla="*/ 6 w 12"/>
                <a:gd name="T57" fmla="*/ 4 h 8"/>
                <a:gd name="T58" fmla="*/ 6 w 12"/>
                <a:gd name="T59" fmla="*/ 4 h 8"/>
                <a:gd name="T60" fmla="*/ 6 w 12"/>
                <a:gd name="T61" fmla="*/ 4 h 8"/>
                <a:gd name="T62" fmla="*/ 5 w 12"/>
                <a:gd name="T63" fmla="*/ 3 h 8"/>
                <a:gd name="T64" fmla="*/ 5 w 12"/>
                <a:gd name="T65" fmla="*/ 3 h 8"/>
                <a:gd name="T66" fmla="*/ 5 w 12"/>
                <a:gd name="T67" fmla="*/ 3 h 8"/>
                <a:gd name="T68" fmla="*/ 5 w 12"/>
                <a:gd name="T69" fmla="*/ 3 h 8"/>
                <a:gd name="T70" fmla="*/ 5 w 12"/>
                <a:gd name="T71" fmla="*/ 3 h 8"/>
                <a:gd name="T72" fmla="*/ 4 w 12"/>
                <a:gd name="T73" fmla="*/ 3 h 8"/>
                <a:gd name="T74" fmla="*/ 4 w 12"/>
                <a:gd name="T75" fmla="*/ 2 h 8"/>
                <a:gd name="T76" fmla="*/ 4 w 12"/>
                <a:gd name="T77" fmla="*/ 2 h 8"/>
                <a:gd name="T78" fmla="*/ 4 w 12"/>
                <a:gd name="T79" fmla="*/ 2 h 8"/>
                <a:gd name="T80" fmla="*/ 3 w 12"/>
                <a:gd name="T81" fmla="*/ 2 h 8"/>
                <a:gd name="T82" fmla="*/ 3 w 12"/>
                <a:gd name="T83" fmla="*/ 2 h 8"/>
                <a:gd name="T84" fmla="*/ 3 w 12"/>
                <a:gd name="T85" fmla="*/ 2 h 8"/>
                <a:gd name="T86" fmla="*/ 2 w 12"/>
                <a:gd name="T87" fmla="*/ 2 h 8"/>
                <a:gd name="T88" fmla="*/ 2 w 12"/>
                <a:gd name="T89" fmla="*/ 2 h 8"/>
                <a:gd name="T90" fmla="*/ 2 w 12"/>
                <a:gd name="T91" fmla="*/ 1 h 8"/>
                <a:gd name="T92" fmla="*/ 2 w 12"/>
                <a:gd name="T93" fmla="*/ 1 h 8"/>
                <a:gd name="T94" fmla="*/ 2 w 12"/>
                <a:gd name="T95" fmla="*/ 1 h 8"/>
                <a:gd name="T96" fmla="*/ 1 w 12"/>
                <a:gd name="T97" fmla="*/ 0 h 8"/>
                <a:gd name="T98" fmla="*/ 0 w 12"/>
                <a:gd name="T99" fmla="*/ 0 h 8"/>
                <a:gd name="T100" fmla="*/ 0 w 12"/>
                <a:gd name="T10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 h="8">
                  <a:moveTo>
                    <a:pt x="12" y="8"/>
                  </a:moveTo>
                  <a:cubicBezTo>
                    <a:pt x="12" y="8"/>
                    <a:pt x="12" y="8"/>
                    <a:pt x="12" y="8"/>
                  </a:cubicBezTo>
                  <a:cubicBezTo>
                    <a:pt x="12" y="8"/>
                    <a:pt x="12" y="8"/>
                    <a:pt x="12" y="8"/>
                  </a:cubicBezTo>
                  <a:moveTo>
                    <a:pt x="12" y="8"/>
                  </a:moveTo>
                  <a:cubicBezTo>
                    <a:pt x="12" y="8"/>
                    <a:pt x="12" y="8"/>
                    <a:pt x="12" y="8"/>
                  </a:cubicBezTo>
                  <a:cubicBezTo>
                    <a:pt x="12" y="8"/>
                    <a:pt x="12" y="8"/>
                    <a:pt x="12" y="8"/>
                  </a:cubicBezTo>
                  <a:moveTo>
                    <a:pt x="12" y="7"/>
                  </a:moveTo>
                  <a:cubicBezTo>
                    <a:pt x="12" y="7"/>
                    <a:pt x="12" y="7"/>
                    <a:pt x="12" y="7"/>
                  </a:cubicBezTo>
                  <a:cubicBezTo>
                    <a:pt x="12" y="7"/>
                    <a:pt x="12" y="7"/>
                    <a:pt x="12"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moveTo>
                    <a:pt x="10" y="7"/>
                  </a:moveTo>
                  <a:cubicBezTo>
                    <a:pt x="11" y="7"/>
                    <a:pt x="11" y="7"/>
                    <a:pt x="11" y="7"/>
                  </a:cubicBezTo>
                  <a:cubicBezTo>
                    <a:pt x="11" y="7"/>
                    <a:pt x="11" y="7"/>
                    <a:pt x="11" y="7"/>
                  </a:cubicBezTo>
                  <a:cubicBezTo>
                    <a:pt x="10" y="7"/>
                    <a:pt x="10" y="7"/>
                    <a:pt x="10" y="7"/>
                  </a:cubicBezTo>
                  <a:moveTo>
                    <a:pt x="10" y="6"/>
                  </a:moveTo>
                  <a:cubicBezTo>
                    <a:pt x="10" y="7"/>
                    <a:pt x="10" y="7"/>
                    <a:pt x="10" y="7"/>
                  </a:cubicBezTo>
                  <a:cubicBezTo>
                    <a:pt x="10" y="7"/>
                    <a:pt x="10" y="7"/>
                    <a:pt x="10" y="6"/>
                  </a:cubicBezTo>
                  <a:moveTo>
                    <a:pt x="10" y="6"/>
                  </a:moveTo>
                  <a:cubicBezTo>
                    <a:pt x="10" y="6"/>
                    <a:pt x="10" y="6"/>
                    <a:pt x="10" y="6"/>
                  </a:cubicBezTo>
                  <a:cubicBezTo>
                    <a:pt x="10" y="6"/>
                    <a:pt x="10" y="6"/>
                    <a:pt x="10" y="6"/>
                  </a:cubicBezTo>
                  <a:moveTo>
                    <a:pt x="9" y="6"/>
                  </a:moveTo>
                  <a:cubicBezTo>
                    <a:pt x="9" y="6"/>
                    <a:pt x="9" y="6"/>
                    <a:pt x="10" y="6"/>
                  </a:cubicBezTo>
                  <a:cubicBezTo>
                    <a:pt x="9" y="6"/>
                    <a:pt x="9" y="6"/>
                    <a:pt x="9" y="6"/>
                  </a:cubicBezTo>
                  <a:moveTo>
                    <a:pt x="9" y="6"/>
                  </a:moveTo>
                  <a:cubicBezTo>
                    <a:pt x="9" y="6"/>
                    <a:pt x="9" y="6"/>
                    <a:pt x="9" y="6"/>
                  </a:cubicBezTo>
                  <a:cubicBezTo>
                    <a:pt x="9" y="6"/>
                    <a:pt x="9" y="6"/>
                    <a:pt x="9" y="6"/>
                  </a:cubicBezTo>
                  <a:moveTo>
                    <a:pt x="9" y="6"/>
                  </a:moveTo>
                  <a:cubicBezTo>
                    <a:pt x="9" y="6"/>
                    <a:pt x="9" y="6"/>
                    <a:pt x="9" y="6"/>
                  </a:cubicBezTo>
                  <a:cubicBezTo>
                    <a:pt x="9" y="6"/>
                    <a:pt x="9" y="6"/>
                    <a:pt x="9" y="6"/>
                  </a:cubicBezTo>
                  <a:moveTo>
                    <a:pt x="8" y="5"/>
                  </a:moveTo>
                  <a:cubicBezTo>
                    <a:pt x="8" y="5"/>
                    <a:pt x="8" y="5"/>
                    <a:pt x="8" y="5"/>
                  </a:cubicBezTo>
                  <a:cubicBezTo>
                    <a:pt x="8" y="5"/>
                    <a:pt x="8" y="5"/>
                    <a:pt x="8" y="5"/>
                  </a:cubicBezTo>
                  <a:moveTo>
                    <a:pt x="8" y="5"/>
                  </a:moveTo>
                  <a:cubicBezTo>
                    <a:pt x="8" y="5"/>
                    <a:pt x="8" y="5"/>
                    <a:pt x="8" y="5"/>
                  </a:cubicBezTo>
                  <a:cubicBezTo>
                    <a:pt x="8" y="5"/>
                    <a:pt x="8" y="5"/>
                    <a:pt x="8" y="5"/>
                  </a:cubicBezTo>
                  <a:moveTo>
                    <a:pt x="8" y="5"/>
                  </a:moveTo>
                  <a:cubicBezTo>
                    <a:pt x="8" y="5"/>
                    <a:pt x="8" y="5"/>
                    <a:pt x="8" y="5"/>
                  </a:cubicBezTo>
                  <a:cubicBezTo>
                    <a:pt x="8" y="5"/>
                    <a:pt x="8" y="5"/>
                    <a:pt x="8" y="5"/>
                  </a:cubicBezTo>
                  <a:moveTo>
                    <a:pt x="7" y="5"/>
                  </a:moveTo>
                  <a:cubicBezTo>
                    <a:pt x="7" y="5"/>
                    <a:pt x="7" y="5"/>
                    <a:pt x="7" y="5"/>
                  </a:cubicBezTo>
                  <a:cubicBezTo>
                    <a:pt x="7" y="5"/>
                    <a:pt x="7" y="5"/>
                    <a:pt x="7" y="5"/>
                  </a:cubicBezTo>
                  <a:moveTo>
                    <a:pt x="7" y="4"/>
                  </a:moveTo>
                  <a:cubicBezTo>
                    <a:pt x="7" y="4"/>
                    <a:pt x="7" y="4"/>
                    <a:pt x="7" y="4"/>
                  </a:cubicBezTo>
                  <a:cubicBezTo>
                    <a:pt x="7" y="4"/>
                    <a:pt x="7" y="4"/>
                    <a:pt x="7" y="4"/>
                  </a:cubicBezTo>
                  <a:moveTo>
                    <a:pt x="7" y="4"/>
                  </a:moveTo>
                  <a:cubicBezTo>
                    <a:pt x="7" y="4"/>
                    <a:pt x="7" y="4"/>
                    <a:pt x="7" y="4"/>
                  </a:cubicBezTo>
                  <a:cubicBezTo>
                    <a:pt x="7" y="4"/>
                    <a:pt x="7" y="4"/>
                    <a:pt x="7" y="4"/>
                  </a:cubicBezTo>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5" y="3"/>
                  </a:moveTo>
                  <a:cubicBezTo>
                    <a:pt x="5" y="3"/>
                    <a:pt x="5" y="3"/>
                    <a:pt x="5" y="3"/>
                  </a:cubicBezTo>
                  <a:cubicBezTo>
                    <a:pt x="5" y="3"/>
                    <a:pt x="5" y="3"/>
                    <a:pt x="5" y="3"/>
                  </a:cubicBezTo>
                  <a:moveTo>
                    <a:pt x="5" y="3"/>
                  </a:moveTo>
                  <a:cubicBezTo>
                    <a:pt x="5" y="3"/>
                    <a:pt x="5" y="3"/>
                    <a:pt x="5" y="3"/>
                  </a:cubicBezTo>
                  <a:cubicBezTo>
                    <a:pt x="5" y="3"/>
                    <a:pt x="5" y="3"/>
                    <a:pt x="5" y="3"/>
                  </a:cubicBezTo>
                  <a:moveTo>
                    <a:pt x="5" y="3"/>
                  </a:moveTo>
                  <a:cubicBezTo>
                    <a:pt x="5" y="3"/>
                    <a:pt x="5" y="3"/>
                    <a:pt x="5" y="3"/>
                  </a:cubicBezTo>
                  <a:cubicBezTo>
                    <a:pt x="5" y="3"/>
                    <a:pt x="5" y="3"/>
                    <a:pt x="5" y="3"/>
                  </a:cubicBezTo>
                  <a:moveTo>
                    <a:pt x="4" y="3"/>
                  </a:moveTo>
                  <a:cubicBezTo>
                    <a:pt x="4" y="3"/>
                    <a:pt x="4" y="3"/>
                    <a:pt x="4" y="3"/>
                  </a:cubicBezTo>
                  <a:cubicBezTo>
                    <a:pt x="4" y="3"/>
                    <a:pt x="4" y="3"/>
                    <a:pt x="4" y="3"/>
                  </a:cubicBezTo>
                  <a:moveTo>
                    <a:pt x="4" y="2"/>
                  </a:moveTo>
                  <a:cubicBezTo>
                    <a:pt x="4" y="2"/>
                    <a:pt x="4" y="2"/>
                    <a:pt x="4" y="2"/>
                  </a:cubicBezTo>
                  <a:cubicBezTo>
                    <a:pt x="4" y="2"/>
                    <a:pt x="4" y="2"/>
                    <a:pt x="4" y="2"/>
                  </a:cubicBezTo>
                  <a:moveTo>
                    <a:pt x="3" y="2"/>
                  </a:moveTo>
                  <a:cubicBezTo>
                    <a:pt x="3" y="2"/>
                    <a:pt x="3" y="2"/>
                    <a:pt x="4" y="2"/>
                  </a:cubicBezTo>
                  <a:cubicBezTo>
                    <a:pt x="3" y="2"/>
                    <a:pt x="3" y="2"/>
                    <a:pt x="3" y="2"/>
                  </a:cubicBezTo>
                  <a:moveTo>
                    <a:pt x="3" y="2"/>
                  </a:moveTo>
                  <a:cubicBezTo>
                    <a:pt x="3" y="2"/>
                    <a:pt x="3" y="2"/>
                    <a:pt x="3" y="2"/>
                  </a:cubicBezTo>
                  <a:cubicBezTo>
                    <a:pt x="3" y="2"/>
                    <a:pt x="3" y="2"/>
                    <a:pt x="3" y="2"/>
                  </a:cubicBezTo>
                  <a:moveTo>
                    <a:pt x="3" y="2"/>
                  </a:moveTo>
                  <a:cubicBezTo>
                    <a:pt x="3" y="2"/>
                    <a:pt x="3" y="2"/>
                    <a:pt x="3" y="2"/>
                  </a:cubicBezTo>
                  <a:cubicBezTo>
                    <a:pt x="3" y="2"/>
                    <a:pt x="3" y="2"/>
                    <a:pt x="3" y="2"/>
                  </a:cubicBezTo>
                  <a:moveTo>
                    <a:pt x="2" y="2"/>
                  </a:moveTo>
                  <a:cubicBezTo>
                    <a:pt x="2" y="2"/>
                    <a:pt x="2" y="2"/>
                    <a:pt x="2" y="2"/>
                  </a:cubicBezTo>
                  <a:cubicBezTo>
                    <a:pt x="2" y="2"/>
                    <a:pt x="2" y="2"/>
                    <a:pt x="2" y="2"/>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path>
              </a:pathLst>
            </a:custGeom>
            <a:solidFill>
              <a:srgbClr val="9CD1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5" name="îŝliḋè">
              <a:extLst>
                <a:ext uri="{FF2B5EF4-FFF2-40B4-BE49-F238E27FC236}">
                  <a16:creationId xmlns:a16="http://schemas.microsoft.com/office/drawing/2014/main" id="{CFB2B165-1E38-4DEF-AA18-E4C8F10EF92E}"/>
                </a:ext>
              </a:extLst>
            </p:cNvPr>
            <p:cNvSpPr/>
            <p:nvPr/>
          </p:nvSpPr>
          <p:spPr bwMode="auto">
            <a:xfrm>
              <a:off x="6889750" y="1493838"/>
              <a:ext cx="501650" cy="1228725"/>
            </a:xfrm>
            <a:custGeom>
              <a:avLst/>
              <a:gdLst>
                <a:gd name="T0" fmla="*/ 152 w 152"/>
                <a:gd name="T1" fmla="*/ 373 h 373"/>
                <a:gd name="T2" fmla="*/ 152 w 152"/>
                <a:gd name="T3" fmla="*/ 373 h 373"/>
                <a:gd name="T4" fmla="*/ 152 w 152"/>
                <a:gd name="T5" fmla="*/ 373 h 373"/>
                <a:gd name="T6" fmla="*/ 152 w 152"/>
                <a:gd name="T7" fmla="*/ 372 h 373"/>
                <a:gd name="T8" fmla="*/ 152 w 152"/>
                <a:gd name="T9" fmla="*/ 373 h 373"/>
                <a:gd name="T10" fmla="*/ 152 w 152"/>
                <a:gd name="T11" fmla="*/ 372 h 373"/>
                <a:gd name="T12" fmla="*/ 1 w 152"/>
                <a:gd name="T13" fmla="*/ 1 h 373"/>
                <a:gd name="T14" fmla="*/ 2 w 152"/>
                <a:gd name="T15" fmla="*/ 1 h 373"/>
                <a:gd name="T16" fmla="*/ 74 w 152"/>
                <a:gd name="T17" fmla="*/ 66 h 373"/>
                <a:gd name="T18" fmla="*/ 74 w 152"/>
                <a:gd name="T19" fmla="*/ 66 h 373"/>
                <a:gd name="T20" fmla="*/ 40 w 152"/>
                <a:gd name="T21" fmla="*/ 31 h 373"/>
                <a:gd name="T22" fmla="*/ 2 w 152"/>
                <a:gd name="T23" fmla="*/ 1 h 373"/>
                <a:gd name="T24" fmla="*/ 2 w 152"/>
                <a:gd name="T25" fmla="*/ 1 h 373"/>
                <a:gd name="T26" fmla="*/ 1 w 152"/>
                <a:gd name="T27" fmla="*/ 1 h 373"/>
                <a:gd name="T28" fmla="*/ 1 w 152"/>
                <a:gd name="T29" fmla="*/ 1 h 373"/>
                <a:gd name="T30" fmla="*/ 1 w 152"/>
                <a:gd name="T31" fmla="*/ 1 h 373"/>
                <a:gd name="T32" fmla="*/ 1 w 152"/>
                <a:gd name="T33" fmla="*/ 1 h 373"/>
                <a:gd name="T34" fmla="*/ 1 w 152"/>
                <a:gd name="T35" fmla="*/ 1 h 373"/>
                <a:gd name="T36" fmla="*/ 1 w 152"/>
                <a:gd name="T37" fmla="*/ 1 h 373"/>
                <a:gd name="T38" fmla="*/ 1 w 152"/>
                <a:gd name="T39" fmla="*/ 1 h 373"/>
                <a:gd name="T40" fmla="*/ 1 w 152"/>
                <a:gd name="T41" fmla="*/ 0 h 373"/>
                <a:gd name="T42" fmla="*/ 1 w 152"/>
                <a:gd name="T43" fmla="*/ 1 h 373"/>
                <a:gd name="T44" fmla="*/ 1 w 152"/>
                <a:gd name="T45" fmla="*/ 1 h 373"/>
                <a:gd name="T46" fmla="*/ 1 w 152"/>
                <a:gd name="T47" fmla="*/ 0 h 373"/>
                <a:gd name="T48" fmla="*/ 1 w 152"/>
                <a:gd name="T49" fmla="*/ 0 h 373"/>
                <a:gd name="T50" fmla="*/ 0 w 152"/>
                <a:gd name="T51" fmla="*/ 0 h 373"/>
                <a:gd name="T52" fmla="*/ 1 w 152"/>
                <a:gd name="T53" fmla="*/ 0 h 373"/>
                <a:gd name="T54" fmla="*/ 1 w 152"/>
                <a:gd name="T55" fmla="*/ 0 h 373"/>
                <a:gd name="T56" fmla="*/ 0 w 152"/>
                <a:gd name="T57" fmla="*/ 0 h 373"/>
                <a:gd name="T58" fmla="*/ 0 w 152"/>
                <a:gd name="T59" fmla="*/ 0 h 373"/>
                <a:gd name="T60" fmla="*/ 0 w 152"/>
                <a:gd name="T61" fmla="*/ 0 h 373"/>
                <a:gd name="T62" fmla="*/ 0 w 152"/>
                <a:gd name="T63" fmla="*/ 0 h 373"/>
                <a:gd name="T64" fmla="*/ 0 w 152"/>
                <a:gd name="T65" fmla="*/ 0 h 373"/>
                <a:gd name="T66" fmla="*/ 0 w 152"/>
                <a:gd name="T67" fmla="*/ 0 h 373"/>
                <a:gd name="T68" fmla="*/ 0 w 152"/>
                <a:gd name="T69" fmla="*/ 0 h 373"/>
                <a:gd name="T70" fmla="*/ 0 w 152"/>
                <a:gd name="T71" fmla="*/ 0 h 373"/>
                <a:gd name="T72" fmla="*/ 0 w 152"/>
                <a:gd name="T73" fmla="*/ 0 h 373"/>
                <a:gd name="T74" fmla="*/ 0 w 152"/>
                <a:gd name="T75" fmla="*/ 0 h 373"/>
                <a:gd name="T76" fmla="*/ 0 w 152"/>
                <a:gd name="T77" fmla="*/ 0 h 373"/>
                <a:gd name="T78" fmla="*/ 0 w 152"/>
                <a:gd name="T7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373">
                  <a:moveTo>
                    <a:pt x="152" y="373"/>
                  </a:moveTo>
                  <a:cubicBezTo>
                    <a:pt x="152" y="373"/>
                    <a:pt x="152" y="373"/>
                    <a:pt x="152" y="373"/>
                  </a:cubicBezTo>
                  <a:cubicBezTo>
                    <a:pt x="152" y="373"/>
                    <a:pt x="152" y="373"/>
                    <a:pt x="152" y="373"/>
                  </a:cubicBezTo>
                  <a:moveTo>
                    <a:pt x="152" y="372"/>
                  </a:moveTo>
                  <a:cubicBezTo>
                    <a:pt x="152" y="373"/>
                    <a:pt x="152" y="373"/>
                    <a:pt x="152" y="373"/>
                  </a:cubicBezTo>
                  <a:cubicBezTo>
                    <a:pt x="152" y="373"/>
                    <a:pt x="152" y="373"/>
                    <a:pt x="152" y="372"/>
                  </a:cubicBezTo>
                  <a:moveTo>
                    <a:pt x="1" y="1"/>
                  </a:moveTo>
                  <a:cubicBezTo>
                    <a:pt x="1" y="1"/>
                    <a:pt x="2" y="1"/>
                    <a:pt x="2" y="1"/>
                  </a:cubicBezTo>
                  <a:cubicBezTo>
                    <a:pt x="29" y="20"/>
                    <a:pt x="53" y="41"/>
                    <a:pt x="74" y="66"/>
                  </a:cubicBezTo>
                  <a:cubicBezTo>
                    <a:pt x="74" y="66"/>
                    <a:pt x="74" y="66"/>
                    <a:pt x="74" y="66"/>
                  </a:cubicBezTo>
                  <a:cubicBezTo>
                    <a:pt x="64" y="53"/>
                    <a:pt x="52" y="42"/>
                    <a:pt x="40" y="31"/>
                  </a:cubicBezTo>
                  <a:cubicBezTo>
                    <a:pt x="28" y="20"/>
                    <a:pt x="15" y="10"/>
                    <a:pt x="2" y="1"/>
                  </a:cubicBezTo>
                  <a:cubicBezTo>
                    <a:pt x="2" y="1"/>
                    <a:pt x="2" y="1"/>
                    <a:pt x="2" y="1"/>
                  </a:cubicBezTo>
                  <a:cubicBezTo>
                    <a:pt x="2" y="1"/>
                    <a:pt x="1" y="1"/>
                    <a:pt x="1" y="1"/>
                  </a:cubicBezTo>
                  <a:cubicBezTo>
                    <a:pt x="1" y="1"/>
                    <a:pt x="1" y="1"/>
                    <a:pt x="1" y="1"/>
                  </a:cubicBezTo>
                  <a:moveTo>
                    <a:pt x="1" y="1"/>
                  </a:moveTo>
                  <a:cubicBezTo>
                    <a:pt x="1" y="1"/>
                    <a:pt x="1" y="1"/>
                    <a:pt x="1" y="1"/>
                  </a:cubicBezTo>
                  <a:cubicBezTo>
                    <a:pt x="1" y="1"/>
                    <a:pt x="1" y="1"/>
                    <a:pt x="1" y="1"/>
                  </a:cubicBezTo>
                  <a:cubicBezTo>
                    <a:pt x="1" y="1"/>
                    <a:pt x="1" y="1"/>
                    <a:pt x="1" y="1"/>
                  </a:cubicBezTo>
                  <a:cubicBezTo>
                    <a:pt x="1" y="1"/>
                    <a:pt x="1" y="1"/>
                    <a:pt x="1" y="1"/>
                  </a:cubicBezTo>
                  <a:moveTo>
                    <a:pt x="1" y="0"/>
                  </a:moveTo>
                  <a:cubicBezTo>
                    <a:pt x="1" y="1"/>
                    <a:pt x="1" y="1"/>
                    <a:pt x="1" y="1"/>
                  </a:cubicBezTo>
                  <a:cubicBezTo>
                    <a:pt x="1" y="1"/>
                    <a:pt x="1" y="1"/>
                    <a:pt x="1" y="1"/>
                  </a:cubicBezTo>
                  <a:cubicBezTo>
                    <a:pt x="1" y="1"/>
                    <a:pt x="1" y="1"/>
                    <a:pt x="1" y="0"/>
                  </a:cubicBezTo>
                  <a:cubicBezTo>
                    <a:pt x="1" y="0"/>
                    <a:pt x="1" y="0"/>
                    <a:pt x="1" y="0"/>
                  </a:cubicBezTo>
                  <a:moveTo>
                    <a:pt x="0" y="0"/>
                  </a:moveTo>
                  <a:cubicBezTo>
                    <a:pt x="0" y="0"/>
                    <a:pt x="0" y="0"/>
                    <a:pt x="1" y="0"/>
                  </a:cubicBezTo>
                  <a:cubicBezTo>
                    <a:pt x="1" y="0"/>
                    <a:pt x="1" y="0"/>
                    <a:pt x="1"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C0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6" name="ísľïḑè">
              <a:extLst>
                <a:ext uri="{FF2B5EF4-FFF2-40B4-BE49-F238E27FC236}">
                  <a16:creationId xmlns:a16="http://schemas.microsoft.com/office/drawing/2014/main" id="{9FADB2BA-01F8-4AE9-87DD-377F71001269}"/>
                </a:ext>
              </a:extLst>
            </p:cNvPr>
            <p:cNvSpPr/>
            <p:nvPr/>
          </p:nvSpPr>
          <p:spPr bwMode="auto">
            <a:xfrm>
              <a:off x="6400800" y="1309688"/>
              <a:ext cx="1036638" cy="1617663"/>
            </a:xfrm>
            <a:custGeom>
              <a:avLst/>
              <a:gdLst>
                <a:gd name="T0" fmla="*/ 245 w 314"/>
                <a:gd name="T1" fmla="*/ 176 h 491"/>
                <a:gd name="T2" fmla="*/ 281 w 314"/>
                <a:gd name="T3" fmla="*/ 491 h 491"/>
                <a:gd name="T4" fmla="*/ 300 w 314"/>
                <a:gd name="T5" fmla="*/ 429 h 491"/>
                <a:gd name="T6" fmla="*/ 300 w 314"/>
                <a:gd name="T7" fmla="*/ 428 h 491"/>
                <a:gd name="T8" fmla="*/ 308 w 314"/>
                <a:gd name="T9" fmla="*/ 354 h 491"/>
                <a:gd name="T10" fmla="*/ 4 w 314"/>
                <a:gd name="T11" fmla="*/ 0 h 491"/>
                <a:gd name="T12" fmla="*/ 143 w 314"/>
                <a:gd name="T13" fmla="*/ 73 h 491"/>
                <a:gd name="T14" fmla="*/ 222 w 314"/>
                <a:gd name="T15" fmla="*/ 122 h 491"/>
                <a:gd name="T16" fmla="*/ 149 w 314"/>
                <a:gd name="T17" fmla="*/ 57 h 491"/>
                <a:gd name="T18" fmla="*/ 149 w 314"/>
                <a:gd name="T19" fmla="*/ 57 h 491"/>
                <a:gd name="T20" fmla="*/ 149 w 314"/>
                <a:gd name="T21" fmla="*/ 56 h 491"/>
                <a:gd name="T22" fmla="*/ 148 w 314"/>
                <a:gd name="T23" fmla="*/ 56 h 491"/>
                <a:gd name="T24" fmla="*/ 148 w 314"/>
                <a:gd name="T25" fmla="*/ 56 h 491"/>
                <a:gd name="T26" fmla="*/ 148 w 314"/>
                <a:gd name="T27" fmla="*/ 56 h 491"/>
                <a:gd name="T28" fmla="*/ 147 w 314"/>
                <a:gd name="T29" fmla="*/ 56 h 491"/>
                <a:gd name="T30" fmla="*/ 147 w 314"/>
                <a:gd name="T31" fmla="*/ 55 h 491"/>
                <a:gd name="T32" fmla="*/ 147 w 314"/>
                <a:gd name="T33" fmla="*/ 55 h 491"/>
                <a:gd name="T34" fmla="*/ 146 w 314"/>
                <a:gd name="T35" fmla="*/ 55 h 491"/>
                <a:gd name="T36" fmla="*/ 146 w 314"/>
                <a:gd name="T37" fmla="*/ 55 h 491"/>
                <a:gd name="T38" fmla="*/ 145 w 314"/>
                <a:gd name="T39" fmla="*/ 54 h 491"/>
                <a:gd name="T40" fmla="*/ 145 w 314"/>
                <a:gd name="T41" fmla="*/ 54 h 491"/>
                <a:gd name="T42" fmla="*/ 145 w 314"/>
                <a:gd name="T43" fmla="*/ 54 h 491"/>
                <a:gd name="T44" fmla="*/ 144 w 314"/>
                <a:gd name="T45" fmla="*/ 54 h 491"/>
                <a:gd name="T46" fmla="*/ 144 w 314"/>
                <a:gd name="T47" fmla="*/ 53 h 491"/>
                <a:gd name="T48" fmla="*/ 144 w 314"/>
                <a:gd name="T49" fmla="*/ 53 h 491"/>
                <a:gd name="T50" fmla="*/ 143 w 314"/>
                <a:gd name="T51" fmla="*/ 53 h 491"/>
                <a:gd name="T52" fmla="*/ 143 w 314"/>
                <a:gd name="T53" fmla="*/ 53 h 491"/>
                <a:gd name="T54" fmla="*/ 143 w 314"/>
                <a:gd name="T55" fmla="*/ 53 h 491"/>
                <a:gd name="T56" fmla="*/ 142 w 314"/>
                <a:gd name="T57" fmla="*/ 52 h 491"/>
                <a:gd name="T58" fmla="*/ 142 w 314"/>
                <a:gd name="T59" fmla="*/ 52 h 491"/>
                <a:gd name="T60" fmla="*/ 142 w 314"/>
                <a:gd name="T61" fmla="*/ 52 h 491"/>
                <a:gd name="T62" fmla="*/ 141 w 314"/>
                <a:gd name="T63" fmla="*/ 52 h 491"/>
                <a:gd name="T64" fmla="*/ 141 w 314"/>
                <a:gd name="T65" fmla="*/ 51 h 491"/>
                <a:gd name="T66" fmla="*/ 141 w 314"/>
                <a:gd name="T67" fmla="*/ 51 h 491"/>
                <a:gd name="T68" fmla="*/ 140 w 314"/>
                <a:gd name="T69" fmla="*/ 51 h 491"/>
                <a:gd name="T70" fmla="*/ 140 w 314"/>
                <a:gd name="T71" fmla="*/ 51 h 491"/>
                <a:gd name="T72" fmla="*/ 139 w 314"/>
                <a:gd name="T73" fmla="*/ 51 h 491"/>
                <a:gd name="T74" fmla="*/ 139 w 314"/>
                <a:gd name="T75" fmla="*/ 50 h 491"/>
                <a:gd name="T76" fmla="*/ 139 w 314"/>
                <a:gd name="T77" fmla="*/ 50 h 491"/>
                <a:gd name="T78" fmla="*/ 138 w 314"/>
                <a:gd name="T79" fmla="*/ 49 h 491"/>
                <a:gd name="T80" fmla="*/ 137 w 314"/>
                <a:gd name="T81" fmla="*/ 49 h 491"/>
                <a:gd name="T82" fmla="*/ 4 w 314"/>
                <a:gd name="T83"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4" h="491">
                  <a:moveTo>
                    <a:pt x="246" y="152"/>
                  </a:moveTo>
                  <a:cubicBezTo>
                    <a:pt x="245" y="176"/>
                    <a:pt x="245" y="176"/>
                    <a:pt x="245" y="176"/>
                  </a:cubicBezTo>
                  <a:cubicBezTo>
                    <a:pt x="295" y="254"/>
                    <a:pt x="314" y="350"/>
                    <a:pt x="294" y="445"/>
                  </a:cubicBezTo>
                  <a:cubicBezTo>
                    <a:pt x="291" y="460"/>
                    <a:pt x="287" y="476"/>
                    <a:pt x="281" y="491"/>
                  </a:cubicBezTo>
                  <a:cubicBezTo>
                    <a:pt x="289" y="471"/>
                    <a:pt x="296" y="450"/>
                    <a:pt x="300" y="429"/>
                  </a:cubicBezTo>
                  <a:cubicBezTo>
                    <a:pt x="300" y="429"/>
                    <a:pt x="300" y="429"/>
                    <a:pt x="300" y="429"/>
                  </a:cubicBezTo>
                  <a:cubicBezTo>
                    <a:pt x="300" y="429"/>
                    <a:pt x="300" y="429"/>
                    <a:pt x="300" y="429"/>
                  </a:cubicBezTo>
                  <a:cubicBezTo>
                    <a:pt x="300" y="429"/>
                    <a:pt x="300" y="429"/>
                    <a:pt x="300" y="428"/>
                  </a:cubicBezTo>
                  <a:cubicBezTo>
                    <a:pt x="300" y="428"/>
                    <a:pt x="300" y="428"/>
                    <a:pt x="300" y="428"/>
                  </a:cubicBezTo>
                  <a:cubicBezTo>
                    <a:pt x="306" y="403"/>
                    <a:pt x="308" y="378"/>
                    <a:pt x="308" y="354"/>
                  </a:cubicBezTo>
                  <a:cubicBezTo>
                    <a:pt x="308" y="281"/>
                    <a:pt x="286" y="211"/>
                    <a:pt x="246" y="152"/>
                  </a:cubicBezTo>
                  <a:moveTo>
                    <a:pt x="4" y="0"/>
                  </a:moveTo>
                  <a:cubicBezTo>
                    <a:pt x="0" y="17"/>
                    <a:pt x="0" y="17"/>
                    <a:pt x="0" y="17"/>
                  </a:cubicBezTo>
                  <a:cubicBezTo>
                    <a:pt x="51" y="25"/>
                    <a:pt x="100" y="44"/>
                    <a:pt x="143" y="73"/>
                  </a:cubicBezTo>
                  <a:cubicBezTo>
                    <a:pt x="164" y="87"/>
                    <a:pt x="183" y="103"/>
                    <a:pt x="200" y="121"/>
                  </a:cubicBezTo>
                  <a:cubicBezTo>
                    <a:pt x="222" y="122"/>
                    <a:pt x="222" y="122"/>
                    <a:pt x="222" y="122"/>
                  </a:cubicBezTo>
                  <a:cubicBezTo>
                    <a:pt x="201" y="97"/>
                    <a:pt x="177" y="76"/>
                    <a:pt x="150" y="57"/>
                  </a:cubicBezTo>
                  <a:cubicBezTo>
                    <a:pt x="150"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6"/>
                  </a:cubicBezTo>
                  <a:cubicBezTo>
                    <a:pt x="149" y="56"/>
                    <a:pt x="149" y="56"/>
                    <a:pt x="149" y="56"/>
                  </a:cubicBezTo>
                  <a:cubicBezTo>
                    <a:pt x="148" y="56"/>
                    <a:pt x="148" y="56"/>
                    <a:pt x="148" y="56"/>
                  </a:cubicBezTo>
                  <a:cubicBezTo>
                    <a:pt x="148" y="56"/>
                    <a:pt x="148" y="56"/>
                    <a:pt x="148" y="56"/>
                  </a:cubicBezTo>
                  <a:cubicBezTo>
                    <a:pt x="148" y="56"/>
                    <a:pt x="148" y="56"/>
                    <a:pt x="148" y="56"/>
                  </a:cubicBezTo>
                  <a:cubicBezTo>
                    <a:pt x="148" y="56"/>
                    <a:pt x="148" y="56"/>
                    <a:pt x="148" y="56"/>
                  </a:cubicBezTo>
                  <a:cubicBezTo>
                    <a:pt x="148" y="56"/>
                    <a:pt x="148" y="56"/>
                    <a:pt x="148" y="56"/>
                  </a:cubicBezTo>
                  <a:cubicBezTo>
                    <a:pt x="148" y="56"/>
                    <a:pt x="148" y="56"/>
                    <a:pt x="147" y="56"/>
                  </a:cubicBezTo>
                  <a:cubicBezTo>
                    <a:pt x="147" y="56"/>
                    <a:pt x="147" y="56"/>
                    <a:pt x="147" y="56"/>
                  </a:cubicBezTo>
                  <a:cubicBezTo>
                    <a:pt x="147" y="56"/>
                    <a:pt x="147" y="56"/>
                    <a:pt x="147" y="55"/>
                  </a:cubicBezTo>
                  <a:cubicBezTo>
                    <a:pt x="147" y="55"/>
                    <a:pt x="147" y="55"/>
                    <a:pt x="147" y="55"/>
                  </a:cubicBezTo>
                  <a:cubicBezTo>
                    <a:pt x="147" y="55"/>
                    <a:pt x="147" y="55"/>
                    <a:pt x="147" y="55"/>
                  </a:cubicBezTo>
                  <a:cubicBezTo>
                    <a:pt x="147" y="55"/>
                    <a:pt x="147" y="55"/>
                    <a:pt x="147"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4"/>
                    <a:pt x="145" y="54"/>
                  </a:cubicBezTo>
                  <a:cubicBezTo>
                    <a:pt x="145" y="54"/>
                    <a:pt x="145" y="54"/>
                    <a:pt x="145" y="54"/>
                  </a:cubicBezTo>
                  <a:cubicBezTo>
                    <a:pt x="145" y="54"/>
                    <a:pt x="145" y="54"/>
                    <a:pt x="145" y="54"/>
                  </a:cubicBezTo>
                  <a:cubicBezTo>
                    <a:pt x="145" y="54"/>
                    <a:pt x="145" y="54"/>
                    <a:pt x="145" y="54"/>
                  </a:cubicBezTo>
                  <a:cubicBezTo>
                    <a:pt x="145" y="54"/>
                    <a:pt x="145" y="54"/>
                    <a:pt x="145" y="54"/>
                  </a:cubicBezTo>
                  <a:cubicBezTo>
                    <a:pt x="145" y="54"/>
                    <a:pt x="145" y="54"/>
                    <a:pt x="145" y="54"/>
                  </a:cubicBezTo>
                  <a:cubicBezTo>
                    <a:pt x="145" y="54"/>
                    <a:pt x="144" y="54"/>
                    <a:pt x="144" y="54"/>
                  </a:cubicBezTo>
                  <a:cubicBezTo>
                    <a:pt x="144" y="54"/>
                    <a:pt x="144" y="54"/>
                    <a:pt x="144" y="54"/>
                  </a:cubicBezTo>
                  <a:cubicBezTo>
                    <a:pt x="144" y="54"/>
                    <a:pt x="144" y="54"/>
                    <a:pt x="144" y="53"/>
                  </a:cubicBezTo>
                  <a:cubicBezTo>
                    <a:pt x="144" y="53"/>
                    <a:pt x="144" y="53"/>
                    <a:pt x="144" y="53"/>
                  </a:cubicBezTo>
                  <a:cubicBezTo>
                    <a:pt x="144" y="53"/>
                    <a:pt x="144" y="53"/>
                    <a:pt x="144" y="53"/>
                  </a:cubicBezTo>
                  <a:cubicBezTo>
                    <a:pt x="144" y="53"/>
                    <a:pt x="144" y="53"/>
                    <a:pt x="144" y="53"/>
                  </a:cubicBezTo>
                  <a:cubicBezTo>
                    <a:pt x="144" y="53"/>
                    <a:pt x="143" y="53"/>
                    <a:pt x="143" y="53"/>
                  </a:cubicBezTo>
                  <a:cubicBezTo>
                    <a:pt x="143" y="53"/>
                    <a:pt x="143" y="53"/>
                    <a:pt x="143" y="53"/>
                  </a:cubicBezTo>
                  <a:cubicBezTo>
                    <a:pt x="143" y="53"/>
                    <a:pt x="143" y="53"/>
                    <a:pt x="143" y="53"/>
                  </a:cubicBezTo>
                  <a:cubicBezTo>
                    <a:pt x="143" y="53"/>
                    <a:pt x="143" y="53"/>
                    <a:pt x="143" y="53"/>
                  </a:cubicBezTo>
                  <a:cubicBezTo>
                    <a:pt x="143" y="53"/>
                    <a:pt x="143" y="53"/>
                    <a:pt x="143" y="53"/>
                  </a:cubicBezTo>
                  <a:cubicBezTo>
                    <a:pt x="143" y="53"/>
                    <a:pt x="143" y="53"/>
                    <a:pt x="143" y="53"/>
                  </a:cubicBezTo>
                  <a:cubicBezTo>
                    <a:pt x="142" y="52"/>
                    <a:pt x="142" y="52"/>
                    <a:pt x="142" y="52"/>
                  </a:cubicBezTo>
                  <a:cubicBezTo>
                    <a:pt x="142" y="52"/>
                    <a:pt x="142" y="52"/>
                    <a:pt x="142" y="52"/>
                  </a:cubicBezTo>
                  <a:cubicBezTo>
                    <a:pt x="142" y="52"/>
                    <a:pt x="142" y="52"/>
                    <a:pt x="142" y="52"/>
                  </a:cubicBezTo>
                  <a:cubicBezTo>
                    <a:pt x="142" y="52"/>
                    <a:pt x="142" y="52"/>
                    <a:pt x="142" y="52"/>
                  </a:cubicBezTo>
                  <a:cubicBezTo>
                    <a:pt x="142" y="52"/>
                    <a:pt x="142" y="52"/>
                    <a:pt x="142" y="52"/>
                  </a:cubicBezTo>
                  <a:cubicBezTo>
                    <a:pt x="142" y="52"/>
                    <a:pt x="142" y="52"/>
                    <a:pt x="142" y="52"/>
                  </a:cubicBezTo>
                  <a:cubicBezTo>
                    <a:pt x="141" y="52"/>
                    <a:pt x="141" y="52"/>
                    <a:pt x="141" y="52"/>
                  </a:cubicBezTo>
                  <a:cubicBezTo>
                    <a:pt x="141" y="52"/>
                    <a:pt x="141" y="52"/>
                    <a:pt x="141" y="52"/>
                  </a:cubicBezTo>
                  <a:cubicBezTo>
                    <a:pt x="141" y="52"/>
                    <a:pt x="141" y="52"/>
                    <a:pt x="141" y="51"/>
                  </a:cubicBezTo>
                  <a:cubicBezTo>
                    <a:pt x="141" y="51"/>
                    <a:pt x="141" y="51"/>
                    <a:pt x="141" y="51"/>
                  </a:cubicBezTo>
                  <a:cubicBezTo>
                    <a:pt x="141" y="51"/>
                    <a:pt x="141" y="51"/>
                    <a:pt x="141" y="51"/>
                  </a:cubicBezTo>
                  <a:cubicBezTo>
                    <a:pt x="140" y="51"/>
                    <a:pt x="140" y="51"/>
                    <a:pt x="140" y="51"/>
                  </a:cubicBezTo>
                  <a:cubicBezTo>
                    <a:pt x="140" y="51"/>
                    <a:pt x="140" y="51"/>
                    <a:pt x="140" y="51"/>
                  </a:cubicBezTo>
                  <a:cubicBezTo>
                    <a:pt x="140" y="51"/>
                    <a:pt x="140" y="51"/>
                    <a:pt x="140" y="51"/>
                  </a:cubicBezTo>
                  <a:cubicBezTo>
                    <a:pt x="140" y="51"/>
                    <a:pt x="140" y="51"/>
                    <a:pt x="140" y="51"/>
                  </a:cubicBezTo>
                  <a:cubicBezTo>
                    <a:pt x="140" y="51"/>
                    <a:pt x="140" y="51"/>
                    <a:pt x="140" y="51"/>
                  </a:cubicBezTo>
                  <a:cubicBezTo>
                    <a:pt x="140" y="51"/>
                    <a:pt x="140" y="51"/>
                    <a:pt x="139" y="51"/>
                  </a:cubicBezTo>
                  <a:cubicBezTo>
                    <a:pt x="139" y="51"/>
                    <a:pt x="139" y="51"/>
                    <a:pt x="139" y="51"/>
                  </a:cubicBezTo>
                  <a:cubicBezTo>
                    <a:pt x="139" y="50"/>
                    <a:pt x="139" y="50"/>
                    <a:pt x="139" y="50"/>
                  </a:cubicBezTo>
                  <a:cubicBezTo>
                    <a:pt x="139" y="50"/>
                    <a:pt x="139" y="50"/>
                    <a:pt x="139" y="50"/>
                  </a:cubicBezTo>
                  <a:cubicBezTo>
                    <a:pt x="139" y="50"/>
                    <a:pt x="139" y="50"/>
                    <a:pt x="139" y="50"/>
                  </a:cubicBezTo>
                  <a:cubicBezTo>
                    <a:pt x="139" y="50"/>
                    <a:pt x="139" y="50"/>
                    <a:pt x="139" y="50"/>
                  </a:cubicBezTo>
                  <a:cubicBezTo>
                    <a:pt x="138" y="50"/>
                    <a:pt x="138" y="50"/>
                    <a:pt x="138" y="49"/>
                  </a:cubicBezTo>
                  <a:cubicBezTo>
                    <a:pt x="138" y="49"/>
                    <a:pt x="138" y="49"/>
                    <a:pt x="138" y="49"/>
                  </a:cubicBezTo>
                  <a:cubicBezTo>
                    <a:pt x="137" y="49"/>
                    <a:pt x="137" y="49"/>
                    <a:pt x="137" y="49"/>
                  </a:cubicBezTo>
                  <a:cubicBezTo>
                    <a:pt x="137" y="49"/>
                    <a:pt x="137" y="49"/>
                    <a:pt x="137" y="49"/>
                  </a:cubicBezTo>
                  <a:cubicBezTo>
                    <a:pt x="95" y="23"/>
                    <a:pt x="50" y="7"/>
                    <a:pt x="4" y="0"/>
                  </a:cubicBezTo>
                </a:path>
              </a:pathLst>
            </a:custGeom>
            <a:solidFill>
              <a:srgbClr val="96CAC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7" name="íŝḻîdè">
              <a:extLst>
                <a:ext uri="{FF2B5EF4-FFF2-40B4-BE49-F238E27FC236}">
                  <a16:creationId xmlns:a16="http://schemas.microsoft.com/office/drawing/2014/main" id="{4FF3F37C-ACD5-4218-A3C1-5C7C28BFAE81}"/>
                </a:ext>
              </a:extLst>
            </p:cNvPr>
            <p:cNvSpPr/>
            <p:nvPr/>
          </p:nvSpPr>
          <p:spPr bwMode="auto">
            <a:xfrm>
              <a:off x="7061200" y="1708150"/>
              <a:ext cx="150813" cy="180975"/>
            </a:xfrm>
            <a:custGeom>
              <a:avLst/>
              <a:gdLst>
                <a:gd name="T0" fmla="*/ 0 w 46"/>
                <a:gd name="T1" fmla="*/ 0 h 55"/>
                <a:gd name="T2" fmla="*/ 45 w 46"/>
                <a:gd name="T3" fmla="*/ 55 h 55"/>
                <a:gd name="T4" fmla="*/ 46 w 46"/>
                <a:gd name="T5" fmla="*/ 31 h 55"/>
                <a:gd name="T6" fmla="*/ 22 w 46"/>
                <a:gd name="T7" fmla="*/ 1 h 55"/>
                <a:gd name="T8" fmla="*/ 0 w 46"/>
                <a:gd name="T9" fmla="*/ 0 h 55"/>
              </a:gdLst>
              <a:ahLst/>
              <a:cxnLst>
                <a:cxn ang="0">
                  <a:pos x="T0" y="T1"/>
                </a:cxn>
                <a:cxn ang="0">
                  <a:pos x="T2" y="T3"/>
                </a:cxn>
                <a:cxn ang="0">
                  <a:pos x="T4" y="T5"/>
                </a:cxn>
                <a:cxn ang="0">
                  <a:pos x="T6" y="T7"/>
                </a:cxn>
                <a:cxn ang="0">
                  <a:pos x="T8" y="T9"/>
                </a:cxn>
              </a:cxnLst>
              <a:rect l="0" t="0" r="r" b="b"/>
              <a:pathLst>
                <a:path w="46" h="55">
                  <a:moveTo>
                    <a:pt x="0" y="0"/>
                  </a:moveTo>
                  <a:cubicBezTo>
                    <a:pt x="17" y="17"/>
                    <a:pt x="32" y="35"/>
                    <a:pt x="45" y="55"/>
                  </a:cubicBezTo>
                  <a:cubicBezTo>
                    <a:pt x="46" y="31"/>
                    <a:pt x="46" y="31"/>
                    <a:pt x="46" y="31"/>
                  </a:cubicBezTo>
                  <a:cubicBezTo>
                    <a:pt x="38" y="20"/>
                    <a:pt x="31" y="10"/>
                    <a:pt x="22" y="1"/>
                  </a:cubicBezTo>
                  <a:cubicBezTo>
                    <a:pt x="0" y="0"/>
                    <a:pt x="0" y="0"/>
                    <a:pt x="0" y="0"/>
                  </a:cubicBezTo>
                </a:path>
              </a:pathLst>
            </a:custGeom>
            <a:solidFill>
              <a:srgbClr val="5DA3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8" name="iśļíďé">
              <a:extLst>
                <a:ext uri="{FF2B5EF4-FFF2-40B4-BE49-F238E27FC236}">
                  <a16:creationId xmlns:a16="http://schemas.microsoft.com/office/drawing/2014/main" id="{25A13495-E007-4623-984E-F87C44C549D6}"/>
                </a:ext>
              </a:extLst>
            </p:cNvPr>
            <p:cNvSpPr/>
            <p:nvPr/>
          </p:nvSpPr>
          <p:spPr bwMode="auto">
            <a:xfrm>
              <a:off x="4797425" y="1081088"/>
              <a:ext cx="2876550" cy="2933700"/>
            </a:xfrm>
            <a:custGeom>
              <a:avLst/>
              <a:gdLst>
                <a:gd name="T0" fmla="*/ 665 w 872"/>
                <a:gd name="T1" fmla="*/ 83 h 890"/>
                <a:gd name="T2" fmla="*/ 357 w 872"/>
                <a:gd name="T3" fmla="*/ 21 h 890"/>
                <a:gd name="T4" fmla="*/ 95 w 872"/>
                <a:gd name="T5" fmla="*/ 195 h 890"/>
                <a:gd name="T6" fmla="*/ 34 w 872"/>
                <a:gd name="T7" fmla="*/ 339 h 890"/>
                <a:gd name="T8" fmla="*/ 207 w 872"/>
                <a:gd name="T9" fmla="*/ 764 h 890"/>
                <a:gd name="T10" fmla="*/ 776 w 872"/>
                <a:gd name="T11" fmla="*/ 652 h 890"/>
                <a:gd name="T12" fmla="*/ 837 w 872"/>
                <a:gd name="T13" fmla="*/ 508 h 890"/>
                <a:gd name="T14" fmla="*/ 665 w 872"/>
                <a:gd name="T15" fmla="*/ 83 h 890"/>
                <a:gd name="T16" fmla="*/ 786 w 872"/>
                <a:gd name="T17" fmla="*/ 497 h 890"/>
                <a:gd name="T18" fmla="*/ 733 w 872"/>
                <a:gd name="T19" fmla="*/ 624 h 890"/>
                <a:gd name="T20" fmla="*/ 236 w 872"/>
                <a:gd name="T21" fmla="*/ 721 h 890"/>
                <a:gd name="T22" fmla="*/ 85 w 872"/>
                <a:gd name="T23" fmla="*/ 350 h 890"/>
                <a:gd name="T24" fmla="*/ 138 w 872"/>
                <a:gd name="T25" fmla="*/ 223 h 890"/>
                <a:gd name="T26" fmla="*/ 367 w 872"/>
                <a:gd name="T27" fmla="*/ 72 h 890"/>
                <a:gd name="T28" fmla="*/ 636 w 872"/>
                <a:gd name="T29" fmla="*/ 126 h 890"/>
                <a:gd name="T30" fmla="*/ 786 w 872"/>
                <a:gd name="T31" fmla="*/ 497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2" h="890">
                  <a:moveTo>
                    <a:pt x="665" y="83"/>
                  </a:moveTo>
                  <a:cubicBezTo>
                    <a:pt x="574" y="22"/>
                    <a:pt x="464" y="0"/>
                    <a:pt x="357" y="21"/>
                  </a:cubicBezTo>
                  <a:cubicBezTo>
                    <a:pt x="249" y="42"/>
                    <a:pt x="157" y="104"/>
                    <a:pt x="95" y="195"/>
                  </a:cubicBezTo>
                  <a:cubicBezTo>
                    <a:pt x="66" y="239"/>
                    <a:pt x="45" y="287"/>
                    <a:pt x="34" y="339"/>
                  </a:cubicBezTo>
                  <a:cubicBezTo>
                    <a:pt x="0" y="503"/>
                    <a:pt x="67" y="670"/>
                    <a:pt x="207" y="764"/>
                  </a:cubicBezTo>
                  <a:cubicBezTo>
                    <a:pt x="394" y="890"/>
                    <a:pt x="650" y="840"/>
                    <a:pt x="776" y="652"/>
                  </a:cubicBezTo>
                  <a:cubicBezTo>
                    <a:pt x="806" y="608"/>
                    <a:pt x="826" y="560"/>
                    <a:pt x="837" y="508"/>
                  </a:cubicBezTo>
                  <a:cubicBezTo>
                    <a:pt x="872" y="344"/>
                    <a:pt x="804" y="177"/>
                    <a:pt x="665" y="83"/>
                  </a:cubicBezTo>
                  <a:close/>
                  <a:moveTo>
                    <a:pt x="786" y="497"/>
                  </a:moveTo>
                  <a:cubicBezTo>
                    <a:pt x="777" y="542"/>
                    <a:pt x="759" y="585"/>
                    <a:pt x="733" y="624"/>
                  </a:cubicBezTo>
                  <a:cubicBezTo>
                    <a:pt x="623" y="787"/>
                    <a:pt x="400" y="831"/>
                    <a:pt x="236" y="721"/>
                  </a:cubicBezTo>
                  <a:cubicBezTo>
                    <a:pt x="114" y="639"/>
                    <a:pt x="55" y="493"/>
                    <a:pt x="85" y="350"/>
                  </a:cubicBezTo>
                  <a:cubicBezTo>
                    <a:pt x="94" y="305"/>
                    <a:pt x="112" y="262"/>
                    <a:pt x="138" y="223"/>
                  </a:cubicBezTo>
                  <a:cubicBezTo>
                    <a:pt x="192" y="144"/>
                    <a:pt x="273" y="90"/>
                    <a:pt x="367" y="72"/>
                  </a:cubicBezTo>
                  <a:cubicBezTo>
                    <a:pt x="461" y="53"/>
                    <a:pt x="556" y="73"/>
                    <a:pt x="636" y="126"/>
                  </a:cubicBezTo>
                  <a:cubicBezTo>
                    <a:pt x="757" y="208"/>
                    <a:pt x="817" y="354"/>
                    <a:pt x="786" y="497"/>
                  </a:cubicBezTo>
                  <a:close/>
                </a:path>
              </a:pathLst>
            </a:custGeom>
            <a:solidFill>
              <a:srgbClr val="90A4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9" name="iŝ1ïďé">
              <a:extLst>
                <a:ext uri="{FF2B5EF4-FFF2-40B4-BE49-F238E27FC236}">
                  <a16:creationId xmlns:a16="http://schemas.microsoft.com/office/drawing/2014/main" id="{A3376E17-ABCE-4A0C-A1C5-E25CF15A79C2}"/>
                </a:ext>
              </a:extLst>
            </p:cNvPr>
            <p:cNvSpPr/>
            <p:nvPr/>
          </p:nvSpPr>
          <p:spPr bwMode="auto">
            <a:xfrm>
              <a:off x="6675438" y="3616325"/>
              <a:ext cx="300038" cy="361950"/>
            </a:xfrm>
            <a:custGeom>
              <a:avLst/>
              <a:gdLst>
                <a:gd name="T0" fmla="*/ 189 w 189"/>
                <a:gd name="T1" fmla="*/ 180 h 228"/>
                <a:gd name="T2" fmla="*/ 81 w 189"/>
                <a:gd name="T3" fmla="*/ 228 h 228"/>
                <a:gd name="T4" fmla="*/ 0 w 189"/>
                <a:gd name="T5" fmla="*/ 47 h 228"/>
                <a:gd name="T6" fmla="*/ 108 w 189"/>
                <a:gd name="T7" fmla="*/ 0 h 228"/>
                <a:gd name="T8" fmla="*/ 189 w 189"/>
                <a:gd name="T9" fmla="*/ 180 h 228"/>
              </a:gdLst>
              <a:ahLst/>
              <a:cxnLst>
                <a:cxn ang="0">
                  <a:pos x="T0" y="T1"/>
                </a:cxn>
                <a:cxn ang="0">
                  <a:pos x="T2" y="T3"/>
                </a:cxn>
                <a:cxn ang="0">
                  <a:pos x="T4" y="T5"/>
                </a:cxn>
                <a:cxn ang="0">
                  <a:pos x="T6" y="T7"/>
                </a:cxn>
                <a:cxn ang="0">
                  <a:pos x="T8" y="T9"/>
                </a:cxn>
              </a:cxnLst>
              <a:rect l="0" t="0" r="r" b="b"/>
              <a:pathLst>
                <a:path w="189" h="228">
                  <a:moveTo>
                    <a:pt x="189" y="180"/>
                  </a:moveTo>
                  <a:lnTo>
                    <a:pt x="81" y="228"/>
                  </a:lnTo>
                  <a:lnTo>
                    <a:pt x="0" y="47"/>
                  </a:lnTo>
                  <a:lnTo>
                    <a:pt x="108" y="0"/>
                  </a:lnTo>
                  <a:lnTo>
                    <a:pt x="189" y="180"/>
                  </a:lnTo>
                  <a:close/>
                </a:path>
              </a:pathLst>
            </a:custGeom>
            <a:solidFill>
              <a:srgbClr val="90A4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0" name="iṡ1îḑe">
              <a:extLst>
                <a:ext uri="{FF2B5EF4-FFF2-40B4-BE49-F238E27FC236}">
                  <a16:creationId xmlns:a16="http://schemas.microsoft.com/office/drawing/2014/main" id="{8FC7B6B8-DA52-45AD-9BA2-C420C9DA4FDA}"/>
                </a:ext>
              </a:extLst>
            </p:cNvPr>
            <p:cNvSpPr/>
            <p:nvPr/>
          </p:nvSpPr>
          <p:spPr bwMode="auto">
            <a:xfrm>
              <a:off x="6718300" y="3822700"/>
              <a:ext cx="1157288" cy="2103438"/>
            </a:xfrm>
            <a:custGeom>
              <a:avLst/>
              <a:gdLst>
                <a:gd name="T0" fmla="*/ 315 w 351"/>
                <a:gd name="T1" fmla="*/ 627 h 638"/>
                <a:gd name="T2" fmla="*/ 315 w 351"/>
                <a:gd name="T3" fmla="*/ 627 h 638"/>
                <a:gd name="T4" fmla="*/ 250 w 351"/>
                <a:gd name="T5" fmla="*/ 602 h 638"/>
                <a:gd name="T6" fmla="*/ 0 w 351"/>
                <a:gd name="T7" fmla="*/ 40 h 638"/>
                <a:gd name="T8" fmla="*/ 90 w 351"/>
                <a:gd name="T9" fmla="*/ 0 h 638"/>
                <a:gd name="T10" fmla="*/ 340 w 351"/>
                <a:gd name="T11" fmla="*/ 562 h 638"/>
                <a:gd name="T12" fmla="*/ 315 w 351"/>
                <a:gd name="T13" fmla="*/ 627 h 638"/>
              </a:gdLst>
              <a:ahLst/>
              <a:cxnLst>
                <a:cxn ang="0">
                  <a:pos x="T0" y="T1"/>
                </a:cxn>
                <a:cxn ang="0">
                  <a:pos x="T2" y="T3"/>
                </a:cxn>
                <a:cxn ang="0">
                  <a:pos x="T4" y="T5"/>
                </a:cxn>
                <a:cxn ang="0">
                  <a:pos x="T6" y="T7"/>
                </a:cxn>
                <a:cxn ang="0">
                  <a:pos x="T8" y="T9"/>
                </a:cxn>
                <a:cxn ang="0">
                  <a:pos x="T10" y="T11"/>
                </a:cxn>
                <a:cxn ang="0">
                  <a:pos x="T12" y="T13"/>
                </a:cxn>
              </a:cxnLst>
              <a:rect l="0" t="0" r="r" b="b"/>
              <a:pathLst>
                <a:path w="351" h="638">
                  <a:moveTo>
                    <a:pt x="315" y="627"/>
                  </a:moveTo>
                  <a:cubicBezTo>
                    <a:pt x="315" y="627"/>
                    <a:pt x="315" y="627"/>
                    <a:pt x="315" y="627"/>
                  </a:cubicBezTo>
                  <a:cubicBezTo>
                    <a:pt x="290" y="638"/>
                    <a:pt x="261" y="627"/>
                    <a:pt x="250" y="602"/>
                  </a:cubicBezTo>
                  <a:cubicBezTo>
                    <a:pt x="0" y="40"/>
                    <a:pt x="0" y="40"/>
                    <a:pt x="0" y="40"/>
                  </a:cubicBezTo>
                  <a:cubicBezTo>
                    <a:pt x="90" y="0"/>
                    <a:pt x="90" y="0"/>
                    <a:pt x="90" y="0"/>
                  </a:cubicBezTo>
                  <a:cubicBezTo>
                    <a:pt x="340" y="562"/>
                    <a:pt x="340" y="562"/>
                    <a:pt x="340" y="562"/>
                  </a:cubicBezTo>
                  <a:cubicBezTo>
                    <a:pt x="351" y="587"/>
                    <a:pt x="340" y="616"/>
                    <a:pt x="315" y="627"/>
                  </a:cubicBezTo>
                  <a:close/>
                </a:path>
              </a:pathLst>
            </a:custGeom>
            <a:solidFill>
              <a:srgbClr val="3D4B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1" name="íšḻîḓê">
              <a:extLst>
                <a:ext uri="{FF2B5EF4-FFF2-40B4-BE49-F238E27FC236}">
                  <a16:creationId xmlns:a16="http://schemas.microsoft.com/office/drawing/2014/main" id="{1F4725F2-884D-46AE-B95A-3F885AD363B3}"/>
                </a:ext>
              </a:extLst>
            </p:cNvPr>
            <p:cNvSpPr/>
            <p:nvPr/>
          </p:nvSpPr>
          <p:spPr bwMode="auto">
            <a:xfrm>
              <a:off x="4849813" y="2581275"/>
              <a:ext cx="3025775" cy="3544888"/>
            </a:xfrm>
            <a:custGeom>
              <a:avLst/>
              <a:gdLst>
                <a:gd name="T0" fmla="*/ 901 w 917"/>
                <a:gd name="T1" fmla="*/ 988 h 1076"/>
                <a:gd name="T2" fmla="*/ 881 w 917"/>
                <a:gd name="T3" fmla="*/ 1004 h 1076"/>
                <a:gd name="T4" fmla="*/ 881 w 917"/>
                <a:gd name="T5" fmla="*/ 1004 h 1076"/>
                <a:gd name="T6" fmla="*/ 816 w 917"/>
                <a:gd name="T7" fmla="*/ 979 h 1076"/>
                <a:gd name="T8" fmla="*/ 566 w 917"/>
                <a:gd name="T9" fmla="*/ 417 h 1076"/>
                <a:gd name="T10" fmla="*/ 585 w 917"/>
                <a:gd name="T11" fmla="*/ 409 h 1076"/>
                <a:gd name="T12" fmla="*/ 560 w 917"/>
                <a:gd name="T13" fmla="*/ 354 h 1076"/>
                <a:gd name="T14" fmla="*/ 191 w 917"/>
                <a:gd name="T15" fmla="*/ 309 h 1076"/>
                <a:gd name="T16" fmla="*/ 11 w 917"/>
                <a:gd name="T17" fmla="*/ 0 h 1076"/>
                <a:gd name="T18" fmla="*/ 191 w 917"/>
                <a:gd name="T19" fmla="*/ 370 h 1076"/>
                <a:gd name="T20" fmla="*/ 560 w 917"/>
                <a:gd name="T21" fmla="*/ 415 h 1076"/>
                <a:gd name="T22" fmla="*/ 585 w 917"/>
                <a:gd name="T23" fmla="*/ 470 h 1076"/>
                <a:gd name="T24" fmla="*/ 566 w 917"/>
                <a:gd name="T25" fmla="*/ 479 h 1076"/>
                <a:gd name="T26" fmla="*/ 816 w 917"/>
                <a:gd name="T27" fmla="*/ 1040 h 1076"/>
                <a:gd name="T28" fmla="*/ 881 w 917"/>
                <a:gd name="T29" fmla="*/ 1065 h 1076"/>
                <a:gd name="T30" fmla="*/ 906 w 917"/>
                <a:gd name="T31" fmla="*/ 1000 h 1076"/>
                <a:gd name="T32" fmla="*/ 901 w 917"/>
                <a:gd name="T33" fmla="*/ 988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7" h="1076">
                  <a:moveTo>
                    <a:pt x="901" y="988"/>
                  </a:moveTo>
                  <a:cubicBezTo>
                    <a:pt x="896" y="995"/>
                    <a:pt x="889" y="1000"/>
                    <a:pt x="881" y="1004"/>
                  </a:cubicBezTo>
                  <a:cubicBezTo>
                    <a:pt x="881" y="1004"/>
                    <a:pt x="881" y="1004"/>
                    <a:pt x="881" y="1004"/>
                  </a:cubicBezTo>
                  <a:cubicBezTo>
                    <a:pt x="856" y="1015"/>
                    <a:pt x="827" y="1004"/>
                    <a:pt x="816" y="979"/>
                  </a:cubicBezTo>
                  <a:cubicBezTo>
                    <a:pt x="566" y="417"/>
                    <a:pt x="566" y="417"/>
                    <a:pt x="566" y="417"/>
                  </a:cubicBezTo>
                  <a:cubicBezTo>
                    <a:pt x="585" y="409"/>
                    <a:pt x="585" y="409"/>
                    <a:pt x="585" y="409"/>
                  </a:cubicBezTo>
                  <a:cubicBezTo>
                    <a:pt x="560" y="354"/>
                    <a:pt x="560" y="354"/>
                    <a:pt x="560" y="354"/>
                  </a:cubicBezTo>
                  <a:cubicBezTo>
                    <a:pt x="441" y="397"/>
                    <a:pt x="304" y="385"/>
                    <a:pt x="191" y="309"/>
                  </a:cubicBezTo>
                  <a:cubicBezTo>
                    <a:pt x="84" y="237"/>
                    <a:pt x="20" y="123"/>
                    <a:pt x="11" y="0"/>
                  </a:cubicBezTo>
                  <a:cubicBezTo>
                    <a:pt x="0" y="146"/>
                    <a:pt x="67" y="287"/>
                    <a:pt x="191" y="370"/>
                  </a:cubicBezTo>
                  <a:cubicBezTo>
                    <a:pt x="304" y="446"/>
                    <a:pt x="441" y="458"/>
                    <a:pt x="560" y="415"/>
                  </a:cubicBezTo>
                  <a:cubicBezTo>
                    <a:pt x="585" y="470"/>
                    <a:pt x="585" y="470"/>
                    <a:pt x="585" y="470"/>
                  </a:cubicBezTo>
                  <a:cubicBezTo>
                    <a:pt x="566" y="479"/>
                    <a:pt x="566" y="479"/>
                    <a:pt x="566" y="479"/>
                  </a:cubicBezTo>
                  <a:cubicBezTo>
                    <a:pt x="816" y="1040"/>
                    <a:pt x="816" y="1040"/>
                    <a:pt x="816" y="1040"/>
                  </a:cubicBezTo>
                  <a:cubicBezTo>
                    <a:pt x="827" y="1065"/>
                    <a:pt x="856" y="1076"/>
                    <a:pt x="881" y="1065"/>
                  </a:cubicBezTo>
                  <a:cubicBezTo>
                    <a:pt x="906" y="1054"/>
                    <a:pt x="917" y="1025"/>
                    <a:pt x="906" y="1000"/>
                  </a:cubicBezTo>
                  <a:lnTo>
                    <a:pt x="901" y="988"/>
                  </a:lnTo>
                  <a:close/>
                </a:path>
              </a:pathLst>
            </a:custGeom>
            <a:solidFill>
              <a:srgbClr val="F1F2F2">
                <a:alpha val="60000"/>
              </a:srgbClr>
            </a:solidFill>
            <a:ln>
              <a:noFill/>
            </a:ln>
          </p:spPr>
          <p:txBody>
            <a:bodyPr anchor="ctr"/>
            <a:lstStyle/>
            <a:p>
              <a:pPr algn="ctr"/>
              <a:endParaRPr/>
            </a:p>
          </p:txBody>
        </p:sp>
        <p:sp>
          <p:nvSpPr>
            <p:cNvPr id="562" name="îṡlíḑê">
              <a:extLst>
                <a:ext uri="{FF2B5EF4-FFF2-40B4-BE49-F238E27FC236}">
                  <a16:creationId xmlns:a16="http://schemas.microsoft.com/office/drawing/2014/main" id="{649AA5D0-9160-427B-BA9B-5710988B7844}"/>
                </a:ext>
              </a:extLst>
            </p:cNvPr>
            <p:cNvSpPr/>
            <p:nvPr/>
          </p:nvSpPr>
          <p:spPr bwMode="auto">
            <a:xfrm>
              <a:off x="6869113" y="2574925"/>
              <a:ext cx="727075" cy="1255713"/>
            </a:xfrm>
            <a:custGeom>
              <a:avLst/>
              <a:gdLst>
                <a:gd name="T0" fmla="*/ 148 w 220"/>
                <a:gd name="T1" fmla="*/ 199 h 381"/>
                <a:gd name="T2" fmla="*/ 0 w 220"/>
                <a:gd name="T3" fmla="*/ 332 h 381"/>
                <a:gd name="T4" fmla="*/ 22 w 220"/>
                <a:gd name="T5" fmla="*/ 381 h 381"/>
                <a:gd name="T6" fmla="*/ 148 w 220"/>
                <a:gd name="T7" fmla="*/ 261 h 381"/>
                <a:gd name="T8" fmla="*/ 209 w 220"/>
                <a:gd name="T9" fmla="*/ 116 h 381"/>
                <a:gd name="T10" fmla="*/ 217 w 220"/>
                <a:gd name="T11" fmla="*/ 0 h 381"/>
                <a:gd name="T12" fmla="*/ 209 w 220"/>
                <a:gd name="T13" fmla="*/ 55 h 381"/>
                <a:gd name="T14" fmla="*/ 148 w 220"/>
                <a:gd name="T15" fmla="*/ 199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 h="381">
                  <a:moveTo>
                    <a:pt x="148" y="199"/>
                  </a:moveTo>
                  <a:cubicBezTo>
                    <a:pt x="109" y="257"/>
                    <a:pt x="58" y="302"/>
                    <a:pt x="0" y="332"/>
                  </a:cubicBezTo>
                  <a:cubicBezTo>
                    <a:pt x="22" y="381"/>
                    <a:pt x="22" y="381"/>
                    <a:pt x="22" y="381"/>
                  </a:cubicBezTo>
                  <a:cubicBezTo>
                    <a:pt x="71" y="352"/>
                    <a:pt x="114" y="311"/>
                    <a:pt x="148" y="261"/>
                  </a:cubicBezTo>
                  <a:cubicBezTo>
                    <a:pt x="178" y="217"/>
                    <a:pt x="198" y="168"/>
                    <a:pt x="209" y="116"/>
                  </a:cubicBezTo>
                  <a:cubicBezTo>
                    <a:pt x="217" y="78"/>
                    <a:pt x="220" y="39"/>
                    <a:pt x="217" y="0"/>
                  </a:cubicBezTo>
                  <a:cubicBezTo>
                    <a:pt x="215" y="19"/>
                    <a:pt x="213" y="37"/>
                    <a:pt x="209" y="55"/>
                  </a:cubicBezTo>
                  <a:cubicBezTo>
                    <a:pt x="198" y="107"/>
                    <a:pt x="178" y="155"/>
                    <a:pt x="148" y="199"/>
                  </a:cubicBezTo>
                  <a:close/>
                </a:path>
              </a:pathLst>
            </a:custGeom>
            <a:solidFill>
              <a:srgbClr val="F1F2F2">
                <a:alpha val="60000"/>
              </a:srgbClr>
            </a:solidFill>
            <a:ln>
              <a:noFill/>
            </a:ln>
          </p:spPr>
          <p:txBody>
            <a:bodyPr anchor="ctr"/>
            <a:lstStyle/>
            <a:p>
              <a:pPr algn="ctr"/>
              <a:endParaRPr/>
            </a:p>
          </p:txBody>
        </p:sp>
      </p:grpSp>
      <p:sp>
        <p:nvSpPr>
          <p:cNvPr id="563" name="文本框 562">
            <a:extLst>
              <a:ext uri="{FF2B5EF4-FFF2-40B4-BE49-F238E27FC236}">
                <a16:creationId xmlns:a16="http://schemas.microsoft.com/office/drawing/2014/main" id="{9A27A10D-4C89-42F4-978A-8BFC6444B8CD}"/>
              </a:ext>
            </a:extLst>
          </p:cNvPr>
          <p:cNvSpPr txBox="1"/>
          <p:nvPr/>
        </p:nvSpPr>
        <p:spPr>
          <a:xfrm>
            <a:off x="12651773" y="3651564"/>
            <a:ext cx="2768138" cy="461665"/>
          </a:xfrm>
          <a:prstGeom prst="rect">
            <a:avLst/>
          </a:prstGeom>
          <a:noFill/>
          <a:effectLst/>
        </p:spPr>
        <p:txBody>
          <a:bodyPr wrap="square">
            <a:spAutoFit/>
          </a:bodyPr>
          <a:lstStyle/>
          <a:p>
            <a:pPr algn="dist"/>
            <a:r>
              <a:rPr lang="zh-CN" altLang="en-US" sz="2400" dirty="0"/>
              <a:t>信息检索方便快捷</a:t>
            </a:r>
          </a:p>
        </p:txBody>
      </p:sp>
    </p:spTree>
    <p:custDataLst>
      <p:tags r:id="rId1"/>
    </p:custDataLst>
    <p:extLst>
      <p:ext uri="{BB962C8B-B14F-4D97-AF65-F5344CB8AC3E}">
        <p14:creationId xmlns:p14="http://schemas.microsoft.com/office/powerpoint/2010/main" val="147411833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ïṥlíḍé"/>
        <p:cNvGrpSpPr/>
        <p:nvPr/>
      </p:nvGrpSpPr>
      <p:grpSpPr>
        <a:xfrm>
          <a:off x="0" y="0"/>
          <a:ext cx="0" cy="0"/>
          <a:chOff x="0" y="0"/>
          <a:chExt cx="0" cy="0"/>
        </a:xfrm>
      </p:grpSpPr>
      <p:sp>
        <p:nvSpPr>
          <p:cNvPr id="2" name="íśļïḋé"/>
          <p:cNvSpPr>
            <a:spLocks noGrp="1"/>
          </p:cNvSpPr>
          <p:nvPr>
            <p:ph type="title"/>
          </p:nvPr>
        </p:nvSpPr>
        <p:spPr/>
        <p:txBody>
          <a:bodyPr>
            <a:normAutofit/>
          </a:bodyPr>
          <a:lstStyle/>
          <a:p>
            <a:r>
              <a:rPr lang="en-US" altLang="zh-CN" sz="3200" spc="300" dirty="0"/>
              <a:t>1.3 </a:t>
            </a:r>
            <a:r>
              <a:rPr lang="zh-CN" altLang="en-US" sz="3200" spc="300" dirty="0"/>
              <a:t>项目可行性分析</a:t>
            </a:r>
          </a:p>
        </p:txBody>
      </p:sp>
      <p:sp>
        <p:nvSpPr>
          <p:cNvPr id="4" name="íṣḻïdè"/>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页脚占位符 4">
            <a:extLst>
              <a:ext uri="{FF2B5EF4-FFF2-40B4-BE49-F238E27FC236}">
                <a16:creationId xmlns:a16="http://schemas.microsoft.com/office/drawing/2014/main" id="{E581C174-CF79-474D-95D1-4AAF52380F10}"/>
              </a:ext>
            </a:extLst>
          </p:cNvPr>
          <p:cNvSpPr>
            <a:spLocks noGrp="1"/>
          </p:cNvSpPr>
          <p:nvPr>
            <p:ph type="ftr" sz="quarter" idx="11"/>
          </p:nvPr>
        </p:nvSpPr>
        <p:spPr/>
        <p:txBody>
          <a:bodyPr/>
          <a:lstStyle/>
          <a:p>
            <a:r>
              <a:rPr lang="zh-CN" altLang="en-US"/>
              <a:t>“西柚知事”</a:t>
            </a:r>
            <a:endParaRPr lang="zh-CN" altLang="en-US" dirty="0"/>
          </a:p>
        </p:txBody>
      </p:sp>
      <p:sp>
        <p:nvSpPr>
          <p:cNvPr id="11" name="îŝľiďê">
            <a:extLst>
              <a:ext uri="{FF2B5EF4-FFF2-40B4-BE49-F238E27FC236}">
                <a16:creationId xmlns:a16="http://schemas.microsoft.com/office/drawing/2014/main" id="{8901C0BE-F01C-4EB3-B3A1-9227F0B6C0E8}"/>
              </a:ext>
            </a:extLst>
          </p:cNvPr>
          <p:cNvSpPr txBox="1"/>
          <p:nvPr/>
        </p:nvSpPr>
        <p:spPr>
          <a:xfrm>
            <a:off x="-6098270" y="-260103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12" name="PA-文本框 10">
            <a:extLst>
              <a:ext uri="{FF2B5EF4-FFF2-40B4-BE49-F238E27FC236}">
                <a16:creationId xmlns:a16="http://schemas.microsoft.com/office/drawing/2014/main" id="{271EC56A-7202-430D-8A51-9C0E15C06F00}"/>
              </a:ext>
            </a:extLst>
          </p:cNvPr>
          <p:cNvSpPr txBox="1"/>
          <p:nvPr>
            <p:custDataLst>
              <p:tags r:id="rId2"/>
            </p:custDataLst>
          </p:nvPr>
        </p:nvSpPr>
        <p:spPr>
          <a:xfrm>
            <a:off x="-6137975" y="-4797537"/>
            <a:ext cx="2941443" cy="584775"/>
          </a:xfrm>
          <a:prstGeom prst="rect">
            <a:avLst/>
          </a:prstGeom>
          <a:noFill/>
        </p:spPr>
        <p:txBody>
          <a:bodyPr wrap="square">
            <a:spAutoFit/>
          </a:bodyPr>
          <a:lstStyle/>
          <a:p>
            <a:pPr algn="dist"/>
            <a:r>
              <a:rPr lang="zh-CN" altLang="en-US" sz="3200" b="1">
                <a:solidFill>
                  <a:srgbClr val="4815ED">
                    <a:lumMod val="50000"/>
                  </a:srgbClr>
                </a:solidFill>
                <a:latin typeface="Arial"/>
                <a:ea typeface="微软雅黑"/>
              </a:rPr>
              <a:t>“西柚知事”</a:t>
            </a:r>
            <a:endParaRPr lang="zh-CN" altLang="en-US" sz="3200" b="1" dirty="0">
              <a:solidFill>
                <a:srgbClr val="4815ED">
                  <a:lumMod val="50000"/>
                </a:srgbClr>
              </a:solidFill>
              <a:latin typeface="Arial"/>
              <a:ea typeface="微软雅黑"/>
            </a:endParaRPr>
          </a:p>
        </p:txBody>
      </p:sp>
      <p:cxnSp>
        <p:nvCxnSpPr>
          <p:cNvPr id="13" name="直接连接符 12">
            <a:extLst>
              <a:ext uri="{FF2B5EF4-FFF2-40B4-BE49-F238E27FC236}">
                <a16:creationId xmlns:a16="http://schemas.microsoft.com/office/drawing/2014/main" id="{B713615C-6617-48D9-B928-5FC5E30F3A0C}"/>
              </a:ext>
            </a:extLst>
          </p:cNvPr>
          <p:cNvCxnSpPr>
            <a:cxnSpLocks/>
          </p:cNvCxnSpPr>
          <p:nvPr/>
        </p:nvCxnSpPr>
        <p:spPr>
          <a:xfrm flipV="1">
            <a:off x="-6922938" y="-1798318"/>
            <a:ext cx="5774858" cy="2478196"/>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831E66-A506-41DD-9C80-E44D785CCF7F}"/>
              </a:ext>
            </a:extLst>
          </p:cNvPr>
          <p:cNvCxnSpPr>
            <a:cxnSpLocks/>
          </p:cNvCxnSpPr>
          <p:nvPr/>
        </p:nvCxnSpPr>
        <p:spPr>
          <a:xfrm>
            <a:off x="-2745690" y="-5548353"/>
            <a:ext cx="1597610" cy="3750033"/>
          </a:xfrm>
          <a:prstGeom prst="line">
            <a:avLst/>
          </a:prstGeom>
          <a:ln w="19050"/>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PA-îśľidé">
            <a:extLst>
              <a:ext uri="{FF2B5EF4-FFF2-40B4-BE49-F238E27FC236}">
                <a16:creationId xmlns:a16="http://schemas.microsoft.com/office/drawing/2014/main" id="{64DF94B1-8A1D-4EA3-B207-22F693966AB0}"/>
              </a:ext>
            </a:extLst>
          </p:cNvPr>
          <p:cNvSpPr txBox="1"/>
          <p:nvPr>
            <p:custDataLst>
              <p:tags r:id="rId3"/>
            </p:custDataLst>
          </p:nvPr>
        </p:nvSpPr>
        <p:spPr bwMode="auto">
          <a:xfrm>
            <a:off x="-4858395" y="-2801633"/>
            <a:ext cx="3300392" cy="1144416"/>
          </a:xfrm>
          <a:prstGeom prst="rect">
            <a:avLst/>
          </a:prstGeom>
          <a:noFill/>
          <a:effectLst>
            <a:outerShdw blurRad="50800" dist="38100" dir="2700000" algn="tl" rotWithShape="0">
              <a:prstClr val="black">
                <a:alpha val="40000"/>
              </a:prstClr>
            </a:outerShdw>
          </a:effectLst>
        </p:spPr>
        <p:txBody>
          <a:bodyPr wrap="square" tIns="0" anchor="t">
            <a:sp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dist">
              <a:lnSpc>
                <a:spcPct val="150000"/>
              </a:lnSpc>
            </a:pPr>
            <a:r>
              <a:rPr kumimoji="0" lang="zh-CN" altLang="en-US" sz="5400" i="0" u="none" strike="noStrike" kern="1200" cap="none" spc="0" normalizeH="0" baseline="0" noProof="0" dirty="0">
                <a:ln>
                  <a:noFill/>
                </a:ln>
                <a:solidFill>
                  <a:schemeClr val="tx2">
                    <a:lumMod val="50000"/>
                  </a:schemeClr>
                </a:solidFill>
                <a:effectLst/>
                <a:uLnTx/>
                <a:uFillTx/>
                <a:latin typeface="Arial"/>
                <a:ea typeface="微软雅黑"/>
                <a:cs typeface="+mn-cs"/>
                <a:sym typeface="+mn-lt"/>
              </a:rPr>
              <a:t>需求分析</a:t>
            </a:r>
            <a:endParaRPr lang="en-US" altLang="zh-CN" sz="5400" dirty="0">
              <a:solidFill>
                <a:schemeClr val="tx2">
                  <a:lumMod val="50000"/>
                </a:schemeClr>
              </a:solidFill>
              <a:latin typeface="+mn-lt"/>
              <a:ea typeface="+mn-ea"/>
              <a:sym typeface="+mn-lt"/>
            </a:endParaRPr>
          </a:p>
        </p:txBody>
      </p:sp>
      <p:grpSp>
        <p:nvGrpSpPr>
          <p:cNvPr id="16" name="组合 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454F052-E6EA-43A0-995C-24CD863E7A58}"/>
              </a:ext>
            </a:extLst>
          </p:cNvPr>
          <p:cNvGrpSpPr>
            <a:grpSpLocks noChangeAspect="1"/>
          </p:cNvGrpSpPr>
          <p:nvPr/>
        </p:nvGrpSpPr>
        <p:grpSpPr>
          <a:xfrm>
            <a:off x="2060737" y="16250296"/>
            <a:ext cx="1382828" cy="1969406"/>
            <a:chOff x="4713172" y="1803187"/>
            <a:chExt cx="2765658" cy="3938814"/>
          </a:xfrm>
          <a:effectLst>
            <a:outerShdw blurRad="50800" dist="38100" dir="5400000" algn="t" rotWithShape="0">
              <a:prstClr val="black">
                <a:alpha val="40000"/>
              </a:prstClr>
            </a:outerShdw>
          </a:effectLst>
        </p:grpSpPr>
        <p:sp>
          <p:nvSpPr>
            <p:cNvPr id="17" name="í$ľíďê">
              <a:extLst>
                <a:ext uri="{FF2B5EF4-FFF2-40B4-BE49-F238E27FC236}">
                  <a16:creationId xmlns:a16="http://schemas.microsoft.com/office/drawing/2014/main" id="{B06D70EC-DFD7-44F5-A046-936E08027FE0}"/>
                </a:ext>
              </a:extLst>
            </p:cNvPr>
            <p:cNvSpPr/>
            <p:nvPr/>
          </p:nvSpPr>
          <p:spPr bwMode="auto">
            <a:xfrm>
              <a:off x="4748119" y="4758544"/>
              <a:ext cx="2695768" cy="898588"/>
            </a:xfrm>
            <a:custGeom>
              <a:avLst/>
              <a:gdLst>
                <a:gd name="T0" fmla="*/ 64 w 768"/>
                <a:gd name="T1" fmla="*/ 0 h 256"/>
                <a:gd name="T2" fmla="*/ 768 w 768"/>
                <a:gd name="T3" fmla="*/ 0 h 256"/>
                <a:gd name="T4" fmla="*/ 768 w 768"/>
                <a:gd name="T5" fmla="*/ 128 h 256"/>
                <a:gd name="T6" fmla="*/ 448 w 768"/>
                <a:gd name="T7" fmla="*/ 128 h 256"/>
                <a:gd name="T8" fmla="*/ 320 w 768"/>
                <a:gd name="T9" fmla="*/ 256 h 256"/>
                <a:gd name="T10" fmla="*/ 320 w 768"/>
                <a:gd name="T11" fmla="*/ 128 h 256"/>
                <a:gd name="T12" fmla="*/ 64 w 768"/>
                <a:gd name="T13" fmla="*/ 128 h 256"/>
                <a:gd name="T14" fmla="*/ 0 w 768"/>
                <a:gd name="T15" fmla="*/ 64 h 256"/>
                <a:gd name="T16" fmla="*/ 64 w 76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8" h="256">
                  <a:moveTo>
                    <a:pt x="64" y="0"/>
                  </a:moveTo>
                  <a:cubicBezTo>
                    <a:pt x="768" y="0"/>
                    <a:pt x="768" y="0"/>
                    <a:pt x="768" y="0"/>
                  </a:cubicBezTo>
                  <a:cubicBezTo>
                    <a:pt x="768" y="128"/>
                    <a:pt x="768" y="128"/>
                    <a:pt x="768" y="128"/>
                  </a:cubicBezTo>
                  <a:cubicBezTo>
                    <a:pt x="448" y="128"/>
                    <a:pt x="448" y="128"/>
                    <a:pt x="448" y="128"/>
                  </a:cubicBezTo>
                  <a:cubicBezTo>
                    <a:pt x="320" y="256"/>
                    <a:pt x="320" y="256"/>
                    <a:pt x="320" y="256"/>
                  </a:cubicBezTo>
                  <a:cubicBezTo>
                    <a:pt x="320" y="128"/>
                    <a:pt x="320" y="128"/>
                    <a:pt x="320" y="128"/>
                  </a:cubicBezTo>
                  <a:cubicBezTo>
                    <a:pt x="64" y="128"/>
                    <a:pt x="64" y="128"/>
                    <a:pt x="64" y="128"/>
                  </a:cubicBezTo>
                  <a:cubicBezTo>
                    <a:pt x="29" y="128"/>
                    <a:pt x="0" y="99"/>
                    <a:pt x="0" y="64"/>
                  </a:cubicBezTo>
                  <a:cubicBezTo>
                    <a:pt x="0" y="29"/>
                    <a:pt x="29" y="0"/>
                    <a:pt x="64"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ṩļîḍé">
              <a:extLst>
                <a:ext uri="{FF2B5EF4-FFF2-40B4-BE49-F238E27FC236}">
                  <a16:creationId xmlns:a16="http://schemas.microsoft.com/office/drawing/2014/main" id="{A058DFB0-666C-4DCB-9F6F-2A84FE3D4B3E}"/>
                </a:ext>
              </a:extLst>
            </p:cNvPr>
            <p:cNvSpPr/>
            <p:nvPr/>
          </p:nvSpPr>
          <p:spPr bwMode="auto">
            <a:xfrm>
              <a:off x="4753109" y="1838134"/>
              <a:ext cx="2700761" cy="3145059"/>
            </a:xfrm>
            <a:custGeom>
              <a:avLst/>
              <a:gdLst>
                <a:gd name="T0" fmla="*/ 0 w 768"/>
                <a:gd name="T1" fmla="*/ 64 h 896"/>
                <a:gd name="T2" fmla="*/ 64 w 768"/>
                <a:gd name="T3" fmla="*/ 0 h 896"/>
                <a:gd name="T4" fmla="*/ 768 w 768"/>
                <a:gd name="T5" fmla="*/ 0 h 896"/>
                <a:gd name="T6" fmla="*/ 768 w 768"/>
                <a:gd name="T7" fmla="*/ 832 h 896"/>
                <a:gd name="T8" fmla="*/ 64 w 768"/>
                <a:gd name="T9" fmla="*/ 832 h 896"/>
                <a:gd name="T10" fmla="*/ 0 w 768"/>
                <a:gd name="T11" fmla="*/ 896 h 896"/>
                <a:gd name="T12" fmla="*/ 0 w 768"/>
                <a:gd name="T13" fmla="*/ 64 h 896"/>
              </a:gdLst>
              <a:ahLst/>
              <a:cxnLst>
                <a:cxn ang="0">
                  <a:pos x="T0" y="T1"/>
                </a:cxn>
                <a:cxn ang="0">
                  <a:pos x="T2" y="T3"/>
                </a:cxn>
                <a:cxn ang="0">
                  <a:pos x="T4" y="T5"/>
                </a:cxn>
                <a:cxn ang="0">
                  <a:pos x="T6" y="T7"/>
                </a:cxn>
                <a:cxn ang="0">
                  <a:pos x="T8" y="T9"/>
                </a:cxn>
                <a:cxn ang="0">
                  <a:pos x="T10" y="T11"/>
                </a:cxn>
                <a:cxn ang="0">
                  <a:pos x="T12" y="T13"/>
                </a:cxn>
              </a:cxnLst>
              <a:rect l="0" t="0" r="r" b="b"/>
              <a:pathLst>
                <a:path w="768" h="896">
                  <a:moveTo>
                    <a:pt x="0" y="64"/>
                  </a:moveTo>
                  <a:cubicBezTo>
                    <a:pt x="0" y="29"/>
                    <a:pt x="29" y="0"/>
                    <a:pt x="64" y="0"/>
                  </a:cubicBezTo>
                  <a:cubicBezTo>
                    <a:pt x="768" y="0"/>
                    <a:pt x="768" y="0"/>
                    <a:pt x="768" y="0"/>
                  </a:cubicBezTo>
                  <a:cubicBezTo>
                    <a:pt x="768" y="832"/>
                    <a:pt x="768" y="832"/>
                    <a:pt x="768" y="832"/>
                  </a:cubicBezTo>
                  <a:cubicBezTo>
                    <a:pt x="64" y="832"/>
                    <a:pt x="64" y="832"/>
                    <a:pt x="64" y="832"/>
                  </a:cubicBezTo>
                  <a:cubicBezTo>
                    <a:pt x="29" y="832"/>
                    <a:pt x="0" y="861"/>
                    <a:pt x="0" y="896"/>
                  </a:cubicBezTo>
                  <a:cubicBezTo>
                    <a:pt x="0" y="64"/>
                    <a:pt x="0" y="64"/>
                    <a:pt x="0"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iSļiḍé">
              <a:extLst>
                <a:ext uri="{FF2B5EF4-FFF2-40B4-BE49-F238E27FC236}">
                  <a16:creationId xmlns:a16="http://schemas.microsoft.com/office/drawing/2014/main" id="{6980F77E-9FE6-4372-9F60-1A23EAC9DBAE}"/>
                </a:ext>
              </a:extLst>
            </p:cNvPr>
            <p:cNvSpPr/>
            <p:nvPr/>
          </p:nvSpPr>
          <p:spPr bwMode="auto">
            <a:xfrm>
              <a:off x="4713172" y="1803187"/>
              <a:ext cx="2765658" cy="3938814"/>
            </a:xfrm>
            <a:custGeom>
              <a:avLst/>
              <a:gdLst>
                <a:gd name="T0" fmla="*/ 320 w 788"/>
                <a:gd name="T1" fmla="*/ 1122 h 1122"/>
                <a:gd name="T2" fmla="*/ 320 w 788"/>
                <a:gd name="T3" fmla="*/ 980 h 1122"/>
                <a:gd name="T4" fmla="*/ 74 w 788"/>
                <a:gd name="T5" fmla="*/ 980 h 1122"/>
                <a:gd name="T6" fmla="*/ 74 w 788"/>
                <a:gd name="T7" fmla="*/ 960 h 1122"/>
                <a:gd name="T8" fmla="*/ 340 w 788"/>
                <a:gd name="T9" fmla="*/ 960 h 1122"/>
                <a:gd name="T10" fmla="*/ 340 w 788"/>
                <a:gd name="T11" fmla="*/ 1074 h 1122"/>
                <a:gd name="T12" fmla="*/ 454 w 788"/>
                <a:gd name="T13" fmla="*/ 960 h 1122"/>
                <a:gd name="T14" fmla="*/ 768 w 788"/>
                <a:gd name="T15" fmla="*/ 960 h 1122"/>
                <a:gd name="T16" fmla="*/ 768 w 788"/>
                <a:gd name="T17" fmla="*/ 20 h 1122"/>
                <a:gd name="T18" fmla="*/ 74 w 788"/>
                <a:gd name="T19" fmla="*/ 20 h 1122"/>
                <a:gd name="T20" fmla="*/ 20 w 788"/>
                <a:gd name="T21" fmla="*/ 74 h 1122"/>
                <a:gd name="T22" fmla="*/ 0 w 788"/>
                <a:gd name="T23" fmla="*/ 74 h 1122"/>
                <a:gd name="T24" fmla="*/ 74 w 788"/>
                <a:gd name="T25" fmla="*/ 0 h 1122"/>
                <a:gd name="T26" fmla="*/ 788 w 788"/>
                <a:gd name="T27" fmla="*/ 0 h 1122"/>
                <a:gd name="T28" fmla="*/ 788 w 788"/>
                <a:gd name="T29" fmla="*/ 980 h 1122"/>
                <a:gd name="T30" fmla="*/ 462 w 788"/>
                <a:gd name="T31" fmla="*/ 980 h 1122"/>
                <a:gd name="T32" fmla="*/ 320 w 788"/>
                <a:gd name="T3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8" h="1122">
                  <a:moveTo>
                    <a:pt x="320" y="1122"/>
                  </a:moveTo>
                  <a:cubicBezTo>
                    <a:pt x="320" y="980"/>
                    <a:pt x="320" y="980"/>
                    <a:pt x="320" y="980"/>
                  </a:cubicBezTo>
                  <a:cubicBezTo>
                    <a:pt x="74" y="980"/>
                    <a:pt x="74" y="980"/>
                    <a:pt x="74" y="980"/>
                  </a:cubicBezTo>
                  <a:cubicBezTo>
                    <a:pt x="74" y="960"/>
                    <a:pt x="74" y="960"/>
                    <a:pt x="74" y="960"/>
                  </a:cubicBezTo>
                  <a:cubicBezTo>
                    <a:pt x="340" y="960"/>
                    <a:pt x="340" y="960"/>
                    <a:pt x="340" y="960"/>
                  </a:cubicBezTo>
                  <a:cubicBezTo>
                    <a:pt x="340" y="1074"/>
                    <a:pt x="340" y="1074"/>
                    <a:pt x="340" y="1074"/>
                  </a:cubicBezTo>
                  <a:cubicBezTo>
                    <a:pt x="454" y="960"/>
                    <a:pt x="454" y="960"/>
                    <a:pt x="454" y="960"/>
                  </a:cubicBezTo>
                  <a:cubicBezTo>
                    <a:pt x="768" y="960"/>
                    <a:pt x="768" y="960"/>
                    <a:pt x="768" y="960"/>
                  </a:cubicBezTo>
                  <a:cubicBezTo>
                    <a:pt x="768" y="20"/>
                    <a:pt x="768" y="20"/>
                    <a:pt x="768" y="20"/>
                  </a:cubicBezTo>
                  <a:cubicBezTo>
                    <a:pt x="74" y="20"/>
                    <a:pt x="74" y="20"/>
                    <a:pt x="74" y="20"/>
                  </a:cubicBezTo>
                  <a:cubicBezTo>
                    <a:pt x="44" y="20"/>
                    <a:pt x="20" y="44"/>
                    <a:pt x="20" y="74"/>
                  </a:cubicBezTo>
                  <a:cubicBezTo>
                    <a:pt x="0" y="74"/>
                    <a:pt x="0" y="74"/>
                    <a:pt x="0" y="74"/>
                  </a:cubicBezTo>
                  <a:cubicBezTo>
                    <a:pt x="0" y="33"/>
                    <a:pt x="33" y="0"/>
                    <a:pt x="74" y="0"/>
                  </a:cubicBezTo>
                  <a:cubicBezTo>
                    <a:pt x="788" y="0"/>
                    <a:pt x="788" y="0"/>
                    <a:pt x="788" y="0"/>
                  </a:cubicBezTo>
                  <a:cubicBezTo>
                    <a:pt x="788" y="980"/>
                    <a:pt x="788" y="980"/>
                    <a:pt x="788" y="980"/>
                  </a:cubicBezTo>
                  <a:cubicBezTo>
                    <a:pt x="462" y="980"/>
                    <a:pt x="462" y="980"/>
                    <a:pt x="462" y="980"/>
                  </a:cubicBezTo>
                  <a:lnTo>
                    <a:pt x="320" y="1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20" name="íšľîḍê">
              <a:extLst>
                <a:ext uri="{FF2B5EF4-FFF2-40B4-BE49-F238E27FC236}">
                  <a16:creationId xmlns:a16="http://schemas.microsoft.com/office/drawing/2014/main" id="{6FB076BE-77AA-410B-8503-0BF5571B5285}"/>
                </a:ext>
              </a:extLst>
            </p:cNvPr>
            <p:cNvSpPr/>
            <p:nvPr/>
          </p:nvSpPr>
          <p:spPr bwMode="auto">
            <a:xfrm>
              <a:off x="4713172" y="4723601"/>
              <a:ext cx="259592" cy="519184"/>
            </a:xfrm>
            <a:custGeom>
              <a:avLst/>
              <a:gdLst>
                <a:gd name="T0" fmla="*/ 74 w 74"/>
                <a:gd name="T1" fmla="*/ 148 h 148"/>
                <a:gd name="T2" fmla="*/ 0 w 74"/>
                <a:gd name="T3" fmla="*/ 74 h 148"/>
                <a:gd name="T4" fmla="*/ 74 w 74"/>
                <a:gd name="T5" fmla="*/ 0 h 148"/>
                <a:gd name="T6" fmla="*/ 74 w 74"/>
                <a:gd name="T7" fmla="*/ 20 h 148"/>
                <a:gd name="T8" fmla="*/ 20 w 74"/>
                <a:gd name="T9" fmla="*/ 74 h 148"/>
                <a:gd name="T10" fmla="*/ 74 w 74"/>
                <a:gd name="T11" fmla="*/ 128 h 148"/>
                <a:gd name="T12" fmla="*/ 74 w 74"/>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74" h="148">
                  <a:moveTo>
                    <a:pt x="74" y="148"/>
                  </a:moveTo>
                  <a:cubicBezTo>
                    <a:pt x="33" y="148"/>
                    <a:pt x="0" y="115"/>
                    <a:pt x="0" y="74"/>
                  </a:cubicBezTo>
                  <a:cubicBezTo>
                    <a:pt x="0" y="33"/>
                    <a:pt x="33" y="0"/>
                    <a:pt x="74" y="0"/>
                  </a:cubicBezTo>
                  <a:cubicBezTo>
                    <a:pt x="74" y="20"/>
                    <a:pt x="74" y="20"/>
                    <a:pt x="74" y="20"/>
                  </a:cubicBezTo>
                  <a:cubicBezTo>
                    <a:pt x="44" y="20"/>
                    <a:pt x="20" y="44"/>
                    <a:pt x="20" y="74"/>
                  </a:cubicBezTo>
                  <a:cubicBezTo>
                    <a:pt x="20" y="104"/>
                    <a:pt x="44" y="128"/>
                    <a:pt x="74" y="128"/>
                  </a:cubicBezTo>
                  <a:lnTo>
                    <a:pt x="74"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Sľîḓè">
              <a:extLst>
                <a:ext uri="{FF2B5EF4-FFF2-40B4-BE49-F238E27FC236}">
                  <a16:creationId xmlns:a16="http://schemas.microsoft.com/office/drawing/2014/main" id="{41A19D69-1776-478B-A633-043F8B8DB72F}"/>
                </a:ext>
              </a:extLst>
            </p:cNvPr>
            <p:cNvSpPr/>
            <p:nvPr/>
          </p:nvSpPr>
          <p:spPr bwMode="auto">
            <a:xfrm>
              <a:off x="4713172" y="2062779"/>
              <a:ext cx="69890" cy="29204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í$líḑê">
              <a:extLst>
                <a:ext uri="{FF2B5EF4-FFF2-40B4-BE49-F238E27FC236}">
                  <a16:creationId xmlns:a16="http://schemas.microsoft.com/office/drawing/2014/main" id="{44655726-AC61-4330-8271-CA509BD74CFF}"/>
                </a:ext>
              </a:extLst>
            </p:cNvPr>
            <p:cNvSpPr/>
            <p:nvPr/>
          </p:nvSpPr>
          <p:spPr bwMode="auto">
            <a:xfrm>
              <a:off x="4972764" y="4723601"/>
              <a:ext cx="2471122"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i$1íḋe">
              <a:extLst>
                <a:ext uri="{FF2B5EF4-FFF2-40B4-BE49-F238E27FC236}">
                  <a16:creationId xmlns:a16="http://schemas.microsoft.com/office/drawing/2014/main" id="{63DFF752-2671-47D1-9D83-2ECBD381D639}"/>
                </a:ext>
              </a:extLst>
            </p:cNvPr>
            <p:cNvSpPr/>
            <p:nvPr/>
          </p:nvSpPr>
          <p:spPr bwMode="auto">
            <a:xfrm>
              <a:off x="5197413" y="3375718"/>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îṩḻiḓe">
              <a:extLst>
                <a:ext uri="{FF2B5EF4-FFF2-40B4-BE49-F238E27FC236}">
                  <a16:creationId xmlns:a16="http://schemas.microsoft.com/office/drawing/2014/main" id="{057E8446-8639-454E-9A49-96E171D0C5B2}"/>
                </a:ext>
              </a:extLst>
            </p:cNvPr>
            <p:cNvSpPr/>
            <p:nvPr/>
          </p:nvSpPr>
          <p:spPr bwMode="auto">
            <a:xfrm>
              <a:off x="5197413" y="3151070"/>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ṡ1íḓè">
              <a:extLst>
                <a:ext uri="{FF2B5EF4-FFF2-40B4-BE49-F238E27FC236}">
                  <a16:creationId xmlns:a16="http://schemas.microsoft.com/office/drawing/2014/main" id="{D3DFE96D-4F14-4C93-91D4-78720F20527D}"/>
                </a:ext>
              </a:extLst>
            </p:cNvPr>
            <p:cNvSpPr/>
            <p:nvPr/>
          </p:nvSpPr>
          <p:spPr bwMode="auto">
            <a:xfrm>
              <a:off x="5197413" y="2926424"/>
              <a:ext cx="1797178" cy="698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6" name="组合 2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BC6E45E-3759-45C6-B19B-55B1A43A27C9}"/>
              </a:ext>
            </a:extLst>
          </p:cNvPr>
          <p:cNvGrpSpPr>
            <a:grpSpLocks noChangeAspect="1"/>
          </p:cNvGrpSpPr>
          <p:nvPr/>
        </p:nvGrpSpPr>
        <p:grpSpPr>
          <a:xfrm>
            <a:off x="4383687" y="12035396"/>
            <a:ext cx="2303462" cy="2252836"/>
            <a:chOff x="3792538" y="1168400"/>
            <a:chExt cx="4622800" cy="4521200"/>
          </a:xfrm>
          <a:effectLst>
            <a:outerShdw blurRad="50800" dist="38100" dir="5400000" algn="t" rotWithShape="0">
              <a:prstClr val="black">
                <a:alpha val="40000"/>
              </a:prstClr>
            </a:outerShdw>
          </a:effectLst>
        </p:grpSpPr>
        <p:sp>
          <p:nvSpPr>
            <p:cNvPr id="27" name="íṥḷïḓé">
              <a:extLst>
                <a:ext uri="{FF2B5EF4-FFF2-40B4-BE49-F238E27FC236}">
                  <a16:creationId xmlns:a16="http://schemas.microsoft.com/office/drawing/2014/main" id="{74677BC3-ABBB-4AA7-882B-651AC5C58FB0}"/>
                </a:ext>
              </a:extLst>
            </p:cNvPr>
            <p:cNvSpPr/>
            <p:nvPr/>
          </p:nvSpPr>
          <p:spPr bwMode="auto">
            <a:xfrm>
              <a:off x="4953001" y="5454650"/>
              <a:ext cx="2238375" cy="234950"/>
            </a:xfrm>
            <a:prstGeom prst="ellipse">
              <a:avLst/>
            </a:prstGeom>
            <a:solidFill>
              <a:srgbClr val="BDC9C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ļîḍe">
              <a:extLst>
                <a:ext uri="{FF2B5EF4-FFF2-40B4-BE49-F238E27FC236}">
                  <a16:creationId xmlns:a16="http://schemas.microsoft.com/office/drawing/2014/main" id="{1A8F6695-293B-48CD-9650-295EF8CAE3B3}"/>
                </a:ext>
              </a:extLst>
            </p:cNvPr>
            <p:cNvSpPr/>
            <p:nvPr/>
          </p:nvSpPr>
          <p:spPr bwMode="auto">
            <a:xfrm>
              <a:off x="4902201" y="1168400"/>
              <a:ext cx="2328863" cy="4386263"/>
            </a:xfrm>
            <a:custGeom>
              <a:avLst/>
              <a:gdLst>
                <a:gd name="T0" fmla="*/ 828 w 829"/>
                <a:gd name="T1" fmla="*/ 782 h 1564"/>
                <a:gd name="T2" fmla="*/ 828 w 829"/>
                <a:gd name="T3" fmla="*/ 1401 h 1564"/>
                <a:gd name="T4" fmla="*/ 826 w 829"/>
                <a:gd name="T5" fmla="*/ 1473 h 1564"/>
                <a:gd name="T6" fmla="*/ 817 w 829"/>
                <a:gd name="T7" fmla="*/ 1515 h 1564"/>
                <a:gd name="T8" fmla="*/ 778 w 829"/>
                <a:gd name="T9" fmla="*/ 1551 h 1564"/>
                <a:gd name="T10" fmla="*/ 715 w 829"/>
                <a:gd name="T11" fmla="*/ 1562 h 1564"/>
                <a:gd name="T12" fmla="*/ 430 w 829"/>
                <a:gd name="T13" fmla="*/ 1563 h 1564"/>
                <a:gd name="T14" fmla="*/ 135 w 829"/>
                <a:gd name="T15" fmla="*/ 1563 h 1564"/>
                <a:gd name="T16" fmla="*/ 70 w 829"/>
                <a:gd name="T17" fmla="*/ 1557 h 1564"/>
                <a:gd name="T18" fmla="*/ 36 w 829"/>
                <a:gd name="T19" fmla="*/ 1544 h 1564"/>
                <a:gd name="T20" fmla="*/ 10 w 829"/>
                <a:gd name="T21" fmla="*/ 1512 h 1564"/>
                <a:gd name="T22" fmla="*/ 0 w 829"/>
                <a:gd name="T23" fmla="*/ 1444 h 1564"/>
                <a:gd name="T24" fmla="*/ 0 w 829"/>
                <a:gd name="T25" fmla="*/ 901 h 1564"/>
                <a:gd name="T26" fmla="*/ 0 w 829"/>
                <a:gd name="T27" fmla="*/ 161 h 1564"/>
                <a:gd name="T28" fmla="*/ 2 w 829"/>
                <a:gd name="T29" fmla="*/ 90 h 1564"/>
                <a:gd name="T30" fmla="*/ 11 w 829"/>
                <a:gd name="T31" fmla="*/ 48 h 1564"/>
                <a:gd name="T32" fmla="*/ 50 w 829"/>
                <a:gd name="T33" fmla="*/ 12 h 1564"/>
                <a:gd name="T34" fmla="*/ 111 w 829"/>
                <a:gd name="T35" fmla="*/ 1 h 1564"/>
                <a:gd name="T36" fmla="*/ 413 w 829"/>
                <a:gd name="T37" fmla="*/ 0 h 1564"/>
                <a:gd name="T38" fmla="*/ 516 w 829"/>
                <a:gd name="T39" fmla="*/ 0 h 1564"/>
                <a:gd name="T40" fmla="*/ 679 w 829"/>
                <a:gd name="T41" fmla="*/ 0 h 1564"/>
                <a:gd name="T42" fmla="*/ 759 w 829"/>
                <a:gd name="T43" fmla="*/ 6 h 1564"/>
                <a:gd name="T44" fmla="*/ 800 w 829"/>
                <a:gd name="T45" fmla="*/ 25 h 1564"/>
                <a:gd name="T46" fmla="*/ 824 w 829"/>
                <a:gd name="T47" fmla="*/ 72 h 1564"/>
                <a:gd name="T48" fmla="*/ 828 w 829"/>
                <a:gd name="T49" fmla="*/ 137 h 1564"/>
                <a:gd name="T50" fmla="*/ 828 w 829"/>
                <a:gd name="T51" fmla="*/ 726 h 1564"/>
                <a:gd name="T52" fmla="*/ 828 w 829"/>
                <a:gd name="T53" fmla="*/ 782 h 1564"/>
                <a:gd name="T54" fmla="*/ 828 w 829"/>
                <a:gd name="T55" fmla="*/ 782 h 1564"/>
                <a:gd name="T56" fmla="*/ 414 w 829"/>
                <a:gd name="T57" fmla="*/ 12 h 1564"/>
                <a:gd name="T58" fmla="*/ 151 w 829"/>
                <a:gd name="T59" fmla="*/ 12 h 1564"/>
                <a:gd name="T60" fmla="*/ 84 w 829"/>
                <a:gd name="T61" fmla="*/ 15 h 1564"/>
                <a:gd name="T62" fmla="*/ 50 w 829"/>
                <a:gd name="T63" fmla="*/ 25 h 1564"/>
                <a:gd name="T64" fmla="*/ 15 w 829"/>
                <a:gd name="T65" fmla="*/ 77 h 1564"/>
                <a:gd name="T66" fmla="*/ 12 w 829"/>
                <a:gd name="T67" fmla="*/ 152 h 1564"/>
                <a:gd name="T68" fmla="*/ 12 w 829"/>
                <a:gd name="T69" fmla="*/ 746 h 1564"/>
                <a:gd name="T70" fmla="*/ 11 w 829"/>
                <a:gd name="T71" fmla="*/ 851 h 1564"/>
                <a:gd name="T72" fmla="*/ 11 w 829"/>
                <a:gd name="T73" fmla="*/ 951 h 1564"/>
                <a:gd name="T74" fmla="*/ 13 w 829"/>
                <a:gd name="T75" fmla="*/ 1462 h 1564"/>
                <a:gd name="T76" fmla="*/ 15 w 829"/>
                <a:gd name="T77" fmla="*/ 1488 h 1564"/>
                <a:gd name="T78" fmla="*/ 50 w 829"/>
                <a:gd name="T79" fmla="*/ 1539 h 1564"/>
                <a:gd name="T80" fmla="*/ 76 w 829"/>
                <a:gd name="T81" fmla="*/ 1547 h 1564"/>
                <a:gd name="T82" fmla="*/ 153 w 829"/>
                <a:gd name="T83" fmla="*/ 1552 h 1564"/>
                <a:gd name="T84" fmla="*/ 668 w 829"/>
                <a:gd name="T85" fmla="*/ 1552 h 1564"/>
                <a:gd name="T86" fmla="*/ 744 w 829"/>
                <a:gd name="T87" fmla="*/ 1549 h 1564"/>
                <a:gd name="T88" fmla="*/ 778 w 829"/>
                <a:gd name="T89" fmla="*/ 1539 h 1564"/>
                <a:gd name="T90" fmla="*/ 813 w 829"/>
                <a:gd name="T91" fmla="*/ 1486 h 1564"/>
                <a:gd name="T92" fmla="*/ 816 w 829"/>
                <a:gd name="T93" fmla="*/ 1411 h 1564"/>
                <a:gd name="T94" fmla="*/ 816 w 829"/>
                <a:gd name="T95" fmla="*/ 818 h 1564"/>
                <a:gd name="T96" fmla="*/ 817 w 829"/>
                <a:gd name="T97" fmla="*/ 646 h 1564"/>
                <a:gd name="T98" fmla="*/ 816 w 829"/>
                <a:gd name="T99" fmla="*/ 101 h 1564"/>
                <a:gd name="T100" fmla="*/ 813 w 829"/>
                <a:gd name="T101" fmla="*/ 75 h 1564"/>
                <a:gd name="T102" fmla="*/ 778 w 829"/>
                <a:gd name="T103" fmla="*/ 25 h 1564"/>
                <a:gd name="T104" fmla="*/ 752 w 829"/>
                <a:gd name="T105" fmla="*/ 16 h 1564"/>
                <a:gd name="T106" fmla="*/ 679 w 829"/>
                <a:gd name="T107" fmla="*/ 12 h 1564"/>
                <a:gd name="T108" fmla="*/ 487 w 829"/>
                <a:gd name="T109" fmla="*/ 12 h 1564"/>
                <a:gd name="T110" fmla="*/ 414 w 829"/>
                <a:gd name="T111" fmla="*/ 12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9" h="1564">
                  <a:moveTo>
                    <a:pt x="828" y="782"/>
                  </a:moveTo>
                  <a:cubicBezTo>
                    <a:pt x="828" y="988"/>
                    <a:pt x="828" y="1195"/>
                    <a:pt x="828" y="1401"/>
                  </a:cubicBezTo>
                  <a:cubicBezTo>
                    <a:pt x="828" y="1425"/>
                    <a:pt x="828" y="1449"/>
                    <a:pt x="826" y="1473"/>
                  </a:cubicBezTo>
                  <a:cubicBezTo>
                    <a:pt x="825" y="1487"/>
                    <a:pt x="821" y="1502"/>
                    <a:pt x="817" y="1515"/>
                  </a:cubicBezTo>
                  <a:cubicBezTo>
                    <a:pt x="810" y="1534"/>
                    <a:pt x="795" y="1544"/>
                    <a:pt x="778" y="1551"/>
                  </a:cubicBezTo>
                  <a:cubicBezTo>
                    <a:pt x="758" y="1560"/>
                    <a:pt x="736" y="1562"/>
                    <a:pt x="715" y="1562"/>
                  </a:cubicBezTo>
                  <a:cubicBezTo>
                    <a:pt x="620" y="1563"/>
                    <a:pt x="525" y="1563"/>
                    <a:pt x="430" y="1563"/>
                  </a:cubicBezTo>
                  <a:cubicBezTo>
                    <a:pt x="332" y="1563"/>
                    <a:pt x="233" y="1564"/>
                    <a:pt x="135" y="1563"/>
                  </a:cubicBezTo>
                  <a:cubicBezTo>
                    <a:pt x="113" y="1563"/>
                    <a:pt x="91" y="1561"/>
                    <a:pt x="70" y="1557"/>
                  </a:cubicBezTo>
                  <a:cubicBezTo>
                    <a:pt x="58" y="1555"/>
                    <a:pt x="47" y="1549"/>
                    <a:pt x="36" y="1544"/>
                  </a:cubicBezTo>
                  <a:cubicBezTo>
                    <a:pt x="23" y="1537"/>
                    <a:pt x="15" y="1526"/>
                    <a:pt x="10" y="1512"/>
                  </a:cubicBezTo>
                  <a:cubicBezTo>
                    <a:pt x="2" y="1490"/>
                    <a:pt x="0" y="1467"/>
                    <a:pt x="0" y="1444"/>
                  </a:cubicBezTo>
                  <a:cubicBezTo>
                    <a:pt x="0" y="1263"/>
                    <a:pt x="0" y="1082"/>
                    <a:pt x="0" y="901"/>
                  </a:cubicBezTo>
                  <a:cubicBezTo>
                    <a:pt x="0" y="654"/>
                    <a:pt x="0" y="407"/>
                    <a:pt x="0" y="161"/>
                  </a:cubicBezTo>
                  <a:cubicBezTo>
                    <a:pt x="0" y="137"/>
                    <a:pt x="0" y="114"/>
                    <a:pt x="2" y="90"/>
                  </a:cubicBezTo>
                  <a:cubicBezTo>
                    <a:pt x="3" y="76"/>
                    <a:pt x="7" y="62"/>
                    <a:pt x="11" y="48"/>
                  </a:cubicBezTo>
                  <a:cubicBezTo>
                    <a:pt x="18" y="30"/>
                    <a:pt x="33" y="20"/>
                    <a:pt x="50" y="12"/>
                  </a:cubicBezTo>
                  <a:cubicBezTo>
                    <a:pt x="69" y="4"/>
                    <a:pt x="90" y="1"/>
                    <a:pt x="111" y="1"/>
                  </a:cubicBezTo>
                  <a:cubicBezTo>
                    <a:pt x="212" y="1"/>
                    <a:pt x="312" y="1"/>
                    <a:pt x="413" y="0"/>
                  </a:cubicBezTo>
                  <a:cubicBezTo>
                    <a:pt x="447" y="0"/>
                    <a:pt x="481" y="0"/>
                    <a:pt x="516" y="0"/>
                  </a:cubicBezTo>
                  <a:cubicBezTo>
                    <a:pt x="570" y="1"/>
                    <a:pt x="625" y="1"/>
                    <a:pt x="679" y="0"/>
                  </a:cubicBezTo>
                  <a:cubicBezTo>
                    <a:pt x="706" y="0"/>
                    <a:pt x="733" y="1"/>
                    <a:pt x="759" y="6"/>
                  </a:cubicBezTo>
                  <a:cubicBezTo>
                    <a:pt x="774" y="9"/>
                    <a:pt x="788" y="15"/>
                    <a:pt x="800" y="25"/>
                  </a:cubicBezTo>
                  <a:cubicBezTo>
                    <a:pt x="815" y="37"/>
                    <a:pt x="820" y="54"/>
                    <a:pt x="824" y="72"/>
                  </a:cubicBezTo>
                  <a:cubicBezTo>
                    <a:pt x="829" y="94"/>
                    <a:pt x="828" y="116"/>
                    <a:pt x="828" y="137"/>
                  </a:cubicBezTo>
                  <a:cubicBezTo>
                    <a:pt x="828" y="334"/>
                    <a:pt x="828" y="530"/>
                    <a:pt x="828" y="726"/>
                  </a:cubicBezTo>
                  <a:cubicBezTo>
                    <a:pt x="828" y="745"/>
                    <a:pt x="828" y="763"/>
                    <a:pt x="828" y="782"/>
                  </a:cubicBezTo>
                  <a:cubicBezTo>
                    <a:pt x="828" y="782"/>
                    <a:pt x="828" y="782"/>
                    <a:pt x="828" y="782"/>
                  </a:cubicBezTo>
                  <a:moveTo>
                    <a:pt x="414" y="12"/>
                  </a:moveTo>
                  <a:cubicBezTo>
                    <a:pt x="327" y="12"/>
                    <a:pt x="239" y="12"/>
                    <a:pt x="151" y="12"/>
                  </a:cubicBezTo>
                  <a:cubicBezTo>
                    <a:pt x="129" y="12"/>
                    <a:pt x="107" y="13"/>
                    <a:pt x="84" y="15"/>
                  </a:cubicBezTo>
                  <a:cubicBezTo>
                    <a:pt x="73" y="16"/>
                    <a:pt x="61" y="20"/>
                    <a:pt x="50" y="25"/>
                  </a:cubicBezTo>
                  <a:cubicBezTo>
                    <a:pt x="27" y="34"/>
                    <a:pt x="17" y="54"/>
                    <a:pt x="15" y="77"/>
                  </a:cubicBezTo>
                  <a:cubicBezTo>
                    <a:pt x="13" y="102"/>
                    <a:pt x="12" y="127"/>
                    <a:pt x="12" y="152"/>
                  </a:cubicBezTo>
                  <a:cubicBezTo>
                    <a:pt x="12" y="350"/>
                    <a:pt x="12" y="548"/>
                    <a:pt x="12" y="746"/>
                  </a:cubicBezTo>
                  <a:cubicBezTo>
                    <a:pt x="12" y="781"/>
                    <a:pt x="12" y="816"/>
                    <a:pt x="11" y="851"/>
                  </a:cubicBezTo>
                  <a:cubicBezTo>
                    <a:pt x="11" y="884"/>
                    <a:pt x="11" y="918"/>
                    <a:pt x="11" y="951"/>
                  </a:cubicBezTo>
                  <a:cubicBezTo>
                    <a:pt x="12" y="1121"/>
                    <a:pt x="12" y="1292"/>
                    <a:pt x="13" y="1462"/>
                  </a:cubicBezTo>
                  <a:cubicBezTo>
                    <a:pt x="13" y="1471"/>
                    <a:pt x="14" y="1480"/>
                    <a:pt x="15" y="1488"/>
                  </a:cubicBezTo>
                  <a:cubicBezTo>
                    <a:pt x="18" y="1511"/>
                    <a:pt x="28" y="1529"/>
                    <a:pt x="50" y="1539"/>
                  </a:cubicBezTo>
                  <a:cubicBezTo>
                    <a:pt x="58" y="1542"/>
                    <a:pt x="67" y="1546"/>
                    <a:pt x="76" y="1547"/>
                  </a:cubicBezTo>
                  <a:cubicBezTo>
                    <a:pt x="102" y="1550"/>
                    <a:pt x="127" y="1552"/>
                    <a:pt x="153" y="1552"/>
                  </a:cubicBezTo>
                  <a:cubicBezTo>
                    <a:pt x="324" y="1552"/>
                    <a:pt x="496" y="1552"/>
                    <a:pt x="668" y="1552"/>
                  </a:cubicBezTo>
                  <a:cubicBezTo>
                    <a:pt x="693" y="1552"/>
                    <a:pt x="719" y="1551"/>
                    <a:pt x="744" y="1549"/>
                  </a:cubicBezTo>
                  <a:cubicBezTo>
                    <a:pt x="755" y="1548"/>
                    <a:pt x="767" y="1543"/>
                    <a:pt x="778" y="1539"/>
                  </a:cubicBezTo>
                  <a:cubicBezTo>
                    <a:pt x="801" y="1530"/>
                    <a:pt x="811" y="1510"/>
                    <a:pt x="813" y="1486"/>
                  </a:cubicBezTo>
                  <a:cubicBezTo>
                    <a:pt x="815" y="1461"/>
                    <a:pt x="816" y="1436"/>
                    <a:pt x="816" y="1411"/>
                  </a:cubicBezTo>
                  <a:cubicBezTo>
                    <a:pt x="817" y="1213"/>
                    <a:pt x="816" y="1015"/>
                    <a:pt x="816" y="818"/>
                  </a:cubicBezTo>
                  <a:cubicBezTo>
                    <a:pt x="816" y="760"/>
                    <a:pt x="817" y="703"/>
                    <a:pt x="817" y="646"/>
                  </a:cubicBezTo>
                  <a:cubicBezTo>
                    <a:pt x="816" y="465"/>
                    <a:pt x="816" y="283"/>
                    <a:pt x="816" y="101"/>
                  </a:cubicBezTo>
                  <a:cubicBezTo>
                    <a:pt x="815" y="93"/>
                    <a:pt x="814" y="84"/>
                    <a:pt x="813" y="75"/>
                  </a:cubicBezTo>
                  <a:cubicBezTo>
                    <a:pt x="810" y="53"/>
                    <a:pt x="800" y="34"/>
                    <a:pt x="778" y="25"/>
                  </a:cubicBezTo>
                  <a:cubicBezTo>
                    <a:pt x="770" y="21"/>
                    <a:pt x="761" y="17"/>
                    <a:pt x="752" y="16"/>
                  </a:cubicBezTo>
                  <a:cubicBezTo>
                    <a:pt x="727" y="14"/>
                    <a:pt x="703" y="12"/>
                    <a:pt x="679" y="12"/>
                  </a:cubicBezTo>
                  <a:cubicBezTo>
                    <a:pt x="615" y="12"/>
                    <a:pt x="551" y="12"/>
                    <a:pt x="487" y="12"/>
                  </a:cubicBezTo>
                  <a:cubicBezTo>
                    <a:pt x="463" y="12"/>
                    <a:pt x="438" y="12"/>
                    <a:pt x="414"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iḍé">
              <a:extLst>
                <a:ext uri="{FF2B5EF4-FFF2-40B4-BE49-F238E27FC236}">
                  <a16:creationId xmlns:a16="http://schemas.microsoft.com/office/drawing/2014/main" id="{2FAE8494-2572-4EF7-8D56-3E548B0F81EC}"/>
                </a:ext>
              </a:extLst>
            </p:cNvPr>
            <p:cNvSpPr/>
            <p:nvPr/>
          </p:nvSpPr>
          <p:spPr bwMode="auto">
            <a:xfrm>
              <a:off x="4933951" y="1201738"/>
              <a:ext cx="2263775" cy="4319588"/>
            </a:xfrm>
            <a:custGeom>
              <a:avLst/>
              <a:gdLst>
                <a:gd name="T0" fmla="*/ 403 w 806"/>
                <a:gd name="T1" fmla="*/ 0 h 1540"/>
                <a:gd name="T2" fmla="*/ 668 w 806"/>
                <a:gd name="T3" fmla="*/ 0 h 1540"/>
                <a:gd name="T4" fmla="*/ 741 w 806"/>
                <a:gd name="T5" fmla="*/ 4 h 1540"/>
                <a:gd name="T6" fmla="*/ 767 w 806"/>
                <a:gd name="T7" fmla="*/ 13 h 1540"/>
                <a:gd name="T8" fmla="*/ 802 w 806"/>
                <a:gd name="T9" fmla="*/ 63 h 1540"/>
                <a:gd name="T10" fmla="*/ 805 w 806"/>
                <a:gd name="T11" fmla="*/ 89 h 1540"/>
                <a:gd name="T12" fmla="*/ 806 w 806"/>
                <a:gd name="T13" fmla="*/ 634 h 1540"/>
                <a:gd name="T14" fmla="*/ 805 w 806"/>
                <a:gd name="T15" fmla="*/ 806 h 1540"/>
                <a:gd name="T16" fmla="*/ 805 w 806"/>
                <a:gd name="T17" fmla="*/ 1399 h 1540"/>
                <a:gd name="T18" fmla="*/ 802 w 806"/>
                <a:gd name="T19" fmla="*/ 1474 h 1540"/>
                <a:gd name="T20" fmla="*/ 767 w 806"/>
                <a:gd name="T21" fmla="*/ 1527 h 1540"/>
                <a:gd name="T22" fmla="*/ 733 w 806"/>
                <a:gd name="T23" fmla="*/ 1537 h 1540"/>
                <a:gd name="T24" fmla="*/ 657 w 806"/>
                <a:gd name="T25" fmla="*/ 1540 h 1540"/>
                <a:gd name="T26" fmla="*/ 142 w 806"/>
                <a:gd name="T27" fmla="*/ 1540 h 1540"/>
                <a:gd name="T28" fmla="*/ 65 w 806"/>
                <a:gd name="T29" fmla="*/ 1535 h 1540"/>
                <a:gd name="T30" fmla="*/ 39 w 806"/>
                <a:gd name="T31" fmla="*/ 1527 h 1540"/>
                <a:gd name="T32" fmla="*/ 4 w 806"/>
                <a:gd name="T33" fmla="*/ 1476 h 1540"/>
                <a:gd name="T34" fmla="*/ 2 w 806"/>
                <a:gd name="T35" fmla="*/ 1450 h 1540"/>
                <a:gd name="T36" fmla="*/ 0 w 806"/>
                <a:gd name="T37" fmla="*/ 939 h 1540"/>
                <a:gd name="T38" fmla="*/ 0 w 806"/>
                <a:gd name="T39" fmla="*/ 839 h 1540"/>
                <a:gd name="T40" fmla="*/ 1 w 806"/>
                <a:gd name="T41" fmla="*/ 734 h 1540"/>
                <a:gd name="T42" fmla="*/ 1 w 806"/>
                <a:gd name="T43" fmla="*/ 140 h 1540"/>
                <a:gd name="T44" fmla="*/ 4 w 806"/>
                <a:gd name="T45" fmla="*/ 65 h 1540"/>
                <a:gd name="T46" fmla="*/ 39 w 806"/>
                <a:gd name="T47" fmla="*/ 13 h 1540"/>
                <a:gd name="T48" fmla="*/ 73 w 806"/>
                <a:gd name="T49" fmla="*/ 3 h 1540"/>
                <a:gd name="T50" fmla="*/ 140 w 806"/>
                <a:gd name="T51" fmla="*/ 0 h 1540"/>
                <a:gd name="T52" fmla="*/ 403 w 806"/>
                <a:gd name="T53" fmla="*/ 0 h 1540"/>
                <a:gd name="T54" fmla="*/ 750 w 806"/>
                <a:gd name="T55" fmla="*/ 715 h 1540"/>
                <a:gd name="T56" fmla="*/ 750 w 806"/>
                <a:gd name="T57" fmla="*/ 674 h 1540"/>
                <a:gd name="T58" fmla="*/ 750 w 806"/>
                <a:gd name="T59" fmla="*/ 181 h 1540"/>
                <a:gd name="T60" fmla="*/ 747 w 806"/>
                <a:gd name="T61" fmla="*/ 128 h 1540"/>
                <a:gd name="T62" fmla="*/ 713 w 806"/>
                <a:gd name="T63" fmla="*/ 79 h 1540"/>
                <a:gd name="T64" fmla="*/ 692 w 806"/>
                <a:gd name="T65" fmla="*/ 71 h 1540"/>
                <a:gd name="T66" fmla="*/ 625 w 806"/>
                <a:gd name="T67" fmla="*/ 66 h 1540"/>
                <a:gd name="T68" fmla="*/ 448 w 806"/>
                <a:gd name="T69" fmla="*/ 67 h 1540"/>
                <a:gd name="T70" fmla="*/ 272 w 806"/>
                <a:gd name="T71" fmla="*/ 67 h 1540"/>
                <a:gd name="T72" fmla="*/ 134 w 806"/>
                <a:gd name="T73" fmla="*/ 69 h 1540"/>
                <a:gd name="T74" fmla="*/ 97 w 806"/>
                <a:gd name="T75" fmla="*/ 77 h 1540"/>
                <a:gd name="T76" fmla="*/ 62 w 806"/>
                <a:gd name="T77" fmla="*/ 115 h 1540"/>
                <a:gd name="T78" fmla="*/ 56 w 806"/>
                <a:gd name="T79" fmla="*/ 168 h 1540"/>
                <a:gd name="T80" fmla="*/ 56 w 806"/>
                <a:gd name="T81" fmla="*/ 469 h 1540"/>
                <a:gd name="T82" fmla="*/ 56 w 806"/>
                <a:gd name="T83" fmla="*/ 900 h 1540"/>
                <a:gd name="T84" fmla="*/ 56 w 806"/>
                <a:gd name="T85" fmla="*/ 1253 h 1540"/>
                <a:gd name="T86" fmla="*/ 59 w 806"/>
                <a:gd name="T87" fmla="*/ 1301 h 1540"/>
                <a:gd name="T88" fmla="*/ 96 w 806"/>
                <a:gd name="T89" fmla="*/ 1352 h 1540"/>
                <a:gd name="T90" fmla="*/ 133 w 806"/>
                <a:gd name="T91" fmla="*/ 1361 h 1540"/>
                <a:gd name="T92" fmla="*/ 226 w 806"/>
                <a:gd name="T93" fmla="*/ 1363 h 1540"/>
                <a:gd name="T94" fmla="*/ 631 w 806"/>
                <a:gd name="T95" fmla="*/ 1363 h 1540"/>
                <a:gd name="T96" fmla="*/ 692 w 806"/>
                <a:gd name="T97" fmla="*/ 1358 h 1540"/>
                <a:gd name="T98" fmla="*/ 747 w 806"/>
                <a:gd name="T99" fmla="*/ 1298 h 1540"/>
                <a:gd name="T100" fmla="*/ 750 w 806"/>
                <a:gd name="T101" fmla="*/ 1239 h 1540"/>
                <a:gd name="T102" fmla="*/ 750 w 806"/>
                <a:gd name="T103" fmla="*/ 871 h 1540"/>
                <a:gd name="T104" fmla="*/ 750 w 806"/>
                <a:gd name="T105" fmla="*/ 715 h 1540"/>
                <a:gd name="T106" fmla="*/ 410 w 806"/>
                <a:gd name="T107" fmla="*/ 1499 h 1540"/>
                <a:gd name="T108" fmla="*/ 467 w 806"/>
                <a:gd name="T109" fmla="*/ 1443 h 1540"/>
                <a:gd name="T110" fmla="*/ 411 w 806"/>
                <a:gd name="T111" fmla="*/ 1386 h 1540"/>
                <a:gd name="T112" fmla="*/ 354 w 806"/>
                <a:gd name="T113" fmla="*/ 1442 h 1540"/>
                <a:gd name="T114" fmla="*/ 410 w 806"/>
                <a:gd name="T115" fmla="*/ 1499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06" h="1540">
                  <a:moveTo>
                    <a:pt x="403" y="0"/>
                  </a:moveTo>
                  <a:cubicBezTo>
                    <a:pt x="491" y="0"/>
                    <a:pt x="579" y="0"/>
                    <a:pt x="668" y="0"/>
                  </a:cubicBezTo>
                  <a:cubicBezTo>
                    <a:pt x="692" y="0"/>
                    <a:pt x="716" y="2"/>
                    <a:pt x="741" y="4"/>
                  </a:cubicBezTo>
                  <a:cubicBezTo>
                    <a:pt x="750" y="5"/>
                    <a:pt x="759" y="9"/>
                    <a:pt x="767" y="13"/>
                  </a:cubicBezTo>
                  <a:cubicBezTo>
                    <a:pt x="789" y="22"/>
                    <a:pt x="799" y="41"/>
                    <a:pt x="802" y="63"/>
                  </a:cubicBezTo>
                  <a:cubicBezTo>
                    <a:pt x="803" y="72"/>
                    <a:pt x="804" y="81"/>
                    <a:pt x="805" y="89"/>
                  </a:cubicBezTo>
                  <a:cubicBezTo>
                    <a:pt x="805" y="271"/>
                    <a:pt x="805" y="453"/>
                    <a:pt x="806" y="634"/>
                  </a:cubicBezTo>
                  <a:cubicBezTo>
                    <a:pt x="806" y="691"/>
                    <a:pt x="805" y="748"/>
                    <a:pt x="805" y="806"/>
                  </a:cubicBezTo>
                  <a:cubicBezTo>
                    <a:pt x="805" y="1003"/>
                    <a:pt x="806" y="1201"/>
                    <a:pt x="805" y="1399"/>
                  </a:cubicBezTo>
                  <a:cubicBezTo>
                    <a:pt x="805" y="1424"/>
                    <a:pt x="804" y="1449"/>
                    <a:pt x="802" y="1474"/>
                  </a:cubicBezTo>
                  <a:cubicBezTo>
                    <a:pt x="800" y="1498"/>
                    <a:pt x="790" y="1518"/>
                    <a:pt x="767" y="1527"/>
                  </a:cubicBezTo>
                  <a:cubicBezTo>
                    <a:pt x="756" y="1531"/>
                    <a:pt x="744" y="1536"/>
                    <a:pt x="733" y="1537"/>
                  </a:cubicBezTo>
                  <a:cubicBezTo>
                    <a:pt x="708" y="1539"/>
                    <a:pt x="682" y="1540"/>
                    <a:pt x="657" y="1540"/>
                  </a:cubicBezTo>
                  <a:cubicBezTo>
                    <a:pt x="485" y="1540"/>
                    <a:pt x="313" y="1540"/>
                    <a:pt x="142" y="1540"/>
                  </a:cubicBezTo>
                  <a:cubicBezTo>
                    <a:pt x="116" y="1540"/>
                    <a:pt x="91" y="1538"/>
                    <a:pt x="65" y="1535"/>
                  </a:cubicBezTo>
                  <a:cubicBezTo>
                    <a:pt x="56" y="1534"/>
                    <a:pt x="47" y="1530"/>
                    <a:pt x="39" y="1527"/>
                  </a:cubicBezTo>
                  <a:cubicBezTo>
                    <a:pt x="17" y="1517"/>
                    <a:pt x="7" y="1499"/>
                    <a:pt x="4" y="1476"/>
                  </a:cubicBezTo>
                  <a:cubicBezTo>
                    <a:pt x="3" y="1468"/>
                    <a:pt x="2" y="1459"/>
                    <a:pt x="2" y="1450"/>
                  </a:cubicBezTo>
                  <a:cubicBezTo>
                    <a:pt x="1" y="1280"/>
                    <a:pt x="1" y="1109"/>
                    <a:pt x="0" y="939"/>
                  </a:cubicBezTo>
                  <a:cubicBezTo>
                    <a:pt x="0" y="906"/>
                    <a:pt x="0" y="872"/>
                    <a:pt x="0" y="839"/>
                  </a:cubicBezTo>
                  <a:cubicBezTo>
                    <a:pt x="1" y="804"/>
                    <a:pt x="1" y="769"/>
                    <a:pt x="1" y="734"/>
                  </a:cubicBezTo>
                  <a:cubicBezTo>
                    <a:pt x="1" y="536"/>
                    <a:pt x="1" y="338"/>
                    <a:pt x="1" y="140"/>
                  </a:cubicBezTo>
                  <a:cubicBezTo>
                    <a:pt x="1" y="115"/>
                    <a:pt x="2" y="90"/>
                    <a:pt x="4" y="65"/>
                  </a:cubicBezTo>
                  <a:cubicBezTo>
                    <a:pt x="6" y="42"/>
                    <a:pt x="16" y="22"/>
                    <a:pt x="39" y="13"/>
                  </a:cubicBezTo>
                  <a:cubicBezTo>
                    <a:pt x="50" y="8"/>
                    <a:pt x="62" y="4"/>
                    <a:pt x="73" y="3"/>
                  </a:cubicBezTo>
                  <a:cubicBezTo>
                    <a:pt x="96" y="1"/>
                    <a:pt x="118" y="0"/>
                    <a:pt x="140" y="0"/>
                  </a:cubicBezTo>
                  <a:cubicBezTo>
                    <a:pt x="228" y="0"/>
                    <a:pt x="316" y="0"/>
                    <a:pt x="403" y="0"/>
                  </a:cubicBezTo>
                  <a:moveTo>
                    <a:pt x="750" y="715"/>
                  </a:moveTo>
                  <a:cubicBezTo>
                    <a:pt x="750" y="701"/>
                    <a:pt x="750" y="687"/>
                    <a:pt x="750" y="674"/>
                  </a:cubicBezTo>
                  <a:cubicBezTo>
                    <a:pt x="750" y="509"/>
                    <a:pt x="750" y="345"/>
                    <a:pt x="750" y="181"/>
                  </a:cubicBezTo>
                  <a:cubicBezTo>
                    <a:pt x="750" y="163"/>
                    <a:pt x="749" y="145"/>
                    <a:pt x="747" y="128"/>
                  </a:cubicBezTo>
                  <a:cubicBezTo>
                    <a:pt x="744" y="106"/>
                    <a:pt x="734" y="88"/>
                    <a:pt x="713" y="79"/>
                  </a:cubicBezTo>
                  <a:cubicBezTo>
                    <a:pt x="706" y="76"/>
                    <a:pt x="699" y="73"/>
                    <a:pt x="692" y="71"/>
                  </a:cubicBezTo>
                  <a:cubicBezTo>
                    <a:pt x="670" y="67"/>
                    <a:pt x="647" y="66"/>
                    <a:pt x="625" y="66"/>
                  </a:cubicBezTo>
                  <a:cubicBezTo>
                    <a:pt x="566" y="67"/>
                    <a:pt x="507" y="67"/>
                    <a:pt x="448" y="67"/>
                  </a:cubicBezTo>
                  <a:cubicBezTo>
                    <a:pt x="390" y="67"/>
                    <a:pt x="331" y="67"/>
                    <a:pt x="272" y="67"/>
                  </a:cubicBezTo>
                  <a:cubicBezTo>
                    <a:pt x="226" y="67"/>
                    <a:pt x="180" y="67"/>
                    <a:pt x="134" y="69"/>
                  </a:cubicBezTo>
                  <a:cubicBezTo>
                    <a:pt x="121" y="69"/>
                    <a:pt x="108" y="73"/>
                    <a:pt x="97" y="77"/>
                  </a:cubicBezTo>
                  <a:cubicBezTo>
                    <a:pt x="79" y="84"/>
                    <a:pt x="67" y="97"/>
                    <a:pt x="62" y="115"/>
                  </a:cubicBezTo>
                  <a:cubicBezTo>
                    <a:pt x="57" y="133"/>
                    <a:pt x="56" y="150"/>
                    <a:pt x="56" y="168"/>
                  </a:cubicBezTo>
                  <a:cubicBezTo>
                    <a:pt x="56" y="268"/>
                    <a:pt x="56" y="369"/>
                    <a:pt x="56" y="469"/>
                  </a:cubicBezTo>
                  <a:cubicBezTo>
                    <a:pt x="56" y="613"/>
                    <a:pt x="56" y="756"/>
                    <a:pt x="56" y="900"/>
                  </a:cubicBezTo>
                  <a:cubicBezTo>
                    <a:pt x="56" y="1018"/>
                    <a:pt x="56" y="1135"/>
                    <a:pt x="56" y="1253"/>
                  </a:cubicBezTo>
                  <a:cubicBezTo>
                    <a:pt x="56" y="1269"/>
                    <a:pt x="57" y="1285"/>
                    <a:pt x="59" y="1301"/>
                  </a:cubicBezTo>
                  <a:cubicBezTo>
                    <a:pt x="62" y="1324"/>
                    <a:pt x="73" y="1343"/>
                    <a:pt x="96" y="1352"/>
                  </a:cubicBezTo>
                  <a:cubicBezTo>
                    <a:pt x="108" y="1356"/>
                    <a:pt x="121" y="1360"/>
                    <a:pt x="133" y="1361"/>
                  </a:cubicBezTo>
                  <a:cubicBezTo>
                    <a:pt x="164" y="1363"/>
                    <a:pt x="195" y="1363"/>
                    <a:pt x="226" y="1363"/>
                  </a:cubicBezTo>
                  <a:cubicBezTo>
                    <a:pt x="361" y="1363"/>
                    <a:pt x="496" y="1363"/>
                    <a:pt x="631" y="1363"/>
                  </a:cubicBezTo>
                  <a:cubicBezTo>
                    <a:pt x="651" y="1363"/>
                    <a:pt x="672" y="1362"/>
                    <a:pt x="692" y="1358"/>
                  </a:cubicBezTo>
                  <a:cubicBezTo>
                    <a:pt x="726" y="1351"/>
                    <a:pt x="743" y="1332"/>
                    <a:pt x="747" y="1298"/>
                  </a:cubicBezTo>
                  <a:cubicBezTo>
                    <a:pt x="749" y="1278"/>
                    <a:pt x="750" y="1259"/>
                    <a:pt x="750" y="1239"/>
                  </a:cubicBezTo>
                  <a:cubicBezTo>
                    <a:pt x="750" y="1117"/>
                    <a:pt x="750" y="994"/>
                    <a:pt x="750" y="871"/>
                  </a:cubicBezTo>
                  <a:cubicBezTo>
                    <a:pt x="750" y="819"/>
                    <a:pt x="750" y="767"/>
                    <a:pt x="750" y="715"/>
                  </a:cubicBezTo>
                  <a:moveTo>
                    <a:pt x="410" y="1499"/>
                  </a:moveTo>
                  <a:cubicBezTo>
                    <a:pt x="441" y="1499"/>
                    <a:pt x="467" y="1474"/>
                    <a:pt x="467" y="1443"/>
                  </a:cubicBezTo>
                  <a:cubicBezTo>
                    <a:pt x="467" y="1412"/>
                    <a:pt x="442" y="1386"/>
                    <a:pt x="411" y="1386"/>
                  </a:cubicBezTo>
                  <a:cubicBezTo>
                    <a:pt x="380" y="1386"/>
                    <a:pt x="354" y="1411"/>
                    <a:pt x="354" y="1442"/>
                  </a:cubicBezTo>
                  <a:cubicBezTo>
                    <a:pt x="354" y="1474"/>
                    <a:pt x="379" y="1499"/>
                    <a:pt x="410" y="1499"/>
                  </a:cubicBezTo>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şliḋé">
              <a:extLst>
                <a:ext uri="{FF2B5EF4-FFF2-40B4-BE49-F238E27FC236}">
                  <a16:creationId xmlns:a16="http://schemas.microsoft.com/office/drawing/2014/main" id="{899A3F5B-4DB4-4EF6-A3E3-94B07B534B62}"/>
                </a:ext>
              </a:extLst>
            </p:cNvPr>
            <p:cNvSpPr/>
            <p:nvPr/>
          </p:nvSpPr>
          <p:spPr bwMode="auto">
            <a:xfrm>
              <a:off x="5091113" y="1387475"/>
              <a:ext cx="1947863" cy="3636963"/>
            </a:xfrm>
            <a:custGeom>
              <a:avLst/>
              <a:gdLst>
                <a:gd name="T0" fmla="*/ 694 w 694"/>
                <a:gd name="T1" fmla="*/ 649 h 1297"/>
                <a:gd name="T2" fmla="*/ 694 w 694"/>
                <a:gd name="T3" fmla="*/ 805 h 1297"/>
                <a:gd name="T4" fmla="*/ 694 w 694"/>
                <a:gd name="T5" fmla="*/ 1173 h 1297"/>
                <a:gd name="T6" fmla="*/ 691 w 694"/>
                <a:gd name="T7" fmla="*/ 1232 h 1297"/>
                <a:gd name="T8" fmla="*/ 636 w 694"/>
                <a:gd name="T9" fmla="*/ 1292 h 1297"/>
                <a:gd name="T10" fmla="*/ 575 w 694"/>
                <a:gd name="T11" fmla="*/ 1297 h 1297"/>
                <a:gd name="T12" fmla="*/ 170 w 694"/>
                <a:gd name="T13" fmla="*/ 1297 h 1297"/>
                <a:gd name="T14" fmla="*/ 77 w 694"/>
                <a:gd name="T15" fmla="*/ 1295 h 1297"/>
                <a:gd name="T16" fmla="*/ 40 w 694"/>
                <a:gd name="T17" fmla="*/ 1286 h 1297"/>
                <a:gd name="T18" fmla="*/ 3 w 694"/>
                <a:gd name="T19" fmla="*/ 1235 h 1297"/>
                <a:gd name="T20" fmla="*/ 0 w 694"/>
                <a:gd name="T21" fmla="*/ 1187 h 1297"/>
                <a:gd name="T22" fmla="*/ 0 w 694"/>
                <a:gd name="T23" fmla="*/ 834 h 1297"/>
                <a:gd name="T24" fmla="*/ 0 w 694"/>
                <a:gd name="T25" fmla="*/ 403 h 1297"/>
                <a:gd name="T26" fmla="*/ 0 w 694"/>
                <a:gd name="T27" fmla="*/ 102 h 1297"/>
                <a:gd name="T28" fmla="*/ 6 w 694"/>
                <a:gd name="T29" fmla="*/ 49 h 1297"/>
                <a:gd name="T30" fmla="*/ 41 w 694"/>
                <a:gd name="T31" fmla="*/ 11 h 1297"/>
                <a:gd name="T32" fmla="*/ 78 w 694"/>
                <a:gd name="T33" fmla="*/ 3 h 1297"/>
                <a:gd name="T34" fmla="*/ 216 w 694"/>
                <a:gd name="T35" fmla="*/ 1 h 1297"/>
                <a:gd name="T36" fmla="*/ 392 w 694"/>
                <a:gd name="T37" fmla="*/ 1 h 1297"/>
                <a:gd name="T38" fmla="*/ 569 w 694"/>
                <a:gd name="T39" fmla="*/ 0 h 1297"/>
                <a:gd name="T40" fmla="*/ 636 w 694"/>
                <a:gd name="T41" fmla="*/ 5 h 1297"/>
                <a:gd name="T42" fmla="*/ 657 w 694"/>
                <a:gd name="T43" fmla="*/ 13 h 1297"/>
                <a:gd name="T44" fmla="*/ 691 w 694"/>
                <a:gd name="T45" fmla="*/ 62 h 1297"/>
                <a:gd name="T46" fmla="*/ 694 w 694"/>
                <a:gd name="T47" fmla="*/ 115 h 1297"/>
                <a:gd name="T48" fmla="*/ 694 w 694"/>
                <a:gd name="T49" fmla="*/ 608 h 1297"/>
                <a:gd name="T50" fmla="*/ 694 w 694"/>
                <a:gd name="T51" fmla="*/ 649 h 1297"/>
                <a:gd name="T52" fmla="*/ 10 w 694"/>
                <a:gd name="T53" fmla="*/ 648 h 1297"/>
                <a:gd name="T54" fmla="*/ 10 w 694"/>
                <a:gd name="T55" fmla="*/ 711 h 1297"/>
                <a:gd name="T56" fmla="*/ 10 w 694"/>
                <a:gd name="T57" fmla="*/ 833 h 1297"/>
                <a:gd name="T58" fmla="*/ 11 w 694"/>
                <a:gd name="T59" fmla="*/ 1209 h 1297"/>
                <a:gd name="T60" fmla="*/ 14 w 694"/>
                <a:gd name="T61" fmla="*/ 1239 h 1297"/>
                <a:gd name="T62" fmla="*/ 43 w 694"/>
                <a:gd name="T63" fmla="*/ 1277 h 1297"/>
                <a:gd name="T64" fmla="*/ 63 w 694"/>
                <a:gd name="T65" fmla="*/ 1283 h 1297"/>
                <a:gd name="T66" fmla="*/ 128 w 694"/>
                <a:gd name="T67" fmla="*/ 1287 h 1297"/>
                <a:gd name="T68" fmla="*/ 374 w 694"/>
                <a:gd name="T69" fmla="*/ 1287 h 1297"/>
                <a:gd name="T70" fmla="*/ 612 w 694"/>
                <a:gd name="T71" fmla="*/ 1286 h 1297"/>
                <a:gd name="T72" fmla="*/ 658 w 694"/>
                <a:gd name="T73" fmla="*/ 1273 h 1297"/>
                <a:gd name="T74" fmla="*/ 682 w 694"/>
                <a:gd name="T75" fmla="*/ 1225 h 1297"/>
                <a:gd name="T76" fmla="*/ 684 w 694"/>
                <a:gd name="T77" fmla="*/ 1164 h 1297"/>
                <a:gd name="T78" fmla="*/ 684 w 694"/>
                <a:gd name="T79" fmla="*/ 805 h 1297"/>
                <a:gd name="T80" fmla="*/ 684 w 694"/>
                <a:gd name="T81" fmla="*/ 684 h 1297"/>
                <a:gd name="T82" fmla="*/ 684 w 694"/>
                <a:gd name="T83" fmla="*/ 578 h 1297"/>
                <a:gd name="T84" fmla="*/ 683 w 694"/>
                <a:gd name="T85" fmla="*/ 86 h 1297"/>
                <a:gd name="T86" fmla="*/ 680 w 694"/>
                <a:gd name="T87" fmla="*/ 57 h 1297"/>
                <a:gd name="T88" fmla="*/ 651 w 694"/>
                <a:gd name="T89" fmla="*/ 20 h 1297"/>
                <a:gd name="T90" fmla="*/ 631 w 694"/>
                <a:gd name="T91" fmla="*/ 14 h 1297"/>
                <a:gd name="T92" fmla="*/ 569 w 694"/>
                <a:gd name="T93" fmla="*/ 10 h 1297"/>
                <a:gd name="T94" fmla="*/ 126 w 694"/>
                <a:gd name="T95" fmla="*/ 10 h 1297"/>
                <a:gd name="T96" fmla="*/ 121 w 694"/>
                <a:gd name="T97" fmla="*/ 10 h 1297"/>
                <a:gd name="T98" fmla="*/ 70 w 694"/>
                <a:gd name="T99" fmla="*/ 13 h 1297"/>
                <a:gd name="T100" fmla="*/ 12 w 694"/>
                <a:gd name="T101" fmla="*/ 74 h 1297"/>
                <a:gd name="T102" fmla="*/ 10 w 694"/>
                <a:gd name="T103" fmla="*/ 135 h 1297"/>
                <a:gd name="T104" fmla="*/ 10 w 694"/>
                <a:gd name="T105" fmla="*/ 648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4" h="1297">
                  <a:moveTo>
                    <a:pt x="694" y="649"/>
                  </a:moveTo>
                  <a:cubicBezTo>
                    <a:pt x="694" y="701"/>
                    <a:pt x="694" y="753"/>
                    <a:pt x="694" y="805"/>
                  </a:cubicBezTo>
                  <a:cubicBezTo>
                    <a:pt x="694" y="928"/>
                    <a:pt x="694" y="1051"/>
                    <a:pt x="694" y="1173"/>
                  </a:cubicBezTo>
                  <a:cubicBezTo>
                    <a:pt x="694" y="1193"/>
                    <a:pt x="693" y="1212"/>
                    <a:pt x="691" y="1232"/>
                  </a:cubicBezTo>
                  <a:cubicBezTo>
                    <a:pt x="687" y="1266"/>
                    <a:pt x="670" y="1285"/>
                    <a:pt x="636" y="1292"/>
                  </a:cubicBezTo>
                  <a:cubicBezTo>
                    <a:pt x="616" y="1296"/>
                    <a:pt x="595" y="1297"/>
                    <a:pt x="575" y="1297"/>
                  </a:cubicBezTo>
                  <a:cubicBezTo>
                    <a:pt x="440" y="1297"/>
                    <a:pt x="305" y="1297"/>
                    <a:pt x="170" y="1297"/>
                  </a:cubicBezTo>
                  <a:cubicBezTo>
                    <a:pt x="139" y="1297"/>
                    <a:pt x="108" y="1297"/>
                    <a:pt x="77" y="1295"/>
                  </a:cubicBezTo>
                  <a:cubicBezTo>
                    <a:pt x="65" y="1294"/>
                    <a:pt x="52" y="1290"/>
                    <a:pt x="40" y="1286"/>
                  </a:cubicBezTo>
                  <a:cubicBezTo>
                    <a:pt x="17" y="1277"/>
                    <a:pt x="6" y="1258"/>
                    <a:pt x="3" y="1235"/>
                  </a:cubicBezTo>
                  <a:cubicBezTo>
                    <a:pt x="1" y="1219"/>
                    <a:pt x="0" y="1203"/>
                    <a:pt x="0" y="1187"/>
                  </a:cubicBezTo>
                  <a:cubicBezTo>
                    <a:pt x="0" y="1069"/>
                    <a:pt x="0" y="952"/>
                    <a:pt x="0" y="834"/>
                  </a:cubicBezTo>
                  <a:cubicBezTo>
                    <a:pt x="0" y="690"/>
                    <a:pt x="0" y="547"/>
                    <a:pt x="0" y="403"/>
                  </a:cubicBezTo>
                  <a:cubicBezTo>
                    <a:pt x="0" y="303"/>
                    <a:pt x="0" y="202"/>
                    <a:pt x="0" y="102"/>
                  </a:cubicBezTo>
                  <a:cubicBezTo>
                    <a:pt x="0" y="84"/>
                    <a:pt x="1" y="67"/>
                    <a:pt x="6" y="49"/>
                  </a:cubicBezTo>
                  <a:cubicBezTo>
                    <a:pt x="11" y="31"/>
                    <a:pt x="23" y="18"/>
                    <a:pt x="41" y="11"/>
                  </a:cubicBezTo>
                  <a:cubicBezTo>
                    <a:pt x="52" y="7"/>
                    <a:pt x="65" y="3"/>
                    <a:pt x="78" y="3"/>
                  </a:cubicBezTo>
                  <a:cubicBezTo>
                    <a:pt x="124" y="1"/>
                    <a:pt x="170" y="1"/>
                    <a:pt x="216" y="1"/>
                  </a:cubicBezTo>
                  <a:cubicBezTo>
                    <a:pt x="275" y="1"/>
                    <a:pt x="334" y="1"/>
                    <a:pt x="392" y="1"/>
                  </a:cubicBezTo>
                  <a:cubicBezTo>
                    <a:pt x="451" y="1"/>
                    <a:pt x="510" y="1"/>
                    <a:pt x="569" y="0"/>
                  </a:cubicBezTo>
                  <a:cubicBezTo>
                    <a:pt x="591" y="0"/>
                    <a:pt x="614" y="1"/>
                    <a:pt x="636" y="5"/>
                  </a:cubicBezTo>
                  <a:cubicBezTo>
                    <a:pt x="643" y="7"/>
                    <a:pt x="650" y="10"/>
                    <a:pt x="657" y="13"/>
                  </a:cubicBezTo>
                  <a:cubicBezTo>
                    <a:pt x="678" y="22"/>
                    <a:pt x="688" y="40"/>
                    <a:pt x="691" y="62"/>
                  </a:cubicBezTo>
                  <a:cubicBezTo>
                    <a:pt x="693" y="79"/>
                    <a:pt x="694" y="97"/>
                    <a:pt x="694" y="115"/>
                  </a:cubicBezTo>
                  <a:cubicBezTo>
                    <a:pt x="694" y="279"/>
                    <a:pt x="694" y="443"/>
                    <a:pt x="694" y="608"/>
                  </a:cubicBezTo>
                  <a:cubicBezTo>
                    <a:pt x="694" y="621"/>
                    <a:pt x="694" y="635"/>
                    <a:pt x="694" y="649"/>
                  </a:cubicBezTo>
                  <a:moveTo>
                    <a:pt x="10" y="648"/>
                  </a:moveTo>
                  <a:cubicBezTo>
                    <a:pt x="10" y="669"/>
                    <a:pt x="10" y="690"/>
                    <a:pt x="10" y="711"/>
                  </a:cubicBezTo>
                  <a:cubicBezTo>
                    <a:pt x="10" y="752"/>
                    <a:pt x="10" y="792"/>
                    <a:pt x="10" y="833"/>
                  </a:cubicBezTo>
                  <a:cubicBezTo>
                    <a:pt x="10" y="958"/>
                    <a:pt x="10" y="1084"/>
                    <a:pt x="11" y="1209"/>
                  </a:cubicBezTo>
                  <a:cubicBezTo>
                    <a:pt x="11" y="1219"/>
                    <a:pt x="12" y="1229"/>
                    <a:pt x="14" y="1239"/>
                  </a:cubicBezTo>
                  <a:cubicBezTo>
                    <a:pt x="17" y="1257"/>
                    <a:pt x="26" y="1270"/>
                    <a:pt x="43" y="1277"/>
                  </a:cubicBezTo>
                  <a:cubicBezTo>
                    <a:pt x="49" y="1280"/>
                    <a:pt x="56" y="1283"/>
                    <a:pt x="63" y="1283"/>
                  </a:cubicBezTo>
                  <a:cubicBezTo>
                    <a:pt x="85" y="1285"/>
                    <a:pt x="107" y="1287"/>
                    <a:pt x="128" y="1287"/>
                  </a:cubicBezTo>
                  <a:cubicBezTo>
                    <a:pt x="210" y="1288"/>
                    <a:pt x="292" y="1288"/>
                    <a:pt x="374" y="1287"/>
                  </a:cubicBezTo>
                  <a:cubicBezTo>
                    <a:pt x="454" y="1287"/>
                    <a:pt x="533" y="1287"/>
                    <a:pt x="612" y="1286"/>
                  </a:cubicBezTo>
                  <a:cubicBezTo>
                    <a:pt x="628" y="1286"/>
                    <a:pt x="644" y="1282"/>
                    <a:pt x="658" y="1273"/>
                  </a:cubicBezTo>
                  <a:cubicBezTo>
                    <a:pt x="677" y="1262"/>
                    <a:pt x="681" y="1244"/>
                    <a:pt x="682" y="1225"/>
                  </a:cubicBezTo>
                  <a:cubicBezTo>
                    <a:pt x="684" y="1205"/>
                    <a:pt x="684" y="1185"/>
                    <a:pt x="684" y="1164"/>
                  </a:cubicBezTo>
                  <a:cubicBezTo>
                    <a:pt x="684" y="1045"/>
                    <a:pt x="684" y="925"/>
                    <a:pt x="684" y="805"/>
                  </a:cubicBezTo>
                  <a:cubicBezTo>
                    <a:pt x="684" y="765"/>
                    <a:pt x="684" y="725"/>
                    <a:pt x="684" y="684"/>
                  </a:cubicBezTo>
                  <a:cubicBezTo>
                    <a:pt x="684" y="649"/>
                    <a:pt x="684" y="613"/>
                    <a:pt x="684" y="578"/>
                  </a:cubicBezTo>
                  <a:cubicBezTo>
                    <a:pt x="684" y="414"/>
                    <a:pt x="684" y="250"/>
                    <a:pt x="683" y="86"/>
                  </a:cubicBezTo>
                  <a:cubicBezTo>
                    <a:pt x="683" y="76"/>
                    <a:pt x="682" y="66"/>
                    <a:pt x="680" y="57"/>
                  </a:cubicBezTo>
                  <a:cubicBezTo>
                    <a:pt x="677" y="40"/>
                    <a:pt x="667" y="27"/>
                    <a:pt x="651" y="20"/>
                  </a:cubicBezTo>
                  <a:cubicBezTo>
                    <a:pt x="645" y="18"/>
                    <a:pt x="638" y="15"/>
                    <a:pt x="631" y="14"/>
                  </a:cubicBezTo>
                  <a:cubicBezTo>
                    <a:pt x="610" y="12"/>
                    <a:pt x="589" y="10"/>
                    <a:pt x="569" y="10"/>
                  </a:cubicBezTo>
                  <a:cubicBezTo>
                    <a:pt x="421" y="10"/>
                    <a:pt x="273" y="10"/>
                    <a:pt x="126" y="10"/>
                  </a:cubicBezTo>
                  <a:cubicBezTo>
                    <a:pt x="124" y="10"/>
                    <a:pt x="122" y="10"/>
                    <a:pt x="121" y="10"/>
                  </a:cubicBezTo>
                  <a:cubicBezTo>
                    <a:pt x="104" y="10"/>
                    <a:pt x="86" y="10"/>
                    <a:pt x="70" y="13"/>
                  </a:cubicBezTo>
                  <a:cubicBezTo>
                    <a:pt x="27" y="20"/>
                    <a:pt x="14" y="36"/>
                    <a:pt x="12" y="74"/>
                  </a:cubicBezTo>
                  <a:cubicBezTo>
                    <a:pt x="10" y="95"/>
                    <a:pt x="10" y="115"/>
                    <a:pt x="10" y="135"/>
                  </a:cubicBezTo>
                  <a:cubicBezTo>
                    <a:pt x="10" y="306"/>
                    <a:pt x="10" y="477"/>
                    <a:pt x="10" y="64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ṧľïḓè">
              <a:extLst>
                <a:ext uri="{FF2B5EF4-FFF2-40B4-BE49-F238E27FC236}">
                  <a16:creationId xmlns:a16="http://schemas.microsoft.com/office/drawing/2014/main" id="{D984ECB6-792A-487B-9B5A-256F4386FFCB}"/>
                </a:ext>
              </a:extLst>
            </p:cNvPr>
            <p:cNvSpPr/>
            <p:nvPr/>
          </p:nvSpPr>
          <p:spPr bwMode="auto">
            <a:xfrm>
              <a:off x="5927726" y="5089525"/>
              <a:ext cx="317500" cy="317500"/>
            </a:xfrm>
            <a:custGeom>
              <a:avLst/>
              <a:gdLst>
                <a:gd name="T0" fmla="*/ 56 w 113"/>
                <a:gd name="T1" fmla="*/ 113 h 113"/>
                <a:gd name="T2" fmla="*/ 0 w 113"/>
                <a:gd name="T3" fmla="*/ 56 h 113"/>
                <a:gd name="T4" fmla="*/ 57 w 113"/>
                <a:gd name="T5" fmla="*/ 0 h 113"/>
                <a:gd name="T6" fmla="*/ 113 w 113"/>
                <a:gd name="T7" fmla="*/ 57 h 113"/>
                <a:gd name="T8" fmla="*/ 56 w 113"/>
                <a:gd name="T9" fmla="*/ 113 h 113"/>
                <a:gd name="T10" fmla="*/ 56 w 113"/>
                <a:gd name="T11" fmla="*/ 102 h 113"/>
                <a:gd name="T12" fmla="*/ 102 w 113"/>
                <a:gd name="T13" fmla="*/ 56 h 113"/>
                <a:gd name="T14" fmla="*/ 56 w 113"/>
                <a:gd name="T15" fmla="*/ 10 h 113"/>
                <a:gd name="T16" fmla="*/ 10 w 113"/>
                <a:gd name="T17" fmla="*/ 56 h 113"/>
                <a:gd name="T18" fmla="*/ 56 w 113"/>
                <a:gd name="T19" fmla="*/ 10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13">
                  <a:moveTo>
                    <a:pt x="56" y="113"/>
                  </a:moveTo>
                  <a:cubicBezTo>
                    <a:pt x="25" y="113"/>
                    <a:pt x="0" y="88"/>
                    <a:pt x="0" y="56"/>
                  </a:cubicBezTo>
                  <a:cubicBezTo>
                    <a:pt x="0" y="25"/>
                    <a:pt x="26" y="0"/>
                    <a:pt x="57" y="0"/>
                  </a:cubicBezTo>
                  <a:cubicBezTo>
                    <a:pt x="88" y="0"/>
                    <a:pt x="113" y="26"/>
                    <a:pt x="113" y="57"/>
                  </a:cubicBezTo>
                  <a:cubicBezTo>
                    <a:pt x="113" y="88"/>
                    <a:pt x="87" y="113"/>
                    <a:pt x="56" y="113"/>
                  </a:cubicBezTo>
                  <a:close/>
                  <a:moveTo>
                    <a:pt x="56" y="102"/>
                  </a:moveTo>
                  <a:cubicBezTo>
                    <a:pt x="81" y="102"/>
                    <a:pt x="102" y="81"/>
                    <a:pt x="102" y="56"/>
                  </a:cubicBezTo>
                  <a:cubicBezTo>
                    <a:pt x="102" y="31"/>
                    <a:pt x="81" y="10"/>
                    <a:pt x="56" y="10"/>
                  </a:cubicBezTo>
                  <a:cubicBezTo>
                    <a:pt x="30" y="10"/>
                    <a:pt x="10" y="31"/>
                    <a:pt x="10" y="56"/>
                  </a:cubicBezTo>
                  <a:cubicBezTo>
                    <a:pt x="10" y="81"/>
                    <a:pt x="30" y="102"/>
                    <a:pt x="56" y="10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ľîḓe">
              <a:extLst>
                <a:ext uri="{FF2B5EF4-FFF2-40B4-BE49-F238E27FC236}">
                  <a16:creationId xmlns:a16="http://schemas.microsoft.com/office/drawing/2014/main" id="{921A33B0-E2F6-45BC-AE71-4708B2308BAB}"/>
                </a:ext>
              </a:extLst>
            </p:cNvPr>
            <p:cNvSpPr/>
            <p:nvPr/>
          </p:nvSpPr>
          <p:spPr bwMode="auto">
            <a:xfrm>
              <a:off x="5118101" y="1414463"/>
              <a:ext cx="1893888" cy="3586163"/>
            </a:xfrm>
            <a:custGeom>
              <a:avLst/>
              <a:gdLst>
                <a:gd name="T0" fmla="*/ 0 w 674"/>
                <a:gd name="T1" fmla="*/ 638 h 1278"/>
                <a:gd name="T2" fmla="*/ 0 w 674"/>
                <a:gd name="T3" fmla="*/ 125 h 1278"/>
                <a:gd name="T4" fmla="*/ 2 w 674"/>
                <a:gd name="T5" fmla="*/ 64 h 1278"/>
                <a:gd name="T6" fmla="*/ 60 w 674"/>
                <a:gd name="T7" fmla="*/ 3 h 1278"/>
                <a:gd name="T8" fmla="*/ 111 w 674"/>
                <a:gd name="T9" fmla="*/ 0 h 1278"/>
                <a:gd name="T10" fmla="*/ 116 w 674"/>
                <a:gd name="T11" fmla="*/ 0 h 1278"/>
                <a:gd name="T12" fmla="*/ 559 w 674"/>
                <a:gd name="T13" fmla="*/ 0 h 1278"/>
                <a:gd name="T14" fmla="*/ 621 w 674"/>
                <a:gd name="T15" fmla="*/ 4 h 1278"/>
                <a:gd name="T16" fmla="*/ 641 w 674"/>
                <a:gd name="T17" fmla="*/ 10 h 1278"/>
                <a:gd name="T18" fmla="*/ 670 w 674"/>
                <a:gd name="T19" fmla="*/ 47 h 1278"/>
                <a:gd name="T20" fmla="*/ 673 w 674"/>
                <a:gd name="T21" fmla="*/ 76 h 1278"/>
                <a:gd name="T22" fmla="*/ 674 w 674"/>
                <a:gd name="T23" fmla="*/ 568 h 1278"/>
                <a:gd name="T24" fmla="*/ 674 w 674"/>
                <a:gd name="T25" fmla="*/ 674 h 1278"/>
                <a:gd name="T26" fmla="*/ 674 w 674"/>
                <a:gd name="T27" fmla="*/ 795 h 1278"/>
                <a:gd name="T28" fmla="*/ 674 w 674"/>
                <a:gd name="T29" fmla="*/ 1154 h 1278"/>
                <a:gd name="T30" fmla="*/ 672 w 674"/>
                <a:gd name="T31" fmla="*/ 1215 h 1278"/>
                <a:gd name="T32" fmla="*/ 648 w 674"/>
                <a:gd name="T33" fmla="*/ 1263 h 1278"/>
                <a:gd name="T34" fmla="*/ 602 w 674"/>
                <a:gd name="T35" fmla="*/ 1276 h 1278"/>
                <a:gd name="T36" fmla="*/ 364 w 674"/>
                <a:gd name="T37" fmla="*/ 1277 h 1278"/>
                <a:gd name="T38" fmla="*/ 118 w 674"/>
                <a:gd name="T39" fmla="*/ 1277 h 1278"/>
                <a:gd name="T40" fmla="*/ 53 w 674"/>
                <a:gd name="T41" fmla="*/ 1273 h 1278"/>
                <a:gd name="T42" fmla="*/ 33 w 674"/>
                <a:gd name="T43" fmla="*/ 1267 h 1278"/>
                <a:gd name="T44" fmla="*/ 4 w 674"/>
                <a:gd name="T45" fmla="*/ 1229 h 1278"/>
                <a:gd name="T46" fmla="*/ 1 w 674"/>
                <a:gd name="T47" fmla="*/ 1199 h 1278"/>
                <a:gd name="T48" fmla="*/ 0 w 674"/>
                <a:gd name="T49" fmla="*/ 823 h 1278"/>
                <a:gd name="T50" fmla="*/ 0 w 674"/>
                <a:gd name="T51" fmla="*/ 701 h 1278"/>
                <a:gd name="T52" fmla="*/ 0 w 674"/>
                <a:gd name="T53" fmla="*/ 638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4" h="1278">
                  <a:moveTo>
                    <a:pt x="0" y="638"/>
                  </a:moveTo>
                  <a:cubicBezTo>
                    <a:pt x="0" y="467"/>
                    <a:pt x="0" y="296"/>
                    <a:pt x="0" y="125"/>
                  </a:cubicBezTo>
                  <a:cubicBezTo>
                    <a:pt x="0" y="105"/>
                    <a:pt x="0" y="85"/>
                    <a:pt x="2" y="64"/>
                  </a:cubicBezTo>
                  <a:cubicBezTo>
                    <a:pt x="4" y="26"/>
                    <a:pt x="17" y="10"/>
                    <a:pt x="60" y="3"/>
                  </a:cubicBezTo>
                  <a:cubicBezTo>
                    <a:pt x="76" y="0"/>
                    <a:pt x="94" y="0"/>
                    <a:pt x="111" y="0"/>
                  </a:cubicBezTo>
                  <a:cubicBezTo>
                    <a:pt x="112" y="0"/>
                    <a:pt x="114" y="0"/>
                    <a:pt x="116" y="0"/>
                  </a:cubicBezTo>
                  <a:cubicBezTo>
                    <a:pt x="263" y="0"/>
                    <a:pt x="411" y="0"/>
                    <a:pt x="559" y="0"/>
                  </a:cubicBezTo>
                  <a:cubicBezTo>
                    <a:pt x="579" y="0"/>
                    <a:pt x="600" y="2"/>
                    <a:pt x="621" y="4"/>
                  </a:cubicBezTo>
                  <a:cubicBezTo>
                    <a:pt x="628" y="5"/>
                    <a:pt x="635" y="8"/>
                    <a:pt x="641" y="10"/>
                  </a:cubicBezTo>
                  <a:cubicBezTo>
                    <a:pt x="657" y="17"/>
                    <a:pt x="667" y="30"/>
                    <a:pt x="670" y="47"/>
                  </a:cubicBezTo>
                  <a:cubicBezTo>
                    <a:pt x="672" y="56"/>
                    <a:pt x="673" y="66"/>
                    <a:pt x="673" y="76"/>
                  </a:cubicBezTo>
                  <a:cubicBezTo>
                    <a:pt x="674" y="240"/>
                    <a:pt x="674" y="404"/>
                    <a:pt x="674" y="568"/>
                  </a:cubicBezTo>
                  <a:cubicBezTo>
                    <a:pt x="674" y="603"/>
                    <a:pt x="674" y="639"/>
                    <a:pt x="674" y="674"/>
                  </a:cubicBezTo>
                  <a:cubicBezTo>
                    <a:pt x="674" y="715"/>
                    <a:pt x="674" y="755"/>
                    <a:pt x="674" y="795"/>
                  </a:cubicBezTo>
                  <a:cubicBezTo>
                    <a:pt x="674" y="915"/>
                    <a:pt x="674" y="1035"/>
                    <a:pt x="674" y="1154"/>
                  </a:cubicBezTo>
                  <a:cubicBezTo>
                    <a:pt x="674" y="1175"/>
                    <a:pt x="674" y="1195"/>
                    <a:pt x="672" y="1215"/>
                  </a:cubicBezTo>
                  <a:cubicBezTo>
                    <a:pt x="671" y="1234"/>
                    <a:pt x="667" y="1252"/>
                    <a:pt x="648" y="1263"/>
                  </a:cubicBezTo>
                  <a:cubicBezTo>
                    <a:pt x="634" y="1272"/>
                    <a:pt x="618" y="1276"/>
                    <a:pt x="602" y="1276"/>
                  </a:cubicBezTo>
                  <a:cubicBezTo>
                    <a:pt x="523" y="1277"/>
                    <a:pt x="444" y="1277"/>
                    <a:pt x="364" y="1277"/>
                  </a:cubicBezTo>
                  <a:cubicBezTo>
                    <a:pt x="282" y="1278"/>
                    <a:pt x="200" y="1278"/>
                    <a:pt x="118" y="1277"/>
                  </a:cubicBezTo>
                  <a:cubicBezTo>
                    <a:pt x="97" y="1277"/>
                    <a:pt x="75" y="1275"/>
                    <a:pt x="53" y="1273"/>
                  </a:cubicBezTo>
                  <a:cubicBezTo>
                    <a:pt x="46" y="1273"/>
                    <a:pt x="39" y="1270"/>
                    <a:pt x="33" y="1267"/>
                  </a:cubicBezTo>
                  <a:cubicBezTo>
                    <a:pt x="16" y="1260"/>
                    <a:pt x="7" y="1247"/>
                    <a:pt x="4" y="1229"/>
                  </a:cubicBezTo>
                  <a:cubicBezTo>
                    <a:pt x="2" y="1219"/>
                    <a:pt x="1" y="1209"/>
                    <a:pt x="1" y="1199"/>
                  </a:cubicBezTo>
                  <a:cubicBezTo>
                    <a:pt x="0" y="1074"/>
                    <a:pt x="0" y="948"/>
                    <a:pt x="0" y="823"/>
                  </a:cubicBezTo>
                  <a:cubicBezTo>
                    <a:pt x="0" y="782"/>
                    <a:pt x="0" y="742"/>
                    <a:pt x="0" y="701"/>
                  </a:cubicBezTo>
                  <a:cubicBezTo>
                    <a:pt x="0" y="680"/>
                    <a:pt x="0" y="659"/>
                    <a:pt x="0" y="638"/>
                  </a:cubicBezTo>
                </a:path>
              </a:pathLst>
            </a:custGeom>
            <a:solidFill>
              <a:srgbClr val="C0F5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ïSḻïḋe">
              <a:extLst>
                <a:ext uri="{FF2B5EF4-FFF2-40B4-BE49-F238E27FC236}">
                  <a16:creationId xmlns:a16="http://schemas.microsoft.com/office/drawing/2014/main" id="{8E06B80C-66AA-472D-9FE6-8030E74E406A}"/>
                </a:ext>
              </a:extLst>
            </p:cNvPr>
            <p:cNvSpPr/>
            <p:nvPr/>
          </p:nvSpPr>
          <p:spPr bwMode="auto">
            <a:xfrm>
              <a:off x="5956301" y="5118100"/>
              <a:ext cx="257175" cy="257175"/>
            </a:xfrm>
            <a:prstGeom prst="ellipse">
              <a:avLst/>
            </a:pr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ṥļîďé">
              <a:extLst>
                <a:ext uri="{FF2B5EF4-FFF2-40B4-BE49-F238E27FC236}">
                  <a16:creationId xmlns:a16="http://schemas.microsoft.com/office/drawing/2014/main" id="{89A798AE-C865-4D74-81B8-5434ACF5FCC6}"/>
                </a:ext>
              </a:extLst>
            </p:cNvPr>
            <p:cNvSpPr/>
            <p:nvPr/>
          </p:nvSpPr>
          <p:spPr bwMode="auto">
            <a:xfrm>
              <a:off x="7194551" y="3967163"/>
              <a:ext cx="15875" cy="844550"/>
            </a:xfrm>
            <a:custGeom>
              <a:avLst/>
              <a:gdLst>
                <a:gd name="T0" fmla="*/ 0 w 6"/>
                <a:gd name="T1" fmla="*/ 0 h 301"/>
                <a:gd name="T2" fmla="*/ 0 w 6"/>
                <a:gd name="T3" fmla="*/ 301 h 301"/>
                <a:gd name="T4" fmla="*/ 6 w 6"/>
                <a:gd name="T5" fmla="*/ 297 h 301"/>
                <a:gd name="T6" fmla="*/ 6 w 6"/>
                <a:gd name="T7" fmla="*/ 5 h 301"/>
                <a:gd name="T8" fmla="*/ 0 w 6"/>
                <a:gd name="T9" fmla="*/ 0 h 301"/>
              </a:gdLst>
              <a:ahLst/>
              <a:cxnLst>
                <a:cxn ang="0">
                  <a:pos x="T0" y="T1"/>
                </a:cxn>
                <a:cxn ang="0">
                  <a:pos x="T2" y="T3"/>
                </a:cxn>
                <a:cxn ang="0">
                  <a:pos x="T4" y="T5"/>
                </a:cxn>
                <a:cxn ang="0">
                  <a:pos x="T6" y="T7"/>
                </a:cxn>
                <a:cxn ang="0">
                  <a:pos x="T8" y="T9"/>
                </a:cxn>
              </a:cxnLst>
              <a:rect l="0" t="0" r="r" b="b"/>
              <a:pathLst>
                <a:path w="6" h="301">
                  <a:moveTo>
                    <a:pt x="0" y="0"/>
                  </a:moveTo>
                  <a:cubicBezTo>
                    <a:pt x="0" y="101"/>
                    <a:pt x="0" y="201"/>
                    <a:pt x="0" y="301"/>
                  </a:cubicBezTo>
                  <a:cubicBezTo>
                    <a:pt x="2" y="300"/>
                    <a:pt x="4" y="299"/>
                    <a:pt x="6" y="297"/>
                  </a:cubicBezTo>
                  <a:cubicBezTo>
                    <a:pt x="6" y="5"/>
                    <a:pt x="6" y="5"/>
                    <a:pt x="6" y="5"/>
                  </a:cubicBezTo>
                  <a:cubicBezTo>
                    <a:pt x="4" y="3"/>
                    <a:pt x="2" y="2"/>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ŝľiḓe">
              <a:extLst>
                <a:ext uri="{FF2B5EF4-FFF2-40B4-BE49-F238E27FC236}">
                  <a16:creationId xmlns:a16="http://schemas.microsoft.com/office/drawing/2014/main" id="{BDC99378-A79E-4FD4-B3DF-777ED1B1EF23}"/>
                </a:ext>
              </a:extLst>
            </p:cNvPr>
            <p:cNvSpPr/>
            <p:nvPr/>
          </p:nvSpPr>
          <p:spPr bwMode="auto">
            <a:xfrm>
              <a:off x="7016751" y="3886200"/>
              <a:ext cx="177800" cy="1016000"/>
            </a:xfrm>
            <a:custGeom>
              <a:avLst/>
              <a:gdLst>
                <a:gd name="T0" fmla="*/ 8 w 63"/>
                <a:gd name="T1" fmla="*/ 0 h 362"/>
                <a:gd name="T2" fmla="*/ 8 w 63"/>
                <a:gd name="T3" fmla="*/ 136 h 362"/>
                <a:gd name="T4" fmla="*/ 8 w 63"/>
                <a:gd name="T5" fmla="*/ 282 h 362"/>
                <a:gd name="T6" fmla="*/ 5 w 63"/>
                <a:gd name="T7" fmla="*/ 341 h 362"/>
                <a:gd name="T8" fmla="*/ 0 w 63"/>
                <a:gd name="T9" fmla="*/ 362 h 362"/>
                <a:gd name="T10" fmla="*/ 63 w 63"/>
                <a:gd name="T11" fmla="*/ 330 h 362"/>
                <a:gd name="T12" fmla="*/ 63 w 63"/>
                <a:gd name="T13" fmla="*/ 29 h 362"/>
                <a:gd name="T14" fmla="*/ 8 w 63"/>
                <a:gd name="T15" fmla="*/ 0 h 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62">
                  <a:moveTo>
                    <a:pt x="8" y="0"/>
                  </a:moveTo>
                  <a:cubicBezTo>
                    <a:pt x="8" y="45"/>
                    <a:pt x="8" y="91"/>
                    <a:pt x="8" y="136"/>
                  </a:cubicBezTo>
                  <a:cubicBezTo>
                    <a:pt x="8" y="185"/>
                    <a:pt x="8" y="233"/>
                    <a:pt x="8" y="282"/>
                  </a:cubicBezTo>
                  <a:cubicBezTo>
                    <a:pt x="8" y="302"/>
                    <a:pt x="7" y="321"/>
                    <a:pt x="5" y="341"/>
                  </a:cubicBezTo>
                  <a:cubicBezTo>
                    <a:pt x="4" y="349"/>
                    <a:pt x="3" y="356"/>
                    <a:pt x="0" y="362"/>
                  </a:cubicBezTo>
                  <a:cubicBezTo>
                    <a:pt x="23" y="355"/>
                    <a:pt x="45" y="345"/>
                    <a:pt x="63" y="330"/>
                  </a:cubicBezTo>
                  <a:cubicBezTo>
                    <a:pt x="63" y="230"/>
                    <a:pt x="63" y="130"/>
                    <a:pt x="63" y="29"/>
                  </a:cubicBezTo>
                  <a:cubicBezTo>
                    <a:pt x="47" y="17"/>
                    <a:pt x="28" y="7"/>
                    <a:pt x="8"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i$ľiḋê">
              <a:extLst>
                <a:ext uri="{FF2B5EF4-FFF2-40B4-BE49-F238E27FC236}">
                  <a16:creationId xmlns:a16="http://schemas.microsoft.com/office/drawing/2014/main" id="{21A423FE-DDB6-4D63-B9B0-EE0F3B5BFB53}"/>
                </a:ext>
              </a:extLst>
            </p:cNvPr>
            <p:cNvSpPr/>
            <p:nvPr/>
          </p:nvSpPr>
          <p:spPr bwMode="auto">
            <a:xfrm>
              <a:off x="6986588" y="3878263"/>
              <a:ext cx="52388" cy="1031875"/>
            </a:xfrm>
            <a:custGeom>
              <a:avLst/>
              <a:gdLst>
                <a:gd name="T0" fmla="*/ 9 w 19"/>
                <a:gd name="T1" fmla="*/ 0 h 368"/>
                <a:gd name="T2" fmla="*/ 9 w 19"/>
                <a:gd name="T3" fmla="*/ 97 h 368"/>
                <a:gd name="T4" fmla="*/ 9 w 19"/>
                <a:gd name="T5" fmla="*/ 276 h 368"/>
                <a:gd name="T6" fmla="*/ 7 w 19"/>
                <a:gd name="T7" fmla="*/ 337 h 368"/>
                <a:gd name="T8" fmla="*/ 0 w 19"/>
                <a:gd name="T9" fmla="*/ 368 h 368"/>
                <a:gd name="T10" fmla="*/ 11 w 19"/>
                <a:gd name="T11" fmla="*/ 365 h 368"/>
                <a:gd name="T12" fmla="*/ 16 w 19"/>
                <a:gd name="T13" fmla="*/ 344 h 368"/>
                <a:gd name="T14" fmla="*/ 19 w 19"/>
                <a:gd name="T15" fmla="*/ 285 h 368"/>
                <a:gd name="T16" fmla="*/ 19 w 19"/>
                <a:gd name="T17" fmla="*/ 139 h 368"/>
                <a:gd name="T18" fmla="*/ 19 w 19"/>
                <a:gd name="T19" fmla="*/ 3 h 368"/>
                <a:gd name="T20" fmla="*/ 9 w 19"/>
                <a:gd name="T21"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68">
                  <a:moveTo>
                    <a:pt x="9" y="0"/>
                  </a:moveTo>
                  <a:cubicBezTo>
                    <a:pt x="9" y="33"/>
                    <a:pt x="9" y="65"/>
                    <a:pt x="9" y="97"/>
                  </a:cubicBezTo>
                  <a:cubicBezTo>
                    <a:pt x="9" y="157"/>
                    <a:pt x="9" y="216"/>
                    <a:pt x="9" y="276"/>
                  </a:cubicBezTo>
                  <a:cubicBezTo>
                    <a:pt x="9" y="297"/>
                    <a:pt x="9" y="317"/>
                    <a:pt x="7" y="337"/>
                  </a:cubicBezTo>
                  <a:cubicBezTo>
                    <a:pt x="6" y="348"/>
                    <a:pt x="5" y="359"/>
                    <a:pt x="0" y="368"/>
                  </a:cubicBezTo>
                  <a:cubicBezTo>
                    <a:pt x="4" y="367"/>
                    <a:pt x="8" y="366"/>
                    <a:pt x="11" y="365"/>
                  </a:cubicBezTo>
                  <a:cubicBezTo>
                    <a:pt x="14" y="359"/>
                    <a:pt x="15" y="352"/>
                    <a:pt x="16" y="344"/>
                  </a:cubicBezTo>
                  <a:cubicBezTo>
                    <a:pt x="18" y="324"/>
                    <a:pt x="19" y="305"/>
                    <a:pt x="19" y="285"/>
                  </a:cubicBezTo>
                  <a:cubicBezTo>
                    <a:pt x="19" y="236"/>
                    <a:pt x="19" y="188"/>
                    <a:pt x="19" y="139"/>
                  </a:cubicBezTo>
                  <a:cubicBezTo>
                    <a:pt x="19" y="94"/>
                    <a:pt x="19" y="48"/>
                    <a:pt x="19" y="3"/>
                  </a:cubicBezTo>
                  <a:cubicBezTo>
                    <a:pt x="16" y="2"/>
                    <a:pt x="12" y="1"/>
                    <a:pt x="9"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ṣľíḑe">
              <a:extLst>
                <a:ext uri="{FF2B5EF4-FFF2-40B4-BE49-F238E27FC236}">
                  <a16:creationId xmlns:a16="http://schemas.microsoft.com/office/drawing/2014/main" id="{DB8E4CCF-CFFB-47DA-8CC6-0004FC2FF738}"/>
                </a:ext>
              </a:extLst>
            </p:cNvPr>
            <p:cNvSpPr/>
            <p:nvPr/>
          </p:nvSpPr>
          <p:spPr bwMode="auto">
            <a:xfrm>
              <a:off x="6343651" y="3860800"/>
              <a:ext cx="668338" cy="1060450"/>
            </a:xfrm>
            <a:custGeom>
              <a:avLst/>
              <a:gdLst>
                <a:gd name="T0" fmla="*/ 189 w 238"/>
                <a:gd name="T1" fmla="*/ 0 h 378"/>
                <a:gd name="T2" fmla="*/ 0 w 238"/>
                <a:gd name="T3" fmla="*/ 189 h 378"/>
                <a:gd name="T4" fmla="*/ 189 w 238"/>
                <a:gd name="T5" fmla="*/ 378 h 378"/>
                <a:gd name="T6" fmla="*/ 229 w 238"/>
                <a:gd name="T7" fmla="*/ 374 h 378"/>
                <a:gd name="T8" fmla="*/ 236 w 238"/>
                <a:gd name="T9" fmla="*/ 343 h 378"/>
                <a:gd name="T10" fmla="*/ 238 w 238"/>
                <a:gd name="T11" fmla="*/ 282 h 378"/>
                <a:gd name="T12" fmla="*/ 238 w 238"/>
                <a:gd name="T13" fmla="*/ 103 h 378"/>
                <a:gd name="T14" fmla="*/ 238 w 238"/>
                <a:gd name="T15" fmla="*/ 6 h 378"/>
                <a:gd name="T16" fmla="*/ 189 w 238"/>
                <a:gd name="T17"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378">
                  <a:moveTo>
                    <a:pt x="189" y="0"/>
                  </a:moveTo>
                  <a:cubicBezTo>
                    <a:pt x="85" y="0"/>
                    <a:pt x="0" y="85"/>
                    <a:pt x="0" y="189"/>
                  </a:cubicBezTo>
                  <a:cubicBezTo>
                    <a:pt x="0" y="293"/>
                    <a:pt x="85" y="378"/>
                    <a:pt x="189" y="378"/>
                  </a:cubicBezTo>
                  <a:cubicBezTo>
                    <a:pt x="203" y="378"/>
                    <a:pt x="216" y="377"/>
                    <a:pt x="229" y="374"/>
                  </a:cubicBezTo>
                  <a:cubicBezTo>
                    <a:pt x="234" y="365"/>
                    <a:pt x="235" y="354"/>
                    <a:pt x="236" y="343"/>
                  </a:cubicBezTo>
                  <a:cubicBezTo>
                    <a:pt x="238" y="323"/>
                    <a:pt x="238" y="303"/>
                    <a:pt x="238" y="282"/>
                  </a:cubicBezTo>
                  <a:cubicBezTo>
                    <a:pt x="238" y="222"/>
                    <a:pt x="238" y="163"/>
                    <a:pt x="238" y="103"/>
                  </a:cubicBezTo>
                  <a:cubicBezTo>
                    <a:pt x="238" y="71"/>
                    <a:pt x="238" y="39"/>
                    <a:pt x="238" y="6"/>
                  </a:cubicBezTo>
                  <a:cubicBezTo>
                    <a:pt x="223" y="2"/>
                    <a:pt x="206" y="0"/>
                    <a:pt x="189"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sľîdè">
              <a:extLst>
                <a:ext uri="{FF2B5EF4-FFF2-40B4-BE49-F238E27FC236}">
                  <a16:creationId xmlns:a16="http://schemas.microsoft.com/office/drawing/2014/main" id="{5E26B997-6C5D-4E0B-97D7-352570783B79}"/>
                </a:ext>
              </a:extLst>
            </p:cNvPr>
            <p:cNvSpPr/>
            <p:nvPr/>
          </p:nvSpPr>
          <p:spPr bwMode="auto">
            <a:xfrm>
              <a:off x="6873876" y="4197350"/>
              <a:ext cx="87313" cy="6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ïṧḷiḍé">
              <a:extLst>
                <a:ext uri="{FF2B5EF4-FFF2-40B4-BE49-F238E27FC236}">
                  <a16:creationId xmlns:a16="http://schemas.microsoft.com/office/drawing/2014/main" id="{5562E98B-B044-4A50-BCF0-667C2F223EF4}"/>
                </a:ext>
              </a:extLst>
            </p:cNvPr>
            <p:cNvSpPr/>
            <p:nvPr/>
          </p:nvSpPr>
          <p:spPr bwMode="auto">
            <a:xfrm>
              <a:off x="6224588" y="3670300"/>
              <a:ext cx="1255713" cy="1195388"/>
            </a:xfrm>
            <a:custGeom>
              <a:avLst/>
              <a:gdLst>
                <a:gd name="T0" fmla="*/ 243 w 447"/>
                <a:gd name="T1" fmla="*/ 413 h 426"/>
                <a:gd name="T2" fmla="*/ 243 w 447"/>
                <a:gd name="T3" fmla="*/ 4 h 426"/>
                <a:gd name="T4" fmla="*/ 328 w 447"/>
                <a:gd name="T5" fmla="*/ 212 h 426"/>
                <a:gd name="T6" fmla="*/ 312 w 447"/>
                <a:gd name="T7" fmla="*/ 260 h 426"/>
                <a:gd name="T8" fmla="*/ 307 w 447"/>
                <a:gd name="T9" fmla="*/ 292 h 426"/>
                <a:gd name="T10" fmla="*/ 387 w 447"/>
                <a:gd name="T11" fmla="*/ 329 h 426"/>
                <a:gd name="T12" fmla="*/ 436 w 447"/>
                <a:gd name="T13" fmla="*/ 217 h 426"/>
                <a:gd name="T14" fmla="*/ 89 w 447"/>
                <a:gd name="T15" fmla="*/ 326 h 426"/>
                <a:gd name="T16" fmla="*/ 170 w 447"/>
                <a:gd name="T17" fmla="*/ 303 h 426"/>
                <a:gd name="T18" fmla="*/ 179 w 447"/>
                <a:gd name="T19" fmla="*/ 261 h 426"/>
                <a:gd name="T20" fmla="*/ 162 w 447"/>
                <a:gd name="T21" fmla="*/ 212 h 426"/>
                <a:gd name="T22" fmla="*/ 135 w 447"/>
                <a:gd name="T23" fmla="*/ 183 h 426"/>
                <a:gd name="T24" fmla="*/ 149 w 447"/>
                <a:gd name="T25" fmla="*/ 159 h 426"/>
                <a:gd name="T26" fmla="*/ 158 w 447"/>
                <a:gd name="T27" fmla="*/ 81 h 426"/>
                <a:gd name="T28" fmla="*/ 312 w 447"/>
                <a:gd name="T29" fmla="*/ 59 h 426"/>
                <a:gd name="T30" fmla="*/ 341 w 447"/>
                <a:gd name="T31" fmla="*/ 159 h 426"/>
                <a:gd name="T32" fmla="*/ 353 w 447"/>
                <a:gd name="T33" fmla="*/ 193 h 426"/>
                <a:gd name="T34" fmla="*/ 312 w 447"/>
                <a:gd name="T35" fmla="*/ 125 h 426"/>
                <a:gd name="T36" fmla="*/ 305 w 447"/>
                <a:gd name="T37" fmla="*/ 109 h 426"/>
                <a:gd name="T38" fmla="*/ 179 w 447"/>
                <a:gd name="T39" fmla="*/ 115 h 426"/>
                <a:gd name="T40" fmla="*/ 180 w 447"/>
                <a:gd name="T41" fmla="*/ 190 h 426"/>
                <a:gd name="T42" fmla="*/ 158 w 447"/>
                <a:gd name="T43" fmla="*/ 172 h 426"/>
                <a:gd name="T44" fmla="*/ 142 w 447"/>
                <a:gd name="T45" fmla="*/ 178 h 426"/>
                <a:gd name="T46" fmla="*/ 160 w 447"/>
                <a:gd name="T47" fmla="*/ 204 h 426"/>
                <a:gd name="T48" fmla="*/ 178 w 447"/>
                <a:gd name="T49" fmla="*/ 241 h 426"/>
                <a:gd name="T50" fmla="*/ 276 w 447"/>
                <a:gd name="T51" fmla="*/ 280 h 426"/>
                <a:gd name="T52" fmla="*/ 321 w 447"/>
                <a:gd name="T53" fmla="*/ 210 h 426"/>
                <a:gd name="T54" fmla="*/ 341 w 447"/>
                <a:gd name="T55" fmla="*/ 200 h 426"/>
                <a:gd name="T56" fmla="*/ 341 w 447"/>
                <a:gd name="T57" fmla="*/ 168 h 426"/>
                <a:gd name="T58" fmla="*/ 327 w 447"/>
                <a:gd name="T59" fmla="*/ 185 h 426"/>
                <a:gd name="T60" fmla="*/ 308 w 447"/>
                <a:gd name="T61" fmla="*/ 181 h 426"/>
                <a:gd name="T62" fmla="*/ 386 w 447"/>
                <a:gd name="T63" fmla="*/ 337 h 426"/>
                <a:gd name="T64" fmla="*/ 326 w 447"/>
                <a:gd name="T65" fmla="*/ 318 h 426"/>
                <a:gd name="T66" fmla="*/ 227 w 447"/>
                <a:gd name="T67" fmla="*/ 357 h 426"/>
                <a:gd name="T68" fmla="*/ 156 w 447"/>
                <a:gd name="T69" fmla="*/ 317 h 426"/>
                <a:gd name="T70" fmla="*/ 101 w 447"/>
                <a:gd name="T71" fmla="*/ 339 h 426"/>
                <a:gd name="T72" fmla="*/ 177 w 447"/>
                <a:gd name="T73" fmla="*/ 185 h 426"/>
                <a:gd name="T74" fmla="*/ 186 w 447"/>
                <a:gd name="T75" fmla="*/ 104 h 426"/>
                <a:gd name="T76" fmla="*/ 308 w 447"/>
                <a:gd name="T77" fmla="*/ 104 h 426"/>
                <a:gd name="T78" fmla="*/ 315 w 447"/>
                <a:gd name="T79" fmla="*/ 170 h 426"/>
                <a:gd name="T80" fmla="*/ 322 w 447"/>
                <a:gd name="T81" fmla="*/ 184 h 426"/>
                <a:gd name="T82" fmla="*/ 337 w 447"/>
                <a:gd name="T83" fmla="*/ 118 h 426"/>
                <a:gd name="T84" fmla="*/ 281 w 447"/>
                <a:gd name="T85" fmla="*/ 51 h 426"/>
                <a:gd name="T86" fmla="*/ 163 w 447"/>
                <a:gd name="T87" fmla="*/ 88 h 426"/>
                <a:gd name="T88" fmla="*/ 167 w 447"/>
                <a:gd name="T89" fmla="*/ 177 h 426"/>
                <a:gd name="T90" fmla="*/ 177 w 447"/>
                <a:gd name="T91" fmla="*/ 185 h 426"/>
                <a:gd name="T92" fmla="*/ 193 w 447"/>
                <a:gd name="T93" fmla="*/ 277 h 426"/>
                <a:gd name="T94" fmla="*/ 196 w 447"/>
                <a:gd name="T95" fmla="*/ 306 h 426"/>
                <a:gd name="T96" fmla="*/ 248 w 447"/>
                <a:gd name="T97" fmla="*/ 332 h 426"/>
                <a:gd name="T98" fmla="*/ 299 w 447"/>
                <a:gd name="T99" fmla="*/ 299 h 426"/>
                <a:gd name="T100" fmla="*/ 166 w 447"/>
                <a:gd name="T101" fmla="*/ 313 h 426"/>
                <a:gd name="T102" fmla="*/ 244 w 447"/>
                <a:gd name="T103" fmla="*/ 355 h 426"/>
                <a:gd name="T104" fmla="*/ 310 w 447"/>
                <a:gd name="T105" fmla="*/ 327 h 426"/>
                <a:gd name="T106" fmla="*/ 308 w 447"/>
                <a:gd name="T107" fmla="*/ 307 h 426"/>
                <a:gd name="T108" fmla="*/ 255 w 447"/>
                <a:gd name="T109" fmla="*/ 338 h 426"/>
                <a:gd name="T110" fmla="*/ 187 w 447"/>
                <a:gd name="T111" fmla="*/ 309 h 426"/>
                <a:gd name="T112" fmla="*/ 166 w 447"/>
                <a:gd name="T113" fmla="*/ 31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7" h="426">
                  <a:moveTo>
                    <a:pt x="447" y="208"/>
                  </a:moveTo>
                  <a:cubicBezTo>
                    <a:pt x="447" y="321"/>
                    <a:pt x="356" y="413"/>
                    <a:pt x="243" y="413"/>
                  </a:cubicBezTo>
                  <a:cubicBezTo>
                    <a:pt x="130" y="413"/>
                    <a:pt x="38" y="322"/>
                    <a:pt x="38" y="209"/>
                  </a:cubicBezTo>
                  <a:cubicBezTo>
                    <a:pt x="38" y="96"/>
                    <a:pt x="130" y="4"/>
                    <a:pt x="243" y="4"/>
                  </a:cubicBezTo>
                  <a:cubicBezTo>
                    <a:pt x="356" y="4"/>
                    <a:pt x="447" y="96"/>
                    <a:pt x="447" y="208"/>
                  </a:cubicBezTo>
                  <a:close/>
                  <a:moveTo>
                    <a:pt x="328" y="212"/>
                  </a:moveTo>
                  <a:cubicBezTo>
                    <a:pt x="328" y="217"/>
                    <a:pt x="327" y="220"/>
                    <a:pt x="326" y="224"/>
                  </a:cubicBezTo>
                  <a:cubicBezTo>
                    <a:pt x="323" y="237"/>
                    <a:pt x="320" y="250"/>
                    <a:pt x="312" y="260"/>
                  </a:cubicBezTo>
                  <a:cubicBezTo>
                    <a:pt x="306" y="268"/>
                    <a:pt x="305" y="277"/>
                    <a:pt x="306" y="287"/>
                  </a:cubicBezTo>
                  <a:cubicBezTo>
                    <a:pt x="306" y="288"/>
                    <a:pt x="307" y="290"/>
                    <a:pt x="307" y="292"/>
                  </a:cubicBezTo>
                  <a:cubicBezTo>
                    <a:pt x="306" y="297"/>
                    <a:pt x="309" y="299"/>
                    <a:pt x="313" y="301"/>
                  </a:cubicBezTo>
                  <a:cubicBezTo>
                    <a:pt x="338" y="310"/>
                    <a:pt x="362" y="319"/>
                    <a:pt x="387" y="329"/>
                  </a:cubicBezTo>
                  <a:cubicBezTo>
                    <a:pt x="392" y="331"/>
                    <a:pt x="394" y="330"/>
                    <a:pt x="397" y="326"/>
                  </a:cubicBezTo>
                  <a:cubicBezTo>
                    <a:pt x="421" y="293"/>
                    <a:pt x="434" y="257"/>
                    <a:pt x="436" y="217"/>
                  </a:cubicBezTo>
                  <a:cubicBezTo>
                    <a:pt x="441" y="95"/>
                    <a:pt x="335" y="0"/>
                    <a:pt x="215" y="17"/>
                  </a:cubicBezTo>
                  <a:cubicBezTo>
                    <a:pt x="70" y="38"/>
                    <a:pt x="0" y="209"/>
                    <a:pt x="89" y="326"/>
                  </a:cubicBezTo>
                  <a:cubicBezTo>
                    <a:pt x="93" y="331"/>
                    <a:pt x="96" y="332"/>
                    <a:pt x="102" y="329"/>
                  </a:cubicBezTo>
                  <a:cubicBezTo>
                    <a:pt x="125" y="320"/>
                    <a:pt x="148" y="312"/>
                    <a:pt x="170" y="303"/>
                  </a:cubicBezTo>
                  <a:cubicBezTo>
                    <a:pt x="186" y="297"/>
                    <a:pt x="183" y="301"/>
                    <a:pt x="185" y="283"/>
                  </a:cubicBezTo>
                  <a:cubicBezTo>
                    <a:pt x="185" y="275"/>
                    <a:pt x="184" y="268"/>
                    <a:pt x="179" y="261"/>
                  </a:cubicBezTo>
                  <a:cubicBezTo>
                    <a:pt x="174" y="255"/>
                    <a:pt x="172" y="247"/>
                    <a:pt x="169" y="240"/>
                  </a:cubicBezTo>
                  <a:cubicBezTo>
                    <a:pt x="166" y="231"/>
                    <a:pt x="164" y="222"/>
                    <a:pt x="162" y="212"/>
                  </a:cubicBezTo>
                  <a:cubicBezTo>
                    <a:pt x="150" y="212"/>
                    <a:pt x="143" y="208"/>
                    <a:pt x="141" y="201"/>
                  </a:cubicBezTo>
                  <a:cubicBezTo>
                    <a:pt x="138" y="195"/>
                    <a:pt x="136" y="189"/>
                    <a:pt x="135" y="183"/>
                  </a:cubicBezTo>
                  <a:cubicBezTo>
                    <a:pt x="132" y="171"/>
                    <a:pt x="137" y="164"/>
                    <a:pt x="148" y="160"/>
                  </a:cubicBezTo>
                  <a:cubicBezTo>
                    <a:pt x="148" y="160"/>
                    <a:pt x="149" y="159"/>
                    <a:pt x="149" y="159"/>
                  </a:cubicBezTo>
                  <a:cubicBezTo>
                    <a:pt x="148" y="147"/>
                    <a:pt x="148" y="134"/>
                    <a:pt x="146" y="122"/>
                  </a:cubicBezTo>
                  <a:cubicBezTo>
                    <a:pt x="144" y="107"/>
                    <a:pt x="149" y="93"/>
                    <a:pt x="158" y="81"/>
                  </a:cubicBezTo>
                  <a:cubicBezTo>
                    <a:pt x="178" y="52"/>
                    <a:pt x="208" y="39"/>
                    <a:pt x="243" y="37"/>
                  </a:cubicBezTo>
                  <a:cubicBezTo>
                    <a:pt x="268" y="36"/>
                    <a:pt x="292" y="44"/>
                    <a:pt x="312" y="59"/>
                  </a:cubicBezTo>
                  <a:cubicBezTo>
                    <a:pt x="334" y="76"/>
                    <a:pt x="348" y="97"/>
                    <a:pt x="344" y="126"/>
                  </a:cubicBezTo>
                  <a:cubicBezTo>
                    <a:pt x="342" y="137"/>
                    <a:pt x="342" y="148"/>
                    <a:pt x="341" y="159"/>
                  </a:cubicBezTo>
                  <a:cubicBezTo>
                    <a:pt x="354" y="164"/>
                    <a:pt x="358" y="170"/>
                    <a:pt x="356" y="183"/>
                  </a:cubicBezTo>
                  <a:cubicBezTo>
                    <a:pt x="355" y="186"/>
                    <a:pt x="354" y="190"/>
                    <a:pt x="353" y="193"/>
                  </a:cubicBezTo>
                  <a:cubicBezTo>
                    <a:pt x="348" y="208"/>
                    <a:pt x="344" y="211"/>
                    <a:pt x="328" y="212"/>
                  </a:cubicBezTo>
                  <a:close/>
                  <a:moveTo>
                    <a:pt x="312" y="125"/>
                  </a:moveTo>
                  <a:cubicBezTo>
                    <a:pt x="312" y="122"/>
                    <a:pt x="312" y="118"/>
                    <a:pt x="312" y="115"/>
                  </a:cubicBezTo>
                  <a:cubicBezTo>
                    <a:pt x="313" y="110"/>
                    <a:pt x="311" y="108"/>
                    <a:pt x="305" y="109"/>
                  </a:cubicBezTo>
                  <a:cubicBezTo>
                    <a:pt x="266" y="114"/>
                    <a:pt x="226" y="114"/>
                    <a:pt x="187" y="109"/>
                  </a:cubicBezTo>
                  <a:cubicBezTo>
                    <a:pt x="181" y="108"/>
                    <a:pt x="179" y="109"/>
                    <a:pt x="179" y="115"/>
                  </a:cubicBezTo>
                  <a:cubicBezTo>
                    <a:pt x="181" y="137"/>
                    <a:pt x="182" y="159"/>
                    <a:pt x="183" y="181"/>
                  </a:cubicBezTo>
                  <a:cubicBezTo>
                    <a:pt x="184" y="185"/>
                    <a:pt x="185" y="189"/>
                    <a:pt x="180" y="190"/>
                  </a:cubicBezTo>
                  <a:cubicBezTo>
                    <a:pt x="172" y="192"/>
                    <a:pt x="167" y="190"/>
                    <a:pt x="165" y="185"/>
                  </a:cubicBezTo>
                  <a:cubicBezTo>
                    <a:pt x="163" y="181"/>
                    <a:pt x="161" y="176"/>
                    <a:pt x="158" y="172"/>
                  </a:cubicBezTo>
                  <a:cubicBezTo>
                    <a:pt x="157" y="170"/>
                    <a:pt x="155" y="168"/>
                    <a:pt x="153" y="168"/>
                  </a:cubicBezTo>
                  <a:cubicBezTo>
                    <a:pt x="146" y="167"/>
                    <a:pt x="141" y="171"/>
                    <a:pt x="142" y="178"/>
                  </a:cubicBezTo>
                  <a:cubicBezTo>
                    <a:pt x="143" y="185"/>
                    <a:pt x="145" y="192"/>
                    <a:pt x="148" y="199"/>
                  </a:cubicBezTo>
                  <a:cubicBezTo>
                    <a:pt x="150" y="203"/>
                    <a:pt x="155" y="205"/>
                    <a:pt x="160" y="204"/>
                  </a:cubicBezTo>
                  <a:cubicBezTo>
                    <a:pt x="167" y="202"/>
                    <a:pt x="168" y="203"/>
                    <a:pt x="170" y="211"/>
                  </a:cubicBezTo>
                  <a:cubicBezTo>
                    <a:pt x="172" y="221"/>
                    <a:pt x="174" y="232"/>
                    <a:pt x="178" y="241"/>
                  </a:cubicBezTo>
                  <a:cubicBezTo>
                    <a:pt x="183" y="257"/>
                    <a:pt x="192" y="269"/>
                    <a:pt x="207" y="277"/>
                  </a:cubicBezTo>
                  <a:cubicBezTo>
                    <a:pt x="230" y="288"/>
                    <a:pt x="252" y="291"/>
                    <a:pt x="276" y="280"/>
                  </a:cubicBezTo>
                  <a:cubicBezTo>
                    <a:pt x="291" y="274"/>
                    <a:pt x="303" y="265"/>
                    <a:pt x="309" y="250"/>
                  </a:cubicBezTo>
                  <a:cubicBezTo>
                    <a:pt x="314" y="237"/>
                    <a:pt x="317" y="223"/>
                    <a:pt x="321" y="210"/>
                  </a:cubicBezTo>
                  <a:cubicBezTo>
                    <a:pt x="322" y="205"/>
                    <a:pt x="324" y="202"/>
                    <a:pt x="330" y="204"/>
                  </a:cubicBezTo>
                  <a:cubicBezTo>
                    <a:pt x="335" y="205"/>
                    <a:pt x="340" y="204"/>
                    <a:pt x="341" y="200"/>
                  </a:cubicBezTo>
                  <a:cubicBezTo>
                    <a:pt x="345" y="192"/>
                    <a:pt x="347" y="183"/>
                    <a:pt x="348" y="175"/>
                  </a:cubicBezTo>
                  <a:cubicBezTo>
                    <a:pt x="348" y="173"/>
                    <a:pt x="344" y="169"/>
                    <a:pt x="341" y="168"/>
                  </a:cubicBezTo>
                  <a:cubicBezTo>
                    <a:pt x="338" y="167"/>
                    <a:pt x="335" y="168"/>
                    <a:pt x="333" y="172"/>
                  </a:cubicBezTo>
                  <a:cubicBezTo>
                    <a:pt x="331" y="177"/>
                    <a:pt x="329" y="181"/>
                    <a:pt x="327" y="185"/>
                  </a:cubicBezTo>
                  <a:cubicBezTo>
                    <a:pt x="325" y="190"/>
                    <a:pt x="320" y="192"/>
                    <a:pt x="312" y="190"/>
                  </a:cubicBezTo>
                  <a:cubicBezTo>
                    <a:pt x="307" y="189"/>
                    <a:pt x="308" y="185"/>
                    <a:pt x="308" y="181"/>
                  </a:cubicBezTo>
                  <a:cubicBezTo>
                    <a:pt x="310" y="163"/>
                    <a:pt x="313" y="125"/>
                    <a:pt x="312" y="125"/>
                  </a:cubicBezTo>
                  <a:close/>
                  <a:moveTo>
                    <a:pt x="386" y="337"/>
                  </a:moveTo>
                  <a:cubicBezTo>
                    <a:pt x="368" y="330"/>
                    <a:pt x="350" y="322"/>
                    <a:pt x="331" y="315"/>
                  </a:cubicBezTo>
                  <a:cubicBezTo>
                    <a:pt x="330" y="315"/>
                    <a:pt x="327" y="316"/>
                    <a:pt x="326" y="318"/>
                  </a:cubicBezTo>
                  <a:cubicBezTo>
                    <a:pt x="316" y="331"/>
                    <a:pt x="301" y="340"/>
                    <a:pt x="286" y="347"/>
                  </a:cubicBezTo>
                  <a:cubicBezTo>
                    <a:pt x="267" y="356"/>
                    <a:pt x="249" y="364"/>
                    <a:pt x="227" y="357"/>
                  </a:cubicBezTo>
                  <a:cubicBezTo>
                    <a:pt x="203" y="348"/>
                    <a:pt x="181" y="338"/>
                    <a:pt x="164" y="319"/>
                  </a:cubicBezTo>
                  <a:cubicBezTo>
                    <a:pt x="162" y="316"/>
                    <a:pt x="159" y="315"/>
                    <a:pt x="156" y="317"/>
                  </a:cubicBezTo>
                  <a:cubicBezTo>
                    <a:pt x="139" y="323"/>
                    <a:pt x="122" y="330"/>
                    <a:pt x="105" y="337"/>
                  </a:cubicBezTo>
                  <a:cubicBezTo>
                    <a:pt x="103" y="337"/>
                    <a:pt x="102" y="338"/>
                    <a:pt x="101" y="339"/>
                  </a:cubicBezTo>
                  <a:cubicBezTo>
                    <a:pt x="178" y="426"/>
                    <a:pt x="316" y="420"/>
                    <a:pt x="386" y="337"/>
                  </a:cubicBezTo>
                  <a:close/>
                  <a:moveTo>
                    <a:pt x="177" y="185"/>
                  </a:moveTo>
                  <a:cubicBezTo>
                    <a:pt x="176" y="161"/>
                    <a:pt x="176" y="137"/>
                    <a:pt x="175" y="113"/>
                  </a:cubicBezTo>
                  <a:cubicBezTo>
                    <a:pt x="174" y="105"/>
                    <a:pt x="177" y="103"/>
                    <a:pt x="186" y="104"/>
                  </a:cubicBezTo>
                  <a:cubicBezTo>
                    <a:pt x="203" y="105"/>
                    <a:pt x="220" y="108"/>
                    <a:pt x="237" y="108"/>
                  </a:cubicBezTo>
                  <a:cubicBezTo>
                    <a:pt x="261" y="107"/>
                    <a:pt x="284" y="105"/>
                    <a:pt x="308" y="104"/>
                  </a:cubicBezTo>
                  <a:cubicBezTo>
                    <a:pt x="313" y="103"/>
                    <a:pt x="317" y="105"/>
                    <a:pt x="317" y="110"/>
                  </a:cubicBezTo>
                  <a:cubicBezTo>
                    <a:pt x="317" y="130"/>
                    <a:pt x="316" y="150"/>
                    <a:pt x="315" y="170"/>
                  </a:cubicBezTo>
                  <a:cubicBezTo>
                    <a:pt x="315" y="175"/>
                    <a:pt x="314" y="180"/>
                    <a:pt x="313" y="186"/>
                  </a:cubicBezTo>
                  <a:cubicBezTo>
                    <a:pt x="317" y="185"/>
                    <a:pt x="321" y="185"/>
                    <a:pt x="322" y="184"/>
                  </a:cubicBezTo>
                  <a:cubicBezTo>
                    <a:pt x="326" y="175"/>
                    <a:pt x="331" y="166"/>
                    <a:pt x="333" y="156"/>
                  </a:cubicBezTo>
                  <a:cubicBezTo>
                    <a:pt x="336" y="144"/>
                    <a:pt x="336" y="131"/>
                    <a:pt x="337" y="118"/>
                  </a:cubicBezTo>
                  <a:cubicBezTo>
                    <a:pt x="337" y="112"/>
                    <a:pt x="337" y="106"/>
                    <a:pt x="334" y="100"/>
                  </a:cubicBezTo>
                  <a:cubicBezTo>
                    <a:pt x="324" y="76"/>
                    <a:pt x="306" y="60"/>
                    <a:pt x="281" y="51"/>
                  </a:cubicBezTo>
                  <a:cubicBezTo>
                    <a:pt x="265" y="45"/>
                    <a:pt x="249" y="44"/>
                    <a:pt x="232" y="46"/>
                  </a:cubicBezTo>
                  <a:cubicBezTo>
                    <a:pt x="203" y="49"/>
                    <a:pt x="179" y="63"/>
                    <a:pt x="163" y="88"/>
                  </a:cubicBezTo>
                  <a:cubicBezTo>
                    <a:pt x="159" y="94"/>
                    <a:pt x="154" y="102"/>
                    <a:pt x="154" y="109"/>
                  </a:cubicBezTo>
                  <a:cubicBezTo>
                    <a:pt x="155" y="132"/>
                    <a:pt x="152" y="156"/>
                    <a:pt x="167" y="177"/>
                  </a:cubicBezTo>
                  <a:cubicBezTo>
                    <a:pt x="167" y="178"/>
                    <a:pt x="168" y="179"/>
                    <a:pt x="168" y="179"/>
                  </a:cubicBezTo>
                  <a:cubicBezTo>
                    <a:pt x="169" y="186"/>
                    <a:pt x="173" y="186"/>
                    <a:pt x="177" y="185"/>
                  </a:cubicBezTo>
                  <a:close/>
                  <a:moveTo>
                    <a:pt x="298" y="277"/>
                  </a:moveTo>
                  <a:cubicBezTo>
                    <a:pt x="263" y="302"/>
                    <a:pt x="228" y="302"/>
                    <a:pt x="193" y="277"/>
                  </a:cubicBezTo>
                  <a:cubicBezTo>
                    <a:pt x="192" y="284"/>
                    <a:pt x="192" y="290"/>
                    <a:pt x="191" y="296"/>
                  </a:cubicBezTo>
                  <a:cubicBezTo>
                    <a:pt x="191" y="300"/>
                    <a:pt x="193" y="303"/>
                    <a:pt x="196" y="306"/>
                  </a:cubicBezTo>
                  <a:cubicBezTo>
                    <a:pt x="206" y="316"/>
                    <a:pt x="217" y="323"/>
                    <a:pt x="230" y="327"/>
                  </a:cubicBezTo>
                  <a:cubicBezTo>
                    <a:pt x="236" y="330"/>
                    <a:pt x="242" y="333"/>
                    <a:pt x="248" y="332"/>
                  </a:cubicBezTo>
                  <a:cubicBezTo>
                    <a:pt x="266" y="327"/>
                    <a:pt x="282" y="319"/>
                    <a:pt x="295" y="305"/>
                  </a:cubicBezTo>
                  <a:cubicBezTo>
                    <a:pt x="297" y="304"/>
                    <a:pt x="299" y="301"/>
                    <a:pt x="299" y="299"/>
                  </a:cubicBezTo>
                  <a:cubicBezTo>
                    <a:pt x="299" y="292"/>
                    <a:pt x="298" y="285"/>
                    <a:pt x="298" y="277"/>
                  </a:cubicBezTo>
                  <a:close/>
                  <a:moveTo>
                    <a:pt x="166" y="313"/>
                  </a:moveTo>
                  <a:cubicBezTo>
                    <a:pt x="167" y="314"/>
                    <a:pt x="167" y="315"/>
                    <a:pt x="168" y="315"/>
                  </a:cubicBezTo>
                  <a:cubicBezTo>
                    <a:pt x="188" y="338"/>
                    <a:pt x="214" y="349"/>
                    <a:pt x="244" y="355"/>
                  </a:cubicBezTo>
                  <a:cubicBezTo>
                    <a:pt x="245" y="355"/>
                    <a:pt x="247" y="355"/>
                    <a:pt x="248" y="355"/>
                  </a:cubicBezTo>
                  <a:cubicBezTo>
                    <a:pt x="271" y="350"/>
                    <a:pt x="291" y="341"/>
                    <a:pt x="310" y="327"/>
                  </a:cubicBezTo>
                  <a:cubicBezTo>
                    <a:pt x="315" y="323"/>
                    <a:pt x="319" y="318"/>
                    <a:pt x="324" y="313"/>
                  </a:cubicBezTo>
                  <a:cubicBezTo>
                    <a:pt x="318" y="310"/>
                    <a:pt x="313" y="308"/>
                    <a:pt x="308" y="307"/>
                  </a:cubicBezTo>
                  <a:cubicBezTo>
                    <a:pt x="307" y="307"/>
                    <a:pt x="305" y="307"/>
                    <a:pt x="304" y="308"/>
                  </a:cubicBezTo>
                  <a:cubicBezTo>
                    <a:pt x="290" y="323"/>
                    <a:pt x="273" y="332"/>
                    <a:pt x="255" y="338"/>
                  </a:cubicBezTo>
                  <a:cubicBezTo>
                    <a:pt x="249" y="340"/>
                    <a:pt x="243" y="340"/>
                    <a:pt x="237" y="339"/>
                  </a:cubicBezTo>
                  <a:cubicBezTo>
                    <a:pt x="218" y="332"/>
                    <a:pt x="201" y="323"/>
                    <a:pt x="187" y="309"/>
                  </a:cubicBezTo>
                  <a:cubicBezTo>
                    <a:pt x="186" y="307"/>
                    <a:pt x="183" y="307"/>
                    <a:pt x="182" y="307"/>
                  </a:cubicBezTo>
                  <a:cubicBezTo>
                    <a:pt x="177" y="309"/>
                    <a:pt x="172" y="311"/>
                    <a:pt x="166" y="3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šḷîde">
              <a:extLst>
                <a:ext uri="{FF2B5EF4-FFF2-40B4-BE49-F238E27FC236}">
                  <a16:creationId xmlns:a16="http://schemas.microsoft.com/office/drawing/2014/main" id="{8FDFE9C4-33C6-43FE-9512-D4A6DA1DDD50}"/>
                </a:ext>
              </a:extLst>
            </p:cNvPr>
            <p:cNvSpPr/>
            <p:nvPr/>
          </p:nvSpPr>
          <p:spPr bwMode="auto">
            <a:xfrm>
              <a:off x="6224588" y="3670300"/>
              <a:ext cx="1239838" cy="931863"/>
            </a:xfrm>
            <a:custGeom>
              <a:avLst/>
              <a:gdLst>
                <a:gd name="T0" fmla="*/ 328 w 441"/>
                <a:gd name="T1" fmla="*/ 212 h 332"/>
                <a:gd name="T2" fmla="*/ 353 w 441"/>
                <a:gd name="T3" fmla="*/ 193 h 332"/>
                <a:gd name="T4" fmla="*/ 356 w 441"/>
                <a:gd name="T5" fmla="*/ 183 h 332"/>
                <a:gd name="T6" fmla="*/ 341 w 441"/>
                <a:gd name="T7" fmla="*/ 159 h 332"/>
                <a:gd name="T8" fmla="*/ 344 w 441"/>
                <a:gd name="T9" fmla="*/ 126 h 332"/>
                <a:gd name="T10" fmla="*/ 312 w 441"/>
                <a:gd name="T11" fmla="*/ 59 h 332"/>
                <a:gd name="T12" fmla="*/ 243 w 441"/>
                <a:gd name="T13" fmla="*/ 37 h 332"/>
                <a:gd name="T14" fmla="*/ 158 w 441"/>
                <a:gd name="T15" fmla="*/ 81 h 332"/>
                <a:gd name="T16" fmla="*/ 146 w 441"/>
                <a:gd name="T17" fmla="*/ 122 h 332"/>
                <a:gd name="T18" fmla="*/ 149 w 441"/>
                <a:gd name="T19" fmla="*/ 159 h 332"/>
                <a:gd name="T20" fmla="*/ 148 w 441"/>
                <a:gd name="T21" fmla="*/ 160 h 332"/>
                <a:gd name="T22" fmla="*/ 135 w 441"/>
                <a:gd name="T23" fmla="*/ 183 h 332"/>
                <a:gd name="T24" fmla="*/ 141 w 441"/>
                <a:gd name="T25" fmla="*/ 201 h 332"/>
                <a:gd name="T26" fmla="*/ 162 w 441"/>
                <a:gd name="T27" fmla="*/ 212 h 332"/>
                <a:gd name="T28" fmla="*/ 169 w 441"/>
                <a:gd name="T29" fmla="*/ 240 h 332"/>
                <a:gd name="T30" fmla="*/ 179 w 441"/>
                <a:gd name="T31" fmla="*/ 261 h 332"/>
                <a:gd name="T32" fmla="*/ 185 w 441"/>
                <a:gd name="T33" fmla="*/ 283 h 332"/>
                <a:gd name="T34" fmla="*/ 170 w 441"/>
                <a:gd name="T35" fmla="*/ 303 h 332"/>
                <a:gd name="T36" fmla="*/ 102 w 441"/>
                <a:gd name="T37" fmla="*/ 329 h 332"/>
                <a:gd name="T38" fmla="*/ 89 w 441"/>
                <a:gd name="T39" fmla="*/ 326 h 332"/>
                <a:gd name="T40" fmla="*/ 215 w 441"/>
                <a:gd name="T41" fmla="*/ 17 h 332"/>
                <a:gd name="T42" fmla="*/ 436 w 441"/>
                <a:gd name="T43" fmla="*/ 217 h 332"/>
                <a:gd name="T44" fmla="*/ 397 w 441"/>
                <a:gd name="T45" fmla="*/ 326 h 332"/>
                <a:gd name="T46" fmla="*/ 387 w 441"/>
                <a:gd name="T47" fmla="*/ 329 h 332"/>
                <a:gd name="T48" fmla="*/ 313 w 441"/>
                <a:gd name="T49" fmla="*/ 301 h 332"/>
                <a:gd name="T50" fmla="*/ 307 w 441"/>
                <a:gd name="T51" fmla="*/ 292 h 332"/>
                <a:gd name="T52" fmla="*/ 306 w 441"/>
                <a:gd name="T53" fmla="*/ 287 h 332"/>
                <a:gd name="T54" fmla="*/ 312 w 441"/>
                <a:gd name="T55" fmla="*/ 260 h 332"/>
                <a:gd name="T56" fmla="*/ 326 w 441"/>
                <a:gd name="T57" fmla="*/ 224 h 332"/>
                <a:gd name="T58" fmla="*/ 328 w 441"/>
                <a:gd name="T59" fmla="*/ 2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1" h="332">
                  <a:moveTo>
                    <a:pt x="328" y="212"/>
                  </a:moveTo>
                  <a:cubicBezTo>
                    <a:pt x="344" y="211"/>
                    <a:pt x="348" y="208"/>
                    <a:pt x="353" y="193"/>
                  </a:cubicBezTo>
                  <a:cubicBezTo>
                    <a:pt x="354" y="190"/>
                    <a:pt x="355" y="186"/>
                    <a:pt x="356" y="183"/>
                  </a:cubicBezTo>
                  <a:cubicBezTo>
                    <a:pt x="358" y="170"/>
                    <a:pt x="354" y="164"/>
                    <a:pt x="341" y="159"/>
                  </a:cubicBezTo>
                  <a:cubicBezTo>
                    <a:pt x="342" y="148"/>
                    <a:pt x="342" y="137"/>
                    <a:pt x="344" y="126"/>
                  </a:cubicBezTo>
                  <a:cubicBezTo>
                    <a:pt x="348" y="97"/>
                    <a:pt x="334" y="76"/>
                    <a:pt x="312" y="59"/>
                  </a:cubicBezTo>
                  <a:cubicBezTo>
                    <a:pt x="292" y="44"/>
                    <a:pt x="268" y="36"/>
                    <a:pt x="243" y="37"/>
                  </a:cubicBezTo>
                  <a:cubicBezTo>
                    <a:pt x="208" y="39"/>
                    <a:pt x="178" y="52"/>
                    <a:pt x="158" y="81"/>
                  </a:cubicBezTo>
                  <a:cubicBezTo>
                    <a:pt x="149" y="93"/>
                    <a:pt x="144" y="107"/>
                    <a:pt x="146" y="122"/>
                  </a:cubicBezTo>
                  <a:cubicBezTo>
                    <a:pt x="148" y="134"/>
                    <a:pt x="148" y="147"/>
                    <a:pt x="149" y="159"/>
                  </a:cubicBezTo>
                  <a:cubicBezTo>
                    <a:pt x="149" y="159"/>
                    <a:pt x="148" y="160"/>
                    <a:pt x="148" y="160"/>
                  </a:cubicBezTo>
                  <a:cubicBezTo>
                    <a:pt x="137" y="164"/>
                    <a:pt x="132" y="171"/>
                    <a:pt x="135" y="183"/>
                  </a:cubicBezTo>
                  <a:cubicBezTo>
                    <a:pt x="136" y="189"/>
                    <a:pt x="138" y="195"/>
                    <a:pt x="141" y="201"/>
                  </a:cubicBezTo>
                  <a:cubicBezTo>
                    <a:pt x="143" y="208"/>
                    <a:pt x="150" y="212"/>
                    <a:pt x="162" y="212"/>
                  </a:cubicBezTo>
                  <a:cubicBezTo>
                    <a:pt x="164" y="222"/>
                    <a:pt x="166" y="231"/>
                    <a:pt x="169" y="240"/>
                  </a:cubicBezTo>
                  <a:cubicBezTo>
                    <a:pt x="172" y="247"/>
                    <a:pt x="174" y="255"/>
                    <a:pt x="179" y="261"/>
                  </a:cubicBezTo>
                  <a:cubicBezTo>
                    <a:pt x="184" y="268"/>
                    <a:pt x="185" y="275"/>
                    <a:pt x="185" y="283"/>
                  </a:cubicBezTo>
                  <a:cubicBezTo>
                    <a:pt x="183" y="301"/>
                    <a:pt x="186" y="297"/>
                    <a:pt x="170" y="303"/>
                  </a:cubicBezTo>
                  <a:cubicBezTo>
                    <a:pt x="148" y="312"/>
                    <a:pt x="125" y="320"/>
                    <a:pt x="102" y="329"/>
                  </a:cubicBezTo>
                  <a:cubicBezTo>
                    <a:pt x="96" y="332"/>
                    <a:pt x="93" y="331"/>
                    <a:pt x="89" y="326"/>
                  </a:cubicBezTo>
                  <a:cubicBezTo>
                    <a:pt x="0" y="209"/>
                    <a:pt x="70" y="38"/>
                    <a:pt x="215" y="17"/>
                  </a:cubicBezTo>
                  <a:cubicBezTo>
                    <a:pt x="335" y="0"/>
                    <a:pt x="441" y="95"/>
                    <a:pt x="436" y="217"/>
                  </a:cubicBezTo>
                  <a:cubicBezTo>
                    <a:pt x="434" y="257"/>
                    <a:pt x="421" y="293"/>
                    <a:pt x="397" y="326"/>
                  </a:cubicBezTo>
                  <a:cubicBezTo>
                    <a:pt x="394" y="330"/>
                    <a:pt x="392" y="331"/>
                    <a:pt x="387" y="329"/>
                  </a:cubicBezTo>
                  <a:cubicBezTo>
                    <a:pt x="362" y="319"/>
                    <a:pt x="338" y="310"/>
                    <a:pt x="313" y="301"/>
                  </a:cubicBezTo>
                  <a:cubicBezTo>
                    <a:pt x="309" y="299"/>
                    <a:pt x="306" y="297"/>
                    <a:pt x="307" y="292"/>
                  </a:cubicBezTo>
                  <a:cubicBezTo>
                    <a:pt x="307" y="290"/>
                    <a:pt x="306" y="288"/>
                    <a:pt x="306" y="287"/>
                  </a:cubicBezTo>
                  <a:cubicBezTo>
                    <a:pt x="305" y="277"/>
                    <a:pt x="306" y="268"/>
                    <a:pt x="312" y="260"/>
                  </a:cubicBezTo>
                  <a:cubicBezTo>
                    <a:pt x="320" y="250"/>
                    <a:pt x="323" y="237"/>
                    <a:pt x="326" y="224"/>
                  </a:cubicBezTo>
                  <a:cubicBezTo>
                    <a:pt x="327" y="220"/>
                    <a:pt x="328" y="217"/>
                    <a:pt x="328" y="2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ṧľíḑé">
              <a:extLst>
                <a:ext uri="{FF2B5EF4-FFF2-40B4-BE49-F238E27FC236}">
                  <a16:creationId xmlns:a16="http://schemas.microsoft.com/office/drawing/2014/main" id="{3DA691D3-5BBF-4A54-9940-4136AD32DAB9}"/>
                </a:ext>
              </a:extLst>
            </p:cNvPr>
            <p:cNvSpPr/>
            <p:nvPr/>
          </p:nvSpPr>
          <p:spPr bwMode="auto">
            <a:xfrm>
              <a:off x="6621463" y="3973513"/>
              <a:ext cx="581025" cy="512763"/>
            </a:xfrm>
            <a:custGeom>
              <a:avLst/>
              <a:gdLst>
                <a:gd name="T0" fmla="*/ 167 w 207"/>
                <a:gd name="T1" fmla="*/ 73 h 183"/>
                <a:gd name="T2" fmla="*/ 171 w 207"/>
                <a:gd name="T3" fmla="*/ 82 h 183"/>
                <a:gd name="T4" fmla="*/ 186 w 207"/>
                <a:gd name="T5" fmla="*/ 77 h 183"/>
                <a:gd name="T6" fmla="*/ 192 w 207"/>
                <a:gd name="T7" fmla="*/ 64 h 183"/>
                <a:gd name="T8" fmla="*/ 200 w 207"/>
                <a:gd name="T9" fmla="*/ 60 h 183"/>
                <a:gd name="T10" fmla="*/ 207 w 207"/>
                <a:gd name="T11" fmla="*/ 67 h 183"/>
                <a:gd name="T12" fmla="*/ 200 w 207"/>
                <a:gd name="T13" fmla="*/ 92 h 183"/>
                <a:gd name="T14" fmla="*/ 189 w 207"/>
                <a:gd name="T15" fmla="*/ 96 h 183"/>
                <a:gd name="T16" fmla="*/ 180 w 207"/>
                <a:gd name="T17" fmla="*/ 102 h 183"/>
                <a:gd name="T18" fmla="*/ 168 w 207"/>
                <a:gd name="T19" fmla="*/ 142 h 183"/>
                <a:gd name="T20" fmla="*/ 135 w 207"/>
                <a:gd name="T21" fmla="*/ 172 h 183"/>
                <a:gd name="T22" fmla="*/ 66 w 207"/>
                <a:gd name="T23" fmla="*/ 169 h 183"/>
                <a:gd name="T24" fmla="*/ 37 w 207"/>
                <a:gd name="T25" fmla="*/ 133 h 183"/>
                <a:gd name="T26" fmla="*/ 29 w 207"/>
                <a:gd name="T27" fmla="*/ 103 h 183"/>
                <a:gd name="T28" fmla="*/ 19 w 207"/>
                <a:gd name="T29" fmla="*/ 96 h 183"/>
                <a:gd name="T30" fmla="*/ 7 w 207"/>
                <a:gd name="T31" fmla="*/ 91 h 183"/>
                <a:gd name="T32" fmla="*/ 1 w 207"/>
                <a:gd name="T33" fmla="*/ 70 h 183"/>
                <a:gd name="T34" fmla="*/ 12 w 207"/>
                <a:gd name="T35" fmla="*/ 60 h 183"/>
                <a:gd name="T36" fmla="*/ 17 w 207"/>
                <a:gd name="T37" fmla="*/ 64 h 183"/>
                <a:gd name="T38" fmla="*/ 24 w 207"/>
                <a:gd name="T39" fmla="*/ 77 h 183"/>
                <a:gd name="T40" fmla="*/ 39 w 207"/>
                <a:gd name="T41" fmla="*/ 82 h 183"/>
                <a:gd name="T42" fmla="*/ 42 w 207"/>
                <a:gd name="T43" fmla="*/ 73 h 183"/>
                <a:gd name="T44" fmla="*/ 38 w 207"/>
                <a:gd name="T45" fmla="*/ 7 h 183"/>
                <a:gd name="T46" fmla="*/ 46 w 207"/>
                <a:gd name="T47" fmla="*/ 1 h 183"/>
                <a:gd name="T48" fmla="*/ 164 w 207"/>
                <a:gd name="T49" fmla="*/ 1 h 183"/>
                <a:gd name="T50" fmla="*/ 171 w 207"/>
                <a:gd name="T51" fmla="*/ 7 h 183"/>
                <a:gd name="T52" fmla="*/ 171 w 207"/>
                <a:gd name="T53" fmla="*/ 17 h 183"/>
                <a:gd name="T54" fmla="*/ 167 w 207"/>
                <a:gd name="T55" fmla="*/ 73 h 183"/>
                <a:gd name="T56" fmla="*/ 107 w 207"/>
                <a:gd name="T57" fmla="*/ 105 h 183"/>
                <a:gd name="T58" fmla="*/ 107 w 207"/>
                <a:gd name="T59" fmla="*/ 106 h 183"/>
                <a:gd name="T60" fmla="*/ 82 w 207"/>
                <a:gd name="T61" fmla="*/ 106 h 183"/>
                <a:gd name="T62" fmla="*/ 76 w 207"/>
                <a:gd name="T63" fmla="*/ 115 h 183"/>
                <a:gd name="T64" fmla="*/ 78 w 207"/>
                <a:gd name="T65" fmla="*/ 120 h 183"/>
                <a:gd name="T66" fmla="*/ 105 w 207"/>
                <a:gd name="T67" fmla="*/ 135 h 183"/>
                <a:gd name="T68" fmla="*/ 136 w 207"/>
                <a:gd name="T69" fmla="*/ 113 h 183"/>
                <a:gd name="T70" fmla="*/ 131 w 207"/>
                <a:gd name="T71" fmla="*/ 105 h 183"/>
                <a:gd name="T72" fmla="*/ 107 w 207"/>
                <a:gd name="T73" fmla="*/ 105 h 183"/>
                <a:gd name="T74" fmla="*/ 135 w 207"/>
                <a:gd name="T75" fmla="*/ 71 h 183"/>
                <a:gd name="T76" fmla="*/ 140 w 207"/>
                <a:gd name="T77" fmla="*/ 80 h 183"/>
                <a:gd name="T78" fmla="*/ 146 w 207"/>
                <a:gd name="T79" fmla="*/ 71 h 183"/>
                <a:gd name="T80" fmla="*/ 141 w 207"/>
                <a:gd name="T81" fmla="*/ 63 h 183"/>
                <a:gd name="T82" fmla="*/ 135 w 207"/>
                <a:gd name="T83" fmla="*/ 71 h 183"/>
                <a:gd name="T84" fmla="*/ 104 w 207"/>
                <a:gd name="T85" fmla="*/ 83 h 183"/>
                <a:gd name="T86" fmla="*/ 96 w 207"/>
                <a:gd name="T87" fmla="*/ 87 h 183"/>
                <a:gd name="T88" fmla="*/ 95 w 207"/>
                <a:gd name="T89" fmla="*/ 92 h 183"/>
                <a:gd name="T90" fmla="*/ 100 w 207"/>
                <a:gd name="T91" fmla="*/ 92 h 183"/>
                <a:gd name="T92" fmla="*/ 107 w 207"/>
                <a:gd name="T93" fmla="*/ 91 h 183"/>
                <a:gd name="T94" fmla="*/ 112 w 207"/>
                <a:gd name="T95" fmla="*/ 92 h 183"/>
                <a:gd name="T96" fmla="*/ 111 w 207"/>
                <a:gd name="T97" fmla="*/ 87 h 183"/>
                <a:gd name="T98" fmla="*/ 104 w 207"/>
                <a:gd name="T99" fmla="*/ 83 h 183"/>
                <a:gd name="T100" fmla="*/ 195 w 207"/>
                <a:gd name="T101" fmla="*/ 84 h 183"/>
                <a:gd name="T102" fmla="*/ 197 w 207"/>
                <a:gd name="T103" fmla="*/ 81 h 183"/>
                <a:gd name="T104" fmla="*/ 201 w 207"/>
                <a:gd name="T105" fmla="*/ 70 h 183"/>
                <a:gd name="T106" fmla="*/ 199 w 207"/>
                <a:gd name="T107" fmla="*/ 68 h 183"/>
                <a:gd name="T108" fmla="*/ 196 w 207"/>
                <a:gd name="T109" fmla="*/ 69 h 183"/>
                <a:gd name="T110" fmla="*/ 193 w 207"/>
                <a:gd name="T111" fmla="*/ 81 h 183"/>
                <a:gd name="T112" fmla="*/ 195 w 207"/>
                <a:gd name="T113" fmla="*/ 84 h 183"/>
                <a:gd name="T114" fmla="*/ 13 w 207"/>
                <a:gd name="T115" fmla="*/ 87 h 183"/>
                <a:gd name="T116" fmla="*/ 17 w 207"/>
                <a:gd name="T117" fmla="*/ 86 h 183"/>
                <a:gd name="T118" fmla="*/ 12 w 207"/>
                <a:gd name="T119" fmla="*/ 72 h 183"/>
                <a:gd name="T120" fmla="*/ 10 w 207"/>
                <a:gd name="T121" fmla="*/ 72 h 183"/>
                <a:gd name="T122" fmla="*/ 9 w 207"/>
                <a:gd name="T123" fmla="*/ 74 h 183"/>
                <a:gd name="T124" fmla="*/ 13 w 207"/>
                <a:gd name="T125" fmla="*/ 8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 h="183">
                  <a:moveTo>
                    <a:pt x="167" y="73"/>
                  </a:moveTo>
                  <a:cubicBezTo>
                    <a:pt x="167" y="77"/>
                    <a:pt x="166" y="81"/>
                    <a:pt x="171" y="82"/>
                  </a:cubicBezTo>
                  <a:cubicBezTo>
                    <a:pt x="179" y="84"/>
                    <a:pt x="184" y="82"/>
                    <a:pt x="186" y="77"/>
                  </a:cubicBezTo>
                  <a:cubicBezTo>
                    <a:pt x="188" y="73"/>
                    <a:pt x="190" y="69"/>
                    <a:pt x="192" y="64"/>
                  </a:cubicBezTo>
                  <a:cubicBezTo>
                    <a:pt x="194" y="60"/>
                    <a:pt x="197" y="59"/>
                    <a:pt x="200" y="60"/>
                  </a:cubicBezTo>
                  <a:cubicBezTo>
                    <a:pt x="203" y="61"/>
                    <a:pt x="207" y="65"/>
                    <a:pt x="207" y="67"/>
                  </a:cubicBezTo>
                  <a:cubicBezTo>
                    <a:pt x="206" y="75"/>
                    <a:pt x="204" y="84"/>
                    <a:pt x="200" y="92"/>
                  </a:cubicBezTo>
                  <a:cubicBezTo>
                    <a:pt x="199" y="96"/>
                    <a:pt x="194" y="97"/>
                    <a:pt x="189" y="96"/>
                  </a:cubicBezTo>
                  <a:cubicBezTo>
                    <a:pt x="183" y="94"/>
                    <a:pt x="181" y="97"/>
                    <a:pt x="180" y="102"/>
                  </a:cubicBezTo>
                  <a:cubicBezTo>
                    <a:pt x="176" y="115"/>
                    <a:pt x="173" y="129"/>
                    <a:pt x="168" y="142"/>
                  </a:cubicBezTo>
                  <a:cubicBezTo>
                    <a:pt x="162" y="157"/>
                    <a:pt x="150" y="166"/>
                    <a:pt x="135" y="172"/>
                  </a:cubicBezTo>
                  <a:cubicBezTo>
                    <a:pt x="111" y="183"/>
                    <a:pt x="89" y="180"/>
                    <a:pt x="66" y="169"/>
                  </a:cubicBezTo>
                  <a:cubicBezTo>
                    <a:pt x="51" y="161"/>
                    <a:pt x="42" y="149"/>
                    <a:pt x="37" y="133"/>
                  </a:cubicBezTo>
                  <a:cubicBezTo>
                    <a:pt x="33" y="124"/>
                    <a:pt x="31" y="113"/>
                    <a:pt x="29" y="103"/>
                  </a:cubicBezTo>
                  <a:cubicBezTo>
                    <a:pt x="27" y="95"/>
                    <a:pt x="26" y="94"/>
                    <a:pt x="19" y="96"/>
                  </a:cubicBezTo>
                  <a:cubicBezTo>
                    <a:pt x="14" y="97"/>
                    <a:pt x="9" y="95"/>
                    <a:pt x="7" y="91"/>
                  </a:cubicBezTo>
                  <a:cubicBezTo>
                    <a:pt x="4" y="84"/>
                    <a:pt x="2" y="77"/>
                    <a:pt x="1" y="70"/>
                  </a:cubicBezTo>
                  <a:cubicBezTo>
                    <a:pt x="0" y="63"/>
                    <a:pt x="5" y="59"/>
                    <a:pt x="12" y="60"/>
                  </a:cubicBezTo>
                  <a:cubicBezTo>
                    <a:pt x="14" y="60"/>
                    <a:pt x="16" y="62"/>
                    <a:pt x="17" y="64"/>
                  </a:cubicBezTo>
                  <a:cubicBezTo>
                    <a:pt x="20" y="68"/>
                    <a:pt x="22" y="73"/>
                    <a:pt x="24" y="77"/>
                  </a:cubicBezTo>
                  <a:cubicBezTo>
                    <a:pt x="26" y="82"/>
                    <a:pt x="31" y="84"/>
                    <a:pt x="39" y="82"/>
                  </a:cubicBezTo>
                  <a:cubicBezTo>
                    <a:pt x="44" y="81"/>
                    <a:pt x="43" y="77"/>
                    <a:pt x="42" y="73"/>
                  </a:cubicBezTo>
                  <a:cubicBezTo>
                    <a:pt x="41" y="51"/>
                    <a:pt x="40" y="29"/>
                    <a:pt x="38" y="7"/>
                  </a:cubicBezTo>
                  <a:cubicBezTo>
                    <a:pt x="38" y="1"/>
                    <a:pt x="40" y="0"/>
                    <a:pt x="46" y="1"/>
                  </a:cubicBezTo>
                  <a:cubicBezTo>
                    <a:pt x="85" y="6"/>
                    <a:pt x="125" y="6"/>
                    <a:pt x="164" y="1"/>
                  </a:cubicBezTo>
                  <a:cubicBezTo>
                    <a:pt x="170" y="0"/>
                    <a:pt x="172" y="2"/>
                    <a:pt x="171" y="7"/>
                  </a:cubicBezTo>
                  <a:cubicBezTo>
                    <a:pt x="171" y="10"/>
                    <a:pt x="171" y="14"/>
                    <a:pt x="171" y="17"/>
                  </a:cubicBezTo>
                  <a:cubicBezTo>
                    <a:pt x="172" y="17"/>
                    <a:pt x="169" y="55"/>
                    <a:pt x="167" y="73"/>
                  </a:cubicBezTo>
                  <a:close/>
                  <a:moveTo>
                    <a:pt x="107" y="105"/>
                  </a:moveTo>
                  <a:cubicBezTo>
                    <a:pt x="107" y="106"/>
                    <a:pt x="107" y="106"/>
                    <a:pt x="107" y="106"/>
                  </a:cubicBezTo>
                  <a:cubicBezTo>
                    <a:pt x="99" y="106"/>
                    <a:pt x="90" y="106"/>
                    <a:pt x="82" y="106"/>
                  </a:cubicBezTo>
                  <a:cubicBezTo>
                    <a:pt x="75" y="106"/>
                    <a:pt x="74" y="108"/>
                    <a:pt x="76" y="115"/>
                  </a:cubicBezTo>
                  <a:cubicBezTo>
                    <a:pt x="76" y="116"/>
                    <a:pt x="77" y="118"/>
                    <a:pt x="78" y="120"/>
                  </a:cubicBezTo>
                  <a:cubicBezTo>
                    <a:pt x="83" y="130"/>
                    <a:pt x="93" y="135"/>
                    <a:pt x="105" y="135"/>
                  </a:cubicBezTo>
                  <a:cubicBezTo>
                    <a:pt x="120" y="134"/>
                    <a:pt x="131" y="127"/>
                    <a:pt x="136" y="113"/>
                  </a:cubicBezTo>
                  <a:cubicBezTo>
                    <a:pt x="139" y="107"/>
                    <a:pt x="137" y="105"/>
                    <a:pt x="131" y="105"/>
                  </a:cubicBezTo>
                  <a:cubicBezTo>
                    <a:pt x="123" y="105"/>
                    <a:pt x="115" y="105"/>
                    <a:pt x="107" y="105"/>
                  </a:cubicBezTo>
                  <a:close/>
                  <a:moveTo>
                    <a:pt x="135" y="71"/>
                  </a:moveTo>
                  <a:cubicBezTo>
                    <a:pt x="135" y="75"/>
                    <a:pt x="135" y="80"/>
                    <a:pt x="140" y="80"/>
                  </a:cubicBezTo>
                  <a:cubicBezTo>
                    <a:pt x="145" y="80"/>
                    <a:pt x="146" y="75"/>
                    <a:pt x="146" y="71"/>
                  </a:cubicBezTo>
                  <a:cubicBezTo>
                    <a:pt x="146" y="67"/>
                    <a:pt x="146" y="63"/>
                    <a:pt x="141" y="63"/>
                  </a:cubicBezTo>
                  <a:cubicBezTo>
                    <a:pt x="135" y="62"/>
                    <a:pt x="135" y="67"/>
                    <a:pt x="135" y="71"/>
                  </a:cubicBezTo>
                  <a:close/>
                  <a:moveTo>
                    <a:pt x="104" y="83"/>
                  </a:moveTo>
                  <a:cubicBezTo>
                    <a:pt x="102" y="84"/>
                    <a:pt x="98" y="85"/>
                    <a:pt x="96" y="87"/>
                  </a:cubicBezTo>
                  <a:cubicBezTo>
                    <a:pt x="95" y="88"/>
                    <a:pt x="94" y="91"/>
                    <a:pt x="95" y="92"/>
                  </a:cubicBezTo>
                  <a:cubicBezTo>
                    <a:pt x="97" y="93"/>
                    <a:pt x="99" y="93"/>
                    <a:pt x="100" y="92"/>
                  </a:cubicBezTo>
                  <a:cubicBezTo>
                    <a:pt x="102" y="90"/>
                    <a:pt x="104" y="89"/>
                    <a:pt x="107" y="91"/>
                  </a:cubicBezTo>
                  <a:cubicBezTo>
                    <a:pt x="108" y="92"/>
                    <a:pt x="110" y="93"/>
                    <a:pt x="112" y="92"/>
                  </a:cubicBezTo>
                  <a:cubicBezTo>
                    <a:pt x="113" y="91"/>
                    <a:pt x="112" y="88"/>
                    <a:pt x="111" y="87"/>
                  </a:cubicBezTo>
                  <a:cubicBezTo>
                    <a:pt x="109" y="85"/>
                    <a:pt x="107" y="84"/>
                    <a:pt x="104" y="83"/>
                  </a:cubicBezTo>
                  <a:close/>
                  <a:moveTo>
                    <a:pt x="195" y="84"/>
                  </a:moveTo>
                  <a:cubicBezTo>
                    <a:pt x="196" y="83"/>
                    <a:pt x="197" y="82"/>
                    <a:pt x="197" y="81"/>
                  </a:cubicBezTo>
                  <a:cubicBezTo>
                    <a:pt x="199" y="78"/>
                    <a:pt x="200" y="74"/>
                    <a:pt x="201" y="70"/>
                  </a:cubicBezTo>
                  <a:cubicBezTo>
                    <a:pt x="201" y="69"/>
                    <a:pt x="200" y="68"/>
                    <a:pt x="199" y="68"/>
                  </a:cubicBezTo>
                  <a:cubicBezTo>
                    <a:pt x="198" y="67"/>
                    <a:pt x="197" y="68"/>
                    <a:pt x="196" y="69"/>
                  </a:cubicBezTo>
                  <a:cubicBezTo>
                    <a:pt x="195" y="73"/>
                    <a:pt x="194" y="77"/>
                    <a:pt x="193" y="81"/>
                  </a:cubicBezTo>
                  <a:cubicBezTo>
                    <a:pt x="193" y="81"/>
                    <a:pt x="194" y="83"/>
                    <a:pt x="195" y="84"/>
                  </a:cubicBezTo>
                  <a:close/>
                  <a:moveTo>
                    <a:pt x="13" y="87"/>
                  </a:moveTo>
                  <a:cubicBezTo>
                    <a:pt x="14" y="86"/>
                    <a:pt x="16" y="86"/>
                    <a:pt x="17" y="86"/>
                  </a:cubicBezTo>
                  <a:cubicBezTo>
                    <a:pt x="15" y="81"/>
                    <a:pt x="14" y="77"/>
                    <a:pt x="12" y="72"/>
                  </a:cubicBezTo>
                  <a:cubicBezTo>
                    <a:pt x="12" y="72"/>
                    <a:pt x="11" y="71"/>
                    <a:pt x="10" y="72"/>
                  </a:cubicBezTo>
                  <a:cubicBezTo>
                    <a:pt x="9" y="72"/>
                    <a:pt x="9" y="73"/>
                    <a:pt x="9" y="74"/>
                  </a:cubicBezTo>
                  <a:cubicBezTo>
                    <a:pt x="10" y="78"/>
                    <a:pt x="12" y="83"/>
                    <a:pt x="13" y="87"/>
                  </a:cubicBezTo>
                  <a:close/>
                </a:path>
              </a:pathLst>
            </a:custGeom>
            <a:solidFill>
              <a:srgbClr val="FDD7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ïḓé">
              <a:extLst>
                <a:ext uri="{FF2B5EF4-FFF2-40B4-BE49-F238E27FC236}">
                  <a16:creationId xmlns:a16="http://schemas.microsoft.com/office/drawing/2014/main" id="{C2592D3D-754F-489C-BC34-1CA6FF5BF57A}"/>
                </a:ext>
              </a:extLst>
            </p:cNvPr>
            <p:cNvSpPr/>
            <p:nvPr/>
          </p:nvSpPr>
          <p:spPr bwMode="auto">
            <a:xfrm>
              <a:off x="6508751" y="4554538"/>
              <a:ext cx="800100" cy="311150"/>
            </a:xfrm>
            <a:custGeom>
              <a:avLst/>
              <a:gdLst>
                <a:gd name="T0" fmla="*/ 285 w 285"/>
                <a:gd name="T1" fmla="*/ 22 h 111"/>
                <a:gd name="T2" fmla="*/ 0 w 285"/>
                <a:gd name="T3" fmla="*/ 24 h 111"/>
                <a:gd name="T4" fmla="*/ 4 w 285"/>
                <a:gd name="T5" fmla="*/ 22 h 111"/>
                <a:gd name="T6" fmla="*/ 55 w 285"/>
                <a:gd name="T7" fmla="*/ 2 h 111"/>
                <a:gd name="T8" fmla="*/ 63 w 285"/>
                <a:gd name="T9" fmla="*/ 4 h 111"/>
                <a:gd name="T10" fmla="*/ 126 w 285"/>
                <a:gd name="T11" fmla="*/ 42 h 111"/>
                <a:gd name="T12" fmla="*/ 185 w 285"/>
                <a:gd name="T13" fmla="*/ 32 h 111"/>
                <a:gd name="T14" fmla="*/ 225 w 285"/>
                <a:gd name="T15" fmla="*/ 3 h 111"/>
                <a:gd name="T16" fmla="*/ 230 w 285"/>
                <a:gd name="T17" fmla="*/ 0 h 111"/>
                <a:gd name="T18" fmla="*/ 285 w 285"/>
                <a:gd name="T19" fmla="*/ 2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111">
                  <a:moveTo>
                    <a:pt x="285" y="22"/>
                  </a:moveTo>
                  <a:cubicBezTo>
                    <a:pt x="215" y="105"/>
                    <a:pt x="77" y="111"/>
                    <a:pt x="0" y="24"/>
                  </a:cubicBezTo>
                  <a:cubicBezTo>
                    <a:pt x="1" y="23"/>
                    <a:pt x="2" y="22"/>
                    <a:pt x="4" y="22"/>
                  </a:cubicBezTo>
                  <a:cubicBezTo>
                    <a:pt x="21" y="15"/>
                    <a:pt x="38" y="8"/>
                    <a:pt x="55" y="2"/>
                  </a:cubicBezTo>
                  <a:cubicBezTo>
                    <a:pt x="58" y="0"/>
                    <a:pt x="61" y="1"/>
                    <a:pt x="63" y="4"/>
                  </a:cubicBezTo>
                  <a:cubicBezTo>
                    <a:pt x="80" y="23"/>
                    <a:pt x="102" y="33"/>
                    <a:pt x="126" y="42"/>
                  </a:cubicBezTo>
                  <a:cubicBezTo>
                    <a:pt x="148" y="49"/>
                    <a:pt x="166" y="41"/>
                    <a:pt x="185" y="32"/>
                  </a:cubicBezTo>
                  <a:cubicBezTo>
                    <a:pt x="200" y="25"/>
                    <a:pt x="215" y="16"/>
                    <a:pt x="225" y="3"/>
                  </a:cubicBezTo>
                  <a:cubicBezTo>
                    <a:pt x="226" y="1"/>
                    <a:pt x="229" y="0"/>
                    <a:pt x="230" y="0"/>
                  </a:cubicBezTo>
                  <a:cubicBezTo>
                    <a:pt x="249" y="7"/>
                    <a:pt x="267" y="15"/>
                    <a:pt x="285" y="22"/>
                  </a:cubicBezTo>
                  <a:close/>
                </a:path>
              </a:pathLst>
            </a:custGeom>
            <a:solidFill>
              <a:srgbClr val="238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ṡḻíďê">
              <a:extLst>
                <a:ext uri="{FF2B5EF4-FFF2-40B4-BE49-F238E27FC236}">
                  <a16:creationId xmlns:a16="http://schemas.microsoft.com/office/drawing/2014/main" id="{735E6234-9137-4458-9E3A-5EC7590540CE}"/>
                </a:ext>
              </a:extLst>
            </p:cNvPr>
            <p:cNvSpPr/>
            <p:nvPr/>
          </p:nvSpPr>
          <p:spPr bwMode="auto">
            <a:xfrm>
              <a:off x="6651626" y="3794125"/>
              <a:ext cx="520700" cy="398463"/>
            </a:xfrm>
            <a:custGeom>
              <a:avLst/>
              <a:gdLst>
                <a:gd name="T0" fmla="*/ 25 w 185"/>
                <a:gd name="T1" fmla="*/ 141 h 142"/>
                <a:gd name="T2" fmla="*/ 16 w 185"/>
                <a:gd name="T3" fmla="*/ 135 h 142"/>
                <a:gd name="T4" fmla="*/ 15 w 185"/>
                <a:gd name="T5" fmla="*/ 133 h 142"/>
                <a:gd name="T6" fmla="*/ 2 w 185"/>
                <a:gd name="T7" fmla="*/ 65 h 142"/>
                <a:gd name="T8" fmla="*/ 11 w 185"/>
                <a:gd name="T9" fmla="*/ 44 h 142"/>
                <a:gd name="T10" fmla="*/ 80 w 185"/>
                <a:gd name="T11" fmla="*/ 2 h 142"/>
                <a:gd name="T12" fmla="*/ 129 w 185"/>
                <a:gd name="T13" fmla="*/ 7 h 142"/>
                <a:gd name="T14" fmla="*/ 182 w 185"/>
                <a:gd name="T15" fmla="*/ 56 h 142"/>
                <a:gd name="T16" fmla="*/ 185 w 185"/>
                <a:gd name="T17" fmla="*/ 74 h 142"/>
                <a:gd name="T18" fmla="*/ 181 w 185"/>
                <a:gd name="T19" fmla="*/ 112 h 142"/>
                <a:gd name="T20" fmla="*/ 170 w 185"/>
                <a:gd name="T21" fmla="*/ 140 h 142"/>
                <a:gd name="T22" fmla="*/ 161 w 185"/>
                <a:gd name="T23" fmla="*/ 142 h 142"/>
                <a:gd name="T24" fmla="*/ 163 w 185"/>
                <a:gd name="T25" fmla="*/ 126 h 142"/>
                <a:gd name="T26" fmla="*/ 165 w 185"/>
                <a:gd name="T27" fmla="*/ 66 h 142"/>
                <a:gd name="T28" fmla="*/ 156 w 185"/>
                <a:gd name="T29" fmla="*/ 60 h 142"/>
                <a:gd name="T30" fmla="*/ 85 w 185"/>
                <a:gd name="T31" fmla="*/ 64 h 142"/>
                <a:gd name="T32" fmla="*/ 34 w 185"/>
                <a:gd name="T33" fmla="*/ 60 h 142"/>
                <a:gd name="T34" fmla="*/ 23 w 185"/>
                <a:gd name="T35" fmla="*/ 69 h 142"/>
                <a:gd name="T36" fmla="*/ 25 w 185"/>
                <a:gd name="T37" fmla="*/ 14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42">
                  <a:moveTo>
                    <a:pt x="25" y="141"/>
                  </a:moveTo>
                  <a:cubicBezTo>
                    <a:pt x="21" y="142"/>
                    <a:pt x="17" y="142"/>
                    <a:pt x="16" y="135"/>
                  </a:cubicBezTo>
                  <a:cubicBezTo>
                    <a:pt x="16" y="135"/>
                    <a:pt x="15" y="134"/>
                    <a:pt x="15" y="133"/>
                  </a:cubicBezTo>
                  <a:cubicBezTo>
                    <a:pt x="0" y="112"/>
                    <a:pt x="3" y="88"/>
                    <a:pt x="2" y="65"/>
                  </a:cubicBezTo>
                  <a:cubicBezTo>
                    <a:pt x="2" y="58"/>
                    <a:pt x="7" y="50"/>
                    <a:pt x="11" y="44"/>
                  </a:cubicBezTo>
                  <a:cubicBezTo>
                    <a:pt x="27" y="19"/>
                    <a:pt x="51" y="5"/>
                    <a:pt x="80" y="2"/>
                  </a:cubicBezTo>
                  <a:cubicBezTo>
                    <a:pt x="97" y="0"/>
                    <a:pt x="113" y="1"/>
                    <a:pt x="129" y="7"/>
                  </a:cubicBezTo>
                  <a:cubicBezTo>
                    <a:pt x="154" y="16"/>
                    <a:pt x="172" y="32"/>
                    <a:pt x="182" y="56"/>
                  </a:cubicBezTo>
                  <a:cubicBezTo>
                    <a:pt x="185" y="62"/>
                    <a:pt x="185" y="68"/>
                    <a:pt x="185" y="74"/>
                  </a:cubicBezTo>
                  <a:cubicBezTo>
                    <a:pt x="184" y="87"/>
                    <a:pt x="184" y="100"/>
                    <a:pt x="181" y="112"/>
                  </a:cubicBezTo>
                  <a:cubicBezTo>
                    <a:pt x="179" y="122"/>
                    <a:pt x="174" y="131"/>
                    <a:pt x="170" y="140"/>
                  </a:cubicBezTo>
                  <a:cubicBezTo>
                    <a:pt x="169" y="141"/>
                    <a:pt x="165" y="141"/>
                    <a:pt x="161" y="142"/>
                  </a:cubicBezTo>
                  <a:cubicBezTo>
                    <a:pt x="162" y="136"/>
                    <a:pt x="163" y="131"/>
                    <a:pt x="163" y="126"/>
                  </a:cubicBezTo>
                  <a:cubicBezTo>
                    <a:pt x="164" y="106"/>
                    <a:pt x="165" y="86"/>
                    <a:pt x="165" y="66"/>
                  </a:cubicBezTo>
                  <a:cubicBezTo>
                    <a:pt x="165" y="61"/>
                    <a:pt x="161" y="59"/>
                    <a:pt x="156" y="60"/>
                  </a:cubicBezTo>
                  <a:cubicBezTo>
                    <a:pt x="132" y="61"/>
                    <a:pt x="109" y="63"/>
                    <a:pt x="85" y="64"/>
                  </a:cubicBezTo>
                  <a:cubicBezTo>
                    <a:pt x="68" y="64"/>
                    <a:pt x="51" y="61"/>
                    <a:pt x="34" y="60"/>
                  </a:cubicBezTo>
                  <a:cubicBezTo>
                    <a:pt x="25" y="59"/>
                    <a:pt x="22" y="61"/>
                    <a:pt x="23" y="69"/>
                  </a:cubicBezTo>
                  <a:cubicBezTo>
                    <a:pt x="24" y="93"/>
                    <a:pt x="24" y="117"/>
                    <a:pt x="25" y="141"/>
                  </a:cubicBezTo>
                  <a:close/>
                </a:path>
              </a:pathLst>
            </a:custGeom>
            <a:solidFill>
              <a:srgbClr val="C48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í$ļïḍê">
              <a:extLst>
                <a:ext uri="{FF2B5EF4-FFF2-40B4-BE49-F238E27FC236}">
                  <a16:creationId xmlns:a16="http://schemas.microsoft.com/office/drawing/2014/main" id="{9918E5A9-3D14-4655-9D01-5DCD6AD37B08}"/>
                </a:ext>
              </a:extLst>
            </p:cNvPr>
            <p:cNvSpPr/>
            <p:nvPr/>
          </p:nvSpPr>
          <p:spPr bwMode="auto">
            <a:xfrm>
              <a:off x="6761163" y="4446588"/>
              <a:ext cx="303213" cy="157163"/>
            </a:xfrm>
            <a:custGeom>
              <a:avLst/>
              <a:gdLst>
                <a:gd name="T0" fmla="*/ 107 w 108"/>
                <a:gd name="T1" fmla="*/ 0 h 56"/>
                <a:gd name="T2" fmla="*/ 108 w 108"/>
                <a:gd name="T3" fmla="*/ 22 h 56"/>
                <a:gd name="T4" fmla="*/ 104 w 108"/>
                <a:gd name="T5" fmla="*/ 28 h 56"/>
                <a:gd name="T6" fmla="*/ 57 w 108"/>
                <a:gd name="T7" fmla="*/ 55 h 56"/>
                <a:gd name="T8" fmla="*/ 39 w 108"/>
                <a:gd name="T9" fmla="*/ 50 h 56"/>
                <a:gd name="T10" fmla="*/ 5 w 108"/>
                <a:gd name="T11" fmla="*/ 29 h 56"/>
                <a:gd name="T12" fmla="*/ 0 w 108"/>
                <a:gd name="T13" fmla="*/ 19 h 56"/>
                <a:gd name="T14" fmla="*/ 2 w 108"/>
                <a:gd name="T15" fmla="*/ 0 h 56"/>
                <a:gd name="T16" fmla="*/ 107 w 108"/>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56">
                  <a:moveTo>
                    <a:pt x="107" y="0"/>
                  </a:moveTo>
                  <a:cubicBezTo>
                    <a:pt x="107" y="8"/>
                    <a:pt x="108" y="15"/>
                    <a:pt x="108" y="22"/>
                  </a:cubicBezTo>
                  <a:cubicBezTo>
                    <a:pt x="108" y="24"/>
                    <a:pt x="106" y="27"/>
                    <a:pt x="104" y="28"/>
                  </a:cubicBezTo>
                  <a:cubicBezTo>
                    <a:pt x="91" y="42"/>
                    <a:pt x="75" y="50"/>
                    <a:pt x="57" y="55"/>
                  </a:cubicBezTo>
                  <a:cubicBezTo>
                    <a:pt x="51" y="56"/>
                    <a:pt x="45" y="53"/>
                    <a:pt x="39" y="50"/>
                  </a:cubicBezTo>
                  <a:cubicBezTo>
                    <a:pt x="26" y="46"/>
                    <a:pt x="15" y="39"/>
                    <a:pt x="5" y="29"/>
                  </a:cubicBezTo>
                  <a:cubicBezTo>
                    <a:pt x="2" y="26"/>
                    <a:pt x="0" y="23"/>
                    <a:pt x="0" y="19"/>
                  </a:cubicBezTo>
                  <a:cubicBezTo>
                    <a:pt x="1" y="13"/>
                    <a:pt x="1" y="7"/>
                    <a:pt x="2" y="0"/>
                  </a:cubicBezTo>
                  <a:cubicBezTo>
                    <a:pt x="37" y="25"/>
                    <a:pt x="72" y="25"/>
                    <a:pt x="107" y="0"/>
                  </a:cubicBezTo>
                  <a:close/>
                </a:path>
              </a:pathLst>
            </a:custGeom>
            <a:solidFill>
              <a:srgbClr val="FDD7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iSḷîḋè">
              <a:extLst>
                <a:ext uri="{FF2B5EF4-FFF2-40B4-BE49-F238E27FC236}">
                  <a16:creationId xmlns:a16="http://schemas.microsoft.com/office/drawing/2014/main" id="{2CCF78E9-DFEB-4EF2-AEA0-3933BE04AC28}"/>
                </a:ext>
              </a:extLst>
            </p:cNvPr>
            <p:cNvSpPr/>
            <p:nvPr/>
          </p:nvSpPr>
          <p:spPr bwMode="auto">
            <a:xfrm>
              <a:off x="6691313" y="4530725"/>
              <a:ext cx="444500" cy="134938"/>
            </a:xfrm>
            <a:custGeom>
              <a:avLst/>
              <a:gdLst>
                <a:gd name="T0" fmla="*/ 0 w 158"/>
                <a:gd name="T1" fmla="*/ 6 h 48"/>
                <a:gd name="T2" fmla="*/ 16 w 158"/>
                <a:gd name="T3" fmla="*/ 0 h 48"/>
                <a:gd name="T4" fmla="*/ 21 w 158"/>
                <a:gd name="T5" fmla="*/ 2 h 48"/>
                <a:gd name="T6" fmla="*/ 71 w 158"/>
                <a:gd name="T7" fmla="*/ 32 h 48"/>
                <a:gd name="T8" fmla="*/ 89 w 158"/>
                <a:gd name="T9" fmla="*/ 31 h 48"/>
                <a:gd name="T10" fmla="*/ 138 w 158"/>
                <a:gd name="T11" fmla="*/ 1 h 48"/>
                <a:gd name="T12" fmla="*/ 142 w 158"/>
                <a:gd name="T13" fmla="*/ 0 h 48"/>
                <a:gd name="T14" fmla="*/ 158 w 158"/>
                <a:gd name="T15" fmla="*/ 6 h 48"/>
                <a:gd name="T16" fmla="*/ 144 w 158"/>
                <a:gd name="T17" fmla="*/ 20 h 48"/>
                <a:gd name="T18" fmla="*/ 82 w 158"/>
                <a:gd name="T19" fmla="*/ 48 h 48"/>
                <a:gd name="T20" fmla="*/ 78 w 158"/>
                <a:gd name="T21" fmla="*/ 48 h 48"/>
                <a:gd name="T22" fmla="*/ 2 w 158"/>
                <a:gd name="T23" fmla="*/ 8 h 48"/>
                <a:gd name="T24" fmla="*/ 0 w 158"/>
                <a:gd name="T25"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48">
                  <a:moveTo>
                    <a:pt x="0" y="6"/>
                  </a:moveTo>
                  <a:cubicBezTo>
                    <a:pt x="6" y="4"/>
                    <a:pt x="11" y="2"/>
                    <a:pt x="16" y="0"/>
                  </a:cubicBezTo>
                  <a:cubicBezTo>
                    <a:pt x="17" y="0"/>
                    <a:pt x="20" y="0"/>
                    <a:pt x="21" y="2"/>
                  </a:cubicBezTo>
                  <a:cubicBezTo>
                    <a:pt x="35" y="16"/>
                    <a:pt x="52" y="25"/>
                    <a:pt x="71" y="32"/>
                  </a:cubicBezTo>
                  <a:cubicBezTo>
                    <a:pt x="77" y="33"/>
                    <a:pt x="83" y="33"/>
                    <a:pt x="89" y="31"/>
                  </a:cubicBezTo>
                  <a:cubicBezTo>
                    <a:pt x="107" y="25"/>
                    <a:pt x="124" y="16"/>
                    <a:pt x="138" y="1"/>
                  </a:cubicBezTo>
                  <a:cubicBezTo>
                    <a:pt x="139" y="0"/>
                    <a:pt x="141" y="0"/>
                    <a:pt x="142" y="0"/>
                  </a:cubicBezTo>
                  <a:cubicBezTo>
                    <a:pt x="147" y="1"/>
                    <a:pt x="152" y="3"/>
                    <a:pt x="158" y="6"/>
                  </a:cubicBezTo>
                  <a:cubicBezTo>
                    <a:pt x="153" y="11"/>
                    <a:pt x="149" y="16"/>
                    <a:pt x="144" y="20"/>
                  </a:cubicBezTo>
                  <a:cubicBezTo>
                    <a:pt x="125" y="34"/>
                    <a:pt x="105" y="43"/>
                    <a:pt x="82" y="48"/>
                  </a:cubicBezTo>
                  <a:cubicBezTo>
                    <a:pt x="81" y="48"/>
                    <a:pt x="79" y="48"/>
                    <a:pt x="78" y="48"/>
                  </a:cubicBezTo>
                  <a:cubicBezTo>
                    <a:pt x="48" y="42"/>
                    <a:pt x="22" y="31"/>
                    <a:pt x="2" y="8"/>
                  </a:cubicBezTo>
                  <a:cubicBezTo>
                    <a:pt x="1" y="8"/>
                    <a:pt x="1" y="7"/>
                    <a:pt x="0" y="6"/>
                  </a:cubicBezTo>
                  <a:close/>
                </a:path>
              </a:pathLst>
            </a:custGeom>
            <a:solidFill>
              <a:srgbClr val="238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ṥľíḍê">
              <a:extLst>
                <a:ext uri="{FF2B5EF4-FFF2-40B4-BE49-F238E27FC236}">
                  <a16:creationId xmlns:a16="http://schemas.microsoft.com/office/drawing/2014/main" id="{3FEBFB83-4AD9-4E7B-B457-0F3CC25955C4}"/>
                </a:ext>
              </a:extLst>
            </p:cNvPr>
            <p:cNvSpPr/>
            <p:nvPr/>
          </p:nvSpPr>
          <p:spPr bwMode="auto">
            <a:xfrm>
              <a:off x="6829426" y="4267200"/>
              <a:ext cx="182563" cy="84138"/>
            </a:xfrm>
            <a:custGeom>
              <a:avLst/>
              <a:gdLst>
                <a:gd name="T0" fmla="*/ 33 w 65"/>
                <a:gd name="T1" fmla="*/ 0 h 30"/>
                <a:gd name="T2" fmla="*/ 57 w 65"/>
                <a:gd name="T3" fmla="*/ 0 h 30"/>
                <a:gd name="T4" fmla="*/ 62 w 65"/>
                <a:gd name="T5" fmla="*/ 8 h 30"/>
                <a:gd name="T6" fmla="*/ 31 w 65"/>
                <a:gd name="T7" fmla="*/ 30 h 30"/>
                <a:gd name="T8" fmla="*/ 4 w 65"/>
                <a:gd name="T9" fmla="*/ 15 h 30"/>
                <a:gd name="T10" fmla="*/ 2 w 65"/>
                <a:gd name="T11" fmla="*/ 10 h 30"/>
                <a:gd name="T12" fmla="*/ 8 w 65"/>
                <a:gd name="T13" fmla="*/ 1 h 30"/>
                <a:gd name="T14" fmla="*/ 33 w 65"/>
                <a:gd name="T15" fmla="*/ 0 h 30"/>
                <a:gd name="T16" fmla="*/ 59 w 65"/>
                <a:gd name="T17" fmla="*/ 6 h 30"/>
                <a:gd name="T18" fmla="*/ 5 w 65"/>
                <a:gd name="T19" fmla="*/ 6 h 30"/>
                <a:gd name="T20" fmla="*/ 14 w 65"/>
                <a:gd name="T21" fmla="*/ 20 h 30"/>
                <a:gd name="T22" fmla="*/ 49 w 65"/>
                <a:gd name="T23" fmla="*/ 19 h 30"/>
                <a:gd name="T24" fmla="*/ 59 w 65"/>
                <a:gd name="T25" fmla="*/ 6 h 30"/>
                <a:gd name="T26" fmla="*/ 19 w 65"/>
                <a:gd name="T27" fmla="*/ 23 h 30"/>
                <a:gd name="T28" fmla="*/ 43 w 65"/>
                <a:gd name="T29" fmla="*/ 22 h 30"/>
                <a:gd name="T30" fmla="*/ 19 w 65"/>
                <a:gd name="T31"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30">
                  <a:moveTo>
                    <a:pt x="33" y="0"/>
                  </a:moveTo>
                  <a:cubicBezTo>
                    <a:pt x="41" y="0"/>
                    <a:pt x="49" y="0"/>
                    <a:pt x="57" y="0"/>
                  </a:cubicBezTo>
                  <a:cubicBezTo>
                    <a:pt x="63" y="0"/>
                    <a:pt x="65" y="2"/>
                    <a:pt x="62" y="8"/>
                  </a:cubicBezTo>
                  <a:cubicBezTo>
                    <a:pt x="57" y="22"/>
                    <a:pt x="46" y="29"/>
                    <a:pt x="31" y="30"/>
                  </a:cubicBezTo>
                  <a:cubicBezTo>
                    <a:pt x="19" y="30"/>
                    <a:pt x="9" y="25"/>
                    <a:pt x="4" y="15"/>
                  </a:cubicBezTo>
                  <a:cubicBezTo>
                    <a:pt x="3" y="13"/>
                    <a:pt x="2" y="11"/>
                    <a:pt x="2" y="10"/>
                  </a:cubicBezTo>
                  <a:cubicBezTo>
                    <a:pt x="0" y="3"/>
                    <a:pt x="1" y="1"/>
                    <a:pt x="8" y="1"/>
                  </a:cubicBezTo>
                  <a:cubicBezTo>
                    <a:pt x="16" y="1"/>
                    <a:pt x="33" y="0"/>
                    <a:pt x="33" y="0"/>
                  </a:cubicBezTo>
                  <a:close/>
                  <a:moveTo>
                    <a:pt x="59" y="6"/>
                  </a:moveTo>
                  <a:cubicBezTo>
                    <a:pt x="40" y="6"/>
                    <a:pt x="23" y="6"/>
                    <a:pt x="5" y="6"/>
                  </a:cubicBezTo>
                  <a:cubicBezTo>
                    <a:pt x="8" y="11"/>
                    <a:pt x="11" y="15"/>
                    <a:pt x="14" y="20"/>
                  </a:cubicBezTo>
                  <a:cubicBezTo>
                    <a:pt x="28" y="9"/>
                    <a:pt x="34" y="9"/>
                    <a:pt x="49" y="19"/>
                  </a:cubicBezTo>
                  <a:cubicBezTo>
                    <a:pt x="52" y="15"/>
                    <a:pt x="55" y="11"/>
                    <a:pt x="59" y="6"/>
                  </a:cubicBezTo>
                  <a:close/>
                  <a:moveTo>
                    <a:pt x="19" y="23"/>
                  </a:moveTo>
                  <a:cubicBezTo>
                    <a:pt x="28" y="26"/>
                    <a:pt x="36" y="25"/>
                    <a:pt x="43" y="22"/>
                  </a:cubicBezTo>
                  <a:cubicBezTo>
                    <a:pt x="37" y="14"/>
                    <a:pt x="26" y="14"/>
                    <a:pt x="19" y="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śļïďè">
              <a:extLst>
                <a:ext uri="{FF2B5EF4-FFF2-40B4-BE49-F238E27FC236}">
                  <a16:creationId xmlns:a16="http://schemas.microsoft.com/office/drawing/2014/main" id="{28FB2D5D-22C9-4963-9AF1-B36CA5D6B6F4}"/>
                </a:ext>
              </a:extLst>
            </p:cNvPr>
            <p:cNvSpPr/>
            <p:nvPr/>
          </p:nvSpPr>
          <p:spPr bwMode="auto">
            <a:xfrm>
              <a:off x="7000876" y="4146550"/>
              <a:ext cx="30163" cy="50800"/>
            </a:xfrm>
            <a:custGeom>
              <a:avLst/>
              <a:gdLst>
                <a:gd name="T0" fmla="*/ 0 w 11"/>
                <a:gd name="T1" fmla="*/ 9 h 18"/>
                <a:gd name="T2" fmla="*/ 6 w 11"/>
                <a:gd name="T3" fmla="*/ 1 h 18"/>
                <a:gd name="T4" fmla="*/ 11 w 11"/>
                <a:gd name="T5" fmla="*/ 9 h 18"/>
                <a:gd name="T6" fmla="*/ 5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5"/>
                    <a:pt x="0" y="0"/>
                    <a:pt x="6" y="1"/>
                  </a:cubicBezTo>
                  <a:cubicBezTo>
                    <a:pt x="11" y="1"/>
                    <a:pt x="11" y="5"/>
                    <a:pt x="11" y="9"/>
                  </a:cubicBezTo>
                  <a:cubicBezTo>
                    <a:pt x="11" y="13"/>
                    <a:pt x="10" y="18"/>
                    <a:pt x="5" y="18"/>
                  </a:cubicBezTo>
                  <a:cubicBezTo>
                    <a:pt x="0" y="18"/>
                    <a:pt x="0" y="13"/>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ṧ1iḍe">
              <a:extLst>
                <a:ext uri="{FF2B5EF4-FFF2-40B4-BE49-F238E27FC236}">
                  <a16:creationId xmlns:a16="http://schemas.microsoft.com/office/drawing/2014/main" id="{9239C4B5-9DCC-4AB8-B3EC-3F61C8375F63}"/>
                </a:ext>
              </a:extLst>
            </p:cNvPr>
            <p:cNvSpPr/>
            <p:nvPr/>
          </p:nvSpPr>
          <p:spPr bwMode="auto">
            <a:xfrm>
              <a:off x="6819901" y="4146550"/>
              <a:ext cx="31750" cy="50800"/>
            </a:xfrm>
            <a:custGeom>
              <a:avLst/>
              <a:gdLst>
                <a:gd name="T0" fmla="*/ 0 w 11"/>
                <a:gd name="T1" fmla="*/ 9 h 18"/>
                <a:gd name="T2" fmla="*/ 6 w 11"/>
                <a:gd name="T3" fmla="*/ 1 h 18"/>
                <a:gd name="T4" fmla="*/ 11 w 11"/>
                <a:gd name="T5" fmla="*/ 9 h 18"/>
                <a:gd name="T6" fmla="*/ 5 w 11"/>
                <a:gd name="T7" fmla="*/ 18 h 18"/>
                <a:gd name="T8" fmla="*/ 0 w 11"/>
                <a:gd name="T9" fmla="*/ 9 h 18"/>
              </a:gdLst>
              <a:ahLst/>
              <a:cxnLst>
                <a:cxn ang="0">
                  <a:pos x="T0" y="T1"/>
                </a:cxn>
                <a:cxn ang="0">
                  <a:pos x="T2" y="T3"/>
                </a:cxn>
                <a:cxn ang="0">
                  <a:pos x="T4" y="T5"/>
                </a:cxn>
                <a:cxn ang="0">
                  <a:pos x="T6" y="T7"/>
                </a:cxn>
                <a:cxn ang="0">
                  <a:pos x="T8" y="T9"/>
                </a:cxn>
              </a:cxnLst>
              <a:rect l="0" t="0" r="r" b="b"/>
              <a:pathLst>
                <a:path w="11" h="18">
                  <a:moveTo>
                    <a:pt x="0" y="9"/>
                  </a:moveTo>
                  <a:cubicBezTo>
                    <a:pt x="0" y="5"/>
                    <a:pt x="0" y="0"/>
                    <a:pt x="6" y="1"/>
                  </a:cubicBezTo>
                  <a:cubicBezTo>
                    <a:pt x="11" y="1"/>
                    <a:pt x="11" y="5"/>
                    <a:pt x="11" y="9"/>
                  </a:cubicBezTo>
                  <a:cubicBezTo>
                    <a:pt x="11" y="13"/>
                    <a:pt x="10" y="18"/>
                    <a:pt x="5" y="18"/>
                  </a:cubicBezTo>
                  <a:cubicBezTo>
                    <a:pt x="0" y="18"/>
                    <a:pt x="0" y="13"/>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ṥḻïḋê">
              <a:extLst>
                <a:ext uri="{FF2B5EF4-FFF2-40B4-BE49-F238E27FC236}">
                  <a16:creationId xmlns:a16="http://schemas.microsoft.com/office/drawing/2014/main" id="{30302AEA-47BF-4D03-81BA-D8DD8B9C91BB}"/>
                </a:ext>
              </a:extLst>
            </p:cNvPr>
            <p:cNvSpPr/>
            <p:nvPr/>
          </p:nvSpPr>
          <p:spPr bwMode="auto">
            <a:xfrm>
              <a:off x="7162801" y="4160838"/>
              <a:ext cx="22225" cy="47625"/>
            </a:xfrm>
            <a:custGeom>
              <a:avLst/>
              <a:gdLst>
                <a:gd name="T0" fmla="*/ 2 w 8"/>
                <a:gd name="T1" fmla="*/ 17 h 17"/>
                <a:gd name="T2" fmla="*/ 0 w 8"/>
                <a:gd name="T3" fmla="*/ 14 h 17"/>
                <a:gd name="T4" fmla="*/ 3 w 8"/>
                <a:gd name="T5" fmla="*/ 2 h 17"/>
                <a:gd name="T6" fmla="*/ 6 w 8"/>
                <a:gd name="T7" fmla="*/ 1 h 17"/>
                <a:gd name="T8" fmla="*/ 8 w 8"/>
                <a:gd name="T9" fmla="*/ 3 h 17"/>
                <a:gd name="T10" fmla="*/ 4 w 8"/>
                <a:gd name="T11" fmla="*/ 14 h 17"/>
                <a:gd name="T12" fmla="*/ 2 w 8"/>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8" h="17">
                  <a:moveTo>
                    <a:pt x="2" y="17"/>
                  </a:moveTo>
                  <a:cubicBezTo>
                    <a:pt x="1" y="16"/>
                    <a:pt x="0" y="14"/>
                    <a:pt x="0" y="14"/>
                  </a:cubicBezTo>
                  <a:cubicBezTo>
                    <a:pt x="1" y="10"/>
                    <a:pt x="2" y="6"/>
                    <a:pt x="3" y="2"/>
                  </a:cubicBezTo>
                  <a:cubicBezTo>
                    <a:pt x="4" y="1"/>
                    <a:pt x="5" y="0"/>
                    <a:pt x="6" y="1"/>
                  </a:cubicBezTo>
                  <a:cubicBezTo>
                    <a:pt x="7" y="1"/>
                    <a:pt x="8" y="2"/>
                    <a:pt x="8" y="3"/>
                  </a:cubicBezTo>
                  <a:cubicBezTo>
                    <a:pt x="7" y="7"/>
                    <a:pt x="6" y="11"/>
                    <a:pt x="4" y="14"/>
                  </a:cubicBezTo>
                  <a:cubicBezTo>
                    <a:pt x="4" y="15"/>
                    <a:pt x="3" y="16"/>
                    <a:pt x="2" y="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şľîḋé">
              <a:extLst>
                <a:ext uri="{FF2B5EF4-FFF2-40B4-BE49-F238E27FC236}">
                  <a16:creationId xmlns:a16="http://schemas.microsoft.com/office/drawing/2014/main" id="{BEEEAEDB-D2E4-4927-B5DB-71DA72869AA3}"/>
                </a:ext>
              </a:extLst>
            </p:cNvPr>
            <p:cNvSpPr/>
            <p:nvPr/>
          </p:nvSpPr>
          <p:spPr bwMode="auto">
            <a:xfrm>
              <a:off x="6646863" y="4171950"/>
              <a:ext cx="22225" cy="46038"/>
            </a:xfrm>
            <a:custGeom>
              <a:avLst/>
              <a:gdLst>
                <a:gd name="T0" fmla="*/ 4 w 8"/>
                <a:gd name="T1" fmla="*/ 16 h 16"/>
                <a:gd name="T2" fmla="*/ 0 w 8"/>
                <a:gd name="T3" fmla="*/ 3 h 16"/>
                <a:gd name="T4" fmla="*/ 1 w 8"/>
                <a:gd name="T5" fmla="*/ 1 h 16"/>
                <a:gd name="T6" fmla="*/ 3 w 8"/>
                <a:gd name="T7" fmla="*/ 1 h 16"/>
                <a:gd name="T8" fmla="*/ 8 w 8"/>
                <a:gd name="T9" fmla="*/ 15 h 16"/>
                <a:gd name="T10" fmla="*/ 4 w 8"/>
                <a:gd name="T11" fmla="*/ 16 h 16"/>
              </a:gdLst>
              <a:ahLst/>
              <a:cxnLst>
                <a:cxn ang="0">
                  <a:pos x="T0" y="T1"/>
                </a:cxn>
                <a:cxn ang="0">
                  <a:pos x="T2" y="T3"/>
                </a:cxn>
                <a:cxn ang="0">
                  <a:pos x="T4" y="T5"/>
                </a:cxn>
                <a:cxn ang="0">
                  <a:pos x="T6" y="T7"/>
                </a:cxn>
                <a:cxn ang="0">
                  <a:pos x="T8" y="T9"/>
                </a:cxn>
                <a:cxn ang="0">
                  <a:pos x="T10" y="T11"/>
                </a:cxn>
              </a:cxnLst>
              <a:rect l="0" t="0" r="r" b="b"/>
              <a:pathLst>
                <a:path w="8" h="16">
                  <a:moveTo>
                    <a:pt x="4" y="16"/>
                  </a:moveTo>
                  <a:cubicBezTo>
                    <a:pt x="3" y="12"/>
                    <a:pt x="1" y="7"/>
                    <a:pt x="0" y="3"/>
                  </a:cubicBezTo>
                  <a:cubicBezTo>
                    <a:pt x="0" y="2"/>
                    <a:pt x="0" y="1"/>
                    <a:pt x="1" y="1"/>
                  </a:cubicBezTo>
                  <a:cubicBezTo>
                    <a:pt x="2" y="0"/>
                    <a:pt x="3" y="1"/>
                    <a:pt x="3" y="1"/>
                  </a:cubicBezTo>
                  <a:cubicBezTo>
                    <a:pt x="5" y="6"/>
                    <a:pt x="6" y="10"/>
                    <a:pt x="8" y="15"/>
                  </a:cubicBezTo>
                  <a:cubicBezTo>
                    <a:pt x="7" y="15"/>
                    <a:pt x="5" y="15"/>
                    <a:pt x="4"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ïSľíḓe">
              <a:extLst>
                <a:ext uri="{FF2B5EF4-FFF2-40B4-BE49-F238E27FC236}">
                  <a16:creationId xmlns:a16="http://schemas.microsoft.com/office/drawing/2014/main" id="{59AEABC1-C7FE-4D05-92C2-6A7EF3DF9A7B}"/>
                </a:ext>
              </a:extLst>
            </p:cNvPr>
            <p:cNvSpPr/>
            <p:nvPr/>
          </p:nvSpPr>
          <p:spPr bwMode="auto">
            <a:xfrm>
              <a:off x="6843713" y="4284663"/>
              <a:ext cx="150813" cy="39688"/>
            </a:xfrm>
            <a:custGeom>
              <a:avLst/>
              <a:gdLst>
                <a:gd name="T0" fmla="*/ 54 w 54"/>
                <a:gd name="T1" fmla="*/ 0 h 14"/>
                <a:gd name="T2" fmla="*/ 44 w 54"/>
                <a:gd name="T3" fmla="*/ 13 h 14"/>
                <a:gd name="T4" fmla="*/ 9 w 54"/>
                <a:gd name="T5" fmla="*/ 14 h 14"/>
                <a:gd name="T6" fmla="*/ 0 w 54"/>
                <a:gd name="T7" fmla="*/ 0 h 14"/>
                <a:gd name="T8" fmla="*/ 54 w 54"/>
                <a:gd name="T9" fmla="*/ 0 h 14"/>
              </a:gdLst>
              <a:ahLst/>
              <a:cxnLst>
                <a:cxn ang="0">
                  <a:pos x="T0" y="T1"/>
                </a:cxn>
                <a:cxn ang="0">
                  <a:pos x="T2" y="T3"/>
                </a:cxn>
                <a:cxn ang="0">
                  <a:pos x="T4" y="T5"/>
                </a:cxn>
                <a:cxn ang="0">
                  <a:pos x="T6" y="T7"/>
                </a:cxn>
                <a:cxn ang="0">
                  <a:pos x="T8" y="T9"/>
                </a:cxn>
              </a:cxnLst>
              <a:rect l="0" t="0" r="r" b="b"/>
              <a:pathLst>
                <a:path w="54" h="14">
                  <a:moveTo>
                    <a:pt x="54" y="0"/>
                  </a:moveTo>
                  <a:cubicBezTo>
                    <a:pt x="50" y="5"/>
                    <a:pt x="47" y="9"/>
                    <a:pt x="44" y="13"/>
                  </a:cubicBezTo>
                  <a:cubicBezTo>
                    <a:pt x="29" y="3"/>
                    <a:pt x="23" y="3"/>
                    <a:pt x="9" y="14"/>
                  </a:cubicBezTo>
                  <a:cubicBezTo>
                    <a:pt x="6" y="9"/>
                    <a:pt x="3" y="5"/>
                    <a:pt x="0" y="0"/>
                  </a:cubicBezTo>
                  <a:cubicBezTo>
                    <a:pt x="18" y="0"/>
                    <a:pt x="35" y="0"/>
                    <a:pt x="54"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iśḻiḑé">
              <a:extLst>
                <a:ext uri="{FF2B5EF4-FFF2-40B4-BE49-F238E27FC236}">
                  <a16:creationId xmlns:a16="http://schemas.microsoft.com/office/drawing/2014/main" id="{A61C1B3B-2751-4FF3-B08C-A6636BFAE791}"/>
                </a:ext>
              </a:extLst>
            </p:cNvPr>
            <p:cNvSpPr/>
            <p:nvPr/>
          </p:nvSpPr>
          <p:spPr bwMode="auto">
            <a:xfrm>
              <a:off x="6881813" y="4306888"/>
              <a:ext cx="68263" cy="33338"/>
            </a:xfrm>
            <a:custGeom>
              <a:avLst/>
              <a:gdLst>
                <a:gd name="T0" fmla="*/ 0 w 24"/>
                <a:gd name="T1" fmla="*/ 9 h 12"/>
                <a:gd name="T2" fmla="*/ 24 w 24"/>
                <a:gd name="T3" fmla="*/ 8 h 12"/>
                <a:gd name="T4" fmla="*/ 0 w 24"/>
                <a:gd name="T5" fmla="*/ 9 h 12"/>
              </a:gdLst>
              <a:ahLst/>
              <a:cxnLst>
                <a:cxn ang="0">
                  <a:pos x="T0" y="T1"/>
                </a:cxn>
                <a:cxn ang="0">
                  <a:pos x="T2" y="T3"/>
                </a:cxn>
                <a:cxn ang="0">
                  <a:pos x="T4" y="T5"/>
                </a:cxn>
              </a:cxnLst>
              <a:rect l="0" t="0" r="r" b="b"/>
              <a:pathLst>
                <a:path w="24" h="12">
                  <a:moveTo>
                    <a:pt x="0" y="9"/>
                  </a:moveTo>
                  <a:cubicBezTo>
                    <a:pt x="7" y="0"/>
                    <a:pt x="18" y="0"/>
                    <a:pt x="24" y="8"/>
                  </a:cubicBezTo>
                  <a:cubicBezTo>
                    <a:pt x="17" y="11"/>
                    <a:pt x="9" y="12"/>
                    <a:pt x="0" y="9"/>
                  </a:cubicBezTo>
                  <a:close/>
                </a:path>
              </a:pathLst>
            </a:custGeom>
            <a:solidFill>
              <a:srgbClr val="D447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ṥlíḋé">
              <a:extLst>
                <a:ext uri="{FF2B5EF4-FFF2-40B4-BE49-F238E27FC236}">
                  <a16:creationId xmlns:a16="http://schemas.microsoft.com/office/drawing/2014/main" id="{7248229C-90FE-47F3-A6D0-37FA0CF796FE}"/>
                </a:ext>
              </a:extLst>
            </p:cNvPr>
            <p:cNvSpPr/>
            <p:nvPr/>
          </p:nvSpPr>
          <p:spPr bwMode="auto">
            <a:xfrm>
              <a:off x="4910138" y="2119313"/>
              <a:ext cx="25400" cy="823913"/>
            </a:xfrm>
            <a:custGeom>
              <a:avLst/>
              <a:gdLst>
                <a:gd name="T0" fmla="*/ 9 w 9"/>
                <a:gd name="T1" fmla="*/ 0 h 294"/>
                <a:gd name="T2" fmla="*/ 0 w 9"/>
                <a:gd name="T3" fmla="*/ 6 h 294"/>
                <a:gd name="T4" fmla="*/ 0 w 9"/>
                <a:gd name="T5" fmla="*/ 287 h 294"/>
                <a:gd name="T6" fmla="*/ 9 w 9"/>
                <a:gd name="T7" fmla="*/ 294 h 294"/>
                <a:gd name="T8" fmla="*/ 9 w 9"/>
                <a:gd name="T9" fmla="*/ 0 h 294"/>
              </a:gdLst>
              <a:ahLst/>
              <a:cxnLst>
                <a:cxn ang="0">
                  <a:pos x="T0" y="T1"/>
                </a:cxn>
                <a:cxn ang="0">
                  <a:pos x="T2" y="T3"/>
                </a:cxn>
                <a:cxn ang="0">
                  <a:pos x="T4" y="T5"/>
                </a:cxn>
                <a:cxn ang="0">
                  <a:pos x="T6" y="T7"/>
                </a:cxn>
                <a:cxn ang="0">
                  <a:pos x="T8" y="T9"/>
                </a:cxn>
              </a:cxnLst>
              <a:rect l="0" t="0" r="r" b="b"/>
              <a:pathLst>
                <a:path w="9" h="294">
                  <a:moveTo>
                    <a:pt x="9" y="0"/>
                  </a:moveTo>
                  <a:cubicBezTo>
                    <a:pt x="6" y="2"/>
                    <a:pt x="3" y="4"/>
                    <a:pt x="0" y="6"/>
                  </a:cubicBezTo>
                  <a:cubicBezTo>
                    <a:pt x="0" y="287"/>
                    <a:pt x="0" y="287"/>
                    <a:pt x="0" y="287"/>
                  </a:cubicBezTo>
                  <a:cubicBezTo>
                    <a:pt x="3" y="289"/>
                    <a:pt x="6" y="291"/>
                    <a:pt x="9" y="294"/>
                  </a:cubicBezTo>
                  <a:cubicBezTo>
                    <a:pt x="9" y="196"/>
                    <a:pt x="9" y="98"/>
                    <a:pt x="9"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Sļïďé">
              <a:extLst>
                <a:ext uri="{FF2B5EF4-FFF2-40B4-BE49-F238E27FC236}">
                  <a16:creationId xmlns:a16="http://schemas.microsoft.com/office/drawing/2014/main" id="{B0BEA343-44A9-4883-96E8-6CFD62029CB9}"/>
                </a:ext>
              </a:extLst>
            </p:cNvPr>
            <p:cNvSpPr/>
            <p:nvPr/>
          </p:nvSpPr>
          <p:spPr bwMode="auto">
            <a:xfrm>
              <a:off x="4935538" y="2039938"/>
              <a:ext cx="155575" cy="979488"/>
            </a:xfrm>
            <a:custGeom>
              <a:avLst/>
              <a:gdLst>
                <a:gd name="T0" fmla="*/ 55 w 55"/>
                <a:gd name="T1" fmla="*/ 0 h 349"/>
                <a:gd name="T2" fmla="*/ 0 w 55"/>
                <a:gd name="T3" fmla="*/ 28 h 349"/>
                <a:gd name="T4" fmla="*/ 0 w 55"/>
                <a:gd name="T5" fmla="*/ 322 h 349"/>
                <a:gd name="T6" fmla="*/ 55 w 55"/>
                <a:gd name="T7" fmla="*/ 349 h 349"/>
                <a:gd name="T8" fmla="*/ 55 w 55"/>
                <a:gd name="T9" fmla="*/ 170 h 349"/>
                <a:gd name="T10" fmla="*/ 55 w 55"/>
                <a:gd name="T11" fmla="*/ 0 h 349"/>
              </a:gdLst>
              <a:ahLst/>
              <a:cxnLst>
                <a:cxn ang="0">
                  <a:pos x="T0" y="T1"/>
                </a:cxn>
                <a:cxn ang="0">
                  <a:pos x="T2" y="T3"/>
                </a:cxn>
                <a:cxn ang="0">
                  <a:pos x="T4" y="T5"/>
                </a:cxn>
                <a:cxn ang="0">
                  <a:pos x="T6" y="T7"/>
                </a:cxn>
                <a:cxn ang="0">
                  <a:pos x="T8" y="T9"/>
                </a:cxn>
                <a:cxn ang="0">
                  <a:pos x="T10" y="T11"/>
                </a:cxn>
              </a:cxnLst>
              <a:rect l="0" t="0" r="r" b="b"/>
              <a:pathLst>
                <a:path w="55" h="349">
                  <a:moveTo>
                    <a:pt x="55" y="0"/>
                  </a:moveTo>
                  <a:cubicBezTo>
                    <a:pt x="35" y="6"/>
                    <a:pt x="16" y="15"/>
                    <a:pt x="0" y="28"/>
                  </a:cubicBezTo>
                  <a:cubicBezTo>
                    <a:pt x="0" y="126"/>
                    <a:pt x="0" y="224"/>
                    <a:pt x="0" y="322"/>
                  </a:cubicBezTo>
                  <a:cubicBezTo>
                    <a:pt x="16" y="334"/>
                    <a:pt x="35" y="343"/>
                    <a:pt x="55" y="349"/>
                  </a:cubicBezTo>
                  <a:cubicBezTo>
                    <a:pt x="55" y="289"/>
                    <a:pt x="55" y="230"/>
                    <a:pt x="55" y="170"/>
                  </a:cubicBezTo>
                  <a:cubicBezTo>
                    <a:pt x="55" y="114"/>
                    <a:pt x="55" y="57"/>
                    <a:pt x="55"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lîdè">
              <a:extLst>
                <a:ext uri="{FF2B5EF4-FFF2-40B4-BE49-F238E27FC236}">
                  <a16:creationId xmlns:a16="http://schemas.microsoft.com/office/drawing/2014/main" id="{2BFAEAE7-1254-45A0-B7D4-BA07E5A9E1AB}"/>
                </a:ext>
              </a:extLst>
            </p:cNvPr>
            <p:cNvSpPr/>
            <p:nvPr/>
          </p:nvSpPr>
          <p:spPr bwMode="auto">
            <a:xfrm>
              <a:off x="5091113" y="2035175"/>
              <a:ext cx="26988" cy="990600"/>
            </a:xfrm>
            <a:custGeom>
              <a:avLst/>
              <a:gdLst>
                <a:gd name="T0" fmla="*/ 10 w 10"/>
                <a:gd name="T1" fmla="*/ 0 h 353"/>
                <a:gd name="T2" fmla="*/ 0 w 10"/>
                <a:gd name="T3" fmla="*/ 2 h 353"/>
                <a:gd name="T4" fmla="*/ 0 w 10"/>
                <a:gd name="T5" fmla="*/ 172 h 353"/>
                <a:gd name="T6" fmla="*/ 0 w 10"/>
                <a:gd name="T7" fmla="*/ 351 h 353"/>
                <a:gd name="T8" fmla="*/ 10 w 10"/>
                <a:gd name="T9" fmla="*/ 353 h 353"/>
                <a:gd name="T10" fmla="*/ 10 w 10"/>
                <a:gd name="T11" fmla="*/ 0 h 353"/>
              </a:gdLst>
              <a:ahLst/>
              <a:cxnLst>
                <a:cxn ang="0">
                  <a:pos x="T0" y="T1"/>
                </a:cxn>
                <a:cxn ang="0">
                  <a:pos x="T2" y="T3"/>
                </a:cxn>
                <a:cxn ang="0">
                  <a:pos x="T4" y="T5"/>
                </a:cxn>
                <a:cxn ang="0">
                  <a:pos x="T6" y="T7"/>
                </a:cxn>
                <a:cxn ang="0">
                  <a:pos x="T8" y="T9"/>
                </a:cxn>
                <a:cxn ang="0">
                  <a:pos x="T10" y="T11"/>
                </a:cxn>
              </a:cxnLst>
              <a:rect l="0" t="0" r="r" b="b"/>
              <a:pathLst>
                <a:path w="10" h="353">
                  <a:moveTo>
                    <a:pt x="10" y="0"/>
                  </a:moveTo>
                  <a:cubicBezTo>
                    <a:pt x="7" y="0"/>
                    <a:pt x="3" y="1"/>
                    <a:pt x="0" y="2"/>
                  </a:cubicBezTo>
                  <a:cubicBezTo>
                    <a:pt x="0" y="59"/>
                    <a:pt x="0" y="116"/>
                    <a:pt x="0" y="172"/>
                  </a:cubicBezTo>
                  <a:cubicBezTo>
                    <a:pt x="0" y="232"/>
                    <a:pt x="0" y="291"/>
                    <a:pt x="0" y="351"/>
                  </a:cubicBezTo>
                  <a:cubicBezTo>
                    <a:pt x="4" y="352"/>
                    <a:pt x="7" y="352"/>
                    <a:pt x="10" y="353"/>
                  </a:cubicBezTo>
                  <a:cubicBezTo>
                    <a:pt x="10" y="235"/>
                    <a:pt x="10" y="118"/>
                    <a:pt x="1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1idê">
              <a:extLst>
                <a:ext uri="{FF2B5EF4-FFF2-40B4-BE49-F238E27FC236}">
                  <a16:creationId xmlns:a16="http://schemas.microsoft.com/office/drawing/2014/main" id="{19B7BA88-F6FC-4C3B-922F-3A057C5F9666}"/>
                </a:ext>
              </a:extLst>
            </p:cNvPr>
            <p:cNvSpPr/>
            <p:nvPr/>
          </p:nvSpPr>
          <p:spPr bwMode="auto">
            <a:xfrm>
              <a:off x="5118101" y="2020888"/>
              <a:ext cx="627063" cy="1017588"/>
            </a:xfrm>
            <a:custGeom>
              <a:avLst/>
              <a:gdLst>
                <a:gd name="T0" fmla="*/ 41 w 223"/>
                <a:gd name="T1" fmla="*/ 0 h 363"/>
                <a:gd name="T2" fmla="*/ 0 w 223"/>
                <a:gd name="T3" fmla="*/ 5 h 363"/>
                <a:gd name="T4" fmla="*/ 0 w 223"/>
                <a:gd name="T5" fmla="*/ 358 h 363"/>
                <a:gd name="T6" fmla="*/ 41 w 223"/>
                <a:gd name="T7" fmla="*/ 363 h 363"/>
                <a:gd name="T8" fmla="*/ 223 w 223"/>
                <a:gd name="T9" fmla="*/ 181 h 363"/>
                <a:gd name="T10" fmla="*/ 41 w 223"/>
                <a:gd name="T11" fmla="*/ 0 h 363"/>
              </a:gdLst>
              <a:ahLst/>
              <a:cxnLst>
                <a:cxn ang="0">
                  <a:pos x="T0" y="T1"/>
                </a:cxn>
                <a:cxn ang="0">
                  <a:pos x="T2" y="T3"/>
                </a:cxn>
                <a:cxn ang="0">
                  <a:pos x="T4" y="T5"/>
                </a:cxn>
                <a:cxn ang="0">
                  <a:pos x="T6" y="T7"/>
                </a:cxn>
                <a:cxn ang="0">
                  <a:pos x="T8" y="T9"/>
                </a:cxn>
                <a:cxn ang="0">
                  <a:pos x="T10" y="T11"/>
                </a:cxn>
              </a:cxnLst>
              <a:rect l="0" t="0" r="r" b="b"/>
              <a:pathLst>
                <a:path w="223" h="363">
                  <a:moveTo>
                    <a:pt x="41" y="0"/>
                  </a:moveTo>
                  <a:cubicBezTo>
                    <a:pt x="27" y="0"/>
                    <a:pt x="13" y="2"/>
                    <a:pt x="0" y="5"/>
                  </a:cubicBezTo>
                  <a:cubicBezTo>
                    <a:pt x="0" y="123"/>
                    <a:pt x="0" y="240"/>
                    <a:pt x="0" y="358"/>
                  </a:cubicBezTo>
                  <a:cubicBezTo>
                    <a:pt x="13" y="361"/>
                    <a:pt x="27" y="363"/>
                    <a:pt x="41" y="363"/>
                  </a:cubicBezTo>
                  <a:cubicBezTo>
                    <a:pt x="141" y="363"/>
                    <a:pt x="223" y="282"/>
                    <a:pt x="223" y="181"/>
                  </a:cubicBezTo>
                  <a:cubicBezTo>
                    <a:pt x="223" y="81"/>
                    <a:pt x="141" y="0"/>
                    <a:pt x="41"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ḻïde">
              <a:extLst>
                <a:ext uri="{FF2B5EF4-FFF2-40B4-BE49-F238E27FC236}">
                  <a16:creationId xmlns:a16="http://schemas.microsoft.com/office/drawing/2014/main" id="{97227812-AB6E-4070-A964-D32E6943144A}"/>
                </a:ext>
              </a:extLst>
            </p:cNvPr>
            <p:cNvSpPr/>
            <p:nvPr/>
          </p:nvSpPr>
          <p:spPr bwMode="auto">
            <a:xfrm>
              <a:off x="4602163" y="1808163"/>
              <a:ext cx="1171575" cy="1146175"/>
            </a:xfrm>
            <a:custGeom>
              <a:avLst/>
              <a:gdLst>
                <a:gd name="T0" fmla="*/ 409 w 417"/>
                <a:gd name="T1" fmla="*/ 205 h 409"/>
                <a:gd name="T2" fmla="*/ 194 w 417"/>
                <a:gd name="T3" fmla="*/ 11 h 409"/>
                <a:gd name="T4" fmla="*/ 115 w 417"/>
                <a:gd name="T5" fmla="*/ 323 h 409"/>
                <a:gd name="T6" fmla="*/ 162 w 417"/>
                <a:gd name="T7" fmla="*/ 288 h 409"/>
                <a:gd name="T8" fmla="*/ 100 w 417"/>
                <a:gd name="T9" fmla="*/ 235 h 409"/>
                <a:gd name="T10" fmla="*/ 73 w 417"/>
                <a:gd name="T11" fmla="*/ 150 h 409"/>
                <a:gd name="T12" fmla="*/ 233 w 417"/>
                <a:gd name="T13" fmla="*/ 60 h 409"/>
                <a:gd name="T14" fmla="*/ 326 w 417"/>
                <a:gd name="T15" fmla="*/ 131 h 409"/>
                <a:gd name="T16" fmla="*/ 332 w 417"/>
                <a:gd name="T17" fmla="*/ 213 h 409"/>
                <a:gd name="T18" fmla="*/ 310 w 417"/>
                <a:gd name="T19" fmla="*/ 263 h 409"/>
                <a:gd name="T20" fmla="*/ 247 w 417"/>
                <a:gd name="T21" fmla="*/ 297 h 409"/>
                <a:gd name="T22" fmla="*/ 322 w 417"/>
                <a:gd name="T23" fmla="*/ 347 h 409"/>
                <a:gd name="T24" fmla="*/ 265 w 417"/>
                <a:gd name="T25" fmla="*/ 261 h 409"/>
                <a:gd name="T26" fmla="*/ 150 w 417"/>
                <a:gd name="T27" fmla="*/ 263 h 409"/>
                <a:gd name="T28" fmla="*/ 265 w 417"/>
                <a:gd name="T29" fmla="*/ 229 h 409"/>
                <a:gd name="T30" fmla="*/ 252 w 417"/>
                <a:gd name="T31" fmla="*/ 96 h 409"/>
                <a:gd name="T32" fmla="*/ 108 w 417"/>
                <a:gd name="T33" fmla="*/ 215 h 409"/>
                <a:gd name="T34" fmla="*/ 277 w 417"/>
                <a:gd name="T35" fmla="*/ 281 h 409"/>
                <a:gd name="T36" fmla="*/ 136 w 417"/>
                <a:gd name="T37" fmla="*/ 381 h 409"/>
                <a:gd name="T38" fmla="*/ 276 w 417"/>
                <a:gd name="T39" fmla="*/ 365 h 409"/>
                <a:gd name="T40" fmla="*/ 264 w 417"/>
                <a:gd name="T41" fmla="*/ 333 h 409"/>
                <a:gd name="T42" fmla="*/ 159 w 417"/>
                <a:gd name="T43" fmla="*/ 336 h 409"/>
                <a:gd name="T44" fmla="*/ 290 w 417"/>
                <a:gd name="T45" fmla="*/ 88 h 409"/>
                <a:gd name="T46" fmla="*/ 125 w 417"/>
                <a:gd name="T47" fmla="*/ 86 h 409"/>
                <a:gd name="T48" fmla="*/ 257 w 417"/>
                <a:gd name="T49" fmla="*/ 87 h 409"/>
                <a:gd name="T50" fmla="*/ 237 w 417"/>
                <a:gd name="T51" fmla="*/ 332 h 409"/>
                <a:gd name="T52" fmla="*/ 259 w 417"/>
                <a:gd name="T53" fmla="*/ 310 h 409"/>
                <a:gd name="T54" fmla="*/ 165 w 417"/>
                <a:gd name="T55" fmla="*/ 304 h 409"/>
                <a:gd name="T56" fmla="*/ 166 w 417"/>
                <a:gd name="T57" fmla="*/ 330 h 409"/>
                <a:gd name="T58" fmla="*/ 163 w 417"/>
                <a:gd name="T59" fmla="*/ 221 h 409"/>
                <a:gd name="T60" fmla="*/ 251 w 417"/>
                <a:gd name="T61" fmla="*/ 267 h 409"/>
                <a:gd name="T62" fmla="*/ 214 w 417"/>
                <a:gd name="T63" fmla="*/ 253 h 409"/>
                <a:gd name="T64" fmla="*/ 163 w 417"/>
                <a:gd name="T65" fmla="*/ 247 h 409"/>
                <a:gd name="T66" fmla="*/ 186 w 417"/>
                <a:gd name="T67" fmla="*/ 227 h 409"/>
                <a:gd name="T68" fmla="*/ 308 w 417"/>
                <a:gd name="T69" fmla="*/ 134 h 409"/>
                <a:gd name="T70" fmla="*/ 329 w 417"/>
                <a:gd name="T71" fmla="*/ 199 h 409"/>
                <a:gd name="T72" fmla="*/ 83 w 417"/>
                <a:gd name="T73" fmla="*/ 143 h 409"/>
                <a:gd name="T74" fmla="*/ 100 w 417"/>
                <a:gd name="T75" fmla="*/ 197 h 409"/>
                <a:gd name="T76" fmla="*/ 224 w 417"/>
                <a:gd name="T77" fmla="*/ 302 h 409"/>
                <a:gd name="T78" fmla="*/ 326 w 417"/>
                <a:gd name="T79" fmla="*/ 213 h 409"/>
                <a:gd name="T80" fmla="*/ 307 w 417"/>
                <a:gd name="T81" fmla="*/ 242 h 409"/>
                <a:gd name="T82" fmla="*/ 215 w 417"/>
                <a:gd name="T83" fmla="*/ 247 h 409"/>
                <a:gd name="T84" fmla="*/ 327 w 417"/>
                <a:gd name="T85" fmla="*/ 233 h 409"/>
                <a:gd name="T86" fmla="*/ 192 w 417"/>
                <a:gd name="T87" fmla="*/ 256 h 409"/>
                <a:gd name="T88" fmla="*/ 174 w 417"/>
                <a:gd name="T89" fmla="*/ 247 h 409"/>
                <a:gd name="T90" fmla="*/ 95 w 417"/>
                <a:gd name="T91" fmla="*/ 359 h 409"/>
                <a:gd name="T92" fmla="*/ 130 w 417"/>
                <a:gd name="T93" fmla="*/ 353 h 409"/>
                <a:gd name="T94" fmla="*/ 288 w 417"/>
                <a:gd name="T95" fmla="*/ 372 h 409"/>
                <a:gd name="T96" fmla="*/ 283 w 417"/>
                <a:gd name="T97" fmla="*/ 353 h 409"/>
                <a:gd name="T98" fmla="*/ 284 w 417"/>
                <a:gd name="T99" fmla="*/ 349 h 409"/>
                <a:gd name="T100" fmla="*/ 102 w 417"/>
                <a:gd name="T101" fmla="*/ 343 h 409"/>
                <a:gd name="T102" fmla="*/ 114 w 417"/>
                <a:gd name="T103" fmla="*/ 331 h 409"/>
                <a:gd name="T104" fmla="*/ 310 w 417"/>
                <a:gd name="T105" fmla="*/ 235 h 409"/>
                <a:gd name="T106" fmla="*/ 120 w 417"/>
                <a:gd name="T107" fmla="*/ 377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7" h="409">
                  <a:moveTo>
                    <a:pt x="204" y="409"/>
                  </a:moveTo>
                  <a:cubicBezTo>
                    <a:pt x="92" y="409"/>
                    <a:pt x="0" y="317"/>
                    <a:pt x="0" y="204"/>
                  </a:cubicBezTo>
                  <a:cubicBezTo>
                    <a:pt x="1" y="91"/>
                    <a:pt x="93" y="0"/>
                    <a:pt x="206" y="0"/>
                  </a:cubicBezTo>
                  <a:cubicBezTo>
                    <a:pt x="318" y="0"/>
                    <a:pt x="410" y="92"/>
                    <a:pt x="409" y="205"/>
                  </a:cubicBezTo>
                  <a:cubicBezTo>
                    <a:pt x="409" y="318"/>
                    <a:pt x="317" y="409"/>
                    <a:pt x="204" y="409"/>
                  </a:cubicBezTo>
                  <a:close/>
                  <a:moveTo>
                    <a:pt x="325" y="355"/>
                  </a:moveTo>
                  <a:cubicBezTo>
                    <a:pt x="380" y="314"/>
                    <a:pt x="417" y="231"/>
                    <a:pt x="389" y="145"/>
                  </a:cubicBezTo>
                  <a:cubicBezTo>
                    <a:pt x="362" y="61"/>
                    <a:pt x="280" y="5"/>
                    <a:pt x="194" y="11"/>
                  </a:cubicBezTo>
                  <a:cubicBezTo>
                    <a:pt x="103" y="18"/>
                    <a:pt x="31" y="82"/>
                    <a:pt x="14" y="171"/>
                  </a:cubicBezTo>
                  <a:cubicBezTo>
                    <a:pt x="0" y="253"/>
                    <a:pt x="42" y="326"/>
                    <a:pt x="88" y="357"/>
                  </a:cubicBezTo>
                  <a:cubicBezTo>
                    <a:pt x="88" y="356"/>
                    <a:pt x="89" y="354"/>
                    <a:pt x="89" y="353"/>
                  </a:cubicBezTo>
                  <a:cubicBezTo>
                    <a:pt x="93" y="338"/>
                    <a:pt x="101" y="328"/>
                    <a:pt x="115" y="323"/>
                  </a:cubicBezTo>
                  <a:cubicBezTo>
                    <a:pt x="124" y="319"/>
                    <a:pt x="133" y="316"/>
                    <a:pt x="142" y="313"/>
                  </a:cubicBezTo>
                  <a:cubicBezTo>
                    <a:pt x="143" y="312"/>
                    <a:pt x="145" y="311"/>
                    <a:pt x="145" y="310"/>
                  </a:cubicBezTo>
                  <a:cubicBezTo>
                    <a:pt x="147" y="301"/>
                    <a:pt x="154" y="298"/>
                    <a:pt x="162" y="297"/>
                  </a:cubicBezTo>
                  <a:cubicBezTo>
                    <a:pt x="162" y="294"/>
                    <a:pt x="162" y="291"/>
                    <a:pt x="162" y="288"/>
                  </a:cubicBezTo>
                  <a:cubicBezTo>
                    <a:pt x="158" y="288"/>
                    <a:pt x="156" y="288"/>
                    <a:pt x="153" y="288"/>
                  </a:cubicBezTo>
                  <a:cubicBezTo>
                    <a:pt x="142" y="288"/>
                    <a:pt x="132" y="287"/>
                    <a:pt x="121" y="286"/>
                  </a:cubicBezTo>
                  <a:cubicBezTo>
                    <a:pt x="109" y="285"/>
                    <a:pt x="102" y="277"/>
                    <a:pt x="101" y="266"/>
                  </a:cubicBezTo>
                  <a:cubicBezTo>
                    <a:pt x="100" y="255"/>
                    <a:pt x="100" y="245"/>
                    <a:pt x="100" y="235"/>
                  </a:cubicBezTo>
                  <a:cubicBezTo>
                    <a:pt x="100" y="228"/>
                    <a:pt x="100" y="222"/>
                    <a:pt x="100" y="215"/>
                  </a:cubicBezTo>
                  <a:cubicBezTo>
                    <a:pt x="98" y="215"/>
                    <a:pt x="96" y="215"/>
                    <a:pt x="95" y="215"/>
                  </a:cubicBezTo>
                  <a:cubicBezTo>
                    <a:pt x="80" y="214"/>
                    <a:pt x="74" y="208"/>
                    <a:pt x="71" y="193"/>
                  </a:cubicBezTo>
                  <a:cubicBezTo>
                    <a:pt x="69" y="179"/>
                    <a:pt x="70" y="164"/>
                    <a:pt x="73" y="150"/>
                  </a:cubicBezTo>
                  <a:cubicBezTo>
                    <a:pt x="75" y="144"/>
                    <a:pt x="78" y="137"/>
                    <a:pt x="82" y="133"/>
                  </a:cubicBezTo>
                  <a:cubicBezTo>
                    <a:pt x="87" y="129"/>
                    <a:pt x="90" y="124"/>
                    <a:pt x="91" y="119"/>
                  </a:cubicBezTo>
                  <a:cubicBezTo>
                    <a:pt x="101" y="93"/>
                    <a:pt x="120" y="78"/>
                    <a:pt x="145" y="69"/>
                  </a:cubicBezTo>
                  <a:cubicBezTo>
                    <a:pt x="173" y="58"/>
                    <a:pt x="203" y="57"/>
                    <a:pt x="233" y="60"/>
                  </a:cubicBezTo>
                  <a:cubicBezTo>
                    <a:pt x="248" y="62"/>
                    <a:pt x="263" y="65"/>
                    <a:pt x="277" y="72"/>
                  </a:cubicBezTo>
                  <a:cubicBezTo>
                    <a:pt x="281" y="74"/>
                    <a:pt x="285" y="77"/>
                    <a:pt x="289" y="80"/>
                  </a:cubicBezTo>
                  <a:cubicBezTo>
                    <a:pt x="303" y="88"/>
                    <a:pt x="313" y="99"/>
                    <a:pt x="318" y="115"/>
                  </a:cubicBezTo>
                  <a:cubicBezTo>
                    <a:pt x="320" y="120"/>
                    <a:pt x="323" y="126"/>
                    <a:pt x="326" y="131"/>
                  </a:cubicBezTo>
                  <a:cubicBezTo>
                    <a:pt x="328" y="134"/>
                    <a:pt x="332" y="137"/>
                    <a:pt x="333" y="141"/>
                  </a:cubicBezTo>
                  <a:cubicBezTo>
                    <a:pt x="340" y="157"/>
                    <a:pt x="341" y="174"/>
                    <a:pt x="339" y="191"/>
                  </a:cubicBezTo>
                  <a:cubicBezTo>
                    <a:pt x="338" y="197"/>
                    <a:pt x="335" y="203"/>
                    <a:pt x="332" y="209"/>
                  </a:cubicBezTo>
                  <a:cubicBezTo>
                    <a:pt x="332" y="210"/>
                    <a:pt x="332" y="211"/>
                    <a:pt x="332" y="213"/>
                  </a:cubicBezTo>
                  <a:cubicBezTo>
                    <a:pt x="332" y="216"/>
                    <a:pt x="333" y="220"/>
                    <a:pt x="334" y="223"/>
                  </a:cubicBezTo>
                  <a:cubicBezTo>
                    <a:pt x="338" y="241"/>
                    <a:pt x="331" y="251"/>
                    <a:pt x="313" y="254"/>
                  </a:cubicBezTo>
                  <a:cubicBezTo>
                    <a:pt x="312" y="254"/>
                    <a:pt x="312" y="254"/>
                    <a:pt x="310" y="254"/>
                  </a:cubicBezTo>
                  <a:cubicBezTo>
                    <a:pt x="310" y="257"/>
                    <a:pt x="310" y="260"/>
                    <a:pt x="310" y="263"/>
                  </a:cubicBezTo>
                  <a:cubicBezTo>
                    <a:pt x="310" y="272"/>
                    <a:pt x="306" y="277"/>
                    <a:pt x="299" y="283"/>
                  </a:cubicBezTo>
                  <a:cubicBezTo>
                    <a:pt x="292" y="288"/>
                    <a:pt x="285" y="288"/>
                    <a:pt x="277" y="288"/>
                  </a:cubicBezTo>
                  <a:cubicBezTo>
                    <a:pt x="267" y="289"/>
                    <a:pt x="257" y="289"/>
                    <a:pt x="247" y="289"/>
                  </a:cubicBezTo>
                  <a:cubicBezTo>
                    <a:pt x="247" y="292"/>
                    <a:pt x="247" y="294"/>
                    <a:pt x="247" y="297"/>
                  </a:cubicBezTo>
                  <a:cubicBezTo>
                    <a:pt x="257" y="297"/>
                    <a:pt x="264" y="301"/>
                    <a:pt x="267" y="310"/>
                  </a:cubicBezTo>
                  <a:cubicBezTo>
                    <a:pt x="267" y="311"/>
                    <a:pt x="270" y="312"/>
                    <a:pt x="271" y="313"/>
                  </a:cubicBezTo>
                  <a:cubicBezTo>
                    <a:pt x="283" y="317"/>
                    <a:pt x="294" y="321"/>
                    <a:pt x="305" y="326"/>
                  </a:cubicBezTo>
                  <a:cubicBezTo>
                    <a:pt x="314" y="330"/>
                    <a:pt x="319" y="337"/>
                    <a:pt x="322" y="347"/>
                  </a:cubicBezTo>
                  <a:cubicBezTo>
                    <a:pt x="323" y="349"/>
                    <a:pt x="324" y="352"/>
                    <a:pt x="325" y="355"/>
                  </a:cubicBezTo>
                  <a:close/>
                  <a:moveTo>
                    <a:pt x="301" y="254"/>
                  </a:moveTo>
                  <a:cubicBezTo>
                    <a:pt x="289" y="254"/>
                    <a:pt x="277" y="254"/>
                    <a:pt x="265" y="254"/>
                  </a:cubicBezTo>
                  <a:cubicBezTo>
                    <a:pt x="265" y="257"/>
                    <a:pt x="265" y="259"/>
                    <a:pt x="265" y="261"/>
                  </a:cubicBezTo>
                  <a:cubicBezTo>
                    <a:pt x="264" y="269"/>
                    <a:pt x="260" y="273"/>
                    <a:pt x="252" y="273"/>
                  </a:cubicBezTo>
                  <a:cubicBezTo>
                    <a:pt x="224" y="273"/>
                    <a:pt x="196" y="273"/>
                    <a:pt x="168" y="273"/>
                  </a:cubicBezTo>
                  <a:cubicBezTo>
                    <a:pt x="164" y="273"/>
                    <a:pt x="160" y="273"/>
                    <a:pt x="158" y="271"/>
                  </a:cubicBezTo>
                  <a:cubicBezTo>
                    <a:pt x="154" y="269"/>
                    <a:pt x="150" y="266"/>
                    <a:pt x="150" y="263"/>
                  </a:cubicBezTo>
                  <a:cubicBezTo>
                    <a:pt x="149" y="250"/>
                    <a:pt x="150" y="236"/>
                    <a:pt x="151" y="223"/>
                  </a:cubicBezTo>
                  <a:cubicBezTo>
                    <a:pt x="151" y="219"/>
                    <a:pt x="154" y="216"/>
                    <a:pt x="159" y="216"/>
                  </a:cubicBezTo>
                  <a:cubicBezTo>
                    <a:pt x="189" y="216"/>
                    <a:pt x="219" y="216"/>
                    <a:pt x="250" y="216"/>
                  </a:cubicBezTo>
                  <a:cubicBezTo>
                    <a:pt x="257" y="216"/>
                    <a:pt x="263" y="221"/>
                    <a:pt x="265" y="229"/>
                  </a:cubicBezTo>
                  <a:cubicBezTo>
                    <a:pt x="265" y="231"/>
                    <a:pt x="265" y="233"/>
                    <a:pt x="266" y="235"/>
                  </a:cubicBezTo>
                  <a:cubicBezTo>
                    <a:pt x="278" y="235"/>
                    <a:pt x="289" y="235"/>
                    <a:pt x="300" y="235"/>
                  </a:cubicBezTo>
                  <a:cubicBezTo>
                    <a:pt x="300" y="207"/>
                    <a:pt x="300" y="179"/>
                    <a:pt x="300" y="151"/>
                  </a:cubicBezTo>
                  <a:cubicBezTo>
                    <a:pt x="300" y="122"/>
                    <a:pt x="277" y="102"/>
                    <a:pt x="252" y="96"/>
                  </a:cubicBezTo>
                  <a:cubicBezTo>
                    <a:pt x="226" y="90"/>
                    <a:pt x="199" y="91"/>
                    <a:pt x="173" y="93"/>
                  </a:cubicBezTo>
                  <a:cubicBezTo>
                    <a:pt x="155" y="94"/>
                    <a:pt x="141" y="102"/>
                    <a:pt x="127" y="113"/>
                  </a:cubicBezTo>
                  <a:cubicBezTo>
                    <a:pt x="116" y="122"/>
                    <a:pt x="111" y="134"/>
                    <a:pt x="110" y="148"/>
                  </a:cubicBezTo>
                  <a:cubicBezTo>
                    <a:pt x="109" y="170"/>
                    <a:pt x="109" y="192"/>
                    <a:pt x="108" y="215"/>
                  </a:cubicBezTo>
                  <a:cubicBezTo>
                    <a:pt x="108" y="231"/>
                    <a:pt x="108" y="247"/>
                    <a:pt x="109" y="263"/>
                  </a:cubicBezTo>
                  <a:cubicBezTo>
                    <a:pt x="110" y="272"/>
                    <a:pt x="116" y="279"/>
                    <a:pt x="126" y="280"/>
                  </a:cubicBezTo>
                  <a:cubicBezTo>
                    <a:pt x="130" y="281"/>
                    <a:pt x="134" y="281"/>
                    <a:pt x="138" y="281"/>
                  </a:cubicBezTo>
                  <a:cubicBezTo>
                    <a:pt x="185" y="281"/>
                    <a:pt x="231" y="281"/>
                    <a:pt x="277" y="281"/>
                  </a:cubicBezTo>
                  <a:cubicBezTo>
                    <a:pt x="295" y="281"/>
                    <a:pt x="302" y="273"/>
                    <a:pt x="301" y="254"/>
                  </a:cubicBezTo>
                  <a:close/>
                  <a:moveTo>
                    <a:pt x="126" y="324"/>
                  </a:moveTo>
                  <a:cubicBezTo>
                    <a:pt x="136" y="333"/>
                    <a:pt x="138" y="343"/>
                    <a:pt x="137" y="354"/>
                  </a:cubicBezTo>
                  <a:cubicBezTo>
                    <a:pt x="137" y="363"/>
                    <a:pt x="136" y="372"/>
                    <a:pt x="136" y="381"/>
                  </a:cubicBezTo>
                  <a:cubicBezTo>
                    <a:pt x="136" y="383"/>
                    <a:pt x="138" y="386"/>
                    <a:pt x="139" y="386"/>
                  </a:cubicBezTo>
                  <a:cubicBezTo>
                    <a:pt x="184" y="402"/>
                    <a:pt x="229" y="402"/>
                    <a:pt x="274" y="385"/>
                  </a:cubicBezTo>
                  <a:cubicBezTo>
                    <a:pt x="276" y="384"/>
                    <a:pt x="277" y="381"/>
                    <a:pt x="277" y="379"/>
                  </a:cubicBezTo>
                  <a:cubicBezTo>
                    <a:pt x="277" y="375"/>
                    <a:pt x="276" y="370"/>
                    <a:pt x="276" y="365"/>
                  </a:cubicBezTo>
                  <a:cubicBezTo>
                    <a:pt x="276" y="351"/>
                    <a:pt x="273" y="336"/>
                    <a:pt x="288" y="324"/>
                  </a:cubicBezTo>
                  <a:cubicBezTo>
                    <a:pt x="281" y="322"/>
                    <a:pt x="275" y="319"/>
                    <a:pt x="268" y="317"/>
                  </a:cubicBezTo>
                  <a:cubicBezTo>
                    <a:pt x="268" y="319"/>
                    <a:pt x="268" y="320"/>
                    <a:pt x="267" y="322"/>
                  </a:cubicBezTo>
                  <a:cubicBezTo>
                    <a:pt x="266" y="326"/>
                    <a:pt x="266" y="331"/>
                    <a:pt x="264" y="333"/>
                  </a:cubicBezTo>
                  <a:cubicBezTo>
                    <a:pt x="261" y="336"/>
                    <a:pt x="256" y="336"/>
                    <a:pt x="252" y="337"/>
                  </a:cubicBezTo>
                  <a:cubicBezTo>
                    <a:pt x="251" y="338"/>
                    <a:pt x="249" y="338"/>
                    <a:pt x="248" y="338"/>
                  </a:cubicBezTo>
                  <a:cubicBezTo>
                    <a:pt x="227" y="338"/>
                    <a:pt x="205" y="339"/>
                    <a:pt x="184" y="339"/>
                  </a:cubicBezTo>
                  <a:cubicBezTo>
                    <a:pt x="175" y="339"/>
                    <a:pt x="167" y="338"/>
                    <a:pt x="159" y="336"/>
                  </a:cubicBezTo>
                  <a:cubicBezTo>
                    <a:pt x="150" y="334"/>
                    <a:pt x="141" y="332"/>
                    <a:pt x="144" y="317"/>
                  </a:cubicBezTo>
                  <a:cubicBezTo>
                    <a:pt x="137" y="320"/>
                    <a:pt x="132" y="322"/>
                    <a:pt x="126" y="324"/>
                  </a:cubicBezTo>
                  <a:close/>
                  <a:moveTo>
                    <a:pt x="314" y="126"/>
                  </a:moveTo>
                  <a:cubicBezTo>
                    <a:pt x="312" y="110"/>
                    <a:pt x="304" y="97"/>
                    <a:pt x="290" y="88"/>
                  </a:cubicBezTo>
                  <a:cubicBezTo>
                    <a:pt x="283" y="83"/>
                    <a:pt x="275" y="79"/>
                    <a:pt x="268" y="75"/>
                  </a:cubicBezTo>
                  <a:cubicBezTo>
                    <a:pt x="264" y="73"/>
                    <a:pt x="260" y="72"/>
                    <a:pt x="255" y="71"/>
                  </a:cubicBezTo>
                  <a:cubicBezTo>
                    <a:pt x="242" y="69"/>
                    <a:pt x="228" y="67"/>
                    <a:pt x="215" y="66"/>
                  </a:cubicBezTo>
                  <a:cubicBezTo>
                    <a:pt x="183" y="63"/>
                    <a:pt x="153" y="69"/>
                    <a:pt x="125" y="86"/>
                  </a:cubicBezTo>
                  <a:cubicBezTo>
                    <a:pt x="110" y="95"/>
                    <a:pt x="100" y="109"/>
                    <a:pt x="94" y="126"/>
                  </a:cubicBezTo>
                  <a:cubicBezTo>
                    <a:pt x="104" y="128"/>
                    <a:pt x="103" y="128"/>
                    <a:pt x="108" y="121"/>
                  </a:cubicBezTo>
                  <a:cubicBezTo>
                    <a:pt x="119" y="104"/>
                    <a:pt x="134" y="92"/>
                    <a:pt x="154" y="87"/>
                  </a:cubicBezTo>
                  <a:cubicBezTo>
                    <a:pt x="188" y="79"/>
                    <a:pt x="223" y="79"/>
                    <a:pt x="257" y="87"/>
                  </a:cubicBezTo>
                  <a:cubicBezTo>
                    <a:pt x="276" y="92"/>
                    <a:pt x="291" y="104"/>
                    <a:pt x="302" y="121"/>
                  </a:cubicBezTo>
                  <a:cubicBezTo>
                    <a:pt x="305" y="127"/>
                    <a:pt x="308" y="129"/>
                    <a:pt x="314" y="126"/>
                  </a:cubicBezTo>
                  <a:close/>
                  <a:moveTo>
                    <a:pt x="210" y="333"/>
                  </a:moveTo>
                  <a:cubicBezTo>
                    <a:pt x="219" y="333"/>
                    <a:pt x="228" y="332"/>
                    <a:pt x="237" y="332"/>
                  </a:cubicBezTo>
                  <a:cubicBezTo>
                    <a:pt x="238" y="332"/>
                    <a:pt x="239" y="332"/>
                    <a:pt x="240" y="332"/>
                  </a:cubicBezTo>
                  <a:cubicBezTo>
                    <a:pt x="245" y="330"/>
                    <a:pt x="251" y="329"/>
                    <a:pt x="257" y="328"/>
                  </a:cubicBezTo>
                  <a:cubicBezTo>
                    <a:pt x="258" y="327"/>
                    <a:pt x="260" y="326"/>
                    <a:pt x="260" y="325"/>
                  </a:cubicBezTo>
                  <a:cubicBezTo>
                    <a:pt x="260" y="320"/>
                    <a:pt x="260" y="315"/>
                    <a:pt x="259" y="310"/>
                  </a:cubicBezTo>
                  <a:cubicBezTo>
                    <a:pt x="257" y="304"/>
                    <a:pt x="250" y="302"/>
                    <a:pt x="247" y="304"/>
                  </a:cubicBezTo>
                  <a:cubicBezTo>
                    <a:pt x="243" y="306"/>
                    <a:pt x="238" y="308"/>
                    <a:pt x="234" y="308"/>
                  </a:cubicBezTo>
                  <a:cubicBezTo>
                    <a:pt x="215" y="309"/>
                    <a:pt x="196" y="309"/>
                    <a:pt x="176" y="308"/>
                  </a:cubicBezTo>
                  <a:cubicBezTo>
                    <a:pt x="172" y="308"/>
                    <a:pt x="169" y="305"/>
                    <a:pt x="165" y="304"/>
                  </a:cubicBezTo>
                  <a:cubicBezTo>
                    <a:pt x="162" y="304"/>
                    <a:pt x="159" y="303"/>
                    <a:pt x="157" y="304"/>
                  </a:cubicBezTo>
                  <a:cubicBezTo>
                    <a:pt x="150" y="308"/>
                    <a:pt x="150" y="316"/>
                    <a:pt x="151" y="322"/>
                  </a:cubicBezTo>
                  <a:cubicBezTo>
                    <a:pt x="152" y="325"/>
                    <a:pt x="157" y="327"/>
                    <a:pt x="160" y="329"/>
                  </a:cubicBezTo>
                  <a:cubicBezTo>
                    <a:pt x="162" y="330"/>
                    <a:pt x="164" y="330"/>
                    <a:pt x="166" y="330"/>
                  </a:cubicBezTo>
                  <a:cubicBezTo>
                    <a:pt x="181" y="332"/>
                    <a:pt x="210" y="333"/>
                    <a:pt x="210" y="333"/>
                  </a:cubicBezTo>
                  <a:close/>
                  <a:moveTo>
                    <a:pt x="258" y="235"/>
                  </a:moveTo>
                  <a:cubicBezTo>
                    <a:pt x="259" y="227"/>
                    <a:pt x="255" y="222"/>
                    <a:pt x="247" y="222"/>
                  </a:cubicBezTo>
                  <a:cubicBezTo>
                    <a:pt x="219" y="221"/>
                    <a:pt x="191" y="221"/>
                    <a:pt x="163" y="221"/>
                  </a:cubicBezTo>
                  <a:cubicBezTo>
                    <a:pt x="158" y="221"/>
                    <a:pt x="157" y="224"/>
                    <a:pt x="156" y="228"/>
                  </a:cubicBezTo>
                  <a:cubicBezTo>
                    <a:pt x="156" y="237"/>
                    <a:pt x="156" y="245"/>
                    <a:pt x="156" y="253"/>
                  </a:cubicBezTo>
                  <a:cubicBezTo>
                    <a:pt x="156" y="264"/>
                    <a:pt x="158" y="267"/>
                    <a:pt x="169" y="267"/>
                  </a:cubicBezTo>
                  <a:cubicBezTo>
                    <a:pt x="196" y="267"/>
                    <a:pt x="224" y="267"/>
                    <a:pt x="251" y="267"/>
                  </a:cubicBezTo>
                  <a:cubicBezTo>
                    <a:pt x="252" y="267"/>
                    <a:pt x="253" y="267"/>
                    <a:pt x="254" y="267"/>
                  </a:cubicBezTo>
                  <a:cubicBezTo>
                    <a:pt x="258" y="265"/>
                    <a:pt x="258" y="261"/>
                    <a:pt x="258" y="258"/>
                  </a:cubicBezTo>
                  <a:cubicBezTo>
                    <a:pt x="258" y="254"/>
                    <a:pt x="256" y="253"/>
                    <a:pt x="253" y="253"/>
                  </a:cubicBezTo>
                  <a:cubicBezTo>
                    <a:pt x="240" y="253"/>
                    <a:pt x="227" y="253"/>
                    <a:pt x="214" y="253"/>
                  </a:cubicBezTo>
                  <a:cubicBezTo>
                    <a:pt x="213" y="253"/>
                    <a:pt x="211" y="254"/>
                    <a:pt x="210" y="255"/>
                  </a:cubicBezTo>
                  <a:cubicBezTo>
                    <a:pt x="202" y="264"/>
                    <a:pt x="183" y="266"/>
                    <a:pt x="173" y="259"/>
                  </a:cubicBezTo>
                  <a:cubicBezTo>
                    <a:pt x="171" y="257"/>
                    <a:pt x="170" y="254"/>
                    <a:pt x="168" y="252"/>
                  </a:cubicBezTo>
                  <a:cubicBezTo>
                    <a:pt x="167" y="250"/>
                    <a:pt x="165" y="249"/>
                    <a:pt x="163" y="247"/>
                  </a:cubicBezTo>
                  <a:cubicBezTo>
                    <a:pt x="162" y="246"/>
                    <a:pt x="161" y="245"/>
                    <a:pt x="160" y="245"/>
                  </a:cubicBezTo>
                  <a:cubicBezTo>
                    <a:pt x="161" y="244"/>
                    <a:pt x="162" y="243"/>
                    <a:pt x="164" y="242"/>
                  </a:cubicBezTo>
                  <a:cubicBezTo>
                    <a:pt x="165" y="241"/>
                    <a:pt x="167" y="241"/>
                    <a:pt x="168" y="239"/>
                  </a:cubicBezTo>
                  <a:cubicBezTo>
                    <a:pt x="172" y="232"/>
                    <a:pt x="178" y="228"/>
                    <a:pt x="186" y="227"/>
                  </a:cubicBezTo>
                  <a:cubicBezTo>
                    <a:pt x="195" y="226"/>
                    <a:pt x="206" y="223"/>
                    <a:pt x="212" y="234"/>
                  </a:cubicBezTo>
                  <a:cubicBezTo>
                    <a:pt x="212" y="234"/>
                    <a:pt x="214" y="235"/>
                    <a:pt x="215" y="235"/>
                  </a:cubicBezTo>
                  <a:cubicBezTo>
                    <a:pt x="229" y="235"/>
                    <a:pt x="243" y="235"/>
                    <a:pt x="258" y="235"/>
                  </a:cubicBezTo>
                  <a:close/>
                  <a:moveTo>
                    <a:pt x="308" y="134"/>
                  </a:moveTo>
                  <a:cubicBezTo>
                    <a:pt x="308" y="139"/>
                    <a:pt x="309" y="145"/>
                    <a:pt x="309" y="150"/>
                  </a:cubicBezTo>
                  <a:cubicBezTo>
                    <a:pt x="310" y="167"/>
                    <a:pt x="310" y="184"/>
                    <a:pt x="310" y="201"/>
                  </a:cubicBezTo>
                  <a:cubicBezTo>
                    <a:pt x="310" y="203"/>
                    <a:pt x="311" y="205"/>
                    <a:pt x="313" y="206"/>
                  </a:cubicBezTo>
                  <a:cubicBezTo>
                    <a:pt x="319" y="209"/>
                    <a:pt x="327" y="205"/>
                    <a:pt x="329" y="199"/>
                  </a:cubicBezTo>
                  <a:cubicBezTo>
                    <a:pt x="336" y="180"/>
                    <a:pt x="335" y="160"/>
                    <a:pt x="327" y="142"/>
                  </a:cubicBezTo>
                  <a:cubicBezTo>
                    <a:pt x="323" y="134"/>
                    <a:pt x="316" y="132"/>
                    <a:pt x="308" y="134"/>
                  </a:cubicBezTo>
                  <a:close/>
                  <a:moveTo>
                    <a:pt x="101" y="134"/>
                  </a:moveTo>
                  <a:cubicBezTo>
                    <a:pt x="93" y="132"/>
                    <a:pt x="86" y="135"/>
                    <a:pt x="83" y="143"/>
                  </a:cubicBezTo>
                  <a:cubicBezTo>
                    <a:pt x="76" y="161"/>
                    <a:pt x="74" y="180"/>
                    <a:pt x="81" y="198"/>
                  </a:cubicBezTo>
                  <a:cubicBezTo>
                    <a:pt x="81" y="200"/>
                    <a:pt x="82" y="203"/>
                    <a:pt x="84" y="203"/>
                  </a:cubicBezTo>
                  <a:cubicBezTo>
                    <a:pt x="88" y="204"/>
                    <a:pt x="93" y="205"/>
                    <a:pt x="98" y="206"/>
                  </a:cubicBezTo>
                  <a:cubicBezTo>
                    <a:pt x="98" y="206"/>
                    <a:pt x="100" y="200"/>
                    <a:pt x="100" y="197"/>
                  </a:cubicBezTo>
                  <a:cubicBezTo>
                    <a:pt x="100" y="176"/>
                    <a:pt x="101" y="155"/>
                    <a:pt x="101" y="134"/>
                  </a:cubicBezTo>
                  <a:close/>
                  <a:moveTo>
                    <a:pt x="170" y="288"/>
                  </a:moveTo>
                  <a:cubicBezTo>
                    <a:pt x="169" y="302"/>
                    <a:pt x="168" y="301"/>
                    <a:pt x="180" y="301"/>
                  </a:cubicBezTo>
                  <a:cubicBezTo>
                    <a:pt x="194" y="302"/>
                    <a:pt x="209" y="302"/>
                    <a:pt x="224" y="302"/>
                  </a:cubicBezTo>
                  <a:cubicBezTo>
                    <a:pt x="229" y="302"/>
                    <a:pt x="234" y="301"/>
                    <a:pt x="240" y="301"/>
                  </a:cubicBezTo>
                  <a:cubicBezTo>
                    <a:pt x="240" y="296"/>
                    <a:pt x="239" y="293"/>
                    <a:pt x="239" y="288"/>
                  </a:cubicBezTo>
                  <a:cubicBezTo>
                    <a:pt x="216" y="288"/>
                    <a:pt x="193" y="288"/>
                    <a:pt x="170" y="288"/>
                  </a:cubicBezTo>
                  <a:close/>
                  <a:moveTo>
                    <a:pt x="326" y="213"/>
                  </a:moveTo>
                  <a:cubicBezTo>
                    <a:pt x="325" y="213"/>
                    <a:pt x="325" y="213"/>
                    <a:pt x="324" y="213"/>
                  </a:cubicBezTo>
                  <a:cubicBezTo>
                    <a:pt x="324" y="214"/>
                    <a:pt x="322" y="215"/>
                    <a:pt x="322" y="217"/>
                  </a:cubicBezTo>
                  <a:cubicBezTo>
                    <a:pt x="322" y="219"/>
                    <a:pt x="323" y="221"/>
                    <a:pt x="323" y="223"/>
                  </a:cubicBezTo>
                  <a:cubicBezTo>
                    <a:pt x="324" y="236"/>
                    <a:pt x="320" y="241"/>
                    <a:pt x="307" y="242"/>
                  </a:cubicBezTo>
                  <a:cubicBezTo>
                    <a:pt x="282" y="242"/>
                    <a:pt x="257" y="242"/>
                    <a:pt x="233" y="242"/>
                  </a:cubicBezTo>
                  <a:cubicBezTo>
                    <a:pt x="227" y="242"/>
                    <a:pt x="221" y="241"/>
                    <a:pt x="215" y="241"/>
                  </a:cubicBezTo>
                  <a:cubicBezTo>
                    <a:pt x="214" y="242"/>
                    <a:pt x="213" y="243"/>
                    <a:pt x="211" y="244"/>
                  </a:cubicBezTo>
                  <a:cubicBezTo>
                    <a:pt x="213" y="245"/>
                    <a:pt x="213" y="246"/>
                    <a:pt x="215" y="247"/>
                  </a:cubicBezTo>
                  <a:cubicBezTo>
                    <a:pt x="216" y="247"/>
                    <a:pt x="218" y="247"/>
                    <a:pt x="219" y="247"/>
                  </a:cubicBezTo>
                  <a:cubicBezTo>
                    <a:pt x="247" y="247"/>
                    <a:pt x="276" y="247"/>
                    <a:pt x="304" y="247"/>
                  </a:cubicBezTo>
                  <a:cubicBezTo>
                    <a:pt x="309" y="247"/>
                    <a:pt x="313" y="247"/>
                    <a:pt x="317" y="246"/>
                  </a:cubicBezTo>
                  <a:cubicBezTo>
                    <a:pt x="324" y="244"/>
                    <a:pt x="327" y="241"/>
                    <a:pt x="327" y="233"/>
                  </a:cubicBezTo>
                  <a:cubicBezTo>
                    <a:pt x="327" y="226"/>
                    <a:pt x="327" y="220"/>
                    <a:pt x="326" y="213"/>
                  </a:cubicBezTo>
                  <a:close/>
                  <a:moveTo>
                    <a:pt x="191" y="256"/>
                  </a:moveTo>
                  <a:cubicBezTo>
                    <a:pt x="191" y="256"/>
                    <a:pt x="191" y="256"/>
                    <a:pt x="191" y="256"/>
                  </a:cubicBezTo>
                  <a:cubicBezTo>
                    <a:pt x="191" y="256"/>
                    <a:pt x="192" y="256"/>
                    <a:pt x="192" y="256"/>
                  </a:cubicBezTo>
                  <a:cubicBezTo>
                    <a:pt x="204" y="256"/>
                    <a:pt x="210" y="245"/>
                    <a:pt x="204" y="235"/>
                  </a:cubicBezTo>
                  <a:cubicBezTo>
                    <a:pt x="204" y="234"/>
                    <a:pt x="202" y="233"/>
                    <a:pt x="201" y="233"/>
                  </a:cubicBezTo>
                  <a:cubicBezTo>
                    <a:pt x="194" y="232"/>
                    <a:pt x="186" y="232"/>
                    <a:pt x="179" y="236"/>
                  </a:cubicBezTo>
                  <a:cubicBezTo>
                    <a:pt x="175" y="238"/>
                    <a:pt x="173" y="242"/>
                    <a:pt x="174" y="247"/>
                  </a:cubicBezTo>
                  <a:cubicBezTo>
                    <a:pt x="175" y="251"/>
                    <a:pt x="177" y="254"/>
                    <a:pt x="182" y="255"/>
                  </a:cubicBezTo>
                  <a:cubicBezTo>
                    <a:pt x="185" y="256"/>
                    <a:pt x="188" y="256"/>
                    <a:pt x="191" y="256"/>
                  </a:cubicBezTo>
                  <a:close/>
                  <a:moveTo>
                    <a:pt x="99" y="346"/>
                  </a:moveTo>
                  <a:cubicBezTo>
                    <a:pt x="97" y="352"/>
                    <a:pt x="96" y="355"/>
                    <a:pt x="95" y="359"/>
                  </a:cubicBezTo>
                  <a:cubicBezTo>
                    <a:pt x="95" y="361"/>
                    <a:pt x="95" y="363"/>
                    <a:pt x="97" y="364"/>
                  </a:cubicBezTo>
                  <a:cubicBezTo>
                    <a:pt x="105" y="371"/>
                    <a:pt x="115" y="375"/>
                    <a:pt x="127" y="372"/>
                  </a:cubicBezTo>
                  <a:cubicBezTo>
                    <a:pt x="128" y="372"/>
                    <a:pt x="130" y="370"/>
                    <a:pt x="130" y="369"/>
                  </a:cubicBezTo>
                  <a:cubicBezTo>
                    <a:pt x="130" y="364"/>
                    <a:pt x="130" y="358"/>
                    <a:pt x="130" y="353"/>
                  </a:cubicBezTo>
                  <a:cubicBezTo>
                    <a:pt x="118" y="358"/>
                    <a:pt x="108" y="356"/>
                    <a:pt x="99" y="346"/>
                  </a:cubicBezTo>
                  <a:close/>
                  <a:moveTo>
                    <a:pt x="283" y="353"/>
                  </a:moveTo>
                  <a:cubicBezTo>
                    <a:pt x="283" y="358"/>
                    <a:pt x="283" y="363"/>
                    <a:pt x="283" y="368"/>
                  </a:cubicBezTo>
                  <a:cubicBezTo>
                    <a:pt x="284" y="370"/>
                    <a:pt x="286" y="372"/>
                    <a:pt x="288" y="372"/>
                  </a:cubicBezTo>
                  <a:cubicBezTo>
                    <a:pt x="300" y="376"/>
                    <a:pt x="308" y="368"/>
                    <a:pt x="317" y="362"/>
                  </a:cubicBezTo>
                  <a:cubicBezTo>
                    <a:pt x="318" y="361"/>
                    <a:pt x="318" y="360"/>
                    <a:pt x="318" y="359"/>
                  </a:cubicBezTo>
                  <a:cubicBezTo>
                    <a:pt x="317" y="355"/>
                    <a:pt x="316" y="351"/>
                    <a:pt x="315" y="347"/>
                  </a:cubicBezTo>
                  <a:cubicBezTo>
                    <a:pt x="305" y="356"/>
                    <a:pt x="295" y="358"/>
                    <a:pt x="283" y="353"/>
                  </a:cubicBezTo>
                  <a:close/>
                  <a:moveTo>
                    <a:pt x="312" y="341"/>
                  </a:moveTo>
                  <a:cubicBezTo>
                    <a:pt x="308" y="337"/>
                    <a:pt x="304" y="334"/>
                    <a:pt x="299" y="331"/>
                  </a:cubicBezTo>
                  <a:cubicBezTo>
                    <a:pt x="295" y="327"/>
                    <a:pt x="291" y="329"/>
                    <a:pt x="288" y="333"/>
                  </a:cubicBezTo>
                  <a:cubicBezTo>
                    <a:pt x="283" y="337"/>
                    <a:pt x="282" y="346"/>
                    <a:pt x="284" y="349"/>
                  </a:cubicBezTo>
                  <a:cubicBezTo>
                    <a:pt x="285" y="349"/>
                    <a:pt x="286" y="350"/>
                    <a:pt x="287" y="350"/>
                  </a:cubicBezTo>
                  <a:cubicBezTo>
                    <a:pt x="296" y="353"/>
                    <a:pt x="305" y="350"/>
                    <a:pt x="312" y="341"/>
                  </a:cubicBezTo>
                  <a:close/>
                  <a:moveTo>
                    <a:pt x="102" y="341"/>
                  </a:moveTo>
                  <a:cubicBezTo>
                    <a:pt x="102" y="341"/>
                    <a:pt x="102" y="342"/>
                    <a:pt x="102" y="343"/>
                  </a:cubicBezTo>
                  <a:cubicBezTo>
                    <a:pt x="106" y="346"/>
                    <a:pt x="111" y="349"/>
                    <a:pt x="115" y="350"/>
                  </a:cubicBezTo>
                  <a:cubicBezTo>
                    <a:pt x="120" y="351"/>
                    <a:pt x="125" y="350"/>
                    <a:pt x="129" y="348"/>
                  </a:cubicBezTo>
                  <a:cubicBezTo>
                    <a:pt x="133" y="347"/>
                    <a:pt x="130" y="337"/>
                    <a:pt x="126" y="332"/>
                  </a:cubicBezTo>
                  <a:cubicBezTo>
                    <a:pt x="122" y="329"/>
                    <a:pt x="118" y="328"/>
                    <a:pt x="114" y="331"/>
                  </a:cubicBezTo>
                  <a:cubicBezTo>
                    <a:pt x="110" y="334"/>
                    <a:pt x="106" y="337"/>
                    <a:pt x="102" y="341"/>
                  </a:cubicBezTo>
                  <a:close/>
                  <a:moveTo>
                    <a:pt x="316" y="215"/>
                  </a:moveTo>
                  <a:cubicBezTo>
                    <a:pt x="314" y="215"/>
                    <a:pt x="312" y="215"/>
                    <a:pt x="310" y="215"/>
                  </a:cubicBezTo>
                  <a:cubicBezTo>
                    <a:pt x="310" y="222"/>
                    <a:pt x="310" y="228"/>
                    <a:pt x="310" y="235"/>
                  </a:cubicBezTo>
                  <a:cubicBezTo>
                    <a:pt x="318" y="234"/>
                    <a:pt x="319" y="230"/>
                    <a:pt x="316" y="215"/>
                  </a:cubicBezTo>
                  <a:close/>
                  <a:moveTo>
                    <a:pt x="129" y="382"/>
                  </a:moveTo>
                  <a:cubicBezTo>
                    <a:pt x="129" y="380"/>
                    <a:pt x="129" y="378"/>
                    <a:pt x="129" y="375"/>
                  </a:cubicBezTo>
                  <a:cubicBezTo>
                    <a:pt x="126" y="376"/>
                    <a:pt x="123" y="376"/>
                    <a:pt x="120" y="377"/>
                  </a:cubicBezTo>
                  <a:cubicBezTo>
                    <a:pt x="120" y="377"/>
                    <a:pt x="120" y="378"/>
                    <a:pt x="120" y="378"/>
                  </a:cubicBezTo>
                  <a:cubicBezTo>
                    <a:pt x="123" y="379"/>
                    <a:pt x="126" y="381"/>
                    <a:pt x="129" y="38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iṧḻíḓé">
              <a:extLst>
                <a:ext uri="{FF2B5EF4-FFF2-40B4-BE49-F238E27FC236}">
                  <a16:creationId xmlns:a16="http://schemas.microsoft.com/office/drawing/2014/main" id="{9DE5CA6B-46FA-4B7C-B969-DC96199151FC}"/>
                </a:ext>
              </a:extLst>
            </p:cNvPr>
            <p:cNvSpPr/>
            <p:nvPr/>
          </p:nvSpPr>
          <p:spPr bwMode="auto">
            <a:xfrm>
              <a:off x="4602163" y="1820863"/>
              <a:ext cx="1171575" cy="987425"/>
            </a:xfrm>
            <a:custGeom>
              <a:avLst/>
              <a:gdLst>
                <a:gd name="T0" fmla="*/ 325 w 417"/>
                <a:gd name="T1" fmla="*/ 350 h 352"/>
                <a:gd name="T2" fmla="*/ 322 w 417"/>
                <a:gd name="T3" fmla="*/ 342 h 352"/>
                <a:gd name="T4" fmla="*/ 305 w 417"/>
                <a:gd name="T5" fmla="*/ 321 h 352"/>
                <a:gd name="T6" fmla="*/ 271 w 417"/>
                <a:gd name="T7" fmla="*/ 308 h 352"/>
                <a:gd name="T8" fmla="*/ 267 w 417"/>
                <a:gd name="T9" fmla="*/ 305 h 352"/>
                <a:gd name="T10" fmla="*/ 247 w 417"/>
                <a:gd name="T11" fmla="*/ 292 h 352"/>
                <a:gd name="T12" fmla="*/ 247 w 417"/>
                <a:gd name="T13" fmla="*/ 284 h 352"/>
                <a:gd name="T14" fmla="*/ 277 w 417"/>
                <a:gd name="T15" fmla="*/ 283 h 352"/>
                <a:gd name="T16" fmla="*/ 299 w 417"/>
                <a:gd name="T17" fmla="*/ 278 h 352"/>
                <a:gd name="T18" fmla="*/ 310 w 417"/>
                <a:gd name="T19" fmla="*/ 258 h 352"/>
                <a:gd name="T20" fmla="*/ 310 w 417"/>
                <a:gd name="T21" fmla="*/ 249 h 352"/>
                <a:gd name="T22" fmla="*/ 313 w 417"/>
                <a:gd name="T23" fmla="*/ 249 h 352"/>
                <a:gd name="T24" fmla="*/ 334 w 417"/>
                <a:gd name="T25" fmla="*/ 218 h 352"/>
                <a:gd name="T26" fmla="*/ 332 w 417"/>
                <a:gd name="T27" fmla="*/ 208 h 352"/>
                <a:gd name="T28" fmla="*/ 332 w 417"/>
                <a:gd name="T29" fmla="*/ 204 h 352"/>
                <a:gd name="T30" fmla="*/ 339 w 417"/>
                <a:gd name="T31" fmla="*/ 186 h 352"/>
                <a:gd name="T32" fmla="*/ 333 w 417"/>
                <a:gd name="T33" fmla="*/ 136 h 352"/>
                <a:gd name="T34" fmla="*/ 326 w 417"/>
                <a:gd name="T35" fmla="*/ 126 h 352"/>
                <a:gd name="T36" fmla="*/ 318 w 417"/>
                <a:gd name="T37" fmla="*/ 110 h 352"/>
                <a:gd name="T38" fmla="*/ 289 w 417"/>
                <a:gd name="T39" fmla="*/ 75 h 352"/>
                <a:gd name="T40" fmla="*/ 277 w 417"/>
                <a:gd name="T41" fmla="*/ 67 h 352"/>
                <a:gd name="T42" fmla="*/ 233 w 417"/>
                <a:gd name="T43" fmla="*/ 55 h 352"/>
                <a:gd name="T44" fmla="*/ 145 w 417"/>
                <a:gd name="T45" fmla="*/ 64 h 352"/>
                <a:gd name="T46" fmla="*/ 91 w 417"/>
                <a:gd name="T47" fmla="*/ 114 h 352"/>
                <a:gd name="T48" fmla="*/ 82 w 417"/>
                <a:gd name="T49" fmla="*/ 128 h 352"/>
                <a:gd name="T50" fmla="*/ 73 w 417"/>
                <a:gd name="T51" fmla="*/ 145 h 352"/>
                <a:gd name="T52" fmla="*/ 71 w 417"/>
                <a:gd name="T53" fmla="*/ 188 h 352"/>
                <a:gd name="T54" fmla="*/ 95 w 417"/>
                <a:gd name="T55" fmla="*/ 210 h 352"/>
                <a:gd name="T56" fmla="*/ 100 w 417"/>
                <a:gd name="T57" fmla="*/ 210 h 352"/>
                <a:gd name="T58" fmla="*/ 100 w 417"/>
                <a:gd name="T59" fmla="*/ 230 h 352"/>
                <a:gd name="T60" fmla="*/ 101 w 417"/>
                <a:gd name="T61" fmla="*/ 261 h 352"/>
                <a:gd name="T62" fmla="*/ 121 w 417"/>
                <a:gd name="T63" fmla="*/ 281 h 352"/>
                <a:gd name="T64" fmla="*/ 153 w 417"/>
                <a:gd name="T65" fmla="*/ 283 h 352"/>
                <a:gd name="T66" fmla="*/ 162 w 417"/>
                <a:gd name="T67" fmla="*/ 283 h 352"/>
                <a:gd name="T68" fmla="*/ 162 w 417"/>
                <a:gd name="T69" fmla="*/ 292 h 352"/>
                <a:gd name="T70" fmla="*/ 145 w 417"/>
                <a:gd name="T71" fmla="*/ 305 h 352"/>
                <a:gd name="T72" fmla="*/ 142 w 417"/>
                <a:gd name="T73" fmla="*/ 308 h 352"/>
                <a:gd name="T74" fmla="*/ 115 w 417"/>
                <a:gd name="T75" fmla="*/ 318 h 352"/>
                <a:gd name="T76" fmla="*/ 89 w 417"/>
                <a:gd name="T77" fmla="*/ 348 h 352"/>
                <a:gd name="T78" fmla="*/ 88 w 417"/>
                <a:gd name="T79" fmla="*/ 352 h 352"/>
                <a:gd name="T80" fmla="*/ 14 w 417"/>
                <a:gd name="T81" fmla="*/ 166 h 352"/>
                <a:gd name="T82" fmla="*/ 194 w 417"/>
                <a:gd name="T83" fmla="*/ 6 h 352"/>
                <a:gd name="T84" fmla="*/ 389 w 417"/>
                <a:gd name="T85" fmla="*/ 140 h 352"/>
                <a:gd name="T86" fmla="*/ 325 w 417"/>
                <a:gd name="T87" fmla="*/ 35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7" h="352">
                  <a:moveTo>
                    <a:pt x="325" y="350"/>
                  </a:moveTo>
                  <a:cubicBezTo>
                    <a:pt x="324" y="347"/>
                    <a:pt x="323" y="344"/>
                    <a:pt x="322" y="342"/>
                  </a:cubicBezTo>
                  <a:cubicBezTo>
                    <a:pt x="319" y="332"/>
                    <a:pt x="314" y="325"/>
                    <a:pt x="305" y="321"/>
                  </a:cubicBezTo>
                  <a:cubicBezTo>
                    <a:pt x="294" y="316"/>
                    <a:pt x="283" y="312"/>
                    <a:pt x="271" y="308"/>
                  </a:cubicBezTo>
                  <a:cubicBezTo>
                    <a:pt x="270" y="307"/>
                    <a:pt x="267" y="306"/>
                    <a:pt x="267" y="305"/>
                  </a:cubicBezTo>
                  <a:cubicBezTo>
                    <a:pt x="264" y="296"/>
                    <a:pt x="257" y="292"/>
                    <a:pt x="247" y="292"/>
                  </a:cubicBezTo>
                  <a:cubicBezTo>
                    <a:pt x="247" y="289"/>
                    <a:pt x="247" y="287"/>
                    <a:pt x="247" y="284"/>
                  </a:cubicBezTo>
                  <a:cubicBezTo>
                    <a:pt x="257" y="284"/>
                    <a:pt x="267" y="284"/>
                    <a:pt x="277" y="283"/>
                  </a:cubicBezTo>
                  <a:cubicBezTo>
                    <a:pt x="285" y="283"/>
                    <a:pt x="292" y="283"/>
                    <a:pt x="299" y="278"/>
                  </a:cubicBezTo>
                  <a:cubicBezTo>
                    <a:pt x="306" y="272"/>
                    <a:pt x="310" y="267"/>
                    <a:pt x="310" y="258"/>
                  </a:cubicBezTo>
                  <a:cubicBezTo>
                    <a:pt x="310" y="255"/>
                    <a:pt x="310" y="252"/>
                    <a:pt x="310" y="249"/>
                  </a:cubicBezTo>
                  <a:cubicBezTo>
                    <a:pt x="312" y="249"/>
                    <a:pt x="312" y="249"/>
                    <a:pt x="313" y="249"/>
                  </a:cubicBezTo>
                  <a:cubicBezTo>
                    <a:pt x="331" y="246"/>
                    <a:pt x="338" y="236"/>
                    <a:pt x="334" y="218"/>
                  </a:cubicBezTo>
                  <a:cubicBezTo>
                    <a:pt x="333" y="215"/>
                    <a:pt x="332" y="211"/>
                    <a:pt x="332" y="208"/>
                  </a:cubicBezTo>
                  <a:cubicBezTo>
                    <a:pt x="332" y="206"/>
                    <a:pt x="332" y="205"/>
                    <a:pt x="332" y="204"/>
                  </a:cubicBezTo>
                  <a:cubicBezTo>
                    <a:pt x="335" y="198"/>
                    <a:pt x="338" y="192"/>
                    <a:pt x="339" y="186"/>
                  </a:cubicBezTo>
                  <a:cubicBezTo>
                    <a:pt x="341" y="169"/>
                    <a:pt x="340" y="152"/>
                    <a:pt x="333" y="136"/>
                  </a:cubicBezTo>
                  <a:cubicBezTo>
                    <a:pt x="332" y="132"/>
                    <a:pt x="328" y="129"/>
                    <a:pt x="326" y="126"/>
                  </a:cubicBezTo>
                  <a:cubicBezTo>
                    <a:pt x="323" y="121"/>
                    <a:pt x="320" y="115"/>
                    <a:pt x="318" y="110"/>
                  </a:cubicBezTo>
                  <a:cubicBezTo>
                    <a:pt x="313" y="94"/>
                    <a:pt x="303" y="83"/>
                    <a:pt x="289" y="75"/>
                  </a:cubicBezTo>
                  <a:cubicBezTo>
                    <a:pt x="285" y="72"/>
                    <a:pt x="281" y="69"/>
                    <a:pt x="277" y="67"/>
                  </a:cubicBezTo>
                  <a:cubicBezTo>
                    <a:pt x="263" y="60"/>
                    <a:pt x="248" y="57"/>
                    <a:pt x="233" y="55"/>
                  </a:cubicBezTo>
                  <a:cubicBezTo>
                    <a:pt x="203" y="52"/>
                    <a:pt x="173" y="53"/>
                    <a:pt x="145" y="64"/>
                  </a:cubicBezTo>
                  <a:cubicBezTo>
                    <a:pt x="120" y="73"/>
                    <a:pt x="101" y="88"/>
                    <a:pt x="91" y="114"/>
                  </a:cubicBezTo>
                  <a:cubicBezTo>
                    <a:pt x="90" y="119"/>
                    <a:pt x="87" y="124"/>
                    <a:pt x="82" y="128"/>
                  </a:cubicBezTo>
                  <a:cubicBezTo>
                    <a:pt x="78" y="132"/>
                    <a:pt x="75" y="139"/>
                    <a:pt x="73" y="145"/>
                  </a:cubicBezTo>
                  <a:cubicBezTo>
                    <a:pt x="70" y="159"/>
                    <a:pt x="69" y="174"/>
                    <a:pt x="71" y="188"/>
                  </a:cubicBezTo>
                  <a:cubicBezTo>
                    <a:pt x="74" y="203"/>
                    <a:pt x="80" y="209"/>
                    <a:pt x="95" y="210"/>
                  </a:cubicBezTo>
                  <a:cubicBezTo>
                    <a:pt x="96" y="210"/>
                    <a:pt x="98" y="210"/>
                    <a:pt x="100" y="210"/>
                  </a:cubicBezTo>
                  <a:cubicBezTo>
                    <a:pt x="100" y="217"/>
                    <a:pt x="100" y="223"/>
                    <a:pt x="100" y="230"/>
                  </a:cubicBezTo>
                  <a:cubicBezTo>
                    <a:pt x="100" y="240"/>
                    <a:pt x="100" y="250"/>
                    <a:pt x="101" y="261"/>
                  </a:cubicBezTo>
                  <a:cubicBezTo>
                    <a:pt x="102" y="272"/>
                    <a:pt x="109" y="280"/>
                    <a:pt x="121" y="281"/>
                  </a:cubicBezTo>
                  <a:cubicBezTo>
                    <a:pt x="132" y="282"/>
                    <a:pt x="142" y="283"/>
                    <a:pt x="153" y="283"/>
                  </a:cubicBezTo>
                  <a:cubicBezTo>
                    <a:pt x="156" y="283"/>
                    <a:pt x="158" y="283"/>
                    <a:pt x="162" y="283"/>
                  </a:cubicBezTo>
                  <a:cubicBezTo>
                    <a:pt x="162" y="286"/>
                    <a:pt x="162" y="289"/>
                    <a:pt x="162" y="292"/>
                  </a:cubicBezTo>
                  <a:cubicBezTo>
                    <a:pt x="154" y="293"/>
                    <a:pt x="147" y="296"/>
                    <a:pt x="145" y="305"/>
                  </a:cubicBezTo>
                  <a:cubicBezTo>
                    <a:pt x="145" y="306"/>
                    <a:pt x="143" y="307"/>
                    <a:pt x="142" y="308"/>
                  </a:cubicBezTo>
                  <a:cubicBezTo>
                    <a:pt x="133" y="311"/>
                    <a:pt x="124" y="314"/>
                    <a:pt x="115" y="318"/>
                  </a:cubicBezTo>
                  <a:cubicBezTo>
                    <a:pt x="101" y="323"/>
                    <a:pt x="93" y="333"/>
                    <a:pt x="89" y="348"/>
                  </a:cubicBezTo>
                  <a:cubicBezTo>
                    <a:pt x="89" y="349"/>
                    <a:pt x="88" y="351"/>
                    <a:pt x="88" y="352"/>
                  </a:cubicBezTo>
                  <a:cubicBezTo>
                    <a:pt x="42" y="321"/>
                    <a:pt x="0" y="248"/>
                    <a:pt x="14" y="166"/>
                  </a:cubicBezTo>
                  <a:cubicBezTo>
                    <a:pt x="31" y="77"/>
                    <a:pt x="103" y="13"/>
                    <a:pt x="194" y="6"/>
                  </a:cubicBezTo>
                  <a:cubicBezTo>
                    <a:pt x="280" y="0"/>
                    <a:pt x="362" y="56"/>
                    <a:pt x="389" y="140"/>
                  </a:cubicBezTo>
                  <a:cubicBezTo>
                    <a:pt x="417" y="226"/>
                    <a:pt x="380" y="309"/>
                    <a:pt x="325" y="3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îsḷïḑe">
              <a:extLst>
                <a:ext uri="{FF2B5EF4-FFF2-40B4-BE49-F238E27FC236}">
                  <a16:creationId xmlns:a16="http://schemas.microsoft.com/office/drawing/2014/main" id="{55D1241B-11C2-412C-8413-7B0114A39023}"/>
                </a:ext>
              </a:extLst>
            </p:cNvPr>
            <p:cNvSpPr/>
            <p:nvPr/>
          </p:nvSpPr>
          <p:spPr bwMode="auto">
            <a:xfrm>
              <a:off x="4905376" y="2060575"/>
              <a:ext cx="544513" cy="534988"/>
            </a:xfrm>
            <a:custGeom>
              <a:avLst/>
              <a:gdLst>
                <a:gd name="T0" fmla="*/ 193 w 194"/>
                <a:gd name="T1" fmla="*/ 164 h 191"/>
                <a:gd name="T2" fmla="*/ 169 w 194"/>
                <a:gd name="T3" fmla="*/ 191 h 191"/>
                <a:gd name="T4" fmla="*/ 30 w 194"/>
                <a:gd name="T5" fmla="*/ 191 h 191"/>
                <a:gd name="T6" fmla="*/ 18 w 194"/>
                <a:gd name="T7" fmla="*/ 190 h 191"/>
                <a:gd name="T8" fmla="*/ 1 w 194"/>
                <a:gd name="T9" fmla="*/ 173 h 191"/>
                <a:gd name="T10" fmla="*/ 0 w 194"/>
                <a:gd name="T11" fmla="*/ 125 h 191"/>
                <a:gd name="T12" fmla="*/ 2 w 194"/>
                <a:gd name="T13" fmla="*/ 58 h 191"/>
                <a:gd name="T14" fmla="*/ 19 w 194"/>
                <a:gd name="T15" fmla="*/ 23 h 191"/>
                <a:gd name="T16" fmla="*/ 65 w 194"/>
                <a:gd name="T17" fmla="*/ 3 h 191"/>
                <a:gd name="T18" fmla="*/ 144 w 194"/>
                <a:gd name="T19" fmla="*/ 6 h 191"/>
                <a:gd name="T20" fmla="*/ 192 w 194"/>
                <a:gd name="T21" fmla="*/ 61 h 191"/>
                <a:gd name="T22" fmla="*/ 192 w 194"/>
                <a:gd name="T23" fmla="*/ 145 h 191"/>
                <a:gd name="T24" fmla="*/ 158 w 194"/>
                <a:gd name="T25" fmla="*/ 145 h 191"/>
                <a:gd name="T26" fmla="*/ 157 w 194"/>
                <a:gd name="T27" fmla="*/ 139 h 191"/>
                <a:gd name="T28" fmla="*/ 142 w 194"/>
                <a:gd name="T29" fmla="*/ 126 h 191"/>
                <a:gd name="T30" fmla="*/ 51 w 194"/>
                <a:gd name="T31" fmla="*/ 126 h 191"/>
                <a:gd name="T32" fmla="*/ 43 w 194"/>
                <a:gd name="T33" fmla="*/ 133 h 191"/>
                <a:gd name="T34" fmla="*/ 42 w 194"/>
                <a:gd name="T35" fmla="*/ 173 h 191"/>
                <a:gd name="T36" fmla="*/ 50 w 194"/>
                <a:gd name="T37" fmla="*/ 181 h 191"/>
                <a:gd name="T38" fmla="*/ 60 w 194"/>
                <a:gd name="T39" fmla="*/ 183 h 191"/>
                <a:gd name="T40" fmla="*/ 144 w 194"/>
                <a:gd name="T41" fmla="*/ 183 h 191"/>
                <a:gd name="T42" fmla="*/ 157 w 194"/>
                <a:gd name="T43" fmla="*/ 171 h 191"/>
                <a:gd name="T44" fmla="*/ 157 w 194"/>
                <a:gd name="T45" fmla="*/ 164 h 191"/>
                <a:gd name="T46" fmla="*/ 193 w 194"/>
                <a:gd name="T47" fmla="*/ 164 h 191"/>
                <a:gd name="T48" fmla="*/ 101 w 194"/>
                <a:gd name="T49" fmla="*/ 112 h 191"/>
                <a:gd name="T50" fmla="*/ 167 w 194"/>
                <a:gd name="T51" fmla="*/ 109 h 191"/>
                <a:gd name="T52" fmla="*/ 169 w 194"/>
                <a:gd name="T53" fmla="*/ 108 h 191"/>
                <a:gd name="T54" fmla="*/ 183 w 194"/>
                <a:gd name="T55" fmla="*/ 94 h 191"/>
                <a:gd name="T56" fmla="*/ 183 w 194"/>
                <a:gd name="T57" fmla="*/ 66 h 191"/>
                <a:gd name="T58" fmla="*/ 162 w 194"/>
                <a:gd name="T59" fmla="*/ 44 h 191"/>
                <a:gd name="T60" fmla="*/ 67 w 194"/>
                <a:gd name="T61" fmla="*/ 45 h 191"/>
                <a:gd name="T62" fmla="*/ 29 w 194"/>
                <a:gd name="T63" fmla="*/ 46 h 191"/>
                <a:gd name="T64" fmla="*/ 15 w 194"/>
                <a:gd name="T65" fmla="*/ 59 h 191"/>
                <a:gd name="T66" fmla="*/ 15 w 194"/>
                <a:gd name="T67" fmla="*/ 91 h 191"/>
                <a:gd name="T68" fmla="*/ 36 w 194"/>
                <a:gd name="T69" fmla="*/ 112 h 191"/>
                <a:gd name="T70" fmla="*/ 101 w 194"/>
                <a:gd name="T71" fmla="*/ 11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4" h="191">
                  <a:moveTo>
                    <a:pt x="193" y="164"/>
                  </a:moveTo>
                  <a:cubicBezTo>
                    <a:pt x="194" y="183"/>
                    <a:pt x="187" y="191"/>
                    <a:pt x="169" y="191"/>
                  </a:cubicBezTo>
                  <a:cubicBezTo>
                    <a:pt x="123" y="191"/>
                    <a:pt x="77" y="191"/>
                    <a:pt x="30" y="191"/>
                  </a:cubicBezTo>
                  <a:cubicBezTo>
                    <a:pt x="26" y="191"/>
                    <a:pt x="22" y="191"/>
                    <a:pt x="18" y="190"/>
                  </a:cubicBezTo>
                  <a:cubicBezTo>
                    <a:pt x="8" y="189"/>
                    <a:pt x="2" y="182"/>
                    <a:pt x="1" y="173"/>
                  </a:cubicBezTo>
                  <a:cubicBezTo>
                    <a:pt x="0" y="157"/>
                    <a:pt x="0" y="141"/>
                    <a:pt x="0" y="125"/>
                  </a:cubicBezTo>
                  <a:cubicBezTo>
                    <a:pt x="1" y="102"/>
                    <a:pt x="1" y="80"/>
                    <a:pt x="2" y="58"/>
                  </a:cubicBezTo>
                  <a:cubicBezTo>
                    <a:pt x="3" y="44"/>
                    <a:pt x="8" y="32"/>
                    <a:pt x="19" y="23"/>
                  </a:cubicBezTo>
                  <a:cubicBezTo>
                    <a:pt x="33" y="12"/>
                    <a:pt x="47" y="4"/>
                    <a:pt x="65" y="3"/>
                  </a:cubicBezTo>
                  <a:cubicBezTo>
                    <a:pt x="91" y="1"/>
                    <a:pt x="118" y="0"/>
                    <a:pt x="144" y="6"/>
                  </a:cubicBezTo>
                  <a:cubicBezTo>
                    <a:pt x="169" y="12"/>
                    <a:pt x="192" y="32"/>
                    <a:pt x="192" y="61"/>
                  </a:cubicBezTo>
                  <a:cubicBezTo>
                    <a:pt x="192" y="89"/>
                    <a:pt x="192" y="117"/>
                    <a:pt x="192" y="145"/>
                  </a:cubicBezTo>
                  <a:cubicBezTo>
                    <a:pt x="181" y="145"/>
                    <a:pt x="170" y="145"/>
                    <a:pt x="158" y="145"/>
                  </a:cubicBezTo>
                  <a:cubicBezTo>
                    <a:pt x="157" y="143"/>
                    <a:pt x="157" y="141"/>
                    <a:pt x="157" y="139"/>
                  </a:cubicBezTo>
                  <a:cubicBezTo>
                    <a:pt x="155" y="131"/>
                    <a:pt x="149" y="126"/>
                    <a:pt x="142" y="126"/>
                  </a:cubicBezTo>
                  <a:cubicBezTo>
                    <a:pt x="111" y="126"/>
                    <a:pt x="81" y="126"/>
                    <a:pt x="51" y="126"/>
                  </a:cubicBezTo>
                  <a:cubicBezTo>
                    <a:pt x="46" y="126"/>
                    <a:pt x="43" y="129"/>
                    <a:pt x="43" y="133"/>
                  </a:cubicBezTo>
                  <a:cubicBezTo>
                    <a:pt x="42" y="146"/>
                    <a:pt x="41" y="160"/>
                    <a:pt x="42" y="173"/>
                  </a:cubicBezTo>
                  <a:cubicBezTo>
                    <a:pt x="42" y="176"/>
                    <a:pt x="46" y="179"/>
                    <a:pt x="50" y="181"/>
                  </a:cubicBezTo>
                  <a:cubicBezTo>
                    <a:pt x="52" y="183"/>
                    <a:pt x="56" y="183"/>
                    <a:pt x="60" y="183"/>
                  </a:cubicBezTo>
                  <a:cubicBezTo>
                    <a:pt x="88" y="183"/>
                    <a:pt x="116" y="183"/>
                    <a:pt x="144" y="183"/>
                  </a:cubicBezTo>
                  <a:cubicBezTo>
                    <a:pt x="152" y="183"/>
                    <a:pt x="156" y="179"/>
                    <a:pt x="157" y="171"/>
                  </a:cubicBezTo>
                  <a:cubicBezTo>
                    <a:pt x="157" y="169"/>
                    <a:pt x="157" y="167"/>
                    <a:pt x="157" y="164"/>
                  </a:cubicBezTo>
                  <a:cubicBezTo>
                    <a:pt x="169" y="164"/>
                    <a:pt x="181" y="164"/>
                    <a:pt x="193" y="164"/>
                  </a:cubicBezTo>
                  <a:close/>
                  <a:moveTo>
                    <a:pt x="101" y="112"/>
                  </a:moveTo>
                  <a:cubicBezTo>
                    <a:pt x="101" y="112"/>
                    <a:pt x="145" y="109"/>
                    <a:pt x="167" y="109"/>
                  </a:cubicBezTo>
                  <a:cubicBezTo>
                    <a:pt x="168" y="108"/>
                    <a:pt x="169" y="108"/>
                    <a:pt x="169" y="108"/>
                  </a:cubicBezTo>
                  <a:cubicBezTo>
                    <a:pt x="179" y="108"/>
                    <a:pt x="183" y="103"/>
                    <a:pt x="183" y="94"/>
                  </a:cubicBezTo>
                  <a:cubicBezTo>
                    <a:pt x="183" y="85"/>
                    <a:pt x="183" y="75"/>
                    <a:pt x="183" y="66"/>
                  </a:cubicBezTo>
                  <a:cubicBezTo>
                    <a:pt x="183" y="51"/>
                    <a:pt x="176" y="44"/>
                    <a:pt x="162" y="44"/>
                  </a:cubicBezTo>
                  <a:cubicBezTo>
                    <a:pt x="130" y="45"/>
                    <a:pt x="98" y="45"/>
                    <a:pt x="67" y="45"/>
                  </a:cubicBezTo>
                  <a:cubicBezTo>
                    <a:pt x="54" y="45"/>
                    <a:pt x="42" y="46"/>
                    <a:pt x="29" y="46"/>
                  </a:cubicBezTo>
                  <a:cubicBezTo>
                    <a:pt x="20" y="47"/>
                    <a:pt x="16" y="50"/>
                    <a:pt x="15" y="59"/>
                  </a:cubicBezTo>
                  <a:cubicBezTo>
                    <a:pt x="15" y="70"/>
                    <a:pt x="15" y="80"/>
                    <a:pt x="15" y="91"/>
                  </a:cubicBezTo>
                  <a:cubicBezTo>
                    <a:pt x="15" y="105"/>
                    <a:pt x="21" y="112"/>
                    <a:pt x="36" y="112"/>
                  </a:cubicBezTo>
                  <a:cubicBezTo>
                    <a:pt x="57" y="112"/>
                    <a:pt x="79" y="112"/>
                    <a:pt x="101" y="112"/>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şlïdé">
              <a:extLst>
                <a:ext uri="{FF2B5EF4-FFF2-40B4-BE49-F238E27FC236}">
                  <a16:creationId xmlns:a16="http://schemas.microsoft.com/office/drawing/2014/main" id="{01A4ACD5-B376-4EFB-B480-9E805E2EA2CF}"/>
                </a:ext>
              </a:extLst>
            </p:cNvPr>
            <p:cNvSpPr/>
            <p:nvPr/>
          </p:nvSpPr>
          <p:spPr bwMode="auto">
            <a:xfrm>
              <a:off x="4956176" y="2697163"/>
              <a:ext cx="454025" cy="238125"/>
            </a:xfrm>
            <a:custGeom>
              <a:avLst/>
              <a:gdLst>
                <a:gd name="T0" fmla="*/ 0 w 162"/>
                <a:gd name="T1" fmla="*/ 7 h 85"/>
                <a:gd name="T2" fmla="*/ 18 w 162"/>
                <a:gd name="T3" fmla="*/ 0 h 85"/>
                <a:gd name="T4" fmla="*/ 33 w 162"/>
                <a:gd name="T5" fmla="*/ 19 h 85"/>
                <a:gd name="T6" fmla="*/ 58 w 162"/>
                <a:gd name="T7" fmla="*/ 22 h 85"/>
                <a:gd name="T8" fmla="*/ 122 w 162"/>
                <a:gd name="T9" fmla="*/ 21 h 85"/>
                <a:gd name="T10" fmla="*/ 126 w 162"/>
                <a:gd name="T11" fmla="*/ 20 h 85"/>
                <a:gd name="T12" fmla="*/ 138 w 162"/>
                <a:gd name="T13" fmla="*/ 16 h 85"/>
                <a:gd name="T14" fmla="*/ 141 w 162"/>
                <a:gd name="T15" fmla="*/ 5 h 85"/>
                <a:gd name="T16" fmla="*/ 142 w 162"/>
                <a:gd name="T17" fmla="*/ 0 h 85"/>
                <a:gd name="T18" fmla="*/ 162 w 162"/>
                <a:gd name="T19" fmla="*/ 7 h 85"/>
                <a:gd name="T20" fmla="*/ 150 w 162"/>
                <a:gd name="T21" fmla="*/ 48 h 85"/>
                <a:gd name="T22" fmla="*/ 151 w 162"/>
                <a:gd name="T23" fmla="*/ 62 h 85"/>
                <a:gd name="T24" fmla="*/ 148 w 162"/>
                <a:gd name="T25" fmla="*/ 68 h 85"/>
                <a:gd name="T26" fmla="*/ 13 w 162"/>
                <a:gd name="T27" fmla="*/ 69 h 85"/>
                <a:gd name="T28" fmla="*/ 10 w 162"/>
                <a:gd name="T29" fmla="*/ 64 h 85"/>
                <a:gd name="T30" fmla="*/ 11 w 162"/>
                <a:gd name="T31" fmla="*/ 37 h 85"/>
                <a:gd name="T32" fmla="*/ 0 w 162"/>
                <a:gd name="T33"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85">
                  <a:moveTo>
                    <a:pt x="0" y="7"/>
                  </a:moveTo>
                  <a:cubicBezTo>
                    <a:pt x="6" y="5"/>
                    <a:pt x="11" y="3"/>
                    <a:pt x="18" y="0"/>
                  </a:cubicBezTo>
                  <a:cubicBezTo>
                    <a:pt x="15" y="15"/>
                    <a:pt x="24" y="17"/>
                    <a:pt x="33" y="19"/>
                  </a:cubicBezTo>
                  <a:cubicBezTo>
                    <a:pt x="41" y="21"/>
                    <a:pt x="49" y="22"/>
                    <a:pt x="58" y="22"/>
                  </a:cubicBezTo>
                  <a:cubicBezTo>
                    <a:pt x="79" y="22"/>
                    <a:pt x="101" y="21"/>
                    <a:pt x="122" y="21"/>
                  </a:cubicBezTo>
                  <a:cubicBezTo>
                    <a:pt x="123" y="21"/>
                    <a:pt x="125" y="21"/>
                    <a:pt x="126" y="20"/>
                  </a:cubicBezTo>
                  <a:cubicBezTo>
                    <a:pt x="130" y="19"/>
                    <a:pt x="135" y="19"/>
                    <a:pt x="138" y="16"/>
                  </a:cubicBezTo>
                  <a:cubicBezTo>
                    <a:pt x="140" y="14"/>
                    <a:pt x="140" y="9"/>
                    <a:pt x="141" y="5"/>
                  </a:cubicBezTo>
                  <a:cubicBezTo>
                    <a:pt x="142" y="3"/>
                    <a:pt x="142" y="2"/>
                    <a:pt x="142" y="0"/>
                  </a:cubicBezTo>
                  <a:cubicBezTo>
                    <a:pt x="149" y="2"/>
                    <a:pt x="155" y="5"/>
                    <a:pt x="162" y="7"/>
                  </a:cubicBezTo>
                  <a:cubicBezTo>
                    <a:pt x="147" y="19"/>
                    <a:pt x="150" y="34"/>
                    <a:pt x="150" y="48"/>
                  </a:cubicBezTo>
                  <a:cubicBezTo>
                    <a:pt x="150" y="53"/>
                    <a:pt x="151" y="58"/>
                    <a:pt x="151" y="62"/>
                  </a:cubicBezTo>
                  <a:cubicBezTo>
                    <a:pt x="151" y="64"/>
                    <a:pt x="150" y="67"/>
                    <a:pt x="148" y="68"/>
                  </a:cubicBezTo>
                  <a:cubicBezTo>
                    <a:pt x="103" y="85"/>
                    <a:pt x="58" y="85"/>
                    <a:pt x="13" y="69"/>
                  </a:cubicBezTo>
                  <a:cubicBezTo>
                    <a:pt x="12" y="69"/>
                    <a:pt x="10" y="66"/>
                    <a:pt x="10" y="64"/>
                  </a:cubicBezTo>
                  <a:cubicBezTo>
                    <a:pt x="10" y="55"/>
                    <a:pt x="11" y="46"/>
                    <a:pt x="11" y="37"/>
                  </a:cubicBezTo>
                  <a:cubicBezTo>
                    <a:pt x="12" y="26"/>
                    <a:pt x="10" y="16"/>
                    <a:pt x="0" y="7"/>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ṥlîḑè">
              <a:extLst>
                <a:ext uri="{FF2B5EF4-FFF2-40B4-BE49-F238E27FC236}">
                  <a16:creationId xmlns:a16="http://schemas.microsoft.com/office/drawing/2014/main" id="{9C350EB7-7162-4426-8319-25E10CB890A8}"/>
                </a:ext>
              </a:extLst>
            </p:cNvPr>
            <p:cNvSpPr/>
            <p:nvPr/>
          </p:nvSpPr>
          <p:spPr bwMode="auto">
            <a:xfrm>
              <a:off x="4865688" y="1984375"/>
              <a:ext cx="617538" cy="185738"/>
            </a:xfrm>
            <a:custGeom>
              <a:avLst/>
              <a:gdLst>
                <a:gd name="T0" fmla="*/ 220 w 220"/>
                <a:gd name="T1" fmla="*/ 63 h 66"/>
                <a:gd name="T2" fmla="*/ 208 w 220"/>
                <a:gd name="T3" fmla="*/ 58 h 66"/>
                <a:gd name="T4" fmla="*/ 163 w 220"/>
                <a:gd name="T5" fmla="*/ 24 h 66"/>
                <a:gd name="T6" fmla="*/ 60 w 220"/>
                <a:gd name="T7" fmla="*/ 24 h 66"/>
                <a:gd name="T8" fmla="*/ 14 w 220"/>
                <a:gd name="T9" fmla="*/ 58 h 66"/>
                <a:gd name="T10" fmla="*/ 0 w 220"/>
                <a:gd name="T11" fmla="*/ 63 h 66"/>
                <a:gd name="T12" fmla="*/ 31 w 220"/>
                <a:gd name="T13" fmla="*/ 23 h 66"/>
                <a:gd name="T14" fmla="*/ 121 w 220"/>
                <a:gd name="T15" fmla="*/ 3 h 66"/>
                <a:gd name="T16" fmla="*/ 161 w 220"/>
                <a:gd name="T17" fmla="*/ 8 h 66"/>
                <a:gd name="T18" fmla="*/ 174 w 220"/>
                <a:gd name="T19" fmla="*/ 12 h 66"/>
                <a:gd name="T20" fmla="*/ 196 w 220"/>
                <a:gd name="T21" fmla="*/ 25 h 66"/>
                <a:gd name="T22" fmla="*/ 220 w 220"/>
                <a:gd name="T23"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66">
                  <a:moveTo>
                    <a:pt x="220" y="63"/>
                  </a:moveTo>
                  <a:cubicBezTo>
                    <a:pt x="214" y="66"/>
                    <a:pt x="211" y="64"/>
                    <a:pt x="208" y="58"/>
                  </a:cubicBezTo>
                  <a:cubicBezTo>
                    <a:pt x="197" y="41"/>
                    <a:pt x="182" y="29"/>
                    <a:pt x="163" y="24"/>
                  </a:cubicBezTo>
                  <a:cubicBezTo>
                    <a:pt x="129" y="16"/>
                    <a:pt x="94" y="16"/>
                    <a:pt x="60" y="24"/>
                  </a:cubicBezTo>
                  <a:cubicBezTo>
                    <a:pt x="40" y="29"/>
                    <a:pt x="25" y="41"/>
                    <a:pt x="14" y="58"/>
                  </a:cubicBezTo>
                  <a:cubicBezTo>
                    <a:pt x="9" y="65"/>
                    <a:pt x="10" y="65"/>
                    <a:pt x="0" y="63"/>
                  </a:cubicBezTo>
                  <a:cubicBezTo>
                    <a:pt x="6" y="46"/>
                    <a:pt x="16" y="32"/>
                    <a:pt x="31" y="23"/>
                  </a:cubicBezTo>
                  <a:cubicBezTo>
                    <a:pt x="59" y="6"/>
                    <a:pt x="89" y="0"/>
                    <a:pt x="121" y="3"/>
                  </a:cubicBezTo>
                  <a:cubicBezTo>
                    <a:pt x="134" y="4"/>
                    <a:pt x="148" y="6"/>
                    <a:pt x="161" y="8"/>
                  </a:cubicBezTo>
                  <a:cubicBezTo>
                    <a:pt x="166" y="9"/>
                    <a:pt x="170" y="10"/>
                    <a:pt x="174" y="12"/>
                  </a:cubicBezTo>
                  <a:cubicBezTo>
                    <a:pt x="181" y="16"/>
                    <a:pt x="189" y="20"/>
                    <a:pt x="196" y="25"/>
                  </a:cubicBezTo>
                  <a:cubicBezTo>
                    <a:pt x="210" y="34"/>
                    <a:pt x="218" y="47"/>
                    <a:pt x="220" y="63"/>
                  </a:cubicBezTo>
                  <a:close/>
                </a:path>
              </a:pathLst>
            </a:custGeom>
            <a:solidFill>
              <a:srgbClr val="4699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î$ļíḍe">
              <a:extLst>
                <a:ext uri="{FF2B5EF4-FFF2-40B4-BE49-F238E27FC236}">
                  <a16:creationId xmlns:a16="http://schemas.microsoft.com/office/drawing/2014/main" id="{E68A3F33-EC7C-4110-9B88-8945DC19DEEB}"/>
                </a:ext>
              </a:extLst>
            </p:cNvPr>
            <p:cNvSpPr/>
            <p:nvPr/>
          </p:nvSpPr>
          <p:spPr bwMode="auto">
            <a:xfrm>
              <a:off x="5022851" y="2654300"/>
              <a:ext cx="309563" cy="87313"/>
            </a:xfrm>
            <a:custGeom>
              <a:avLst/>
              <a:gdLst>
                <a:gd name="T0" fmla="*/ 16 w 110"/>
                <a:gd name="T1" fmla="*/ 28 h 31"/>
                <a:gd name="T2" fmla="*/ 10 w 110"/>
                <a:gd name="T3" fmla="*/ 27 h 31"/>
                <a:gd name="T4" fmla="*/ 1 w 110"/>
                <a:gd name="T5" fmla="*/ 20 h 31"/>
                <a:gd name="T6" fmla="*/ 7 w 110"/>
                <a:gd name="T7" fmla="*/ 2 h 31"/>
                <a:gd name="T8" fmla="*/ 15 w 110"/>
                <a:gd name="T9" fmla="*/ 2 h 31"/>
                <a:gd name="T10" fmla="*/ 26 w 110"/>
                <a:gd name="T11" fmla="*/ 6 h 31"/>
                <a:gd name="T12" fmla="*/ 84 w 110"/>
                <a:gd name="T13" fmla="*/ 6 h 31"/>
                <a:gd name="T14" fmla="*/ 97 w 110"/>
                <a:gd name="T15" fmla="*/ 2 h 31"/>
                <a:gd name="T16" fmla="*/ 109 w 110"/>
                <a:gd name="T17" fmla="*/ 8 h 31"/>
                <a:gd name="T18" fmla="*/ 110 w 110"/>
                <a:gd name="T19" fmla="*/ 23 h 31"/>
                <a:gd name="T20" fmla="*/ 107 w 110"/>
                <a:gd name="T21" fmla="*/ 26 h 31"/>
                <a:gd name="T22" fmla="*/ 90 w 110"/>
                <a:gd name="T23" fmla="*/ 30 h 31"/>
                <a:gd name="T24" fmla="*/ 87 w 110"/>
                <a:gd name="T25" fmla="*/ 30 h 31"/>
                <a:gd name="T26" fmla="*/ 60 w 110"/>
                <a:gd name="T27" fmla="*/ 31 h 31"/>
                <a:gd name="T28" fmla="*/ 16 w 110"/>
                <a:gd name="T29"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31">
                  <a:moveTo>
                    <a:pt x="16" y="28"/>
                  </a:moveTo>
                  <a:cubicBezTo>
                    <a:pt x="14" y="28"/>
                    <a:pt x="12" y="28"/>
                    <a:pt x="10" y="27"/>
                  </a:cubicBezTo>
                  <a:cubicBezTo>
                    <a:pt x="7" y="25"/>
                    <a:pt x="2" y="23"/>
                    <a:pt x="1" y="20"/>
                  </a:cubicBezTo>
                  <a:cubicBezTo>
                    <a:pt x="0" y="14"/>
                    <a:pt x="0" y="6"/>
                    <a:pt x="7" y="2"/>
                  </a:cubicBezTo>
                  <a:cubicBezTo>
                    <a:pt x="9" y="1"/>
                    <a:pt x="12" y="2"/>
                    <a:pt x="15" y="2"/>
                  </a:cubicBezTo>
                  <a:cubicBezTo>
                    <a:pt x="19" y="3"/>
                    <a:pt x="22" y="6"/>
                    <a:pt x="26" y="6"/>
                  </a:cubicBezTo>
                  <a:cubicBezTo>
                    <a:pt x="46" y="7"/>
                    <a:pt x="65" y="7"/>
                    <a:pt x="84" y="6"/>
                  </a:cubicBezTo>
                  <a:cubicBezTo>
                    <a:pt x="88" y="6"/>
                    <a:pt x="93" y="4"/>
                    <a:pt x="97" y="2"/>
                  </a:cubicBezTo>
                  <a:cubicBezTo>
                    <a:pt x="100" y="0"/>
                    <a:pt x="107" y="2"/>
                    <a:pt x="109" y="8"/>
                  </a:cubicBezTo>
                  <a:cubicBezTo>
                    <a:pt x="110" y="13"/>
                    <a:pt x="110" y="18"/>
                    <a:pt x="110" y="23"/>
                  </a:cubicBezTo>
                  <a:cubicBezTo>
                    <a:pt x="110" y="24"/>
                    <a:pt x="108" y="25"/>
                    <a:pt x="107" y="26"/>
                  </a:cubicBezTo>
                  <a:cubicBezTo>
                    <a:pt x="101" y="27"/>
                    <a:pt x="95" y="28"/>
                    <a:pt x="90" y="30"/>
                  </a:cubicBezTo>
                  <a:cubicBezTo>
                    <a:pt x="89" y="30"/>
                    <a:pt x="88" y="30"/>
                    <a:pt x="87" y="30"/>
                  </a:cubicBezTo>
                  <a:cubicBezTo>
                    <a:pt x="78" y="30"/>
                    <a:pt x="69" y="31"/>
                    <a:pt x="60" y="31"/>
                  </a:cubicBezTo>
                  <a:cubicBezTo>
                    <a:pt x="60" y="31"/>
                    <a:pt x="31" y="30"/>
                    <a:pt x="16" y="28"/>
                  </a:cubicBezTo>
                  <a:close/>
                </a:path>
              </a:pathLst>
            </a:custGeom>
            <a:solidFill>
              <a:srgbClr val="D3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şḻíḓe">
              <a:extLst>
                <a:ext uri="{FF2B5EF4-FFF2-40B4-BE49-F238E27FC236}">
                  <a16:creationId xmlns:a16="http://schemas.microsoft.com/office/drawing/2014/main" id="{13251801-2F76-4B9B-92D7-B7AC87A34966}"/>
                </a:ext>
              </a:extLst>
            </p:cNvPr>
            <p:cNvSpPr/>
            <p:nvPr/>
          </p:nvSpPr>
          <p:spPr bwMode="auto">
            <a:xfrm>
              <a:off x="5040313" y="2427288"/>
              <a:ext cx="288925" cy="128588"/>
            </a:xfrm>
            <a:custGeom>
              <a:avLst/>
              <a:gdLst>
                <a:gd name="T0" fmla="*/ 102 w 103"/>
                <a:gd name="T1" fmla="*/ 14 h 46"/>
                <a:gd name="T2" fmla="*/ 59 w 103"/>
                <a:gd name="T3" fmla="*/ 14 h 46"/>
                <a:gd name="T4" fmla="*/ 56 w 103"/>
                <a:gd name="T5" fmla="*/ 13 h 46"/>
                <a:gd name="T6" fmla="*/ 30 w 103"/>
                <a:gd name="T7" fmla="*/ 6 h 46"/>
                <a:gd name="T8" fmla="*/ 12 w 103"/>
                <a:gd name="T9" fmla="*/ 18 h 46"/>
                <a:gd name="T10" fmla="*/ 8 w 103"/>
                <a:gd name="T11" fmla="*/ 21 h 46"/>
                <a:gd name="T12" fmla="*/ 4 w 103"/>
                <a:gd name="T13" fmla="*/ 24 h 46"/>
                <a:gd name="T14" fmla="*/ 7 w 103"/>
                <a:gd name="T15" fmla="*/ 26 h 46"/>
                <a:gd name="T16" fmla="*/ 12 w 103"/>
                <a:gd name="T17" fmla="*/ 31 h 46"/>
                <a:gd name="T18" fmla="*/ 17 w 103"/>
                <a:gd name="T19" fmla="*/ 38 h 46"/>
                <a:gd name="T20" fmla="*/ 54 w 103"/>
                <a:gd name="T21" fmla="*/ 34 h 46"/>
                <a:gd name="T22" fmla="*/ 58 w 103"/>
                <a:gd name="T23" fmla="*/ 32 h 46"/>
                <a:gd name="T24" fmla="*/ 97 w 103"/>
                <a:gd name="T25" fmla="*/ 32 h 46"/>
                <a:gd name="T26" fmla="*/ 102 w 103"/>
                <a:gd name="T27" fmla="*/ 37 h 46"/>
                <a:gd name="T28" fmla="*/ 98 w 103"/>
                <a:gd name="T29" fmla="*/ 46 h 46"/>
                <a:gd name="T30" fmla="*/ 95 w 103"/>
                <a:gd name="T31" fmla="*/ 46 h 46"/>
                <a:gd name="T32" fmla="*/ 13 w 103"/>
                <a:gd name="T33" fmla="*/ 46 h 46"/>
                <a:gd name="T34" fmla="*/ 0 w 103"/>
                <a:gd name="T35" fmla="*/ 32 h 46"/>
                <a:gd name="T36" fmla="*/ 0 w 103"/>
                <a:gd name="T37" fmla="*/ 7 h 46"/>
                <a:gd name="T38" fmla="*/ 7 w 103"/>
                <a:gd name="T39" fmla="*/ 0 h 46"/>
                <a:gd name="T40" fmla="*/ 91 w 103"/>
                <a:gd name="T41" fmla="*/ 1 h 46"/>
                <a:gd name="T42" fmla="*/ 102 w 103"/>
                <a:gd name="T43"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46">
                  <a:moveTo>
                    <a:pt x="102" y="14"/>
                  </a:moveTo>
                  <a:cubicBezTo>
                    <a:pt x="87" y="14"/>
                    <a:pt x="73" y="14"/>
                    <a:pt x="59" y="14"/>
                  </a:cubicBezTo>
                  <a:cubicBezTo>
                    <a:pt x="58" y="14"/>
                    <a:pt x="56" y="13"/>
                    <a:pt x="56" y="13"/>
                  </a:cubicBezTo>
                  <a:cubicBezTo>
                    <a:pt x="50" y="2"/>
                    <a:pt x="39" y="5"/>
                    <a:pt x="30" y="6"/>
                  </a:cubicBezTo>
                  <a:cubicBezTo>
                    <a:pt x="22" y="7"/>
                    <a:pt x="16" y="11"/>
                    <a:pt x="12" y="18"/>
                  </a:cubicBezTo>
                  <a:cubicBezTo>
                    <a:pt x="11" y="20"/>
                    <a:pt x="9" y="20"/>
                    <a:pt x="8" y="21"/>
                  </a:cubicBezTo>
                  <a:cubicBezTo>
                    <a:pt x="6" y="22"/>
                    <a:pt x="5" y="23"/>
                    <a:pt x="4" y="24"/>
                  </a:cubicBezTo>
                  <a:cubicBezTo>
                    <a:pt x="5" y="24"/>
                    <a:pt x="6" y="25"/>
                    <a:pt x="7" y="26"/>
                  </a:cubicBezTo>
                  <a:cubicBezTo>
                    <a:pt x="9" y="28"/>
                    <a:pt x="11" y="29"/>
                    <a:pt x="12" y="31"/>
                  </a:cubicBezTo>
                  <a:cubicBezTo>
                    <a:pt x="14" y="33"/>
                    <a:pt x="15" y="36"/>
                    <a:pt x="17" y="38"/>
                  </a:cubicBezTo>
                  <a:cubicBezTo>
                    <a:pt x="27" y="45"/>
                    <a:pt x="46" y="43"/>
                    <a:pt x="54" y="34"/>
                  </a:cubicBezTo>
                  <a:cubicBezTo>
                    <a:pt x="55" y="33"/>
                    <a:pt x="57" y="32"/>
                    <a:pt x="58" y="32"/>
                  </a:cubicBezTo>
                  <a:cubicBezTo>
                    <a:pt x="71" y="32"/>
                    <a:pt x="84" y="32"/>
                    <a:pt x="97" y="32"/>
                  </a:cubicBezTo>
                  <a:cubicBezTo>
                    <a:pt x="100" y="32"/>
                    <a:pt x="102" y="33"/>
                    <a:pt x="102" y="37"/>
                  </a:cubicBezTo>
                  <a:cubicBezTo>
                    <a:pt x="102" y="40"/>
                    <a:pt x="102" y="44"/>
                    <a:pt x="98" y="46"/>
                  </a:cubicBezTo>
                  <a:cubicBezTo>
                    <a:pt x="97" y="46"/>
                    <a:pt x="96" y="46"/>
                    <a:pt x="95" y="46"/>
                  </a:cubicBezTo>
                  <a:cubicBezTo>
                    <a:pt x="68" y="46"/>
                    <a:pt x="40" y="46"/>
                    <a:pt x="13" y="46"/>
                  </a:cubicBezTo>
                  <a:cubicBezTo>
                    <a:pt x="2" y="46"/>
                    <a:pt x="0" y="43"/>
                    <a:pt x="0" y="32"/>
                  </a:cubicBezTo>
                  <a:cubicBezTo>
                    <a:pt x="0" y="24"/>
                    <a:pt x="0" y="16"/>
                    <a:pt x="0" y="7"/>
                  </a:cubicBezTo>
                  <a:cubicBezTo>
                    <a:pt x="1" y="3"/>
                    <a:pt x="2" y="0"/>
                    <a:pt x="7" y="0"/>
                  </a:cubicBezTo>
                  <a:cubicBezTo>
                    <a:pt x="35" y="0"/>
                    <a:pt x="63" y="0"/>
                    <a:pt x="91" y="1"/>
                  </a:cubicBezTo>
                  <a:cubicBezTo>
                    <a:pt x="99" y="1"/>
                    <a:pt x="103" y="6"/>
                    <a:pt x="10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şļîďê">
              <a:extLst>
                <a:ext uri="{FF2B5EF4-FFF2-40B4-BE49-F238E27FC236}">
                  <a16:creationId xmlns:a16="http://schemas.microsoft.com/office/drawing/2014/main" id="{7E3DF6A8-6A8F-4CE5-94BA-4967A8DE0E8E}"/>
                </a:ext>
              </a:extLst>
            </p:cNvPr>
            <p:cNvSpPr/>
            <p:nvPr/>
          </p:nvSpPr>
          <p:spPr bwMode="auto">
            <a:xfrm>
              <a:off x="5467351" y="2178050"/>
              <a:ext cx="77788" cy="215900"/>
            </a:xfrm>
            <a:custGeom>
              <a:avLst/>
              <a:gdLst>
                <a:gd name="T0" fmla="*/ 0 w 28"/>
                <a:gd name="T1" fmla="*/ 2 h 77"/>
                <a:gd name="T2" fmla="*/ 19 w 28"/>
                <a:gd name="T3" fmla="*/ 10 h 77"/>
                <a:gd name="T4" fmla="*/ 21 w 28"/>
                <a:gd name="T5" fmla="*/ 67 h 77"/>
                <a:gd name="T6" fmla="*/ 5 w 28"/>
                <a:gd name="T7" fmla="*/ 74 h 77"/>
                <a:gd name="T8" fmla="*/ 2 w 28"/>
                <a:gd name="T9" fmla="*/ 69 h 77"/>
                <a:gd name="T10" fmla="*/ 1 w 28"/>
                <a:gd name="T11" fmla="*/ 18 h 77"/>
                <a:gd name="T12" fmla="*/ 0 w 28"/>
                <a:gd name="T13" fmla="*/ 2 h 77"/>
              </a:gdLst>
              <a:ahLst/>
              <a:cxnLst>
                <a:cxn ang="0">
                  <a:pos x="T0" y="T1"/>
                </a:cxn>
                <a:cxn ang="0">
                  <a:pos x="T2" y="T3"/>
                </a:cxn>
                <a:cxn ang="0">
                  <a:pos x="T4" y="T5"/>
                </a:cxn>
                <a:cxn ang="0">
                  <a:pos x="T6" y="T7"/>
                </a:cxn>
                <a:cxn ang="0">
                  <a:pos x="T8" y="T9"/>
                </a:cxn>
                <a:cxn ang="0">
                  <a:pos x="T10" y="T11"/>
                </a:cxn>
                <a:cxn ang="0">
                  <a:pos x="T12" y="T13"/>
                </a:cxn>
              </a:cxnLst>
              <a:rect l="0" t="0" r="r" b="b"/>
              <a:pathLst>
                <a:path w="28" h="77">
                  <a:moveTo>
                    <a:pt x="0" y="2"/>
                  </a:moveTo>
                  <a:cubicBezTo>
                    <a:pt x="8" y="0"/>
                    <a:pt x="15" y="2"/>
                    <a:pt x="19" y="10"/>
                  </a:cubicBezTo>
                  <a:cubicBezTo>
                    <a:pt x="27" y="28"/>
                    <a:pt x="28" y="48"/>
                    <a:pt x="21" y="67"/>
                  </a:cubicBezTo>
                  <a:cubicBezTo>
                    <a:pt x="19" y="73"/>
                    <a:pt x="11" y="77"/>
                    <a:pt x="5" y="74"/>
                  </a:cubicBezTo>
                  <a:cubicBezTo>
                    <a:pt x="3" y="73"/>
                    <a:pt x="2" y="71"/>
                    <a:pt x="2" y="69"/>
                  </a:cubicBezTo>
                  <a:cubicBezTo>
                    <a:pt x="2" y="52"/>
                    <a:pt x="2" y="35"/>
                    <a:pt x="1" y="18"/>
                  </a:cubicBezTo>
                  <a:cubicBezTo>
                    <a:pt x="1" y="13"/>
                    <a:pt x="0" y="7"/>
                    <a:pt x="0" y="2"/>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ŝļïde">
              <a:extLst>
                <a:ext uri="{FF2B5EF4-FFF2-40B4-BE49-F238E27FC236}">
                  <a16:creationId xmlns:a16="http://schemas.microsoft.com/office/drawing/2014/main" id="{F968B4FA-3CB9-4269-83DE-DD5F35DB864F}"/>
                </a:ext>
              </a:extLst>
            </p:cNvPr>
            <p:cNvSpPr/>
            <p:nvPr/>
          </p:nvSpPr>
          <p:spPr bwMode="auto">
            <a:xfrm>
              <a:off x="4810126" y="2178050"/>
              <a:ext cx="74613" cy="207963"/>
            </a:xfrm>
            <a:custGeom>
              <a:avLst/>
              <a:gdLst>
                <a:gd name="T0" fmla="*/ 27 w 27"/>
                <a:gd name="T1" fmla="*/ 2 h 74"/>
                <a:gd name="T2" fmla="*/ 26 w 27"/>
                <a:gd name="T3" fmla="*/ 65 h 74"/>
                <a:gd name="T4" fmla="*/ 24 w 27"/>
                <a:gd name="T5" fmla="*/ 74 h 74"/>
                <a:gd name="T6" fmla="*/ 10 w 27"/>
                <a:gd name="T7" fmla="*/ 71 h 74"/>
                <a:gd name="T8" fmla="*/ 7 w 27"/>
                <a:gd name="T9" fmla="*/ 66 h 74"/>
                <a:gd name="T10" fmla="*/ 9 w 27"/>
                <a:gd name="T11" fmla="*/ 11 h 74"/>
                <a:gd name="T12" fmla="*/ 27 w 27"/>
                <a:gd name="T13" fmla="*/ 2 h 74"/>
              </a:gdLst>
              <a:ahLst/>
              <a:cxnLst>
                <a:cxn ang="0">
                  <a:pos x="T0" y="T1"/>
                </a:cxn>
                <a:cxn ang="0">
                  <a:pos x="T2" y="T3"/>
                </a:cxn>
                <a:cxn ang="0">
                  <a:pos x="T4" y="T5"/>
                </a:cxn>
                <a:cxn ang="0">
                  <a:pos x="T6" y="T7"/>
                </a:cxn>
                <a:cxn ang="0">
                  <a:pos x="T8" y="T9"/>
                </a:cxn>
                <a:cxn ang="0">
                  <a:pos x="T10" y="T11"/>
                </a:cxn>
                <a:cxn ang="0">
                  <a:pos x="T12" y="T13"/>
                </a:cxn>
              </a:cxnLst>
              <a:rect l="0" t="0" r="r" b="b"/>
              <a:pathLst>
                <a:path w="27" h="74">
                  <a:moveTo>
                    <a:pt x="27" y="2"/>
                  </a:moveTo>
                  <a:cubicBezTo>
                    <a:pt x="27" y="23"/>
                    <a:pt x="26" y="44"/>
                    <a:pt x="26" y="65"/>
                  </a:cubicBezTo>
                  <a:cubicBezTo>
                    <a:pt x="26" y="68"/>
                    <a:pt x="24" y="74"/>
                    <a:pt x="24" y="74"/>
                  </a:cubicBezTo>
                  <a:cubicBezTo>
                    <a:pt x="19" y="73"/>
                    <a:pt x="14" y="72"/>
                    <a:pt x="10" y="71"/>
                  </a:cubicBezTo>
                  <a:cubicBezTo>
                    <a:pt x="8" y="71"/>
                    <a:pt x="7" y="68"/>
                    <a:pt x="7" y="66"/>
                  </a:cubicBezTo>
                  <a:cubicBezTo>
                    <a:pt x="0" y="48"/>
                    <a:pt x="2" y="29"/>
                    <a:pt x="9" y="11"/>
                  </a:cubicBezTo>
                  <a:cubicBezTo>
                    <a:pt x="12" y="3"/>
                    <a:pt x="19" y="0"/>
                    <a:pt x="27" y="2"/>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s1ídé">
              <a:extLst>
                <a:ext uri="{FF2B5EF4-FFF2-40B4-BE49-F238E27FC236}">
                  <a16:creationId xmlns:a16="http://schemas.microsoft.com/office/drawing/2014/main" id="{CB467ADD-AFF3-4CB7-9BF0-5C516039D669}"/>
                </a:ext>
              </a:extLst>
            </p:cNvPr>
            <p:cNvSpPr/>
            <p:nvPr/>
          </p:nvSpPr>
          <p:spPr bwMode="auto">
            <a:xfrm>
              <a:off x="5073651" y="2616200"/>
              <a:ext cx="201613" cy="38100"/>
            </a:xfrm>
            <a:custGeom>
              <a:avLst/>
              <a:gdLst>
                <a:gd name="T0" fmla="*/ 2 w 72"/>
                <a:gd name="T1" fmla="*/ 0 h 14"/>
                <a:gd name="T2" fmla="*/ 71 w 72"/>
                <a:gd name="T3" fmla="*/ 0 h 14"/>
                <a:gd name="T4" fmla="*/ 72 w 72"/>
                <a:gd name="T5" fmla="*/ 13 h 14"/>
                <a:gd name="T6" fmla="*/ 56 w 72"/>
                <a:gd name="T7" fmla="*/ 14 h 14"/>
                <a:gd name="T8" fmla="*/ 12 w 72"/>
                <a:gd name="T9" fmla="*/ 13 h 14"/>
                <a:gd name="T10" fmla="*/ 2 w 72"/>
                <a:gd name="T11" fmla="*/ 0 h 14"/>
              </a:gdLst>
              <a:ahLst/>
              <a:cxnLst>
                <a:cxn ang="0">
                  <a:pos x="T0" y="T1"/>
                </a:cxn>
                <a:cxn ang="0">
                  <a:pos x="T2" y="T3"/>
                </a:cxn>
                <a:cxn ang="0">
                  <a:pos x="T4" y="T5"/>
                </a:cxn>
                <a:cxn ang="0">
                  <a:pos x="T6" y="T7"/>
                </a:cxn>
                <a:cxn ang="0">
                  <a:pos x="T8" y="T9"/>
                </a:cxn>
                <a:cxn ang="0">
                  <a:pos x="T10" y="T11"/>
                </a:cxn>
              </a:cxnLst>
              <a:rect l="0" t="0" r="r" b="b"/>
              <a:pathLst>
                <a:path w="72" h="14">
                  <a:moveTo>
                    <a:pt x="2" y="0"/>
                  </a:moveTo>
                  <a:cubicBezTo>
                    <a:pt x="25" y="0"/>
                    <a:pt x="48" y="0"/>
                    <a:pt x="71" y="0"/>
                  </a:cubicBezTo>
                  <a:cubicBezTo>
                    <a:pt x="71" y="5"/>
                    <a:pt x="72" y="8"/>
                    <a:pt x="72" y="13"/>
                  </a:cubicBezTo>
                  <a:cubicBezTo>
                    <a:pt x="66" y="13"/>
                    <a:pt x="61" y="14"/>
                    <a:pt x="56" y="14"/>
                  </a:cubicBezTo>
                  <a:cubicBezTo>
                    <a:pt x="41" y="14"/>
                    <a:pt x="26" y="14"/>
                    <a:pt x="12" y="13"/>
                  </a:cubicBezTo>
                  <a:cubicBezTo>
                    <a:pt x="0" y="13"/>
                    <a:pt x="1" y="14"/>
                    <a:pt x="2" y="0"/>
                  </a:cubicBezTo>
                  <a:close/>
                </a:path>
              </a:pathLst>
            </a:custGeom>
            <a:solidFill>
              <a:srgbClr val="7A86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ṥlîďè">
              <a:extLst>
                <a:ext uri="{FF2B5EF4-FFF2-40B4-BE49-F238E27FC236}">
                  <a16:creationId xmlns:a16="http://schemas.microsoft.com/office/drawing/2014/main" id="{B4AEBBD2-3E3B-4902-95F4-FE026EBA3C4E}"/>
                </a:ext>
              </a:extLst>
            </p:cNvPr>
            <p:cNvSpPr/>
            <p:nvPr/>
          </p:nvSpPr>
          <p:spPr bwMode="auto">
            <a:xfrm>
              <a:off x="5194301" y="2405063"/>
              <a:ext cx="325438" cy="95250"/>
            </a:xfrm>
            <a:custGeom>
              <a:avLst/>
              <a:gdLst>
                <a:gd name="T0" fmla="*/ 115 w 116"/>
                <a:gd name="T1" fmla="*/ 0 h 34"/>
                <a:gd name="T2" fmla="*/ 116 w 116"/>
                <a:gd name="T3" fmla="*/ 20 h 34"/>
                <a:gd name="T4" fmla="*/ 106 w 116"/>
                <a:gd name="T5" fmla="*/ 33 h 34"/>
                <a:gd name="T6" fmla="*/ 93 w 116"/>
                <a:gd name="T7" fmla="*/ 34 h 34"/>
                <a:gd name="T8" fmla="*/ 8 w 116"/>
                <a:gd name="T9" fmla="*/ 34 h 34"/>
                <a:gd name="T10" fmla="*/ 4 w 116"/>
                <a:gd name="T11" fmla="*/ 34 h 34"/>
                <a:gd name="T12" fmla="*/ 0 w 116"/>
                <a:gd name="T13" fmla="*/ 31 h 34"/>
                <a:gd name="T14" fmla="*/ 4 w 116"/>
                <a:gd name="T15" fmla="*/ 28 h 34"/>
                <a:gd name="T16" fmla="*/ 22 w 116"/>
                <a:gd name="T17" fmla="*/ 29 h 34"/>
                <a:gd name="T18" fmla="*/ 96 w 116"/>
                <a:gd name="T19" fmla="*/ 29 h 34"/>
                <a:gd name="T20" fmla="*/ 112 w 116"/>
                <a:gd name="T21" fmla="*/ 10 h 34"/>
                <a:gd name="T22" fmla="*/ 111 w 116"/>
                <a:gd name="T23" fmla="*/ 4 h 34"/>
                <a:gd name="T24" fmla="*/ 113 w 116"/>
                <a:gd name="T25" fmla="*/ 0 h 34"/>
                <a:gd name="T26" fmla="*/ 115 w 116"/>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34">
                  <a:moveTo>
                    <a:pt x="115" y="0"/>
                  </a:moveTo>
                  <a:cubicBezTo>
                    <a:pt x="116" y="7"/>
                    <a:pt x="116" y="13"/>
                    <a:pt x="116" y="20"/>
                  </a:cubicBezTo>
                  <a:cubicBezTo>
                    <a:pt x="116" y="28"/>
                    <a:pt x="113" y="31"/>
                    <a:pt x="106" y="33"/>
                  </a:cubicBezTo>
                  <a:cubicBezTo>
                    <a:pt x="102" y="34"/>
                    <a:pt x="98" y="34"/>
                    <a:pt x="93" y="34"/>
                  </a:cubicBezTo>
                  <a:cubicBezTo>
                    <a:pt x="65" y="34"/>
                    <a:pt x="36" y="34"/>
                    <a:pt x="8" y="34"/>
                  </a:cubicBezTo>
                  <a:cubicBezTo>
                    <a:pt x="7" y="34"/>
                    <a:pt x="5" y="34"/>
                    <a:pt x="4" y="34"/>
                  </a:cubicBezTo>
                  <a:cubicBezTo>
                    <a:pt x="2" y="33"/>
                    <a:pt x="2" y="32"/>
                    <a:pt x="0" y="31"/>
                  </a:cubicBezTo>
                  <a:cubicBezTo>
                    <a:pt x="2" y="30"/>
                    <a:pt x="3" y="29"/>
                    <a:pt x="4" y="28"/>
                  </a:cubicBezTo>
                  <a:cubicBezTo>
                    <a:pt x="10" y="28"/>
                    <a:pt x="16" y="29"/>
                    <a:pt x="22" y="29"/>
                  </a:cubicBezTo>
                  <a:cubicBezTo>
                    <a:pt x="46" y="29"/>
                    <a:pt x="71" y="29"/>
                    <a:pt x="96" y="29"/>
                  </a:cubicBezTo>
                  <a:cubicBezTo>
                    <a:pt x="109" y="28"/>
                    <a:pt x="113" y="23"/>
                    <a:pt x="112" y="10"/>
                  </a:cubicBezTo>
                  <a:cubicBezTo>
                    <a:pt x="112" y="8"/>
                    <a:pt x="111" y="6"/>
                    <a:pt x="111" y="4"/>
                  </a:cubicBezTo>
                  <a:cubicBezTo>
                    <a:pt x="111" y="2"/>
                    <a:pt x="113" y="1"/>
                    <a:pt x="113" y="0"/>
                  </a:cubicBezTo>
                  <a:cubicBezTo>
                    <a:pt x="114" y="0"/>
                    <a:pt x="114" y="0"/>
                    <a:pt x="115" y="0"/>
                  </a:cubicBezTo>
                  <a:close/>
                </a:path>
              </a:pathLst>
            </a:custGeom>
            <a:solidFill>
              <a:srgbClr val="4699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isḷîdé">
              <a:extLst>
                <a:ext uri="{FF2B5EF4-FFF2-40B4-BE49-F238E27FC236}">
                  <a16:creationId xmlns:a16="http://schemas.microsoft.com/office/drawing/2014/main" id="{20D5D11E-E8DC-4E44-AFC5-537087B7ADFE}"/>
                </a:ext>
              </a:extLst>
            </p:cNvPr>
            <p:cNvSpPr/>
            <p:nvPr/>
          </p:nvSpPr>
          <p:spPr bwMode="auto">
            <a:xfrm>
              <a:off x="5087938" y="2459038"/>
              <a:ext cx="103188" cy="66675"/>
            </a:xfrm>
            <a:custGeom>
              <a:avLst/>
              <a:gdLst>
                <a:gd name="T0" fmla="*/ 18 w 37"/>
                <a:gd name="T1" fmla="*/ 24 h 24"/>
                <a:gd name="T2" fmla="*/ 9 w 37"/>
                <a:gd name="T3" fmla="*/ 23 h 24"/>
                <a:gd name="T4" fmla="*/ 1 w 37"/>
                <a:gd name="T5" fmla="*/ 15 h 24"/>
                <a:gd name="T6" fmla="*/ 6 w 37"/>
                <a:gd name="T7" fmla="*/ 4 h 24"/>
                <a:gd name="T8" fmla="*/ 28 w 37"/>
                <a:gd name="T9" fmla="*/ 1 h 24"/>
                <a:gd name="T10" fmla="*/ 31 w 37"/>
                <a:gd name="T11" fmla="*/ 3 h 24"/>
                <a:gd name="T12" fmla="*/ 19 w 37"/>
                <a:gd name="T13" fmla="*/ 24 h 24"/>
                <a:gd name="T14" fmla="*/ 18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8" y="24"/>
                  </a:moveTo>
                  <a:cubicBezTo>
                    <a:pt x="15" y="24"/>
                    <a:pt x="12" y="24"/>
                    <a:pt x="9" y="23"/>
                  </a:cubicBezTo>
                  <a:cubicBezTo>
                    <a:pt x="4" y="22"/>
                    <a:pt x="2" y="19"/>
                    <a:pt x="1" y="15"/>
                  </a:cubicBezTo>
                  <a:cubicBezTo>
                    <a:pt x="0" y="10"/>
                    <a:pt x="2" y="6"/>
                    <a:pt x="6" y="4"/>
                  </a:cubicBezTo>
                  <a:cubicBezTo>
                    <a:pt x="13" y="0"/>
                    <a:pt x="21" y="0"/>
                    <a:pt x="28" y="1"/>
                  </a:cubicBezTo>
                  <a:cubicBezTo>
                    <a:pt x="29" y="1"/>
                    <a:pt x="31" y="2"/>
                    <a:pt x="31" y="3"/>
                  </a:cubicBezTo>
                  <a:cubicBezTo>
                    <a:pt x="37" y="13"/>
                    <a:pt x="31" y="24"/>
                    <a:pt x="19" y="24"/>
                  </a:cubicBezTo>
                  <a:cubicBezTo>
                    <a:pt x="19" y="24"/>
                    <a:pt x="18" y="24"/>
                    <a:pt x="18" y="24"/>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ṩlide">
              <a:extLst>
                <a:ext uri="{FF2B5EF4-FFF2-40B4-BE49-F238E27FC236}">
                  <a16:creationId xmlns:a16="http://schemas.microsoft.com/office/drawing/2014/main" id="{A9B383B5-3E22-4B3B-9404-B8299313E4B8}"/>
                </a:ext>
              </a:extLst>
            </p:cNvPr>
            <p:cNvSpPr/>
            <p:nvPr/>
          </p:nvSpPr>
          <p:spPr bwMode="auto">
            <a:xfrm>
              <a:off x="4868863" y="2778125"/>
              <a:ext cx="98425" cy="80963"/>
            </a:xfrm>
            <a:custGeom>
              <a:avLst/>
              <a:gdLst>
                <a:gd name="T0" fmla="*/ 4 w 35"/>
                <a:gd name="T1" fmla="*/ 0 h 29"/>
                <a:gd name="T2" fmla="*/ 35 w 35"/>
                <a:gd name="T3" fmla="*/ 7 h 29"/>
                <a:gd name="T4" fmla="*/ 35 w 35"/>
                <a:gd name="T5" fmla="*/ 23 h 29"/>
                <a:gd name="T6" fmla="*/ 32 w 35"/>
                <a:gd name="T7" fmla="*/ 26 h 29"/>
                <a:gd name="T8" fmla="*/ 2 w 35"/>
                <a:gd name="T9" fmla="*/ 18 h 29"/>
                <a:gd name="T10" fmla="*/ 0 w 35"/>
                <a:gd name="T11" fmla="*/ 13 h 29"/>
                <a:gd name="T12" fmla="*/ 4 w 3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5" h="29">
                  <a:moveTo>
                    <a:pt x="4" y="0"/>
                  </a:moveTo>
                  <a:cubicBezTo>
                    <a:pt x="13" y="10"/>
                    <a:pt x="23" y="12"/>
                    <a:pt x="35" y="7"/>
                  </a:cubicBezTo>
                  <a:cubicBezTo>
                    <a:pt x="35" y="12"/>
                    <a:pt x="35" y="18"/>
                    <a:pt x="35" y="23"/>
                  </a:cubicBezTo>
                  <a:cubicBezTo>
                    <a:pt x="35" y="24"/>
                    <a:pt x="33" y="26"/>
                    <a:pt x="32" y="26"/>
                  </a:cubicBezTo>
                  <a:cubicBezTo>
                    <a:pt x="20" y="29"/>
                    <a:pt x="10" y="25"/>
                    <a:pt x="2" y="18"/>
                  </a:cubicBezTo>
                  <a:cubicBezTo>
                    <a:pt x="0" y="17"/>
                    <a:pt x="0" y="15"/>
                    <a:pt x="0" y="13"/>
                  </a:cubicBezTo>
                  <a:cubicBezTo>
                    <a:pt x="1" y="9"/>
                    <a:pt x="2" y="6"/>
                    <a:pt x="4" y="0"/>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śļiḓê">
              <a:extLst>
                <a:ext uri="{FF2B5EF4-FFF2-40B4-BE49-F238E27FC236}">
                  <a16:creationId xmlns:a16="http://schemas.microsoft.com/office/drawing/2014/main" id="{D8B9D8D0-560A-450D-9486-8A1553433D48}"/>
                </a:ext>
              </a:extLst>
            </p:cNvPr>
            <p:cNvSpPr/>
            <p:nvPr/>
          </p:nvSpPr>
          <p:spPr bwMode="auto">
            <a:xfrm>
              <a:off x="5395913" y="2781300"/>
              <a:ext cx="98425" cy="80963"/>
            </a:xfrm>
            <a:custGeom>
              <a:avLst/>
              <a:gdLst>
                <a:gd name="T0" fmla="*/ 0 w 35"/>
                <a:gd name="T1" fmla="*/ 6 h 29"/>
                <a:gd name="T2" fmla="*/ 32 w 35"/>
                <a:gd name="T3" fmla="*/ 0 h 29"/>
                <a:gd name="T4" fmla="*/ 35 w 35"/>
                <a:gd name="T5" fmla="*/ 12 h 29"/>
                <a:gd name="T6" fmla="*/ 34 w 35"/>
                <a:gd name="T7" fmla="*/ 15 h 29"/>
                <a:gd name="T8" fmla="*/ 5 w 35"/>
                <a:gd name="T9" fmla="*/ 25 h 29"/>
                <a:gd name="T10" fmla="*/ 0 w 35"/>
                <a:gd name="T11" fmla="*/ 21 h 29"/>
                <a:gd name="T12" fmla="*/ 0 w 35"/>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35" h="29">
                  <a:moveTo>
                    <a:pt x="0" y="6"/>
                  </a:moveTo>
                  <a:cubicBezTo>
                    <a:pt x="12" y="11"/>
                    <a:pt x="22" y="9"/>
                    <a:pt x="32" y="0"/>
                  </a:cubicBezTo>
                  <a:cubicBezTo>
                    <a:pt x="33" y="4"/>
                    <a:pt x="34" y="8"/>
                    <a:pt x="35" y="12"/>
                  </a:cubicBezTo>
                  <a:cubicBezTo>
                    <a:pt x="35" y="13"/>
                    <a:pt x="35" y="14"/>
                    <a:pt x="34" y="15"/>
                  </a:cubicBezTo>
                  <a:cubicBezTo>
                    <a:pt x="25" y="21"/>
                    <a:pt x="17" y="29"/>
                    <a:pt x="5" y="25"/>
                  </a:cubicBezTo>
                  <a:cubicBezTo>
                    <a:pt x="3" y="25"/>
                    <a:pt x="1" y="23"/>
                    <a:pt x="0" y="21"/>
                  </a:cubicBezTo>
                  <a:cubicBezTo>
                    <a:pt x="0" y="16"/>
                    <a:pt x="0" y="11"/>
                    <a:pt x="0" y="6"/>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ṣ1íďe">
              <a:extLst>
                <a:ext uri="{FF2B5EF4-FFF2-40B4-BE49-F238E27FC236}">
                  <a16:creationId xmlns:a16="http://schemas.microsoft.com/office/drawing/2014/main" id="{2511AFC0-E627-4D24-BDD3-BFD00B13C19F}"/>
                </a:ext>
              </a:extLst>
            </p:cNvPr>
            <p:cNvSpPr/>
            <p:nvPr/>
          </p:nvSpPr>
          <p:spPr bwMode="auto">
            <a:xfrm>
              <a:off x="5394326" y="2724150"/>
              <a:ext cx="84138" cy="73025"/>
            </a:xfrm>
            <a:custGeom>
              <a:avLst/>
              <a:gdLst>
                <a:gd name="T0" fmla="*/ 30 w 30"/>
                <a:gd name="T1" fmla="*/ 14 h 26"/>
                <a:gd name="T2" fmla="*/ 5 w 30"/>
                <a:gd name="T3" fmla="*/ 23 h 26"/>
                <a:gd name="T4" fmla="*/ 2 w 30"/>
                <a:gd name="T5" fmla="*/ 22 h 26"/>
                <a:gd name="T6" fmla="*/ 6 w 30"/>
                <a:gd name="T7" fmla="*/ 6 h 26"/>
                <a:gd name="T8" fmla="*/ 17 w 30"/>
                <a:gd name="T9" fmla="*/ 4 h 26"/>
                <a:gd name="T10" fmla="*/ 30 w 30"/>
                <a:gd name="T11" fmla="*/ 14 h 26"/>
              </a:gdLst>
              <a:ahLst/>
              <a:cxnLst>
                <a:cxn ang="0">
                  <a:pos x="T0" y="T1"/>
                </a:cxn>
                <a:cxn ang="0">
                  <a:pos x="T2" y="T3"/>
                </a:cxn>
                <a:cxn ang="0">
                  <a:pos x="T4" y="T5"/>
                </a:cxn>
                <a:cxn ang="0">
                  <a:pos x="T6" y="T7"/>
                </a:cxn>
                <a:cxn ang="0">
                  <a:pos x="T8" y="T9"/>
                </a:cxn>
                <a:cxn ang="0">
                  <a:pos x="T10" y="T11"/>
                </a:cxn>
              </a:cxnLst>
              <a:rect l="0" t="0" r="r" b="b"/>
              <a:pathLst>
                <a:path w="30" h="26">
                  <a:moveTo>
                    <a:pt x="30" y="14"/>
                  </a:moveTo>
                  <a:cubicBezTo>
                    <a:pt x="23" y="23"/>
                    <a:pt x="14" y="26"/>
                    <a:pt x="5" y="23"/>
                  </a:cubicBezTo>
                  <a:cubicBezTo>
                    <a:pt x="4" y="23"/>
                    <a:pt x="3" y="22"/>
                    <a:pt x="2" y="22"/>
                  </a:cubicBezTo>
                  <a:cubicBezTo>
                    <a:pt x="0" y="19"/>
                    <a:pt x="1" y="10"/>
                    <a:pt x="6" y="6"/>
                  </a:cubicBezTo>
                  <a:cubicBezTo>
                    <a:pt x="9" y="2"/>
                    <a:pt x="13" y="0"/>
                    <a:pt x="17" y="4"/>
                  </a:cubicBezTo>
                  <a:cubicBezTo>
                    <a:pt x="22" y="7"/>
                    <a:pt x="26" y="10"/>
                    <a:pt x="30" y="14"/>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ḻíḑe">
              <a:extLst>
                <a:ext uri="{FF2B5EF4-FFF2-40B4-BE49-F238E27FC236}">
                  <a16:creationId xmlns:a16="http://schemas.microsoft.com/office/drawing/2014/main" id="{4F4DC943-F326-4625-BE9F-BF9DF6704BED}"/>
                </a:ext>
              </a:extLst>
            </p:cNvPr>
            <p:cNvSpPr/>
            <p:nvPr/>
          </p:nvSpPr>
          <p:spPr bwMode="auto">
            <a:xfrm>
              <a:off x="4887913" y="2727325"/>
              <a:ext cx="87313" cy="65088"/>
            </a:xfrm>
            <a:custGeom>
              <a:avLst/>
              <a:gdLst>
                <a:gd name="T0" fmla="*/ 0 w 31"/>
                <a:gd name="T1" fmla="*/ 13 h 23"/>
                <a:gd name="T2" fmla="*/ 12 w 31"/>
                <a:gd name="T3" fmla="*/ 3 h 23"/>
                <a:gd name="T4" fmla="*/ 24 w 31"/>
                <a:gd name="T5" fmla="*/ 4 h 23"/>
                <a:gd name="T6" fmla="*/ 27 w 31"/>
                <a:gd name="T7" fmla="*/ 20 h 23"/>
                <a:gd name="T8" fmla="*/ 13 w 31"/>
                <a:gd name="T9" fmla="*/ 22 h 23"/>
                <a:gd name="T10" fmla="*/ 0 w 31"/>
                <a:gd name="T11" fmla="*/ 15 h 23"/>
                <a:gd name="T12" fmla="*/ 0 w 31"/>
                <a:gd name="T13" fmla="*/ 13 h 23"/>
              </a:gdLst>
              <a:ahLst/>
              <a:cxnLst>
                <a:cxn ang="0">
                  <a:pos x="T0" y="T1"/>
                </a:cxn>
                <a:cxn ang="0">
                  <a:pos x="T2" y="T3"/>
                </a:cxn>
                <a:cxn ang="0">
                  <a:pos x="T4" y="T5"/>
                </a:cxn>
                <a:cxn ang="0">
                  <a:pos x="T6" y="T7"/>
                </a:cxn>
                <a:cxn ang="0">
                  <a:pos x="T8" y="T9"/>
                </a:cxn>
                <a:cxn ang="0">
                  <a:pos x="T10" y="T11"/>
                </a:cxn>
                <a:cxn ang="0">
                  <a:pos x="T12" y="T13"/>
                </a:cxn>
              </a:cxnLst>
              <a:rect l="0" t="0" r="r" b="b"/>
              <a:pathLst>
                <a:path w="31" h="23">
                  <a:moveTo>
                    <a:pt x="0" y="13"/>
                  </a:moveTo>
                  <a:cubicBezTo>
                    <a:pt x="4" y="9"/>
                    <a:pt x="8" y="6"/>
                    <a:pt x="12" y="3"/>
                  </a:cubicBezTo>
                  <a:cubicBezTo>
                    <a:pt x="16" y="0"/>
                    <a:pt x="20" y="1"/>
                    <a:pt x="24" y="4"/>
                  </a:cubicBezTo>
                  <a:cubicBezTo>
                    <a:pt x="28" y="9"/>
                    <a:pt x="31" y="19"/>
                    <a:pt x="27" y="20"/>
                  </a:cubicBezTo>
                  <a:cubicBezTo>
                    <a:pt x="23" y="22"/>
                    <a:pt x="18" y="23"/>
                    <a:pt x="13" y="22"/>
                  </a:cubicBezTo>
                  <a:cubicBezTo>
                    <a:pt x="9" y="21"/>
                    <a:pt x="4" y="18"/>
                    <a:pt x="0" y="15"/>
                  </a:cubicBezTo>
                  <a:cubicBezTo>
                    <a:pt x="0" y="14"/>
                    <a:pt x="0" y="13"/>
                    <a:pt x="0" y="13"/>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ś1iḍê">
              <a:extLst>
                <a:ext uri="{FF2B5EF4-FFF2-40B4-BE49-F238E27FC236}">
                  <a16:creationId xmlns:a16="http://schemas.microsoft.com/office/drawing/2014/main" id="{DAE34D4B-D002-4B88-8C50-CA52D5600277}"/>
                </a:ext>
              </a:extLst>
            </p:cNvPr>
            <p:cNvSpPr/>
            <p:nvPr/>
          </p:nvSpPr>
          <p:spPr bwMode="auto">
            <a:xfrm>
              <a:off x="5472113" y="2411413"/>
              <a:ext cx="25400" cy="55563"/>
            </a:xfrm>
            <a:custGeom>
              <a:avLst/>
              <a:gdLst>
                <a:gd name="T0" fmla="*/ 6 w 9"/>
                <a:gd name="T1" fmla="*/ 0 h 20"/>
                <a:gd name="T2" fmla="*/ 0 w 9"/>
                <a:gd name="T3" fmla="*/ 20 h 20"/>
                <a:gd name="T4" fmla="*/ 0 w 9"/>
                <a:gd name="T5" fmla="*/ 0 h 20"/>
                <a:gd name="T6" fmla="*/ 6 w 9"/>
                <a:gd name="T7" fmla="*/ 0 h 20"/>
              </a:gdLst>
              <a:ahLst/>
              <a:cxnLst>
                <a:cxn ang="0">
                  <a:pos x="T0" y="T1"/>
                </a:cxn>
                <a:cxn ang="0">
                  <a:pos x="T2" y="T3"/>
                </a:cxn>
                <a:cxn ang="0">
                  <a:pos x="T4" y="T5"/>
                </a:cxn>
                <a:cxn ang="0">
                  <a:pos x="T6" y="T7"/>
                </a:cxn>
              </a:cxnLst>
              <a:rect l="0" t="0" r="r" b="b"/>
              <a:pathLst>
                <a:path w="9" h="20">
                  <a:moveTo>
                    <a:pt x="6" y="0"/>
                  </a:moveTo>
                  <a:cubicBezTo>
                    <a:pt x="9" y="15"/>
                    <a:pt x="8" y="19"/>
                    <a:pt x="0" y="20"/>
                  </a:cubicBezTo>
                  <a:cubicBezTo>
                    <a:pt x="0" y="13"/>
                    <a:pt x="0" y="7"/>
                    <a:pt x="0" y="0"/>
                  </a:cubicBezTo>
                  <a:cubicBezTo>
                    <a:pt x="2" y="0"/>
                    <a:pt x="4"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ļïḓé">
              <a:extLst>
                <a:ext uri="{FF2B5EF4-FFF2-40B4-BE49-F238E27FC236}">
                  <a16:creationId xmlns:a16="http://schemas.microsoft.com/office/drawing/2014/main" id="{3BF43427-BBAF-4D41-92B9-8907D939490A}"/>
                </a:ext>
              </a:extLst>
            </p:cNvPr>
            <p:cNvSpPr/>
            <p:nvPr/>
          </p:nvSpPr>
          <p:spPr bwMode="auto">
            <a:xfrm>
              <a:off x="4938713" y="2859088"/>
              <a:ext cx="25400" cy="20638"/>
            </a:xfrm>
            <a:custGeom>
              <a:avLst/>
              <a:gdLst>
                <a:gd name="T0" fmla="*/ 9 w 9"/>
                <a:gd name="T1" fmla="*/ 7 h 7"/>
                <a:gd name="T2" fmla="*/ 0 w 9"/>
                <a:gd name="T3" fmla="*/ 3 h 7"/>
                <a:gd name="T4" fmla="*/ 0 w 9"/>
                <a:gd name="T5" fmla="*/ 2 h 7"/>
                <a:gd name="T6" fmla="*/ 9 w 9"/>
                <a:gd name="T7" fmla="*/ 0 h 7"/>
                <a:gd name="T8" fmla="*/ 9 w 9"/>
                <a:gd name="T9" fmla="*/ 7 h 7"/>
              </a:gdLst>
              <a:ahLst/>
              <a:cxnLst>
                <a:cxn ang="0">
                  <a:pos x="T0" y="T1"/>
                </a:cxn>
                <a:cxn ang="0">
                  <a:pos x="T2" y="T3"/>
                </a:cxn>
                <a:cxn ang="0">
                  <a:pos x="T4" y="T5"/>
                </a:cxn>
                <a:cxn ang="0">
                  <a:pos x="T6" y="T7"/>
                </a:cxn>
                <a:cxn ang="0">
                  <a:pos x="T8" y="T9"/>
                </a:cxn>
              </a:cxnLst>
              <a:rect l="0" t="0" r="r" b="b"/>
              <a:pathLst>
                <a:path w="9" h="7">
                  <a:moveTo>
                    <a:pt x="9" y="7"/>
                  </a:moveTo>
                  <a:cubicBezTo>
                    <a:pt x="6" y="6"/>
                    <a:pt x="3" y="4"/>
                    <a:pt x="0" y="3"/>
                  </a:cubicBezTo>
                  <a:cubicBezTo>
                    <a:pt x="0" y="3"/>
                    <a:pt x="0" y="2"/>
                    <a:pt x="0" y="2"/>
                  </a:cubicBezTo>
                  <a:cubicBezTo>
                    <a:pt x="3" y="1"/>
                    <a:pt x="6" y="1"/>
                    <a:pt x="9" y="0"/>
                  </a:cubicBezTo>
                  <a:cubicBezTo>
                    <a:pt x="9" y="3"/>
                    <a:pt x="9" y="5"/>
                    <a:pt x="9" y="7"/>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ṡ1ïḍê">
              <a:extLst>
                <a:ext uri="{FF2B5EF4-FFF2-40B4-BE49-F238E27FC236}">
                  <a16:creationId xmlns:a16="http://schemas.microsoft.com/office/drawing/2014/main" id="{F5124FC0-21F6-4744-A7AF-DC3BA67EBE81}"/>
                </a:ext>
              </a:extLst>
            </p:cNvPr>
            <p:cNvSpPr/>
            <p:nvPr/>
          </p:nvSpPr>
          <p:spPr bwMode="auto">
            <a:xfrm>
              <a:off x="4946651" y="2182813"/>
              <a:ext cx="473075" cy="192088"/>
            </a:xfrm>
            <a:custGeom>
              <a:avLst/>
              <a:gdLst>
                <a:gd name="T0" fmla="*/ 21 w 168"/>
                <a:gd name="T1" fmla="*/ 68 h 68"/>
                <a:gd name="T2" fmla="*/ 0 w 168"/>
                <a:gd name="T3" fmla="*/ 47 h 68"/>
                <a:gd name="T4" fmla="*/ 0 w 168"/>
                <a:gd name="T5" fmla="*/ 15 h 68"/>
                <a:gd name="T6" fmla="*/ 14 w 168"/>
                <a:gd name="T7" fmla="*/ 2 h 68"/>
                <a:gd name="T8" fmla="*/ 52 w 168"/>
                <a:gd name="T9" fmla="*/ 1 h 68"/>
                <a:gd name="T10" fmla="*/ 147 w 168"/>
                <a:gd name="T11" fmla="*/ 0 h 68"/>
                <a:gd name="T12" fmla="*/ 168 w 168"/>
                <a:gd name="T13" fmla="*/ 22 h 68"/>
                <a:gd name="T14" fmla="*/ 168 w 168"/>
                <a:gd name="T15" fmla="*/ 50 h 68"/>
                <a:gd name="T16" fmla="*/ 154 w 168"/>
                <a:gd name="T17" fmla="*/ 64 h 68"/>
                <a:gd name="T18" fmla="*/ 152 w 168"/>
                <a:gd name="T19" fmla="*/ 65 h 68"/>
                <a:gd name="T20" fmla="*/ 86 w 168"/>
                <a:gd name="T21" fmla="*/ 67 h 68"/>
                <a:gd name="T22" fmla="*/ 21 w 168"/>
                <a:gd name="T23" fmla="*/ 68 h 68"/>
                <a:gd name="T24" fmla="*/ 82 w 168"/>
                <a:gd name="T25" fmla="*/ 9 h 68"/>
                <a:gd name="T26" fmla="*/ 14 w 168"/>
                <a:gd name="T27" fmla="*/ 8 h 68"/>
                <a:gd name="T28" fmla="*/ 6 w 168"/>
                <a:gd name="T29" fmla="*/ 17 h 68"/>
                <a:gd name="T30" fmla="*/ 6 w 168"/>
                <a:gd name="T31" fmla="*/ 47 h 68"/>
                <a:gd name="T32" fmla="*/ 21 w 168"/>
                <a:gd name="T33" fmla="*/ 61 h 68"/>
                <a:gd name="T34" fmla="*/ 119 w 168"/>
                <a:gd name="T35" fmla="*/ 60 h 68"/>
                <a:gd name="T36" fmla="*/ 154 w 168"/>
                <a:gd name="T37" fmla="*/ 58 h 68"/>
                <a:gd name="T38" fmla="*/ 161 w 168"/>
                <a:gd name="T39" fmla="*/ 50 h 68"/>
                <a:gd name="T40" fmla="*/ 161 w 168"/>
                <a:gd name="T41" fmla="*/ 22 h 68"/>
                <a:gd name="T42" fmla="*/ 147 w 168"/>
                <a:gd name="T43" fmla="*/ 7 h 68"/>
                <a:gd name="T44" fmla="*/ 82 w 168"/>
                <a:gd name="T45"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68">
                  <a:moveTo>
                    <a:pt x="21" y="68"/>
                  </a:moveTo>
                  <a:cubicBezTo>
                    <a:pt x="6" y="68"/>
                    <a:pt x="0" y="61"/>
                    <a:pt x="0" y="47"/>
                  </a:cubicBezTo>
                  <a:cubicBezTo>
                    <a:pt x="0" y="36"/>
                    <a:pt x="0" y="26"/>
                    <a:pt x="0" y="15"/>
                  </a:cubicBezTo>
                  <a:cubicBezTo>
                    <a:pt x="1" y="6"/>
                    <a:pt x="5" y="3"/>
                    <a:pt x="14" y="2"/>
                  </a:cubicBezTo>
                  <a:cubicBezTo>
                    <a:pt x="27" y="2"/>
                    <a:pt x="39" y="1"/>
                    <a:pt x="52" y="1"/>
                  </a:cubicBezTo>
                  <a:cubicBezTo>
                    <a:pt x="83" y="1"/>
                    <a:pt x="115" y="1"/>
                    <a:pt x="147" y="0"/>
                  </a:cubicBezTo>
                  <a:cubicBezTo>
                    <a:pt x="161" y="0"/>
                    <a:pt x="168" y="7"/>
                    <a:pt x="168" y="22"/>
                  </a:cubicBezTo>
                  <a:cubicBezTo>
                    <a:pt x="168" y="31"/>
                    <a:pt x="168" y="41"/>
                    <a:pt x="168" y="50"/>
                  </a:cubicBezTo>
                  <a:cubicBezTo>
                    <a:pt x="168" y="59"/>
                    <a:pt x="164" y="64"/>
                    <a:pt x="154" y="64"/>
                  </a:cubicBezTo>
                  <a:cubicBezTo>
                    <a:pt x="154" y="64"/>
                    <a:pt x="153" y="64"/>
                    <a:pt x="152" y="65"/>
                  </a:cubicBezTo>
                  <a:cubicBezTo>
                    <a:pt x="130" y="65"/>
                    <a:pt x="108" y="66"/>
                    <a:pt x="86" y="67"/>
                  </a:cubicBezTo>
                  <a:cubicBezTo>
                    <a:pt x="86" y="68"/>
                    <a:pt x="42" y="68"/>
                    <a:pt x="21" y="68"/>
                  </a:cubicBezTo>
                  <a:close/>
                  <a:moveTo>
                    <a:pt x="82" y="9"/>
                  </a:moveTo>
                  <a:cubicBezTo>
                    <a:pt x="59" y="9"/>
                    <a:pt x="37" y="9"/>
                    <a:pt x="14" y="8"/>
                  </a:cubicBezTo>
                  <a:cubicBezTo>
                    <a:pt x="8" y="8"/>
                    <a:pt x="6" y="12"/>
                    <a:pt x="6" y="17"/>
                  </a:cubicBezTo>
                  <a:cubicBezTo>
                    <a:pt x="6" y="27"/>
                    <a:pt x="6" y="37"/>
                    <a:pt x="6" y="47"/>
                  </a:cubicBezTo>
                  <a:cubicBezTo>
                    <a:pt x="6" y="57"/>
                    <a:pt x="11" y="61"/>
                    <a:pt x="21" y="61"/>
                  </a:cubicBezTo>
                  <a:cubicBezTo>
                    <a:pt x="54" y="61"/>
                    <a:pt x="86" y="60"/>
                    <a:pt x="119" y="60"/>
                  </a:cubicBezTo>
                  <a:cubicBezTo>
                    <a:pt x="130" y="59"/>
                    <a:pt x="142" y="59"/>
                    <a:pt x="154" y="58"/>
                  </a:cubicBezTo>
                  <a:cubicBezTo>
                    <a:pt x="159" y="58"/>
                    <a:pt x="161" y="56"/>
                    <a:pt x="161" y="50"/>
                  </a:cubicBezTo>
                  <a:cubicBezTo>
                    <a:pt x="161" y="41"/>
                    <a:pt x="161" y="31"/>
                    <a:pt x="161" y="22"/>
                  </a:cubicBezTo>
                  <a:cubicBezTo>
                    <a:pt x="161" y="11"/>
                    <a:pt x="157" y="7"/>
                    <a:pt x="147" y="7"/>
                  </a:cubicBezTo>
                  <a:cubicBezTo>
                    <a:pt x="125" y="7"/>
                    <a:pt x="82" y="8"/>
                    <a:pt x="82"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ŝḷíḓè">
              <a:extLst>
                <a:ext uri="{FF2B5EF4-FFF2-40B4-BE49-F238E27FC236}">
                  <a16:creationId xmlns:a16="http://schemas.microsoft.com/office/drawing/2014/main" id="{BF979F56-040F-4ACA-A44C-222BE49FB117}"/>
                </a:ext>
              </a:extLst>
            </p:cNvPr>
            <p:cNvSpPr/>
            <p:nvPr/>
          </p:nvSpPr>
          <p:spPr bwMode="auto">
            <a:xfrm>
              <a:off x="4964113" y="2203450"/>
              <a:ext cx="434975" cy="150813"/>
            </a:xfrm>
            <a:custGeom>
              <a:avLst/>
              <a:gdLst>
                <a:gd name="T0" fmla="*/ 141 w 155"/>
                <a:gd name="T1" fmla="*/ 0 h 54"/>
                <a:gd name="T2" fmla="*/ 155 w 155"/>
                <a:gd name="T3" fmla="*/ 15 h 54"/>
                <a:gd name="T4" fmla="*/ 155 w 155"/>
                <a:gd name="T5" fmla="*/ 43 h 54"/>
                <a:gd name="T6" fmla="*/ 148 w 155"/>
                <a:gd name="T7" fmla="*/ 51 h 54"/>
                <a:gd name="T8" fmla="*/ 113 w 155"/>
                <a:gd name="T9" fmla="*/ 53 h 54"/>
                <a:gd name="T10" fmla="*/ 15 w 155"/>
                <a:gd name="T11" fmla="*/ 54 h 54"/>
                <a:gd name="T12" fmla="*/ 0 w 155"/>
                <a:gd name="T13" fmla="*/ 40 h 54"/>
                <a:gd name="T14" fmla="*/ 0 w 155"/>
                <a:gd name="T15" fmla="*/ 10 h 54"/>
                <a:gd name="T16" fmla="*/ 8 w 155"/>
                <a:gd name="T17" fmla="*/ 1 h 54"/>
                <a:gd name="T18" fmla="*/ 76 w 155"/>
                <a:gd name="T19" fmla="*/ 2 h 54"/>
                <a:gd name="T20" fmla="*/ 141 w 155"/>
                <a:gd name="T21" fmla="*/ 0 h 54"/>
                <a:gd name="T22" fmla="*/ 43 w 155"/>
                <a:gd name="T23" fmla="*/ 11 h 54"/>
                <a:gd name="T24" fmla="*/ 22 w 155"/>
                <a:gd name="T25" fmla="*/ 31 h 54"/>
                <a:gd name="T26" fmla="*/ 24 w 155"/>
                <a:gd name="T27" fmla="*/ 35 h 54"/>
                <a:gd name="T28" fmla="*/ 27 w 155"/>
                <a:gd name="T29" fmla="*/ 32 h 54"/>
                <a:gd name="T30" fmla="*/ 33 w 155"/>
                <a:gd name="T31" fmla="*/ 22 h 54"/>
                <a:gd name="T32" fmla="*/ 55 w 155"/>
                <a:gd name="T33" fmla="*/ 29 h 54"/>
                <a:gd name="T34" fmla="*/ 56 w 155"/>
                <a:gd name="T35" fmla="*/ 33 h 54"/>
                <a:gd name="T36" fmla="*/ 59 w 155"/>
                <a:gd name="T37" fmla="*/ 37 h 54"/>
                <a:gd name="T38" fmla="*/ 62 w 155"/>
                <a:gd name="T39" fmla="*/ 33 h 54"/>
                <a:gd name="T40" fmla="*/ 43 w 155"/>
                <a:gd name="T41"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54">
                  <a:moveTo>
                    <a:pt x="141" y="0"/>
                  </a:moveTo>
                  <a:cubicBezTo>
                    <a:pt x="151" y="0"/>
                    <a:pt x="155" y="4"/>
                    <a:pt x="155" y="15"/>
                  </a:cubicBezTo>
                  <a:cubicBezTo>
                    <a:pt x="155" y="24"/>
                    <a:pt x="155" y="34"/>
                    <a:pt x="155" y="43"/>
                  </a:cubicBezTo>
                  <a:cubicBezTo>
                    <a:pt x="155" y="49"/>
                    <a:pt x="153" y="51"/>
                    <a:pt x="148" y="51"/>
                  </a:cubicBezTo>
                  <a:cubicBezTo>
                    <a:pt x="136" y="52"/>
                    <a:pt x="124" y="52"/>
                    <a:pt x="113" y="53"/>
                  </a:cubicBezTo>
                  <a:cubicBezTo>
                    <a:pt x="80" y="53"/>
                    <a:pt x="48" y="54"/>
                    <a:pt x="15" y="54"/>
                  </a:cubicBezTo>
                  <a:cubicBezTo>
                    <a:pt x="5" y="54"/>
                    <a:pt x="0" y="50"/>
                    <a:pt x="0" y="40"/>
                  </a:cubicBezTo>
                  <a:cubicBezTo>
                    <a:pt x="0" y="30"/>
                    <a:pt x="0" y="20"/>
                    <a:pt x="0" y="10"/>
                  </a:cubicBezTo>
                  <a:cubicBezTo>
                    <a:pt x="0" y="5"/>
                    <a:pt x="2" y="1"/>
                    <a:pt x="8" y="1"/>
                  </a:cubicBezTo>
                  <a:cubicBezTo>
                    <a:pt x="31" y="2"/>
                    <a:pt x="53" y="2"/>
                    <a:pt x="76" y="2"/>
                  </a:cubicBezTo>
                  <a:cubicBezTo>
                    <a:pt x="76" y="1"/>
                    <a:pt x="119" y="0"/>
                    <a:pt x="141" y="0"/>
                  </a:cubicBezTo>
                  <a:close/>
                  <a:moveTo>
                    <a:pt x="43" y="11"/>
                  </a:moveTo>
                  <a:cubicBezTo>
                    <a:pt x="33" y="11"/>
                    <a:pt x="23" y="21"/>
                    <a:pt x="22" y="31"/>
                  </a:cubicBezTo>
                  <a:cubicBezTo>
                    <a:pt x="22" y="32"/>
                    <a:pt x="23" y="34"/>
                    <a:pt x="24" y="35"/>
                  </a:cubicBezTo>
                  <a:cubicBezTo>
                    <a:pt x="25" y="34"/>
                    <a:pt x="26" y="33"/>
                    <a:pt x="27" y="32"/>
                  </a:cubicBezTo>
                  <a:cubicBezTo>
                    <a:pt x="29" y="29"/>
                    <a:pt x="31" y="25"/>
                    <a:pt x="33" y="22"/>
                  </a:cubicBezTo>
                  <a:cubicBezTo>
                    <a:pt x="39" y="16"/>
                    <a:pt x="52" y="15"/>
                    <a:pt x="55" y="29"/>
                  </a:cubicBezTo>
                  <a:cubicBezTo>
                    <a:pt x="55" y="30"/>
                    <a:pt x="55" y="32"/>
                    <a:pt x="56" y="33"/>
                  </a:cubicBezTo>
                  <a:cubicBezTo>
                    <a:pt x="56" y="35"/>
                    <a:pt x="58" y="35"/>
                    <a:pt x="59" y="37"/>
                  </a:cubicBezTo>
                  <a:cubicBezTo>
                    <a:pt x="60" y="35"/>
                    <a:pt x="62" y="34"/>
                    <a:pt x="62" y="33"/>
                  </a:cubicBezTo>
                  <a:cubicBezTo>
                    <a:pt x="64" y="21"/>
                    <a:pt x="55" y="11"/>
                    <a:pt x="43" y="11"/>
                  </a:cubicBezTo>
                  <a:close/>
                </a:path>
              </a:pathLst>
            </a:custGeom>
            <a:solidFill>
              <a:srgbClr val="224C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ṣlîḑê">
              <a:extLst>
                <a:ext uri="{FF2B5EF4-FFF2-40B4-BE49-F238E27FC236}">
                  <a16:creationId xmlns:a16="http://schemas.microsoft.com/office/drawing/2014/main" id="{3205D20C-0DA2-4945-BB1B-EB88B94B2106}"/>
                </a:ext>
              </a:extLst>
            </p:cNvPr>
            <p:cNvSpPr/>
            <p:nvPr/>
          </p:nvSpPr>
          <p:spPr bwMode="auto">
            <a:xfrm>
              <a:off x="5026026" y="2233613"/>
              <a:ext cx="117475" cy="73025"/>
            </a:xfrm>
            <a:custGeom>
              <a:avLst/>
              <a:gdLst>
                <a:gd name="T0" fmla="*/ 21 w 42"/>
                <a:gd name="T1" fmla="*/ 0 h 26"/>
                <a:gd name="T2" fmla="*/ 40 w 42"/>
                <a:gd name="T3" fmla="*/ 22 h 26"/>
                <a:gd name="T4" fmla="*/ 37 w 42"/>
                <a:gd name="T5" fmla="*/ 26 h 26"/>
                <a:gd name="T6" fmla="*/ 34 w 42"/>
                <a:gd name="T7" fmla="*/ 22 h 26"/>
                <a:gd name="T8" fmla="*/ 33 w 42"/>
                <a:gd name="T9" fmla="*/ 18 h 26"/>
                <a:gd name="T10" fmla="*/ 11 w 42"/>
                <a:gd name="T11" fmla="*/ 11 h 26"/>
                <a:gd name="T12" fmla="*/ 5 w 42"/>
                <a:gd name="T13" fmla="*/ 21 h 26"/>
                <a:gd name="T14" fmla="*/ 2 w 42"/>
                <a:gd name="T15" fmla="*/ 24 h 26"/>
                <a:gd name="T16" fmla="*/ 0 w 42"/>
                <a:gd name="T17" fmla="*/ 20 h 26"/>
                <a:gd name="T18" fmla="*/ 21 w 4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6">
                  <a:moveTo>
                    <a:pt x="21" y="0"/>
                  </a:moveTo>
                  <a:cubicBezTo>
                    <a:pt x="33" y="0"/>
                    <a:pt x="42" y="10"/>
                    <a:pt x="40" y="22"/>
                  </a:cubicBezTo>
                  <a:cubicBezTo>
                    <a:pt x="40" y="23"/>
                    <a:pt x="39" y="25"/>
                    <a:pt x="37" y="26"/>
                  </a:cubicBezTo>
                  <a:cubicBezTo>
                    <a:pt x="35" y="26"/>
                    <a:pt x="34" y="24"/>
                    <a:pt x="34" y="22"/>
                  </a:cubicBezTo>
                  <a:cubicBezTo>
                    <a:pt x="33" y="21"/>
                    <a:pt x="33" y="19"/>
                    <a:pt x="33" y="18"/>
                  </a:cubicBezTo>
                  <a:cubicBezTo>
                    <a:pt x="30" y="4"/>
                    <a:pt x="17" y="5"/>
                    <a:pt x="11" y="11"/>
                  </a:cubicBezTo>
                  <a:cubicBezTo>
                    <a:pt x="9" y="14"/>
                    <a:pt x="7" y="18"/>
                    <a:pt x="5" y="21"/>
                  </a:cubicBezTo>
                  <a:cubicBezTo>
                    <a:pt x="4" y="22"/>
                    <a:pt x="4" y="25"/>
                    <a:pt x="2" y="24"/>
                  </a:cubicBezTo>
                  <a:cubicBezTo>
                    <a:pt x="0" y="24"/>
                    <a:pt x="0" y="21"/>
                    <a:pt x="0" y="20"/>
                  </a:cubicBezTo>
                  <a:cubicBezTo>
                    <a:pt x="1" y="10"/>
                    <a:pt x="11" y="0"/>
                    <a:pt x="21" y="0"/>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ŝḻiḍê">
              <a:extLst>
                <a:ext uri="{FF2B5EF4-FFF2-40B4-BE49-F238E27FC236}">
                  <a16:creationId xmlns:a16="http://schemas.microsoft.com/office/drawing/2014/main" id="{090272CA-F298-4D73-AF5A-B0857AD9D2E0}"/>
                </a:ext>
              </a:extLst>
            </p:cNvPr>
            <p:cNvSpPr/>
            <p:nvPr/>
          </p:nvSpPr>
          <p:spPr bwMode="auto">
            <a:xfrm>
              <a:off x="5213351" y="2233613"/>
              <a:ext cx="119063" cy="73025"/>
            </a:xfrm>
            <a:custGeom>
              <a:avLst/>
              <a:gdLst>
                <a:gd name="T0" fmla="*/ 21 w 42"/>
                <a:gd name="T1" fmla="*/ 0 h 26"/>
                <a:gd name="T2" fmla="*/ 2 w 42"/>
                <a:gd name="T3" fmla="*/ 22 h 26"/>
                <a:gd name="T4" fmla="*/ 5 w 42"/>
                <a:gd name="T5" fmla="*/ 26 h 26"/>
                <a:gd name="T6" fmla="*/ 8 w 42"/>
                <a:gd name="T7" fmla="*/ 22 h 26"/>
                <a:gd name="T8" fmla="*/ 9 w 42"/>
                <a:gd name="T9" fmla="*/ 18 h 26"/>
                <a:gd name="T10" fmla="*/ 31 w 42"/>
                <a:gd name="T11" fmla="*/ 11 h 26"/>
                <a:gd name="T12" fmla="*/ 37 w 42"/>
                <a:gd name="T13" fmla="*/ 21 h 26"/>
                <a:gd name="T14" fmla="*/ 40 w 42"/>
                <a:gd name="T15" fmla="*/ 24 h 26"/>
                <a:gd name="T16" fmla="*/ 42 w 42"/>
                <a:gd name="T17" fmla="*/ 20 h 26"/>
                <a:gd name="T18" fmla="*/ 21 w 4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6">
                  <a:moveTo>
                    <a:pt x="21" y="0"/>
                  </a:moveTo>
                  <a:cubicBezTo>
                    <a:pt x="9" y="0"/>
                    <a:pt x="0" y="10"/>
                    <a:pt x="2" y="22"/>
                  </a:cubicBezTo>
                  <a:cubicBezTo>
                    <a:pt x="2" y="23"/>
                    <a:pt x="3" y="25"/>
                    <a:pt x="5" y="26"/>
                  </a:cubicBezTo>
                  <a:cubicBezTo>
                    <a:pt x="7" y="26"/>
                    <a:pt x="8" y="24"/>
                    <a:pt x="8" y="22"/>
                  </a:cubicBezTo>
                  <a:cubicBezTo>
                    <a:pt x="9" y="21"/>
                    <a:pt x="9" y="19"/>
                    <a:pt x="9" y="18"/>
                  </a:cubicBezTo>
                  <a:cubicBezTo>
                    <a:pt x="12" y="4"/>
                    <a:pt x="25" y="5"/>
                    <a:pt x="31" y="11"/>
                  </a:cubicBezTo>
                  <a:cubicBezTo>
                    <a:pt x="33" y="14"/>
                    <a:pt x="35" y="18"/>
                    <a:pt x="37" y="21"/>
                  </a:cubicBezTo>
                  <a:cubicBezTo>
                    <a:pt x="38" y="22"/>
                    <a:pt x="38" y="25"/>
                    <a:pt x="40" y="24"/>
                  </a:cubicBezTo>
                  <a:cubicBezTo>
                    <a:pt x="42" y="24"/>
                    <a:pt x="42" y="21"/>
                    <a:pt x="42" y="20"/>
                  </a:cubicBezTo>
                  <a:cubicBezTo>
                    <a:pt x="41" y="10"/>
                    <a:pt x="31" y="0"/>
                    <a:pt x="21" y="0"/>
                  </a:cubicBezTo>
                  <a:close/>
                </a:path>
              </a:pathLst>
            </a:custGeom>
            <a:solidFill>
              <a:srgbClr val="5ECF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šḷïďé">
              <a:extLst>
                <a:ext uri="{FF2B5EF4-FFF2-40B4-BE49-F238E27FC236}">
                  <a16:creationId xmlns:a16="http://schemas.microsoft.com/office/drawing/2014/main" id="{BA7BA59C-6C10-47F1-959D-B4232D5B3AA2}"/>
                </a:ext>
              </a:extLst>
            </p:cNvPr>
            <p:cNvSpPr/>
            <p:nvPr/>
          </p:nvSpPr>
          <p:spPr bwMode="auto">
            <a:xfrm>
              <a:off x="5391151" y="2859088"/>
              <a:ext cx="28575" cy="20638"/>
            </a:xfrm>
            <a:custGeom>
              <a:avLst/>
              <a:gdLst>
                <a:gd name="T0" fmla="*/ 0 w 10"/>
                <a:gd name="T1" fmla="*/ 7 h 7"/>
                <a:gd name="T2" fmla="*/ 10 w 10"/>
                <a:gd name="T3" fmla="*/ 3 h 7"/>
                <a:gd name="T4" fmla="*/ 10 w 10"/>
                <a:gd name="T5" fmla="*/ 2 h 7"/>
                <a:gd name="T6" fmla="*/ 0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4" y="6"/>
                    <a:pt x="7" y="4"/>
                    <a:pt x="10" y="3"/>
                  </a:cubicBezTo>
                  <a:cubicBezTo>
                    <a:pt x="10" y="3"/>
                    <a:pt x="10" y="2"/>
                    <a:pt x="10" y="2"/>
                  </a:cubicBezTo>
                  <a:cubicBezTo>
                    <a:pt x="7" y="1"/>
                    <a:pt x="4" y="1"/>
                    <a:pt x="0" y="0"/>
                  </a:cubicBezTo>
                  <a:cubicBezTo>
                    <a:pt x="0" y="3"/>
                    <a:pt x="0" y="5"/>
                    <a:pt x="0" y="7"/>
                  </a:cubicBezTo>
                  <a:close/>
                </a:path>
              </a:pathLst>
            </a:custGeom>
            <a:solidFill>
              <a:srgbClr val="A4B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ṧḻíḓè">
              <a:extLst>
                <a:ext uri="{FF2B5EF4-FFF2-40B4-BE49-F238E27FC236}">
                  <a16:creationId xmlns:a16="http://schemas.microsoft.com/office/drawing/2014/main" id="{3DDF8F1F-4A42-418D-87F0-B5A07094D6FF}"/>
                </a:ext>
              </a:extLst>
            </p:cNvPr>
            <p:cNvSpPr/>
            <p:nvPr/>
          </p:nvSpPr>
          <p:spPr bwMode="auto">
            <a:xfrm>
              <a:off x="7194551" y="1784350"/>
              <a:ext cx="14288" cy="785813"/>
            </a:xfrm>
            <a:custGeom>
              <a:avLst/>
              <a:gdLst>
                <a:gd name="T0" fmla="*/ 5 w 5"/>
                <a:gd name="T1" fmla="*/ 0 h 280"/>
                <a:gd name="T2" fmla="*/ 0 w 5"/>
                <a:gd name="T3" fmla="*/ 0 h 280"/>
                <a:gd name="T4" fmla="*/ 0 w 5"/>
                <a:gd name="T5" fmla="*/ 280 h 280"/>
                <a:gd name="T6" fmla="*/ 5 w 5"/>
                <a:gd name="T7" fmla="*/ 280 h 280"/>
                <a:gd name="T8" fmla="*/ 5 w 5"/>
                <a:gd name="T9" fmla="*/ 0 h 280"/>
              </a:gdLst>
              <a:ahLst/>
              <a:cxnLst>
                <a:cxn ang="0">
                  <a:pos x="T0" y="T1"/>
                </a:cxn>
                <a:cxn ang="0">
                  <a:pos x="T2" y="T3"/>
                </a:cxn>
                <a:cxn ang="0">
                  <a:pos x="T4" y="T5"/>
                </a:cxn>
                <a:cxn ang="0">
                  <a:pos x="T6" y="T7"/>
                </a:cxn>
                <a:cxn ang="0">
                  <a:pos x="T8" y="T9"/>
                </a:cxn>
              </a:cxnLst>
              <a:rect l="0" t="0" r="r" b="b"/>
              <a:pathLst>
                <a:path w="5" h="280">
                  <a:moveTo>
                    <a:pt x="5" y="0"/>
                  </a:moveTo>
                  <a:cubicBezTo>
                    <a:pt x="3" y="0"/>
                    <a:pt x="2" y="0"/>
                    <a:pt x="0" y="0"/>
                  </a:cubicBezTo>
                  <a:cubicBezTo>
                    <a:pt x="0" y="94"/>
                    <a:pt x="0" y="187"/>
                    <a:pt x="0" y="280"/>
                  </a:cubicBezTo>
                  <a:cubicBezTo>
                    <a:pt x="2" y="280"/>
                    <a:pt x="3" y="280"/>
                    <a:pt x="5" y="280"/>
                  </a:cubicBezTo>
                  <a:cubicBezTo>
                    <a:pt x="5" y="0"/>
                    <a:pt x="5" y="0"/>
                    <a:pt x="5"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ḻiḑê">
              <a:extLst>
                <a:ext uri="{FF2B5EF4-FFF2-40B4-BE49-F238E27FC236}">
                  <a16:creationId xmlns:a16="http://schemas.microsoft.com/office/drawing/2014/main" id="{35BC10B8-993A-4FDF-A1D7-F1C7D4CB25CF}"/>
                </a:ext>
              </a:extLst>
            </p:cNvPr>
            <p:cNvSpPr/>
            <p:nvPr/>
          </p:nvSpPr>
          <p:spPr bwMode="auto">
            <a:xfrm>
              <a:off x="7038976" y="1784350"/>
              <a:ext cx="155575" cy="785813"/>
            </a:xfrm>
            <a:custGeom>
              <a:avLst/>
              <a:gdLst>
                <a:gd name="T0" fmla="*/ 55 w 55"/>
                <a:gd name="T1" fmla="*/ 0 h 280"/>
                <a:gd name="T2" fmla="*/ 0 w 55"/>
                <a:gd name="T3" fmla="*/ 0 h 280"/>
                <a:gd name="T4" fmla="*/ 0 w 55"/>
                <a:gd name="T5" fmla="*/ 104 h 280"/>
                <a:gd name="T6" fmla="*/ 0 w 55"/>
                <a:gd name="T7" fmla="*/ 280 h 280"/>
                <a:gd name="T8" fmla="*/ 44 w 55"/>
                <a:gd name="T9" fmla="*/ 280 h 280"/>
                <a:gd name="T10" fmla="*/ 55 w 55"/>
                <a:gd name="T11" fmla="*/ 280 h 280"/>
                <a:gd name="T12" fmla="*/ 55 w 55"/>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55" h="280">
                  <a:moveTo>
                    <a:pt x="55" y="0"/>
                  </a:moveTo>
                  <a:cubicBezTo>
                    <a:pt x="36" y="0"/>
                    <a:pt x="18" y="0"/>
                    <a:pt x="0" y="0"/>
                  </a:cubicBezTo>
                  <a:cubicBezTo>
                    <a:pt x="0" y="35"/>
                    <a:pt x="0" y="69"/>
                    <a:pt x="0" y="104"/>
                  </a:cubicBezTo>
                  <a:cubicBezTo>
                    <a:pt x="0" y="163"/>
                    <a:pt x="0" y="221"/>
                    <a:pt x="0" y="280"/>
                  </a:cubicBezTo>
                  <a:cubicBezTo>
                    <a:pt x="14" y="280"/>
                    <a:pt x="29" y="280"/>
                    <a:pt x="44" y="280"/>
                  </a:cubicBezTo>
                  <a:cubicBezTo>
                    <a:pt x="48" y="280"/>
                    <a:pt x="52" y="280"/>
                    <a:pt x="55" y="280"/>
                  </a:cubicBezTo>
                  <a:cubicBezTo>
                    <a:pt x="55" y="187"/>
                    <a:pt x="55" y="94"/>
                    <a:pt x="55"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ṩļïḓê">
              <a:extLst>
                <a:ext uri="{FF2B5EF4-FFF2-40B4-BE49-F238E27FC236}">
                  <a16:creationId xmlns:a16="http://schemas.microsoft.com/office/drawing/2014/main" id="{1322E415-F0E2-43B7-89AD-9C74F1E97E1F}"/>
                </a:ext>
              </a:extLst>
            </p:cNvPr>
            <p:cNvSpPr/>
            <p:nvPr/>
          </p:nvSpPr>
          <p:spPr bwMode="auto">
            <a:xfrm>
              <a:off x="7011988" y="1784350"/>
              <a:ext cx="26988" cy="785813"/>
            </a:xfrm>
            <a:custGeom>
              <a:avLst/>
              <a:gdLst>
                <a:gd name="T0" fmla="*/ 10 w 10"/>
                <a:gd name="T1" fmla="*/ 0 h 280"/>
                <a:gd name="T2" fmla="*/ 0 w 10"/>
                <a:gd name="T3" fmla="*/ 0 h 280"/>
                <a:gd name="T4" fmla="*/ 0 w 10"/>
                <a:gd name="T5" fmla="*/ 280 h 280"/>
                <a:gd name="T6" fmla="*/ 10 w 10"/>
                <a:gd name="T7" fmla="*/ 280 h 280"/>
                <a:gd name="T8" fmla="*/ 10 w 10"/>
                <a:gd name="T9" fmla="*/ 104 h 280"/>
                <a:gd name="T10" fmla="*/ 10 w 10"/>
                <a:gd name="T11" fmla="*/ 0 h 280"/>
              </a:gdLst>
              <a:ahLst/>
              <a:cxnLst>
                <a:cxn ang="0">
                  <a:pos x="T0" y="T1"/>
                </a:cxn>
                <a:cxn ang="0">
                  <a:pos x="T2" y="T3"/>
                </a:cxn>
                <a:cxn ang="0">
                  <a:pos x="T4" y="T5"/>
                </a:cxn>
                <a:cxn ang="0">
                  <a:pos x="T6" y="T7"/>
                </a:cxn>
                <a:cxn ang="0">
                  <a:pos x="T8" y="T9"/>
                </a:cxn>
                <a:cxn ang="0">
                  <a:pos x="T10" y="T11"/>
                </a:cxn>
              </a:cxnLst>
              <a:rect l="0" t="0" r="r" b="b"/>
              <a:pathLst>
                <a:path w="10" h="280">
                  <a:moveTo>
                    <a:pt x="10" y="0"/>
                  </a:moveTo>
                  <a:cubicBezTo>
                    <a:pt x="6" y="0"/>
                    <a:pt x="3" y="0"/>
                    <a:pt x="0" y="0"/>
                  </a:cubicBezTo>
                  <a:cubicBezTo>
                    <a:pt x="0" y="94"/>
                    <a:pt x="0" y="187"/>
                    <a:pt x="0" y="280"/>
                  </a:cubicBezTo>
                  <a:cubicBezTo>
                    <a:pt x="3" y="280"/>
                    <a:pt x="6" y="280"/>
                    <a:pt x="10" y="280"/>
                  </a:cubicBezTo>
                  <a:cubicBezTo>
                    <a:pt x="10" y="221"/>
                    <a:pt x="10" y="163"/>
                    <a:pt x="10" y="104"/>
                  </a:cubicBezTo>
                  <a:cubicBezTo>
                    <a:pt x="10" y="69"/>
                    <a:pt x="10" y="35"/>
                    <a:pt x="1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îŝļîḋe">
              <a:extLst>
                <a:ext uri="{FF2B5EF4-FFF2-40B4-BE49-F238E27FC236}">
                  <a16:creationId xmlns:a16="http://schemas.microsoft.com/office/drawing/2014/main" id="{68A23CD7-BA22-4605-ADEB-39B2077E6E75}"/>
                </a:ext>
              </a:extLst>
            </p:cNvPr>
            <p:cNvSpPr/>
            <p:nvPr/>
          </p:nvSpPr>
          <p:spPr bwMode="auto">
            <a:xfrm>
              <a:off x="5980113" y="1784350"/>
              <a:ext cx="1031875" cy="806450"/>
            </a:xfrm>
            <a:custGeom>
              <a:avLst/>
              <a:gdLst>
                <a:gd name="T0" fmla="*/ 367 w 367"/>
                <a:gd name="T1" fmla="*/ 0 h 287"/>
                <a:gd name="T2" fmla="*/ 119 w 367"/>
                <a:gd name="T3" fmla="*/ 1 h 287"/>
                <a:gd name="T4" fmla="*/ 75 w 367"/>
                <a:gd name="T5" fmla="*/ 1 h 287"/>
                <a:gd name="T6" fmla="*/ 30 w 367"/>
                <a:gd name="T7" fmla="*/ 44 h 287"/>
                <a:gd name="T8" fmla="*/ 30 w 367"/>
                <a:gd name="T9" fmla="*/ 223 h 287"/>
                <a:gd name="T10" fmla="*/ 29 w 367"/>
                <a:gd name="T11" fmla="*/ 238 h 287"/>
                <a:gd name="T12" fmla="*/ 0 w 367"/>
                <a:gd name="T13" fmla="*/ 287 h 287"/>
                <a:gd name="T14" fmla="*/ 42 w 367"/>
                <a:gd name="T15" fmla="*/ 272 h 287"/>
                <a:gd name="T16" fmla="*/ 48 w 367"/>
                <a:gd name="T17" fmla="*/ 269 h 287"/>
                <a:gd name="T18" fmla="*/ 49 w 367"/>
                <a:gd name="T19" fmla="*/ 270 h 287"/>
                <a:gd name="T20" fmla="*/ 77 w 367"/>
                <a:gd name="T21" fmla="*/ 279 h 287"/>
                <a:gd name="T22" fmla="*/ 132 w 367"/>
                <a:gd name="T23" fmla="*/ 280 h 287"/>
                <a:gd name="T24" fmla="*/ 367 w 367"/>
                <a:gd name="T25" fmla="*/ 280 h 287"/>
                <a:gd name="T26" fmla="*/ 367 w 367"/>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287">
                  <a:moveTo>
                    <a:pt x="367" y="0"/>
                  </a:moveTo>
                  <a:cubicBezTo>
                    <a:pt x="284" y="0"/>
                    <a:pt x="201" y="1"/>
                    <a:pt x="119" y="1"/>
                  </a:cubicBezTo>
                  <a:cubicBezTo>
                    <a:pt x="104" y="1"/>
                    <a:pt x="90" y="1"/>
                    <a:pt x="75" y="1"/>
                  </a:cubicBezTo>
                  <a:cubicBezTo>
                    <a:pt x="51" y="3"/>
                    <a:pt x="30" y="23"/>
                    <a:pt x="30" y="44"/>
                  </a:cubicBezTo>
                  <a:cubicBezTo>
                    <a:pt x="30" y="104"/>
                    <a:pt x="30" y="163"/>
                    <a:pt x="30" y="223"/>
                  </a:cubicBezTo>
                  <a:cubicBezTo>
                    <a:pt x="30" y="228"/>
                    <a:pt x="30" y="233"/>
                    <a:pt x="29" y="238"/>
                  </a:cubicBezTo>
                  <a:cubicBezTo>
                    <a:pt x="24" y="256"/>
                    <a:pt x="14" y="271"/>
                    <a:pt x="0" y="287"/>
                  </a:cubicBezTo>
                  <a:cubicBezTo>
                    <a:pt x="16" y="285"/>
                    <a:pt x="30" y="282"/>
                    <a:pt x="42" y="272"/>
                  </a:cubicBezTo>
                  <a:cubicBezTo>
                    <a:pt x="43" y="270"/>
                    <a:pt x="46" y="269"/>
                    <a:pt x="48" y="269"/>
                  </a:cubicBezTo>
                  <a:cubicBezTo>
                    <a:pt x="49" y="269"/>
                    <a:pt x="49" y="269"/>
                    <a:pt x="49" y="270"/>
                  </a:cubicBezTo>
                  <a:cubicBezTo>
                    <a:pt x="58" y="276"/>
                    <a:pt x="67" y="278"/>
                    <a:pt x="77" y="279"/>
                  </a:cubicBezTo>
                  <a:cubicBezTo>
                    <a:pt x="96" y="280"/>
                    <a:pt x="114" y="280"/>
                    <a:pt x="132" y="280"/>
                  </a:cubicBezTo>
                  <a:cubicBezTo>
                    <a:pt x="210" y="280"/>
                    <a:pt x="289" y="280"/>
                    <a:pt x="367" y="280"/>
                  </a:cubicBezTo>
                  <a:cubicBezTo>
                    <a:pt x="367" y="187"/>
                    <a:pt x="367" y="94"/>
                    <a:pt x="367"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ŝ1íďè">
              <a:extLst>
                <a:ext uri="{FF2B5EF4-FFF2-40B4-BE49-F238E27FC236}">
                  <a16:creationId xmlns:a16="http://schemas.microsoft.com/office/drawing/2014/main" id="{0DAE870F-0E9C-4AED-91DC-FF7625B29514}"/>
                </a:ext>
              </a:extLst>
            </p:cNvPr>
            <p:cNvSpPr/>
            <p:nvPr/>
          </p:nvSpPr>
          <p:spPr bwMode="auto">
            <a:xfrm>
              <a:off x="5913438" y="1651000"/>
              <a:ext cx="2482850" cy="849313"/>
            </a:xfrm>
            <a:custGeom>
              <a:avLst/>
              <a:gdLst>
                <a:gd name="T0" fmla="*/ 460 w 884"/>
                <a:gd name="T1" fmla="*/ 0 h 303"/>
                <a:gd name="T2" fmla="*/ 814 w 884"/>
                <a:gd name="T3" fmla="*/ 0 h 303"/>
                <a:gd name="T4" fmla="*/ 862 w 884"/>
                <a:gd name="T5" fmla="*/ 14 h 303"/>
                <a:gd name="T6" fmla="*/ 884 w 884"/>
                <a:gd name="T7" fmla="*/ 56 h 303"/>
                <a:gd name="T8" fmla="*/ 884 w 884"/>
                <a:gd name="T9" fmla="*/ 240 h 303"/>
                <a:gd name="T10" fmla="*/ 837 w 884"/>
                <a:gd name="T11" fmla="*/ 294 h 303"/>
                <a:gd name="T12" fmla="*/ 814 w 884"/>
                <a:gd name="T13" fmla="*/ 296 h 303"/>
                <a:gd name="T14" fmla="*/ 153 w 884"/>
                <a:gd name="T15" fmla="*/ 296 h 303"/>
                <a:gd name="T16" fmla="*/ 91 w 884"/>
                <a:gd name="T17" fmla="*/ 295 h 303"/>
                <a:gd name="T18" fmla="*/ 67 w 884"/>
                <a:gd name="T19" fmla="*/ 288 h 303"/>
                <a:gd name="T20" fmla="*/ 60 w 884"/>
                <a:gd name="T21" fmla="*/ 289 h 303"/>
                <a:gd name="T22" fmla="*/ 9 w 884"/>
                <a:gd name="T23" fmla="*/ 303 h 303"/>
                <a:gd name="T24" fmla="*/ 4 w 884"/>
                <a:gd name="T25" fmla="*/ 302 h 303"/>
                <a:gd name="T26" fmla="*/ 0 w 884"/>
                <a:gd name="T27" fmla="*/ 298 h 303"/>
                <a:gd name="T28" fmla="*/ 2 w 884"/>
                <a:gd name="T29" fmla="*/ 293 h 303"/>
                <a:gd name="T30" fmla="*/ 35 w 884"/>
                <a:gd name="T31" fmla="*/ 250 h 303"/>
                <a:gd name="T32" fmla="*/ 38 w 884"/>
                <a:gd name="T33" fmla="*/ 227 h 303"/>
                <a:gd name="T34" fmla="*/ 37 w 884"/>
                <a:gd name="T35" fmla="*/ 56 h 303"/>
                <a:gd name="T36" fmla="*/ 83 w 884"/>
                <a:gd name="T37" fmla="*/ 2 h 303"/>
                <a:gd name="T38" fmla="*/ 106 w 884"/>
                <a:gd name="T39" fmla="*/ 0 h 303"/>
                <a:gd name="T40" fmla="*/ 460 w 884"/>
                <a:gd name="T41" fmla="*/ 0 h 303"/>
                <a:gd name="T42" fmla="*/ 16 w 884"/>
                <a:gd name="T43" fmla="*/ 295 h 303"/>
                <a:gd name="T44" fmla="*/ 58 w 884"/>
                <a:gd name="T45" fmla="*/ 280 h 303"/>
                <a:gd name="T46" fmla="*/ 65 w 884"/>
                <a:gd name="T47" fmla="*/ 278 h 303"/>
                <a:gd name="T48" fmla="*/ 93 w 884"/>
                <a:gd name="T49" fmla="*/ 287 h 303"/>
                <a:gd name="T50" fmla="*/ 148 w 884"/>
                <a:gd name="T51" fmla="*/ 288 h 303"/>
                <a:gd name="T52" fmla="*/ 805 w 884"/>
                <a:gd name="T53" fmla="*/ 288 h 303"/>
                <a:gd name="T54" fmla="*/ 831 w 884"/>
                <a:gd name="T55" fmla="*/ 287 h 303"/>
                <a:gd name="T56" fmla="*/ 875 w 884"/>
                <a:gd name="T57" fmla="*/ 244 h 303"/>
                <a:gd name="T58" fmla="*/ 875 w 884"/>
                <a:gd name="T59" fmla="*/ 52 h 303"/>
                <a:gd name="T60" fmla="*/ 865 w 884"/>
                <a:gd name="T61" fmla="*/ 28 h 303"/>
                <a:gd name="T62" fmla="*/ 818 w 884"/>
                <a:gd name="T63" fmla="*/ 8 h 303"/>
                <a:gd name="T64" fmla="*/ 135 w 884"/>
                <a:gd name="T65" fmla="*/ 9 h 303"/>
                <a:gd name="T66" fmla="*/ 91 w 884"/>
                <a:gd name="T67" fmla="*/ 9 h 303"/>
                <a:gd name="T68" fmla="*/ 46 w 884"/>
                <a:gd name="T69" fmla="*/ 52 h 303"/>
                <a:gd name="T70" fmla="*/ 46 w 884"/>
                <a:gd name="T71" fmla="*/ 231 h 303"/>
                <a:gd name="T72" fmla="*/ 45 w 884"/>
                <a:gd name="T73" fmla="*/ 246 h 303"/>
                <a:gd name="T74" fmla="*/ 16 w 884"/>
                <a:gd name="T75" fmla="*/ 29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4" h="303">
                  <a:moveTo>
                    <a:pt x="460" y="0"/>
                  </a:moveTo>
                  <a:cubicBezTo>
                    <a:pt x="578" y="0"/>
                    <a:pt x="696" y="0"/>
                    <a:pt x="814" y="0"/>
                  </a:cubicBezTo>
                  <a:cubicBezTo>
                    <a:pt x="831" y="0"/>
                    <a:pt x="847" y="3"/>
                    <a:pt x="862" y="14"/>
                  </a:cubicBezTo>
                  <a:cubicBezTo>
                    <a:pt x="876" y="24"/>
                    <a:pt x="884" y="38"/>
                    <a:pt x="884" y="56"/>
                  </a:cubicBezTo>
                  <a:cubicBezTo>
                    <a:pt x="884" y="117"/>
                    <a:pt x="883" y="179"/>
                    <a:pt x="884" y="240"/>
                  </a:cubicBezTo>
                  <a:cubicBezTo>
                    <a:pt x="884" y="269"/>
                    <a:pt x="862" y="288"/>
                    <a:pt x="837" y="294"/>
                  </a:cubicBezTo>
                  <a:cubicBezTo>
                    <a:pt x="829" y="296"/>
                    <a:pt x="821" y="296"/>
                    <a:pt x="814" y="296"/>
                  </a:cubicBezTo>
                  <a:cubicBezTo>
                    <a:pt x="593" y="296"/>
                    <a:pt x="373" y="296"/>
                    <a:pt x="153" y="296"/>
                  </a:cubicBezTo>
                  <a:cubicBezTo>
                    <a:pt x="132" y="296"/>
                    <a:pt x="112" y="296"/>
                    <a:pt x="91" y="295"/>
                  </a:cubicBezTo>
                  <a:cubicBezTo>
                    <a:pt x="83" y="294"/>
                    <a:pt x="75" y="290"/>
                    <a:pt x="67" y="288"/>
                  </a:cubicBezTo>
                  <a:cubicBezTo>
                    <a:pt x="65" y="288"/>
                    <a:pt x="61" y="288"/>
                    <a:pt x="60" y="289"/>
                  </a:cubicBezTo>
                  <a:cubicBezTo>
                    <a:pt x="44" y="299"/>
                    <a:pt x="27" y="303"/>
                    <a:pt x="9" y="303"/>
                  </a:cubicBezTo>
                  <a:cubicBezTo>
                    <a:pt x="7" y="303"/>
                    <a:pt x="5" y="302"/>
                    <a:pt x="4" y="302"/>
                  </a:cubicBezTo>
                  <a:cubicBezTo>
                    <a:pt x="2" y="301"/>
                    <a:pt x="0" y="299"/>
                    <a:pt x="0" y="298"/>
                  </a:cubicBezTo>
                  <a:cubicBezTo>
                    <a:pt x="0" y="296"/>
                    <a:pt x="1" y="294"/>
                    <a:pt x="2" y="293"/>
                  </a:cubicBezTo>
                  <a:cubicBezTo>
                    <a:pt x="20" y="283"/>
                    <a:pt x="28" y="267"/>
                    <a:pt x="35" y="250"/>
                  </a:cubicBezTo>
                  <a:cubicBezTo>
                    <a:pt x="38" y="243"/>
                    <a:pt x="38" y="235"/>
                    <a:pt x="38" y="227"/>
                  </a:cubicBezTo>
                  <a:cubicBezTo>
                    <a:pt x="38" y="170"/>
                    <a:pt x="38" y="113"/>
                    <a:pt x="37" y="56"/>
                  </a:cubicBezTo>
                  <a:cubicBezTo>
                    <a:pt x="37" y="31"/>
                    <a:pt x="57" y="8"/>
                    <a:pt x="83" y="2"/>
                  </a:cubicBezTo>
                  <a:cubicBezTo>
                    <a:pt x="91" y="1"/>
                    <a:pt x="99" y="0"/>
                    <a:pt x="106" y="0"/>
                  </a:cubicBezTo>
                  <a:cubicBezTo>
                    <a:pt x="224" y="0"/>
                    <a:pt x="342" y="0"/>
                    <a:pt x="460" y="0"/>
                  </a:cubicBezTo>
                  <a:close/>
                  <a:moveTo>
                    <a:pt x="16" y="295"/>
                  </a:moveTo>
                  <a:cubicBezTo>
                    <a:pt x="32" y="293"/>
                    <a:pt x="46" y="290"/>
                    <a:pt x="58" y="280"/>
                  </a:cubicBezTo>
                  <a:cubicBezTo>
                    <a:pt x="60" y="278"/>
                    <a:pt x="64" y="277"/>
                    <a:pt x="65" y="278"/>
                  </a:cubicBezTo>
                  <a:cubicBezTo>
                    <a:pt x="74" y="284"/>
                    <a:pt x="83" y="286"/>
                    <a:pt x="93" y="287"/>
                  </a:cubicBezTo>
                  <a:cubicBezTo>
                    <a:pt x="112" y="288"/>
                    <a:pt x="130" y="288"/>
                    <a:pt x="148" y="288"/>
                  </a:cubicBezTo>
                  <a:cubicBezTo>
                    <a:pt x="367" y="288"/>
                    <a:pt x="586" y="288"/>
                    <a:pt x="805" y="288"/>
                  </a:cubicBezTo>
                  <a:cubicBezTo>
                    <a:pt x="814" y="288"/>
                    <a:pt x="823" y="288"/>
                    <a:pt x="831" y="287"/>
                  </a:cubicBezTo>
                  <a:cubicBezTo>
                    <a:pt x="855" y="284"/>
                    <a:pt x="875" y="264"/>
                    <a:pt x="875" y="244"/>
                  </a:cubicBezTo>
                  <a:cubicBezTo>
                    <a:pt x="875" y="180"/>
                    <a:pt x="875" y="116"/>
                    <a:pt x="875" y="52"/>
                  </a:cubicBezTo>
                  <a:cubicBezTo>
                    <a:pt x="875" y="43"/>
                    <a:pt x="872" y="35"/>
                    <a:pt x="865" y="28"/>
                  </a:cubicBezTo>
                  <a:cubicBezTo>
                    <a:pt x="852" y="14"/>
                    <a:pt x="836" y="8"/>
                    <a:pt x="818" y="8"/>
                  </a:cubicBezTo>
                  <a:cubicBezTo>
                    <a:pt x="590" y="8"/>
                    <a:pt x="362" y="8"/>
                    <a:pt x="135" y="9"/>
                  </a:cubicBezTo>
                  <a:cubicBezTo>
                    <a:pt x="120" y="9"/>
                    <a:pt x="106" y="9"/>
                    <a:pt x="91" y="9"/>
                  </a:cubicBezTo>
                  <a:cubicBezTo>
                    <a:pt x="67" y="11"/>
                    <a:pt x="46" y="31"/>
                    <a:pt x="46" y="52"/>
                  </a:cubicBezTo>
                  <a:cubicBezTo>
                    <a:pt x="46" y="112"/>
                    <a:pt x="46" y="171"/>
                    <a:pt x="46" y="231"/>
                  </a:cubicBezTo>
                  <a:cubicBezTo>
                    <a:pt x="46" y="236"/>
                    <a:pt x="46" y="241"/>
                    <a:pt x="45" y="246"/>
                  </a:cubicBezTo>
                  <a:cubicBezTo>
                    <a:pt x="40" y="264"/>
                    <a:pt x="30" y="279"/>
                    <a:pt x="16" y="29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sḷidê">
              <a:extLst>
                <a:ext uri="{FF2B5EF4-FFF2-40B4-BE49-F238E27FC236}">
                  <a16:creationId xmlns:a16="http://schemas.microsoft.com/office/drawing/2014/main" id="{C4C08BD1-9E51-4FC1-92E9-D55DC815A10B}"/>
                </a:ext>
              </a:extLst>
            </p:cNvPr>
            <p:cNvSpPr/>
            <p:nvPr/>
          </p:nvSpPr>
          <p:spPr bwMode="auto">
            <a:xfrm>
              <a:off x="5957888" y="1673225"/>
              <a:ext cx="2413000" cy="804863"/>
            </a:xfrm>
            <a:custGeom>
              <a:avLst/>
              <a:gdLst>
                <a:gd name="T0" fmla="*/ 0 w 859"/>
                <a:gd name="T1" fmla="*/ 287 h 287"/>
                <a:gd name="T2" fmla="*/ 29 w 859"/>
                <a:gd name="T3" fmla="*/ 238 h 287"/>
                <a:gd name="T4" fmla="*/ 30 w 859"/>
                <a:gd name="T5" fmla="*/ 223 h 287"/>
                <a:gd name="T6" fmla="*/ 30 w 859"/>
                <a:gd name="T7" fmla="*/ 44 h 287"/>
                <a:gd name="T8" fmla="*/ 75 w 859"/>
                <a:gd name="T9" fmla="*/ 1 h 287"/>
                <a:gd name="T10" fmla="*/ 119 w 859"/>
                <a:gd name="T11" fmla="*/ 1 h 287"/>
                <a:gd name="T12" fmla="*/ 802 w 859"/>
                <a:gd name="T13" fmla="*/ 0 h 287"/>
                <a:gd name="T14" fmla="*/ 849 w 859"/>
                <a:gd name="T15" fmla="*/ 20 h 287"/>
                <a:gd name="T16" fmla="*/ 859 w 859"/>
                <a:gd name="T17" fmla="*/ 44 h 287"/>
                <a:gd name="T18" fmla="*/ 859 w 859"/>
                <a:gd name="T19" fmla="*/ 236 h 287"/>
                <a:gd name="T20" fmla="*/ 815 w 859"/>
                <a:gd name="T21" fmla="*/ 279 h 287"/>
                <a:gd name="T22" fmla="*/ 789 w 859"/>
                <a:gd name="T23" fmla="*/ 280 h 287"/>
                <a:gd name="T24" fmla="*/ 132 w 859"/>
                <a:gd name="T25" fmla="*/ 280 h 287"/>
                <a:gd name="T26" fmla="*/ 77 w 859"/>
                <a:gd name="T27" fmla="*/ 279 h 287"/>
                <a:gd name="T28" fmla="*/ 49 w 859"/>
                <a:gd name="T29" fmla="*/ 270 h 287"/>
                <a:gd name="T30" fmla="*/ 42 w 859"/>
                <a:gd name="T31" fmla="*/ 272 h 287"/>
                <a:gd name="T32" fmla="*/ 0 w 859"/>
                <a:gd name="T33"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9" h="287">
                  <a:moveTo>
                    <a:pt x="0" y="287"/>
                  </a:moveTo>
                  <a:cubicBezTo>
                    <a:pt x="14" y="271"/>
                    <a:pt x="24" y="256"/>
                    <a:pt x="29" y="238"/>
                  </a:cubicBezTo>
                  <a:cubicBezTo>
                    <a:pt x="30" y="233"/>
                    <a:pt x="30" y="228"/>
                    <a:pt x="30" y="223"/>
                  </a:cubicBezTo>
                  <a:cubicBezTo>
                    <a:pt x="30" y="163"/>
                    <a:pt x="30" y="104"/>
                    <a:pt x="30" y="44"/>
                  </a:cubicBezTo>
                  <a:cubicBezTo>
                    <a:pt x="30" y="23"/>
                    <a:pt x="51" y="3"/>
                    <a:pt x="75" y="1"/>
                  </a:cubicBezTo>
                  <a:cubicBezTo>
                    <a:pt x="90" y="1"/>
                    <a:pt x="104" y="1"/>
                    <a:pt x="119" y="1"/>
                  </a:cubicBezTo>
                  <a:cubicBezTo>
                    <a:pt x="346" y="0"/>
                    <a:pt x="574" y="0"/>
                    <a:pt x="802" y="0"/>
                  </a:cubicBezTo>
                  <a:cubicBezTo>
                    <a:pt x="820" y="0"/>
                    <a:pt x="836" y="6"/>
                    <a:pt x="849" y="20"/>
                  </a:cubicBezTo>
                  <a:cubicBezTo>
                    <a:pt x="856" y="27"/>
                    <a:pt x="859" y="35"/>
                    <a:pt x="859" y="44"/>
                  </a:cubicBezTo>
                  <a:cubicBezTo>
                    <a:pt x="859" y="108"/>
                    <a:pt x="859" y="172"/>
                    <a:pt x="859" y="236"/>
                  </a:cubicBezTo>
                  <a:cubicBezTo>
                    <a:pt x="859" y="256"/>
                    <a:pt x="839" y="276"/>
                    <a:pt x="815" y="279"/>
                  </a:cubicBezTo>
                  <a:cubicBezTo>
                    <a:pt x="807" y="280"/>
                    <a:pt x="798" y="280"/>
                    <a:pt x="789" y="280"/>
                  </a:cubicBezTo>
                  <a:cubicBezTo>
                    <a:pt x="570" y="280"/>
                    <a:pt x="351" y="280"/>
                    <a:pt x="132" y="280"/>
                  </a:cubicBezTo>
                  <a:cubicBezTo>
                    <a:pt x="114" y="280"/>
                    <a:pt x="96" y="280"/>
                    <a:pt x="77" y="279"/>
                  </a:cubicBezTo>
                  <a:cubicBezTo>
                    <a:pt x="67" y="278"/>
                    <a:pt x="58" y="276"/>
                    <a:pt x="49" y="270"/>
                  </a:cubicBezTo>
                  <a:cubicBezTo>
                    <a:pt x="48" y="269"/>
                    <a:pt x="44" y="270"/>
                    <a:pt x="42" y="272"/>
                  </a:cubicBezTo>
                  <a:cubicBezTo>
                    <a:pt x="30" y="282"/>
                    <a:pt x="16" y="285"/>
                    <a:pt x="0" y="287"/>
                  </a:cubicBezTo>
                  <a:close/>
                </a:path>
              </a:pathLst>
            </a:custGeom>
            <a:solidFill>
              <a:srgbClr val="9CDB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Sḻïḑè">
              <a:extLst>
                <a:ext uri="{FF2B5EF4-FFF2-40B4-BE49-F238E27FC236}">
                  <a16:creationId xmlns:a16="http://schemas.microsoft.com/office/drawing/2014/main" id="{A1AB5DF6-B4C4-4220-896B-DCFDD3510639}"/>
                </a:ext>
              </a:extLst>
            </p:cNvPr>
            <p:cNvSpPr/>
            <p:nvPr/>
          </p:nvSpPr>
          <p:spPr bwMode="auto">
            <a:xfrm>
              <a:off x="4910138" y="3754438"/>
              <a:ext cx="25400" cy="785813"/>
            </a:xfrm>
            <a:custGeom>
              <a:avLst/>
              <a:gdLst>
                <a:gd name="T0" fmla="*/ 0 w 9"/>
                <a:gd name="T1" fmla="*/ 0 h 280"/>
                <a:gd name="T2" fmla="*/ 0 w 9"/>
                <a:gd name="T3" fmla="*/ 280 h 280"/>
                <a:gd name="T4" fmla="*/ 9 w 9"/>
                <a:gd name="T5" fmla="*/ 280 h 280"/>
                <a:gd name="T6" fmla="*/ 8 w 9"/>
                <a:gd name="T7" fmla="*/ 29 h 280"/>
                <a:gd name="T8" fmla="*/ 8 w 9"/>
                <a:gd name="T9" fmla="*/ 0 h 280"/>
                <a:gd name="T10" fmla="*/ 0 w 9"/>
                <a:gd name="T11" fmla="*/ 0 h 280"/>
              </a:gdLst>
              <a:ahLst/>
              <a:cxnLst>
                <a:cxn ang="0">
                  <a:pos x="T0" y="T1"/>
                </a:cxn>
                <a:cxn ang="0">
                  <a:pos x="T2" y="T3"/>
                </a:cxn>
                <a:cxn ang="0">
                  <a:pos x="T4" y="T5"/>
                </a:cxn>
                <a:cxn ang="0">
                  <a:pos x="T6" y="T7"/>
                </a:cxn>
                <a:cxn ang="0">
                  <a:pos x="T8" y="T9"/>
                </a:cxn>
                <a:cxn ang="0">
                  <a:pos x="T10" y="T11"/>
                </a:cxn>
              </a:cxnLst>
              <a:rect l="0" t="0" r="r" b="b"/>
              <a:pathLst>
                <a:path w="9" h="280">
                  <a:moveTo>
                    <a:pt x="0" y="0"/>
                  </a:moveTo>
                  <a:cubicBezTo>
                    <a:pt x="0" y="280"/>
                    <a:pt x="0" y="280"/>
                    <a:pt x="0" y="280"/>
                  </a:cubicBezTo>
                  <a:cubicBezTo>
                    <a:pt x="3" y="280"/>
                    <a:pt x="6" y="280"/>
                    <a:pt x="9" y="280"/>
                  </a:cubicBezTo>
                  <a:cubicBezTo>
                    <a:pt x="9" y="196"/>
                    <a:pt x="9" y="113"/>
                    <a:pt x="8" y="29"/>
                  </a:cubicBezTo>
                  <a:cubicBezTo>
                    <a:pt x="8" y="19"/>
                    <a:pt x="8" y="10"/>
                    <a:pt x="8" y="0"/>
                  </a:cubicBezTo>
                  <a:cubicBezTo>
                    <a:pt x="6" y="0"/>
                    <a:pt x="3" y="0"/>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ṥ1iḑê">
              <a:extLst>
                <a:ext uri="{FF2B5EF4-FFF2-40B4-BE49-F238E27FC236}">
                  <a16:creationId xmlns:a16="http://schemas.microsoft.com/office/drawing/2014/main" id="{CFC441CA-5D46-40E2-AC67-7051AD15C207}"/>
                </a:ext>
              </a:extLst>
            </p:cNvPr>
            <p:cNvSpPr/>
            <p:nvPr/>
          </p:nvSpPr>
          <p:spPr bwMode="auto">
            <a:xfrm>
              <a:off x="4933951" y="3754438"/>
              <a:ext cx="157163" cy="785813"/>
            </a:xfrm>
            <a:custGeom>
              <a:avLst/>
              <a:gdLst>
                <a:gd name="T0" fmla="*/ 0 w 56"/>
                <a:gd name="T1" fmla="*/ 0 h 280"/>
                <a:gd name="T2" fmla="*/ 0 w 56"/>
                <a:gd name="T3" fmla="*/ 29 h 280"/>
                <a:gd name="T4" fmla="*/ 1 w 56"/>
                <a:gd name="T5" fmla="*/ 280 h 280"/>
                <a:gd name="T6" fmla="*/ 22 w 56"/>
                <a:gd name="T7" fmla="*/ 280 h 280"/>
                <a:gd name="T8" fmla="*/ 56 w 56"/>
                <a:gd name="T9" fmla="*/ 280 h 280"/>
                <a:gd name="T10" fmla="*/ 56 w 56"/>
                <a:gd name="T11" fmla="*/ 260 h 280"/>
                <a:gd name="T12" fmla="*/ 56 w 56"/>
                <a:gd name="T13" fmla="*/ 0 h 280"/>
                <a:gd name="T14" fmla="*/ 0 w 56"/>
                <a:gd name="T15" fmla="*/ 0 h 2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80">
                  <a:moveTo>
                    <a:pt x="0" y="0"/>
                  </a:moveTo>
                  <a:cubicBezTo>
                    <a:pt x="0" y="10"/>
                    <a:pt x="0" y="19"/>
                    <a:pt x="0" y="29"/>
                  </a:cubicBezTo>
                  <a:cubicBezTo>
                    <a:pt x="1" y="113"/>
                    <a:pt x="1" y="196"/>
                    <a:pt x="1" y="280"/>
                  </a:cubicBezTo>
                  <a:cubicBezTo>
                    <a:pt x="8" y="280"/>
                    <a:pt x="15" y="280"/>
                    <a:pt x="22" y="280"/>
                  </a:cubicBezTo>
                  <a:cubicBezTo>
                    <a:pt x="34" y="280"/>
                    <a:pt x="45" y="280"/>
                    <a:pt x="56" y="280"/>
                  </a:cubicBezTo>
                  <a:cubicBezTo>
                    <a:pt x="56" y="273"/>
                    <a:pt x="56" y="267"/>
                    <a:pt x="56" y="260"/>
                  </a:cubicBezTo>
                  <a:cubicBezTo>
                    <a:pt x="56" y="174"/>
                    <a:pt x="56" y="87"/>
                    <a:pt x="56" y="0"/>
                  </a:cubicBezTo>
                  <a:cubicBezTo>
                    <a:pt x="38" y="0"/>
                    <a:pt x="19" y="0"/>
                    <a:pt x="0" y="0"/>
                  </a:cubicBezTo>
                </a:path>
              </a:pathLst>
            </a:custGeom>
            <a:solidFill>
              <a:srgbClr val="9EA8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Slïḋè">
              <a:extLst>
                <a:ext uri="{FF2B5EF4-FFF2-40B4-BE49-F238E27FC236}">
                  <a16:creationId xmlns:a16="http://schemas.microsoft.com/office/drawing/2014/main" id="{379CA889-79CC-4FB6-8F21-95B39DE140DA}"/>
                </a:ext>
              </a:extLst>
            </p:cNvPr>
            <p:cNvSpPr/>
            <p:nvPr/>
          </p:nvSpPr>
          <p:spPr bwMode="auto">
            <a:xfrm>
              <a:off x="5091113" y="3754438"/>
              <a:ext cx="26988" cy="785813"/>
            </a:xfrm>
            <a:custGeom>
              <a:avLst/>
              <a:gdLst>
                <a:gd name="T0" fmla="*/ 0 w 10"/>
                <a:gd name="T1" fmla="*/ 0 h 280"/>
                <a:gd name="T2" fmla="*/ 0 w 10"/>
                <a:gd name="T3" fmla="*/ 260 h 280"/>
                <a:gd name="T4" fmla="*/ 0 w 10"/>
                <a:gd name="T5" fmla="*/ 280 h 280"/>
                <a:gd name="T6" fmla="*/ 10 w 10"/>
                <a:gd name="T7" fmla="*/ 280 h 280"/>
                <a:gd name="T8" fmla="*/ 10 w 10"/>
                <a:gd name="T9" fmla="*/ 0 h 280"/>
                <a:gd name="T10" fmla="*/ 0 w 10"/>
                <a:gd name="T11" fmla="*/ 0 h 280"/>
              </a:gdLst>
              <a:ahLst/>
              <a:cxnLst>
                <a:cxn ang="0">
                  <a:pos x="T0" y="T1"/>
                </a:cxn>
                <a:cxn ang="0">
                  <a:pos x="T2" y="T3"/>
                </a:cxn>
                <a:cxn ang="0">
                  <a:pos x="T4" y="T5"/>
                </a:cxn>
                <a:cxn ang="0">
                  <a:pos x="T6" y="T7"/>
                </a:cxn>
                <a:cxn ang="0">
                  <a:pos x="T8" y="T9"/>
                </a:cxn>
                <a:cxn ang="0">
                  <a:pos x="T10" y="T11"/>
                </a:cxn>
              </a:cxnLst>
              <a:rect l="0" t="0" r="r" b="b"/>
              <a:pathLst>
                <a:path w="10" h="280">
                  <a:moveTo>
                    <a:pt x="0" y="0"/>
                  </a:moveTo>
                  <a:cubicBezTo>
                    <a:pt x="0" y="87"/>
                    <a:pt x="0" y="174"/>
                    <a:pt x="0" y="260"/>
                  </a:cubicBezTo>
                  <a:cubicBezTo>
                    <a:pt x="0" y="267"/>
                    <a:pt x="0" y="273"/>
                    <a:pt x="0" y="280"/>
                  </a:cubicBezTo>
                  <a:cubicBezTo>
                    <a:pt x="4" y="280"/>
                    <a:pt x="7" y="280"/>
                    <a:pt x="10" y="280"/>
                  </a:cubicBezTo>
                  <a:cubicBezTo>
                    <a:pt x="10" y="187"/>
                    <a:pt x="10" y="94"/>
                    <a:pt x="10" y="0"/>
                  </a:cubicBezTo>
                  <a:cubicBezTo>
                    <a:pt x="7" y="0"/>
                    <a:pt x="4" y="0"/>
                    <a:pt x="0" y="0"/>
                  </a:cubicBezTo>
                </a:path>
              </a:pathLst>
            </a:custGeom>
            <a:solidFill>
              <a:srgbClr val="0B09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ŝļïḑê">
              <a:extLst>
                <a:ext uri="{FF2B5EF4-FFF2-40B4-BE49-F238E27FC236}">
                  <a16:creationId xmlns:a16="http://schemas.microsoft.com/office/drawing/2014/main" id="{6F1E9941-52B5-4470-B153-A4735DD0A13F}"/>
                </a:ext>
              </a:extLst>
            </p:cNvPr>
            <p:cNvSpPr/>
            <p:nvPr/>
          </p:nvSpPr>
          <p:spPr bwMode="auto">
            <a:xfrm>
              <a:off x="5118101" y="3754438"/>
              <a:ext cx="949325" cy="804863"/>
            </a:xfrm>
            <a:custGeom>
              <a:avLst/>
              <a:gdLst>
                <a:gd name="T0" fmla="*/ 0 w 338"/>
                <a:gd name="T1" fmla="*/ 0 h 287"/>
                <a:gd name="T2" fmla="*/ 0 w 338"/>
                <a:gd name="T3" fmla="*/ 280 h 287"/>
                <a:gd name="T4" fmla="*/ 213 w 338"/>
                <a:gd name="T5" fmla="*/ 280 h 287"/>
                <a:gd name="T6" fmla="*/ 265 w 338"/>
                <a:gd name="T7" fmla="*/ 279 h 287"/>
                <a:gd name="T8" fmla="*/ 291 w 338"/>
                <a:gd name="T9" fmla="*/ 270 h 287"/>
                <a:gd name="T10" fmla="*/ 293 w 338"/>
                <a:gd name="T11" fmla="*/ 269 h 287"/>
                <a:gd name="T12" fmla="*/ 298 w 338"/>
                <a:gd name="T13" fmla="*/ 272 h 287"/>
                <a:gd name="T14" fmla="*/ 338 w 338"/>
                <a:gd name="T15" fmla="*/ 287 h 287"/>
                <a:gd name="T16" fmla="*/ 311 w 338"/>
                <a:gd name="T17" fmla="*/ 238 h 287"/>
                <a:gd name="T18" fmla="*/ 310 w 338"/>
                <a:gd name="T19" fmla="*/ 223 h 287"/>
                <a:gd name="T20" fmla="*/ 309 w 338"/>
                <a:gd name="T21" fmla="*/ 44 h 287"/>
                <a:gd name="T22" fmla="*/ 267 w 338"/>
                <a:gd name="T23" fmla="*/ 1 h 287"/>
                <a:gd name="T24" fmla="*/ 226 w 338"/>
                <a:gd name="T25" fmla="*/ 1 h 287"/>
                <a:gd name="T26" fmla="*/ 0 w 338"/>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287">
                  <a:moveTo>
                    <a:pt x="0" y="0"/>
                  </a:moveTo>
                  <a:cubicBezTo>
                    <a:pt x="0" y="94"/>
                    <a:pt x="0" y="187"/>
                    <a:pt x="0" y="280"/>
                  </a:cubicBezTo>
                  <a:cubicBezTo>
                    <a:pt x="71" y="280"/>
                    <a:pt x="142" y="280"/>
                    <a:pt x="213" y="280"/>
                  </a:cubicBezTo>
                  <a:cubicBezTo>
                    <a:pt x="231" y="280"/>
                    <a:pt x="248" y="280"/>
                    <a:pt x="265" y="279"/>
                  </a:cubicBezTo>
                  <a:cubicBezTo>
                    <a:pt x="274" y="278"/>
                    <a:pt x="283" y="276"/>
                    <a:pt x="291" y="270"/>
                  </a:cubicBezTo>
                  <a:cubicBezTo>
                    <a:pt x="292" y="269"/>
                    <a:pt x="292" y="269"/>
                    <a:pt x="293" y="269"/>
                  </a:cubicBezTo>
                  <a:cubicBezTo>
                    <a:pt x="294" y="269"/>
                    <a:pt x="297" y="270"/>
                    <a:pt x="298" y="272"/>
                  </a:cubicBezTo>
                  <a:cubicBezTo>
                    <a:pt x="309" y="282"/>
                    <a:pt x="323" y="285"/>
                    <a:pt x="338" y="287"/>
                  </a:cubicBezTo>
                  <a:cubicBezTo>
                    <a:pt x="325" y="271"/>
                    <a:pt x="315" y="256"/>
                    <a:pt x="311" y="238"/>
                  </a:cubicBezTo>
                  <a:cubicBezTo>
                    <a:pt x="309" y="233"/>
                    <a:pt x="310" y="228"/>
                    <a:pt x="310" y="223"/>
                  </a:cubicBezTo>
                  <a:cubicBezTo>
                    <a:pt x="310" y="163"/>
                    <a:pt x="310" y="104"/>
                    <a:pt x="309" y="44"/>
                  </a:cubicBezTo>
                  <a:cubicBezTo>
                    <a:pt x="309" y="23"/>
                    <a:pt x="289" y="3"/>
                    <a:pt x="267" y="1"/>
                  </a:cubicBezTo>
                  <a:cubicBezTo>
                    <a:pt x="253" y="1"/>
                    <a:pt x="240" y="1"/>
                    <a:pt x="226" y="1"/>
                  </a:cubicBezTo>
                  <a:cubicBezTo>
                    <a:pt x="151" y="1"/>
                    <a:pt x="75" y="0"/>
                    <a:pt x="0" y="0"/>
                  </a:cubicBezTo>
                </a:path>
              </a:pathLst>
            </a:custGeom>
            <a:solidFill>
              <a:srgbClr val="91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ṣ1ídè">
              <a:extLst>
                <a:ext uri="{FF2B5EF4-FFF2-40B4-BE49-F238E27FC236}">
                  <a16:creationId xmlns:a16="http://schemas.microsoft.com/office/drawing/2014/main" id="{1C3CB36D-48E9-4F78-AA2C-A9C1C02478C7}"/>
                </a:ext>
              </a:extLst>
            </p:cNvPr>
            <p:cNvSpPr/>
            <p:nvPr/>
          </p:nvSpPr>
          <p:spPr bwMode="auto">
            <a:xfrm>
              <a:off x="3792538" y="3659188"/>
              <a:ext cx="2354263" cy="808038"/>
            </a:xfrm>
            <a:custGeom>
              <a:avLst/>
              <a:gdLst>
                <a:gd name="T0" fmla="*/ 401 w 838"/>
                <a:gd name="T1" fmla="*/ 0 h 288"/>
                <a:gd name="T2" fmla="*/ 736 w 838"/>
                <a:gd name="T3" fmla="*/ 0 h 288"/>
                <a:gd name="T4" fmla="*/ 758 w 838"/>
                <a:gd name="T5" fmla="*/ 2 h 288"/>
                <a:gd name="T6" fmla="*/ 802 w 838"/>
                <a:gd name="T7" fmla="*/ 53 h 288"/>
                <a:gd name="T8" fmla="*/ 801 w 838"/>
                <a:gd name="T9" fmla="*/ 216 h 288"/>
                <a:gd name="T10" fmla="*/ 804 w 838"/>
                <a:gd name="T11" fmla="*/ 237 h 288"/>
                <a:gd name="T12" fmla="*/ 835 w 838"/>
                <a:gd name="T13" fmla="*/ 278 h 288"/>
                <a:gd name="T14" fmla="*/ 837 w 838"/>
                <a:gd name="T15" fmla="*/ 283 h 288"/>
                <a:gd name="T16" fmla="*/ 834 w 838"/>
                <a:gd name="T17" fmla="*/ 286 h 288"/>
                <a:gd name="T18" fmla="*/ 829 w 838"/>
                <a:gd name="T19" fmla="*/ 287 h 288"/>
                <a:gd name="T20" fmla="*/ 781 w 838"/>
                <a:gd name="T21" fmla="*/ 274 h 288"/>
                <a:gd name="T22" fmla="*/ 774 w 838"/>
                <a:gd name="T23" fmla="*/ 274 h 288"/>
                <a:gd name="T24" fmla="*/ 751 w 838"/>
                <a:gd name="T25" fmla="*/ 279 h 288"/>
                <a:gd name="T26" fmla="*/ 692 w 838"/>
                <a:gd name="T27" fmla="*/ 281 h 288"/>
                <a:gd name="T28" fmla="*/ 66 w 838"/>
                <a:gd name="T29" fmla="*/ 281 h 288"/>
                <a:gd name="T30" fmla="*/ 44 w 838"/>
                <a:gd name="T31" fmla="*/ 279 h 288"/>
                <a:gd name="T32" fmla="*/ 0 w 838"/>
                <a:gd name="T33" fmla="*/ 228 h 288"/>
                <a:gd name="T34" fmla="*/ 0 w 838"/>
                <a:gd name="T35" fmla="*/ 53 h 288"/>
                <a:gd name="T36" fmla="*/ 20 w 838"/>
                <a:gd name="T37" fmla="*/ 13 h 288"/>
                <a:gd name="T38" fmla="*/ 65 w 838"/>
                <a:gd name="T39" fmla="*/ 0 h 288"/>
                <a:gd name="T40" fmla="*/ 401 w 838"/>
                <a:gd name="T41" fmla="*/ 0 h 288"/>
                <a:gd name="T42" fmla="*/ 795 w 838"/>
                <a:gd name="T43" fmla="*/ 233 h 288"/>
                <a:gd name="T44" fmla="*/ 794 w 838"/>
                <a:gd name="T45" fmla="*/ 219 h 288"/>
                <a:gd name="T46" fmla="*/ 793 w 838"/>
                <a:gd name="T47" fmla="*/ 50 h 288"/>
                <a:gd name="T48" fmla="*/ 751 w 838"/>
                <a:gd name="T49" fmla="*/ 9 h 288"/>
                <a:gd name="T50" fmla="*/ 710 w 838"/>
                <a:gd name="T51" fmla="*/ 8 h 288"/>
                <a:gd name="T52" fmla="*/ 62 w 838"/>
                <a:gd name="T53" fmla="*/ 8 h 288"/>
                <a:gd name="T54" fmla="*/ 17 w 838"/>
                <a:gd name="T55" fmla="*/ 27 h 288"/>
                <a:gd name="T56" fmla="*/ 8 w 838"/>
                <a:gd name="T57" fmla="*/ 50 h 288"/>
                <a:gd name="T58" fmla="*/ 8 w 838"/>
                <a:gd name="T59" fmla="*/ 231 h 288"/>
                <a:gd name="T60" fmla="*/ 49 w 838"/>
                <a:gd name="T61" fmla="*/ 272 h 288"/>
                <a:gd name="T62" fmla="*/ 74 w 838"/>
                <a:gd name="T63" fmla="*/ 273 h 288"/>
                <a:gd name="T64" fmla="*/ 697 w 838"/>
                <a:gd name="T65" fmla="*/ 273 h 288"/>
                <a:gd name="T66" fmla="*/ 749 w 838"/>
                <a:gd name="T67" fmla="*/ 272 h 288"/>
                <a:gd name="T68" fmla="*/ 775 w 838"/>
                <a:gd name="T69" fmla="*/ 263 h 288"/>
                <a:gd name="T70" fmla="*/ 782 w 838"/>
                <a:gd name="T71" fmla="*/ 265 h 288"/>
                <a:gd name="T72" fmla="*/ 822 w 838"/>
                <a:gd name="T73" fmla="*/ 280 h 288"/>
                <a:gd name="T74" fmla="*/ 795 w 838"/>
                <a:gd name="T75"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8" h="288">
                  <a:moveTo>
                    <a:pt x="401" y="0"/>
                  </a:moveTo>
                  <a:cubicBezTo>
                    <a:pt x="513" y="0"/>
                    <a:pt x="624" y="0"/>
                    <a:pt x="736" y="0"/>
                  </a:cubicBezTo>
                  <a:cubicBezTo>
                    <a:pt x="744" y="0"/>
                    <a:pt x="751" y="1"/>
                    <a:pt x="758" y="2"/>
                  </a:cubicBezTo>
                  <a:cubicBezTo>
                    <a:pt x="784" y="8"/>
                    <a:pt x="802" y="30"/>
                    <a:pt x="802" y="53"/>
                  </a:cubicBezTo>
                  <a:cubicBezTo>
                    <a:pt x="801" y="107"/>
                    <a:pt x="801" y="162"/>
                    <a:pt x="801" y="216"/>
                  </a:cubicBezTo>
                  <a:cubicBezTo>
                    <a:pt x="802" y="223"/>
                    <a:pt x="801" y="231"/>
                    <a:pt x="804" y="237"/>
                  </a:cubicBezTo>
                  <a:cubicBezTo>
                    <a:pt x="811" y="253"/>
                    <a:pt x="819" y="269"/>
                    <a:pt x="835" y="278"/>
                  </a:cubicBezTo>
                  <a:cubicBezTo>
                    <a:pt x="836" y="279"/>
                    <a:pt x="838" y="281"/>
                    <a:pt x="837" y="283"/>
                  </a:cubicBezTo>
                  <a:cubicBezTo>
                    <a:pt x="837" y="284"/>
                    <a:pt x="835" y="285"/>
                    <a:pt x="834" y="286"/>
                  </a:cubicBezTo>
                  <a:cubicBezTo>
                    <a:pt x="832" y="287"/>
                    <a:pt x="831" y="287"/>
                    <a:pt x="829" y="287"/>
                  </a:cubicBezTo>
                  <a:cubicBezTo>
                    <a:pt x="812" y="288"/>
                    <a:pt x="796" y="284"/>
                    <a:pt x="781" y="274"/>
                  </a:cubicBezTo>
                  <a:cubicBezTo>
                    <a:pt x="779" y="273"/>
                    <a:pt x="776" y="273"/>
                    <a:pt x="774" y="274"/>
                  </a:cubicBezTo>
                  <a:cubicBezTo>
                    <a:pt x="766" y="275"/>
                    <a:pt x="759" y="279"/>
                    <a:pt x="751" y="279"/>
                  </a:cubicBezTo>
                  <a:cubicBezTo>
                    <a:pt x="731" y="281"/>
                    <a:pt x="712" y="281"/>
                    <a:pt x="692" y="281"/>
                  </a:cubicBezTo>
                  <a:cubicBezTo>
                    <a:pt x="483" y="281"/>
                    <a:pt x="275" y="281"/>
                    <a:pt x="66" y="281"/>
                  </a:cubicBezTo>
                  <a:cubicBezTo>
                    <a:pt x="59" y="281"/>
                    <a:pt x="51" y="280"/>
                    <a:pt x="44" y="279"/>
                  </a:cubicBezTo>
                  <a:cubicBezTo>
                    <a:pt x="20" y="273"/>
                    <a:pt x="0" y="255"/>
                    <a:pt x="0" y="228"/>
                  </a:cubicBezTo>
                  <a:cubicBezTo>
                    <a:pt x="0" y="170"/>
                    <a:pt x="0" y="111"/>
                    <a:pt x="0" y="53"/>
                  </a:cubicBezTo>
                  <a:cubicBezTo>
                    <a:pt x="0" y="36"/>
                    <a:pt x="7" y="23"/>
                    <a:pt x="20" y="13"/>
                  </a:cubicBezTo>
                  <a:cubicBezTo>
                    <a:pt x="34" y="3"/>
                    <a:pt x="49" y="0"/>
                    <a:pt x="65" y="0"/>
                  </a:cubicBezTo>
                  <a:cubicBezTo>
                    <a:pt x="177" y="0"/>
                    <a:pt x="289" y="0"/>
                    <a:pt x="401" y="0"/>
                  </a:cubicBezTo>
                  <a:close/>
                  <a:moveTo>
                    <a:pt x="795" y="233"/>
                  </a:moveTo>
                  <a:cubicBezTo>
                    <a:pt x="793" y="229"/>
                    <a:pt x="794" y="224"/>
                    <a:pt x="794" y="219"/>
                  </a:cubicBezTo>
                  <a:cubicBezTo>
                    <a:pt x="794" y="162"/>
                    <a:pt x="794" y="106"/>
                    <a:pt x="793" y="50"/>
                  </a:cubicBezTo>
                  <a:cubicBezTo>
                    <a:pt x="793" y="30"/>
                    <a:pt x="773" y="11"/>
                    <a:pt x="751" y="9"/>
                  </a:cubicBezTo>
                  <a:cubicBezTo>
                    <a:pt x="737" y="8"/>
                    <a:pt x="723" y="8"/>
                    <a:pt x="710" y="8"/>
                  </a:cubicBezTo>
                  <a:cubicBezTo>
                    <a:pt x="494" y="8"/>
                    <a:pt x="278" y="8"/>
                    <a:pt x="62" y="8"/>
                  </a:cubicBezTo>
                  <a:cubicBezTo>
                    <a:pt x="45" y="8"/>
                    <a:pt x="29" y="13"/>
                    <a:pt x="17" y="27"/>
                  </a:cubicBezTo>
                  <a:cubicBezTo>
                    <a:pt x="11" y="33"/>
                    <a:pt x="8" y="41"/>
                    <a:pt x="8" y="50"/>
                  </a:cubicBezTo>
                  <a:cubicBezTo>
                    <a:pt x="8" y="110"/>
                    <a:pt x="8" y="171"/>
                    <a:pt x="8" y="231"/>
                  </a:cubicBezTo>
                  <a:cubicBezTo>
                    <a:pt x="8" y="251"/>
                    <a:pt x="27" y="270"/>
                    <a:pt x="49" y="272"/>
                  </a:cubicBezTo>
                  <a:cubicBezTo>
                    <a:pt x="57" y="273"/>
                    <a:pt x="66" y="273"/>
                    <a:pt x="74" y="273"/>
                  </a:cubicBezTo>
                  <a:cubicBezTo>
                    <a:pt x="281" y="273"/>
                    <a:pt x="489" y="273"/>
                    <a:pt x="697" y="273"/>
                  </a:cubicBezTo>
                  <a:cubicBezTo>
                    <a:pt x="714" y="273"/>
                    <a:pt x="731" y="273"/>
                    <a:pt x="749" y="272"/>
                  </a:cubicBezTo>
                  <a:cubicBezTo>
                    <a:pt x="758" y="272"/>
                    <a:pt x="767" y="269"/>
                    <a:pt x="775" y="263"/>
                  </a:cubicBezTo>
                  <a:cubicBezTo>
                    <a:pt x="776" y="263"/>
                    <a:pt x="781" y="264"/>
                    <a:pt x="782" y="265"/>
                  </a:cubicBezTo>
                  <a:cubicBezTo>
                    <a:pt x="793" y="275"/>
                    <a:pt x="807" y="278"/>
                    <a:pt x="822" y="280"/>
                  </a:cubicBezTo>
                  <a:cubicBezTo>
                    <a:pt x="809" y="265"/>
                    <a:pt x="799" y="250"/>
                    <a:pt x="795" y="2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śľîḍé">
              <a:extLst>
                <a:ext uri="{FF2B5EF4-FFF2-40B4-BE49-F238E27FC236}">
                  <a16:creationId xmlns:a16="http://schemas.microsoft.com/office/drawing/2014/main" id="{9A7EA549-004A-443A-9F40-8815AED72FCA}"/>
                </a:ext>
              </a:extLst>
            </p:cNvPr>
            <p:cNvSpPr/>
            <p:nvPr/>
          </p:nvSpPr>
          <p:spPr bwMode="auto">
            <a:xfrm>
              <a:off x="3814763" y="3681413"/>
              <a:ext cx="2287588" cy="763588"/>
            </a:xfrm>
            <a:custGeom>
              <a:avLst/>
              <a:gdLst>
                <a:gd name="T0" fmla="*/ 814 w 814"/>
                <a:gd name="T1" fmla="*/ 272 h 272"/>
                <a:gd name="T2" fmla="*/ 787 w 814"/>
                <a:gd name="T3" fmla="*/ 225 h 272"/>
                <a:gd name="T4" fmla="*/ 786 w 814"/>
                <a:gd name="T5" fmla="*/ 211 h 272"/>
                <a:gd name="T6" fmla="*/ 785 w 814"/>
                <a:gd name="T7" fmla="*/ 42 h 272"/>
                <a:gd name="T8" fmla="*/ 743 w 814"/>
                <a:gd name="T9" fmla="*/ 1 h 272"/>
                <a:gd name="T10" fmla="*/ 702 w 814"/>
                <a:gd name="T11" fmla="*/ 0 h 272"/>
                <a:gd name="T12" fmla="*/ 54 w 814"/>
                <a:gd name="T13" fmla="*/ 0 h 272"/>
                <a:gd name="T14" fmla="*/ 9 w 814"/>
                <a:gd name="T15" fmla="*/ 19 h 272"/>
                <a:gd name="T16" fmla="*/ 0 w 814"/>
                <a:gd name="T17" fmla="*/ 42 h 272"/>
                <a:gd name="T18" fmla="*/ 0 w 814"/>
                <a:gd name="T19" fmla="*/ 223 h 272"/>
                <a:gd name="T20" fmla="*/ 41 w 814"/>
                <a:gd name="T21" fmla="*/ 264 h 272"/>
                <a:gd name="T22" fmla="*/ 66 w 814"/>
                <a:gd name="T23" fmla="*/ 265 h 272"/>
                <a:gd name="T24" fmla="*/ 689 w 814"/>
                <a:gd name="T25" fmla="*/ 265 h 272"/>
                <a:gd name="T26" fmla="*/ 741 w 814"/>
                <a:gd name="T27" fmla="*/ 264 h 272"/>
                <a:gd name="T28" fmla="*/ 767 w 814"/>
                <a:gd name="T29" fmla="*/ 255 h 272"/>
                <a:gd name="T30" fmla="*/ 774 w 814"/>
                <a:gd name="T31" fmla="*/ 257 h 272"/>
                <a:gd name="T32" fmla="*/ 814 w 814"/>
                <a:gd name="T33"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4" h="272">
                  <a:moveTo>
                    <a:pt x="814" y="272"/>
                  </a:moveTo>
                  <a:cubicBezTo>
                    <a:pt x="801" y="257"/>
                    <a:pt x="791" y="242"/>
                    <a:pt x="787" y="225"/>
                  </a:cubicBezTo>
                  <a:cubicBezTo>
                    <a:pt x="785" y="221"/>
                    <a:pt x="786" y="216"/>
                    <a:pt x="786" y="211"/>
                  </a:cubicBezTo>
                  <a:cubicBezTo>
                    <a:pt x="786" y="154"/>
                    <a:pt x="786" y="98"/>
                    <a:pt x="785" y="42"/>
                  </a:cubicBezTo>
                  <a:cubicBezTo>
                    <a:pt x="785" y="22"/>
                    <a:pt x="765" y="3"/>
                    <a:pt x="743" y="1"/>
                  </a:cubicBezTo>
                  <a:cubicBezTo>
                    <a:pt x="729" y="0"/>
                    <a:pt x="715" y="0"/>
                    <a:pt x="702" y="0"/>
                  </a:cubicBezTo>
                  <a:cubicBezTo>
                    <a:pt x="486" y="0"/>
                    <a:pt x="270" y="0"/>
                    <a:pt x="54" y="0"/>
                  </a:cubicBezTo>
                  <a:cubicBezTo>
                    <a:pt x="37" y="0"/>
                    <a:pt x="21" y="5"/>
                    <a:pt x="9" y="19"/>
                  </a:cubicBezTo>
                  <a:cubicBezTo>
                    <a:pt x="3" y="25"/>
                    <a:pt x="0" y="33"/>
                    <a:pt x="0" y="42"/>
                  </a:cubicBezTo>
                  <a:cubicBezTo>
                    <a:pt x="0" y="102"/>
                    <a:pt x="0" y="163"/>
                    <a:pt x="0" y="223"/>
                  </a:cubicBezTo>
                  <a:cubicBezTo>
                    <a:pt x="0" y="243"/>
                    <a:pt x="19" y="262"/>
                    <a:pt x="41" y="264"/>
                  </a:cubicBezTo>
                  <a:cubicBezTo>
                    <a:pt x="49" y="265"/>
                    <a:pt x="58" y="265"/>
                    <a:pt x="66" y="265"/>
                  </a:cubicBezTo>
                  <a:cubicBezTo>
                    <a:pt x="273" y="265"/>
                    <a:pt x="481" y="265"/>
                    <a:pt x="689" y="265"/>
                  </a:cubicBezTo>
                  <a:cubicBezTo>
                    <a:pt x="706" y="265"/>
                    <a:pt x="723" y="265"/>
                    <a:pt x="741" y="264"/>
                  </a:cubicBezTo>
                  <a:cubicBezTo>
                    <a:pt x="750" y="264"/>
                    <a:pt x="759" y="261"/>
                    <a:pt x="767" y="255"/>
                  </a:cubicBezTo>
                  <a:cubicBezTo>
                    <a:pt x="768" y="255"/>
                    <a:pt x="773" y="256"/>
                    <a:pt x="774" y="257"/>
                  </a:cubicBezTo>
                  <a:cubicBezTo>
                    <a:pt x="785" y="267"/>
                    <a:pt x="799" y="270"/>
                    <a:pt x="814" y="272"/>
                  </a:cubicBezTo>
                  <a:close/>
                </a:path>
              </a:pathLst>
            </a:custGeom>
            <a:solidFill>
              <a:srgbClr val="43D6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ŝ1iḑé">
              <a:extLst>
                <a:ext uri="{FF2B5EF4-FFF2-40B4-BE49-F238E27FC236}">
                  <a16:creationId xmlns:a16="http://schemas.microsoft.com/office/drawing/2014/main" id="{0BB4F760-2C87-4026-98EE-87989B9B004E}"/>
                </a:ext>
              </a:extLst>
            </p:cNvPr>
            <p:cNvSpPr/>
            <p:nvPr/>
          </p:nvSpPr>
          <p:spPr>
            <a:xfrm>
              <a:off x="6146801" y="1814046"/>
              <a:ext cx="2268537" cy="523220"/>
            </a:xfrm>
            <a:prstGeom prst="rect">
              <a:avLst/>
            </a:prstGeom>
          </p:spPr>
          <p:txBody>
            <a:bodyPr wrap="square">
              <a:normAutofit fontScale="40000" lnSpcReduction="20000"/>
            </a:bodyPr>
            <a:lstStyle/>
            <a:p>
              <a:r>
                <a:rPr lang="en-US" altLang="zh-CN" sz="1400">
                  <a:solidFill>
                    <a:schemeClr val="bg1"/>
                  </a:solidFill>
                </a:rPr>
                <a:t>HELLO ! I’M CHATBOT. </a:t>
              </a:r>
              <a:br>
                <a:rPr lang="en-US" altLang="zh-CN" sz="1400">
                  <a:solidFill>
                    <a:schemeClr val="bg1"/>
                  </a:solidFill>
                </a:rPr>
              </a:br>
              <a:r>
                <a:rPr lang="en-US" altLang="zh-CN" sz="1400">
                  <a:solidFill>
                    <a:schemeClr val="bg1"/>
                  </a:solidFill>
                </a:rPr>
                <a:t>CAN I HELP YOU?</a:t>
              </a:r>
              <a:endParaRPr lang="zh-CN" altLang="en-US" sz="1400" dirty="0">
                <a:solidFill>
                  <a:schemeClr val="bg1"/>
                </a:solidFill>
              </a:endParaRPr>
            </a:p>
          </p:txBody>
        </p:sp>
        <p:sp>
          <p:nvSpPr>
            <p:cNvPr id="93" name="ïŝ1idê">
              <a:extLst>
                <a:ext uri="{FF2B5EF4-FFF2-40B4-BE49-F238E27FC236}">
                  <a16:creationId xmlns:a16="http://schemas.microsoft.com/office/drawing/2014/main" id="{3399BDB6-D614-43AA-BC57-7A82E473B0B1}"/>
                </a:ext>
              </a:extLst>
            </p:cNvPr>
            <p:cNvSpPr/>
            <p:nvPr/>
          </p:nvSpPr>
          <p:spPr>
            <a:xfrm>
              <a:off x="4054637" y="3805238"/>
              <a:ext cx="1781492" cy="523220"/>
            </a:xfrm>
            <a:prstGeom prst="rect">
              <a:avLst/>
            </a:prstGeom>
          </p:spPr>
          <p:txBody>
            <a:bodyPr wrap="square">
              <a:normAutofit fontScale="40000" lnSpcReduction="20000"/>
            </a:bodyPr>
            <a:lstStyle/>
            <a:p>
              <a:r>
                <a:rPr lang="en-US" altLang="zh-CN" sz="1400">
                  <a:solidFill>
                    <a:schemeClr val="bg1"/>
                  </a:solidFill>
                </a:rPr>
                <a:t>HELLO CHATBOT!</a:t>
              </a:r>
              <a:br>
                <a:rPr lang="en-US" altLang="zh-CN" sz="1400">
                  <a:solidFill>
                    <a:schemeClr val="bg1"/>
                  </a:solidFill>
                </a:rPr>
              </a:br>
              <a:r>
                <a:rPr lang="en-US" altLang="zh-CN" sz="1400">
                  <a:solidFill>
                    <a:schemeClr val="bg1"/>
                  </a:solidFill>
                </a:rPr>
                <a:t>YES PLEASE :)</a:t>
              </a:r>
              <a:endParaRPr lang="zh-CN" altLang="en-US" sz="1400" dirty="0">
                <a:solidFill>
                  <a:schemeClr val="bg1"/>
                </a:solidFill>
              </a:endParaRPr>
            </a:p>
          </p:txBody>
        </p:sp>
      </p:grpSp>
      <p:grpSp>
        <p:nvGrpSpPr>
          <p:cNvPr id="94" name="组合 93">
            <a:extLst>
              <a:ext uri="{FF2B5EF4-FFF2-40B4-BE49-F238E27FC236}">
                <a16:creationId xmlns:a16="http://schemas.microsoft.com/office/drawing/2014/main" id="{55D0D314-821F-41F3-AC55-489F3B5685A2}"/>
              </a:ext>
            </a:extLst>
          </p:cNvPr>
          <p:cNvGrpSpPr/>
          <p:nvPr/>
        </p:nvGrpSpPr>
        <p:grpSpPr>
          <a:xfrm>
            <a:off x="7553505" y="7989182"/>
            <a:ext cx="1980911" cy="2152376"/>
            <a:chOff x="4048125" y="1333500"/>
            <a:chExt cx="4095750" cy="4191001"/>
          </a:xfrm>
          <a:effectLst>
            <a:outerShdw blurRad="50800" dist="38100" dir="5400000" algn="t" rotWithShape="0">
              <a:prstClr val="black">
                <a:alpha val="40000"/>
              </a:prstClr>
            </a:outerShdw>
          </a:effectLst>
        </p:grpSpPr>
        <p:sp>
          <p:nvSpPr>
            <p:cNvPr id="95" name="椭圆 94">
              <a:extLst>
                <a:ext uri="{FF2B5EF4-FFF2-40B4-BE49-F238E27FC236}">
                  <a16:creationId xmlns:a16="http://schemas.microsoft.com/office/drawing/2014/main" id="{F0D7F549-39AF-41AF-8CA9-1F3375B4F8D9}"/>
                </a:ext>
              </a:extLst>
            </p:cNvPr>
            <p:cNvSpPr/>
            <p:nvPr/>
          </p:nvSpPr>
          <p:spPr bwMode="auto">
            <a:xfrm>
              <a:off x="4048125" y="1443038"/>
              <a:ext cx="4095750" cy="4081463"/>
            </a:xfrm>
            <a:prstGeom prst="ellipse">
              <a:avLst/>
            </a:prstGeom>
            <a:solidFill>
              <a:srgbClr val="FF9F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矩形 95">
              <a:extLst>
                <a:ext uri="{FF2B5EF4-FFF2-40B4-BE49-F238E27FC236}">
                  <a16:creationId xmlns:a16="http://schemas.microsoft.com/office/drawing/2014/main" id="{E20CAB98-3A84-42B8-814E-7314FEA34888}"/>
                </a:ext>
              </a:extLst>
            </p:cNvPr>
            <p:cNvSpPr/>
            <p:nvPr/>
          </p:nvSpPr>
          <p:spPr bwMode="auto">
            <a:xfrm>
              <a:off x="5445125" y="1333500"/>
              <a:ext cx="2479675" cy="1941513"/>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97" name="矩形 96">
              <a:extLst>
                <a:ext uri="{FF2B5EF4-FFF2-40B4-BE49-F238E27FC236}">
                  <a16:creationId xmlns:a16="http://schemas.microsoft.com/office/drawing/2014/main" id="{3A1E1783-7471-4FC4-957E-E6014733FE5B}"/>
                </a:ext>
              </a:extLst>
            </p:cNvPr>
            <p:cNvSpPr/>
            <p:nvPr/>
          </p:nvSpPr>
          <p:spPr bwMode="auto">
            <a:xfrm>
              <a:off x="5445125" y="1333500"/>
              <a:ext cx="2479675" cy="2873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98" name="矩形 97">
              <a:extLst>
                <a:ext uri="{FF2B5EF4-FFF2-40B4-BE49-F238E27FC236}">
                  <a16:creationId xmlns:a16="http://schemas.microsoft.com/office/drawing/2014/main" id="{36BEC6E3-B61B-4D73-814C-58D1F030A9D6}"/>
                </a:ext>
              </a:extLst>
            </p:cNvPr>
            <p:cNvSpPr/>
            <p:nvPr/>
          </p:nvSpPr>
          <p:spPr bwMode="auto">
            <a:xfrm>
              <a:off x="7437438" y="1422400"/>
              <a:ext cx="117475" cy="1095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99" name="矩形 98">
              <a:extLst>
                <a:ext uri="{FF2B5EF4-FFF2-40B4-BE49-F238E27FC236}">
                  <a16:creationId xmlns:a16="http://schemas.microsoft.com/office/drawing/2014/main" id="{E287D72C-B9A2-42CB-BFE8-AC09DF623D55}"/>
                </a:ext>
              </a:extLst>
            </p:cNvPr>
            <p:cNvSpPr/>
            <p:nvPr/>
          </p:nvSpPr>
          <p:spPr bwMode="auto">
            <a:xfrm>
              <a:off x="7650163" y="1511300"/>
              <a:ext cx="109538" cy="20638"/>
            </a:xfrm>
            <a:prstGeom prst="rect">
              <a:avLst/>
            </a:prstGeom>
            <a:solidFill>
              <a:srgbClr val="FFFFFF"/>
            </a:solidFill>
            <a:ln w="26988" cap="rnd">
              <a:solidFill>
                <a:srgbClr val="005AA6"/>
              </a:solidFill>
              <a:prstDash val="solid"/>
              <a:round/>
              <a:headEnd/>
              <a:tailEnd/>
            </a:ln>
          </p:spPr>
          <p:txBody>
            <a:bodyPr anchor="ctr"/>
            <a:lstStyle/>
            <a:p>
              <a:pPr algn="ctr"/>
              <a:endParaRPr/>
            </a:p>
          </p:txBody>
        </p:sp>
        <p:sp>
          <p:nvSpPr>
            <p:cNvPr id="100" name="矩形 99">
              <a:extLst>
                <a:ext uri="{FF2B5EF4-FFF2-40B4-BE49-F238E27FC236}">
                  <a16:creationId xmlns:a16="http://schemas.microsoft.com/office/drawing/2014/main" id="{13C6642E-E447-437A-814E-99BD5E22E54D}"/>
                </a:ext>
              </a:extLst>
            </p:cNvPr>
            <p:cNvSpPr/>
            <p:nvPr/>
          </p:nvSpPr>
          <p:spPr bwMode="auto">
            <a:xfrm>
              <a:off x="5856288" y="1812925"/>
              <a:ext cx="1657350" cy="990600"/>
            </a:xfrm>
            <a:prstGeom prst="rect">
              <a:avLst/>
            </a:prstGeom>
            <a:solidFill>
              <a:srgbClr val="D9EEF5"/>
            </a:solidFill>
            <a:ln w="26988" cap="rnd">
              <a:solidFill>
                <a:srgbClr val="005AA6"/>
              </a:solidFill>
              <a:prstDash val="solid"/>
              <a:round/>
              <a:headEnd/>
              <a:tailEnd/>
            </a:ln>
          </p:spPr>
          <p:txBody>
            <a:bodyPr anchor="ctr"/>
            <a:lstStyle/>
            <a:p>
              <a:pPr algn="ctr"/>
              <a:endParaRPr/>
            </a:p>
          </p:txBody>
        </p:sp>
        <p:sp>
          <p:nvSpPr>
            <p:cNvPr id="101" name="任意多边形 10">
              <a:extLst>
                <a:ext uri="{FF2B5EF4-FFF2-40B4-BE49-F238E27FC236}">
                  <a16:creationId xmlns:a16="http://schemas.microsoft.com/office/drawing/2014/main" id="{E9B62545-2D69-43DD-91B2-6E10E61AAA97}"/>
                </a:ext>
              </a:extLst>
            </p:cNvPr>
            <p:cNvSpPr/>
            <p:nvPr/>
          </p:nvSpPr>
          <p:spPr bwMode="auto">
            <a:xfrm>
              <a:off x="6705600" y="2393950"/>
              <a:ext cx="719138" cy="655638"/>
            </a:xfrm>
            <a:custGeom>
              <a:avLst/>
              <a:gdLst>
                <a:gd name="T0" fmla="*/ 14 w 105"/>
                <a:gd name="T1" fmla="*/ 78 h 96"/>
                <a:gd name="T2" fmla="*/ 64 w 105"/>
                <a:gd name="T3" fmla="*/ 78 h 96"/>
                <a:gd name="T4" fmla="*/ 90 w 105"/>
                <a:gd name="T5" fmla="*/ 95 h 96"/>
                <a:gd name="T6" fmla="*/ 92 w 105"/>
                <a:gd name="T7" fmla="*/ 96 h 96"/>
                <a:gd name="T8" fmla="*/ 93 w 105"/>
                <a:gd name="T9" fmla="*/ 96 h 96"/>
                <a:gd name="T10" fmla="*/ 94 w 105"/>
                <a:gd name="T11" fmla="*/ 93 h 96"/>
                <a:gd name="T12" fmla="*/ 94 w 105"/>
                <a:gd name="T13" fmla="*/ 77 h 96"/>
                <a:gd name="T14" fmla="*/ 105 w 105"/>
                <a:gd name="T15" fmla="*/ 64 h 96"/>
                <a:gd name="T16" fmla="*/ 105 w 105"/>
                <a:gd name="T17" fmla="*/ 15 h 96"/>
                <a:gd name="T18" fmla="*/ 91 w 105"/>
                <a:gd name="T19" fmla="*/ 0 h 96"/>
                <a:gd name="T20" fmla="*/ 14 w 105"/>
                <a:gd name="T21" fmla="*/ 0 h 96"/>
                <a:gd name="T22" fmla="*/ 0 w 105"/>
                <a:gd name="T23" fmla="*/ 15 h 96"/>
                <a:gd name="T24" fmla="*/ 0 w 105"/>
                <a:gd name="T25" fmla="*/ 64 h 96"/>
                <a:gd name="T26" fmla="*/ 14 w 105"/>
                <a:gd name="T27"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96">
                  <a:moveTo>
                    <a:pt x="14" y="78"/>
                  </a:moveTo>
                  <a:cubicBezTo>
                    <a:pt x="64" y="78"/>
                    <a:pt x="64" y="78"/>
                    <a:pt x="64" y="78"/>
                  </a:cubicBezTo>
                  <a:cubicBezTo>
                    <a:pt x="90" y="95"/>
                    <a:pt x="90" y="95"/>
                    <a:pt x="90" y="95"/>
                  </a:cubicBezTo>
                  <a:cubicBezTo>
                    <a:pt x="90" y="96"/>
                    <a:pt x="91" y="96"/>
                    <a:pt x="92" y="96"/>
                  </a:cubicBezTo>
                  <a:cubicBezTo>
                    <a:pt x="92" y="96"/>
                    <a:pt x="92" y="96"/>
                    <a:pt x="93" y="96"/>
                  </a:cubicBezTo>
                  <a:cubicBezTo>
                    <a:pt x="94" y="95"/>
                    <a:pt x="94" y="94"/>
                    <a:pt x="94" y="93"/>
                  </a:cubicBezTo>
                  <a:cubicBezTo>
                    <a:pt x="94" y="77"/>
                    <a:pt x="94" y="77"/>
                    <a:pt x="94" y="77"/>
                  </a:cubicBezTo>
                  <a:cubicBezTo>
                    <a:pt x="99" y="75"/>
                    <a:pt x="105" y="70"/>
                    <a:pt x="105" y="64"/>
                  </a:cubicBezTo>
                  <a:cubicBezTo>
                    <a:pt x="105" y="15"/>
                    <a:pt x="105" y="15"/>
                    <a:pt x="105" y="15"/>
                  </a:cubicBezTo>
                  <a:cubicBezTo>
                    <a:pt x="105" y="7"/>
                    <a:pt x="99" y="0"/>
                    <a:pt x="91" y="0"/>
                  </a:cubicBezTo>
                  <a:cubicBezTo>
                    <a:pt x="14" y="0"/>
                    <a:pt x="14" y="0"/>
                    <a:pt x="14" y="0"/>
                  </a:cubicBezTo>
                  <a:cubicBezTo>
                    <a:pt x="6" y="0"/>
                    <a:pt x="0" y="7"/>
                    <a:pt x="0" y="15"/>
                  </a:cubicBezTo>
                  <a:cubicBezTo>
                    <a:pt x="0" y="64"/>
                    <a:pt x="0" y="64"/>
                    <a:pt x="0" y="64"/>
                  </a:cubicBezTo>
                  <a:cubicBezTo>
                    <a:pt x="0" y="72"/>
                    <a:pt x="6" y="78"/>
                    <a:pt x="14" y="78"/>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02" name="任意多边形 11">
              <a:extLst>
                <a:ext uri="{FF2B5EF4-FFF2-40B4-BE49-F238E27FC236}">
                  <a16:creationId xmlns:a16="http://schemas.microsoft.com/office/drawing/2014/main" id="{8AA94B98-9EDA-44DC-AB52-122FE71C5755}"/>
                </a:ext>
              </a:extLst>
            </p:cNvPr>
            <p:cNvSpPr/>
            <p:nvPr/>
          </p:nvSpPr>
          <p:spPr bwMode="auto">
            <a:xfrm>
              <a:off x="6842125" y="2522538"/>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直接连接符 102">
              <a:extLst>
                <a:ext uri="{FF2B5EF4-FFF2-40B4-BE49-F238E27FC236}">
                  <a16:creationId xmlns:a16="http://schemas.microsoft.com/office/drawing/2014/main" id="{623DAC89-8090-44E0-8619-0DB9B643CBEF}"/>
                </a:ext>
              </a:extLst>
            </p:cNvPr>
            <p:cNvSpPr/>
            <p:nvPr/>
          </p:nvSpPr>
          <p:spPr bwMode="auto">
            <a:xfrm flipH="1">
              <a:off x="6842125" y="2522538"/>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4" name="任意多边形 13">
              <a:extLst>
                <a:ext uri="{FF2B5EF4-FFF2-40B4-BE49-F238E27FC236}">
                  <a16:creationId xmlns:a16="http://schemas.microsoft.com/office/drawing/2014/main" id="{DE1A882E-DC4D-44F2-AFBC-663A04A1F14E}"/>
                </a:ext>
              </a:extLst>
            </p:cNvPr>
            <p:cNvSpPr/>
            <p:nvPr/>
          </p:nvSpPr>
          <p:spPr bwMode="auto">
            <a:xfrm>
              <a:off x="6842125" y="2659063"/>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直接连接符 104">
              <a:extLst>
                <a:ext uri="{FF2B5EF4-FFF2-40B4-BE49-F238E27FC236}">
                  <a16:creationId xmlns:a16="http://schemas.microsoft.com/office/drawing/2014/main" id="{EE121BE5-5C88-46B2-AAE0-FD322D57CCB6}"/>
                </a:ext>
              </a:extLst>
            </p:cNvPr>
            <p:cNvSpPr/>
            <p:nvPr/>
          </p:nvSpPr>
          <p:spPr bwMode="auto">
            <a:xfrm flipH="1">
              <a:off x="6842125" y="2659063"/>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6" name="任意多边形 15">
              <a:extLst>
                <a:ext uri="{FF2B5EF4-FFF2-40B4-BE49-F238E27FC236}">
                  <a16:creationId xmlns:a16="http://schemas.microsoft.com/office/drawing/2014/main" id="{C64C9822-FFB7-4EB1-9B64-3EA21BF5F620}"/>
                </a:ext>
              </a:extLst>
            </p:cNvPr>
            <p:cNvSpPr/>
            <p:nvPr/>
          </p:nvSpPr>
          <p:spPr bwMode="auto">
            <a:xfrm>
              <a:off x="6842125" y="27971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直接连接符 106">
              <a:extLst>
                <a:ext uri="{FF2B5EF4-FFF2-40B4-BE49-F238E27FC236}">
                  <a16:creationId xmlns:a16="http://schemas.microsoft.com/office/drawing/2014/main" id="{977D58B4-25C8-44C6-986B-E8FF471D59F5}"/>
                </a:ext>
              </a:extLst>
            </p:cNvPr>
            <p:cNvSpPr/>
            <p:nvPr/>
          </p:nvSpPr>
          <p:spPr bwMode="auto">
            <a:xfrm flipH="1">
              <a:off x="6842125" y="27971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8" name="任意多边形 17">
              <a:extLst>
                <a:ext uri="{FF2B5EF4-FFF2-40B4-BE49-F238E27FC236}">
                  <a16:creationId xmlns:a16="http://schemas.microsoft.com/office/drawing/2014/main" id="{8C2FAF20-2F3F-4B41-AA6E-98F922F4D3E8}"/>
                </a:ext>
              </a:extLst>
            </p:cNvPr>
            <p:cNvSpPr/>
            <p:nvPr/>
          </p:nvSpPr>
          <p:spPr bwMode="auto">
            <a:xfrm>
              <a:off x="6199188" y="1955800"/>
              <a:ext cx="725488" cy="655638"/>
            </a:xfrm>
            <a:custGeom>
              <a:avLst/>
              <a:gdLst>
                <a:gd name="T0" fmla="*/ 106 w 106"/>
                <a:gd name="T1" fmla="*/ 64 h 96"/>
                <a:gd name="T2" fmla="*/ 106 w 106"/>
                <a:gd name="T3" fmla="*/ 14 h 96"/>
                <a:gd name="T4" fmla="*/ 92 w 106"/>
                <a:gd name="T5" fmla="*/ 0 h 96"/>
                <a:gd name="T6" fmla="*/ 15 w 106"/>
                <a:gd name="T7" fmla="*/ 0 h 96"/>
                <a:gd name="T8" fmla="*/ 0 w 106"/>
                <a:gd name="T9" fmla="*/ 14 h 96"/>
                <a:gd name="T10" fmla="*/ 0 w 106"/>
                <a:gd name="T11" fmla="*/ 64 h 96"/>
                <a:gd name="T12" fmla="*/ 11 w 106"/>
                <a:gd name="T13" fmla="*/ 76 h 96"/>
                <a:gd name="T14" fmla="*/ 11 w 106"/>
                <a:gd name="T15" fmla="*/ 93 h 96"/>
                <a:gd name="T16" fmla="*/ 13 w 106"/>
                <a:gd name="T17" fmla="*/ 95 h 96"/>
                <a:gd name="T18" fmla="*/ 14 w 106"/>
                <a:gd name="T19" fmla="*/ 96 h 96"/>
                <a:gd name="T20" fmla="*/ 16 w 106"/>
                <a:gd name="T21" fmla="*/ 95 h 96"/>
                <a:gd name="T22" fmla="*/ 42 w 106"/>
                <a:gd name="T23" fmla="*/ 78 h 96"/>
                <a:gd name="T24" fmla="*/ 92 w 106"/>
                <a:gd name="T25" fmla="*/ 78 h 96"/>
                <a:gd name="T26" fmla="*/ 106 w 106"/>
                <a:gd name="T27"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106" y="64"/>
                  </a:moveTo>
                  <a:cubicBezTo>
                    <a:pt x="106" y="14"/>
                    <a:pt x="106" y="14"/>
                    <a:pt x="106" y="14"/>
                  </a:cubicBezTo>
                  <a:cubicBezTo>
                    <a:pt x="106" y="6"/>
                    <a:pt x="99" y="0"/>
                    <a:pt x="92" y="0"/>
                  </a:cubicBezTo>
                  <a:cubicBezTo>
                    <a:pt x="15" y="0"/>
                    <a:pt x="15" y="0"/>
                    <a:pt x="15" y="0"/>
                  </a:cubicBezTo>
                  <a:cubicBezTo>
                    <a:pt x="7" y="0"/>
                    <a:pt x="0" y="6"/>
                    <a:pt x="0" y="14"/>
                  </a:cubicBezTo>
                  <a:cubicBezTo>
                    <a:pt x="0" y="64"/>
                    <a:pt x="0" y="64"/>
                    <a:pt x="0" y="64"/>
                  </a:cubicBezTo>
                  <a:cubicBezTo>
                    <a:pt x="0" y="70"/>
                    <a:pt x="6" y="74"/>
                    <a:pt x="11" y="76"/>
                  </a:cubicBezTo>
                  <a:cubicBezTo>
                    <a:pt x="11" y="93"/>
                    <a:pt x="11" y="93"/>
                    <a:pt x="11" y="93"/>
                  </a:cubicBezTo>
                  <a:cubicBezTo>
                    <a:pt x="11" y="94"/>
                    <a:pt x="12" y="95"/>
                    <a:pt x="13" y="95"/>
                  </a:cubicBezTo>
                  <a:cubicBezTo>
                    <a:pt x="13" y="95"/>
                    <a:pt x="14" y="96"/>
                    <a:pt x="14" y="96"/>
                  </a:cubicBezTo>
                  <a:cubicBezTo>
                    <a:pt x="15" y="96"/>
                    <a:pt x="15" y="95"/>
                    <a:pt x="16" y="95"/>
                  </a:cubicBezTo>
                  <a:cubicBezTo>
                    <a:pt x="42" y="78"/>
                    <a:pt x="42" y="78"/>
                    <a:pt x="42" y="78"/>
                  </a:cubicBezTo>
                  <a:cubicBezTo>
                    <a:pt x="92" y="78"/>
                    <a:pt x="92" y="78"/>
                    <a:pt x="92" y="78"/>
                  </a:cubicBezTo>
                  <a:cubicBezTo>
                    <a:pt x="99" y="78"/>
                    <a:pt x="106" y="71"/>
                    <a:pt x="106" y="64"/>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09" name="任意多边形 18">
              <a:extLst>
                <a:ext uri="{FF2B5EF4-FFF2-40B4-BE49-F238E27FC236}">
                  <a16:creationId xmlns:a16="http://schemas.microsoft.com/office/drawing/2014/main" id="{12A7B666-42B4-48C4-A8B0-0537872A3EA4}"/>
                </a:ext>
              </a:extLst>
            </p:cNvPr>
            <p:cNvSpPr/>
            <p:nvPr/>
          </p:nvSpPr>
          <p:spPr bwMode="auto">
            <a:xfrm>
              <a:off x="6342063" y="208597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直接连接符 109">
              <a:extLst>
                <a:ext uri="{FF2B5EF4-FFF2-40B4-BE49-F238E27FC236}">
                  <a16:creationId xmlns:a16="http://schemas.microsoft.com/office/drawing/2014/main" id="{EAF161B3-CD9B-4F78-9750-7C02EDDA49B9}"/>
                </a:ext>
              </a:extLst>
            </p:cNvPr>
            <p:cNvSpPr/>
            <p:nvPr/>
          </p:nvSpPr>
          <p:spPr bwMode="auto">
            <a:xfrm flipH="1">
              <a:off x="6342063" y="208597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 name="任意多边形 20">
              <a:extLst>
                <a:ext uri="{FF2B5EF4-FFF2-40B4-BE49-F238E27FC236}">
                  <a16:creationId xmlns:a16="http://schemas.microsoft.com/office/drawing/2014/main" id="{15CFBCF7-BFB4-4C69-B4FE-924ACD0371D2}"/>
                </a:ext>
              </a:extLst>
            </p:cNvPr>
            <p:cNvSpPr/>
            <p:nvPr/>
          </p:nvSpPr>
          <p:spPr bwMode="auto">
            <a:xfrm>
              <a:off x="6342063" y="2222500"/>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直接连接符 111">
              <a:extLst>
                <a:ext uri="{FF2B5EF4-FFF2-40B4-BE49-F238E27FC236}">
                  <a16:creationId xmlns:a16="http://schemas.microsoft.com/office/drawing/2014/main" id="{35D3D4EC-8D2B-48ED-821A-C6606CE6421D}"/>
                </a:ext>
              </a:extLst>
            </p:cNvPr>
            <p:cNvSpPr/>
            <p:nvPr/>
          </p:nvSpPr>
          <p:spPr bwMode="auto">
            <a:xfrm flipH="1">
              <a:off x="6342063" y="2222500"/>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3" name="任意多边形 22">
              <a:extLst>
                <a:ext uri="{FF2B5EF4-FFF2-40B4-BE49-F238E27FC236}">
                  <a16:creationId xmlns:a16="http://schemas.microsoft.com/office/drawing/2014/main" id="{A95F19DC-688C-40D6-B382-CA7DF86CC6BC}"/>
                </a:ext>
              </a:extLst>
            </p:cNvPr>
            <p:cNvSpPr/>
            <p:nvPr/>
          </p:nvSpPr>
          <p:spPr bwMode="auto">
            <a:xfrm>
              <a:off x="6342063" y="2359025"/>
              <a:ext cx="446088" cy="0"/>
            </a:xfrm>
            <a:custGeom>
              <a:avLst/>
              <a:gdLst>
                <a:gd name="T0" fmla="*/ 281 w 281"/>
                <a:gd name="T1" fmla="*/ 0 w 281"/>
                <a:gd name="T2" fmla="*/ 281 w 281"/>
              </a:gdLst>
              <a:ahLst/>
              <a:cxnLst>
                <a:cxn ang="0">
                  <a:pos x="T0" y="0"/>
                </a:cxn>
                <a:cxn ang="0">
                  <a:pos x="T1" y="0"/>
                </a:cxn>
                <a:cxn ang="0">
                  <a:pos x="T2" y="0"/>
                </a:cxn>
              </a:cxnLst>
              <a:rect l="0" t="0" r="r" b="b"/>
              <a:pathLst>
                <a:path w="281">
                  <a:moveTo>
                    <a:pt x="281" y="0"/>
                  </a:moveTo>
                  <a:lnTo>
                    <a:pt x="0" y="0"/>
                  </a:lnTo>
                  <a:lnTo>
                    <a:pt x="2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直接连接符 113">
              <a:extLst>
                <a:ext uri="{FF2B5EF4-FFF2-40B4-BE49-F238E27FC236}">
                  <a16:creationId xmlns:a16="http://schemas.microsoft.com/office/drawing/2014/main" id="{2FE4FCE9-8FA0-4C61-BC3B-191B98E5A3EC}"/>
                </a:ext>
              </a:extLst>
            </p:cNvPr>
            <p:cNvSpPr/>
            <p:nvPr/>
          </p:nvSpPr>
          <p:spPr bwMode="auto">
            <a:xfrm flipH="1">
              <a:off x="6342063" y="2359025"/>
              <a:ext cx="446088" cy="0"/>
            </a:xfrm>
            <a:prstGeom prst="line">
              <a:avLst/>
            </a:prstGeom>
            <a:noFill/>
            <a:ln w="26988" cap="rnd">
              <a:solidFill>
                <a:srgbClr val="005AA6"/>
              </a:solidFill>
              <a:prstDash val="solid"/>
              <a:round/>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5" name="任意多边形 24">
              <a:extLst>
                <a:ext uri="{FF2B5EF4-FFF2-40B4-BE49-F238E27FC236}">
                  <a16:creationId xmlns:a16="http://schemas.microsoft.com/office/drawing/2014/main" id="{43D61389-FD60-44BA-9EC8-4E7C81B0B8D5}"/>
                </a:ext>
              </a:extLst>
            </p:cNvPr>
            <p:cNvSpPr/>
            <p:nvPr/>
          </p:nvSpPr>
          <p:spPr bwMode="auto">
            <a:xfrm>
              <a:off x="5761038" y="2830513"/>
              <a:ext cx="581025" cy="527050"/>
            </a:xfrm>
            <a:custGeom>
              <a:avLst/>
              <a:gdLst>
                <a:gd name="T0" fmla="*/ 54 w 85"/>
                <a:gd name="T1" fmla="*/ 7 h 77"/>
                <a:gd name="T2" fmla="*/ 9 w 85"/>
                <a:gd name="T3" fmla="*/ 44 h 77"/>
                <a:gd name="T4" fmla="*/ 7 w 85"/>
                <a:gd name="T5" fmla="*/ 69 h 77"/>
                <a:gd name="T6" fmla="*/ 7 w 85"/>
                <a:gd name="T7" fmla="*/ 69 h 77"/>
                <a:gd name="T8" fmla="*/ 31 w 85"/>
                <a:gd name="T9" fmla="*/ 71 h 77"/>
                <a:gd name="T10" fmla="*/ 76 w 85"/>
                <a:gd name="T11" fmla="*/ 34 h 77"/>
                <a:gd name="T12" fmla="*/ 78 w 85"/>
                <a:gd name="T13" fmla="*/ 9 h 77"/>
                <a:gd name="T14" fmla="*/ 78 w 85"/>
                <a:gd name="T15" fmla="*/ 9 h 77"/>
                <a:gd name="T16" fmla="*/ 54 w 85"/>
                <a:gd name="T1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7">
                  <a:moveTo>
                    <a:pt x="54" y="7"/>
                  </a:moveTo>
                  <a:cubicBezTo>
                    <a:pt x="9" y="44"/>
                    <a:pt x="9" y="44"/>
                    <a:pt x="9" y="44"/>
                  </a:cubicBezTo>
                  <a:cubicBezTo>
                    <a:pt x="1" y="50"/>
                    <a:pt x="0" y="61"/>
                    <a:pt x="7" y="69"/>
                  </a:cubicBezTo>
                  <a:cubicBezTo>
                    <a:pt x="7" y="69"/>
                    <a:pt x="7" y="69"/>
                    <a:pt x="7" y="69"/>
                  </a:cubicBezTo>
                  <a:cubicBezTo>
                    <a:pt x="13" y="76"/>
                    <a:pt x="24" y="77"/>
                    <a:pt x="31" y="71"/>
                  </a:cubicBezTo>
                  <a:cubicBezTo>
                    <a:pt x="76" y="34"/>
                    <a:pt x="76" y="34"/>
                    <a:pt x="76" y="34"/>
                  </a:cubicBezTo>
                  <a:cubicBezTo>
                    <a:pt x="84" y="27"/>
                    <a:pt x="85" y="16"/>
                    <a:pt x="78" y="9"/>
                  </a:cubicBezTo>
                  <a:cubicBezTo>
                    <a:pt x="78" y="9"/>
                    <a:pt x="78" y="9"/>
                    <a:pt x="78" y="9"/>
                  </a:cubicBezTo>
                  <a:cubicBezTo>
                    <a:pt x="72" y="1"/>
                    <a:pt x="61" y="0"/>
                    <a:pt x="54" y="7"/>
                  </a:cubicBezTo>
                  <a:close/>
                </a:path>
              </a:pathLst>
            </a:custGeom>
            <a:solidFill>
              <a:srgbClr val="D9EEF5"/>
            </a:solidFill>
            <a:ln w="26988" cap="rnd">
              <a:solidFill>
                <a:srgbClr val="005AA6"/>
              </a:solidFill>
              <a:prstDash val="solid"/>
              <a:round/>
              <a:headEnd/>
              <a:tailEnd/>
            </a:ln>
          </p:spPr>
          <p:txBody>
            <a:bodyPr anchor="ctr"/>
            <a:lstStyle/>
            <a:p>
              <a:pPr algn="ctr"/>
              <a:endParaRPr/>
            </a:p>
          </p:txBody>
        </p:sp>
        <p:sp>
          <p:nvSpPr>
            <p:cNvPr id="116" name="任意多边形 25">
              <a:extLst>
                <a:ext uri="{FF2B5EF4-FFF2-40B4-BE49-F238E27FC236}">
                  <a16:creationId xmlns:a16="http://schemas.microsoft.com/office/drawing/2014/main" id="{DB6B2616-83AC-4939-A240-046F20FBF55A}"/>
                </a:ext>
              </a:extLst>
            </p:cNvPr>
            <p:cNvSpPr/>
            <p:nvPr/>
          </p:nvSpPr>
          <p:spPr bwMode="auto">
            <a:xfrm>
              <a:off x="5205413" y="2481263"/>
              <a:ext cx="931863" cy="1620838"/>
            </a:xfrm>
            <a:custGeom>
              <a:avLst/>
              <a:gdLst>
                <a:gd name="T0" fmla="*/ 127 w 136"/>
                <a:gd name="T1" fmla="*/ 237 h 237"/>
                <a:gd name="T2" fmla="*/ 9 w 136"/>
                <a:gd name="T3" fmla="*/ 237 h 237"/>
                <a:gd name="T4" fmla="*/ 0 w 136"/>
                <a:gd name="T5" fmla="*/ 229 h 237"/>
                <a:gd name="T6" fmla="*/ 0 w 136"/>
                <a:gd name="T7" fmla="*/ 8 h 237"/>
                <a:gd name="T8" fmla="*/ 9 w 136"/>
                <a:gd name="T9" fmla="*/ 0 h 237"/>
                <a:gd name="T10" fmla="*/ 127 w 136"/>
                <a:gd name="T11" fmla="*/ 0 h 237"/>
                <a:gd name="T12" fmla="*/ 136 w 136"/>
                <a:gd name="T13" fmla="*/ 8 h 237"/>
                <a:gd name="T14" fmla="*/ 136 w 136"/>
                <a:gd name="T15" fmla="*/ 229 h 237"/>
                <a:gd name="T16" fmla="*/ 127 w 136"/>
                <a:gd name="T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37">
                  <a:moveTo>
                    <a:pt x="127" y="237"/>
                  </a:moveTo>
                  <a:cubicBezTo>
                    <a:pt x="9" y="237"/>
                    <a:pt x="9" y="237"/>
                    <a:pt x="9" y="237"/>
                  </a:cubicBezTo>
                  <a:cubicBezTo>
                    <a:pt x="4" y="237"/>
                    <a:pt x="0" y="234"/>
                    <a:pt x="0" y="229"/>
                  </a:cubicBezTo>
                  <a:cubicBezTo>
                    <a:pt x="0" y="8"/>
                    <a:pt x="0" y="8"/>
                    <a:pt x="0" y="8"/>
                  </a:cubicBezTo>
                  <a:cubicBezTo>
                    <a:pt x="0" y="3"/>
                    <a:pt x="4" y="0"/>
                    <a:pt x="9" y="0"/>
                  </a:cubicBezTo>
                  <a:cubicBezTo>
                    <a:pt x="127" y="0"/>
                    <a:pt x="127" y="0"/>
                    <a:pt x="127" y="0"/>
                  </a:cubicBezTo>
                  <a:cubicBezTo>
                    <a:pt x="132" y="0"/>
                    <a:pt x="136" y="3"/>
                    <a:pt x="136" y="8"/>
                  </a:cubicBezTo>
                  <a:cubicBezTo>
                    <a:pt x="136" y="229"/>
                    <a:pt x="136" y="229"/>
                    <a:pt x="136" y="229"/>
                  </a:cubicBezTo>
                  <a:cubicBezTo>
                    <a:pt x="136" y="234"/>
                    <a:pt x="132" y="237"/>
                    <a:pt x="127" y="237"/>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17" name="矩形 116">
              <a:extLst>
                <a:ext uri="{FF2B5EF4-FFF2-40B4-BE49-F238E27FC236}">
                  <a16:creationId xmlns:a16="http://schemas.microsoft.com/office/drawing/2014/main" id="{68F60EE5-03C1-4080-9E4F-54986AA3F352}"/>
                </a:ext>
              </a:extLst>
            </p:cNvPr>
            <p:cNvSpPr/>
            <p:nvPr/>
          </p:nvSpPr>
          <p:spPr bwMode="auto">
            <a:xfrm>
              <a:off x="5314950" y="2605088"/>
              <a:ext cx="706438" cy="1209675"/>
            </a:xfrm>
            <a:prstGeom prst="rect">
              <a:avLst/>
            </a:prstGeom>
            <a:solidFill>
              <a:srgbClr val="75B5EF"/>
            </a:solidFill>
            <a:ln w="26988" cap="rnd">
              <a:solidFill>
                <a:srgbClr val="005AA6"/>
              </a:solidFill>
              <a:prstDash val="solid"/>
              <a:round/>
              <a:headEnd/>
              <a:tailEnd/>
            </a:ln>
          </p:spPr>
          <p:txBody>
            <a:bodyPr anchor="ctr"/>
            <a:lstStyle/>
            <a:p>
              <a:pPr algn="ctr"/>
              <a:endParaRPr/>
            </a:p>
          </p:txBody>
        </p:sp>
        <p:sp>
          <p:nvSpPr>
            <p:cNvPr id="118" name="椭圆 117">
              <a:extLst>
                <a:ext uri="{FF2B5EF4-FFF2-40B4-BE49-F238E27FC236}">
                  <a16:creationId xmlns:a16="http://schemas.microsoft.com/office/drawing/2014/main" id="{0B3CC50E-32F9-49AC-8B09-5317480BBAA6}"/>
                </a:ext>
              </a:extLst>
            </p:cNvPr>
            <p:cNvSpPr/>
            <p:nvPr/>
          </p:nvSpPr>
          <p:spPr bwMode="auto">
            <a:xfrm>
              <a:off x="5651500" y="2530475"/>
              <a:ext cx="41275" cy="33338"/>
            </a:xfrm>
            <a:prstGeom prst="ellipse">
              <a:avLst/>
            </a:prstGeom>
            <a:solidFill>
              <a:srgbClr val="FFFFFF"/>
            </a:solidFill>
            <a:ln w="20638" cap="rnd">
              <a:solidFill>
                <a:srgbClr val="005AA6"/>
              </a:solidFill>
              <a:prstDash val="solid"/>
              <a:round/>
              <a:headEnd/>
              <a:tailEnd/>
            </a:ln>
          </p:spPr>
          <p:txBody>
            <a:bodyPr anchor="ctr"/>
            <a:lstStyle/>
            <a:p>
              <a:pPr algn="ctr"/>
              <a:endParaRPr/>
            </a:p>
          </p:txBody>
        </p:sp>
        <p:sp>
          <p:nvSpPr>
            <p:cNvPr id="119" name="椭圆 118">
              <a:extLst>
                <a:ext uri="{FF2B5EF4-FFF2-40B4-BE49-F238E27FC236}">
                  <a16:creationId xmlns:a16="http://schemas.microsoft.com/office/drawing/2014/main" id="{4DFBF7CC-5D51-440A-A611-1D254CD8BE45}"/>
                </a:ext>
              </a:extLst>
            </p:cNvPr>
            <p:cNvSpPr/>
            <p:nvPr/>
          </p:nvSpPr>
          <p:spPr bwMode="auto">
            <a:xfrm>
              <a:off x="5610225" y="3897313"/>
              <a:ext cx="115888" cy="115888"/>
            </a:xfrm>
            <a:prstGeom prst="ellipse">
              <a:avLst/>
            </a:prstGeom>
            <a:solidFill>
              <a:srgbClr val="D9EEF5"/>
            </a:solidFill>
            <a:ln w="26988" cap="rnd">
              <a:solidFill>
                <a:srgbClr val="005AA6"/>
              </a:solidFill>
              <a:prstDash val="solid"/>
              <a:round/>
              <a:headEnd/>
              <a:tailEnd/>
            </a:ln>
          </p:spPr>
          <p:txBody>
            <a:bodyPr anchor="ctr"/>
            <a:lstStyle/>
            <a:p>
              <a:pPr algn="ctr"/>
              <a:endParaRPr/>
            </a:p>
          </p:txBody>
        </p:sp>
        <p:sp>
          <p:nvSpPr>
            <p:cNvPr id="120" name="任意多边形 29">
              <a:extLst>
                <a:ext uri="{FF2B5EF4-FFF2-40B4-BE49-F238E27FC236}">
                  <a16:creationId xmlns:a16="http://schemas.microsoft.com/office/drawing/2014/main" id="{62EECBDF-CD73-4E25-AC2B-81E9790DEB80}"/>
                </a:ext>
              </a:extLst>
            </p:cNvPr>
            <p:cNvSpPr/>
            <p:nvPr/>
          </p:nvSpPr>
          <p:spPr bwMode="auto">
            <a:xfrm>
              <a:off x="4684713" y="3022600"/>
              <a:ext cx="1130300" cy="2282825"/>
            </a:xfrm>
            <a:custGeom>
              <a:avLst/>
              <a:gdLst>
                <a:gd name="T0" fmla="*/ 0 w 165"/>
                <a:gd name="T1" fmla="*/ 312 h 334"/>
                <a:gd name="T2" fmla="*/ 40 w 165"/>
                <a:gd name="T3" fmla="*/ 184 h 334"/>
                <a:gd name="T4" fmla="*/ 17 w 165"/>
                <a:gd name="T5" fmla="*/ 98 h 334"/>
                <a:gd name="T6" fmla="*/ 76 w 165"/>
                <a:gd name="T7" fmla="*/ 4 h 334"/>
                <a:gd name="T8" fmla="*/ 94 w 165"/>
                <a:gd name="T9" fmla="*/ 4 h 334"/>
                <a:gd name="T10" fmla="*/ 94 w 165"/>
                <a:gd name="T11" fmla="*/ 4 h 334"/>
                <a:gd name="T12" fmla="*/ 100 w 165"/>
                <a:gd name="T13" fmla="*/ 20 h 334"/>
                <a:gd name="T14" fmla="*/ 80 w 165"/>
                <a:gd name="T15" fmla="*/ 68 h 334"/>
                <a:gd name="T16" fmla="*/ 115 w 165"/>
                <a:gd name="T17" fmla="*/ 158 h 334"/>
                <a:gd name="T18" fmla="*/ 159 w 165"/>
                <a:gd name="T19" fmla="*/ 158 h 334"/>
                <a:gd name="T20" fmla="*/ 138 w 165"/>
                <a:gd name="T21" fmla="*/ 195 h 334"/>
                <a:gd name="T22" fmla="*/ 98 w 165"/>
                <a:gd name="T23" fmla="*/ 334 h 334"/>
                <a:gd name="T24" fmla="*/ 0 w 165"/>
                <a:gd name="T25" fmla="*/ 31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334">
                  <a:moveTo>
                    <a:pt x="0" y="312"/>
                  </a:moveTo>
                  <a:cubicBezTo>
                    <a:pt x="40" y="184"/>
                    <a:pt x="40" y="184"/>
                    <a:pt x="40" y="184"/>
                  </a:cubicBezTo>
                  <a:cubicBezTo>
                    <a:pt x="40" y="184"/>
                    <a:pt x="10" y="160"/>
                    <a:pt x="17" y="98"/>
                  </a:cubicBezTo>
                  <a:cubicBezTo>
                    <a:pt x="22" y="55"/>
                    <a:pt x="64" y="12"/>
                    <a:pt x="76" y="4"/>
                  </a:cubicBezTo>
                  <a:cubicBezTo>
                    <a:pt x="82" y="0"/>
                    <a:pt x="89" y="0"/>
                    <a:pt x="94" y="4"/>
                  </a:cubicBezTo>
                  <a:cubicBezTo>
                    <a:pt x="94" y="4"/>
                    <a:pt x="94" y="4"/>
                    <a:pt x="94" y="4"/>
                  </a:cubicBezTo>
                  <a:cubicBezTo>
                    <a:pt x="99" y="7"/>
                    <a:pt x="101" y="14"/>
                    <a:pt x="100" y="20"/>
                  </a:cubicBezTo>
                  <a:cubicBezTo>
                    <a:pt x="97" y="31"/>
                    <a:pt x="86" y="54"/>
                    <a:pt x="80" y="68"/>
                  </a:cubicBezTo>
                  <a:cubicBezTo>
                    <a:pt x="80" y="68"/>
                    <a:pt x="122" y="90"/>
                    <a:pt x="115" y="158"/>
                  </a:cubicBezTo>
                  <a:cubicBezTo>
                    <a:pt x="159" y="158"/>
                    <a:pt x="159" y="158"/>
                    <a:pt x="159" y="158"/>
                  </a:cubicBezTo>
                  <a:cubicBezTo>
                    <a:pt x="159" y="158"/>
                    <a:pt x="165" y="173"/>
                    <a:pt x="138" y="195"/>
                  </a:cubicBezTo>
                  <a:cubicBezTo>
                    <a:pt x="98" y="334"/>
                    <a:pt x="98" y="334"/>
                    <a:pt x="98" y="334"/>
                  </a:cubicBezTo>
                  <a:lnTo>
                    <a:pt x="0" y="312"/>
                  </a:ln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1" name="椭圆 120">
              <a:extLst>
                <a:ext uri="{FF2B5EF4-FFF2-40B4-BE49-F238E27FC236}">
                  <a16:creationId xmlns:a16="http://schemas.microsoft.com/office/drawing/2014/main" id="{F041C1E6-78A8-4124-8042-FD32C7E226E3}"/>
                </a:ext>
              </a:extLst>
            </p:cNvPr>
            <p:cNvSpPr/>
            <p:nvPr/>
          </p:nvSpPr>
          <p:spPr bwMode="auto">
            <a:xfrm>
              <a:off x="5445125" y="3001963"/>
              <a:ext cx="452438" cy="450850"/>
            </a:xfrm>
            <a:prstGeom prst="ellipse">
              <a:avLst/>
            </a:prstGeom>
            <a:solidFill>
              <a:srgbClr val="FFFFFF"/>
            </a:solidFill>
            <a:ln w="26988" cap="rnd">
              <a:solidFill>
                <a:srgbClr val="005AA6"/>
              </a:solidFill>
              <a:prstDash val="solid"/>
              <a:round/>
              <a:headEnd/>
              <a:tailEnd/>
            </a:ln>
          </p:spPr>
          <p:txBody>
            <a:bodyPr anchor="ctr"/>
            <a:lstStyle/>
            <a:p>
              <a:pPr algn="ctr"/>
              <a:endParaRPr/>
            </a:p>
          </p:txBody>
        </p:sp>
        <p:sp>
          <p:nvSpPr>
            <p:cNvPr id="122" name="任意多边形 31">
              <a:extLst>
                <a:ext uri="{FF2B5EF4-FFF2-40B4-BE49-F238E27FC236}">
                  <a16:creationId xmlns:a16="http://schemas.microsoft.com/office/drawing/2014/main" id="{45B88CD0-64F9-4EB0-AAE8-65AA85F45A08}"/>
                </a:ext>
              </a:extLst>
            </p:cNvPr>
            <p:cNvSpPr/>
            <p:nvPr/>
          </p:nvSpPr>
          <p:spPr bwMode="auto">
            <a:xfrm>
              <a:off x="5541963" y="3111500"/>
              <a:ext cx="239713" cy="231775"/>
            </a:xfrm>
            <a:custGeom>
              <a:avLst/>
              <a:gdLst>
                <a:gd name="T0" fmla="*/ 20 w 35"/>
                <a:gd name="T1" fmla="*/ 34 h 34"/>
                <a:gd name="T2" fmla="*/ 16 w 35"/>
                <a:gd name="T3" fmla="*/ 33 h 34"/>
                <a:gd name="T4" fmla="*/ 2 w 35"/>
                <a:gd name="T5" fmla="*/ 18 h 34"/>
                <a:gd name="T6" fmla="*/ 3 w 35"/>
                <a:gd name="T7" fmla="*/ 10 h 34"/>
                <a:gd name="T8" fmla="*/ 10 w 35"/>
                <a:gd name="T9" fmla="*/ 11 h 34"/>
                <a:gd name="T10" fmla="*/ 18 w 35"/>
                <a:gd name="T11" fmla="*/ 20 h 34"/>
                <a:gd name="T12" fmla="*/ 25 w 35"/>
                <a:gd name="T13" fmla="*/ 4 h 34"/>
                <a:gd name="T14" fmla="*/ 31 w 35"/>
                <a:gd name="T15" fmla="*/ 1 h 34"/>
                <a:gd name="T16" fmla="*/ 34 w 35"/>
                <a:gd name="T17" fmla="*/ 8 h 34"/>
                <a:gd name="T18" fmla="*/ 24 w 35"/>
                <a:gd name="T19" fmla="*/ 31 h 34"/>
                <a:gd name="T20" fmla="*/ 20 w 35"/>
                <a:gd name="T21" fmla="*/ 34 h 34"/>
                <a:gd name="T22" fmla="*/ 20 w 35"/>
                <a:gd name="T2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4">
                  <a:moveTo>
                    <a:pt x="20" y="34"/>
                  </a:moveTo>
                  <a:cubicBezTo>
                    <a:pt x="18" y="34"/>
                    <a:pt x="17" y="34"/>
                    <a:pt x="16" y="33"/>
                  </a:cubicBezTo>
                  <a:cubicBezTo>
                    <a:pt x="2" y="18"/>
                    <a:pt x="2" y="18"/>
                    <a:pt x="2" y="18"/>
                  </a:cubicBezTo>
                  <a:cubicBezTo>
                    <a:pt x="0" y="15"/>
                    <a:pt x="1" y="12"/>
                    <a:pt x="3" y="10"/>
                  </a:cubicBezTo>
                  <a:cubicBezTo>
                    <a:pt x="5" y="8"/>
                    <a:pt x="8" y="9"/>
                    <a:pt x="10" y="11"/>
                  </a:cubicBezTo>
                  <a:cubicBezTo>
                    <a:pt x="18" y="20"/>
                    <a:pt x="18" y="20"/>
                    <a:pt x="18" y="20"/>
                  </a:cubicBezTo>
                  <a:cubicBezTo>
                    <a:pt x="25" y="4"/>
                    <a:pt x="25" y="4"/>
                    <a:pt x="25" y="4"/>
                  </a:cubicBezTo>
                  <a:cubicBezTo>
                    <a:pt x="26" y="1"/>
                    <a:pt x="29" y="0"/>
                    <a:pt x="31" y="1"/>
                  </a:cubicBezTo>
                  <a:cubicBezTo>
                    <a:pt x="34" y="2"/>
                    <a:pt x="35" y="5"/>
                    <a:pt x="34" y="8"/>
                  </a:cubicBezTo>
                  <a:cubicBezTo>
                    <a:pt x="24" y="31"/>
                    <a:pt x="24" y="31"/>
                    <a:pt x="24" y="31"/>
                  </a:cubicBezTo>
                  <a:cubicBezTo>
                    <a:pt x="24" y="33"/>
                    <a:pt x="22" y="34"/>
                    <a:pt x="20" y="34"/>
                  </a:cubicBezTo>
                  <a:cubicBezTo>
                    <a:pt x="20" y="34"/>
                    <a:pt x="20" y="34"/>
                    <a:pt x="20" y="34"/>
                  </a:cubicBezTo>
                  <a:close/>
                </a:path>
              </a:pathLst>
            </a:custGeom>
            <a:solidFill>
              <a:srgbClr val="F1C059"/>
            </a:solidFill>
            <a:ln w="26988" cap="rnd">
              <a:solidFill>
                <a:srgbClr val="005AA6"/>
              </a:solidFill>
              <a:prstDash val="solid"/>
              <a:round/>
              <a:headEnd/>
              <a:tailEnd/>
            </a:ln>
          </p:spPr>
          <p:txBody>
            <a:bodyPr anchor="ctr"/>
            <a:lstStyle/>
            <a:p>
              <a:pPr algn="ctr"/>
              <a:endParaRPr/>
            </a:p>
          </p:txBody>
        </p:sp>
        <p:sp>
          <p:nvSpPr>
            <p:cNvPr id="123" name="任意多边形 32">
              <a:extLst>
                <a:ext uri="{FF2B5EF4-FFF2-40B4-BE49-F238E27FC236}">
                  <a16:creationId xmlns:a16="http://schemas.microsoft.com/office/drawing/2014/main" id="{699D7866-A8ED-4A3C-A1B6-2543C1D1BB35}"/>
                </a:ext>
              </a:extLst>
            </p:cNvPr>
            <p:cNvSpPr/>
            <p:nvPr/>
          </p:nvSpPr>
          <p:spPr bwMode="auto">
            <a:xfrm>
              <a:off x="5992813" y="3657600"/>
              <a:ext cx="315913" cy="198438"/>
            </a:xfrm>
            <a:custGeom>
              <a:avLst/>
              <a:gdLst>
                <a:gd name="T0" fmla="*/ 14 w 46"/>
                <a:gd name="T1" fmla="*/ 29 h 29"/>
                <a:gd name="T2" fmla="*/ 32 w 46"/>
                <a:gd name="T3" fmla="*/ 29 h 29"/>
                <a:gd name="T4" fmla="*/ 46 w 46"/>
                <a:gd name="T5" fmla="*/ 14 h 29"/>
                <a:gd name="T6" fmla="*/ 46 w 46"/>
                <a:gd name="T7" fmla="*/ 14 h 29"/>
                <a:gd name="T8" fmla="*/ 32 w 46"/>
                <a:gd name="T9" fmla="*/ 0 h 29"/>
                <a:gd name="T10" fmla="*/ 14 w 46"/>
                <a:gd name="T11" fmla="*/ 0 h 29"/>
                <a:gd name="T12" fmla="*/ 0 w 46"/>
                <a:gd name="T13" fmla="*/ 14 h 29"/>
                <a:gd name="T14" fmla="*/ 0 w 46"/>
                <a:gd name="T15" fmla="*/ 14 h 29"/>
                <a:gd name="T16" fmla="*/ 14 w 46"/>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9">
                  <a:moveTo>
                    <a:pt x="14" y="29"/>
                  </a:moveTo>
                  <a:cubicBezTo>
                    <a:pt x="32" y="29"/>
                    <a:pt x="32" y="29"/>
                    <a:pt x="32" y="29"/>
                  </a:cubicBezTo>
                  <a:cubicBezTo>
                    <a:pt x="40" y="29"/>
                    <a:pt x="46" y="22"/>
                    <a:pt x="46" y="14"/>
                  </a:cubicBezTo>
                  <a:cubicBezTo>
                    <a:pt x="46" y="14"/>
                    <a:pt x="46" y="14"/>
                    <a:pt x="46" y="14"/>
                  </a:cubicBezTo>
                  <a:cubicBezTo>
                    <a:pt x="46" y="6"/>
                    <a:pt x="40" y="0"/>
                    <a:pt x="32" y="0"/>
                  </a:cubicBezTo>
                  <a:cubicBezTo>
                    <a:pt x="14" y="0"/>
                    <a:pt x="14" y="0"/>
                    <a:pt x="14" y="0"/>
                  </a:cubicBezTo>
                  <a:cubicBezTo>
                    <a:pt x="6" y="0"/>
                    <a:pt x="0" y="6"/>
                    <a:pt x="0" y="14"/>
                  </a:cubicBezTo>
                  <a:cubicBezTo>
                    <a:pt x="0" y="14"/>
                    <a:pt x="0" y="14"/>
                    <a:pt x="0" y="14"/>
                  </a:cubicBezTo>
                  <a:cubicBezTo>
                    <a:pt x="0" y="22"/>
                    <a:pt x="6" y="29"/>
                    <a:pt x="14" y="29"/>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4" name="任意多边形 33">
              <a:extLst>
                <a:ext uri="{FF2B5EF4-FFF2-40B4-BE49-F238E27FC236}">
                  <a16:creationId xmlns:a16="http://schemas.microsoft.com/office/drawing/2014/main" id="{A949B082-F38F-4944-A0EC-F5F738F5B719}"/>
                </a:ext>
              </a:extLst>
            </p:cNvPr>
            <p:cNvSpPr/>
            <p:nvPr/>
          </p:nvSpPr>
          <p:spPr bwMode="auto">
            <a:xfrm>
              <a:off x="5924550" y="3417888"/>
              <a:ext cx="438150" cy="239713"/>
            </a:xfrm>
            <a:custGeom>
              <a:avLst/>
              <a:gdLst>
                <a:gd name="T0" fmla="*/ 17 w 64"/>
                <a:gd name="T1" fmla="*/ 35 h 35"/>
                <a:gd name="T2" fmla="*/ 46 w 64"/>
                <a:gd name="T3" fmla="*/ 35 h 35"/>
                <a:gd name="T4" fmla="*/ 64 w 64"/>
                <a:gd name="T5" fmla="*/ 17 h 35"/>
                <a:gd name="T6" fmla="*/ 64 w 64"/>
                <a:gd name="T7" fmla="*/ 17 h 35"/>
                <a:gd name="T8" fmla="*/ 46 w 64"/>
                <a:gd name="T9" fmla="*/ 0 h 35"/>
                <a:gd name="T10" fmla="*/ 17 w 64"/>
                <a:gd name="T11" fmla="*/ 0 h 35"/>
                <a:gd name="T12" fmla="*/ 0 w 64"/>
                <a:gd name="T13" fmla="*/ 17 h 35"/>
                <a:gd name="T14" fmla="*/ 0 w 64"/>
                <a:gd name="T15" fmla="*/ 17 h 35"/>
                <a:gd name="T16" fmla="*/ 17 w 6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5">
                  <a:moveTo>
                    <a:pt x="17" y="35"/>
                  </a:moveTo>
                  <a:cubicBezTo>
                    <a:pt x="46" y="35"/>
                    <a:pt x="46" y="35"/>
                    <a:pt x="46" y="35"/>
                  </a:cubicBezTo>
                  <a:cubicBezTo>
                    <a:pt x="56" y="35"/>
                    <a:pt x="64" y="27"/>
                    <a:pt x="64" y="17"/>
                  </a:cubicBezTo>
                  <a:cubicBezTo>
                    <a:pt x="64" y="17"/>
                    <a:pt x="64" y="17"/>
                    <a:pt x="64" y="17"/>
                  </a:cubicBezTo>
                  <a:cubicBezTo>
                    <a:pt x="64" y="7"/>
                    <a:pt x="56" y="0"/>
                    <a:pt x="46" y="0"/>
                  </a:cubicBezTo>
                  <a:cubicBezTo>
                    <a:pt x="17" y="0"/>
                    <a:pt x="17" y="0"/>
                    <a:pt x="17" y="0"/>
                  </a:cubicBezTo>
                  <a:cubicBezTo>
                    <a:pt x="8" y="0"/>
                    <a:pt x="0" y="7"/>
                    <a:pt x="0" y="17"/>
                  </a:cubicBezTo>
                  <a:cubicBezTo>
                    <a:pt x="0" y="17"/>
                    <a:pt x="0" y="17"/>
                    <a:pt x="0" y="17"/>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5" name="任意多边形 34">
              <a:extLst>
                <a:ext uri="{FF2B5EF4-FFF2-40B4-BE49-F238E27FC236}">
                  <a16:creationId xmlns:a16="http://schemas.microsoft.com/office/drawing/2014/main" id="{40093D54-6E72-4C21-98D3-1CE7ADEDB1A6}"/>
                </a:ext>
              </a:extLst>
            </p:cNvPr>
            <p:cNvSpPr/>
            <p:nvPr/>
          </p:nvSpPr>
          <p:spPr bwMode="auto">
            <a:xfrm>
              <a:off x="5883275" y="3171825"/>
              <a:ext cx="466725" cy="239713"/>
            </a:xfrm>
            <a:custGeom>
              <a:avLst/>
              <a:gdLst>
                <a:gd name="T0" fmla="*/ 17 w 68"/>
                <a:gd name="T1" fmla="*/ 35 h 35"/>
                <a:gd name="T2" fmla="*/ 51 w 68"/>
                <a:gd name="T3" fmla="*/ 35 h 35"/>
                <a:gd name="T4" fmla="*/ 68 w 68"/>
                <a:gd name="T5" fmla="*/ 18 h 35"/>
                <a:gd name="T6" fmla="*/ 68 w 68"/>
                <a:gd name="T7" fmla="*/ 18 h 35"/>
                <a:gd name="T8" fmla="*/ 51 w 68"/>
                <a:gd name="T9" fmla="*/ 0 h 35"/>
                <a:gd name="T10" fmla="*/ 17 w 68"/>
                <a:gd name="T11" fmla="*/ 0 h 35"/>
                <a:gd name="T12" fmla="*/ 0 w 68"/>
                <a:gd name="T13" fmla="*/ 18 h 35"/>
                <a:gd name="T14" fmla="*/ 0 w 68"/>
                <a:gd name="T15" fmla="*/ 18 h 35"/>
                <a:gd name="T16" fmla="*/ 17 w 68"/>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5">
                  <a:moveTo>
                    <a:pt x="17" y="35"/>
                  </a:moveTo>
                  <a:cubicBezTo>
                    <a:pt x="51" y="35"/>
                    <a:pt x="51" y="35"/>
                    <a:pt x="51" y="35"/>
                  </a:cubicBezTo>
                  <a:cubicBezTo>
                    <a:pt x="60" y="35"/>
                    <a:pt x="68" y="27"/>
                    <a:pt x="68" y="18"/>
                  </a:cubicBezTo>
                  <a:cubicBezTo>
                    <a:pt x="68" y="18"/>
                    <a:pt x="68" y="18"/>
                    <a:pt x="68" y="18"/>
                  </a:cubicBezTo>
                  <a:cubicBezTo>
                    <a:pt x="68" y="8"/>
                    <a:pt x="60" y="0"/>
                    <a:pt x="51" y="0"/>
                  </a:cubicBezTo>
                  <a:cubicBezTo>
                    <a:pt x="17" y="0"/>
                    <a:pt x="17" y="0"/>
                    <a:pt x="17" y="0"/>
                  </a:cubicBezTo>
                  <a:cubicBezTo>
                    <a:pt x="8" y="0"/>
                    <a:pt x="0" y="8"/>
                    <a:pt x="0" y="18"/>
                  </a:cubicBezTo>
                  <a:cubicBezTo>
                    <a:pt x="0" y="18"/>
                    <a:pt x="0" y="18"/>
                    <a:pt x="0" y="18"/>
                  </a:cubicBezTo>
                  <a:cubicBezTo>
                    <a:pt x="0" y="27"/>
                    <a:pt x="8" y="35"/>
                    <a:pt x="17" y="35"/>
                  </a:cubicBezTo>
                  <a:close/>
                </a:path>
              </a:pathLst>
            </a:custGeom>
            <a:solidFill>
              <a:srgbClr val="FFFFFF"/>
            </a:solidFill>
            <a:ln w="26988" cap="rnd">
              <a:solidFill>
                <a:srgbClr val="005AA6"/>
              </a:solidFill>
              <a:prstDash val="solid"/>
              <a:round/>
              <a:headEnd/>
              <a:tailEnd/>
            </a:ln>
          </p:spPr>
          <p:txBody>
            <a:bodyPr anchor="ctr"/>
            <a:lstStyle/>
            <a:p>
              <a:pPr algn="ctr"/>
              <a:endParaRPr/>
            </a:p>
          </p:txBody>
        </p:sp>
        <p:sp>
          <p:nvSpPr>
            <p:cNvPr id="126" name="任意多边形 35">
              <a:extLst>
                <a:ext uri="{FF2B5EF4-FFF2-40B4-BE49-F238E27FC236}">
                  <a16:creationId xmlns:a16="http://schemas.microsoft.com/office/drawing/2014/main" id="{4BFF3EA0-9DEC-4229-B6D5-E03888F9DE83}"/>
                </a:ext>
              </a:extLst>
            </p:cNvPr>
            <p:cNvSpPr/>
            <p:nvPr/>
          </p:nvSpPr>
          <p:spPr bwMode="auto">
            <a:xfrm>
              <a:off x="6459538" y="4430713"/>
              <a:ext cx="396875" cy="730250"/>
            </a:xfrm>
            <a:custGeom>
              <a:avLst/>
              <a:gdLst>
                <a:gd name="T0" fmla="*/ 8 w 58"/>
                <a:gd name="T1" fmla="*/ 34 h 107"/>
                <a:gd name="T2" fmla="*/ 53 w 58"/>
                <a:gd name="T3" fmla="*/ 107 h 107"/>
                <a:gd name="T4" fmla="*/ 58 w 58"/>
                <a:gd name="T5" fmla="*/ 46 h 107"/>
                <a:gd name="T6" fmla="*/ 24 w 58"/>
                <a:gd name="T7" fmla="*/ 0 h 107"/>
                <a:gd name="T8" fmla="*/ 8 w 58"/>
                <a:gd name="T9" fmla="*/ 34 h 107"/>
              </a:gdLst>
              <a:ahLst/>
              <a:cxnLst>
                <a:cxn ang="0">
                  <a:pos x="T0" y="T1"/>
                </a:cxn>
                <a:cxn ang="0">
                  <a:pos x="T2" y="T3"/>
                </a:cxn>
                <a:cxn ang="0">
                  <a:pos x="T4" y="T5"/>
                </a:cxn>
                <a:cxn ang="0">
                  <a:pos x="T6" y="T7"/>
                </a:cxn>
                <a:cxn ang="0">
                  <a:pos x="T8" y="T9"/>
                </a:cxn>
              </a:cxnLst>
              <a:rect l="0" t="0" r="r" b="b"/>
              <a:pathLst>
                <a:path w="58" h="107">
                  <a:moveTo>
                    <a:pt x="8" y="34"/>
                  </a:moveTo>
                  <a:cubicBezTo>
                    <a:pt x="20" y="66"/>
                    <a:pt x="53" y="107"/>
                    <a:pt x="53" y="107"/>
                  </a:cubicBezTo>
                  <a:cubicBezTo>
                    <a:pt x="58" y="46"/>
                    <a:pt x="58" y="46"/>
                    <a:pt x="58" y="46"/>
                  </a:cubicBezTo>
                  <a:cubicBezTo>
                    <a:pt x="24" y="0"/>
                    <a:pt x="24" y="0"/>
                    <a:pt x="24" y="0"/>
                  </a:cubicBezTo>
                  <a:cubicBezTo>
                    <a:pt x="15" y="3"/>
                    <a:pt x="0" y="12"/>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任意多边形 36">
              <a:extLst>
                <a:ext uri="{FF2B5EF4-FFF2-40B4-BE49-F238E27FC236}">
                  <a16:creationId xmlns:a16="http://schemas.microsoft.com/office/drawing/2014/main" id="{B791004E-2C2A-49B0-85A9-E2AA61377266}"/>
                </a:ext>
              </a:extLst>
            </p:cNvPr>
            <p:cNvSpPr/>
            <p:nvPr/>
          </p:nvSpPr>
          <p:spPr bwMode="auto">
            <a:xfrm>
              <a:off x="6480175" y="3814763"/>
              <a:ext cx="1143000" cy="1620838"/>
            </a:xfrm>
            <a:custGeom>
              <a:avLst/>
              <a:gdLst>
                <a:gd name="T0" fmla="*/ 140 w 167"/>
                <a:gd name="T1" fmla="*/ 100 h 237"/>
                <a:gd name="T2" fmla="*/ 55 w 167"/>
                <a:gd name="T3" fmla="*/ 77 h 237"/>
                <a:gd name="T4" fmla="*/ 36 w 167"/>
                <a:gd name="T5" fmla="*/ 15 h 237"/>
                <a:gd name="T6" fmla="*/ 14 w 167"/>
                <a:gd name="T7" fmla="*/ 3 h 237"/>
                <a:gd name="T8" fmla="*/ 2 w 167"/>
                <a:gd name="T9" fmla="*/ 25 h 237"/>
                <a:gd name="T10" fmla="*/ 16 w 167"/>
                <a:gd name="T11" fmla="*/ 70 h 237"/>
                <a:gd name="T12" fmla="*/ 50 w 167"/>
                <a:gd name="T13" fmla="*/ 197 h 237"/>
                <a:gd name="T14" fmla="*/ 114 w 167"/>
                <a:gd name="T15" fmla="*/ 237 h 237"/>
                <a:gd name="T16" fmla="*/ 140 w 167"/>
                <a:gd name="T17" fmla="*/ 10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140" y="100"/>
                  </a:move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50" y="197"/>
                    <a:pt x="50" y="197"/>
                    <a:pt x="50" y="197"/>
                  </a:cubicBezTo>
                  <a:cubicBezTo>
                    <a:pt x="114" y="237"/>
                    <a:pt x="114" y="237"/>
                    <a:pt x="114" y="237"/>
                  </a:cubicBezTo>
                  <a:cubicBezTo>
                    <a:pt x="114" y="237"/>
                    <a:pt x="167" y="180"/>
                    <a:pt x="140"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任意多边形 37">
              <a:extLst>
                <a:ext uri="{FF2B5EF4-FFF2-40B4-BE49-F238E27FC236}">
                  <a16:creationId xmlns:a16="http://schemas.microsoft.com/office/drawing/2014/main" id="{29341E91-4138-4B42-BFD9-C001B9C234A5}"/>
                </a:ext>
              </a:extLst>
            </p:cNvPr>
            <p:cNvSpPr/>
            <p:nvPr/>
          </p:nvSpPr>
          <p:spPr bwMode="auto">
            <a:xfrm>
              <a:off x="6480175" y="3814763"/>
              <a:ext cx="1143000" cy="1620838"/>
            </a:xfrm>
            <a:custGeom>
              <a:avLst/>
              <a:gdLst>
                <a:gd name="T0" fmla="*/ 50 w 167"/>
                <a:gd name="T1" fmla="*/ 197 h 237"/>
                <a:gd name="T2" fmla="*/ 114 w 167"/>
                <a:gd name="T3" fmla="*/ 237 h 237"/>
                <a:gd name="T4" fmla="*/ 140 w 167"/>
                <a:gd name="T5" fmla="*/ 100 h 237"/>
                <a:gd name="T6" fmla="*/ 55 w 167"/>
                <a:gd name="T7" fmla="*/ 77 h 237"/>
                <a:gd name="T8" fmla="*/ 36 w 167"/>
                <a:gd name="T9" fmla="*/ 15 h 237"/>
                <a:gd name="T10" fmla="*/ 14 w 167"/>
                <a:gd name="T11" fmla="*/ 3 h 237"/>
                <a:gd name="T12" fmla="*/ 2 w 167"/>
                <a:gd name="T13" fmla="*/ 25 h 237"/>
                <a:gd name="T14" fmla="*/ 16 w 167"/>
                <a:gd name="T15" fmla="*/ 70 h 237"/>
                <a:gd name="T16" fmla="*/ 36 w 167"/>
                <a:gd name="T17" fmla="*/ 14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237">
                  <a:moveTo>
                    <a:pt x="50" y="197"/>
                  </a:moveTo>
                  <a:cubicBezTo>
                    <a:pt x="114" y="237"/>
                    <a:pt x="114" y="237"/>
                    <a:pt x="114" y="237"/>
                  </a:cubicBezTo>
                  <a:cubicBezTo>
                    <a:pt x="114" y="237"/>
                    <a:pt x="167" y="180"/>
                    <a:pt x="140" y="100"/>
                  </a:cubicBezTo>
                  <a:cubicBezTo>
                    <a:pt x="127" y="63"/>
                    <a:pt x="80" y="68"/>
                    <a:pt x="55" y="77"/>
                  </a:cubicBezTo>
                  <a:cubicBezTo>
                    <a:pt x="36" y="15"/>
                    <a:pt x="36" y="15"/>
                    <a:pt x="36" y="15"/>
                  </a:cubicBezTo>
                  <a:cubicBezTo>
                    <a:pt x="33" y="6"/>
                    <a:pt x="23" y="0"/>
                    <a:pt x="14" y="3"/>
                  </a:cubicBezTo>
                  <a:cubicBezTo>
                    <a:pt x="5" y="6"/>
                    <a:pt x="0" y="16"/>
                    <a:pt x="2" y="25"/>
                  </a:cubicBezTo>
                  <a:cubicBezTo>
                    <a:pt x="16" y="70"/>
                    <a:pt x="16" y="70"/>
                    <a:pt x="16" y="70"/>
                  </a:cubicBezTo>
                  <a:cubicBezTo>
                    <a:pt x="36" y="143"/>
                    <a:pt x="36" y="143"/>
                    <a:pt x="36" y="143"/>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 name="任意多边形 38">
              <a:extLst>
                <a:ext uri="{FF2B5EF4-FFF2-40B4-BE49-F238E27FC236}">
                  <a16:creationId xmlns:a16="http://schemas.microsoft.com/office/drawing/2014/main" id="{7270B78A-E6CE-4C25-982F-1414DF3461E3}"/>
                </a:ext>
              </a:extLst>
            </p:cNvPr>
            <p:cNvSpPr/>
            <p:nvPr/>
          </p:nvSpPr>
          <p:spPr bwMode="auto">
            <a:xfrm>
              <a:off x="6459538" y="4430713"/>
              <a:ext cx="361950" cy="730250"/>
            </a:xfrm>
            <a:custGeom>
              <a:avLst/>
              <a:gdLst>
                <a:gd name="T0" fmla="*/ 24 w 53"/>
                <a:gd name="T1" fmla="*/ 0 h 107"/>
                <a:gd name="T2" fmla="*/ 8 w 53"/>
                <a:gd name="T3" fmla="*/ 34 h 107"/>
                <a:gd name="T4" fmla="*/ 53 w 53"/>
                <a:gd name="T5" fmla="*/ 107 h 107"/>
              </a:gdLst>
              <a:ahLst/>
              <a:cxnLst>
                <a:cxn ang="0">
                  <a:pos x="T0" y="T1"/>
                </a:cxn>
                <a:cxn ang="0">
                  <a:pos x="T2" y="T3"/>
                </a:cxn>
                <a:cxn ang="0">
                  <a:pos x="T4" y="T5"/>
                </a:cxn>
              </a:cxnLst>
              <a:rect l="0" t="0" r="r" b="b"/>
              <a:pathLst>
                <a:path w="53" h="107">
                  <a:moveTo>
                    <a:pt x="24" y="0"/>
                  </a:moveTo>
                  <a:cubicBezTo>
                    <a:pt x="15" y="3"/>
                    <a:pt x="0" y="12"/>
                    <a:pt x="8" y="34"/>
                  </a:cubicBezTo>
                  <a:cubicBezTo>
                    <a:pt x="20" y="66"/>
                    <a:pt x="53" y="107"/>
                    <a:pt x="53" y="107"/>
                  </a:cubicBezTo>
                </a:path>
              </a:pathLst>
            </a:custGeom>
            <a:noFill/>
            <a:ln w="26988" cap="rnd">
              <a:solidFill>
                <a:srgbClr val="005AA6"/>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sp>
        <p:nvSpPr>
          <p:cNvPr id="130" name="文本框 129">
            <a:extLst>
              <a:ext uri="{FF2B5EF4-FFF2-40B4-BE49-F238E27FC236}">
                <a16:creationId xmlns:a16="http://schemas.microsoft.com/office/drawing/2014/main" id="{50447E8D-6707-4DAC-87D1-3D36CFC9E1C9}"/>
              </a:ext>
            </a:extLst>
          </p:cNvPr>
          <p:cNvSpPr txBox="1"/>
          <p:nvPr/>
        </p:nvSpPr>
        <p:spPr>
          <a:xfrm>
            <a:off x="1677747" y="18530566"/>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平台不够专业</a:t>
            </a:r>
          </a:p>
        </p:txBody>
      </p:sp>
      <p:sp>
        <p:nvSpPr>
          <p:cNvPr id="131" name="文本框 130">
            <a:extLst>
              <a:ext uri="{FF2B5EF4-FFF2-40B4-BE49-F238E27FC236}">
                <a16:creationId xmlns:a16="http://schemas.microsoft.com/office/drawing/2014/main" id="{B11AF551-0ACE-430B-9C5A-2512DDDF7D9A}"/>
              </a:ext>
            </a:extLst>
          </p:cNvPr>
          <p:cNvSpPr txBox="1"/>
          <p:nvPr/>
        </p:nvSpPr>
        <p:spPr>
          <a:xfrm>
            <a:off x="4548270" y="14591600"/>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信息发布有限</a:t>
            </a:r>
          </a:p>
        </p:txBody>
      </p:sp>
      <p:sp>
        <p:nvSpPr>
          <p:cNvPr id="132" name="文本框 131">
            <a:extLst>
              <a:ext uri="{FF2B5EF4-FFF2-40B4-BE49-F238E27FC236}">
                <a16:creationId xmlns:a16="http://schemas.microsoft.com/office/drawing/2014/main" id="{05B492AF-A4A9-42E5-B413-151DBC59EF19}"/>
              </a:ext>
            </a:extLst>
          </p:cNvPr>
          <p:cNvSpPr txBox="1"/>
          <p:nvPr/>
        </p:nvSpPr>
        <p:spPr>
          <a:xfrm>
            <a:off x="7571420" y="10441214"/>
            <a:ext cx="2105306" cy="461665"/>
          </a:xfrm>
          <a:prstGeom prst="rect">
            <a:avLst/>
          </a:prstGeom>
          <a:noFill/>
          <a:effectLst>
            <a:outerShdw blurRad="50800" dist="38100" dir="5400000" algn="t" rotWithShape="0">
              <a:prstClr val="black">
                <a:alpha val="40000"/>
              </a:prstClr>
            </a:outerShdw>
          </a:effectLst>
        </p:spPr>
        <p:txBody>
          <a:bodyPr wrap="square">
            <a:spAutoFit/>
          </a:bodyPr>
          <a:lstStyle/>
          <a:p>
            <a:pPr algn="dist"/>
            <a:r>
              <a:rPr lang="zh-CN" altLang="en-US" sz="2400" dirty="0"/>
              <a:t>安全没有保障</a:t>
            </a:r>
          </a:p>
        </p:txBody>
      </p:sp>
      <p:sp>
        <p:nvSpPr>
          <p:cNvPr id="133" name="文本框 132">
            <a:extLst>
              <a:ext uri="{FF2B5EF4-FFF2-40B4-BE49-F238E27FC236}">
                <a16:creationId xmlns:a16="http://schemas.microsoft.com/office/drawing/2014/main" id="{D729D2C7-03DA-4911-8D96-4AB5222F6DC5}"/>
              </a:ext>
            </a:extLst>
          </p:cNvPr>
          <p:cNvSpPr txBox="1"/>
          <p:nvPr/>
        </p:nvSpPr>
        <p:spPr>
          <a:xfrm>
            <a:off x="7209080" y="1147424"/>
            <a:ext cx="4311407" cy="461665"/>
          </a:xfrm>
          <a:prstGeom prst="rect">
            <a:avLst/>
          </a:prstGeom>
          <a:solidFill>
            <a:schemeClr val="bg1"/>
          </a:solidFill>
          <a:ln>
            <a:solidFill>
              <a:schemeClr val="tx1"/>
            </a:solidFill>
          </a:ln>
          <a:effectLst>
            <a:softEdge rad="31750"/>
          </a:effectLst>
        </p:spPr>
        <p:txBody>
          <a:bodyPr wrap="square">
            <a:spAutoFit/>
          </a:bodyPr>
          <a:lstStyle/>
          <a:p>
            <a:pPr algn="dist"/>
            <a:r>
              <a:rPr lang="zh-CN" altLang="en-US" sz="2400" b="1" kern="100">
                <a:effectLst/>
                <a:latin typeface="+mn-ea"/>
                <a:cs typeface="宋体" panose="02010600030101010101" pitchFamily="2" charset="-122"/>
              </a:rPr>
              <a:t>“西柚知事”校园论坛</a:t>
            </a:r>
            <a:r>
              <a:rPr lang="zh-CN" altLang="zh-CN" sz="2400" b="1" kern="100">
                <a:effectLst/>
                <a:latin typeface="+mn-ea"/>
                <a:cs typeface="宋体" panose="02010600030101010101" pitchFamily="2" charset="-122"/>
              </a:rPr>
              <a:t>平台</a:t>
            </a:r>
            <a:endParaRPr lang="zh-CN" altLang="en-US" sz="2400" b="1" dirty="0"/>
          </a:p>
        </p:txBody>
      </p:sp>
      <p:grpSp>
        <p:nvGrpSpPr>
          <p:cNvPr id="134" name="组合 1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ECC4189-C201-45B0-BD4B-C63F26281EDF}"/>
              </a:ext>
            </a:extLst>
          </p:cNvPr>
          <p:cNvGrpSpPr>
            <a:grpSpLocks noChangeAspect="1"/>
          </p:cNvGrpSpPr>
          <p:nvPr/>
        </p:nvGrpSpPr>
        <p:grpSpPr>
          <a:xfrm>
            <a:off x="1849473" y="2216130"/>
            <a:ext cx="1801123" cy="1210257"/>
            <a:chOff x="2938463" y="1309688"/>
            <a:chExt cx="6315075" cy="4243388"/>
          </a:xfrm>
        </p:grpSpPr>
        <p:sp>
          <p:nvSpPr>
            <p:cNvPr id="135" name="íS1íḍé">
              <a:extLst>
                <a:ext uri="{FF2B5EF4-FFF2-40B4-BE49-F238E27FC236}">
                  <a16:creationId xmlns:a16="http://schemas.microsoft.com/office/drawing/2014/main" id="{12565808-BAF7-497B-B9F8-F82A037279B4}"/>
                </a:ext>
              </a:extLst>
            </p:cNvPr>
            <p:cNvSpPr/>
            <p:nvPr/>
          </p:nvSpPr>
          <p:spPr bwMode="auto">
            <a:xfrm>
              <a:off x="2938463" y="2740025"/>
              <a:ext cx="1360488" cy="1360488"/>
            </a:xfrm>
            <a:custGeom>
              <a:avLst/>
              <a:gdLst>
                <a:gd name="T0" fmla="*/ 146 w 292"/>
                <a:gd name="T1" fmla="*/ 20 h 292"/>
                <a:gd name="T2" fmla="*/ 160 w 292"/>
                <a:gd name="T3" fmla="*/ 20 h 292"/>
                <a:gd name="T4" fmla="*/ 166 w 292"/>
                <a:gd name="T5" fmla="*/ 0 h 292"/>
                <a:gd name="T6" fmla="*/ 210 w 292"/>
                <a:gd name="T7" fmla="*/ 13 h 292"/>
                <a:gd name="T8" fmla="*/ 204 w 292"/>
                <a:gd name="T9" fmla="*/ 34 h 292"/>
                <a:gd name="T10" fmla="*/ 244 w 292"/>
                <a:gd name="T11" fmla="*/ 67 h 292"/>
                <a:gd name="T12" fmla="*/ 264 w 292"/>
                <a:gd name="T13" fmla="*/ 57 h 292"/>
                <a:gd name="T14" fmla="*/ 285 w 292"/>
                <a:gd name="T15" fmla="*/ 97 h 292"/>
                <a:gd name="T16" fmla="*/ 266 w 292"/>
                <a:gd name="T17" fmla="*/ 108 h 292"/>
                <a:gd name="T18" fmla="*/ 271 w 292"/>
                <a:gd name="T19" fmla="*/ 160 h 292"/>
                <a:gd name="T20" fmla="*/ 292 w 292"/>
                <a:gd name="T21" fmla="*/ 166 h 292"/>
                <a:gd name="T22" fmla="*/ 279 w 292"/>
                <a:gd name="T23" fmla="*/ 210 h 292"/>
                <a:gd name="T24" fmla="*/ 258 w 292"/>
                <a:gd name="T25" fmla="*/ 204 h 292"/>
                <a:gd name="T26" fmla="*/ 225 w 292"/>
                <a:gd name="T27" fmla="*/ 244 h 292"/>
                <a:gd name="T28" fmla="*/ 235 w 292"/>
                <a:gd name="T29" fmla="*/ 263 h 292"/>
                <a:gd name="T30" fmla="*/ 194 w 292"/>
                <a:gd name="T31" fmla="*/ 285 h 292"/>
                <a:gd name="T32" fmla="*/ 184 w 292"/>
                <a:gd name="T33" fmla="*/ 266 h 292"/>
                <a:gd name="T34" fmla="*/ 146 w 292"/>
                <a:gd name="T35" fmla="*/ 272 h 292"/>
                <a:gd name="T36" fmla="*/ 146 w 292"/>
                <a:gd name="T37" fmla="*/ 239 h 292"/>
                <a:gd name="T38" fmla="*/ 235 w 292"/>
                <a:gd name="T39" fmla="*/ 173 h 292"/>
                <a:gd name="T40" fmla="*/ 173 w 292"/>
                <a:gd name="T41" fmla="*/ 57 h 292"/>
                <a:gd name="T42" fmla="*/ 146 w 292"/>
                <a:gd name="T43" fmla="*/ 53 h 292"/>
                <a:gd name="T44" fmla="*/ 146 w 292"/>
                <a:gd name="T45" fmla="*/ 20 h 292"/>
                <a:gd name="T46" fmla="*/ 67 w 292"/>
                <a:gd name="T47" fmla="*/ 47 h 292"/>
                <a:gd name="T48" fmla="*/ 57 w 292"/>
                <a:gd name="T49" fmla="*/ 28 h 292"/>
                <a:gd name="T50" fmla="*/ 98 w 292"/>
                <a:gd name="T51" fmla="*/ 6 h 292"/>
                <a:gd name="T52" fmla="*/ 108 w 292"/>
                <a:gd name="T53" fmla="*/ 26 h 292"/>
                <a:gd name="T54" fmla="*/ 146 w 292"/>
                <a:gd name="T55" fmla="*/ 20 h 292"/>
                <a:gd name="T56" fmla="*/ 146 w 292"/>
                <a:gd name="T57" fmla="*/ 53 h 292"/>
                <a:gd name="T58" fmla="*/ 57 w 292"/>
                <a:gd name="T59" fmla="*/ 119 h 292"/>
                <a:gd name="T60" fmla="*/ 119 w 292"/>
                <a:gd name="T61" fmla="*/ 235 h 292"/>
                <a:gd name="T62" fmla="*/ 119 w 292"/>
                <a:gd name="T63" fmla="*/ 235 h 292"/>
                <a:gd name="T64" fmla="*/ 146 w 292"/>
                <a:gd name="T65" fmla="*/ 239 h 292"/>
                <a:gd name="T66" fmla="*/ 146 w 292"/>
                <a:gd name="T67" fmla="*/ 272 h 292"/>
                <a:gd name="T68" fmla="*/ 132 w 292"/>
                <a:gd name="T69" fmla="*/ 271 h 292"/>
                <a:gd name="T70" fmla="*/ 126 w 292"/>
                <a:gd name="T71" fmla="*/ 292 h 292"/>
                <a:gd name="T72" fmla="*/ 82 w 292"/>
                <a:gd name="T73" fmla="*/ 278 h 292"/>
                <a:gd name="T74" fmla="*/ 88 w 292"/>
                <a:gd name="T75" fmla="*/ 257 h 292"/>
                <a:gd name="T76" fmla="*/ 48 w 292"/>
                <a:gd name="T77" fmla="*/ 224 h 292"/>
                <a:gd name="T78" fmla="*/ 28 w 292"/>
                <a:gd name="T79" fmla="*/ 234 h 292"/>
                <a:gd name="T80" fmla="*/ 7 w 292"/>
                <a:gd name="T81" fmla="*/ 194 h 292"/>
                <a:gd name="T82" fmla="*/ 26 w 292"/>
                <a:gd name="T83" fmla="*/ 184 h 292"/>
                <a:gd name="T84" fmla="*/ 21 w 292"/>
                <a:gd name="T85" fmla="*/ 132 h 292"/>
                <a:gd name="T86" fmla="*/ 0 w 292"/>
                <a:gd name="T87" fmla="*/ 125 h 292"/>
                <a:gd name="T88" fmla="*/ 13 w 292"/>
                <a:gd name="T89" fmla="*/ 81 h 292"/>
                <a:gd name="T90" fmla="*/ 34 w 292"/>
                <a:gd name="T91" fmla="*/ 88 h 292"/>
                <a:gd name="T92" fmla="*/ 67 w 292"/>
                <a:gd name="T93" fmla="*/ 47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2" h="292">
                  <a:moveTo>
                    <a:pt x="146" y="20"/>
                  </a:moveTo>
                  <a:cubicBezTo>
                    <a:pt x="151" y="20"/>
                    <a:pt x="155" y="20"/>
                    <a:pt x="160" y="20"/>
                  </a:cubicBezTo>
                  <a:cubicBezTo>
                    <a:pt x="166" y="0"/>
                    <a:pt x="166" y="0"/>
                    <a:pt x="166" y="0"/>
                  </a:cubicBezTo>
                  <a:cubicBezTo>
                    <a:pt x="210" y="13"/>
                    <a:pt x="210" y="13"/>
                    <a:pt x="210" y="13"/>
                  </a:cubicBezTo>
                  <a:cubicBezTo>
                    <a:pt x="204" y="34"/>
                    <a:pt x="204" y="34"/>
                    <a:pt x="204" y="34"/>
                  </a:cubicBezTo>
                  <a:cubicBezTo>
                    <a:pt x="220" y="42"/>
                    <a:pt x="234" y="53"/>
                    <a:pt x="244" y="67"/>
                  </a:cubicBezTo>
                  <a:cubicBezTo>
                    <a:pt x="264" y="57"/>
                    <a:pt x="264" y="57"/>
                    <a:pt x="264" y="57"/>
                  </a:cubicBezTo>
                  <a:cubicBezTo>
                    <a:pt x="285" y="97"/>
                    <a:pt x="285" y="97"/>
                    <a:pt x="285" y="97"/>
                  </a:cubicBezTo>
                  <a:cubicBezTo>
                    <a:pt x="266" y="108"/>
                    <a:pt x="266" y="108"/>
                    <a:pt x="266" y="108"/>
                  </a:cubicBezTo>
                  <a:cubicBezTo>
                    <a:pt x="271" y="124"/>
                    <a:pt x="273" y="142"/>
                    <a:pt x="271" y="160"/>
                  </a:cubicBezTo>
                  <a:cubicBezTo>
                    <a:pt x="292" y="166"/>
                    <a:pt x="292" y="166"/>
                    <a:pt x="292" y="166"/>
                  </a:cubicBezTo>
                  <a:cubicBezTo>
                    <a:pt x="279" y="210"/>
                    <a:pt x="279" y="210"/>
                    <a:pt x="279" y="210"/>
                  </a:cubicBezTo>
                  <a:cubicBezTo>
                    <a:pt x="258" y="204"/>
                    <a:pt x="258" y="204"/>
                    <a:pt x="258" y="204"/>
                  </a:cubicBezTo>
                  <a:cubicBezTo>
                    <a:pt x="250" y="220"/>
                    <a:pt x="238" y="233"/>
                    <a:pt x="225" y="244"/>
                  </a:cubicBezTo>
                  <a:cubicBezTo>
                    <a:pt x="235" y="263"/>
                    <a:pt x="235" y="263"/>
                    <a:pt x="235" y="263"/>
                  </a:cubicBezTo>
                  <a:cubicBezTo>
                    <a:pt x="194" y="285"/>
                    <a:pt x="194" y="285"/>
                    <a:pt x="194" y="285"/>
                  </a:cubicBezTo>
                  <a:cubicBezTo>
                    <a:pt x="184" y="266"/>
                    <a:pt x="184" y="266"/>
                    <a:pt x="184" y="266"/>
                  </a:cubicBezTo>
                  <a:cubicBezTo>
                    <a:pt x="172" y="270"/>
                    <a:pt x="159" y="272"/>
                    <a:pt x="146" y="272"/>
                  </a:cubicBezTo>
                  <a:cubicBezTo>
                    <a:pt x="146" y="239"/>
                    <a:pt x="146" y="239"/>
                    <a:pt x="146" y="239"/>
                  </a:cubicBezTo>
                  <a:cubicBezTo>
                    <a:pt x="186" y="239"/>
                    <a:pt x="223" y="213"/>
                    <a:pt x="235" y="173"/>
                  </a:cubicBezTo>
                  <a:cubicBezTo>
                    <a:pt x="250" y="123"/>
                    <a:pt x="222" y="72"/>
                    <a:pt x="173" y="57"/>
                  </a:cubicBezTo>
                  <a:cubicBezTo>
                    <a:pt x="164" y="54"/>
                    <a:pt x="155" y="53"/>
                    <a:pt x="146" y="53"/>
                  </a:cubicBezTo>
                  <a:lnTo>
                    <a:pt x="146" y="20"/>
                  </a:lnTo>
                  <a:close/>
                  <a:moveTo>
                    <a:pt x="67" y="47"/>
                  </a:moveTo>
                  <a:cubicBezTo>
                    <a:pt x="57" y="28"/>
                    <a:pt x="57" y="28"/>
                    <a:pt x="57" y="28"/>
                  </a:cubicBezTo>
                  <a:cubicBezTo>
                    <a:pt x="98" y="6"/>
                    <a:pt x="98" y="6"/>
                    <a:pt x="98" y="6"/>
                  </a:cubicBezTo>
                  <a:cubicBezTo>
                    <a:pt x="108" y="26"/>
                    <a:pt x="108" y="26"/>
                    <a:pt x="108" y="26"/>
                  </a:cubicBezTo>
                  <a:cubicBezTo>
                    <a:pt x="120" y="22"/>
                    <a:pt x="133" y="20"/>
                    <a:pt x="146" y="20"/>
                  </a:cubicBezTo>
                  <a:cubicBezTo>
                    <a:pt x="146" y="53"/>
                    <a:pt x="146" y="53"/>
                    <a:pt x="146" y="53"/>
                  </a:cubicBezTo>
                  <a:cubicBezTo>
                    <a:pt x="106" y="53"/>
                    <a:pt x="69" y="78"/>
                    <a:pt x="57" y="119"/>
                  </a:cubicBezTo>
                  <a:cubicBezTo>
                    <a:pt x="42" y="168"/>
                    <a:pt x="70" y="220"/>
                    <a:pt x="119" y="235"/>
                  </a:cubicBezTo>
                  <a:cubicBezTo>
                    <a:pt x="119" y="235"/>
                    <a:pt x="119" y="235"/>
                    <a:pt x="119" y="235"/>
                  </a:cubicBezTo>
                  <a:cubicBezTo>
                    <a:pt x="128" y="237"/>
                    <a:pt x="137" y="239"/>
                    <a:pt x="146" y="239"/>
                  </a:cubicBezTo>
                  <a:cubicBezTo>
                    <a:pt x="146" y="272"/>
                    <a:pt x="146" y="272"/>
                    <a:pt x="146" y="272"/>
                  </a:cubicBezTo>
                  <a:cubicBezTo>
                    <a:pt x="141" y="272"/>
                    <a:pt x="137" y="271"/>
                    <a:pt x="132" y="271"/>
                  </a:cubicBezTo>
                  <a:cubicBezTo>
                    <a:pt x="126" y="292"/>
                    <a:pt x="126" y="292"/>
                    <a:pt x="126" y="292"/>
                  </a:cubicBezTo>
                  <a:cubicBezTo>
                    <a:pt x="82" y="278"/>
                    <a:pt x="82" y="278"/>
                    <a:pt x="82" y="278"/>
                  </a:cubicBezTo>
                  <a:cubicBezTo>
                    <a:pt x="88" y="257"/>
                    <a:pt x="88" y="257"/>
                    <a:pt x="88" y="257"/>
                  </a:cubicBezTo>
                  <a:cubicBezTo>
                    <a:pt x="72" y="249"/>
                    <a:pt x="58" y="238"/>
                    <a:pt x="48" y="224"/>
                  </a:cubicBezTo>
                  <a:cubicBezTo>
                    <a:pt x="28" y="234"/>
                    <a:pt x="28" y="234"/>
                    <a:pt x="28" y="234"/>
                  </a:cubicBezTo>
                  <a:cubicBezTo>
                    <a:pt x="7" y="194"/>
                    <a:pt x="7" y="194"/>
                    <a:pt x="7" y="194"/>
                  </a:cubicBezTo>
                  <a:cubicBezTo>
                    <a:pt x="26" y="184"/>
                    <a:pt x="26" y="184"/>
                    <a:pt x="26" y="184"/>
                  </a:cubicBezTo>
                  <a:cubicBezTo>
                    <a:pt x="21" y="167"/>
                    <a:pt x="19" y="149"/>
                    <a:pt x="21" y="132"/>
                  </a:cubicBezTo>
                  <a:cubicBezTo>
                    <a:pt x="0" y="125"/>
                    <a:pt x="0" y="125"/>
                    <a:pt x="0" y="125"/>
                  </a:cubicBezTo>
                  <a:cubicBezTo>
                    <a:pt x="13" y="81"/>
                    <a:pt x="13" y="81"/>
                    <a:pt x="13" y="81"/>
                  </a:cubicBezTo>
                  <a:cubicBezTo>
                    <a:pt x="34" y="88"/>
                    <a:pt x="34" y="88"/>
                    <a:pt x="34" y="88"/>
                  </a:cubicBezTo>
                  <a:cubicBezTo>
                    <a:pt x="42" y="72"/>
                    <a:pt x="54" y="58"/>
                    <a:pt x="67" y="47"/>
                  </a:cubicBezTo>
                  <a:close/>
                </a:path>
              </a:pathLst>
            </a:custGeom>
            <a:solidFill>
              <a:schemeClr val="bg1">
                <a:lumMod val="85000"/>
              </a:schemeClr>
            </a:solidFill>
            <a:ln>
              <a:noFill/>
            </a:ln>
          </p:spPr>
          <p:txBody>
            <a:bodyPr anchor="ctr"/>
            <a:lstStyle/>
            <a:p>
              <a:pPr algn="ctr"/>
              <a:endParaRPr/>
            </a:p>
          </p:txBody>
        </p:sp>
        <p:sp>
          <p:nvSpPr>
            <p:cNvPr id="136" name="ïS1iḋe">
              <a:extLst>
                <a:ext uri="{FF2B5EF4-FFF2-40B4-BE49-F238E27FC236}">
                  <a16:creationId xmlns:a16="http://schemas.microsoft.com/office/drawing/2014/main" id="{971B7CBE-E0D3-45F6-A28A-C653A6A67939}"/>
                </a:ext>
              </a:extLst>
            </p:cNvPr>
            <p:cNvSpPr/>
            <p:nvPr/>
          </p:nvSpPr>
          <p:spPr bwMode="auto">
            <a:xfrm>
              <a:off x="7116763" y="1309688"/>
              <a:ext cx="2136775" cy="2138363"/>
            </a:xfrm>
            <a:custGeom>
              <a:avLst/>
              <a:gdLst>
                <a:gd name="T0" fmla="*/ 230 w 459"/>
                <a:gd name="T1" fmla="*/ 32 h 459"/>
                <a:gd name="T2" fmla="*/ 252 w 459"/>
                <a:gd name="T3" fmla="*/ 33 h 459"/>
                <a:gd name="T4" fmla="*/ 262 w 459"/>
                <a:gd name="T5" fmla="*/ 0 h 459"/>
                <a:gd name="T6" fmla="*/ 331 w 459"/>
                <a:gd name="T7" fmla="*/ 21 h 459"/>
                <a:gd name="T8" fmla="*/ 321 w 459"/>
                <a:gd name="T9" fmla="*/ 54 h 459"/>
                <a:gd name="T10" fmla="*/ 385 w 459"/>
                <a:gd name="T11" fmla="*/ 106 h 459"/>
                <a:gd name="T12" fmla="*/ 415 w 459"/>
                <a:gd name="T13" fmla="*/ 90 h 459"/>
                <a:gd name="T14" fmla="*/ 449 w 459"/>
                <a:gd name="T15" fmla="*/ 154 h 459"/>
                <a:gd name="T16" fmla="*/ 419 w 459"/>
                <a:gd name="T17" fmla="*/ 170 h 459"/>
                <a:gd name="T18" fmla="*/ 427 w 459"/>
                <a:gd name="T19" fmla="*/ 252 h 459"/>
                <a:gd name="T20" fmla="*/ 459 w 459"/>
                <a:gd name="T21" fmla="*/ 262 h 459"/>
                <a:gd name="T22" fmla="*/ 438 w 459"/>
                <a:gd name="T23" fmla="*/ 331 h 459"/>
                <a:gd name="T24" fmla="*/ 406 w 459"/>
                <a:gd name="T25" fmla="*/ 321 h 459"/>
                <a:gd name="T26" fmla="*/ 353 w 459"/>
                <a:gd name="T27" fmla="*/ 384 h 459"/>
                <a:gd name="T28" fmla="*/ 370 w 459"/>
                <a:gd name="T29" fmla="*/ 414 h 459"/>
                <a:gd name="T30" fmla="*/ 306 w 459"/>
                <a:gd name="T31" fmla="*/ 448 h 459"/>
                <a:gd name="T32" fmla="*/ 290 w 459"/>
                <a:gd name="T33" fmla="*/ 418 h 459"/>
                <a:gd name="T34" fmla="*/ 230 w 459"/>
                <a:gd name="T35" fmla="*/ 427 h 459"/>
                <a:gd name="T36" fmla="*/ 230 w 459"/>
                <a:gd name="T37" fmla="*/ 376 h 459"/>
                <a:gd name="T38" fmla="*/ 370 w 459"/>
                <a:gd name="T39" fmla="*/ 272 h 459"/>
                <a:gd name="T40" fmla="*/ 272 w 459"/>
                <a:gd name="T41" fmla="*/ 90 h 459"/>
                <a:gd name="T42" fmla="*/ 230 w 459"/>
                <a:gd name="T43" fmla="*/ 83 h 459"/>
                <a:gd name="T44" fmla="*/ 230 w 459"/>
                <a:gd name="T45" fmla="*/ 32 h 459"/>
                <a:gd name="T46" fmla="*/ 106 w 459"/>
                <a:gd name="T47" fmla="*/ 75 h 459"/>
                <a:gd name="T48" fmla="*/ 90 w 459"/>
                <a:gd name="T49" fmla="*/ 45 h 459"/>
                <a:gd name="T50" fmla="*/ 154 w 459"/>
                <a:gd name="T51" fmla="*/ 11 h 459"/>
                <a:gd name="T52" fmla="*/ 170 w 459"/>
                <a:gd name="T53" fmla="*/ 41 h 459"/>
                <a:gd name="T54" fmla="*/ 230 w 459"/>
                <a:gd name="T55" fmla="*/ 32 h 459"/>
                <a:gd name="T56" fmla="*/ 230 w 459"/>
                <a:gd name="T57" fmla="*/ 83 h 459"/>
                <a:gd name="T58" fmla="*/ 90 w 459"/>
                <a:gd name="T59" fmla="*/ 187 h 459"/>
                <a:gd name="T60" fmla="*/ 187 w 459"/>
                <a:gd name="T61" fmla="*/ 369 h 459"/>
                <a:gd name="T62" fmla="*/ 187 w 459"/>
                <a:gd name="T63" fmla="*/ 369 h 459"/>
                <a:gd name="T64" fmla="*/ 230 w 459"/>
                <a:gd name="T65" fmla="*/ 376 h 459"/>
                <a:gd name="T66" fmla="*/ 230 w 459"/>
                <a:gd name="T67" fmla="*/ 427 h 459"/>
                <a:gd name="T68" fmla="*/ 208 w 459"/>
                <a:gd name="T69" fmla="*/ 426 h 459"/>
                <a:gd name="T70" fmla="*/ 198 w 459"/>
                <a:gd name="T71" fmla="*/ 459 h 459"/>
                <a:gd name="T72" fmla="*/ 129 w 459"/>
                <a:gd name="T73" fmla="*/ 438 h 459"/>
                <a:gd name="T74" fmla="*/ 139 w 459"/>
                <a:gd name="T75" fmla="*/ 405 h 459"/>
                <a:gd name="T76" fmla="*/ 75 w 459"/>
                <a:gd name="T77" fmla="*/ 353 h 459"/>
                <a:gd name="T78" fmla="*/ 45 w 459"/>
                <a:gd name="T79" fmla="*/ 369 h 459"/>
                <a:gd name="T80" fmla="*/ 11 w 459"/>
                <a:gd name="T81" fmla="*/ 305 h 459"/>
                <a:gd name="T82" fmla="*/ 41 w 459"/>
                <a:gd name="T83" fmla="*/ 289 h 459"/>
                <a:gd name="T84" fmla="*/ 33 w 459"/>
                <a:gd name="T85" fmla="*/ 208 h 459"/>
                <a:gd name="T86" fmla="*/ 0 w 459"/>
                <a:gd name="T87" fmla="*/ 198 h 459"/>
                <a:gd name="T88" fmla="*/ 22 w 459"/>
                <a:gd name="T89" fmla="*/ 128 h 459"/>
                <a:gd name="T90" fmla="*/ 54 w 459"/>
                <a:gd name="T91" fmla="*/ 138 h 459"/>
                <a:gd name="T92" fmla="*/ 106 w 459"/>
                <a:gd name="T93" fmla="*/ 7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9" h="459">
                  <a:moveTo>
                    <a:pt x="230" y="32"/>
                  </a:moveTo>
                  <a:cubicBezTo>
                    <a:pt x="237" y="32"/>
                    <a:pt x="245" y="32"/>
                    <a:pt x="252" y="33"/>
                  </a:cubicBezTo>
                  <a:cubicBezTo>
                    <a:pt x="262" y="0"/>
                    <a:pt x="262" y="0"/>
                    <a:pt x="262" y="0"/>
                  </a:cubicBezTo>
                  <a:cubicBezTo>
                    <a:pt x="331" y="21"/>
                    <a:pt x="331" y="21"/>
                    <a:pt x="331" y="21"/>
                  </a:cubicBezTo>
                  <a:cubicBezTo>
                    <a:pt x="321" y="54"/>
                    <a:pt x="321" y="54"/>
                    <a:pt x="321" y="54"/>
                  </a:cubicBezTo>
                  <a:cubicBezTo>
                    <a:pt x="346" y="67"/>
                    <a:pt x="368" y="85"/>
                    <a:pt x="385" y="106"/>
                  </a:cubicBezTo>
                  <a:cubicBezTo>
                    <a:pt x="415" y="90"/>
                    <a:pt x="415" y="90"/>
                    <a:pt x="415" y="90"/>
                  </a:cubicBezTo>
                  <a:cubicBezTo>
                    <a:pt x="449" y="154"/>
                    <a:pt x="449" y="154"/>
                    <a:pt x="449" y="154"/>
                  </a:cubicBezTo>
                  <a:cubicBezTo>
                    <a:pt x="419" y="170"/>
                    <a:pt x="419" y="170"/>
                    <a:pt x="419" y="170"/>
                  </a:cubicBezTo>
                  <a:cubicBezTo>
                    <a:pt x="427" y="196"/>
                    <a:pt x="430" y="224"/>
                    <a:pt x="427" y="252"/>
                  </a:cubicBezTo>
                  <a:cubicBezTo>
                    <a:pt x="459" y="262"/>
                    <a:pt x="459" y="262"/>
                    <a:pt x="459" y="262"/>
                  </a:cubicBezTo>
                  <a:cubicBezTo>
                    <a:pt x="438" y="331"/>
                    <a:pt x="438" y="331"/>
                    <a:pt x="438" y="331"/>
                  </a:cubicBezTo>
                  <a:cubicBezTo>
                    <a:pt x="406" y="321"/>
                    <a:pt x="406" y="321"/>
                    <a:pt x="406" y="321"/>
                  </a:cubicBezTo>
                  <a:cubicBezTo>
                    <a:pt x="393" y="346"/>
                    <a:pt x="375" y="367"/>
                    <a:pt x="353" y="384"/>
                  </a:cubicBezTo>
                  <a:cubicBezTo>
                    <a:pt x="370" y="414"/>
                    <a:pt x="370" y="414"/>
                    <a:pt x="370" y="414"/>
                  </a:cubicBezTo>
                  <a:cubicBezTo>
                    <a:pt x="306" y="448"/>
                    <a:pt x="306" y="448"/>
                    <a:pt x="306" y="448"/>
                  </a:cubicBezTo>
                  <a:cubicBezTo>
                    <a:pt x="290" y="418"/>
                    <a:pt x="290" y="418"/>
                    <a:pt x="290" y="418"/>
                  </a:cubicBezTo>
                  <a:cubicBezTo>
                    <a:pt x="271" y="424"/>
                    <a:pt x="250" y="427"/>
                    <a:pt x="230" y="427"/>
                  </a:cubicBezTo>
                  <a:cubicBezTo>
                    <a:pt x="230" y="376"/>
                    <a:pt x="230" y="376"/>
                    <a:pt x="230" y="376"/>
                  </a:cubicBezTo>
                  <a:cubicBezTo>
                    <a:pt x="293" y="376"/>
                    <a:pt x="351" y="335"/>
                    <a:pt x="370" y="272"/>
                  </a:cubicBezTo>
                  <a:cubicBezTo>
                    <a:pt x="393" y="195"/>
                    <a:pt x="350" y="113"/>
                    <a:pt x="272" y="90"/>
                  </a:cubicBezTo>
                  <a:cubicBezTo>
                    <a:pt x="258" y="85"/>
                    <a:pt x="244" y="83"/>
                    <a:pt x="230" y="83"/>
                  </a:cubicBezTo>
                  <a:lnTo>
                    <a:pt x="230" y="32"/>
                  </a:lnTo>
                  <a:close/>
                  <a:moveTo>
                    <a:pt x="106" y="75"/>
                  </a:moveTo>
                  <a:cubicBezTo>
                    <a:pt x="90" y="45"/>
                    <a:pt x="90" y="45"/>
                    <a:pt x="90" y="45"/>
                  </a:cubicBezTo>
                  <a:cubicBezTo>
                    <a:pt x="154" y="11"/>
                    <a:pt x="154" y="11"/>
                    <a:pt x="154" y="11"/>
                  </a:cubicBezTo>
                  <a:cubicBezTo>
                    <a:pt x="170" y="41"/>
                    <a:pt x="170" y="41"/>
                    <a:pt x="170" y="41"/>
                  </a:cubicBezTo>
                  <a:cubicBezTo>
                    <a:pt x="189" y="35"/>
                    <a:pt x="209" y="32"/>
                    <a:pt x="230" y="32"/>
                  </a:cubicBezTo>
                  <a:cubicBezTo>
                    <a:pt x="230" y="83"/>
                    <a:pt x="230" y="83"/>
                    <a:pt x="230" y="83"/>
                  </a:cubicBezTo>
                  <a:cubicBezTo>
                    <a:pt x="167" y="83"/>
                    <a:pt x="109" y="124"/>
                    <a:pt x="90" y="187"/>
                  </a:cubicBezTo>
                  <a:cubicBezTo>
                    <a:pt x="67" y="264"/>
                    <a:pt x="110" y="346"/>
                    <a:pt x="187" y="369"/>
                  </a:cubicBezTo>
                  <a:cubicBezTo>
                    <a:pt x="187" y="369"/>
                    <a:pt x="187" y="369"/>
                    <a:pt x="187" y="369"/>
                  </a:cubicBezTo>
                  <a:cubicBezTo>
                    <a:pt x="202" y="374"/>
                    <a:pt x="216" y="376"/>
                    <a:pt x="230" y="376"/>
                  </a:cubicBezTo>
                  <a:cubicBezTo>
                    <a:pt x="230" y="427"/>
                    <a:pt x="230" y="427"/>
                    <a:pt x="230" y="427"/>
                  </a:cubicBezTo>
                  <a:cubicBezTo>
                    <a:pt x="223" y="427"/>
                    <a:pt x="215" y="427"/>
                    <a:pt x="208" y="426"/>
                  </a:cubicBezTo>
                  <a:cubicBezTo>
                    <a:pt x="198" y="459"/>
                    <a:pt x="198" y="459"/>
                    <a:pt x="198" y="459"/>
                  </a:cubicBezTo>
                  <a:cubicBezTo>
                    <a:pt x="129" y="438"/>
                    <a:pt x="129" y="438"/>
                    <a:pt x="129" y="438"/>
                  </a:cubicBezTo>
                  <a:cubicBezTo>
                    <a:pt x="139" y="405"/>
                    <a:pt x="139" y="405"/>
                    <a:pt x="139" y="405"/>
                  </a:cubicBezTo>
                  <a:cubicBezTo>
                    <a:pt x="114" y="392"/>
                    <a:pt x="92" y="374"/>
                    <a:pt x="75" y="353"/>
                  </a:cubicBezTo>
                  <a:cubicBezTo>
                    <a:pt x="45" y="369"/>
                    <a:pt x="45" y="369"/>
                    <a:pt x="45" y="369"/>
                  </a:cubicBezTo>
                  <a:cubicBezTo>
                    <a:pt x="11" y="305"/>
                    <a:pt x="11" y="305"/>
                    <a:pt x="11" y="305"/>
                  </a:cubicBezTo>
                  <a:cubicBezTo>
                    <a:pt x="41" y="289"/>
                    <a:pt x="41" y="289"/>
                    <a:pt x="41" y="289"/>
                  </a:cubicBezTo>
                  <a:cubicBezTo>
                    <a:pt x="33" y="263"/>
                    <a:pt x="30" y="236"/>
                    <a:pt x="33" y="208"/>
                  </a:cubicBezTo>
                  <a:cubicBezTo>
                    <a:pt x="0" y="198"/>
                    <a:pt x="0" y="198"/>
                    <a:pt x="0" y="198"/>
                  </a:cubicBezTo>
                  <a:cubicBezTo>
                    <a:pt x="22" y="128"/>
                    <a:pt x="22" y="128"/>
                    <a:pt x="22" y="128"/>
                  </a:cubicBezTo>
                  <a:cubicBezTo>
                    <a:pt x="54" y="138"/>
                    <a:pt x="54" y="138"/>
                    <a:pt x="54" y="138"/>
                  </a:cubicBezTo>
                  <a:cubicBezTo>
                    <a:pt x="67" y="113"/>
                    <a:pt x="85" y="92"/>
                    <a:pt x="106" y="75"/>
                  </a:cubicBezTo>
                  <a:close/>
                </a:path>
              </a:pathLst>
            </a:custGeom>
            <a:solidFill>
              <a:srgbClr val="FFB5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îṩḷidé">
              <a:extLst>
                <a:ext uri="{FF2B5EF4-FFF2-40B4-BE49-F238E27FC236}">
                  <a16:creationId xmlns:a16="http://schemas.microsoft.com/office/drawing/2014/main" id="{3A7C8DCA-1638-444D-998A-E275D963B222}"/>
                </a:ext>
              </a:extLst>
            </p:cNvPr>
            <p:cNvSpPr/>
            <p:nvPr/>
          </p:nvSpPr>
          <p:spPr bwMode="auto">
            <a:xfrm>
              <a:off x="5151438" y="4799013"/>
              <a:ext cx="1717675" cy="754063"/>
            </a:xfrm>
            <a:custGeom>
              <a:avLst/>
              <a:gdLst>
                <a:gd name="T0" fmla="*/ 261 w 1082"/>
                <a:gd name="T1" fmla="*/ 0 h 475"/>
                <a:gd name="T2" fmla="*/ 818 w 1082"/>
                <a:gd name="T3" fmla="*/ 0 h 475"/>
                <a:gd name="T4" fmla="*/ 1082 w 1082"/>
                <a:gd name="T5" fmla="*/ 475 h 475"/>
                <a:gd name="T6" fmla="*/ 0 w 1082"/>
                <a:gd name="T7" fmla="*/ 475 h 475"/>
                <a:gd name="T8" fmla="*/ 261 w 1082"/>
                <a:gd name="T9" fmla="*/ 0 h 475"/>
              </a:gdLst>
              <a:ahLst/>
              <a:cxnLst>
                <a:cxn ang="0">
                  <a:pos x="T0" y="T1"/>
                </a:cxn>
                <a:cxn ang="0">
                  <a:pos x="T2" y="T3"/>
                </a:cxn>
                <a:cxn ang="0">
                  <a:pos x="T4" y="T5"/>
                </a:cxn>
                <a:cxn ang="0">
                  <a:pos x="T6" y="T7"/>
                </a:cxn>
                <a:cxn ang="0">
                  <a:pos x="T8" y="T9"/>
                </a:cxn>
              </a:cxnLst>
              <a:rect l="0" t="0" r="r" b="b"/>
              <a:pathLst>
                <a:path w="1082" h="475">
                  <a:moveTo>
                    <a:pt x="261" y="0"/>
                  </a:moveTo>
                  <a:lnTo>
                    <a:pt x="818" y="0"/>
                  </a:lnTo>
                  <a:lnTo>
                    <a:pt x="1082" y="475"/>
                  </a:lnTo>
                  <a:lnTo>
                    <a:pt x="0" y="475"/>
                  </a:lnTo>
                  <a:lnTo>
                    <a:pt x="261" y="0"/>
                  </a:lnTo>
                  <a:close/>
                </a:path>
              </a:pathLst>
            </a:custGeom>
            <a:solidFill>
              <a:srgbClr val="D63E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î$ḻîďe">
              <a:extLst>
                <a:ext uri="{FF2B5EF4-FFF2-40B4-BE49-F238E27FC236}">
                  <a16:creationId xmlns:a16="http://schemas.microsoft.com/office/drawing/2014/main" id="{820748D1-1483-4BE8-850F-B706B85F398D}"/>
                </a:ext>
              </a:extLst>
            </p:cNvPr>
            <p:cNvSpPr/>
            <p:nvPr/>
          </p:nvSpPr>
          <p:spPr bwMode="auto">
            <a:xfrm>
              <a:off x="3706813" y="2292350"/>
              <a:ext cx="4605338" cy="2697163"/>
            </a:xfrm>
            <a:custGeom>
              <a:avLst/>
              <a:gdLst>
                <a:gd name="T0" fmla="*/ 46 w 989"/>
                <a:gd name="T1" fmla="*/ 0 h 579"/>
                <a:gd name="T2" fmla="*/ 943 w 989"/>
                <a:gd name="T3" fmla="*/ 0 h 579"/>
                <a:gd name="T4" fmla="*/ 989 w 989"/>
                <a:gd name="T5" fmla="*/ 45 h 579"/>
                <a:gd name="T6" fmla="*/ 989 w 989"/>
                <a:gd name="T7" fmla="*/ 534 h 579"/>
                <a:gd name="T8" fmla="*/ 943 w 989"/>
                <a:gd name="T9" fmla="*/ 579 h 579"/>
                <a:gd name="T10" fmla="*/ 46 w 989"/>
                <a:gd name="T11" fmla="*/ 579 h 579"/>
                <a:gd name="T12" fmla="*/ 0 w 989"/>
                <a:gd name="T13" fmla="*/ 534 h 579"/>
                <a:gd name="T14" fmla="*/ 0 w 989"/>
                <a:gd name="T15" fmla="*/ 45 h 579"/>
                <a:gd name="T16" fmla="*/ 46 w 989"/>
                <a:gd name="T17"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9" h="579">
                  <a:moveTo>
                    <a:pt x="46" y="0"/>
                  </a:moveTo>
                  <a:cubicBezTo>
                    <a:pt x="943" y="0"/>
                    <a:pt x="943" y="0"/>
                    <a:pt x="943" y="0"/>
                  </a:cubicBezTo>
                  <a:cubicBezTo>
                    <a:pt x="968" y="0"/>
                    <a:pt x="989" y="20"/>
                    <a:pt x="989" y="45"/>
                  </a:cubicBezTo>
                  <a:cubicBezTo>
                    <a:pt x="989" y="534"/>
                    <a:pt x="989" y="534"/>
                    <a:pt x="989" y="534"/>
                  </a:cubicBezTo>
                  <a:cubicBezTo>
                    <a:pt x="989" y="559"/>
                    <a:pt x="968" y="579"/>
                    <a:pt x="943" y="579"/>
                  </a:cubicBezTo>
                  <a:cubicBezTo>
                    <a:pt x="46" y="579"/>
                    <a:pt x="46" y="579"/>
                    <a:pt x="46" y="579"/>
                  </a:cubicBezTo>
                  <a:cubicBezTo>
                    <a:pt x="21" y="579"/>
                    <a:pt x="0" y="559"/>
                    <a:pt x="0" y="534"/>
                  </a:cubicBezTo>
                  <a:cubicBezTo>
                    <a:pt x="0" y="45"/>
                    <a:pt x="0" y="45"/>
                    <a:pt x="0" y="45"/>
                  </a:cubicBezTo>
                  <a:cubicBezTo>
                    <a:pt x="0" y="20"/>
                    <a:pt x="21" y="0"/>
                    <a:pt x="46" y="0"/>
                  </a:cubicBezTo>
                  <a:close/>
                </a:path>
              </a:pathLst>
            </a:custGeom>
            <a:solidFill>
              <a:srgbClr val="F063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iSļîḑe">
              <a:extLst>
                <a:ext uri="{FF2B5EF4-FFF2-40B4-BE49-F238E27FC236}">
                  <a16:creationId xmlns:a16="http://schemas.microsoft.com/office/drawing/2014/main" id="{5A678C52-4332-4FA5-952B-3A1EC14DE51D}"/>
                </a:ext>
              </a:extLst>
            </p:cNvPr>
            <p:cNvSpPr/>
            <p:nvPr/>
          </p:nvSpPr>
          <p:spPr bwMode="auto">
            <a:xfrm>
              <a:off x="3846513" y="2413000"/>
              <a:ext cx="4322763" cy="2193925"/>
            </a:xfrm>
            <a:prstGeom prst="rect">
              <a:avLst/>
            </a:prstGeom>
            <a:solidFill>
              <a:srgbClr val="F5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0" name="iṩ1ïḓê">
              <a:extLst>
                <a:ext uri="{FF2B5EF4-FFF2-40B4-BE49-F238E27FC236}">
                  <a16:creationId xmlns:a16="http://schemas.microsoft.com/office/drawing/2014/main" id="{B9B7E2E9-C649-482C-9B79-5CD05724DF93}"/>
                </a:ext>
              </a:extLst>
            </p:cNvPr>
            <p:cNvSpPr/>
            <p:nvPr/>
          </p:nvSpPr>
          <p:spPr bwMode="auto">
            <a:xfrm>
              <a:off x="8024813" y="4775200"/>
              <a:ext cx="55563" cy="55563"/>
            </a:xfrm>
            <a:prstGeom prst="ellipse">
              <a:avLst/>
            </a:prstGeom>
            <a:solidFill>
              <a:srgbClr val="FF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îS1ïďe">
              <a:extLst>
                <a:ext uri="{FF2B5EF4-FFF2-40B4-BE49-F238E27FC236}">
                  <a16:creationId xmlns:a16="http://schemas.microsoft.com/office/drawing/2014/main" id="{B126285D-B59D-4223-9648-8338255CBF65}"/>
                </a:ext>
              </a:extLst>
            </p:cNvPr>
            <p:cNvSpPr/>
            <p:nvPr/>
          </p:nvSpPr>
          <p:spPr bwMode="auto">
            <a:xfrm>
              <a:off x="7916863" y="4775200"/>
              <a:ext cx="55563" cy="55563"/>
            </a:xfrm>
            <a:prstGeom prst="ellipse">
              <a:avLst/>
            </a:prstGeom>
            <a:solidFill>
              <a:srgbClr val="FF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íšļîḓe">
              <a:extLst>
                <a:ext uri="{FF2B5EF4-FFF2-40B4-BE49-F238E27FC236}">
                  <a16:creationId xmlns:a16="http://schemas.microsoft.com/office/drawing/2014/main" id="{E1DD5148-25BE-4E6D-B028-3BC0E4943D98}"/>
                </a:ext>
              </a:extLst>
            </p:cNvPr>
            <p:cNvSpPr/>
            <p:nvPr/>
          </p:nvSpPr>
          <p:spPr bwMode="auto">
            <a:xfrm>
              <a:off x="7805738" y="4775200"/>
              <a:ext cx="55563" cy="55563"/>
            </a:xfrm>
            <a:prstGeom prst="ellipse">
              <a:avLst/>
            </a:prstGeom>
            <a:solidFill>
              <a:srgbClr val="FF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ṡ1îďè">
              <a:extLst>
                <a:ext uri="{FF2B5EF4-FFF2-40B4-BE49-F238E27FC236}">
                  <a16:creationId xmlns:a16="http://schemas.microsoft.com/office/drawing/2014/main" id="{3124E894-18EE-47DE-984C-AFC609236A8C}"/>
                </a:ext>
              </a:extLst>
            </p:cNvPr>
            <p:cNvSpPr/>
            <p:nvPr/>
          </p:nvSpPr>
          <p:spPr bwMode="auto">
            <a:xfrm>
              <a:off x="3348038" y="5324475"/>
              <a:ext cx="5322888" cy="228600"/>
            </a:xfrm>
            <a:custGeom>
              <a:avLst/>
              <a:gdLst>
                <a:gd name="T0" fmla="*/ 24 w 1143"/>
                <a:gd name="T1" fmla="*/ 0 h 49"/>
                <a:gd name="T2" fmla="*/ 1119 w 1143"/>
                <a:gd name="T3" fmla="*/ 0 h 49"/>
                <a:gd name="T4" fmla="*/ 1143 w 1143"/>
                <a:gd name="T5" fmla="*/ 25 h 49"/>
                <a:gd name="T6" fmla="*/ 1143 w 1143"/>
                <a:gd name="T7" fmla="*/ 25 h 49"/>
                <a:gd name="T8" fmla="*/ 1119 w 1143"/>
                <a:gd name="T9" fmla="*/ 49 h 49"/>
                <a:gd name="T10" fmla="*/ 24 w 1143"/>
                <a:gd name="T11" fmla="*/ 49 h 49"/>
                <a:gd name="T12" fmla="*/ 0 w 1143"/>
                <a:gd name="T13" fmla="*/ 25 h 49"/>
                <a:gd name="T14" fmla="*/ 0 w 1143"/>
                <a:gd name="T15" fmla="*/ 25 h 49"/>
                <a:gd name="T16" fmla="*/ 24 w 1143"/>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49">
                  <a:moveTo>
                    <a:pt x="24" y="0"/>
                  </a:moveTo>
                  <a:cubicBezTo>
                    <a:pt x="1119" y="0"/>
                    <a:pt x="1119" y="0"/>
                    <a:pt x="1119" y="0"/>
                  </a:cubicBezTo>
                  <a:cubicBezTo>
                    <a:pt x="1132" y="0"/>
                    <a:pt x="1143" y="11"/>
                    <a:pt x="1143" y="25"/>
                  </a:cubicBezTo>
                  <a:cubicBezTo>
                    <a:pt x="1143" y="25"/>
                    <a:pt x="1143" y="25"/>
                    <a:pt x="1143" y="25"/>
                  </a:cubicBezTo>
                  <a:cubicBezTo>
                    <a:pt x="1143" y="38"/>
                    <a:pt x="1132" y="49"/>
                    <a:pt x="1119" y="49"/>
                  </a:cubicBezTo>
                  <a:cubicBezTo>
                    <a:pt x="24" y="49"/>
                    <a:pt x="24" y="49"/>
                    <a:pt x="24" y="49"/>
                  </a:cubicBezTo>
                  <a:cubicBezTo>
                    <a:pt x="11" y="49"/>
                    <a:pt x="0" y="38"/>
                    <a:pt x="0" y="25"/>
                  </a:cubicBezTo>
                  <a:cubicBezTo>
                    <a:pt x="0" y="25"/>
                    <a:pt x="0" y="25"/>
                    <a:pt x="0" y="25"/>
                  </a:cubicBezTo>
                  <a:cubicBezTo>
                    <a:pt x="0" y="11"/>
                    <a:pt x="11" y="0"/>
                    <a:pt x="24" y="0"/>
                  </a:cubicBezTo>
                  <a:close/>
                </a:path>
              </a:pathLst>
            </a:custGeom>
            <a:solidFill>
              <a:srgbClr val="FF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ïŝlïḋè">
              <a:extLst>
                <a:ext uri="{FF2B5EF4-FFF2-40B4-BE49-F238E27FC236}">
                  <a16:creationId xmlns:a16="http://schemas.microsoft.com/office/drawing/2014/main" id="{72106CD2-0314-4626-9B20-947CC087140D}"/>
                </a:ext>
              </a:extLst>
            </p:cNvPr>
            <p:cNvSpPr/>
            <p:nvPr/>
          </p:nvSpPr>
          <p:spPr bwMode="auto">
            <a:xfrm>
              <a:off x="3348038" y="5441950"/>
              <a:ext cx="5322888" cy="111125"/>
            </a:xfrm>
            <a:custGeom>
              <a:avLst/>
              <a:gdLst>
                <a:gd name="T0" fmla="*/ 1143 w 1143"/>
                <a:gd name="T1" fmla="*/ 0 h 24"/>
                <a:gd name="T2" fmla="*/ 1119 w 1143"/>
                <a:gd name="T3" fmla="*/ 24 h 24"/>
                <a:gd name="T4" fmla="*/ 24 w 1143"/>
                <a:gd name="T5" fmla="*/ 24 h 24"/>
                <a:gd name="T6" fmla="*/ 0 w 1143"/>
                <a:gd name="T7" fmla="*/ 0 h 24"/>
                <a:gd name="T8" fmla="*/ 1143 w 1143"/>
                <a:gd name="T9" fmla="*/ 0 h 24"/>
              </a:gdLst>
              <a:ahLst/>
              <a:cxnLst>
                <a:cxn ang="0">
                  <a:pos x="T0" y="T1"/>
                </a:cxn>
                <a:cxn ang="0">
                  <a:pos x="T2" y="T3"/>
                </a:cxn>
                <a:cxn ang="0">
                  <a:pos x="T4" y="T5"/>
                </a:cxn>
                <a:cxn ang="0">
                  <a:pos x="T6" y="T7"/>
                </a:cxn>
                <a:cxn ang="0">
                  <a:pos x="T8" y="T9"/>
                </a:cxn>
              </a:cxnLst>
              <a:rect l="0" t="0" r="r" b="b"/>
              <a:pathLst>
                <a:path w="1143" h="24">
                  <a:moveTo>
                    <a:pt x="1143" y="0"/>
                  </a:moveTo>
                  <a:cubicBezTo>
                    <a:pt x="1143" y="13"/>
                    <a:pt x="1132" y="24"/>
                    <a:pt x="1119" y="24"/>
                  </a:cubicBezTo>
                  <a:cubicBezTo>
                    <a:pt x="24" y="24"/>
                    <a:pt x="24" y="24"/>
                    <a:pt x="24" y="24"/>
                  </a:cubicBezTo>
                  <a:cubicBezTo>
                    <a:pt x="11" y="24"/>
                    <a:pt x="0" y="13"/>
                    <a:pt x="0" y="0"/>
                  </a:cubicBezTo>
                  <a:lnTo>
                    <a:pt x="1143" y="0"/>
                  </a:lnTo>
                  <a:close/>
                </a:path>
              </a:pathLst>
            </a:custGeom>
            <a:solidFill>
              <a:srgbClr val="F063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ṡľiďê">
              <a:extLst>
                <a:ext uri="{FF2B5EF4-FFF2-40B4-BE49-F238E27FC236}">
                  <a16:creationId xmlns:a16="http://schemas.microsoft.com/office/drawing/2014/main" id="{2BCAB593-26AF-4748-A506-F1229B371BEA}"/>
                </a:ext>
              </a:extLst>
            </p:cNvPr>
            <p:cNvSpPr/>
            <p:nvPr/>
          </p:nvSpPr>
          <p:spPr bwMode="auto">
            <a:xfrm>
              <a:off x="4241801" y="2716213"/>
              <a:ext cx="1331913" cy="74613"/>
            </a:xfrm>
            <a:prstGeom prst="rect">
              <a:avLst/>
            </a:prstGeom>
            <a:solidFill>
              <a:srgbClr val="F063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6" name="ïṣļïḓe">
              <a:extLst>
                <a:ext uri="{FF2B5EF4-FFF2-40B4-BE49-F238E27FC236}">
                  <a16:creationId xmlns:a16="http://schemas.microsoft.com/office/drawing/2014/main" id="{5A4223BD-3E3D-470D-A00A-095F576D6244}"/>
                </a:ext>
              </a:extLst>
            </p:cNvPr>
            <p:cNvSpPr/>
            <p:nvPr/>
          </p:nvSpPr>
          <p:spPr bwMode="auto">
            <a:xfrm>
              <a:off x="4241801" y="3014663"/>
              <a:ext cx="703263" cy="74613"/>
            </a:xfrm>
            <a:prstGeom prst="rect">
              <a:avLst/>
            </a:prstGeom>
            <a:solidFill>
              <a:srgbClr val="F08B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7" name="íṧlïḍe">
              <a:extLst>
                <a:ext uri="{FF2B5EF4-FFF2-40B4-BE49-F238E27FC236}">
                  <a16:creationId xmlns:a16="http://schemas.microsoft.com/office/drawing/2014/main" id="{C700A322-5E69-47BC-8B8C-AB942EBD04B1}"/>
                </a:ext>
              </a:extLst>
            </p:cNvPr>
            <p:cNvSpPr/>
            <p:nvPr/>
          </p:nvSpPr>
          <p:spPr bwMode="auto">
            <a:xfrm>
              <a:off x="6784976" y="3014663"/>
              <a:ext cx="987425" cy="74613"/>
            </a:xfrm>
            <a:prstGeom prst="rect">
              <a:avLst/>
            </a:prstGeom>
            <a:solidFill>
              <a:srgbClr val="F08B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8" name="íṥľîḓe">
              <a:extLst>
                <a:ext uri="{FF2B5EF4-FFF2-40B4-BE49-F238E27FC236}">
                  <a16:creationId xmlns:a16="http://schemas.microsoft.com/office/drawing/2014/main" id="{743E05A1-E831-4579-B1B2-333021FE9ECE}"/>
                </a:ext>
              </a:extLst>
            </p:cNvPr>
            <p:cNvSpPr/>
            <p:nvPr/>
          </p:nvSpPr>
          <p:spPr bwMode="auto">
            <a:xfrm>
              <a:off x="4241801" y="3270250"/>
              <a:ext cx="517525"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9" name="ïṣļïde">
              <a:extLst>
                <a:ext uri="{FF2B5EF4-FFF2-40B4-BE49-F238E27FC236}">
                  <a16:creationId xmlns:a16="http://schemas.microsoft.com/office/drawing/2014/main" id="{47A4D11B-8C71-4BA2-B7E6-B403176DF008}"/>
                </a:ext>
              </a:extLst>
            </p:cNvPr>
            <p:cNvSpPr/>
            <p:nvPr/>
          </p:nvSpPr>
          <p:spPr bwMode="auto">
            <a:xfrm>
              <a:off x="4945063" y="3270250"/>
              <a:ext cx="2328863"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0" name="îṥḷïḓé">
              <a:extLst>
                <a:ext uri="{FF2B5EF4-FFF2-40B4-BE49-F238E27FC236}">
                  <a16:creationId xmlns:a16="http://schemas.microsoft.com/office/drawing/2014/main" id="{270140D6-D326-41D6-A9B7-289BA0C418B3}"/>
                </a:ext>
              </a:extLst>
            </p:cNvPr>
            <p:cNvSpPr/>
            <p:nvPr/>
          </p:nvSpPr>
          <p:spPr bwMode="auto">
            <a:xfrm>
              <a:off x="4241801" y="3527425"/>
              <a:ext cx="1266825" cy="74613"/>
            </a:xfrm>
            <a:prstGeom prst="rect">
              <a:avLst/>
            </a:prstGeom>
            <a:solidFill>
              <a:srgbClr val="F063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1" name="îśḻïḑe">
              <a:extLst>
                <a:ext uri="{FF2B5EF4-FFF2-40B4-BE49-F238E27FC236}">
                  <a16:creationId xmlns:a16="http://schemas.microsoft.com/office/drawing/2014/main" id="{9E5026A3-105E-41A3-A209-80B1ED3F4A82}"/>
                </a:ext>
              </a:extLst>
            </p:cNvPr>
            <p:cNvSpPr/>
            <p:nvPr/>
          </p:nvSpPr>
          <p:spPr bwMode="auto">
            <a:xfrm>
              <a:off x="5695951" y="3527425"/>
              <a:ext cx="1406525"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2" name="íşļide">
              <a:extLst>
                <a:ext uri="{FF2B5EF4-FFF2-40B4-BE49-F238E27FC236}">
                  <a16:creationId xmlns:a16="http://schemas.microsoft.com/office/drawing/2014/main" id="{AA8C67A7-EA0D-4EFB-89BB-DB621A25077D}"/>
                </a:ext>
              </a:extLst>
            </p:cNvPr>
            <p:cNvSpPr/>
            <p:nvPr/>
          </p:nvSpPr>
          <p:spPr bwMode="auto">
            <a:xfrm>
              <a:off x="4241801" y="3783013"/>
              <a:ext cx="517525" cy="74613"/>
            </a:xfrm>
            <a:prstGeom prst="rect">
              <a:avLst/>
            </a:prstGeom>
            <a:solidFill>
              <a:srgbClr val="F08B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3" name="iSľiḍé">
              <a:extLst>
                <a:ext uri="{FF2B5EF4-FFF2-40B4-BE49-F238E27FC236}">
                  <a16:creationId xmlns:a16="http://schemas.microsoft.com/office/drawing/2014/main" id="{7F16907F-EB9D-48CB-AA43-7FC847EFF495}"/>
                </a:ext>
              </a:extLst>
            </p:cNvPr>
            <p:cNvSpPr/>
            <p:nvPr/>
          </p:nvSpPr>
          <p:spPr bwMode="auto">
            <a:xfrm>
              <a:off x="4945063" y="3783013"/>
              <a:ext cx="1304925"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4" name="ïṩļídè">
              <a:extLst>
                <a:ext uri="{FF2B5EF4-FFF2-40B4-BE49-F238E27FC236}">
                  <a16:creationId xmlns:a16="http://schemas.microsoft.com/office/drawing/2014/main" id="{EC8AC714-A2D2-4A7C-ABFD-EA63586AF501}"/>
                </a:ext>
              </a:extLst>
            </p:cNvPr>
            <p:cNvSpPr/>
            <p:nvPr/>
          </p:nvSpPr>
          <p:spPr bwMode="auto">
            <a:xfrm>
              <a:off x="4241801" y="4038600"/>
              <a:ext cx="1081088"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5" name="ísļîde">
              <a:extLst>
                <a:ext uri="{FF2B5EF4-FFF2-40B4-BE49-F238E27FC236}">
                  <a16:creationId xmlns:a16="http://schemas.microsoft.com/office/drawing/2014/main" id="{D718EAA2-D39A-4471-81BC-F83C6E617922}"/>
                </a:ext>
              </a:extLst>
            </p:cNvPr>
            <p:cNvSpPr/>
            <p:nvPr/>
          </p:nvSpPr>
          <p:spPr bwMode="auto">
            <a:xfrm>
              <a:off x="5508626" y="4038600"/>
              <a:ext cx="1341438" cy="74613"/>
            </a:xfrm>
            <a:prstGeom prst="rect">
              <a:avLst/>
            </a:prstGeom>
            <a:solidFill>
              <a:srgbClr val="F063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6" name="iŝḻîḋe">
              <a:extLst>
                <a:ext uri="{FF2B5EF4-FFF2-40B4-BE49-F238E27FC236}">
                  <a16:creationId xmlns:a16="http://schemas.microsoft.com/office/drawing/2014/main" id="{FC5B1C11-949C-4629-9324-F6372C344373}"/>
                </a:ext>
              </a:extLst>
            </p:cNvPr>
            <p:cNvSpPr/>
            <p:nvPr/>
          </p:nvSpPr>
          <p:spPr bwMode="auto">
            <a:xfrm>
              <a:off x="5127626" y="3014663"/>
              <a:ext cx="1452563"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7" name="iŝḻíḋê">
              <a:extLst>
                <a:ext uri="{FF2B5EF4-FFF2-40B4-BE49-F238E27FC236}">
                  <a16:creationId xmlns:a16="http://schemas.microsoft.com/office/drawing/2014/main" id="{B33103B4-1C2A-452B-9F1B-5E479FDE6446}"/>
                </a:ext>
              </a:extLst>
            </p:cNvPr>
            <p:cNvSpPr/>
            <p:nvPr/>
          </p:nvSpPr>
          <p:spPr bwMode="auto">
            <a:xfrm>
              <a:off x="7478713" y="3270250"/>
              <a:ext cx="293688" cy="74613"/>
            </a:xfrm>
            <a:prstGeom prst="rect">
              <a:avLst/>
            </a:prstGeom>
            <a:solidFill>
              <a:srgbClr val="F063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8" name="îšļíḓe">
              <a:extLst>
                <a:ext uri="{FF2B5EF4-FFF2-40B4-BE49-F238E27FC236}">
                  <a16:creationId xmlns:a16="http://schemas.microsoft.com/office/drawing/2014/main" id="{E3202B7F-EB46-43FA-845C-12EE1EAD92B7}"/>
                </a:ext>
              </a:extLst>
            </p:cNvPr>
            <p:cNvSpPr/>
            <p:nvPr/>
          </p:nvSpPr>
          <p:spPr bwMode="auto">
            <a:xfrm>
              <a:off x="7307263" y="3527425"/>
              <a:ext cx="465138" cy="74613"/>
            </a:xfrm>
            <a:prstGeom prst="rect">
              <a:avLst/>
            </a:prstGeom>
            <a:solidFill>
              <a:srgbClr val="F0635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9" name="îṥ1iḓè">
              <a:extLst>
                <a:ext uri="{FF2B5EF4-FFF2-40B4-BE49-F238E27FC236}">
                  <a16:creationId xmlns:a16="http://schemas.microsoft.com/office/drawing/2014/main" id="{5668B721-BBB2-4A1E-99DF-F37A38C19E9F}"/>
                </a:ext>
              </a:extLst>
            </p:cNvPr>
            <p:cNvSpPr/>
            <p:nvPr/>
          </p:nvSpPr>
          <p:spPr bwMode="auto">
            <a:xfrm>
              <a:off x="6454776" y="3783013"/>
              <a:ext cx="1317625" cy="74613"/>
            </a:xfrm>
            <a:prstGeom prst="rect">
              <a:avLst/>
            </a:prstGeom>
            <a:solidFill>
              <a:srgbClr val="F08B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0" name="ïślîḍé">
              <a:extLst>
                <a:ext uri="{FF2B5EF4-FFF2-40B4-BE49-F238E27FC236}">
                  <a16:creationId xmlns:a16="http://schemas.microsoft.com/office/drawing/2014/main" id="{9F446B28-67B3-4677-8D4C-B89CC97C2AE0}"/>
                </a:ext>
              </a:extLst>
            </p:cNvPr>
            <p:cNvSpPr/>
            <p:nvPr/>
          </p:nvSpPr>
          <p:spPr bwMode="auto">
            <a:xfrm>
              <a:off x="7054851" y="4038600"/>
              <a:ext cx="717550" cy="74613"/>
            </a:xfrm>
            <a:prstGeom prst="rect">
              <a:avLst/>
            </a:prstGeom>
            <a:solidFill>
              <a:srgbClr val="3885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61" name="组合 16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B6A9E2F-587E-43AB-A689-A1B184EDC6CD}"/>
              </a:ext>
            </a:extLst>
          </p:cNvPr>
          <p:cNvGrpSpPr>
            <a:grpSpLocks noChangeAspect="1"/>
          </p:cNvGrpSpPr>
          <p:nvPr/>
        </p:nvGrpSpPr>
        <p:grpSpPr>
          <a:xfrm>
            <a:off x="1730550" y="3875745"/>
            <a:ext cx="1988711" cy="1762292"/>
            <a:chOff x="3429001" y="1079500"/>
            <a:chExt cx="5340350" cy="4732338"/>
          </a:xfrm>
        </p:grpSpPr>
        <p:sp>
          <p:nvSpPr>
            <p:cNvPr id="162" name="ï$lîḓê">
              <a:extLst>
                <a:ext uri="{FF2B5EF4-FFF2-40B4-BE49-F238E27FC236}">
                  <a16:creationId xmlns:a16="http://schemas.microsoft.com/office/drawing/2014/main" id="{F24351A4-FFE4-48B1-A383-613A15FCCAD3}"/>
                </a:ext>
              </a:extLst>
            </p:cNvPr>
            <p:cNvSpPr/>
            <p:nvPr/>
          </p:nvSpPr>
          <p:spPr bwMode="auto">
            <a:xfrm>
              <a:off x="3484564" y="2746375"/>
              <a:ext cx="5222875" cy="3065463"/>
            </a:xfrm>
            <a:custGeom>
              <a:avLst/>
              <a:gdLst>
                <a:gd name="T0" fmla="*/ 34 w 1582"/>
                <a:gd name="T1" fmla="*/ 586 h 930"/>
                <a:gd name="T2" fmla="*/ 1014 w 1582"/>
                <a:gd name="T3" fmla="*/ 20 h 930"/>
                <a:gd name="T4" fmla="*/ 1123 w 1582"/>
                <a:gd name="T5" fmla="*/ 20 h 930"/>
                <a:gd name="T6" fmla="*/ 1548 w 1582"/>
                <a:gd name="T7" fmla="*/ 265 h 930"/>
                <a:gd name="T8" fmla="*/ 1548 w 1582"/>
                <a:gd name="T9" fmla="*/ 353 h 930"/>
                <a:gd name="T10" fmla="*/ 605 w 1582"/>
                <a:gd name="T11" fmla="*/ 897 h 930"/>
                <a:gd name="T12" fmla="*/ 422 w 1582"/>
                <a:gd name="T13" fmla="*/ 897 h 930"/>
                <a:gd name="T14" fmla="*/ 34 w 1582"/>
                <a:gd name="T15" fmla="*/ 674 h 930"/>
                <a:gd name="T16" fmla="*/ 34 w 1582"/>
                <a:gd name="T17" fmla="*/ 58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2" h="930">
                  <a:moveTo>
                    <a:pt x="34" y="586"/>
                  </a:moveTo>
                  <a:cubicBezTo>
                    <a:pt x="1014" y="20"/>
                    <a:pt x="1014" y="20"/>
                    <a:pt x="1014" y="20"/>
                  </a:cubicBezTo>
                  <a:cubicBezTo>
                    <a:pt x="1048" y="0"/>
                    <a:pt x="1089" y="0"/>
                    <a:pt x="1123" y="20"/>
                  </a:cubicBezTo>
                  <a:cubicBezTo>
                    <a:pt x="1548" y="265"/>
                    <a:pt x="1548" y="265"/>
                    <a:pt x="1548" y="265"/>
                  </a:cubicBezTo>
                  <a:cubicBezTo>
                    <a:pt x="1582" y="284"/>
                    <a:pt x="1582" y="333"/>
                    <a:pt x="1548" y="353"/>
                  </a:cubicBezTo>
                  <a:cubicBezTo>
                    <a:pt x="605" y="897"/>
                    <a:pt x="605" y="897"/>
                    <a:pt x="605" y="897"/>
                  </a:cubicBezTo>
                  <a:cubicBezTo>
                    <a:pt x="548" y="930"/>
                    <a:pt x="478" y="930"/>
                    <a:pt x="422" y="897"/>
                  </a:cubicBezTo>
                  <a:cubicBezTo>
                    <a:pt x="34" y="674"/>
                    <a:pt x="34" y="674"/>
                    <a:pt x="34" y="674"/>
                  </a:cubicBezTo>
                  <a:cubicBezTo>
                    <a:pt x="0" y="654"/>
                    <a:pt x="0" y="605"/>
                    <a:pt x="34" y="586"/>
                  </a:cubicBezTo>
                </a:path>
              </a:pathLst>
            </a:custGeom>
            <a:solidFill>
              <a:srgbClr val="5B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islíḋé">
              <a:extLst>
                <a:ext uri="{FF2B5EF4-FFF2-40B4-BE49-F238E27FC236}">
                  <a16:creationId xmlns:a16="http://schemas.microsoft.com/office/drawing/2014/main" id="{1380F096-AAF0-4F60-8B1F-E59C62C31442}"/>
                </a:ext>
              </a:extLst>
            </p:cNvPr>
            <p:cNvSpPr/>
            <p:nvPr/>
          </p:nvSpPr>
          <p:spPr bwMode="auto">
            <a:xfrm>
              <a:off x="3429001" y="3013075"/>
              <a:ext cx="5340350" cy="2392363"/>
            </a:xfrm>
            <a:custGeom>
              <a:avLst/>
              <a:gdLst>
                <a:gd name="T0" fmla="*/ 1565 w 1618"/>
                <a:gd name="T1" fmla="*/ 0 h 726"/>
                <a:gd name="T2" fmla="*/ 1566 w 1618"/>
                <a:gd name="T3" fmla="*/ 146 h 726"/>
                <a:gd name="T4" fmla="*/ 610 w 1618"/>
                <a:gd name="T5" fmla="*/ 698 h 726"/>
                <a:gd name="T6" fmla="*/ 450 w 1618"/>
                <a:gd name="T7" fmla="*/ 698 h 726"/>
                <a:gd name="T8" fmla="*/ 51 w 1618"/>
                <a:gd name="T9" fmla="*/ 467 h 726"/>
                <a:gd name="T10" fmla="*/ 51 w 1618"/>
                <a:gd name="T11" fmla="*/ 321 h 726"/>
                <a:gd name="T12" fmla="*/ 1565 w 1618"/>
                <a:gd name="T13" fmla="*/ 0 h 726"/>
              </a:gdLst>
              <a:ahLst/>
              <a:cxnLst>
                <a:cxn ang="0">
                  <a:pos x="T0" y="T1"/>
                </a:cxn>
                <a:cxn ang="0">
                  <a:pos x="T2" y="T3"/>
                </a:cxn>
                <a:cxn ang="0">
                  <a:pos x="T4" y="T5"/>
                </a:cxn>
                <a:cxn ang="0">
                  <a:pos x="T6" y="T7"/>
                </a:cxn>
                <a:cxn ang="0">
                  <a:pos x="T8" y="T9"/>
                </a:cxn>
                <a:cxn ang="0">
                  <a:pos x="T10" y="T11"/>
                </a:cxn>
                <a:cxn ang="0">
                  <a:pos x="T12" y="T13"/>
                </a:cxn>
              </a:cxnLst>
              <a:rect l="0" t="0" r="r" b="b"/>
              <a:pathLst>
                <a:path w="1618" h="726">
                  <a:moveTo>
                    <a:pt x="1565" y="0"/>
                  </a:moveTo>
                  <a:cubicBezTo>
                    <a:pt x="1616" y="30"/>
                    <a:pt x="1618" y="116"/>
                    <a:pt x="1566" y="146"/>
                  </a:cubicBezTo>
                  <a:cubicBezTo>
                    <a:pt x="610" y="698"/>
                    <a:pt x="610" y="698"/>
                    <a:pt x="610" y="698"/>
                  </a:cubicBezTo>
                  <a:cubicBezTo>
                    <a:pt x="561" y="726"/>
                    <a:pt x="500" y="726"/>
                    <a:pt x="450" y="698"/>
                  </a:cubicBezTo>
                  <a:cubicBezTo>
                    <a:pt x="51" y="467"/>
                    <a:pt x="51" y="467"/>
                    <a:pt x="51" y="467"/>
                  </a:cubicBezTo>
                  <a:cubicBezTo>
                    <a:pt x="0" y="438"/>
                    <a:pt x="3" y="349"/>
                    <a:pt x="51" y="321"/>
                  </a:cubicBezTo>
                  <a:cubicBezTo>
                    <a:pt x="1565" y="0"/>
                    <a:pt x="1565" y="0"/>
                    <a:pt x="1565" y="0"/>
                  </a:cubicBezTo>
                </a:path>
              </a:pathLst>
            </a:custGeom>
            <a:solidFill>
              <a:srgbClr val="A4D2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isľiḋè">
              <a:extLst>
                <a:ext uri="{FF2B5EF4-FFF2-40B4-BE49-F238E27FC236}">
                  <a16:creationId xmlns:a16="http://schemas.microsoft.com/office/drawing/2014/main" id="{E6F92FAB-612D-42D5-8585-C9D6954AB0CB}"/>
                </a:ext>
              </a:extLst>
            </p:cNvPr>
            <p:cNvSpPr/>
            <p:nvPr/>
          </p:nvSpPr>
          <p:spPr bwMode="auto">
            <a:xfrm>
              <a:off x="3487739" y="2139950"/>
              <a:ext cx="5018088" cy="2178050"/>
            </a:xfrm>
            <a:custGeom>
              <a:avLst/>
              <a:gdLst>
                <a:gd name="T0" fmla="*/ 1520 w 1520"/>
                <a:gd name="T1" fmla="*/ 250 h 661"/>
                <a:gd name="T2" fmla="*/ 1122 w 1520"/>
                <a:gd name="T3" fmla="*/ 20 h 661"/>
                <a:gd name="T4" fmla="*/ 1013 w 1520"/>
                <a:gd name="T5" fmla="*/ 20 h 661"/>
                <a:gd name="T6" fmla="*/ 33 w 1520"/>
                <a:gd name="T7" fmla="*/ 586 h 661"/>
                <a:gd name="T8" fmla="*/ 19 w 1520"/>
                <a:gd name="T9" fmla="*/ 661 h 661"/>
                <a:gd name="T10" fmla="*/ 1520 w 1520"/>
                <a:gd name="T11" fmla="*/ 250 h 661"/>
              </a:gdLst>
              <a:ahLst/>
              <a:cxnLst>
                <a:cxn ang="0">
                  <a:pos x="T0" y="T1"/>
                </a:cxn>
                <a:cxn ang="0">
                  <a:pos x="T2" y="T3"/>
                </a:cxn>
                <a:cxn ang="0">
                  <a:pos x="T4" y="T5"/>
                </a:cxn>
                <a:cxn ang="0">
                  <a:pos x="T6" y="T7"/>
                </a:cxn>
                <a:cxn ang="0">
                  <a:pos x="T8" y="T9"/>
                </a:cxn>
                <a:cxn ang="0">
                  <a:pos x="T10" y="T11"/>
                </a:cxn>
              </a:cxnLst>
              <a:rect l="0" t="0" r="r" b="b"/>
              <a:pathLst>
                <a:path w="1520" h="661">
                  <a:moveTo>
                    <a:pt x="1520" y="250"/>
                  </a:moveTo>
                  <a:cubicBezTo>
                    <a:pt x="1122" y="20"/>
                    <a:pt x="1122" y="20"/>
                    <a:pt x="1122" y="20"/>
                  </a:cubicBezTo>
                  <a:cubicBezTo>
                    <a:pt x="1088" y="0"/>
                    <a:pt x="1047" y="0"/>
                    <a:pt x="1013" y="20"/>
                  </a:cubicBezTo>
                  <a:cubicBezTo>
                    <a:pt x="33" y="586"/>
                    <a:pt x="33" y="586"/>
                    <a:pt x="33" y="586"/>
                  </a:cubicBezTo>
                  <a:cubicBezTo>
                    <a:pt x="5" y="602"/>
                    <a:pt x="0" y="638"/>
                    <a:pt x="19" y="661"/>
                  </a:cubicBezTo>
                  <a:cubicBezTo>
                    <a:pt x="1520" y="250"/>
                    <a:pt x="1520" y="250"/>
                    <a:pt x="1520" y="250"/>
                  </a:cubicBezTo>
                </a:path>
              </a:pathLst>
            </a:custGeom>
            <a:solidFill>
              <a:srgbClr val="D7F4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ïSḻïḓè">
              <a:extLst>
                <a:ext uri="{FF2B5EF4-FFF2-40B4-BE49-F238E27FC236}">
                  <a16:creationId xmlns:a16="http://schemas.microsoft.com/office/drawing/2014/main" id="{11D2665E-1420-43FE-BC18-EE46280270C6}"/>
                </a:ext>
              </a:extLst>
            </p:cNvPr>
            <p:cNvSpPr/>
            <p:nvPr/>
          </p:nvSpPr>
          <p:spPr bwMode="auto">
            <a:xfrm>
              <a:off x="3551239" y="2963863"/>
              <a:ext cx="5156200" cy="2241550"/>
            </a:xfrm>
            <a:custGeom>
              <a:avLst/>
              <a:gdLst>
                <a:gd name="T0" fmla="*/ 1528 w 1562"/>
                <a:gd name="T1" fmla="*/ 15 h 680"/>
                <a:gd name="T2" fmla="*/ 1501 w 1562"/>
                <a:gd name="T3" fmla="*/ 0 h 680"/>
                <a:gd name="T4" fmla="*/ 0 w 1562"/>
                <a:gd name="T5" fmla="*/ 411 h 680"/>
                <a:gd name="T6" fmla="*/ 14 w 1562"/>
                <a:gd name="T7" fmla="*/ 424 h 680"/>
                <a:gd name="T8" fmla="*/ 402 w 1562"/>
                <a:gd name="T9" fmla="*/ 648 h 680"/>
                <a:gd name="T10" fmla="*/ 585 w 1562"/>
                <a:gd name="T11" fmla="*/ 648 h 680"/>
                <a:gd name="T12" fmla="*/ 1528 w 1562"/>
                <a:gd name="T13" fmla="*/ 103 h 680"/>
                <a:gd name="T14" fmla="*/ 1528 w 1562"/>
                <a:gd name="T15" fmla="*/ 15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2" h="680">
                  <a:moveTo>
                    <a:pt x="1528" y="15"/>
                  </a:moveTo>
                  <a:cubicBezTo>
                    <a:pt x="1501" y="0"/>
                    <a:pt x="1501" y="0"/>
                    <a:pt x="1501" y="0"/>
                  </a:cubicBezTo>
                  <a:cubicBezTo>
                    <a:pt x="0" y="411"/>
                    <a:pt x="0" y="411"/>
                    <a:pt x="0" y="411"/>
                  </a:cubicBezTo>
                  <a:cubicBezTo>
                    <a:pt x="3" y="416"/>
                    <a:pt x="8" y="421"/>
                    <a:pt x="14" y="424"/>
                  </a:cubicBezTo>
                  <a:cubicBezTo>
                    <a:pt x="402" y="648"/>
                    <a:pt x="402" y="648"/>
                    <a:pt x="402" y="648"/>
                  </a:cubicBezTo>
                  <a:cubicBezTo>
                    <a:pt x="458" y="680"/>
                    <a:pt x="528" y="680"/>
                    <a:pt x="585" y="648"/>
                  </a:cubicBezTo>
                  <a:cubicBezTo>
                    <a:pt x="1528" y="103"/>
                    <a:pt x="1528" y="103"/>
                    <a:pt x="1528" y="103"/>
                  </a:cubicBezTo>
                  <a:cubicBezTo>
                    <a:pt x="1562" y="84"/>
                    <a:pt x="1562" y="35"/>
                    <a:pt x="1528" y="15"/>
                  </a:cubicBezTo>
                </a:path>
              </a:pathLst>
            </a:custGeom>
            <a:solidFill>
              <a:srgbClr val="D0E8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Sľíḑé">
              <a:extLst>
                <a:ext uri="{FF2B5EF4-FFF2-40B4-BE49-F238E27FC236}">
                  <a16:creationId xmlns:a16="http://schemas.microsoft.com/office/drawing/2014/main" id="{527D1854-7EFF-468B-A369-3935CB50ADA3}"/>
                </a:ext>
              </a:extLst>
            </p:cNvPr>
            <p:cNvSpPr/>
            <p:nvPr/>
          </p:nvSpPr>
          <p:spPr bwMode="auto">
            <a:xfrm>
              <a:off x="3844926" y="2341563"/>
              <a:ext cx="4584700" cy="2643188"/>
            </a:xfrm>
            <a:custGeom>
              <a:avLst/>
              <a:gdLst>
                <a:gd name="T0" fmla="*/ 0 w 2888"/>
                <a:gd name="T1" fmla="*/ 1061 h 1665"/>
                <a:gd name="T2" fmla="*/ 1050 w 2888"/>
                <a:gd name="T3" fmla="*/ 1665 h 1665"/>
                <a:gd name="T4" fmla="*/ 2888 w 2888"/>
                <a:gd name="T5" fmla="*/ 606 h 1665"/>
                <a:gd name="T6" fmla="*/ 1838 w 2888"/>
                <a:gd name="T7" fmla="*/ 0 h 1665"/>
                <a:gd name="T8" fmla="*/ 0 w 2888"/>
                <a:gd name="T9" fmla="*/ 1061 h 1665"/>
              </a:gdLst>
              <a:ahLst/>
              <a:cxnLst>
                <a:cxn ang="0">
                  <a:pos x="T0" y="T1"/>
                </a:cxn>
                <a:cxn ang="0">
                  <a:pos x="T2" y="T3"/>
                </a:cxn>
                <a:cxn ang="0">
                  <a:pos x="T4" y="T5"/>
                </a:cxn>
                <a:cxn ang="0">
                  <a:pos x="T6" y="T7"/>
                </a:cxn>
                <a:cxn ang="0">
                  <a:pos x="T8" y="T9"/>
                </a:cxn>
              </a:cxnLst>
              <a:rect l="0" t="0" r="r" b="b"/>
              <a:pathLst>
                <a:path w="2888" h="1665">
                  <a:moveTo>
                    <a:pt x="0" y="1061"/>
                  </a:moveTo>
                  <a:lnTo>
                    <a:pt x="1050" y="1665"/>
                  </a:lnTo>
                  <a:lnTo>
                    <a:pt x="2888" y="606"/>
                  </a:lnTo>
                  <a:lnTo>
                    <a:pt x="1838" y="0"/>
                  </a:lnTo>
                  <a:lnTo>
                    <a:pt x="0" y="1061"/>
                  </a:lnTo>
                  <a:close/>
                </a:path>
              </a:pathLst>
            </a:custGeom>
            <a:solidFill>
              <a:srgbClr val="A0CE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îṣ1ídé">
              <a:extLst>
                <a:ext uri="{FF2B5EF4-FFF2-40B4-BE49-F238E27FC236}">
                  <a16:creationId xmlns:a16="http://schemas.microsoft.com/office/drawing/2014/main" id="{21B9604B-EFEE-497D-9B9C-42BB6FC80496}"/>
                </a:ext>
              </a:extLst>
            </p:cNvPr>
            <p:cNvSpPr/>
            <p:nvPr/>
          </p:nvSpPr>
          <p:spPr bwMode="auto">
            <a:xfrm>
              <a:off x="3844926" y="2341563"/>
              <a:ext cx="4584700" cy="2643188"/>
            </a:xfrm>
            <a:custGeom>
              <a:avLst/>
              <a:gdLst>
                <a:gd name="T0" fmla="*/ 0 w 2888"/>
                <a:gd name="T1" fmla="*/ 1061 h 1665"/>
                <a:gd name="T2" fmla="*/ 1050 w 2888"/>
                <a:gd name="T3" fmla="*/ 1665 h 1665"/>
                <a:gd name="T4" fmla="*/ 2888 w 2888"/>
                <a:gd name="T5" fmla="*/ 606 h 1665"/>
                <a:gd name="T6" fmla="*/ 1838 w 2888"/>
                <a:gd name="T7" fmla="*/ 0 h 1665"/>
                <a:gd name="T8" fmla="*/ 0 w 2888"/>
                <a:gd name="T9" fmla="*/ 1061 h 1665"/>
              </a:gdLst>
              <a:ahLst/>
              <a:cxnLst>
                <a:cxn ang="0">
                  <a:pos x="T0" y="T1"/>
                </a:cxn>
                <a:cxn ang="0">
                  <a:pos x="T2" y="T3"/>
                </a:cxn>
                <a:cxn ang="0">
                  <a:pos x="T4" y="T5"/>
                </a:cxn>
                <a:cxn ang="0">
                  <a:pos x="T6" y="T7"/>
                </a:cxn>
                <a:cxn ang="0">
                  <a:pos x="T8" y="T9"/>
                </a:cxn>
              </a:cxnLst>
              <a:rect l="0" t="0" r="r" b="b"/>
              <a:pathLst>
                <a:path w="2888" h="1665">
                  <a:moveTo>
                    <a:pt x="0" y="1061"/>
                  </a:moveTo>
                  <a:lnTo>
                    <a:pt x="1050" y="1665"/>
                  </a:lnTo>
                  <a:lnTo>
                    <a:pt x="2888" y="606"/>
                  </a:lnTo>
                  <a:lnTo>
                    <a:pt x="1838" y="0"/>
                  </a:lnTo>
                  <a:lnTo>
                    <a:pt x="0" y="10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íŝ1iḍè">
              <a:extLst>
                <a:ext uri="{FF2B5EF4-FFF2-40B4-BE49-F238E27FC236}">
                  <a16:creationId xmlns:a16="http://schemas.microsoft.com/office/drawing/2014/main" id="{B94C86B8-B535-4AEA-86D9-5EE3DB6426B2}"/>
                </a:ext>
              </a:extLst>
            </p:cNvPr>
            <p:cNvSpPr/>
            <p:nvPr/>
          </p:nvSpPr>
          <p:spPr bwMode="auto">
            <a:xfrm>
              <a:off x="7535864" y="2632075"/>
              <a:ext cx="392113" cy="239713"/>
            </a:xfrm>
            <a:custGeom>
              <a:avLst/>
              <a:gdLst>
                <a:gd name="T0" fmla="*/ 5 w 119"/>
                <a:gd name="T1" fmla="*/ 16 h 73"/>
                <a:gd name="T2" fmla="*/ 98 w 119"/>
                <a:gd name="T3" fmla="*/ 70 h 73"/>
                <a:gd name="T4" fmla="*/ 114 w 119"/>
                <a:gd name="T5" fmla="*/ 70 h 73"/>
                <a:gd name="T6" fmla="*/ 114 w 119"/>
                <a:gd name="T7" fmla="*/ 56 h 73"/>
                <a:gd name="T8" fmla="*/ 22 w 119"/>
                <a:gd name="T9" fmla="*/ 3 h 73"/>
                <a:gd name="T10" fmla="*/ 5 w 119"/>
                <a:gd name="T11" fmla="*/ 3 h 73"/>
                <a:gd name="T12" fmla="*/ 5 w 119"/>
                <a:gd name="T13" fmla="*/ 16 h 73"/>
              </a:gdLst>
              <a:ahLst/>
              <a:cxnLst>
                <a:cxn ang="0">
                  <a:pos x="T0" y="T1"/>
                </a:cxn>
                <a:cxn ang="0">
                  <a:pos x="T2" y="T3"/>
                </a:cxn>
                <a:cxn ang="0">
                  <a:pos x="T4" y="T5"/>
                </a:cxn>
                <a:cxn ang="0">
                  <a:pos x="T6" y="T7"/>
                </a:cxn>
                <a:cxn ang="0">
                  <a:pos x="T8" y="T9"/>
                </a:cxn>
                <a:cxn ang="0">
                  <a:pos x="T10" y="T11"/>
                </a:cxn>
                <a:cxn ang="0">
                  <a:pos x="T12" y="T13"/>
                </a:cxn>
              </a:cxnLst>
              <a:rect l="0" t="0" r="r" b="b"/>
              <a:pathLst>
                <a:path w="119" h="73">
                  <a:moveTo>
                    <a:pt x="5" y="16"/>
                  </a:moveTo>
                  <a:cubicBezTo>
                    <a:pt x="98" y="70"/>
                    <a:pt x="98" y="70"/>
                    <a:pt x="98" y="70"/>
                  </a:cubicBezTo>
                  <a:cubicBezTo>
                    <a:pt x="103" y="73"/>
                    <a:pt x="109" y="73"/>
                    <a:pt x="114" y="70"/>
                  </a:cubicBezTo>
                  <a:cubicBezTo>
                    <a:pt x="119" y="67"/>
                    <a:pt x="119" y="59"/>
                    <a:pt x="114" y="56"/>
                  </a:cubicBezTo>
                  <a:cubicBezTo>
                    <a:pt x="22" y="3"/>
                    <a:pt x="22" y="3"/>
                    <a:pt x="22" y="3"/>
                  </a:cubicBezTo>
                  <a:cubicBezTo>
                    <a:pt x="17" y="0"/>
                    <a:pt x="10" y="0"/>
                    <a:pt x="5" y="3"/>
                  </a:cubicBezTo>
                  <a:cubicBezTo>
                    <a:pt x="0" y="6"/>
                    <a:pt x="0" y="13"/>
                    <a:pt x="5" y="16"/>
                  </a:cubicBezTo>
                  <a:close/>
                </a:path>
              </a:pathLst>
            </a:custGeom>
            <a:solidFill>
              <a:srgbClr val="AACF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iṡļîdê">
              <a:extLst>
                <a:ext uri="{FF2B5EF4-FFF2-40B4-BE49-F238E27FC236}">
                  <a16:creationId xmlns:a16="http://schemas.microsoft.com/office/drawing/2014/main" id="{7CCEFF7D-CF5A-4D14-B56F-EC9B19950426}"/>
                </a:ext>
              </a:extLst>
            </p:cNvPr>
            <p:cNvSpPr/>
            <p:nvPr/>
          </p:nvSpPr>
          <p:spPr bwMode="auto">
            <a:xfrm>
              <a:off x="7539039" y="2632075"/>
              <a:ext cx="388938" cy="214313"/>
            </a:xfrm>
            <a:custGeom>
              <a:avLst/>
              <a:gdLst>
                <a:gd name="T0" fmla="*/ 4 w 118"/>
                <a:gd name="T1" fmla="*/ 7 h 65"/>
                <a:gd name="T2" fmla="*/ 21 w 118"/>
                <a:gd name="T3" fmla="*/ 7 h 65"/>
                <a:gd name="T4" fmla="*/ 113 w 118"/>
                <a:gd name="T5" fmla="*/ 60 h 65"/>
                <a:gd name="T6" fmla="*/ 117 w 118"/>
                <a:gd name="T7" fmla="*/ 65 h 65"/>
                <a:gd name="T8" fmla="*/ 113 w 118"/>
                <a:gd name="T9" fmla="*/ 56 h 65"/>
                <a:gd name="T10" fmla="*/ 21 w 118"/>
                <a:gd name="T11" fmla="*/ 3 h 65"/>
                <a:gd name="T12" fmla="*/ 4 w 118"/>
                <a:gd name="T13" fmla="*/ 3 h 65"/>
                <a:gd name="T14" fmla="*/ 0 w 118"/>
                <a:gd name="T15" fmla="*/ 11 h 65"/>
                <a:gd name="T16" fmla="*/ 4 w 118"/>
                <a:gd name="T1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65">
                  <a:moveTo>
                    <a:pt x="4" y="7"/>
                  </a:moveTo>
                  <a:cubicBezTo>
                    <a:pt x="9" y="4"/>
                    <a:pt x="16" y="4"/>
                    <a:pt x="21" y="7"/>
                  </a:cubicBezTo>
                  <a:cubicBezTo>
                    <a:pt x="113" y="60"/>
                    <a:pt x="113" y="60"/>
                    <a:pt x="113" y="60"/>
                  </a:cubicBezTo>
                  <a:cubicBezTo>
                    <a:pt x="115" y="61"/>
                    <a:pt x="116" y="63"/>
                    <a:pt x="117" y="65"/>
                  </a:cubicBezTo>
                  <a:cubicBezTo>
                    <a:pt x="118" y="62"/>
                    <a:pt x="116" y="58"/>
                    <a:pt x="113" y="56"/>
                  </a:cubicBezTo>
                  <a:cubicBezTo>
                    <a:pt x="21" y="3"/>
                    <a:pt x="21" y="3"/>
                    <a:pt x="21" y="3"/>
                  </a:cubicBezTo>
                  <a:cubicBezTo>
                    <a:pt x="16" y="0"/>
                    <a:pt x="9" y="0"/>
                    <a:pt x="4" y="3"/>
                  </a:cubicBezTo>
                  <a:cubicBezTo>
                    <a:pt x="1" y="5"/>
                    <a:pt x="0" y="8"/>
                    <a:pt x="0" y="11"/>
                  </a:cubicBezTo>
                  <a:cubicBezTo>
                    <a:pt x="1" y="10"/>
                    <a:pt x="2" y="8"/>
                    <a:pt x="4" y="7"/>
                  </a:cubicBezTo>
                  <a:close/>
                </a:path>
              </a:pathLst>
            </a:custGeom>
            <a:solidFill>
              <a:srgbClr val="89BC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íślîḑe">
              <a:extLst>
                <a:ext uri="{FF2B5EF4-FFF2-40B4-BE49-F238E27FC236}">
                  <a16:creationId xmlns:a16="http://schemas.microsoft.com/office/drawing/2014/main" id="{DD28F05C-5B06-4F64-979C-99F2E37A847C}"/>
                </a:ext>
              </a:extLst>
            </p:cNvPr>
            <p:cNvSpPr/>
            <p:nvPr/>
          </p:nvSpPr>
          <p:spPr bwMode="auto">
            <a:xfrm>
              <a:off x="4349751" y="4519613"/>
              <a:ext cx="271463" cy="201613"/>
            </a:xfrm>
            <a:custGeom>
              <a:avLst/>
              <a:gdLst>
                <a:gd name="T0" fmla="*/ 68 w 82"/>
                <a:gd name="T1" fmla="*/ 48 h 61"/>
                <a:gd name="T2" fmla="*/ 16 w 82"/>
                <a:gd name="T3" fmla="*/ 51 h 61"/>
                <a:gd name="T4" fmla="*/ 14 w 82"/>
                <a:gd name="T5" fmla="*/ 12 h 61"/>
                <a:gd name="T6" fmla="*/ 67 w 82"/>
                <a:gd name="T7" fmla="*/ 9 h 61"/>
                <a:gd name="T8" fmla="*/ 68 w 82"/>
                <a:gd name="T9" fmla="*/ 48 h 61"/>
              </a:gdLst>
              <a:ahLst/>
              <a:cxnLst>
                <a:cxn ang="0">
                  <a:pos x="T0" y="T1"/>
                </a:cxn>
                <a:cxn ang="0">
                  <a:pos x="T2" y="T3"/>
                </a:cxn>
                <a:cxn ang="0">
                  <a:pos x="T4" y="T5"/>
                </a:cxn>
                <a:cxn ang="0">
                  <a:pos x="T6" y="T7"/>
                </a:cxn>
                <a:cxn ang="0">
                  <a:pos x="T8" y="T9"/>
                </a:cxn>
              </a:cxnLst>
              <a:rect l="0" t="0" r="r" b="b"/>
              <a:pathLst>
                <a:path w="82" h="61">
                  <a:moveTo>
                    <a:pt x="68" y="48"/>
                  </a:moveTo>
                  <a:cubicBezTo>
                    <a:pt x="54" y="60"/>
                    <a:pt x="31" y="61"/>
                    <a:pt x="16" y="51"/>
                  </a:cubicBezTo>
                  <a:cubicBezTo>
                    <a:pt x="1" y="41"/>
                    <a:pt x="0" y="24"/>
                    <a:pt x="14" y="12"/>
                  </a:cubicBezTo>
                  <a:cubicBezTo>
                    <a:pt x="28" y="1"/>
                    <a:pt x="52" y="0"/>
                    <a:pt x="67" y="9"/>
                  </a:cubicBezTo>
                  <a:cubicBezTo>
                    <a:pt x="81" y="19"/>
                    <a:pt x="82" y="37"/>
                    <a:pt x="68" y="48"/>
                  </a:cubicBezTo>
                  <a:close/>
                </a:path>
              </a:pathLst>
            </a:custGeom>
            <a:solidFill>
              <a:srgbClr val="A1C9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Sľiḍé">
              <a:extLst>
                <a:ext uri="{FF2B5EF4-FFF2-40B4-BE49-F238E27FC236}">
                  <a16:creationId xmlns:a16="http://schemas.microsoft.com/office/drawing/2014/main" id="{D25700CF-6977-43BB-9699-8555FF629976}"/>
                </a:ext>
              </a:extLst>
            </p:cNvPr>
            <p:cNvSpPr/>
            <p:nvPr/>
          </p:nvSpPr>
          <p:spPr bwMode="auto">
            <a:xfrm>
              <a:off x="4365626" y="4535488"/>
              <a:ext cx="238125" cy="177800"/>
            </a:xfrm>
            <a:custGeom>
              <a:avLst/>
              <a:gdLst>
                <a:gd name="T0" fmla="*/ 60 w 72"/>
                <a:gd name="T1" fmla="*/ 42 h 54"/>
                <a:gd name="T2" fmla="*/ 14 w 72"/>
                <a:gd name="T3" fmla="*/ 45 h 54"/>
                <a:gd name="T4" fmla="*/ 12 w 72"/>
                <a:gd name="T5" fmla="*/ 11 h 54"/>
                <a:gd name="T6" fmla="*/ 58 w 72"/>
                <a:gd name="T7" fmla="*/ 8 h 54"/>
                <a:gd name="T8" fmla="*/ 60 w 72"/>
                <a:gd name="T9" fmla="*/ 42 h 54"/>
              </a:gdLst>
              <a:ahLst/>
              <a:cxnLst>
                <a:cxn ang="0">
                  <a:pos x="T0" y="T1"/>
                </a:cxn>
                <a:cxn ang="0">
                  <a:pos x="T2" y="T3"/>
                </a:cxn>
                <a:cxn ang="0">
                  <a:pos x="T4" y="T5"/>
                </a:cxn>
                <a:cxn ang="0">
                  <a:pos x="T6" y="T7"/>
                </a:cxn>
                <a:cxn ang="0">
                  <a:pos x="T8" y="T9"/>
                </a:cxn>
              </a:cxnLst>
              <a:rect l="0" t="0" r="r" b="b"/>
              <a:pathLst>
                <a:path w="72" h="54">
                  <a:moveTo>
                    <a:pt x="60" y="42"/>
                  </a:moveTo>
                  <a:cubicBezTo>
                    <a:pt x="47" y="52"/>
                    <a:pt x="27" y="54"/>
                    <a:pt x="14" y="45"/>
                  </a:cubicBezTo>
                  <a:cubicBezTo>
                    <a:pt x="1" y="36"/>
                    <a:pt x="0" y="21"/>
                    <a:pt x="12" y="11"/>
                  </a:cubicBezTo>
                  <a:cubicBezTo>
                    <a:pt x="25" y="1"/>
                    <a:pt x="45" y="0"/>
                    <a:pt x="58" y="8"/>
                  </a:cubicBezTo>
                  <a:cubicBezTo>
                    <a:pt x="72" y="17"/>
                    <a:pt x="72" y="32"/>
                    <a:pt x="60" y="42"/>
                  </a:cubicBezTo>
                  <a:close/>
                </a:path>
              </a:pathLst>
            </a:custGeom>
            <a:solidFill>
              <a:srgbClr val="C5E0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íṣľîḓé">
              <a:extLst>
                <a:ext uri="{FF2B5EF4-FFF2-40B4-BE49-F238E27FC236}">
                  <a16:creationId xmlns:a16="http://schemas.microsoft.com/office/drawing/2014/main" id="{B86A8E9F-99EB-4884-AB44-EA779C1085A3}"/>
                </a:ext>
              </a:extLst>
            </p:cNvPr>
            <p:cNvSpPr/>
            <p:nvPr/>
          </p:nvSpPr>
          <p:spPr bwMode="auto">
            <a:xfrm>
              <a:off x="3584576" y="4427538"/>
              <a:ext cx="92075" cy="114300"/>
            </a:xfrm>
            <a:custGeom>
              <a:avLst/>
              <a:gdLst>
                <a:gd name="T0" fmla="*/ 26 w 28"/>
                <a:gd name="T1" fmla="*/ 15 h 35"/>
                <a:gd name="T2" fmla="*/ 16 w 28"/>
                <a:gd name="T3" fmla="*/ 34 h 35"/>
                <a:gd name="T4" fmla="*/ 1 w 28"/>
                <a:gd name="T5" fmla="*/ 19 h 35"/>
                <a:gd name="T6" fmla="*/ 11 w 28"/>
                <a:gd name="T7" fmla="*/ 1 h 35"/>
                <a:gd name="T8" fmla="*/ 26 w 28"/>
                <a:gd name="T9" fmla="*/ 15 h 35"/>
              </a:gdLst>
              <a:ahLst/>
              <a:cxnLst>
                <a:cxn ang="0">
                  <a:pos x="T0" y="T1"/>
                </a:cxn>
                <a:cxn ang="0">
                  <a:pos x="T2" y="T3"/>
                </a:cxn>
                <a:cxn ang="0">
                  <a:pos x="T4" y="T5"/>
                </a:cxn>
                <a:cxn ang="0">
                  <a:pos x="T6" y="T7"/>
                </a:cxn>
                <a:cxn ang="0">
                  <a:pos x="T8" y="T9"/>
                </a:cxn>
              </a:cxnLst>
              <a:rect l="0" t="0" r="r" b="b"/>
              <a:pathLst>
                <a:path w="28" h="35">
                  <a:moveTo>
                    <a:pt x="26" y="15"/>
                  </a:moveTo>
                  <a:cubicBezTo>
                    <a:pt x="28" y="25"/>
                    <a:pt x="23" y="33"/>
                    <a:pt x="16" y="34"/>
                  </a:cubicBezTo>
                  <a:cubicBezTo>
                    <a:pt x="9" y="35"/>
                    <a:pt x="3" y="28"/>
                    <a:pt x="1" y="19"/>
                  </a:cubicBezTo>
                  <a:cubicBezTo>
                    <a:pt x="0" y="10"/>
                    <a:pt x="5" y="2"/>
                    <a:pt x="11" y="1"/>
                  </a:cubicBezTo>
                  <a:cubicBezTo>
                    <a:pt x="18" y="0"/>
                    <a:pt x="25" y="6"/>
                    <a:pt x="26" y="15"/>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íṣ1ïḓé">
              <a:extLst>
                <a:ext uri="{FF2B5EF4-FFF2-40B4-BE49-F238E27FC236}">
                  <a16:creationId xmlns:a16="http://schemas.microsoft.com/office/drawing/2014/main" id="{81441708-9D8A-4517-8B2B-11D6E56C72D8}"/>
                </a:ext>
              </a:extLst>
            </p:cNvPr>
            <p:cNvSpPr/>
            <p:nvPr/>
          </p:nvSpPr>
          <p:spPr bwMode="auto">
            <a:xfrm>
              <a:off x="3692526" y="4519613"/>
              <a:ext cx="49213" cy="61913"/>
            </a:xfrm>
            <a:custGeom>
              <a:avLst/>
              <a:gdLst>
                <a:gd name="T0" fmla="*/ 14 w 15"/>
                <a:gd name="T1" fmla="*/ 8 h 19"/>
                <a:gd name="T2" fmla="*/ 9 w 15"/>
                <a:gd name="T3" fmla="*/ 18 h 19"/>
                <a:gd name="T4" fmla="*/ 1 w 15"/>
                <a:gd name="T5" fmla="*/ 10 h 19"/>
                <a:gd name="T6" fmla="*/ 6 w 15"/>
                <a:gd name="T7" fmla="*/ 0 h 19"/>
                <a:gd name="T8" fmla="*/ 14 w 15"/>
                <a:gd name="T9" fmla="*/ 8 h 19"/>
              </a:gdLst>
              <a:ahLst/>
              <a:cxnLst>
                <a:cxn ang="0">
                  <a:pos x="T0" y="T1"/>
                </a:cxn>
                <a:cxn ang="0">
                  <a:pos x="T2" y="T3"/>
                </a:cxn>
                <a:cxn ang="0">
                  <a:pos x="T4" y="T5"/>
                </a:cxn>
                <a:cxn ang="0">
                  <a:pos x="T6" y="T7"/>
                </a:cxn>
                <a:cxn ang="0">
                  <a:pos x="T8" y="T9"/>
                </a:cxn>
              </a:cxnLst>
              <a:rect l="0" t="0" r="r" b="b"/>
              <a:pathLst>
                <a:path w="15" h="19">
                  <a:moveTo>
                    <a:pt x="14" y="8"/>
                  </a:moveTo>
                  <a:cubicBezTo>
                    <a:pt x="15" y="13"/>
                    <a:pt x="13" y="18"/>
                    <a:pt x="9" y="18"/>
                  </a:cubicBezTo>
                  <a:cubicBezTo>
                    <a:pt x="5" y="19"/>
                    <a:pt x="2" y="15"/>
                    <a:pt x="1" y="10"/>
                  </a:cubicBezTo>
                  <a:cubicBezTo>
                    <a:pt x="0" y="5"/>
                    <a:pt x="3" y="1"/>
                    <a:pt x="6" y="0"/>
                  </a:cubicBezTo>
                  <a:cubicBezTo>
                    <a:pt x="10" y="0"/>
                    <a:pt x="14" y="3"/>
                    <a:pt x="14" y="8"/>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ṧḷíďè">
              <a:extLst>
                <a:ext uri="{FF2B5EF4-FFF2-40B4-BE49-F238E27FC236}">
                  <a16:creationId xmlns:a16="http://schemas.microsoft.com/office/drawing/2014/main" id="{2A953BED-192D-46DD-8A33-2D097DB5484A}"/>
                </a:ext>
              </a:extLst>
            </p:cNvPr>
            <p:cNvSpPr/>
            <p:nvPr/>
          </p:nvSpPr>
          <p:spPr bwMode="auto">
            <a:xfrm>
              <a:off x="4637089" y="5076825"/>
              <a:ext cx="46038" cy="58738"/>
            </a:xfrm>
            <a:custGeom>
              <a:avLst/>
              <a:gdLst>
                <a:gd name="T0" fmla="*/ 13 w 14"/>
                <a:gd name="T1" fmla="*/ 8 h 18"/>
                <a:gd name="T2" fmla="*/ 8 w 14"/>
                <a:gd name="T3" fmla="*/ 17 h 18"/>
                <a:gd name="T4" fmla="*/ 0 w 14"/>
                <a:gd name="T5" fmla="*/ 10 h 18"/>
                <a:gd name="T6" fmla="*/ 5 w 14"/>
                <a:gd name="T7" fmla="*/ 0 h 18"/>
                <a:gd name="T8" fmla="*/ 13 w 14"/>
                <a:gd name="T9" fmla="*/ 8 h 18"/>
              </a:gdLst>
              <a:ahLst/>
              <a:cxnLst>
                <a:cxn ang="0">
                  <a:pos x="T0" y="T1"/>
                </a:cxn>
                <a:cxn ang="0">
                  <a:pos x="T2" y="T3"/>
                </a:cxn>
                <a:cxn ang="0">
                  <a:pos x="T4" y="T5"/>
                </a:cxn>
                <a:cxn ang="0">
                  <a:pos x="T6" y="T7"/>
                </a:cxn>
                <a:cxn ang="0">
                  <a:pos x="T8" y="T9"/>
                </a:cxn>
              </a:cxnLst>
              <a:rect l="0" t="0" r="r" b="b"/>
              <a:pathLst>
                <a:path w="14" h="18">
                  <a:moveTo>
                    <a:pt x="13" y="8"/>
                  </a:moveTo>
                  <a:cubicBezTo>
                    <a:pt x="14" y="13"/>
                    <a:pt x="11" y="17"/>
                    <a:pt x="8" y="17"/>
                  </a:cubicBezTo>
                  <a:cubicBezTo>
                    <a:pt x="4" y="18"/>
                    <a:pt x="1" y="14"/>
                    <a:pt x="0" y="10"/>
                  </a:cubicBezTo>
                  <a:cubicBezTo>
                    <a:pt x="0" y="5"/>
                    <a:pt x="2" y="1"/>
                    <a:pt x="5" y="0"/>
                  </a:cubicBezTo>
                  <a:cubicBezTo>
                    <a:pt x="9" y="0"/>
                    <a:pt x="12" y="3"/>
                    <a:pt x="13" y="8"/>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ṩḻîdè">
              <a:extLst>
                <a:ext uri="{FF2B5EF4-FFF2-40B4-BE49-F238E27FC236}">
                  <a16:creationId xmlns:a16="http://schemas.microsoft.com/office/drawing/2014/main" id="{A4CB60C9-2F29-40E7-BDE8-12123B1AA173}"/>
                </a:ext>
              </a:extLst>
            </p:cNvPr>
            <p:cNvSpPr/>
            <p:nvPr/>
          </p:nvSpPr>
          <p:spPr bwMode="auto">
            <a:xfrm>
              <a:off x="4686301" y="5102225"/>
              <a:ext cx="46038" cy="60325"/>
            </a:xfrm>
            <a:custGeom>
              <a:avLst/>
              <a:gdLst>
                <a:gd name="T0" fmla="*/ 13 w 14"/>
                <a:gd name="T1" fmla="*/ 9 h 18"/>
                <a:gd name="T2" fmla="*/ 8 w 14"/>
                <a:gd name="T3" fmla="*/ 18 h 18"/>
                <a:gd name="T4" fmla="*/ 0 w 14"/>
                <a:gd name="T5" fmla="*/ 10 h 18"/>
                <a:gd name="T6" fmla="*/ 5 w 14"/>
                <a:gd name="T7" fmla="*/ 1 h 18"/>
                <a:gd name="T8" fmla="*/ 13 w 14"/>
                <a:gd name="T9" fmla="*/ 9 h 18"/>
              </a:gdLst>
              <a:ahLst/>
              <a:cxnLst>
                <a:cxn ang="0">
                  <a:pos x="T0" y="T1"/>
                </a:cxn>
                <a:cxn ang="0">
                  <a:pos x="T2" y="T3"/>
                </a:cxn>
                <a:cxn ang="0">
                  <a:pos x="T4" y="T5"/>
                </a:cxn>
                <a:cxn ang="0">
                  <a:pos x="T6" y="T7"/>
                </a:cxn>
                <a:cxn ang="0">
                  <a:pos x="T8" y="T9"/>
                </a:cxn>
              </a:cxnLst>
              <a:rect l="0" t="0" r="r" b="b"/>
              <a:pathLst>
                <a:path w="14" h="18">
                  <a:moveTo>
                    <a:pt x="13" y="9"/>
                  </a:moveTo>
                  <a:cubicBezTo>
                    <a:pt x="14" y="13"/>
                    <a:pt x="11" y="17"/>
                    <a:pt x="8" y="18"/>
                  </a:cubicBezTo>
                  <a:cubicBezTo>
                    <a:pt x="4" y="18"/>
                    <a:pt x="1" y="15"/>
                    <a:pt x="0" y="10"/>
                  </a:cubicBezTo>
                  <a:cubicBezTo>
                    <a:pt x="0" y="6"/>
                    <a:pt x="2" y="1"/>
                    <a:pt x="5" y="1"/>
                  </a:cubicBezTo>
                  <a:cubicBezTo>
                    <a:pt x="9" y="0"/>
                    <a:pt x="12" y="4"/>
                    <a:pt x="13" y="9"/>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íṧ1ïḋe">
              <a:extLst>
                <a:ext uri="{FF2B5EF4-FFF2-40B4-BE49-F238E27FC236}">
                  <a16:creationId xmlns:a16="http://schemas.microsoft.com/office/drawing/2014/main" id="{36B574FD-8A26-4EBF-AE7D-9FFB0D8FFDE9}"/>
                </a:ext>
              </a:extLst>
            </p:cNvPr>
            <p:cNvSpPr/>
            <p:nvPr/>
          </p:nvSpPr>
          <p:spPr bwMode="auto">
            <a:xfrm>
              <a:off x="4735514" y="5132388"/>
              <a:ext cx="46038" cy="58738"/>
            </a:xfrm>
            <a:custGeom>
              <a:avLst/>
              <a:gdLst>
                <a:gd name="T0" fmla="*/ 13 w 14"/>
                <a:gd name="T1" fmla="*/ 8 h 18"/>
                <a:gd name="T2" fmla="*/ 8 w 14"/>
                <a:gd name="T3" fmla="*/ 18 h 18"/>
                <a:gd name="T4" fmla="*/ 0 w 14"/>
                <a:gd name="T5" fmla="*/ 10 h 18"/>
                <a:gd name="T6" fmla="*/ 5 w 14"/>
                <a:gd name="T7" fmla="*/ 0 h 18"/>
                <a:gd name="T8" fmla="*/ 13 w 14"/>
                <a:gd name="T9" fmla="*/ 8 h 18"/>
              </a:gdLst>
              <a:ahLst/>
              <a:cxnLst>
                <a:cxn ang="0">
                  <a:pos x="T0" y="T1"/>
                </a:cxn>
                <a:cxn ang="0">
                  <a:pos x="T2" y="T3"/>
                </a:cxn>
                <a:cxn ang="0">
                  <a:pos x="T4" y="T5"/>
                </a:cxn>
                <a:cxn ang="0">
                  <a:pos x="T6" y="T7"/>
                </a:cxn>
                <a:cxn ang="0">
                  <a:pos x="T8" y="T9"/>
                </a:cxn>
              </a:cxnLst>
              <a:rect l="0" t="0" r="r" b="b"/>
              <a:pathLst>
                <a:path w="14" h="18">
                  <a:moveTo>
                    <a:pt x="13" y="8"/>
                  </a:moveTo>
                  <a:cubicBezTo>
                    <a:pt x="14" y="13"/>
                    <a:pt x="11" y="17"/>
                    <a:pt x="8" y="18"/>
                  </a:cubicBezTo>
                  <a:cubicBezTo>
                    <a:pt x="4" y="18"/>
                    <a:pt x="1" y="15"/>
                    <a:pt x="0" y="10"/>
                  </a:cubicBezTo>
                  <a:cubicBezTo>
                    <a:pt x="0" y="5"/>
                    <a:pt x="2" y="1"/>
                    <a:pt x="5" y="0"/>
                  </a:cubicBezTo>
                  <a:cubicBezTo>
                    <a:pt x="9" y="0"/>
                    <a:pt x="12" y="3"/>
                    <a:pt x="13" y="8"/>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iślíḑê">
              <a:extLst>
                <a:ext uri="{FF2B5EF4-FFF2-40B4-BE49-F238E27FC236}">
                  <a16:creationId xmlns:a16="http://schemas.microsoft.com/office/drawing/2014/main" id="{7AC2E6FD-AEF2-4C02-B6E3-A4B78DE9444B}"/>
                </a:ext>
              </a:extLst>
            </p:cNvPr>
            <p:cNvSpPr/>
            <p:nvPr/>
          </p:nvSpPr>
          <p:spPr bwMode="auto">
            <a:xfrm>
              <a:off x="4786314" y="5162550"/>
              <a:ext cx="46038" cy="58738"/>
            </a:xfrm>
            <a:custGeom>
              <a:avLst/>
              <a:gdLst>
                <a:gd name="T0" fmla="*/ 13 w 14"/>
                <a:gd name="T1" fmla="*/ 8 h 18"/>
                <a:gd name="T2" fmla="*/ 8 w 14"/>
                <a:gd name="T3" fmla="*/ 17 h 18"/>
                <a:gd name="T4" fmla="*/ 0 w 14"/>
                <a:gd name="T5" fmla="*/ 10 h 18"/>
                <a:gd name="T6" fmla="*/ 5 w 14"/>
                <a:gd name="T7" fmla="*/ 0 h 18"/>
                <a:gd name="T8" fmla="*/ 13 w 14"/>
                <a:gd name="T9" fmla="*/ 8 h 18"/>
              </a:gdLst>
              <a:ahLst/>
              <a:cxnLst>
                <a:cxn ang="0">
                  <a:pos x="T0" y="T1"/>
                </a:cxn>
                <a:cxn ang="0">
                  <a:pos x="T2" y="T3"/>
                </a:cxn>
                <a:cxn ang="0">
                  <a:pos x="T4" y="T5"/>
                </a:cxn>
                <a:cxn ang="0">
                  <a:pos x="T6" y="T7"/>
                </a:cxn>
                <a:cxn ang="0">
                  <a:pos x="T8" y="T9"/>
                </a:cxn>
              </a:cxnLst>
              <a:rect l="0" t="0" r="r" b="b"/>
              <a:pathLst>
                <a:path w="14" h="18">
                  <a:moveTo>
                    <a:pt x="13" y="8"/>
                  </a:moveTo>
                  <a:cubicBezTo>
                    <a:pt x="14" y="13"/>
                    <a:pt x="11" y="17"/>
                    <a:pt x="8" y="17"/>
                  </a:cubicBezTo>
                  <a:cubicBezTo>
                    <a:pt x="4" y="18"/>
                    <a:pt x="1" y="15"/>
                    <a:pt x="0" y="10"/>
                  </a:cubicBezTo>
                  <a:cubicBezTo>
                    <a:pt x="0" y="5"/>
                    <a:pt x="2" y="1"/>
                    <a:pt x="5" y="0"/>
                  </a:cubicBezTo>
                  <a:cubicBezTo>
                    <a:pt x="9" y="0"/>
                    <a:pt x="12" y="3"/>
                    <a:pt x="13" y="8"/>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ïṩļïḋè">
              <a:extLst>
                <a:ext uri="{FF2B5EF4-FFF2-40B4-BE49-F238E27FC236}">
                  <a16:creationId xmlns:a16="http://schemas.microsoft.com/office/drawing/2014/main" id="{17ED8718-5839-4955-94DF-C40CB2068184}"/>
                </a:ext>
              </a:extLst>
            </p:cNvPr>
            <p:cNvSpPr/>
            <p:nvPr/>
          </p:nvSpPr>
          <p:spPr bwMode="auto">
            <a:xfrm>
              <a:off x="4835526" y="5187950"/>
              <a:ext cx="46038" cy="60325"/>
            </a:xfrm>
            <a:custGeom>
              <a:avLst/>
              <a:gdLst>
                <a:gd name="T0" fmla="*/ 13 w 14"/>
                <a:gd name="T1" fmla="*/ 9 h 18"/>
                <a:gd name="T2" fmla="*/ 8 w 14"/>
                <a:gd name="T3" fmla="*/ 18 h 18"/>
                <a:gd name="T4" fmla="*/ 0 w 14"/>
                <a:gd name="T5" fmla="*/ 10 h 18"/>
                <a:gd name="T6" fmla="*/ 5 w 14"/>
                <a:gd name="T7" fmla="*/ 1 h 18"/>
                <a:gd name="T8" fmla="*/ 13 w 14"/>
                <a:gd name="T9" fmla="*/ 9 h 18"/>
              </a:gdLst>
              <a:ahLst/>
              <a:cxnLst>
                <a:cxn ang="0">
                  <a:pos x="T0" y="T1"/>
                </a:cxn>
                <a:cxn ang="0">
                  <a:pos x="T2" y="T3"/>
                </a:cxn>
                <a:cxn ang="0">
                  <a:pos x="T4" y="T5"/>
                </a:cxn>
                <a:cxn ang="0">
                  <a:pos x="T6" y="T7"/>
                </a:cxn>
                <a:cxn ang="0">
                  <a:pos x="T8" y="T9"/>
                </a:cxn>
              </a:cxnLst>
              <a:rect l="0" t="0" r="r" b="b"/>
              <a:pathLst>
                <a:path w="14" h="18">
                  <a:moveTo>
                    <a:pt x="13" y="9"/>
                  </a:moveTo>
                  <a:cubicBezTo>
                    <a:pt x="14" y="13"/>
                    <a:pt x="11" y="17"/>
                    <a:pt x="8" y="18"/>
                  </a:cubicBezTo>
                  <a:cubicBezTo>
                    <a:pt x="4" y="18"/>
                    <a:pt x="1" y="15"/>
                    <a:pt x="0" y="10"/>
                  </a:cubicBezTo>
                  <a:cubicBezTo>
                    <a:pt x="0" y="6"/>
                    <a:pt x="2" y="1"/>
                    <a:pt x="5" y="1"/>
                  </a:cubicBezTo>
                  <a:cubicBezTo>
                    <a:pt x="9" y="0"/>
                    <a:pt x="12" y="4"/>
                    <a:pt x="13" y="9"/>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îṥļîḍê">
              <a:extLst>
                <a:ext uri="{FF2B5EF4-FFF2-40B4-BE49-F238E27FC236}">
                  <a16:creationId xmlns:a16="http://schemas.microsoft.com/office/drawing/2014/main" id="{8B410D8E-1ED0-4009-8CE9-173F12B0C901}"/>
                </a:ext>
              </a:extLst>
            </p:cNvPr>
            <p:cNvSpPr/>
            <p:nvPr/>
          </p:nvSpPr>
          <p:spPr bwMode="auto">
            <a:xfrm>
              <a:off x="4022726" y="4740275"/>
              <a:ext cx="17463" cy="23813"/>
            </a:xfrm>
            <a:custGeom>
              <a:avLst/>
              <a:gdLst>
                <a:gd name="T0" fmla="*/ 5 w 5"/>
                <a:gd name="T1" fmla="*/ 3 h 7"/>
                <a:gd name="T2" fmla="*/ 3 w 5"/>
                <a:gd name="T3" fmla="*/ 6 h 7"/>
                <a:gd name="T4" fmla="*/ 1 w 5"/>
                <a:gd name="T5" fmla="*/ 4 h 7"/>
                <a:gd name="T6" fmla="*/ 2 w 5"/>
                <a:gd name="T7" fmla="*/ 1 h 7"/>
                <a:gd name="T8" fmla="*/ 5 w 5"/>
                <a:gd name="T9" fmla="*/ 3 h 7"/>
              </a:gdLst>
              <a:ahLst/>
              <a:cxnLst>
                <a:cxn ang="0">
                  <a:pos x="T0" y="T1"/>
                </a:cxn>
                <a:cxn ang="0">
                  <a:pos x="T2" y="T3"/>
                </a:cxn>
                <a:cxn ang="0">
                  <a:pos x="T4" y="T5"/>
                </a:cxn>
                <a:cxn ang="0">
                  <a:pos x="T6" y="T7"/>
                </a:cxn>
                <a:cxn ang="0">
                  <a:pos x="T8" y="T9"/>
                </a:cxn>
              </a:cxnLst>
              <a:rect l="0" t="0" r="r" b="b"/>
              <a:pathLst>
                <a:path w="5" h="7">
                  <a:moveTo>
                    <a:pt x="5" y="3"/>
                  </a:moveTo>
                  <a:cubicBezTo>
                    <a:pt x="5" y="5"/>
                    <a:pt x="4" y="6"/>
                    <a:pt x="3" y="6"/>
                  </a:cubicBezTo>
                  <a:cubicBezTo>
                    <a:pt x="2" y="7"/>
                    <a:pt x="1" y="5"/>
                    <a:pt x="1" y="4"/>
                  </a:cubicBezTo>
                  <a:cubicBezTo>
                    <a:pt x="0" y="2"/>
                    <a:pt x="1" y="1"/>
                    <a:pt x="2" y="1"/>
                  </a:cubicBezTo>
                  <a:cubicBezTo>
                    <a:pt x="4" y="0"/>
                    <a:pt x="5" y="2"/>
                    <a:pt x="5" y="3"/>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íṣ1ïḋê">
              <a:extLst>
                <a:ext uri="{FF2B5EF4-FFF2-40B4-BE49-F238E27FC236}">
                  <a16:creationId xmlns:a16="http://schemas.microsoft.com/office/drawing/2014/main" id="{3BC7C374-262A-48A4-A182-9FF1F5DB1CD8}"/>
                </a:ext>
              </a:extLst>
            </p:cNvPr>
            <p:cNvSpPr/>
            <p:nvPr/>
          </p:nvSpPr>
          <p:spPr bwMode="auto">
            <a:xfrm>
              <a:off x="4379914" y="4948238"/>
              <a:ext cx="15875" cy="19050"/>
            </a:xfrm>
            <a:custGeom>
              <a:avLst/>
              <a:gdLst>
                <a:gd name="T0" fmla="*/ 5 w 5"/>
                <a:gd name="T1" fmla="*/ 2 h 6"/>
                <a:gd name="T2" fmla="*/ 3 w 5"/>
                <a:gd name="T3" fmla="*/ 6 h 6"/>
                <a:gd name="T4" fmla="*/ 0 w 5"/>
                <a:gd name="T5" fmla="*/ 3 h 6"/>
                <a:gd name="T6" fmla="*/ 2 w 5"/>
                <a:gd name="T7" fmla="*/ 0 h 6"/>
                <a:gd name="T8" fmla="*/ 5 w 5"/>
                <a:gd name="T9" fmla="*/ 2 h 6"/>
              </a:gdLst>
              <a:ahLst/>
              <a:cxnLst>
                <a:cxn ang="0">
                  <a:pos x="T0" y="T1"/>
                </a:cxn>
                <a:cxn ang="0">
                  <a:pos x="T2" y="T3"/>
                </a:cxn>
                <a:cxn ang="0">
                  <a:pos x="T4" y="T5"/>
                </a:cxn>
                <a:cxn ang="0">
                  <a:pos x="T6" y="T7"/>
                </a:cxn>
                <a:cxn ang="0">
                  <a:pos x="T8" y="T9"/>
                </a:cxn>
              </a:cxnLst>
              <a:rect l="0" t="0" r="r" b="b"/>
              <a:pathLst>
                <a:path w="5" h="6">
                  <a:moveTo>
                    <a:pt x="5" y="2"/>
                  </a:moveTo>
                  <a:cubicBezTo>
                    <a:pt x="5" y="4"/>
                    <a:pt x="4" y="5"/>
                    <a:pt x="3" y="6"/>
                  </a:cubicBezTo>
                  <a:cubicBezTo>
                    <a:pt x="2" y="6"/>
                    <a:pt x="0" y="5"/>
                    <a:pt x="0" y="3"/>
                  </a:cubicBezTo>
                  <a:cubicBezTo>
                    <a:pt x="0" y="1"/>
                    <a:pt x="1" y="0"/>
                    <a:pt x="2" y="0"/>
                  </a:cubicBezTo>
                  <a:cubicBezTo>
                    <a:pt x="3" y="0"/>
                    <a:pt x="4" y="1"/>
                    <a:pt x="5" y="2"/>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ṧļiḋê">
              <a:extLst>
                <a:ext uri="{FF2B5EF4-FFF2-40B4-BE49-F238E27FC236}">
                  <a16:creationId xmlns:a16="http://schemas.microsoft.com/office/drawing/2014/main" id="{78CB5B5E-177B-42B4-9E6B-B032F968DB85}"/>
                </a:ext>
              </a:extLst>
            </p:cNvPr>
            <p:cNvSpPr/>
            <p:nvPr/>
          </p:nvSpPr>
          <p:spPr bwMode="auto">
            <a:xfrm>
              <a:off x="4052889" y="4746625"/>
              <a:ext cx="309563" cy="211138"/>
            </a:xfrm>
            <a:custGeom>
              <a:avLst/>
              <a:gdLst>
                <a:gd name="T0" fmla="*/ 87 w 94"/>
                <a:gd name="T1" fmla="*/ 62 h 64"/>
                <a:gd name="T2" fmla="*/ 3 w 94"/>
                <a:gd name="T3" fmla="*/ 14 h 64"/>
                <a:gd name="T4" fmla="*/ 0 w 94"/>
                <a:gd name="T5" fmla="*/ 7 h 64"/>
                <a:gd name="T6" fmla="*/ 9 w 94"/>
                <a:gd name="T7" fmla="*/ 2 h 64"/>
                <a:gd name="T8" fmla="*/ 88 w 94"/>
                <a:gd name="T9" fmla="*/ 48 h 64"/>
                <a:gd name="T10" fmla="*/ 94 w 94"/>
                <a:gd name="T11" fmla="*/ 58 h 64"/>
                <a:gd name="T12" fmla="*/ 87 w 94"/>
                <a:gd name="T13" fmla="*/ 62 h 64"/>
              </a:gdLst>
              <a:ahLst/>
              <a:cxnLst>
                <a:cxn ang="0">
                  <a:pos x="T0" y="T1"/>
                </a:cxn>
                <a:cxn ang="0">
                  <a:pos x="T2" y="T3"/>
                </a:cxn>
                <a:cxn ang="0">
                  <a:pos x="T4" y="T5"/>
                </a:cxn>
                <a:cxn ang="0">
                  <a:pos x="T6" y="T7"/>
                </a:cxn>
                <a:cxn ang="0">
                  <a:pos x="T8" y="T9"/>
                </a:cxn>
                <a:cxn ang="0">
                  <a:pos x="T10" y="T11"/>
                </a:cxn>
                <a:cxn ang="0">
                  <a:pos x="T12" y="T13"/>
                </a:cxn>
              </a:cxnLst>
              <a:rect l="0" t="0" r="r" b="b"/>
              <a:pathLst>
                <a:path w="94" h="64">
                  <a:moveTo>
                    <a:pt x="87" y="62"/>
                  </a:moveTo>
                  <a:cubicBezTo>
                    <a:pt x="3" y="14"/>
                    <a:pt x="3" y="14"/>
                    <a:pt x="3" y="14"/>
                  </a:cubicBezTo>
                  <a:cubicBezTo>
                    <a:pt x="1" y="13"/>
                    <a:pt x="0" y="10"/>
                    <a:pt x="0" y="7"/>
                  </a:cubicBezTo>
                  <a:cubicBezTo>
                    <a:pt x="0" y="3"/>
                    <a:pt x="5" y="0"/>
                    <a:pt x="9" y="2"/>
                  </a:cubicBezTo>
                  <a:cubicBezTo>
                    <a:pt x="88" y="48"/>
                    <a:pt x="88" y="48"/>
                    <a:pt x="88" y="48"/>
                  </a:cubicBezTo>
                  <a:cubicBezTo>
                    <a:pt x="92" y="50"/>
                    <a:pt x="94" y="54"/>
                    <a:pt x="94" y="58"/>
                  </a:cubicBezTo>
                  <a:cubicBezTo>
                    <a:pt x="94" y="62"/>
                    <a:pt x="90" y="64"/>
                    <a:pt x="87" y="62"/>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îṩľiḓé">
              <a:extLst>
                <a:ext uri="{FF2B5EF4-FFF2-40B4-BE49-F238E27FC236}">
                  <a16:creationId xmlns:a16="http://schemas.microsoft.com/office/drawing/2014/main" id="{8ED1AE2B-75E9-49B8-B387-306D70D7D608}"/>
                </a:ext>
              </a:extLst>
            </p:cNvPr>
            <p:cNvSpPr/>
            <p:nvPr/>
          </p:nvSpPr>
          <p:spPr bwMode="auto">
            <a:xfrm>
              <a:off x="7288214" y="4140200"/>
              <a:ext cx="31750" cy="39688"/>
            </a:xfrm>
            <a:custGeom>
              <a:avLst/>
              <a:gdLst>
                <a:gd name="T0" fmla="*/ 9 w 10"/>
                <a:gd name="T1" fmla="*/ 7 h 12"/>
                <a:gd name="T2" fmla="*/ 4 w 10"/>
                <a:gd name="T3" fmla="*/ 12 h 12"/>
                <a:gd name="T4" fmla="*/ 0 w 10"/>
                <a:gd name="T5" fmla="*/ 5 h 12"/>
                <a:gd name="T6" fmla="*/ 6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9" y="10"/>
                    <a:pt x="6" y="12"/>
                    <a:pt x="4" y="12"/>
                  </a:cubicBezTo>
                  <a:cubicBezTo>
                    <a:pt x="1" y="11"/>
                    <a:pt x="0" y="8"/>
                    <a:pt x="0" y="5"/>
                  </a:cubicBezTo>
                  <a:cubicBezTo>
                    <a:pt x="1" y="2"/>
                    <a:pt x="3" y="0"/>
                    <a:pt x="6" y="0"/>
                  </a:cubicBezTo>
                  <a:cubicBezTo>
                    <a:pt x="8" y="0"/>
                    <a:pt x="10" y="3"/>
                    <a:pt x="9" y="7"/>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ṧ1ïḑè">
              <a:extLst>
                <a:ext uri="{FF2B5EF4-FFF2-40B4-BE49-F238E27FC236}">
                  <a16:creationId xmlns:a16="http://schemas.microsoft.com/office/drawing/2014/main" id="{C3593A5D-BCD8-4EC3-8E6D-6455D63B0C03}"/>
                </a:ext>
              </a:extLst>
            </p:cNvPr>
            <p:cNvSpPr/>
            <p:nvPr/>
          </p:nvSpPr>
          <p:spPr bwMode="auto">
            <a:xfrm>
              <a:off x="7970839" y="3603625"/>
              <a:ext cx="241300" cy="174625"/>
            </a:xfrm>
            <a:custGeom>
              <a:avLst/>
              <a:gdLst>
                <a:gd name="T0" fmla="*/ 65 w 73"/>
                <a:gd name="T1" fmla="*/ 19 h 53"/>
                <a:gd name="T2" fmla="*/ 8 w 73"/>
                <a:gd name="T3" fmla="*/ 51 h 53"/>
                <a:gd name="T4" fmla="*/ 0 w 73"/>
                <a:gd name="T5" fmla="*/ 46 h 53"/>
                <a:gd name="T6" fmla="*/ 6 w 73"/>
                <a:gd name="T7" fmla="*/ 36 h 53"/>
                <a:gd name="T8" fmla="*/ 66 w 73"/>
                <a:gd name="T9" fmla="*/ 2 h 53"/>
                <a:gd name="T10" fmla="*/ 73 w 73"/>
                <a:gd name="T11" fmla="*/ 6 h 53"/>
                <a:gd name="T12" fmla="*/ 65 w 73"/>
                <a:gd name="T13" fmla="*/ 19 h 53"/>
              </a:gdLst>
              <a:ahLst/>
              <a:cxnLst>
                <a:cxn ang="0">
                  <a:pos x="T0" y="T1"/>
                </a:cxn>
                <a:cxn ang="0">
                  <a:pos x="T2" y="T3"/>
                </a:cxn>
                <a:cxn ang="0">
                  <a:pos x="T4" y="T5"/>
                </a:cxn>
                <a:cxn ang="0">
                  <a:pos x="T6" y="T7"/>
                </a:cxn>
                <a:cxn ang="0">
                  <a:pos x="T8" y="T9"/>
                </a:cxn>
                <a:cxn ang="0">
                  <a:pos x="T10" y="T11"/>
                </a:cxn>
                <a:cxn ang="0">
                  <a:pos x="T12" y="T13"/>
                </a:cxn>
              </a:cxnLst>
              <a:rect l="0" t="0" r="r" b="b"/>
              <a:pathLst>
                <a:path w="73" h="53">
                  <a:moveTo>
                    <a:pt x="65" y="19"/>
                  </a:moveTo>
                  <a:cubicBezTo>
                    <a:pt x="8" y="51"/>
                    <a:pt x="8" y="51"/>
                    <a:pt x="8" y="51"/>
                  </a:cubicBezTo>
                  <a:cubicBezTo>
                    <a:pt x="5" y="53"/>
                    <a:pt x="0" y="51"/>
                    <a:pt x="0" y="46"/>
                  </a:cubicBezTo>
                  <a:cubicBezTo>
                    <a:pt x="0" y="42"/>
                    <a:pt x="3" y="38"/>
                    <a:pt x="6" y="36"/>
                  </a:cubicBezTo>
                  <a:cubicBezTo>
                    <a:pt x="66" y="2"/>
                    <a:pt x="66" y="2"/>
                    <a:pt x="66" y="2"/>
                  </a:cubicBezTo>
                  <a:cubicBezTo>
                    <a:pt x="69" y="0"/>
                    <a:pt x="73" y="2"/>
                    <a:pt x="73" y="6"/>
                  </a:cubicBezTo>
                  <a:cubicBezTo>
                    <a:pt x="73" y="11"/>
                    <a:pt x="70" y="16"/>
                    <a:pt x="65" y="19"/>
                  </a:cubicBezTo>
                  <a:close/>
                </a:path>
              </a:pathLst>
            </a:custGeom>
            <a:solidFill>
              <a:srgbClr val="3F4C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ïšlîdé">
              <a:extLst>
                <a:ext uri="{FF2B5EF4-FFF2-40B4-BE49-F238E27FC236}">
                  <a16:creationId xmlns:a16="http://schemas.microsoft.com/office/drawing/2014/main" id="{DDA72C18-51A0-4AD2-8D71-C9C09FC3DFE0}"/>
                </a:ext>
              </a:extLst>
            </p:cNvPr>
            <p:cNvSpPr/>
            <p:nvPr/>
          </p:nvSpPr>
          <p:spPr bwMode="auto">
            <a:xfrm>
              <a:off x="7977189" y="3609975"/>
              <a:ext cx="241300" cy="174625"/>
            </a:xfrm>
            <a:custGeom>
              <a:avLst/>
              <a:gdLst>
                <a:gd name="T0" fmla="*/ 65 w 73"/>
                <a:gd name="T1" fmla="*/ 19 h 53"/>
                <a:gd name="T2" fmla="*/ 8 w 73"/>
                <a:gd name="T3" fmla="*/ 51 h 53"/>
                <a:gd name="T4" fmla="*/ 0 w 73"/>
                <a:gd name="T5" fmla="*/ 46 h 53"/>
                <a:gd name="T6" fmla="*/ 6 w 73"/>
                <a:gd name="T7" fmla="*/ 36 h 53"/>
                <a:gd name="T8" fmla="*/ 66 w 73"/>
                <a:gd name="T9" fmla="*/ 2 h 53"/>
                <a:gd name="T10" fmla="*/ 73 w 73"/>
                <a:gd name="T11" fmla="*/ 5 h 53"/>
                <a:gd name="T12" fmla="*/ 65 w 73"/>
                <a:gd name="T13" fmla="*/ 19 h 53"/>
              </a:gdLst>
              <a:ahLst/>
              <a:cxnLst>
                <a:cxn ang="0">
                  <a:pos x="T0" y="T1"/>
                </a:cxn>
                <a:cxn ang="0">
                  <a:pos x="T2" y="T3"/>
                </a:cxn>
                <a:cxn ang="0">
                  <a:pos x="T4" y="T5"/>
                </a:cxn>
                <a:cxn ang="0">
                  <a:pos x="T6" y="T7"/>
                </a:cxn>
                <a:cxn ang="0">
                  <a:pos x="T8" y="T9"/>
                </a:cxn>
                <a:cxn ang="0">
                  <a:pos x="T10" y="T11"/>
                </a:cxn>
                <a:cxn ang="0">
                  <a:pos x="T12" y="T13"/>
                </a:cxn>
              </a:cxnLst>
              <a:rect l="0" t="0" r="r" b="b"/>
              <a:pathLst>
                <a:path w="73" h="53">
                  <a:moveTo>
                    <a:pt x="65" y="19"/>
                  </a:moveTo>
                  <a:cubicBezTo>
                    <a:pt x="8" y="51"/>
                    <a:pt x="8" y="51"/>
                    <a:pt x="8" y="51"/>
                  </a:cubicBezTo>
                  <a:cubicBezTo>
                    <a:pt x="4" y="53"/>
                    <a:pt x="0" y="50"/>
                    <a:pt x="0" y="46"/>
                  </a:cubicBezTo>
                  <a:cubicBezTo>
                    <a:pt x="0" y="42"/>
                    <a:pt x="2" y="38"/>
                    <a:pt x="6" y="36"/>
                  </a:cubicBezTo>
                  <a:cubicBezTo>
                    <a:pt x="66" y="2"/>
                    <a:pt x="66" y="2"/>
                    <a:pt x="66" y="2"/>
                  </a:cubicBezTo>
                  <a:cubicBezTo>
                    <a:pt x="69" y="0"/>
                    <a:pt x="73" y="2"/>
                    <a:pt x="73" y="5"/>
                  </a:cubicBezTo>
                  <a:cubicBezTo>
                    <a:pt x="73" y="11"/>
                    <a:pt x="70" y="16"/>
                    <a:pt x="65" y="19"/>
                  </a:cubicBezTo>
                  <a:close/>
                </a:path>
              </a:pathLst>
            </a:custGeom>
            <a:solidFill>
              <a:srgbClr val="9C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ïṣľiḑé">
              <a:extLst>
                <a:ext uri="{FF2B5EF4-FFF2-40B4-BE49-F238E27FC236}">
                  <a16:creationId xmlns:a16="http://schemas.microsoft.com/office/drawing/2014/main" id="{7CBCA258-5037-43D9-99B0-5C76A088FE00}"/>
                </a:ext>
              </a:extLst>
            </p:cNvPr>
            <p:cNvSpPr/>
            <p:nvPr/>
          </p:nvSpPr>
          <p:spPr bwMode="auto">
            <a:xfrm>
              <a:off x="7977189" y="3609975"/>
              <a:ext cx="241300" cy="174625"/>
            </a:xfrm>
            <a:custGeom>
              <a:avLst/>
              <a:gdLst>
                <a:gd name="T0" fmla="*/ 65 w 73"/>
                <a:gd name="T1" fmla="*/ 19 h 53"/>
                <a:gd name="T2" fmla="*/ 8 w 73"/>
                <a:gd name="T3" fmla="*/ 51 h 53"/>
                <a:gd name="T4" fmla="*/ 0 w 73"/>
                <a:gd name="T5" fmla="*/ 46 h 53"/>
                <a:gd name="T6" fmla="*/ 6 w 73"/>
                <a:gd name="T7" fmla="*/ 36 h 53"/>
                <a:gd name="T8" fmla="*/ 66 w 73"/>
                <a:gd name="T9" fmla="*/ 2 h 53"/>
                <a:gd name="T10" fmla="*/ 73 w 73"/>
                <a:gd name="T11" fmla="*/ 5 h 53"/>
                <a:gd name="T12" fmla="*/ 65 w 73"/>
                <a:gd name="T13" fmla="*/ 19 h 53"/>
              </a:gdLst>
              <a:ahLst/>
              <a:cxnLst>
                <a:cxn ang="0">
                  <a:pos x="T0" y="T1"/>
                </a:cxn>
                <a:cxn ang="0">
                  <a:pos x="T2" y="T3"/>
                </a:cxn>
                <a:cxn ang="0">
                  <a:pos x="T4" y="T5"/>
                </a:cxn>
                <a:cxn ang="0">
                  <a:pos x="T6" y="T7"/>
                </a:cxn>
                <a:cxn ang="0">
                  <a:pos x="T8" y="T9"/>
                </a:cxn>
                <a:cxn ang="0">
                  <a:pos x="T10" y="T11"/>
                </a:cxn>
                <a:cxn ang="0">
                  <a:pos x="T12" y="T13"/>
                </a:cxn>
              </a:cxnLst>
              <a:rect l="0" t="0" r="r" b="b"/>
              <a:pathLst>
                <a:path w="73" h="53">
                  <a:moveTo>
                    <a:pt x="65" y="19"/>
                  </a:moveTo>
                  <a:cubicBezTo>
                    <a:pt x="8" y="51"/>
                    <a:pt x="8" y="51"/>
                    <a:pt x="8" y="51"/>
                  </a:cubicBezTo>
                  <a:cubicBezTo>
                    <a:pt x="4" y="53"/>
                    <a:pt x="0" y="50"/>
                    <a:pt x="0" y="46"/>
                  </a:cubicBezTo>
                  <a:cubicBezTo>
                    <a:pt x="0" y="42"/>
                    <a:pt x="2" y="38"/>
                    <a:pt x="6" y="36"/>
                  </a:cubicBezTo>
                  <a:cubicBezTo>
                    <a:pt x="66" y="2"/>
                    <a:pt x="66" y="2"/>
                    <a:pt x="66" y="2"/>
                  </a:cubicBezTo>
                  <a:cubicBezTo>
                    <a:pt x="69" y="0"/>
                    <a:pt x="73" y="2"/>
                    <a:pt x="73" y="5"/>
                  </a:cubicBezTo>
                  <a:cubicBezTo>
                    <a:pt x="73" y="11"/>
                    <a:pt x="70" y="16"/>
                    <a:pt x="65" y="19"/>
                  </a:cubicBezTo>
                  <a:close/>
                </a:path>
              </a:pathLst>
            </a:custGeom>
            <a:solidFill>
              <a:srgbClr val="9C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sḻíḑê">
              <a:extLst>
                <a:ext uri="{FF2B5EF4-FFF2-40B4-BE49-F238E27FC236}">
                  <a16:creationId xmlns:a16="http://schemas.microsoft.com/office/drawing/2014/main" id="{180EBA59-C5F0-440B-BFF0-E64C95D8E4EA}"/>
                </a:ext>
              </a:extLst>
            </p:cNvPr>
            <p:cNvSpPr/>
            <p:nvPr/>
          </p:nvSpPr>
          <p:spPr bwMode="auto">
            <a:xfrm>
              <a:off x="4217989" y="2411413"/>
              <a:ext cx="3459163" cy="1989138"/>
            </a:xfrm>
            <a:custGeom>
              <a:avLst/>
              <a:gdLst>
                <a:gd name="T0" fmla="*/ 2179 w 2179"/>
                <a:gd name="T1" fmla="*/ 498 h 1253"/>
                <a:gd name="T2" fmla="*/ 1312 w 2179"/>
                <a:gd name="T3" fmla="*/ 0 h 1253"/>
                <a:gd name="T4" fmla="*/ 0 w 2179"/>
                <a:gd name="T5" fmla="*/ 755 h 1253"/>
                <a:gd name="T6" fmla="*/ 869 w 2179"/>
                <a:gd name="T7" fmla="*/ 1253 h 1253"/>
                <a:gd name="T8" fmla="*/ 2179 w 2179"/>
                <a:gd name="T9" fmla="*/ 498 h 1253"/>
              </a:gdLst>
              <a:ahLst/>
              <a:cxnLst>
                <a:cxn ang="0">
                  <a:pos x="T0" y="T1"/>
                </a:cxn>
                <a:cxn ang="0">
                  <a:pos x="T2" y="T3"/>
                </a:cxn>
                <a:cxn ang="0">
                  <a:pos x="T4" y="T5"/>
                </a:cxn>
                <a:cxn ang="0">
                  <a:pos x="T6" y="T7"/>
                </a:cxn>
                <a:cxn ang="0">
                  <a:pos x="T8" y="T9"/>
                </a:cxn>
              </a:cxnLst>
              <a:rect l="0" t="0" r="r" b="b"/>
              <a:pathLst>
                <a:path w="2179" h="1253">
                  <a:moveTo>
                    <a:pt x="2179" y="498"/>
                  </a:moveTo>
                  <a:lnTo>
                    <a:pt x="1312" y="0"/>
                  </a:lnTo>
                  <a:lnTo>
                    <a:pt x="0" y="755"/>
                  </a:lnTo>
                  <a:lnTo>
                    <a:pt x="869" y="1253"/>
                  </a:lnTo>
                  <a:lnTo>
                    <a:pt x="2179" y="498"/>
                  </a:lnTo>
                  <a:close/>
                </a:path>
              </a:pathLst>
            </a:custGeom>
            <a:solidFill>
              <a:srgbClr val="F986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iṧ1îḋé">
              <a:extLst>
                <a:ext uri="{FF2B5EF4-FFF2-40B4-BE49-F238E27FC236}">
                  <a16:creationId xmlns:a16="http://schemas.microsoft.com/office/drawing/2014/main" id="{C13D61E1-B435-40FD-887B-23E03DCFD91C}"/>
                </a:ext>
              </a:extLst>
            </p:cNvPr>
            <p:cNvSpPr/>
            <p:nvPr/>
          </p:nvSpPr>
          <p:spPr bwMode="auto">
            <a:xfrm>
              <a:off x="4217989" y="2411413"/>
              <a:ext cx="3459163" cy="1989138"/>
            </a:xfrm>
            <a:custGeom>
              <a:avLst/>
              <a:gdLst>
                <a:gd name="T0" fmla="*/ 2179 w 2179"/>
                <a:gd name="T1" fmla="*/ 498 h 1253"/>
                <a:gd name="T2" fmla="*/ 1312 w 2179"/>
                <a:gd name="T3" fmla="*/ 0 h 1253"/>
                <a:gd name="T4" fmla="*/ 0 w 2179"/>
                <a:gd name="T5" fmla="*/ 755 h 1253"/>
                <a:gd name="T6" fmla="*/ 869 w 2179"/>
                <a:gd name="T7" fmla="*/ 1253 h 1253"/>
                <a:gd name="T8" fmla="*/ 2179 w 2179"/>
                <a:gd name="T9" fmla="*/ 498 h 1253"/>
              </a:gdLst>
              <a:ahLst/>
              <a:cxnLst>
                <a:cxn ang="0">
                  <a:pos x="T0" y="T1"/>
                </a:cxn>
                <a:cxn ang="0">
                  <a:pos x="T2" y="T3"/>
                </a:cxn>
                <a:cxn ang="0">
                  <a:pos x="T4" y="T5"/>
                </a:cxn>
                <a:cxn ang="0">
                  <a:pos x="T6" y="T7"/>
                </a:cxn>
                <a:cxn ang="0">
                  <a:pos x="T8" y="T9"/>
                </a:cxn>
              </a:cxnLst>
              <a:rect l="0" t="0" r="r" b="b"/>
              <a:pathLst>
                <a:path w="2179" h="1253">
                  <a:moveTo>
                    <a:pt x="2179" y="498"/>
                  </a:moveTo>
                  <a:lnTo>
                    <a:pt x="1312" y="0"/>
                  </a:lnTo>
                  <a:lnTo>
                    <a:pt x="0" y="755"/>
                  </a:lnTo>
                  <a:lnTo>
                    <a:pt x="869" y="1253"/>
                  </a:lnTo>
                  <a:lnTo>
                    <a:pt x="2179" y="4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iṥḷïḍé">
              <a:extLst>
                <a:ext uri="{FF2B5EF4-FFF2-40B4-BE49-F238E27FC236}">
                  <a16:creationId xmlns:a16="http://schemas.microsoft.com/office/drawing/2014/main" id="{7AA05DD2-4286-4F19-B749-72EBFE84BB8B}"/>
                </a:ext>
              </a:extLst>
            </p:cNvPr>
            <p:cNvSpPr/>
            <p:nvPr/>
          </p:nvSpPr>
          <p:spPr bwMode="auto">
            <a:xfrm>
              <a:off x="4217989" y="2360613"/>
              <a:ext cx="2082800" cy="1249363"/>
            </a:xfrm>
            <a:custGeom>
              <a:avLst/>
              <a:gdLst>
                <a:gd name="T0" fmla="*/ 1312 w 1312"/>
                <a:gd name="T1" fmla="*/ 29 h 787"/>
                <a:gd name="T2" fmla="*/ 0 w 1312"/>
                <a:gd name="T3" fmla="*/ 787 h 787"/>
                <a:gd name="T4" fmla="*/ 0 w 1312"/>
                <a:gd name="T5" fmla="*/ 756 h 787"/>
                <a:gd name="T6" fmla="*/ 1312 w 1312"/>
                <a:gd name="T7" fmla="*/ 0 h 787"/>
                <a:gd name="T8" fmla="*/ 1312 w 1312"/>
                <a:gd name="T9" fmla="*/ 29 h 787"/>
              </a:gdLst>
              <a:ahLst/>
              <a:cxnLst>
                <a:cxn ang="0">
                  <a:pos x="T0" y="T1"/>
                </a:cxn>
                <a:cxn ang="0">
                  <a:pos x="T2" y="T3"/>
                </a:cxn>
                <a:cxn ang="0">
                  <a:pos x="T4" y="T5"/>
                </a:cxn>
                <a:cxn ang="0">
                  <a:pos x="T6" y="T7"/>
                </a:cxn>
                <a:cxn ang="0">
                  <a:pos x="T8" y="T9"/>
                </a:cxn>
              </a:cxnLst>
              <a:rect l="0" t="0" r="r" b="b"/>
              <a:pathLst>
                <a:path w="1312" h="787">
                  <a:moveTo>
                    <a:pt x="1312" y="29"/>
                  </a:moveTo>
                  <a:lnTo>
                    <a:pt x="0" y="787"/>
                  </a:lnTo>
                  <a:lnTo>
                    <a:pt x="0" y="756"/>
                  </a:lnTo>
                  <a:lnTo>
                    <a:pt x="1312" y="0"/>
                  </a:lnTo>
                  <a:lnTo>
                    <a:pt x="1312" y="29"/>
                  </a:lnTo>
                  <a:close/>
                </a:path>
              </a:pathLst>
            </a:custGeom>
            <a:solidFill>
              <a:srgbClr val="D14E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ṥ1îdè">
              <a:extLst>
                <a:ext uri="{FF2B5EF4-FFF2-40B4-BE49-F238E27FC236}">
                  <a16:creationId xmlns:a16="http://schemas.microsoft.com/office/drawing/2014/main" id="{B3F87D53-B4F8-4FF3-8E4B-0D632DC42B0A}"/>
                </a:ext>
              </a:extLst>
            </p:cNvPr>
            <p:cNvSpPr/>
            <p:nvPr/>
          </p:nvSpPr>
          <p:spPr bwMode="auto">
            <a:xfrm>
              <a:off x="4217989" y="2360613"/>
              <a:ext cx="2082800" cy="1249363"/>
            </a:xfrm>
            <a:custGeom>
              <a:avLst/>
              <a:gdLst>
                <a:gd name="T0" fmla="*/ 1312 w 1312"/>
                <a:gd name="T1" fmla="*/ 29 h 787"/>
                <a:gd name="T2" fmla="*/ 0 w 1312"/>
                <a:gd name="T3" fmla="*/ 787 h 787"/>
                <a:gd name="T4" fmla="*/ 0 w 1312"/>
                <a:gd name="T5" fmla="*/ 756 h 787"/>
                <a:gd name="T6" fmla="*/ 1312 w 1312"/>
                <a:gd name="T7" fmla="*/ 0 h 787"/>
                <a:gd name="T8" fmla="*/ 1312 w 1312"/>
                <a:gd name="T9" fmla="*/ 29 h 787"/>
              </a:gdLst>
              <a:ahLst/>
              <a:cxnLst>
                <a:cxn ang="0">
                  <a:pos x="T0" y="T1"/>
                </a:cxn>
                <a:cxn ang="0">
                  <a:pos x="T2" y="T3"/>
                </a:cxn>
                <a:cxn ang="0">
                  <a:pos x="T4" y="T5"/>
                </a:cxn>
                <a:cxn ang="0">
                  <a:pos x="T6" y="T7"/>
                </a:cxn>
                <a:cxn ang="0">
                  <a:pos x="T8" y="T9"/>
                </a:cxn>
              </a:cxnLst>
              <a:rect l="0" t="0" r="r" b="b"/>
              <a:pathLst>
                <a:path w="1312" h="787">
                  <a:moveTo>
                    <a:pt x="1312" y="29"/>
                  </a:moveTo>
                  <a:lnTo>
                    <a:pt x="0" y="787"/>
                  </a:lnTo>
                  <a:lnTo>
                    <a:pt x="0" y="756"/>
                  </a:lnTo>
                  <a:lnTo>
                    <a:pt x="1312" y="0"/>
                  </a:lnTo>
                  <a:lnTo>
                    <a:pt x="1312" y="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śḷiḋé">
              <a:extLst>
                <a:ext uri="{FF2B5EF4-FFF2-40B4-BE49-F238E27FC236}">
                  <a16:creationId xmlns:a16="http://schemas.microsoft.com/office/drawing/2014/main" id="{9E94D689-32AA-41BC-84DF-EF88740113E8}"/>
                </a:ext>
              </a:extLst>
            </p:cNvPr>
            <p:cNvSpPr/>
            <p:nvPr/>
          </p:nvSpPr>
          <p:spPr bwMode="auto">
            <a:xfrm>
              <a:off x="6300789" y="2360613"/>
              <a:ext cx="1588" cy="1588"/>
            </a:xfrm>
            <a:prstGeom prst="rect">
              <a:avLst/>
            </a:prstGeom>
            <a:solidFill>
              <a:srgbClr val="E8A6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îṩḻïḋé">
              <a:extLst>
                <a:ext uri="{FF2B5EF4-FFF2-40B4-BE49-F238E27FC236}">
                  <a16:creationId xmlns:a16="http://schemas.microsoft.com/office/drawing/2014/main" id="{60C2D9E2-3412-47D8-8350-9691914E4BB2}"/>
                </a:ext>
              </a:extLst>
            </p:cNvPr>
            <p:cNvSpPr/>
            <p:nvPr/>
          </p:nvSpPr>
          <p:spPr bwMode="auto">
            <a:xfrm>
              <a:off x="6300789" y="23606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şlíḓê">
              <a:extLst>
                <a:ext uri="{FF2B5EF4-FFF2-40B4-BE49-F238E27FC236}">
                  <a16:creationId xmlns:a16="http://schemas.microsoft.com/office/drawing/2014/main" id="{C6597E08-B50F-477E-BB50-49E49722D1FB}"/>
                </a:ext>
              </a:extLst>
            </p:cNvPr>
            <p:cNvSpPr/>
            <p:nvPr/>
          </p:nvSpPr>
          <p:spPr bwMode="auto">
            <a:xfrm>
              <a:off x="4260851" y="2360613"/>
              <a:ext cx="2171700" cy="1227138"/>
            </a:xfrm>
            <a:custGeom>
              <a:avLst/>
              <a:gdLst>
                <a:gd name="T0" fmla="*/ 1285 w 1368"/>
                <a:gd name="T1" fmla="*/ 29 h 773"/>
                <a:gd name="T2" fmla="*/ 1285 w 1368"/>
                <a:gd name="T3" fmla="*/ 29 h 773"/>
                <a:gd name="T4" fmla="*/ 0 w 1368"/>
                <a:gd name="T5" fmla="*/ 773 h 773"/>
                <a:gd name="T6" fmla="*/ 0 w 1368"/>
                <a:gd name="T7" fmla="*/ 773 h 773"/>
                <a:gd name="T8" fmla="*/ 1285 w 1368"/>
                <a:gd name="T9" fmla="*/ 32 h 773"/>
                <a:gd name="T10" fmla="*/ 1341 w 1368"/>
                <a:gd name="T11" fmla="*/ 63 h 773"/>
                <a:gd name="T12" fmla="*/ 1343 w 1368"/>
                <a:gd name="T13" fmla="*/ 63 h 773"/>
                <a:gd name="T14" fmla="*/ 1285 w 1368"/>
                <a:gd name="T15" fmla="*/ 29 h 773"/>
                <a:gd name="T16" fmla="*/ 1285 w 1368"/>
                <a:gd name="T17" fmla="*/ 0 h 773"/>
                <a:gd name="T18" fmla="*/ 1285 w 1368"/>
                <a:gd name="T19" fmla="*/ 0 h 773"/>
                <a:gd name="T20" fmla="*/ 1285 w 1368"/>
                <a:gd name="T21" fmla="*/ 0 h 773"/>
                <a:gd name="T22" fmla="*/ 1285 w 1368"/>
                <a:gd name="T23" fmla="*/ 0 h 773"/>
                <a:gd name="T24" fmla="*/ 1368 w 1368"/>
                <a:gd name="T25" fmla="*/ 48 h 773"/>
                <a:gd name="T26" fmla="*/ 1368 w 1368"/>
                <a:gd name="T27" fmla="*/ 48 h 773"/>
                <a:gd name="T28" fmla="*/ 1285 w 1368"/>
                <a:gd name="T2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8" h="773">
                  <a:moveTo>
                    <a:pt x="1285" y="29"/>
                  </a:moveTo>
                  <a:lnTo>
                    <a:pt x="1285" y="29"/>
                  </a:lnTo>
                  <a:lnTo>
                    <a:pt x="0" y="773"/>
                  </a:lnTo>
                  <a:lnTo>
                    <a:pt x="0" y="773"/>
                  </a:lnTo>
                  <a:lnTo>
                    <a:pt x="1285" y="32"/>
                  </a:lnTo>
                  <a:lnTo>
                    <a:pt x="1341" y="63"/>
                  </a:lnTo>
                  <a:lnTo>
                    <a:pt x="1343" y="63"/>
                  </a:lnTo>
                  <a:lnTo>
                    <a:pt x="1285" y="29"/>
                  </a:lnTo>
                  <a:close/>
                  <a:moveTo>
                    <a:pt x="1285" y="0"/>
                  </a:moveTo>
                  <a:lnTo>
                    <a:pt x="1285" y="0"/>
                  </a:lnTo>
                  <a:lnTo>
                    <a:pt x="1285" y="0"/>
                  </a:lnTo>
                  <a:lnTo>
                    <a:pt x="1285" y="0"/>
                  </a:lnTo>
                  <a:lnTo>
                    <a:pt x="1368" y="48"/>
                  </a:lnTo>
                  <a:lnTo>
                    <a:pt x="1368" y="48"/>
                  </a:lnTo>
                  <a:lnTo>
                    <a:pt x="1285" y="0"/>
                  </a:lnTo>
                  <a:close/>
                </a:path>
              </a:pathLst>
            </a:custGeom>
            <a:solidFill>
              <a:srgbClr val="FBA4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í$ḷíḍè">
              <a:extLst>
                <a:ext uri="{FF2B5EF4-FFF2-40B4-BE49-F238E27FC236}">
                  <a16:creationId xmlns:a16="http://schemas.microsoft.com/office/drawing/2014/main" id="{1F7E1579-7B0C-472C-A6DF-B99BE26F1F80}"/>
                </a:ext>
              </a:extLst>
            </p:cNvPr>
            <p:cNvSpPr/>
            <p:nvPr/>
          </p:nvSpPr>
          <p:spPr bwMode="auto">
            <a:xfrm>
              <a:off x="4260851" y="2360613"/>
              <a:ext cx="2171700" cy="1227138"/>
            </a:xfrm>
            <a:custGeom>
              <a:avLst/>
              <a:gdLst>
                <a:gd name="T0" fmla="*/ 1285 w 1368"/>
                <a:gd name="T1" fmla="*/ 29 h 773"/>
                <a:gd name="T2" fmla="*/ 1285 w 1368"/>
                <a:gd name="T3" fmla="*/ 29 h 773"/>
                <a:gd name="T4" fmla="*/ 0 w 1368"/>
                <a:gd name="T5" fmla="*/ 773 h 773"/>
                <a:gd name="T6" fmla="*/ 0 w 1368"/>
                <a:gd name="T7" fmla="*/ 773 h 773"/>
                <a:gd name="T8" fmla="*/ 1285 w 1368"/>
                <a:gd name="T9" fmla="*/ 32 h 773"/>
                <a:gd name="T10" fmla="*/ 1341 w 1368"/>
                <a:gd name="T11" fmla="*/ 63 h 773"/>
                <a:gd name="T12" fmla="*/ 1343 w 1368"/>
                <a:gd name="T13" fmla="*/ 63 h 773"/>
                <a:gd name="T14" fmla="*/ 1285 w 1368"/>
                <a:gd name="T15" fmla="*/ 29 h 773"/>
                <a:gd name="T16" fmla="*/ 1285 w 1368"/>
                <a:gd name="T17" fmla="*/ 0 h 773"/>
                <a:gd name="T18" fmla="*/ 1285 w 1368"/>
                <a:gd name="T19" fmla="*/ 0 h 773"/>
                <a:gd name="T20" fmla="*/ 1285 w 1368"/>
                <a:gd name="T21" fmla="*/ 0 h 773"/>
                <a:gd name="T22" fmla="*/ 1285 w 1368"/>
                <a:gd name="T23" fmla="*/ 0 h 773"/>
                <a:gd name="T24" fmla="*/ 1368 w 1368"/>
                <a:gd name="T25" fmla="*/ 48 h 773"/>
                <a:gd name="T26" fmla="*/ 1368 w 1368"/>
                <a:gd name="T27" fmla="*/ 48 h 773"/>
                <a:gd name="T28" fmla="*/ 1285 w 1368"/>
                <a:gd name="T2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8" h="773">
                  <a:moveTo>
                    <a:pt x="1285" y="29"/>
                  </a:moveTo>
                  <a:lnTo>
                    <a:pt x="1285" y="29"/>
                  </a:lnTo>
                  <a:lnTo>
                    <a:pt x="0" y="773"/>
                  </a:lnTo>
                  <a:lnTo>
                    <a:pt x="0" y="773"/>
                  </a:lnTo>
                  <a:lnTo>
                    <a:pt x="1285" y="32"/>
                  </a:lnTo>
                  <a:lnTo>
                    <a:pt x="1341" y="63"/>
                  </a:lnTo>
                  <a:lnTo>
                    <a:pt x="1343" y="63"/>
                  </a:lnTo>
                  <a:lnTo>
                    <a:pt x="1285" y="29"/>
                  </a:lnTo>
                  <a:moveTo>
                    <a:pt x="1285" y="0"/>
                  </a:moveTo>
                  <a:lnTo>
                    <a:pt x="1285" y="0"/>
                  </a:lnTo>
                  <a:lnTo>
                    <a:pt x="1285" y="0"/>
                  </a:lnTo>
                  <a:lnTo>
                    <a:pt x="1285" y="0"/>
                  </a:lnTo>
                  <a:lnTo>
                    <a:pt x="1368" y="48"/>
                  </a:lnTo>
                  <a:lnTo>
                    <a:pt x="1368" y="48"/>
                  </a:lnTo>
                  <a:lnTo>
                    <a:pt x="12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îṧlïḑe">
              <a:extLst>
                <a:ext uri="{FF2B5EF4-FFF2-40B4-BE49-F238E27FC236}">
                  <a16:creationId xmlns:a16="http://schemas.microsoft.com/office/drawing/2014/main" id="{D403FC37-4561-4FCC-8952-54E2E831391E}"/>
                </a:ext>
              </a:extLst>
            </p:cNvPr>
            <p:cNvSpPr/>
            <p:nvPr/>
          </p:nvSpPr>
          <p:spPr bwMode="auto">
            <a:xfrm>
              <a:off x="6389689" y="2436813"/>
              <a:ext cx="125413" cy="73025"/>
            </a:xfrm>
            <a:custGeom>
              <a:avLst/>
              <a:gdLst>
                <a:gd name="T0" fmla="*/ 2 w 79"/>
                <a:gd name="T1" fmla="*/ 15 h 46"/>
                <a:gd name="T2" fmla="*/ 0 w 79"/>
                <a:gd name="T3" fmla="*/ 15 h 46"/>
                <a:gd name="T4" fmla="*/ 52 w 79"/>
                <a:gd name="T5" fmla="*/ 46 h 46"/>
                <a:gd name="T6" fmla="*/ 54 w 79"/>
                <a:gd name="T7" fmla="*/ 46 h 46"/>
                <a:gd name="T8" fmla="*/ 2 w 79"/>
                <a:gd name="T9" fmla="*/ 15 h 46"/>
                <a:gd name="T10" fmla="*/ 27 w 79"/>
                <a:gd name="T11" fmla="*/ 0 h 46"/>
                <a:gd name="T12" fmla="*/ 27 w 79"/>
                <a:gd name="T13" fmla="*/ 0 h 46"/>
                <a:gd name="T14" fmla="*/ 79 w 79"/>
                <a:gd name="T15" fmla="*/ 31 h 46"/>
                <a:gd name="T16" fmla="*/ 79 w 79"/>
                <a:gd name="T17" fmla="*/ 31 h 46"/>
                <a:gd name="T18" fmla="*/ 27 w 79"/>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46">
                  <a:moveTo>
                    <a:pt x="2" y="15"/>
                  </a:moveTo>
                  <a:lnTo>
                    <a:pt x="0" y="15"/>
                  </a:lnTo>
                  <a:lnTo>
                    <a:pt x="52" y="46"/>
                  </a:lnTo>
                  <a:lnTo>
                    <a:pt x="54" y="46"/>
                  </a:lnTo>
                  <a:lnTo>
                    <a:pt x="2" y="15"/>
                  </a:lnTo>
                  <a:close/>
                  <a:moveTo>
                    <a:pt x="27" y="0"/>
                  </a:moveTo>
                  <a:lnTo>
                    <a:pt x="27" y="0"/>
                  </a:lnTo>
                  <a:lnTo>
                    <a:pt x="79" y="31"/>
                  </a:lnTo>
                  <a:lnTo>
                    <a:pt x="79" y="31"/>
                  </a:lnTo>
                  <a:lnTo>
                    <a:pt x="27" y="0"/>
                  </a:lnTo>
                  <a:close/>
                </a:path>
              </a:pathLst>
            </a:custGeom>
            <a:solidFill>
              <a:srgbClr val="F0A2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ś1îḍè">
              <a:extLst>
                <a:ext uri="{FF2B5EF4-FFF2-40B4-BE49-F238E27FC236}">
                  <a16:creationId xmlns:a16="http://schemas.microsoft.com/office/drawing/2014/main" id="{447648EF-DC49-4BA5-835A-4871B14B71C1}"/>
                </a:ext>
              </a:extLst>
            </p:cNvPr>
            <p:cNvSpPr/>
            <p:nvPr/>
          </p:nvSpPr>
          <p:spPr bwMode="auto">
            <a:xfrm>
              <a:off x="6389689" y="2436813"/>
              <a:ext cx="125413" cy="73025"/>
            </a:xfrm>
            <a:custGeom>
              <a:avLst/>
              <a:gdLst>
                <a:gd name="T0" fmla="*/ 2 w 79"/>
                <a:gd name="T1" fmla="*/ 15 h 46"/>
                <a:gd name="T2" fmla="*/ 0 w 79"/>
                <a:gd name="T3" fmla="*/ 15 h 46"/>
                <a:gd name="T4" fmla="*/ 52 w 79"/>
                <a:gd name="T5" fmla="*/ 46 h 46"/>
                <a:gd name="T6" fmla="*/ 54 w 79"/>
                <a:gd name="T7" fmla="*/ 46 h 46"/>
                <a:gd name="T8" fmla="*/ 2 w 79"/>
                <a:gd name="T9" fmla="*/ 15 h 46"/>
                <a:gd name="T10" fmla="*/ 27 w 79"/>
                <a:gd name="T11" fmla="*/ 0 h 46"/>
                <a:gd name="T12" fmla="*/ 27 w 79"/>
                <a:gd name="T13" fmla="*/ 0 h 46"/>
                <a:gd name="T14" fmla="*/ 79 w 79"/>
                <a:gd name="T15" fmla="*/ 31 h 46"/>
                <a:gd name="T16" fmla="*/ 79 w 79"/>
                <a:gd name="T17" fmla="*/ 31 h 46"/>
                <a:gd name="T18" fmla="*/ 27 w 79"/>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46">
                  <a:moveTo>
                    <a:pt x="2" y="15"/>
                  </a:moveTo>
                  <a:lnTo>
                    <a:pt x="0" y="15"/>
                  </a:lnTo>
                  <a:lnTo>
                    <a:pt x="52" y="46"/>
                  </a:lnTo>
                  <a:lnTo>
                    <a:pt x="54" y="46"/>
                  </a:lnTo>
                  <a:lnTo>
                    <a:pt x="2" y="15"/>
                  </a:lnTo>
                  <a:moveTo>
                    <a:pt x="27" y="0"/>
                  </a:moveTo>
                  <a:lnTo>
                    <a:pt x="27" y="0"/>
                  </a:lnTo>
                  <a:lnTo>
                    <a:pt x="79" y="31"/>
                  </a:lnTo>
                  <a:lnTo>
                    <a:pt x="79" y="31"/>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isľîdé">
              <a:extLst>
                <a:ext uri="{FF2B5EF4-FFF2-40B4-BE49-F238E27FC236}">
                  <a16:creationId xmlns:a16="http://schemas.microsoft.com/office/drawing/2014/main" id="{28EAAFA5-9EF2-4510-B1ED-F021ADDD2A9A}"/>
                </a:ext>
              </a:extLst>
            </p:cNvPr>
            <p:cNvSpPr/>
            <p:nvPr/>
          </p:nvSpPr>
          <p:spPr bwMode="auto">
            <a:xfrm>
              <a:off x="6472239" y="2486025"/>
              <a:ext cx="1204913" cy="692150"/>
            </a:xfrm>
            <a:custGeom>
              <a:avLst/>
              <a:gdLst>
                <a:gd name="T0" fmla="*/ 2 w 759"/>
                <a:gd name="T1" fmla="*/ 15 h 436"/>
                <a:gd name="T2" fmla="*/ 0 w 759"/>
                <a:gd name="T3" fmla="*/ 15 h 436"/>
                <a:gd name="T4" fmla="*/ 732 w 759"/>
                <a:gd name="T5" fmla="*/ 436 h 436"/>
                <a:gd name="T6" fmla="*/ 732 w 759"/>
                <a:gd name="T7" fmla="*/ 436 h 436"/>
                <a:gd name="T8" fmla="*/ 2 w 759"/>
                <a:gd name="T9" fmla="*/ 15 h 436"/>
                <a:gd name="T10" fmla="*/ 27 w 759"/>
                <a:gd name="T11" fmla="*/ 0 h 436"/>
                <a:gd name="T12" fmla="*/ 27 w 759"/>
                <a:gd name="T13" fmla="*/ 0 h 436"/>
                <a:gd name="T14" fmla="*/ 759 w 759"/>
                <a:gd name="T15" fmla="*/ 422 h 436"/>
                <a:gd name="T16" fmla="*/ 27 w 759"/>
                <a:gd name="T1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436">
                  <a:moveTo>
                    <a:pt x="2" y="15"/>
                  </a:moveTo>
                  <a:lnTo>
                    <a:pt x="0" y="15"/>
                  </a:lnTo>
                  <a:lnTo>
                    <a:pt x="732" y="436"/>
                  </a:lnTo>
                  <a:lnTo>
                    <a:pt x="732" y="436"/>
                  </a:lnTo>
                  <a:lnTo>
                    <a:pt x="2" y="15"/>
                  </a:lnTo>
                  <a:close/>
                  <a:moveTo>
                    <a:pt x="27" y="0"/>
                  </a:moveTo>
                  <a:lnTo>
                    <a:pt x="27" y="0"/>
                  </a:lnTo>
                  <a:lnTo>
                    <a:pt x="759" y="422"/>
                  </a:lnTo>
                  <a:lnTo>
                    <a:pt x="27" y="0"/>
                  </a:lnTo>
                  <a:close/>
                </a:path>
              </a:pathLst>
            </a:custGeom>
            <a:solidFill>
              <a:srgbClr val="E398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liḍé">
              <a:extLst>
                <a:ext uri="{FF2B5EF4-FFF2-40B4-BE49-F238E27FC236}">
                  <a16:creationId xmlns:a16="http://schemas.microsoft.com/office/drawing/2014/main" id="{1F6E3029-DC78-489B-86CE-5C525763E877}"/>
                </a:ext>
              </a:extLst>
            </p:cNvPr>
            <p:cNvSpPr/>
            <p:nvPr/>
          </p:nvSpPr>
          <p:spPr bwMode="auto">
            <a:xfrm>
              <a:off x="6472239" y="2486025"/>
              <a:ext cx="1204913" cy="692150"/>
            </a:xfrm>
            <a:custGeom>
              <a:avLst/>
              <a:gdLst>
                <a:gd name="T0" fmla="*/ 2 w 759"/>
                <a:gd name="T1" fmla="*/ 15 h 436"/>
                <a:gd name="T2" fmla="*/ 0 w 759"/>
                <a:gd name="T3" fmla="*/ 15 h 436"/>
                <a:gd name="T4" fmla="*/ 732 w 759"/>
                <a:gd name="T5" fmla="*/ 436 h 436"/>
                <a:gd name="T6" fmla="*/ 732 w 759"/>
                <a:gd name="T7" fmla="*/ 436 h 436"/>
                <a:gd name="T8" fmla="*/ 2 w 759"/>
                <a:gd name="T9" fmla="*/ 15 h 436"/>
                <a:gd name="T10" fmla="*/ 27 w 759"/>
                <a:gd name="T11" fmla="*/ 0 h 436"/>
                <a:gd name="T12" fmla="*/ 27 w 759"/>
                <a:gd name="T13" fmla="*/ 0 h 436"/>
                <a:gd name="T14" fmla="*/ 759 w 759"/>
                <a:gd name="T15" fmla="*/ 422 h 436"/>
                <a:gd name="T16" fmla="*/ 27 w 759"/>
                <a:gd name="T1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436">
                  <a:moveTo>
                    <a:pt x="2" y="15"/>
                  </a:moveTo>
                  <a:lnTo>
                    <a:pt x="0" y="15"/>
                  </a:lnTo>
                  <a:lnTo>
                    <a:pt x="732" y="436"/>
                  </a:lnTo>
                  <a:lnTo>
                    <a:pt x="732" y="436"/>
                  </a:lnTo>
                  <a:lnTo>
                    <a:pt x="2" y="15"/>
                  </a:lnTo>
                  <a:moveTo>
                    <a:pt x="27" y="0"/>
                  </a:moveTo>
                  <a:lnTo>
                    <a:pt x="27" y="0"/>
                  </a:lnTo>
                  <a:lnTo>
                    <a:pt x="759" y="422"/>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íśḷiḋê">
              <a:extLst>
                <a:ext uri="{FF2B5EF4-FFF2-40B4-BE49-F238E27FC236}">
                  <a16:creationId xmlns:a16="http://schemas.microsoft.com/office/drawing/2014/main" id="{FC9DD702-A3E8-46DB-9EAA-9FE75980DD9E}"/>
                </a:ext>
              </a:extLst>
            </p:cNvPr>
            <p:cNvSpPr/>
            <p:nvPr/>
          </p:nvSpPr>
          <p:spPr bwMode="auto">
            <a:xfrm>
              <a:off x="4260851" y="2411413"/>
              <a:ext cx="3373438" cy="1939925"/>
            </a:xfrm>
            <a:custGeom>
              <a:avLst/>
              <a:gdLst>
                <a:gd name="T0" fmla="*/ 1285 w 2125"/>
                <a:gd name="T1" fmla="*/ 0 h 1222"/>
                <a:gd name="T2" fmla="*/ 0 w 2125"/>
                <a:gd name="T3" fmla="*/ 741 h 1222"/>
                <a:gd name="T4" fmla="*/ 842 w 2125"/>
                <a:gd name="T5" fmla="*/ 1222 h 1222"/>
                <a:gd name="T6" fmla="*/ 2125 w 2125"/>
                <a:gd name="T7" fmla="*/ 483 h 1222"/>
                <a:gd name="T8" fmla="*/ 1393 w 2125"/>
                <a:gd name="T9" fmla="*/ 62 h 1222"/>
                <a:gd name="T10" fmla="*/ 1341 w 2125"/>
                <a:gd name="T11" fmla="*/ 31 h 1222"/>
                <a:gd name="T12" fmla="*/ 1285 w 2125"/>
                <a:gd name="T13" fmla="*/ 0 h 1222"/>
              </a:gdLst>
              <a:ahLst/>
              <a:cxnLst>
                <a:cxn ang="0">
                  <a:pos x="T0" y="T1"/>
                </a:cxn>
                <a:cxn ang="0">
                  <a:pos x="T2" y="T3"/>
                </a:cxn>
                <a:cxn ang="0">
                  <a:pos x="T4" y="T5"/>
                </a:cxn>
                <a:cxn ang="0">
                  <a:pos x="T6" y="T7"/>
                </a:cxn>
                <a:cxn ang="0">
                  <a:pos x="T8" y="T9"/>
                </a:cxn>
                <a:cxn ang="0">
                  <a:pos x="T10" y="T11"/>
                </a:cxn>
                <a:cxn ang="0">
                  <a:pos x="T12" y="T13"/>
                </a:cxn>
              </a:cxnLst>
              <a:rect l="0" t="0" r="r" b="b"/>
              <a:pathLst>
                <a:path w="2125" h="1222">
                  <a:moveTo>
                    <a:pt x="1285" y="0"/>
                  </a:moveTo>
                  <a:lnTo>
                    <a:pt x="0" y="741"/>
                  </a:lnTo>
                  <a:lnTo>
                    <a:pt x="842" y="1222"/>
                  </a:lnTo>
                  <a:lnTo>
                    <a:pt x="2125" y="483"/>
                  </a:lnTo>
                  <a:lnTo>
                    <a:pt x="1393" y="62"/>
                  </a:lnTo>
                  <a:lnTo>
                    <a:pt x="1341" y="31"/>
                  </a:lnTo>
                  <a:lnTo>
                    <a:pt x="1285" y="0"/>
                  </a:lnTo>
                  <a:close/>
                </a:path>
              </a:pathLst>
            </a:custGeom>
            <a:solidFill>
              <a:srgbClr val="F986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śḷíḍè">
              <a:extLst>
                <a:ext uri="{FF2B5EF4-FFF2-40B4-BE49-F238E27FC236}">
                  <a16:creationId xmlns:a16="http://schemas.microsoft.com/office/drawing/2014/main" id="{7175F5E5-8C13-4330-8A60-24D925A0326A}"/>
                </a:ext>
              </a:extLst>
            </p:cNvPr>
            <p:cNvSpPr/>
            <p:nvPr/>
          </p:nvSpPr>
          <p:spPr bwMode="auto">
            <a:xfrm>
              <a:off x="4260851" y="2411413"/>
              <a:ext cx="3373438" cy="1939925"/>
            </a:xfrm>
            <a:custGeom>
              <a:avLst/>
              <a:gdLst>
                <a:gd name="T0" fmla="*/ 1285 w 2125"/>
                <a:gd name="T1" fmla="*/ 0 h 1222"/>
                <a:gd name="T2" fmla="*/ 0 w 2125"/>
                <a:gd name="T3" fmla="*/ 741 h 1222"/>
                <a:gd name="T4" fmla="*/ 842 w 2125"/>
                <a:gd name="T5" fmla="*/ 1222 h 1222"/>
                <a:gd name="T6" fmla="*/ 2125 w 2125"/>
                <a:gd name="T7" fmla="*/ 483 h 1222"/>
                <a:gd name="T8" fmla="*/ 1393 w 2125"/>
                <a:gd name="T9" fmla="*/ 62 h 1222"/>
                <a:gd name="T10" fmla="*/ 1341 w 2125"/>
                <a:gd name="T11" fmla="*/ 31 h 1222"/>
                <a:gd name="T12" fmla="*/ 1285 w 2125"/>
                <a:gd name="T13" fmla="*/ 0 h 1222"/>
              </a:gdLst>
              <a:ahLst/>
              <a:cxnLst>
                <a:cxn ang="0">
                  <a:pos x="T0" y="T1"/>
                </a:cxn>
                <a:cxn ang="0">
                  <a:pos x="T2" y="T3"/>
                </a:cxn>
                <a:cxn ang="0">
                  <a:pos x="T4" y="T5"/>
                </a:cxn>
                <a:cxn ang="0">
                  <a:pos x="T6" y="T7"/>
                </a:cxn>
                <a:cxn ang="0">
                  <a:pos x="T8" y="T9"/>
                </a:cxn>
                <a:cxn ang="0">
                  <a:pos x="T10" y="T11"/>
                </a:cxn>
                <a:cxn ang="0">
                  <a:pos x="T12" y="T13"/>
                </a:cxn>
              </a:cxnLst>
              <a:rect l="0" t="0" r="r" b="b"/>
              <a:pathLst>
                <a:path w="2125" h="1222">
                  <a:moveTo>
                    <a:pt x="1285" y="0"/>
                  </a:moveTo>
                  <a:lnTo>
                    <a:pt x="0" y="741"/>
                  </a:lnTo>
                  <a:lnTo>
                    <a:pt x="842" y="1222"/>
                  </a:lnTo>
                  <a:lnTo>
                    <a:pt x="2125" y="483"/>
                  </a:lnTo>
                  <a:lnTo>
                    <a:pt x="1393" y="62"/>
                  </a:lnTo>
                  <a:lnTo>
                    <a:pt x="1341" y="31"/>
                  </a:lnTo>
                  <a:lnTo>
                    <a:pt x="12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ṧḻïḋê">
              <a:extLst>
                <a:ext uri="{FF2B5EF4-FFF2-40B4-BE49-F238E27FC236}">
                  <a16:creationId xmlns:a16="http://schemas.microsoft.com/office/drawing/2014/main" id="{3C10FD78-8EE8-414B-9F4B-E10B1014D93A}"/>
                </a:ext>
              </a:extLst>
            </p:cNvPr>
            <p:cNvSpPr/>
            <p:nvPr/>
          </p:nvSpPr>
          <p:spPr bwMode="auto">
            <a:xfrm>
              <a:off x="4217989" y="2360613"/>
              <a:ext cx="2082800" cy="1227138"/>
            </a:xfrm>
            <a:custGeom>
              <a:avLst/>
              <a:gdLst>
                <a:gd name="T0" fmla="*/ 1312 w 1312"/>
                <a:gd name="T1" fmla="*/ 0 h 773"/>
                <a:gd name="T2" fmla="*/ 0 w 1312"/>
                <a:gd name="T3" fmla="*/ 756 h 773"/>
                <a:gd name="T4" fmla="*/ 27 w 1312"/>
                <a:gd name="T5" fmla="*/ 773 h 773"/>
                <a:gd name="T6" fmla="*/ 1312 w 1312"/>
                <a:gd name="T7" fmla="*/ 29 h 773"/>
                <a:gd name="T8" fmla="*/ 1312 w 1312"/>
                <a:gd name="T9" fmla="*/ 0 h 773"/>
                <a:gd name="T10" fmla="*/ 1312 w 1312"/>
                <a:gd name="T11" fmla="*/ 0 h 773"/>
                <a:gd name="T12" fmla="*/ 1312 w 1312"/>
                <a:gd name="T13" fmla="*/ 0 h 773"/>
                <a:gd name="T14" fmla="*/ 1312 w 1312"/>
                <a:gd name="T15" fmla="*/ 0 h 773"/>
                <a:gd name="T16" fmla="*/ 1312 w 1312"/>
                <a:gd name="T17"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2" h="773">
                  <a:moveTo>
                    <a:pt x="1312" y="0"/>
                  </a:moveTo>
                  <a:lnTo>
                    <a:pt x="0" y="756"/>
                  </a:lnTo>
                  <a:lnTo>
                    <a:pt x="27" y="773"/>
                  </a:lnTo>
                  <a:lnTo>
                    <a:pt x="1312" y="29"/>
                  </a:lnTo>
                  <a:lnTo>
                    <a:pt x="1312" y="0"/>
                  </a:lnTo>
                  <a:close/>
                  <a:moveTo>
                    <a:pt x="1312" y="0"/>
                  </a:moveTo>
                  <a:lnTo>
                    <a:pt x="1312" y="0"/>
                  </a:lnTo>
                  <a:lnTo>
                    <a:pt x="1312" y="0"/>
                  </a:lnTo>
                  <a:lnTo>
                    <a:pt x="1312" y="0"/>
                  </a:lnTo>
                  <a:close/>
                </a:path>
              </a:pathLst>
            </a:custGeom>
            <a:solidFill>
              <a:srgbClr val="EF78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îšľïḋé">
              <a:extLst>
                <a:ext uri="{FF2B5EF4-FFF2-40B4-BE49-F238E27FC236}">
                  <a16:creationId xmlns:a16="http://schemas.microsoft.com/office/drawing/2014/main" id="{947D6223-BA56-4AAA-8F43-E7356AC09680}"/>
                </a:ext>
              </a:extLst>
            </p:cNvPr>
            <p:cNvSpPr/>
            <p:nvPr/>
          </p:nvSpPr>
          <p:spPr bwMode="auto">
            <a:xfrm>
              <a:off x="4217989" y="2360613"/>
              <a:ext cx="2082800" cy="1227138"/>
            </a:xfrm>
            <a:custGeom>
              <a:avLst/>
              <a:gdLst>
                <a:gd name="T0" fmla="*/ 1312 w 1312"/>
                <a:gd name="T1" fmla="*/ 0 h 773"/>
                <a:gd name="T2" fmla="*/ 0 w 1312"/>
                <a:gd name="T3" fmla="*/ 756 h 773"/>
                <a:gd name="T4" fmla="*/ 27 w 1312"/>
                <a:gd name="T5" fmla="*/ 773 h 773"/>
                <a:gd name="T6" fmla="*/ 1312 w 1312"/>
                <a:gd name="T7" fmla="*/ 29 h 773"/>
                <a:gd name="T8" fmla="*/ 1312 w 1312"/>
                <a:gd name="T9" fmla="*/ 0 h 773"/>
                <a:gd name="T10" fmla="*/ 1312 w 1312"/>
                <a:gd name="T11" fmla="*/ 0 h 773"/>
                <a:gd name="T12" fmla="*/ 1312 w 1312"/>
                <a:gd name="T13" fmla="*/ 0 h 773"/>
                <a:gd name="T14" fmla="*/ 1312 w 1312"/>
                <a:gd name="T15" fmla="*/ 0 h 773"/>
                <a:gd name="T16" fmla="*/ 1312 w 1312"/>
                <a:gd name="T17"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2" h="773">
                  <a:moveTo>
                    <a:pt x="1312" y="0"/>
                  </a:moveTo>
                  <a:lnTo>
                    <a:pt x="0" y="756"/>
                  </a:lnTo>
                  <a:lnTo>
                    <a:pt x="27" y="773"/>
                  </a:lnTo>
                  <a:lnTo>
                    <a:pt x="1312" y="29"/>
                  </a:lnTo>
                  <a:lnTo>
                    <a:pt x="1312" y="0"/>
                  </a:lnTo>
                  <a:moveTo>
                    <a:pt x="1312" y="0"/>
                  </a:moveTo>
                  <a:lnTo>
                    <a:pt x="1312" y="0"/>
                  </a:lnTo>
                  <a:lnTo>
                    <a:pt x="1312" y="0"/>
                  </a:lnTo>
                  <a:lnTo>
                    <a:pt x="13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íṧ1iḓe">
              <a:extLst>
                <a:ext uri="{FF2B5EF4-FFF2-40B4-BE49-F238E27FC236}">
                  <a16:creationId xmlns:a16="http://schemas.microsoft.com/office/drawing/2014/main" id="{35194C38-D4AC-4700-8771-839F9AFBB6DE}"/>
                </a:ext>
              </a:extLst>
            </p:cNvPr>
            <p:cNvSpPr/>
            <p:nvPr/>
          </p:nvSpPr>
          <p:spPr bwMode="auto">
            <a:xfrm>
              <a:off x="6300789" y="2360613"/>
              <a:ext cx="131763" cy="100013"/>
            </a:xfrm>
            <a:custGeom>
              <a:avLst/>
              <a:gdLst>
                <a:gd name="T0" fmla="*/ 0 w 83"/>
                <a:gd name="T1" fmla="*/ 0 h 63"/>
                <a:gd name="T2" fmla="*/ 0 w 83"/>
                <a:gd name="T3" fmla="*/ 29 h 63"/>
                <a:gd name="T4" fmla="*/ 58 w 83"/>
                <a:gd name="T5" fmla="*/ 63 h 63"/>
                <a:gd name="T6" fmla="*/ 83 w 83"/>
                <a:gd name="T7" fmla="*/ 48 h 63"/>
                <a:gd name="T8" fmla="*/ 0 w 83"/>
                <a:gd name="T9" fmla="*/ 0 h 63"/>
              </a:gdLst>
              <a:ahLst/>
              <a:cxnLst>
                <a:cxn ang="0">
                  <a:pos x="T0" y="T1"/>
                </a:cxn>
                <a:cxn ang="0">
                  <a:pos x="T2" y="T3"/>
                </a:cxn>
                <a:cxn ang="0">
                  <a:pos x="T4" y="T5"/>
                </a:cxn>
                <a:cxn ang="0">
                  <a:pos x="T6" y="T7"/>
                </a:cxn>
                <a:cxn ang="0">
                  <a:pos x="T8" y="T9"/>
                </a:cxn>
              </a:cxnLst>
              <a:rect l="0" t="0" r="r" b="b"/>
              <a:pathLst>
                <a:path w="83" h="63">
                  <a:moveTo>
                    <a:pt x="0" y="0"/>
                  </a:moveTo>
                  <a:lnTo>
                    <a:pt x="0" y="29"/>
                  </a:lnTo>
                  <a:lnTo>
                    <a:pt x="58" y="63"/>
                  </a:lnTo>
                  <a:lnTo>
                    <a:pt x="83" y="48"/>
                  </a:lnTo>
                  <a:lnTo>
                    <a:pt x="0" y="0"/>
                  </a:lnTo>
                  <a:close/>
                </a:path>
              </a:pathLst>
            </a:custGeom>
            <a:solidFill>
              <a:srgbClr val="F58E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ṩľîḋè">
              <a:extLst>
                <a:ext uri="{FF2B5EF4-FFF2-40B4-BE49-F238E27FC236}">
                  <a16:creationId xmlns:a16="http://schemas.microsoft.com/office/drawing/2014/main" id="{568BDA25-FE1D-4C75-9425-8D281A00CACF}"/>
                </a:ext>
              </a:extLst>
            </p:cNvPr>
            <p:cNvSpPr/>
            <p:nvPr/>
          </p:nvSpPr>
          <p:spPr bwMode="auto">
            <a:xfrm>
              <a:off x="6300789" y="2360613"/>
              <a:ext cx="131763" cy="100013"/>
            </a:xfrm>
            <a:custGeom>
              <a:avLst/>
              <a:gdLst>
                <a:gd name="T0" fmla="*/ 0 w 83"/>
                <a:gd name="T1" fmla="*/ 0 h 63"/>
                <a:gd name="T2" fmla="*/ 0 w 83"/>
                <a:gd name="T3" fmla="*/ 29 h 63"/>
                <a:gd name="T4" fmla="*/ 58 w 83"/>
                <a:gd name="T5" fmla="*/ 63 h 63"/>
                <a:gd name="T6" fmla="*/ 83 w 83"/>
                <a:gd name="T7" fmla="*/ 48 h 63"/>
                <a:gd name="T8" fmla="*/ 0 w 83"/>
                <a:gd name="T9" fmla="*/ 0 h 63"/>
              </a:gdLst>
              <a:ahLst/>
              <a:cxnLst>
                <a:cxn ang="0">
                  <a:pos x="T0" y="T1"/>
                </a:cxn>
                <a:cxn ang="0">
                  <a:pos x="T2" y="T3"/>
                </a:cxn>
                <a:cxn ang="0">
                  <a:pos x="T4" y="T5"/>
                </a:cxn>
                <a:cxn ang="0">
                  <a:pos x="T6" y="T7"/>
                </a:cxn>
                <a:cxn ang="0">
                  <a:pos x="T8" y="T9"/>
                </a:cxn>
              </a:cxnLst>
              <a:rect l="0" t="0" r="r" b="b"/>
              <a:pathLst>
                <a:path w="83" h="63">
                  <a:moveTo>
                    <a:pt x="0" y="0"/>
                  </a:moveTo>
                  <a:lnTo>
                    <a:pt x="0" y="29"/>
                  </a:lnTo>
                  <a:lnTo>
                    <a:pt x="58" y="63"/>
                  </a:lnTo>
                  <a:lnTo>
                    <a:pt x="83" y="4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iṡḻiďe">
              <a:extLst>
                <a:ext uri="{FF2B5EF4-FFF2-40B4-BE49-F238E27FC236}">
                  <a16:creationId xmlns:a16="http://schemas.microsoft.com/office/drawing/2014/main" id="{0E77D260-0694-49B3-9221-F721E0BE5D94}"/>
                </a:ext>
              </a:extLst>
            </p:cNvPr>
            <p:cNvSpPr/>
            <p:nvPr/>
          </p:nvSpPr>
          <p:spPr bwMode="auto">
            <a:xfrm>
              <a:off x="6392864" y="2436813"/>
              <a:ext cx="122238" cy="73025"/>
            </a:xfrm>
            <a:custGeom>
              <a:avLst/>
              <a:gdLst>
                <a:gd name="T0" fmla="*/ 25 w 77"/>
                <a:gd name="T1" fmla="*/ 0 h 46"/>
                <a:gd name="T2" fmla="*/ 0 w 77"/>
                <a:gd name="T3" fmla="*/ 15 h 46"/>
                <a:gd name="T4" fmla="*/ 52 w 77"/>
                <a:gd name="T5" fmla="*/ 46 h 46"/>
                <a:gd name="T6" fmla="*/ 77 w 77"/>
                <a:gd name="T7" fmla="*/ 31 h 46"/>
                <a:gd name="T8" fmla="*/ 25 w 77"/>
                <a:gd name="T9" fmla="*/ 0 h 46"/>
              </a:gdLst>
              <a:ahLst/>
              <a:cxnLst>
                <a:cxn ang="0">
                  <a:pos x="T0" y="T1"/>
                </a:cxn>
                <a:cxn ang="0">
                  <a:pos x="T2" y="T3"/>
                </a:cxn>
                <a:cxn ang="0">
                  <a:pos x="T4" y="T5"/>
                </a:cxn>
                <a:cxn ang="0">
                  <a:pos x="T6" y="T7"/>
                </a:cxn>
                <a:cxn ang="0">
                  <a:pos x="T8" y="T9"/>
                </a:cxn>
              </a:cxnLst>
              <a:rect l="0" t="0" r="r" b="b"/>
              <a:pathLst>
                <a:path w="77" h="46">
                  <a:moveTo>
                    <a:pt x="25" y="0"/>
                  </a:moveTo>
                  <a:lnTo>
                    <a:pt x="0" y="15"/>
                  </a:lnTo>
                  <a:lnTo>
                    <a:pt x="52" y="46"/>
                  </a:lnTo>
                  <a:lnTo>
                    <a:pt x="77" y="31"/>
                  </a:lnTo>
                  <a:lnTo>
                    <a:pt x="25" y="0"/>
                  </a:lnTo>
                  <a:close/>
                </a:path>
              </a:pathLst>
            </a:custGeom>
            <a:solidFill>
              <a:srgbClr val="F08D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ŝḷïdè">
              <a:extLst>
                <a:ext uri="{FF2B5EF4-FFF2-40B4-BE49-F238E27FC236}">
                  <a16:creationId xmlns:a16="http://schemas.microsoft.com/office/drawing/2014/main" id="{5AFFD1C8-21E6-48A5-9C6F-7C62EE1C8562}"/>
                </a:ext>
              </a:extLst>
            </p:cNvPr>
            <p:cNvSpPr/>
            <p:nvPr/>
          </p:nvSpPr>
          <p:spPr bwMode="auto">
            <a:xfrm>
              <a:off x="6392864" y="2436813"/>
              <a:ext cx="122238" cy="73025"/>
            </a:xfrm>
            <a:custGeom>
              <a:avLst/>
              <a:gdLst>
                <a:gd name="T0" fmla="*/ 25 w 77"/>
                <a:gd name="T1" fmla="*/ 0 h 46"/>
                <a:gd name="T2" fmla="*/ 0 w 77"/>
                <a:gd name="T3" fmla="*/ 15 h 46"/>
                <a:gd name="T4" fmla="*/ 52 w 77"/>
                <a:gd name="T5" fmla="*/ 46 h 46"/>
                <a:gd name="T6" fmla="*/ 77 w 77"/>
                <a:gd name="T7" fmla="*/ 31 h 46"/>
                <a:gd name="T8" fmla="*/ 25 w 77"/>
                <a:gd name="T9" fmla="*/ 0 h 46"/>
              </a:gdLst>
              <a:ahLst/>
              <a:cxnLst>
                <a:cxn ang="0">
                  <a:pos x="T0" y="T1"/>
                </a:cxn>
                <a:cxn ang="0">
                  <a:pos x="T2" y="T3"/>
                </a:cxn>
                <a:cxn ang="0">
                  <a:pos x="T4" y="T5"/>
                </a:cxn>
                <a:cxn ang="0">
                  <a:pos x="T6" y="T7"/>
                </a:cxn>
                <a:cxn ang="0">
                  <a:pos x="T8" y="T9"/>
                </a:cxn>
              </a:cxnLst>
              <a:rect l="0" t="0" r="r" b="b"/>
              <a:pathLst>
                <a:path w="77" h="46">
                  <a:moveTo>
                    <a:pt x="25" y="0"/>
                  </a:moveTo>
                  <a:lnTo>
                    <a:pt x="0" y="15"/>
                  </a:lnTo>
                  <a:lnTo>
                    <a:pt x="52" y="46"/>
                  </a:lnTo>
                  <a:lnTo>
                    <a:pt x="77" y="31"/>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ïṧ1íḓé">
              <a:extLst>
                <a:ext uri="{FF2B5EF4-FFF2-40B4-BE49-F238E27FC236}">
                  <a16:creationId xmlns:a16="http://schemas.microsoft.com/office/drawing/2014/main" id="{2A5D1708-4441-48D4-82C2-4AAFC1681B75}"/>
                </a:ext>
              </a:extLst>
            </p:cNvPr>
            <p:cNvSpPr/>
            <p:nvPr/>
          </p:nvSpPr>
          <p:spPr bwMode="auto">
            <a:xfrm>
              <a:off x="6475414" y="2486025"/>
              <a:ext cx="1201738" cy="692150"/>
            </a:xfrm>
            <a:custGeom>
              <a:avLst/>
              <a:gdLst>
                <a:gd name="T0" fmla="*/ 25 w 757"/>
                <a:gd name="T1" fmla="*/ 0 h 436"/>
                <a:gd name="T2" fmla="*/ 0 w 757"/>
                <a:gd name="T3" fmla="*/ 15 h 436"/>
                <a:gd name="T4" fmla="*/ 730 w 757"/>
                <a:gd name="T5" fmla="*/ 436 h 436"/>
                <a:gd name="T6" fmla="*/ 757 w 757"/>
                <a:gd name="T7" fmla="*/ 422 h 436"/>
                <a:gd name="T8" fmla="*/ 25 w 757"/>
                <a:gd name="T9" fmla="*/ 0 h 436"/>
              </a:gdLst>
              <a:ahLst/>
              <a:cxnLst>
                <a:cxn ang="0">
                  <a:pos x="T0" y="T1"/>
                </a:cxn>
                <a:cxn ang="0">
                  <a:pos x="T2" y="T3"/>
                </a:cxn>
                <a:cxn ang="0">
                  <a:pos x="T4" y="T5"/>
                </a:cxn>
                <a:cxn ang="0">
                  <a:pos x="T6" y="T7"/>
                </a:cxn>
                <a:cxn ang="0">
                  <a:pos x="T8" y="T9"/>
                </a:cxn>
              </a:cxnLst>
              <a:rect l="0" t="0" r="r" b="b"/>
              <a:pathLst>
                <a:path w="757" h="436">
                  <a:moveTo>
                    <a:pt x="25" y="0"/>
                  </a:moveTo>
                  <a:lnTo>
                    <a:pt x="0" y="15"/>
                  </a:lnTo>
                  <a:lnTo>
                    <a:pt x="730" y="436"/>
                  </a:lnTo>
                  <a:lnTo>
                    <a:pt x="757" y="422"/>
                  </a:lnTo>
                  <a:lnTo>
                    <a:pt x="25" y="0"/>
                  </a:lnTo>
                  <a:close/>
                </a:path>
              </a:pathLst>
            </a:custGeom>
            <a:solidFill>
              <a:srgbClr val="E988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iṣ1íḓè">
              <a:extLst>
                <a:ext uri="{FF2B5EF4-FFF2-40B4-BE49-F238E27FC236}">
                  <a16:creationId xmlns:a16="http://schemas.microsoft.com/office/drawing/2014/main" id="{4393518C-AAC3-44AC-A5C3-AE15742C20BD}"/>
                </a:ext>
              </a:extLst>
            </p:cNvPr>
            <p:cNvSpPr/>
            <p:nvPr/>
          </p:nvSpPr>
          <p:spPr bwMode="auto">
            <a:xfrm>
              <a:off x="6475414" y="2486025"/>
              <a:ext cx="1201738" cy="692150"/>
            </a:xfrm>
            <a:custGeom>
              <a:avLst/>
              <a:gdLst>
                <a:gd name="T0" fmla="*/ 25 w 757"/>
                <a:gd name="T1" fmla="*/ 0 h 436"/>
                <a:gd name="T2" fmla="*/ 0 w 757"/>
                <a:gd name="T3" fmla="*/ 15 h 436"/>
                <a:gd name="T4" fmla="*/ 730 w 757"/>
                <a:gd name="T5" fmla="*/ 436 h 436"/>
                <a:gd name="T6" fmla="*/ 757 w 757"/>
                <a:gd name="T7" fmla="*/ 422 h 436"/>
                <a:gd name="T8" fmla="*/ 25 w 757"/>
                <a:gd name="T9" fmla="*/ 0 h 436"/>
              </a:gdLst>
              <a:ahLst/>
              <a:cxnLst>
                <a:cxn ang="0">
                  <a:pos x="T0" y="T1"/>
                </a:cxn>
                <a:cxn ang="0">
                  <a:pos x="T2" y="T3"/>
                </a:cxn>
                <a:cxn ang="0">
                  <a:pos x="T4" y="T5"/>
                </a:cxn>
                <a:cxn ang="0">
                  <a:pos x="T6" y="T7"/>
                </a:cxn>
                <a:cxn ang="0">
                  <a:pos x="T8" y="T9"/>
                </a:cxn>
              </a:cxnLst>
              <a:rect l="0" t="0" r="r" b="b"/>
              <a:pathLst>
                <a:path w="757" h="436">
                  <a:moveTo>
                    <a:pt x="25" y="0"/>
                  </a:moveTo>
                  <a:lnTo>
                    <a:pt x="0" y="15"/>
                  </a:lnTo>
                  <a:lnTo>
                    <a:pt x="730" y="436"/>
                  </a:lnTo>
                  <a:lnTo>
                    <a:pt x="757" y="422"/>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ïṣļîḋê">
              <a:extLst>
                <a:ext uri="{FF2B5EF4-FFF2-40B4-BE49-F238E27FC236}">
                  <a16:creationId xmlns:a16="http://schemas.microsoft.com/office/drawing/2014/main" id="{1571EEF9-120B-4B86-A11C-10FCD3B8A810}"/>
                </a:ext>
              </a:extLst>
            </p:cNvPr>
            <p:cNvSpPr/>
            <p:nvPr/>
          </p:nvSpPr>
          <p:spPr bwMode="auto">
            <a:xfrm>
              <a:off x="6300789" y="2360613"/>
              <a:ext cx="0" cy="46038"/>
            </a:xfrm>
            <a:custGeom>
              <a:avLst/>
              <a:gdLst>
                <a:gd name="T0" fmla="*/ 0 h 29"/>
                <a:gd name="T1" fmla="*/ 0 h 29"/>
                <a:gd name="T2" fmla="*/ 29 h 29"/>
                <a:gd name="T3" fmla="*/ 0 h 29"/>
                <a:gd name="T4" fmla="*/ 0 h 29"/>
              </a:gdLst>
              <a:ahLst/>
              <a:cxnLst>
                <a:cxn ang="0">
                  <a:pos x="0" y="T0"/>
                </a:cxn>
                <a:cxn ang="0">
                  <a:pos x="0" y="T1"/>
                </a:cxn>
                <a:cxn ang="0">
                  <a:pos x="0" y="T2"/>
                </a:cxn>
                <a:cxn ang="0">
                  <a:pos x="0" y="T3"/>
                </a:cxn>
                <a:cxn ang="0">
                  <a:pos x="0" y="T4"/>
                </a:cxn>
              </a:cxnLst>
              <a:rect l="0" t="0" r="r" b="b"/>
              <a:pathLst>
                <a:path h="29">
                  <a:moveTo>
                    <a:pt x="0" y="0"/>
                  </a:moveTo>
                  <a:lnTo>
                    <a:pt x="0" y="0"/>
                  </a:lnTo>
                  <a:lnTo>
                    <a:pt x="0" y="29"/>
                  </a:lnTo>
                  <a:lnTo>
                    <a:pt x="0" y="0"/>
                  </a:lnTo>
                  <a:lnTo>
                    <a:pt x="0" y="0"/>
                  </a:lnTo>
                  <a:close/>
                </a:path>
              </a:pathLst>
            </a:custGeom>
            <a:solidFill>
              <a:srgbClr val="EF78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iŝľîḓê">
              <a:extLst>
                <a:ext uri="{FF2B5EF4-FFF2-40B4-BE49-F238E27FC236}">
                  <a16:creationId xmlns:a16="http://schemas.microsoft.com/office/drawing/2014/main" id="{DACDB318-DBF9-44CA-B08F-AFF4B84A1205}"/>
                </a:ext>
              </a:extLst>
            </p:cNvPr>
            <p:cNvSpPr/>
            <p:nvPr/>
          </p:nvSpPr>
          <p:spPr bwMode="auto">
            <a:xfrm>
              <a:off x="6300789" y="2360613"/>
              <a:ext cx="0" cy="46038"/>
            </a:xfrm>
            <a:custGeom>
              <a:avLst/>
              <a:gdLst>
                <a:gd name="T0" fmla="*/ 0 h 29"/>
                <a:gd name="T1" fmla="*/ 0 h 29"/>
                <a:gd name="T2" fmla="*/ 29 h 29"/>
                <a:gd name="T3" fmla="*/ 0 h 29"/>
                <a:gd name="T4" fmla="*/ 0 h 29"/>
              </a:gdLst>
              <a:ahLst/>
              <a:cxnLst>
                <a:cxn ang="0">
                  <a:pos x="0" y="T0"/>
                </a:cxn>
                <a:cxn ang="0">
                  <a:pos x="0" y="T1"/>
                </a:cxn>
                <a:cxn ang="0">
                  <a:pos x="0" y="T2"/>
                </a:cxn>
                <a:cxn ang="0">
                  <a:pos x="0" y="T3"/>
                </a:cxn>
                <a:cxn ang="0">
                  <a:pos x="0" y="T4"/>
                </a:cxn>
              </a:cxnLst>
              <a:rect l="0" t="0" r="r" b="b"/>
              <a:pathLst>
                <a:path h="29">
                  <a:moveTo>
                    <a:pt x="0" y="0"/>
                  </a:moveTo>
                  <a:lnTo>
                    <a:pt x="0" y="0"/>
                  </a:lnTo>
                  <a:lnTo>
                    <a:pt x="0" y="29"/>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ïṩḻíḋé">
              <a:extLst>
                <a:ext uri="{FF2B5EF4-FFF2-40B4-BE49-F238E27FC236}">
                  <a16:creationId xmlns:a16="http://schemas.microsoft.com/office/drawing/2014/main" id="{F40EB9F3-93BA-41F3-BC92-3D4F06629761}"/>
                </a:ext>
              </a:extLst>
            </p:cNvPr>
            <p:cNvSpPr/>
            <p:nvPr/>
          </p:nvSpPr>
          <p:spPr bwMode="auto">
            <a:xfrm>
              <a:off x="4217989" y="3587750"/>
              <a:ext cx="42863" cy="22225"/>
            </a:xfrm>
            <a:custGeom>
              <a:avLst/>
              <a:gdLst>
                <a:gd name="T0" fmla="*/ 27 w 27"/>
                <a:gd name="T1" fmla="*/ 0 h 14"/>
                <a:gd name="T2" fmla="*/ 0 w 27"/>
                <a:gd name="T3" fmla="*/ 14 h 14"/>
                <a:gd name="T4" fmla="*/ 27 w 27"/>
                <a:gd name="T5" fmla="*/ 0 h 14"/>
                <a:gd name="T6" fmla="*/ 27 w 27"/>
                <a:gd name="T7" fmla="*/ 0 h 14"/>
              </a:gdLst>
              <a:ahLst/>
              <a:cxnLst>
                <a:cxn ang="0">
                  <a:pos x="T0" y="T1"/>
                </a:cxn>
                <a:cxn ang="0">
                  <a:pos x="T2" y="T3"/>
                </a:cxn>
                <a:cxn ang="0">
                  <a:pos x="T4" y="T5"/>
                </a:cxn>
                <a:cxn ang="0">
                  <a:pos x="T6" y="T7"/>
                </a:cxn>
              </a:cxnLst>
              <a:rect l="0" t="0" r="r" b="b"/>
              <a:pathLst>
                <a:path w="27" h="14">
                  <a:moveTo>
                    <a:pt x="27" y="0"/>
                  </a:moveTo>
                  <a:lnTo>
                    <a:pt x="0" y="14"/>
                  </a:lnTo>
                  <a:lnTo>
                    <a:pt x="27" y="0"/>
                  </a:lnTo>
                  <a:lnTo>
                    <a:pt x="27" y="0"/>
                  </a:lnTo>
                  <a:close/>
                </a:path>
              </a:pathLst>
            </a:custGeom>
            <a:solidFill>
              <a:srgbClr val="E395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îṩļïdê">
              <a:extLst>
                <a:ext uri="{FF2B5EF4-FFF2-40B4-BE49-F238E27FC236}">
                  <a16:creationId xmlns:a16="http://schemas.microsoft.com/office/drawing/2014/main" id="{F986E136-F55F-4D4F-B7A0-EC6FD3B88C54}"/>
                </a:ext>
              </a:extLst>
            </p:cNvPr>
            <p:cNvSpPr/>
            <p:nvPr/>
          </p:nvSpPr>
          <p:spPr bwMode="auto">
            <a:xfrm>
              <a:off x="4217989" y="3587750"/>
              <a:ext cx="42863" cy="22225"/>
            </a:xfrm>
            <a:custGeom>
              <a:avLst/>
              <a:gdLst>
                <a:gd name="T0" fmla="*/ 27 w 27"/>
                <a:gd name="T1" fmla="*/ 0 h 14"/>
                <a:gd name="T2" fmla="*/ 0 w 27"/>
                <a:gd name="T3" fmla="*/ 14 h 14"/>
                <a:gd name="T4" fmla="*/ 27 w 27"/>
                <a:gd name="T5" fmla="*/ 0 h 14"/>
                <a:gd name="T6" fmla="*/ 27 w 27"/>
                <a:gd name="T7" fmla="*/ 0 h 14"/>
              </a:gdLst>
              <a:ahLst/>
              <a:cxnLst>
                <a:cxn ang="0">
                  <a:pos x="T0" y="T1"/>
                </a:cxn>
                <a:cxn ang="0">
                  <a:pos x="T2" y="T3"/>
                </a:cxn>
                <a:cxn ang="0">
                  <a:pos x="T4" y="T5"/>
                </a:cxn>
                <a:cxn ang="0">
                  <a:pos x="T6" y="T7"/>
                </a:cxn>
              </a:cxnLst>
              <a:rect l="0" t="0" r="r" b="b"/>
              <a:pathLst>
                <a:path w="27" h="14">
                  <a:moveTo>
                    <a:pt x="27" y="0"/>
                  </a:moveTo>
                  <a:lnTo>
                    <a:pt x="0" y="14"/>
                  </a:lnTo>
                  <a:lnTo>
                    <a:pt x="27" y="0"/>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iṧḷïḑé">
              <a:extLst>
                <a:ext uri="{FF2B5EF4-FFF2-40B4-BE49-F238E27FC236}">
                  <a16:creationId xmlns:a16="http://schemas.microsoft.com/office/drawing/2014/main" id="{ABE5442D-EAD4-4677-B68F-2F8A5EA1178F}"/>
                </a:ext>
              </a:extLst>
            </p:cNvPr>
            <p:cNvSpPr/>
            <p:nvPr/>
          </p:nvSpPr>
          <p:spPr bwMode="auto">
            <a:xfrm>
              <a:off x="4217989" y="3587750"/>
              <a:ext cx="1379538" cy="812800"/>
            </a:xfrm>
            <a:custGeom>
              <a:avLst/>
              <a:gdLst>
                <a:gd name="T0" fmla="*/ 27 w 869"/>
                <a:gd name="T1" fmla="*/ 0 h 512"/>
                <a:gd name="T2" fmla="*/ 0 w 869"/>
                <a:gd name="T3" fmla="*/ 14 h 512"/>
                <a:gd name="T4" fmla="*/ 869 w 869"/>
                <a:gd name="T5" fmla="*/ 512 h 512"/>
                <a:gd name="T6" fmla="*/ 869 w 869"/>
                <a:gd name="T7" fmla="*/ 481 h 512"/>
                <a:gd name="T8" fmla="*/ 27 w 869"/>
                <a:gd name="T9" fmla="*/ 0 h 512"/>
              </a:gdLst>
              <a:ahLst/>
              <a:cxnLst>
                <a:cxn ang="0">
                  <a:pos x="T0" y="T1"/>
                </a:cxn>
                <a:cxn ang="0">
                  <a:pos x="T2" y="T3"/>
                </a:cxn>
                <a:cxn ang="0">
                  <a:pos x="T4" y="T5"/>
                </a:cxn>
                <a:cxn ang="0">
                  <a:pos x="T6" y="T7"/>
                </a:cxn>
                <a:cxn ang="0">
                  <a:pos x="T8" y="T9"/>
                </a:cxn>
              </a:cxnLst>
              <a:rect l="0" t="0" r="r" b="b"/>
              <a:pathLst>
                <a:path w="869" h="512">
                  <a:moveTo>
                    <a:pt x="27" y="0"/>
                  </a:moveTo>
                  <a:lnTo>
                    <a:pt x="0" y="14"/>
                  </a:lnTo>
                  <a:lnTo>
                    <a:pt x="869" y="512"/>
                  </a:lnTo>
                  <a:lnTo>
                    <a:pt x="869" y="481"/>
                  </a:lnTo>
                  <a:lnTo>
                    <a:pt x="27" y="0"/>
                  </a:lnTo>
                  <a:close/>
                </a:path>
              </a:pathLst>
            </a:custGeom>
            <a:solidFill>
              <a:srgbClr val="E164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şļîḋè">
              <a:extLst>
                <a:ext uri="{FF2B5EF4-FFF2-40B4-BE49-F238E27FC236}">
                  <a16:creationId xmlns:a16="http://schemas.microsoft.com/office/drawing/2014/main" id="{788B799D-525D-4B1A-A516-0214FDD1F736}"/>
                </a:ext>
              </a:extLst>
            </p:cNvPr>
            <p:cNvSpPr/>
            <p:nvPr/>
          </p:nvSpPr>
          <p:spPr bwMode="auto">
            <a:xfrm>
              <a:off x="4217989" y="3587750"/>
              <a:ext cx="1379538" cy="812800"/>
            </a:xfrm>
            <a:custGeom>
              <a:avLst/>
              <a:gdLst>
                <a:gd name="T0" fmla="*/ 27 w 869"/>
                <a:gd name="T1" fmla="*/ 0 h 512"/>
                <a:gd name="T2" fmla="*/ 0 w 869"/>
                <a:gd name="T3" fmla="*/ 14 h 512"/>
                <a:gd name="T4" fmla="*/ 869 w 869"/>
                <a:gd name="T5" fmla="*/ 512 h 512"/>
                <a:gd name="T6" fmla="*/ 869 w 869"/>
                <a:gd name="T7" fmla="*/ 481 h 512"/>
                <a:gd name="T8" fmla="*/ 27 w 869"/>
                <a:gd name="T9" fmla="*/ 0 h 512"/>
              </a:gdLst>
              <a:ahLst/>
              <a:cxnLst>
                <a:cxn ang="0">
                  <a:pos x="T0" y="T1"/>
                </a:cxn>
                <a:cxn ang="0">
                  <a:pos x="T2" y="T3"/>
                </a:cxn>
                <a:cxn ang="0">
                  <a:pos x="T4" y="T5"/>
                </a:cxn>
                <a:cxn ang="0">
                  <a:pos x="T6" y="T7"/>
                </a:cxn>
                <a:cxn ang="0">
                  <a:pos x="T8" y="T9"/>
                </a:cxn>
              </a:cxnLst>
              <a:rect l="0" t="0" r="r" b="b"/>
              <a:pathLst>
                <a:path w="869" h="512">
                  <a:moveTo>
                    <a:pt x="27" y="0"/>
                  </a:moveTo>
                  <a:lnTo>
                    <a:pt x="0" y="14"/>
                  </a:lnTo>
                  <a:lnTo>
                    <a:pt x="869" y="512"/>
                  </a:lnTo>
                  <a:lnTo>
                    <a:pt x="869" y="481"/>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Sļïďè">
              <a:extLst>
                <a:ext uri="{FF2B5EF4-FFF2-40B4-BE49-F238E27FC236}">
                  <a16:creationId xmlns:a16="http://schemas.microsoft.com/office/drawing/2014/main" id="{25B10354-808D-40D1-A0FA-C89487F04B36}"/>
                </a:ext>
              </a:extLst>
            </p:cNvPr>
            <p:cNvSpPr/>
            <p:nvPr/>
          </p:nvSpPr>
          <p:spPr bwMode="auto">
            <a:xfrm>
              <a:off x="4217989" y="3560763"/>
              <a:ext cx="42863" cy="49213"/>
            </a:xfrm>
            <a:custGeom>
              <a:avLst/>
              <a:gdLst>
                <a:gd name="T0" fmla="*/ 0 w 27"/>
                <a:gd name="T1" fmla="*/ 0 h 31"/>
                <a:gd name="T2" fmla="*/ 0 w 27"/>
                <a:gd name="T3" fmla="*/ 0 h 31"/>
                <a:gd name="T4" fmla="*/ 0 w 27"/>
                <a:gd name="T5" fmla="*/ 31 h 31"/>
                <a:gd name="T6" fmla="*/ 27 w 27"/>
                <a:gd name="T7" fmla="*/ 17 h 31"/>
                <a:gd name="T8" fmla="*/ 0 w 27"/>
                <a:gd name="T9" fmla="*/ 0 h 31"/>
              </a:gdLst>
              <a:ahLst/>
              <a:cxnLst>
                <a:cxn ang="0">
                  <a:pos x="T0" y="T1"/>
                </a:cxn>
                <a:cxn ang="0">
                  <a:pos x="T2" y="T3"/>
                </a:cxn>
                <a:cxn ang="0">
                  <a:pos x="T4" y="T5"/>
                </a:cxn>
                <a:cxn ang="0">
                  <a:pos x="T6" y="T7"/>
                </a:cxn>
                <a:cxn ang="0">
                  <a:pos x="T8" y="T9"/>
                </a:cxn>
              </a:cxnLst>
              <a:rect l="0" t="0" r="r" b="b"/>
              <a:pathLst>
                <a:path w="27" h="31">
                  <a:moveTo>
                    <a:pt x="0" y="0"/>
                  </a:moveTo>
                  <a:lnTo>
                    <a:pt x="0" y="0"/>
                  </a:lnTo>
                  <a:lnTo>
                    <a:pt x="0" y="31"/>
                  </a:lnTo>
                  <a:lnTo>
                    <a:pt x="27" y="17"/>
                  </a:lnTo>
                  <a:lnTo>
                    <a:pt x="0" y="0"/>
                  </a:lnTo>
                  <a:close/>
                </a:path>
              </a:pathLst>
            </a:custGeom>
            <a:solidFill>
              <a:srgbClr val="D14E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ś1iḍe">
              <a:extLst>
                <a:ext uri="{FF2B5EF4-FFF2-40B4-BE49-F238E27FC236}">
                  <a16:creationId xmlns:a16="http://schemas.microsoft.com/office/drawing/2014/main" id="{1C748509-57D6-4FCF-B014-030EDF2698FE}"/>
                </a:ext>
              </a:extLst>
            </p:cNvPr>
            <p:cNvSpPr/>
            <p:nvPr/>
          </p:nvSpPr>
          <p:spPr bwMode="auto">
            <a:xfrm>
              <a:off x="4217989" y="3560763"/>
              <a:ext cx="42863" cy="49213"/>
            </a:xfrm>
            <a:custGeom>
              <a:avLst/>
              <a:gdLst>
                <a:gd name="T0" fmla="*/ 0 w 27"/>
                <a:gd name="T1" fmla="*/ 0 h 31"/>
                <a:gd name="T2" fmla="*/ 0 w 27"/>
                <a:gd name="T3" fmla="*/ 0 h 31"/>
                <a:gd name="T4" fmla="*/ 0 w 27"/>
                <a:gd name="T5" fmla="*/ 31 h 31"/>
                <a:gd name="T6" fmla="*/ 27 w 27"/>
                <a:gd name="T7" fmla="*/ 17 h 31"/>
                <a:gd name="T8" fmla="*/ 0 w 27"/>
                <a:gd name="T9" fmla="*/ 0 h 31"/>
              </a:gdLst>
              <a:ahLst/>
              <a:cxnLst>
                <a:cxn ang="0">
                  <a:pos x="T0" y="T1"/>
                </a:cxn>
                <a:cxn ang="0">
                  <a:pos x="T2" y="T3"/>
                </a:cxn>
                <a:cxn ang="0">
                  <a:pos x="T4" y="T5"/>
                </a:cxn>
                <a:cxn ang="0">
                  <a:pos x="T6" y="T7"/>
                </a:cxn>
                <a:cxn ang="0">
                  <a:pos x="T8" y="T9"/>
                </a:cxn>
              </a:cxnLst>
              <a:rect l="0" t="0" r="r" b="b"/>
              <a:pathLst>
                <a:path w="27" h="31">
                  <a:moveTo>
                    <a:pt x="0" y="0"/>
                  </a:moveTo>
                  <a:lnTo>
                    <a:pt x="0" y="0"/>
                  </a:lnTo>
                  <a:lnTo>
                    <a:pt x="0" y="31"/>
                  </a:lnTo>
                  <a:lnTo>
                    <a:pt x="27" y="1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îṧľíḑè">
              <a:extLst>
                <a:ext uri="{FF2B5EF4-FFF2-40B4-BE49-F238E27FC236}">
                  <a16:creationId xmlns:a16="http://schemas.microsoft.com/office/drawing/2014/main" id="{38E63C8B-8275-49CA-B692-EDA8EEFF3FA3}"/>
                </a:ext>
              </a:extLst>
            </p:cNvPr>
            <p:cNvSpPr/>
            <p:nvPr/>
          </p:nvSpPr>
          <p:spPr bwMode="auto">
            <a:xfrm>
              <a:off x="7634289" y="3178175"/>
              <a:ext cx="42863" cy="23813"/>
            </a:xfrm>
            <a:custGeom>
              <a:avLst/>
              <a:gdLst>
                <a:gd name="T0" fmla="*/ 0 w 27"/>
                <a:gd name="T1" fmla="*/ 0 h 15"/>
                <a:gd name="T2" fmla="*/ 0 w 27"/>
                <a:gd name="T3" fmla="*/ 0 h 15"/>
                <a:gd name="T4" fmla="*/ 27 w 27"/>
                <a:gd name="T5" fmla="*/ 15 h 15"/>
                <a:gd name="T6" fmla="*/ 0 w 27"/>
                <a:gd name="T7" fmla="*/ 0 h 15"/>
              </a:gdLst>
              <a:ahLst/>
              <a:cxnLst>
                <a:cxn ang="0">
                  <a:pos x="T0" y="T1"/>
                </a:cxn>
                <a:cxn ang="0">
                  <a:pos x="T2" y="T3"/>
                </a:cxn>
                <a:cxn ang="0">
                  <a:pos x="T4" y="T5"/>
                </a:cxn>
                <a:cxn ang="0">
                  <a:pos x="T6" y="T7"/>
                </a:cxn>
              </a:cxnLst>
              <a:rect l="0" t="0" r="r" b="b"/>
              <a:pathLst>
                <a:path w="27" h="15">
                  <a:moveTo>
                    <a:pt x="0" y="0"/>
                  </a:moveTo>
                  <a:lnTo>
                    <a:pt x="0" y="0"/>
                  </a:lnTo>
                  <a:lnTo>
                    <a:pt x="27" y="15"/>
                  </a:lnTo>
                  <a:lnTo>
                    <a:pt x="0" y="0"/>
                  </a:lnTo>
                  <a:close/>
                </a:path>
              </a:pathLst>
            </a:custGeom>
            <a:solidFill>
              <a:srgbClr val="BA9EC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Sľîḍè">
              <a:extLst>
                <a:ext uri="{FF2B5EF4-FFF2-40B4-BE49-F238E27FC236}">
                  <a16:creationId xmlns:a16="http://schemas.microsoft.com/office/drawing/2014/main" id="{820CF76D-8C5E-49BD-AD98-C712ED7D1A20}"/>
                </a:ext>
              </a:extLst>
            </p:cNvPr>
            <p:cNvSpPr/>
            <p:nvPr/>
          </p:nvSpPr>
          <p:spPr bwMode="auto">
            <a:xfrm>
              <a:off x="7634289" y="3178175"/>
              <a:ext cx="42863" cy="23813"/>
            </a:xfrm>
            <a:custGeom>
              <a:avLst/>
              <a:gdLst>
                <a:gd name="T0" fmla="*/ 0 w 27"/>
                <a:gd name="T1" fmla="*/ 0 h 15"/>
                <a:gd name="T2" fmla="*/ 0 w 27"/>
                <a:gd name="T3" fmla="*/ 0 h 15"/>
                <a:gd name="T4" fmla="*/ 27 w 27"/>
                <a:gd name="T5" fmla="*/ 15 h 15"/>
                <a:gd name="T6" fmla="*/ 0 w 27"/>
                <a:gd name="T7" fmla="*/ 0 h 15"/>
              </a:gdLst>
              <a:ahLst/>
              <a:cxnLst>
                <a:cxn ang="0">
                  <a:pos x="T0" y="T1"/>
                </a:cxn>
                <a:cxn ang="0">
                  <a:pos x="T2" y="T3"/>
                </a:cxn>
                <a:cxn ang="0">
                  <a:pos x="T4" y="T5"/>
                </a:cxn>
                <a:cxn ang="0">
                  <a:pos x="T6" y="T7"/>
                </a:cxn>
              </a:cxnLst>
              <a:rect l="0" t="0" r="r" b="b"/>
              <a:pathLst>
                <a:path w="27" h="15">
                  <a:moveTo>
                    <a:pt x="0" y="0"/>
                  </a:moveTo>
                  <a:lnTo>
                    <a:pt x="0" y="0"/>
                  </a:lnTo>
                  <a:lnTo>
                    <a:pt x="27" y="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iś1ïḋê">
              <a:extLst>
                <a:ext uri="{FF2B5EF4-FFF2-40B4-BE49-F238E27FC236}">
                  <a16:creationId xmlns:a16="http://schemas.microsoft.com/office/drawing/2014/main" id="{32EEA8AF-50C1-4C32-A95D-1D3499D6344E}"/>
                </a:ext>
              </a:extLst>
            </p:cNvPr>
            <p:cNvSpPr/>
            <p:nvPr/>
          </p:nvSpPr>
          <p:spPr bwMode="auto">
            <a:xfrm>
              <a:off x="5597526" y="3178175"/>
              <a:ext cx="2079625" cy="1222375"/>
            </a:xfrm>
            <a:custGeom>
              <a:avLst/>
              <a:gdLst>
                <a:gd name="T0" fmla="*/ 1283 w 1310"/>
                <a:gd name="T1" fmla="*/ 0 h 770"/>
                <a:gd name="T2" fmla="*/ 0 w 1310"/>
                <a:gd name="T3" fmla="*/ 739 h 770"/>
                <a:gd name="T4" fmla="*/ 0 w 1310"/>
                <a:gd name="T5" fmla="*/ 770 h 770"/>
                <a:gd name="T6" fmla="*/ 1310 w 1310"/>
                <a:gd name="T7" fmla="*/ 15 h 770"/>
                <a:gd name="T8" fmla="*/ 1283 w 1310"/>
                <a:gd name="T9" fmla="*/ 0 h 770"/>
              </a:gdLst>
              <a:ahLst/>
              <a:cxnLst>
                <a:cxn ang="0">
                  <a:pos x="T0" y="T1"/>
                </a:cxn>
                <a:cxn ang="0">
                  <a:pos x="T2" y="T3"/>
                </a:cxn>
                <a:cxn ang="0">
                  <a:pos x="T4" y="T5"/>
                </a:cxn>
                <a:cxn ang="0">
                  <a:pos x="T6" y="T7"/>
                </a:cxn>
                <a:cxn ang="0">
                  <a:pos x="T8" y="T9"/>
                </a:cxn>
              </a:cxnLst>
              <a:rect l="0" t="0" r="r" b="b"/>
              <a:pathLst>
                <a:path w="1310" h="770">
                  <a:moveTo>
                    <a:pt x="1283" y="0"/>
                  </a:moveTo>
                  <a:lnTo>
                    <a:pt x="0" y="739"/>
                  </a:lnTo>
                  <a:lnTo>
                    <a:pt x="0" y="770"/>
                  </a:lnTo>
                  <a:lnTo>
                    <a:pt x="1310" y="15"/>
                  </a:lnTo>
                  <a:lnTo>
                    <a:pt x="1283" y="0"/>
                  </a:lnTo>
                  <a:close/>
                </a:path>
              </a:pathLst>
            </a:custGeom>
            <a:solidFill>
              <a:srgbClr val="E978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iṩlîḑe">
              <a:extLst>
                <a:ext uri="{FF2B5EF4-FFF2-40B4-BE49-F238E27FC236}">
                  <a16:creationId xmlns:a16="http://schemas.microsoft.com/office/drawing/2014/main" id="{99D03663-5631-4BF9-92C9-F56EB448FC1D}"/>
                </a:ext>
              </a:extLst>
            </p:cNvPr>
            <p:cNvSpPr/>
            <p:nvPr/>
          </p:nvSpPr>
          <p:spPr bwMode="auto">
            <a:xfrm>
              <a:off x="5597526" y="3178175"/>
              <a:ext cx="2079625" cy="1222375"/>
            </a:xfrm>
            <a:custGeom>
              <a:avLst/>
              <a:gdLst>
                <a:gd name="T0" fmla="*/ 1283 w 1310"/>
                <a:gd name="T1" fmla="*/ 0 h 770"/>
                <a:gd name="T2" fmla="*/ 0 w 1310"/>
                <a:gd name="T3" fmla="*/ 739 h 770"/>
                <a:gd name="T4" fmla="*/ 0 w 1310"/>
                <a:gd name="T5" fmla="*/ 770 h 770"/>
                <a:gd name="T6" fmla="*/ 1310 w 1310"/>
                <a:gd name="T7" fmla="*/ 15 h 770"/>
                <a:gd name="T8" fmla="*/ 1283 w 1310"/>
                <a:gd name="T9" fmla="*/ 0 h 770"/>
              </a:gdLst>
              <a:ahLst/>
              <a:cxnLst>
                <a:cxn ang="0">
                  <a:pos x="T0" y="T1"/>
                </a:cxn>
                <a:cxn ang="0">
                  <a:pos x="T2" y="T3"/>
                </a:cxn>
                <a:cxn ang="0">
                  <a:pos x="T4" y="T5"/>
                </a:cxn>
                <a:cxn ang="0">
                  <a:pos x="T6" y="T7"/>
                </a:cxn>
                <a:cxn ang="0">
                  <a:pos x="T8" y="T9"/>
                </a:cxn>
              </a:cxnLst>
              <a:rect l="0" t="0" r="r" b="b"/>
              <a:pathLst>
                <a:path w="1310" h="770">
                  <a:moveTo>
                    <a:pt x="1283" y="0"/>
                  </a:moveTo>
                  <a:lnTo>
                    <a:pt x="0" y="739"/>
                  </a:lnTo>
                  <a:lnTo>
                    <a:pt x="0" y="770"/>
                  </a:lnTo>
                  <a:lnTo>
                    <a:pt x="1310" y="15"/>
                  </a:lnTo>
                  <a:lnTo>
                    <a:pt x="12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šļídê">
              <a:extLst>
                <a:ext uri="{FF2B5EF4-FFF2-40B4-BE49-F238E27FC236}">
                  <a16:creationId xmlns:a16="http://schemas.microsoft.com/office/drawing/2014/main" id="{9F8DBF1E-2671-4EDC-8C9D-F192FED64D17}"/>
                </a:ext>
              </a:extLst>
            </p:cNvPr>
            <p:cNvSpPr/>
            <p:nvPr/>
          </p:nvSpPr>
          <p:spPr bwMode="auto">
            <a:xfrm>
              <a:off x="7634289" y="3155950"/>
              <a:ext cx="42863" cy="46038"/>
            </a:xfrm>
            <a:custGeom>
              <a:avLst/>
              <a:gdLst>
                <a:gd name="T0" fmla="*/ 27 w 27"/>
                <a:gd name="T1" fmla="*/ 0 h 29"/>
                <a:gd name="T2" fmla="*/ 0 w 27"/>
                <a:gd name="T3" fmla="*/ 14 h 29"/>
                <a:gd name="T4" fmla="*/ 27 w 27"/>
                <a:gd name="T5" fmla="*/ 29 h 29"/>
                <a:gd name="T6" fmla="*/ 27 w 27"/>
                <a:gd name="T7" fmla="*/ 0 h 29"/>
              </a:gdLst>
              <a:ahLst/>
              <a:cxnLst>
                <a:cxn ang="0">
                  <a:pos x="T0" y="T1"/>
                </a:cxn>
                <a:cxn ang="0">
                  <a:pos x="T2" y="T3"/>
                </a:cxn>
                <a:cxn ang="0">
                  <a:pos x="T4" y="T5"/>
                </a:cxn>
                <a:cxn ang="0">
                  <a:pos x="T6" y="T7"/>
                </a:cxn>
              </a:cxnLst>
              <a:rect l="0" t="0" r="r" b="b"/>
              <a:pathLst>
                <a:path w="27" h="29">
                  <a:moveTo>
                    <a:pt x="27" y="0"/>
                  </a:moveTo>
                  <a:lnTo>
                    <a:pt x="0" y="14"/>
                  </a:lnTo>
                  <a:lnTo>
                    <a:pt x="27" y="29"/>
                  </a:lnTo>
                  <a:lnTo>
                    <a:pt x="27" y="0"/>
                  </a:lnTo>
                  <a:close/>
                </a:path>
              </a:pathLst>
            </a:custGeom>
            <a:solidFill>
              <a:srgbClr val="C87C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ïSlîḋê">
              <a:extLst>
                <a:ext uri="{FF2B5EF4-FFF2-40B4-BE49-F238E27FC236}">
                  <a16:creationId xmlns:a16="http://schemas.microsoft.com/office/drawing/2014/main" id="{59CC391E-621B-4A29-8DE7-78C923E56B18}"/>
                </a:ext>
              </a:extLst>
            </p:cNvPr>
            <p:cNvSpPr/>
            <p:nvPr/>
          </p:nvSpPr>
          <p:spPr bwMode="auto">
            <a:xfrm>
              <a:off x="7634289" y="3155950"/>
              <a:ext cx="42863" cy="46038"/>
            </a:xfrm>
            <a:custGeom>
              <a:avLst/>
              <a:gdLst>
                <a:gd name="T0" fmla="*/ 27 w 27"/>
                <a:gd name="T1" fmla="*/ 0 h 29"/>
                <a:gd name="T2" fmla="*/ 0 w 27"/>
                <a:gd name="T3" fmla="*/ 14 h 29"/>
                <a:gd name="T4" fmla="*/ 27 w 27"/>
                <a:gd name="T5" fmla="*/ 29 h 29"/>
                <a:gd name="T6" fmla="*/ 27 w 27"/>
                <a:gd name="T7" fmla="*/ 0 h 29"/>
              </a:gdLst>
              <a:ahLst/>
              <a:cxnLst>
                <a:cxn ang="0">
                  <a:pos x="T0" y="T1"/>
                </a:cxn>
                <a:cxn ang="0">
                  <a:pos x="T2" y="T3"/>
                </a:cxn>
                <a:cxn ang="0">
                  <a:pos x="T4" y="T5"/>
                </a:cxn>
                <a:cxn ang="0">
                  <a:pos x="T6" y="T7"/>
                </a:cxn>
              </a:cxnLst>
              <a:rect l="0" t="0" r="r" b="b"/>
              <a:pathLst>
                <a:path w="27" h="29">
                  <a:moveTo>
                    <a:pt x="27" y="0"/>
                  </a:moveTo>
                  <a:lnTo>
                    <a:pt x="0" y="14"/>
                  </a:lnTo>
                  <a:lnTo>
                    <a:pt x="27" y="29"/>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íšľíḓe">
              <a:extLst>
                <a:ext uri="{FF2B5EF4-FFF2-40B4-BE49-F238E27FC236}">
                  <a16:creationId xmlns:a16="http://schemas.microsoft.com/office/drawing/2014/main" id="{188FCAAF-46A3-4629-8520-427921C955A8}"/>
                </a:ext>
              </a:extLst>
            </p:cNvPr>
            <p:cNvSpPr/>
            <p:nvPr/>
          </p:nvSpPr>
          <p:spPr bwMode="auto">
            <a:xfrm>
              <a:off x="6719889" y="2393950"/>
              <a:ext cx="287338" cy="498475"/>
            </a:xfrm>
            <a:custGeom>
              <a:avLst/>
              <a:gdLst>
                <a:gd name="T0" fmla="*/ 0 w 181"/>
                <a:gd name="T1" fmla="*/ 314 h 314"/>
                <a:gd name="T2" fmla="*/ 181 w 181"/>
                <a:gd name="T3" fmla="*/ 208 h 314"/>
                <a:gd name="T4" fmla="*/ 181 w 181"/>
                <a:gd name="T5" fmla="*/ 0 h 314"/>
                <a:gd name="T6" fmla="*/ 0 w 181"/>
                <a:gd name="T7" fmla="*/ 104 h 314"/>
                <a:gd name="T8" fmla="*/ 0 w 181"/>
                <a:gd name="T9" fmla="*/ 314 h 314"/>
              </a:gdLst>
              <a:ahLst/>
              <a:cxnLst>
                <a:cxn ang="0">
                  <a:pos x="T0" y="T1"/>
                </a:cxn>
                <a:cxn ang="0">
                  <a:pos x="T2" y="T3"/>
                </a:cxn>
                <a:cxn ang="0">
                  <a:pos x="T4" y="T5"/>
                </a:cxn>
                <a:cxn ang="0">
                  <a:pos x="T6" y="T7"/>
                </a:cxn>
                <a:cxn ang="0">
                  <a:pos x="T8" y="T9"/>
                </a:cxn>
              </a:cxnLst>
              <a:rect l="0" t="0" r="r" b="b"/>
              <a:pathLst>
                <a:path w="181" h="314">
                  <a:moveTo>
                    <a:pt x="0" y="314"/>
                  </a:moveTo>
                  <a:lnTo>
                    <a:pt x="181" y="208"/>
                  </a:lnTo>
                  <a:lnTo>
                    <a:pt x="181" y="0"/>
                  </a:lnTo>
                  <a:lnTo>
                    <a:pt x="0" y="104"/>
                  </a:lnTo>
                  <a:lnTo>
                    <a:pt x="0" y="314"/>
                  </a:lnTo>
                  <a:close/>
                </a:path>
              </a:pathLst>
            </a:custGeom>
            <a:solidFill>
              <a:srgbClr val="7EBF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ïSļiḓé">
              <a:extLst>
                <a:ext uri="{FF2B5EF4-FFF2-40B4-BE49-F238E27FC236}">
                  <a16:creationId xmlns:a16="http://schemas.microsoft.com/office/drawing/2014/main" id="{22B7F74C-BB47-4985-8479-5339EE32B1CA}"/>
                </a:ext>
              </a:extLst>
            </p:cNvPr>
            <p:cNvSpPr/>
            <p:nvPr/>
          </p:nvSpPr>
          <p:spPr bwMode="auto">
            <a:xfrm>
              <a:off x="6488114" y="2427288"/>
              <a:ext cx="231775" cy="465138"/>
            </a:xfrm>
            <a:custGeom>
              <a:avLst/>
              <a:gdLst>
                <a:gd name="T0" fmla="*/ 146 w 146"/>
                <a:gd name="T1" fmla="*/ 293 h 293"/>
                <a:gd name="T2" fmla="*/ 0 w 146"/>
                <a:gd name="T3" fmla="*/ 207 h 293"/>
                <a:gd name="T4" fmla="*/ 0 w 146"/>
                <a:gd name="T5" fmla="*/ 0 h 293"/>
                <a:gd name="T6" fmla="*/ 146 w 146"/>
                <a:gd name="T7" fmla="*/ 83 h 293"/>
                <a:gd name="T8" fmla="*/ 146 w 146"/>
                <a:gd name="T9" fmla="*/ 293 h 293"/>
              </a:gdLst>
              <a:ahLst/>
              <a:cxnLst>
                <a:cxn ang="0">
                  <a:pos x="T0" y="T1"/>
                </a:cxn>
                <a:cxn ang="0">
                  <a:pos x="T2" y="T3"/>
                </a:cxn>
                <a:cxn ang="0">
                  <a:pos x="T4" y="T5"/>
                </a:cxn>
                <a:cxn ang="0">
                  <a:pos x="T6" y="T7"/>
                </a:cxn>
                <a:cxn ang="0">
                  <a:pos x="T8" y="T9"/>
                </a:cxn>
              </a:cxnLst>
              <a:rect l="0" t="0" r="r" b="b"/>
              <a:pathLst>
                <a:path w="146" h="293">
                  <a:moveTo>
                    <a:pt x="146" y="293"/>
                  </a:moveTo>
                  <a:lnTo>
                    <a:pt x="0" y="207"/>
                  </a:lnTo>
                  <a:lnTo>
                    <a:pt x="0" y="0"/>
                  </a:lnTo>
                  <a:lnTo>
                    <a:pt x="146" y="83"/>
                  </a:lnTo>
                  <a:lnTo>
                    <a:pt x="146" y="293"/>
                  </a:lnTo>
                  <a:close/>
                </a:path>
              </a:pathLst>
            </a:custGeom>
            <a:solidFill>
              <a:srgbClr val="64AB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íşḻídê">
              <a:extLst>
                <a:ext uri="{FF2B5EF4-FFF2-40B4-BE49-F238E27FC236}">
                  <a16:creationId xmlns:a16="http://schemas.microsoft.com/office/drawing/2014/main" id="{A5E5A493-5D7D-4CB4-8F00-C995B0E0188B}"/>
                </a:ext>
              </a:extLst>
            </p:cNvPr>
            <p:cNvSpPr/>
            <p:nvPr/>
          </p:nvSpPr>
          <p:spPr bwMode="auto">
            <a:xfrm>
              <a:off x="6488114" y="2262188"/>
              <a:ext cx="519113" cy="296863"/>
            </a:xfrm>
            <a:custGeom>
              <a:avLst/>
              <a:gdLst>
                <a:gd name="T0" fmla="*/ 0 w 327"/>
                <a:gd name="T1" fmla="*/ 104 h 187"/>
                <a:gd name="T2" fmla="*/ 181 w 327"/>
                <a:gd name="T3" fmla="*/ 0 h 187"/>
                <a:gd name="T4" fmla="*/ 327 w 327"/>
                <a:gd name="T5" fmla="*/ 83 h 187"/>
                <a:gd name="T6" fmla="*/ 146 w 327"/>
                <a:gd name="T7" fmla="*/ 187 h 187"/>
                <a:gd name="T8" fmla="*/ 0 w 327"/>
                <a:gd name="T9" fmla="*/ 104 h 187"/>
              </a:gdLst>
              <a:ahLst/>
              <a:cxnLst>
                <a:cxn ang="0">
                  <a:pos x="T0" y="T1"/>
                </a:cxn>
                <a:cxn ang="0">
                  <a:pos x="T2" y="T3"/>
                </a:cxn>
                <a:cxn ang="0">
                  <a:pos x="T4" y="T5"/>
                </a:cxn>
                <a:cxn ang="0">
                  <a:pos x="T6" y="T7"/>
                </a:cxn>
                <a:cxn ang="0">
                  <a:pos x="T8" y="T9"/>
                </a:cxn>
              </a:cxnLst>
              <a:rect l="0" t="0" r="r" b="b"/>
              <a:pathLst>
                <a:path w="327" h="187">
                  <a:moveTo>
                    <a:pt x="0" y="104"/>
                  </a:moveTo>
                  <a:lnTo>
                    <a:pt x="181" y="0"/>
                  </a:lnTo>
                  <a:lnTo>
                    <a:pt x="327" y="83"/>
                  </a:lnTo>
                  <a:lnTo>
                    <a:pt x="146" y="187"/>
                  </a:lnTo>
                  <a:lnTo>
                    <a:pt x="0" y="104"/>
                  </a:lnTo>
                  <a:close/>
                </a:path>
              </a:pathLst>
            </a:custGeom>
            <a:solidFill>
              <a:srgbClr val="AFD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Sliḍé">
              <a:extLst>
                <a:ext uri="{FF2B5EF4-FFF2-40B4-BE49-F238E27FC236}">
                  <a16:creationId xmlns:a16="http://schemas.microsoft.com/office/drawing/2014/main" id="{64E6D0B7-A610-45D6-80C4-B649316B45D9}"/>
                </a:ext>
              </a:extLst>
            </p:cNvPr>
            <p:cNvSpPr/>
            <p:nvPr/>
          </p:nvSpPr>
          <p:spPr bwMode="auto">
            <a:xfrm>
              <a:off x="6719889" y="2393950"/>
              <a:ext cx="287338" cy="498475"/>
            </a:xfrm>
            <a:custGeom>
              <a:avLst/>
              <a:gdLst>
                <a:gd name="T0" fmla="*/ 0 w 181"/>
                <a:gd name="T1" fmla="*/ 314 h 314"/>
                <a:gd name="T2" fmla="*/ 181 w 181"/>
                <a:gd name="T3" fmla="*/ 208 h 314"/>
                <a:gd name="T4" fmla="*/ 181 w 181"/>
                <a:gd name="T5" fmla="*/ 0 h 314"/>
                <a:gd name="T6" fmla="*/ 0 w 181"/>
                <a:gd name="T7" fmla="*/ 104 h 314"/>
                <a:gd name="T8" fmla="*/ 0 w 181"/>
                <a:gd name="T9" fmla="*/ 314 h 314"/>
              </a:gdLst>
              <a:ahLst/>
              <a:cxnLst>
                <a:cxn ang="0">
                  <a:pos x="T0" y="T1"/>
                </a:cxn>
                <a:cxn ang="0">
                  <a:pos x="T2" y="T3"/>
                </a:cxn>
                <a:cxn ang="0">
                  <a:pos x="T4" y="T5"/>
                </a:cxn>
                <a:cxn ang="0">
                  <a:pos x="T6" y="T7"/>
                </a:cxn>
                <a:cxn ang="0">
                  <a:pos x="T8" y="T9"/>
                </a:cxn>
              </a:cxnLst>
              <a:rect l="0" t="0" r="r" b="b"/>
              <a:pathLst>
                <a:path w="181" h="314">
                  <a:moveTo>
                    <a:pt x="0" y="314"/>
                  </a:moveTo>
                  <a:lnTo>
                    <a:pt x="181" y="208"/>
                  </a:lnTo>
                  <a:lnTo>
                    <a:pt x="181" y="0"/>
                  </a:lnTo>
                  <a:lnTo>
                    <a:pt x="0" y="104"/>
                  </a:lnTo>
                  <a:lnTo>
                    <a:pt x="0" y="314"/>
                  </a:lnTo>
                  <a:close/>
                </a:path>
              </a:pathLst>
            </a:custGeom>
            <a:solidFill>
              <a:srgbClr val="7EBF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îṥ1îḓè">
              <a:extLst>
                <a:ext uri="{FF2B5EF4-FFF2-40B4-BE49-F238E27FC236}">
                  <a16:creationId xmlns:a16="http://schemas.microsoft.com/office/drawing/2014/main" id="{E8B4FECF-8950-4687-B7B5-E51B558E50DD}"/>
                </a:ext>
              </a:extLst>
            </p:cNvPr>
            <p:cNvSpPr/>
            <p:nvPr/>
          </p:nvSpPr>
          <p:spPr bwMode="auto">
            <a:xfrm>
              <a:off x="6488114" y="2427288"/>
              <a:ext cx="231775" cy="465138"/>
            </a:xfrm>
            <a:custGeom>
              <a:avLst/>
              <a:gdLst>
                <a:gd name="T0" fmla="*/ 146 w 146"/>
                <a:gd name="T1" fmla="*/ 293 h 293"/>
                <a:gd name="T2" fmla="*/ 0 w 146"/>
                <a:gd name="T3" fmla="*/ 207 h 293"/>
                <a:gd name="T4" fmla="*/ 0 w 146"/>
                <a:gd name="T5" fmla="*/ 0 h 293"/>
                <a:gd name="T6" fmla="*/ 146 w 146"/>
                <a:gd name="T7" fmla="*/ 83 h 293"/>
                <a:gd name="T8" fmla="*/ 146 w 146"/>
                <a:gd name="T9" fmla="*/ 293 h 293"/>
              </a:gdLst>
              <a:ahLst/>
              <a:cxnLst>
                <a:cxn ang="0">
                  <a:pos x="T0" y="T1"/>
                </a:cxn>
                <a:cxn ang="0">
                  <a:pos x="T2" y="T3"/>
                </a:cxn>
                <a:cxn ang="0">
                  <a:pos x="T4" y="T5"/>
                </a:cxn>
                <a:cxn ang="0">
                  <a:pos x="T6" y="T7"/>
                </a:cxn>
                <a:cxn ang="0">
                  <a:pos x="T8" y="T9"/>
                </a:cxn>
              </a:cxnLst>
              <a:rect l="0" t="0" r="r" b="b"/>
              <a:pathLst>
                <a:path w="146" h="293">
                  <a:moveTo>
                    <a:pt x="146" y="293"/>
                  </a:moveTo>
                  <a:lnTo>
                    <a:pt x="0" y="207"/>
                  </a:lnTo>
                  <a:lnTo>
                    <a:pt x="0" y="0"/>
                  </a:lnTo>
                  <a:lnTo>
                    <a:pt x="146" y="83"/>
                  </a:lnTo>
                  <a:lnTo>
                    <a:pt x="146" y="293"/>
                  </a:lnTo>
                  <a:close/>
                </a:path>
              </a:pathLst>
            </a:custGeom>
            <a:solidFill>
              <a:srgbClr val="64AB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iṥ1íḑè">
              <a:extLst>
                <a:ext uri="{FF2B5EF4-FFF2-40B4-BE49-F238E27FC236}">
                  <a16:creationId xmlns:a16="http://schemas.microsoft.com/office/drawing/2014/main" id="{D9E58B97-A7E0-45CC-BD8F-3CDC247772C6}"/>
                </a:ext>
              </a:extLst>
            </p:cNvPr>
            <p:cNvSpPr/>
            <p:nvPr/>
          </p:nvSpPr>
          <p:spPr bwMode="auto">
            <a:xfrm>
              <a:off x="6488114" y="2262188"/>
              <a:ext cx="519113" cy="296863"/>
            </a:xfrm>
            <a:custGeom>
              <a:avLst/>
              <a:gdLst>
                <a:gd name="T0" fmla="*/ 0 w 327"/>
                <a:gd name="T1" fmla="*/ 104 h 187"/>
                <a:gd name="T2" fmla="*/ 181 w 327"/>
                <a:gd name="T3" fmla="*/ 0 h 187"/>
                <a:gd name="T4" fmla="*/ 327 w 327"/>
                <a:gd name="T5" fmla="*/ 83 h 187"/>
                <a:gd name="T6" fmla="*/ 146 w 327"/>
                <a:gd name="T7" fmla="*/ 187 h 187"/>
                <a:gd name="T8" fmla="*/ 0 w 327"/>
                <a:gd name="T9" fmla="*/ 104 h 187"/>
              </a:gdLst>
              <a:ahLst/>
              <a:cxnLst>
                <a:cxn ang="0">
                  <a:pos x="T0" y="T1"/>
                </a:cxn>
                <a:cxn ang="0">
                  <a:pos x="T2" y="T3"/>
                </a:cxn>
                <a:cxn ang="0">
                  <a:pos x="T4" y="T5"/>
                </a:cxn>
                <a:cxn ang="0">
                  <a:pos x="T6" y="T7"/>
                </a:cxn>
                <a:cxn ang="0">
                  <a:pos x="T8" y="T9"/>
                </a:cxn>
              </a:cxnLst>
              <a:rect l="0" t="0" r="r" b="b"/>
              <a:pathLst>
                <a:path w="327" h="187">
                  <a:moveTo>
                    <a:pt x="0" y="104"/>
                  </a:moveTo>
                  <a:lnTo>
                    <a:pt x="181" y="0"/>
                  </a:lnTo>
                  <a:lnTo>
                    <a:pt x="327" y="83"/>
                  </a:lnTo>
                  <a:lnTo>
                    <a:pt x="146" y="187"/>
                  </a:lnTo>
                  <a:lnTo>
                    <a:pt x="0" y="104"/>
                  </a:lnTo>
                  <a:close/>
                </a:path>
              </a:pathLst>
            </a:custGeom>
            <a:solidFill>
              <a:srgbClr val="AFD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íšḷïḓé">
              <a:extLst>
                <a:ext uri="{FF2B5EF4-FFF2-40B4-BE49-F238E27FC236}">
                  <a16:creationId xmlns:a16="http://schemas.microsoft.com/office/drawing/2014/main" id="{D80284C3-1AAA-4194-9385-F2C5B2424CD1}"/>
                </a:ext>
              </a:extLst>
            </p:cNvPr>
            <p:cNvSpPr/>
            <p:nvPr/>
          </p:nvSpPr>
          <p:spPr bwMode="auto">
            <a:xfrm>
              <a:off x="6716714" y="2363788"/>
              <a:ext cx="309563" cy="201613"/>
            </a:xfrm>
            <a:custGeom>
              <a:avLst/>
              <a:gdLst>
                <a:gd name="T0" fmla="*/ 0 w 195"/>
                <a:gd name="T1" fmla="*/ 127 h 127"/>
                <a:gd name="T2" fmla="*/ 195 w 195"/>
                <a:gd name="T3" fmla="*/ 15 h 127"/>
                <a:gd name="T4" fmla="*/ 195 w 195"/>
                <a:gd name="T5" fmla="*/ 0 h 127"/>
                <a:gd name="T6" fmla="*/ 0 w 195"/>
                <a:gd name="T7" fmla="*/ 113 h 127"/>
                <a:gd name="T8" fmla="*/ 0 w 195"/>
                <a:gd name="T9" fmla="*/ 127 h 127"/>
              </a:gdLst>
              <a:ahLst/>
              <a:cxnLst>
                <a:cxn ang="0">
                  <a:pos x="T0" y="T1"/>
                </a:cxn>
                <a:cxn ang="0">
                  <a:pos x="T2" y="T3"/>
                </a:cxn>
                <a:cxn ang="0">
                  <a:pos x="T4" y="T5"/>
                </a:cxn>
                <a:cxn ang="0">
                  <a:pos x="T6" y="T7"/>
                </a:cxn>
                <a:cxn ang="0">
                  <a:pos x="T8" y="T9"/>
                </a:cxn>
              </a:cxnLst>
              <a:rect l="0" t="0" r="r" b="b"/>
              <a:pathLst>
                <a:path w="195" h="127">
                  <a:moveTo>
                    <a:pt x="0" y="127"/>
                  </a:moveTo>
                  <a:lnTo>
                    <a:pt x="195" y="15"/>
                  </a:lnTo>
                  <a:lnTo>
                    <a:pt x="195" y="0"/>
                  </a:lnTo>
                  <a:lnTo>
                    <a:pt x="0" y="113"/>
                  </a:lnTo>
                  <a:lnTo>
                    <a:pt x="0" y="127"/>
                  </a:lnTo>
                  <a:close/>
                </a:path>
              </a:pathLst>
            </a:custGeom>
            <a:solidFill>
              <a:srgbClr val="8ACB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îš1ide">
              <a:extLst>
                <a:ext uri="{FF2B5EF4-FFF2-40B4-BE49-F238E27FC236}">
                  <a16:creationId xmlns:a16="http://schemas.microsoft.com/office/drawing/2014/main" id="{A6E8F72D-63F0-4902-A3D3-973AD8D7906D}"/>
                </a:ext>
              </a:extLst>
            </p:cNvPr>
            <p:cNvSpPr/>
            <p:nvPr/>
          </p:nvSpPr>
          <p:spPr bwMode="auto">
            <a:xfrm>
              <a:off x="6472239" y="2397125"/>
              <a:ext cx="244475" cy="168275"/>
            </a:xfrm>
            <a:custGeom>
              <a:avLst/>
              <a:gdLst>
                <a:gd name="T0" fmla="*/ 154 w 154"/>
                <a:gd name="T1" fmla="*/ 106 h 106"/>
                <a:gd name="T2" fmla="*/ 0 w 154"/>
                <a:gd name="T3" fmla="*/ 17 h 106"/>
                <a:gd name="T4" fmla="*/ 0 w 154"/>
                <a:gd name="T5" fmla="*/ 0 h 106"/>
                <a:gd name="T6" fmla="*/ 154 w 154"/>
                <a:gd name="T7" fmla="*/ 92 h 106"/>
                <a:gd name="T8" fmla="*/ 154 w 154"/>
                <a:gd name="T9" fmla="*/ 106 h 106"/>
              </a:gdLst>
              <a:ahLst/>
              <a:cxnLst>
                <a:cxn ang="0">
                  <a:pos x="T0" y="T1"/>
                </a:cxn>
                <a:cxn ang="0">
                  <a:pos x="T2" y="T3"/>
                </a:cxn>
                <a:cxn ang="0">
                  <a:pos x="T4" y="T5"/>
                </a:cxn>
                <a:cxn ang="0">
                  <a:pos x="T6" y="T7"/>
                </a:cxn>
                <a:cxn ang="0">
                  <a:pos x="T8" y="T9"/>
                </a:cxn>
              </a:cxnLst>
              <a:rect l="0" t="0" r="r" b="b"/>
              <a:pathLst>
                <a:path w="154" h="106">
                  <a:moveTo>
                    <a:pt x="154" y="106"/>
                  </a:moveTo>
                  <a:lnTo>
                    <a:pt x="0" y="17"/>
                  </a:lnTo>
                  <a:lnTo>
                    <a:pt x="0" y="0"/>
                  </a:lnTo>
                  <a:lnTo>
                    <a:pt x="154" y="92"/>
                  </a:lnTo>
                  <a:lnTo>
                    <a:pt x="154" y="106"/>
                  </a:lnTo>
                  <a:close/>
                </a:path>
              </a:pathLst>
            </a:custGeom>
            <a:solidFill>
              <a:srgbClr val="75BC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ṥḻíḑe">
              <a:extLst>
                <a:ext uri="{FF2B5EF4-FFF2-40B4-BE49-F238E27FC236}">
                  <a16:creationId xmlns:a16="http://schemas.microsoft.com/office/drawing/2014/main" id="{16926870-10D4-47AA-952D-E32C744E8EF4}"/>
                </a:ext>
              </a:extLst>
            </p:cNvPr>
            <p:cNvSpPr/>
            <p:nvPr/>
          </p:nvSpPr>
          <p:spPr bwMode="auto">
            <a:xfrm>
              <a:off x="6472239" y="2222500"/>
              <a:ext cx="554038" cy="320675"/>
            </a:xfrm>
            <a:custGeom>
              <a:avLst/>
              <a:gdLst>
                <a:gd name="T0" fmla="*/ 0 w 349"/>
                <a:gd name="T1" fmla="*/ 110 h 202"/>
                <a:gd name="T2" fmla="*/ 193 w 349"/>
                <a:gd name="T3" fmla="*/ 0 h 202"/>
                <a:gd name="T4" fmla="*/ 349 w 349"/>
                <a:gd name="T5" fmla="*/ 89 h 202"/>
                <a:gd name="T6" fmla="*/ 154 w 349"/>
                <a:gd name="T7" fmla="*/ 202 h 202"/>
                <a:gd name="T8" fmla="*/ 0 w 349"/>
                <a:gd name="T9" fmla="*/ 110 h 202"/>
              </a:gdLst>
              <a:ahLst/>
              <a:cxnLst>
                <a:cxn ang="0">
                  <a:pos x="T0" y="T1"/>
                </a:cxn>
                <a:cxn ang="0">
                  <a:pos x="T2" y="T3"/>
                </a:cxn>
                <a:cxn ang="0">
                  <a:pos x="T4" y="T5"/>
                </a:cxn>
                <a:cxn ang="0">
                  <a:pos x="T6" y="T7"/>
                </a:cxn>
                <a:cxn ang="0">
                  <a:pos x="T8" y="T9"/>
                </a:cxn>
              </a:cxnLst>
              <a:rect l="0" t="0" r="r" b="b"/>
              <a:pathLst>
                <a:path w="349" h="202">
                  <a:moveTo>
                    <a:pt x="0" y="110"/>
                  </a:moveTo>
                  <a:lnTo>
                    <a:pt x="193" y="0"/>
                  </a:lnTo>
                  <a:lnTo>
                    <a:pt x="349" y="89"/>
                  </a:lnTo>
                  <a:lnTo>
                    <a:pt x="154" y="202"/>
                  </a:lnTo>
                  <a:lnTo>
                    <a:pt x="0" y="110"/>
                  </a:lnTo>
                  <a:close/>
                </a:path>
              </a:pathLst>
            </a:custGeom>
            <a:solidFill>
              <a:srgbClr val="AFD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îsľîḑe">
              <a:extLst>
                <a:ext uri="{FF2B5EF4-FFF2-40B4-BE49-F238E27FC236}">
                  <a16:creationId xmlns:a16="http://schemas.microsoft.com/office/drawing/2014/main" id="{F5013BCB-90B3-4B0B-AB0F-9EB2025BF41B}"/>
                </a:ext>
              </a:extLst>
            </p:cNvPr>
            <p:cNvSpPr/>
            <p:nvPr/>
          </p:nvSpPr>
          <p:spPr bwMode="auto">
            <a:xfrm>
              <a:off x="6875464" y="2317750"/>
              <a:ext cx="52388" cy="88900"/>
            </a:xfrm>
            <a:custGeom>
              <a:avLst/>
              <a:gdLst>
                <a:gd name="T0" fmla="*/ 0 w 33"/>
                <a:gd name="T1" fmla="*/ 56 h 56"/>
                <a:gd name="T2" fmla="*/ 33 w 33"/>
                <a:gd name="T3" fmla="*/ 38 h 56"/>
                <a:gd name="T4" fmla="*/ 33 w 33"/>
                <a:gd name="T5" fmla="*/ 0 h 56"/>
                <a:gd name="T6" fmla="*/ 0 w 33"/>
                <a:gd name="T7" fmla="*/ 19 h 56"/>
                <a:gd name="T8" fmla="*/ 0 w 33"/>
                <a:gd name="T9" fmla="*/ 56 h 56"/>
              </a:gdLst>
              <a:ahLst/>
              <a:cxnLst>
                <a:cxn ang="0">
                  <a:pos x="T0" y="T1"/>
                </a:cxn>
                <a:cxn ang="0">
                  <a:pos x="T2" y="T3"/>
                </a:cxn>
                <a:cxn ang="0">
                  <a:pos x="T4" y="T5"/>
                </a:cxn>
                <a:cxn ang="0">
                  <a:pos x="T6" y="T7"/>
                </a:cxn>
                <a:cxn ang="0">
                  <a:pos x="T8" y="T9"/>
                </a:cxn>
              </a:cxnLst>
              <a:rect l="0" t="0" r="r" b="b"/>
              <a:pathLst>
                <a:path w="33" h="56">
                  <a:moveTo>
                    <a:pt x="0" y="56"/>
                  </a:moveTo>
                  <a:lnTo>
                    <a:pt x="33" y="38"/>
                  </a:lnTo>
                  <a:lnTo>
                    <a:pt x="33" y="0"/>
                  </a:lnTo>
                  <a:lnTo>
                    <a:pt x="0" y="19"/>
                  </a:lnTo>
                  <a:lnTo>
                    <a:pt x="0" y="56"/>
                  </a:lnTo>
                  <a:close/>
                </a:path>
              </a:pathLst>
            </a:custGeom>
            <a:solidFill>
              <a:srgbClr val="7EBF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i$líde">
              <a:extLst>
                <a:ext uri="{FF2B5EF4-FFF2-40B4-BE49-F238E27FC236}">
                  <a16:creationId xmlns:a16="http://schemas.microsoft.com/office/drawing/2014/main" id="{42D38D88-5786-4587-8F17-DC7AF653B77F}"/>
                </a:ext>
              </a:extLst>
            </p:cNvPr>
            <p:cNvSpPr/>
            <p:nvPr/>
          </p:nvSpPr>
          <p:spPr bwMode="auto">
            <a:xfrm>
              <a:off x="6835776" y="2325688"/>
              <a:ext cx="39688" cy="80963"/>
            </a:xfrm>
            <a:custGeom>
              <a:avLst/>
              <a:gdLst>
                <a:gd name="T0" fmla="*/ 25 w 25"/>
                <a:gd name="T1" fmla="*/ 51 h 51"/>
                <a:gd name="T2" fmla="*/ 0 w 25"/>
                <a:gd name="T3" fmla="*/ 35 h 51"/>
                <a:gd name="T4" fmla="*/ 0 w 25"/>
                <a:gd name="T5" fmla="*/ 0 h 51"/>
                <a:gd name="T6" fmla="*/ 25 w 25"/>
                <a:gd name="T7" fmla="*/ 14 h 51"/>
                <a:gd name="T8" fmla="*/ 25 w 25"/>
                <a:gd name="T9" fmla="*/ 51 h 51"/>
              </a:gdLst>
              <a:ahLst/>
              <a:cxnLst>
                <a:cxn ang="0">
                  <a:pos x="T0" y="T1"/>
                </a:cxn>
                <a:cxn ang="0">
                  <a:pos x="T2" y="T3"/>
                </a:cxn>
                <a:cxn ang="0">
                  <a:pos x="T4" y="T5"/>
                </a:cxn>
                <a:cxn ang="0">
                  <a:pos x="T6" y="T7"/>
                </a:cxn>
                <a:cxn ang="0">
                  <a:pos x="T8" y="T9"/>
                </a:cxn>
              </a:cxnLst>
              <a:rect l="0" t="0" r="r" b="b"/>
              <a:pathLst>
                <a:path w="25" h="51">
                  <a:moveTo>
                    <a:pt x="25" y="51"/>
                  </a:moveTo>
                  <a:lnTo>
                    <a:pt x="0" y="35"/>
                  </a:lnTo>
                  <a:lnTo>
                    <a:pt x="0" y="0"/>
                  </a:lnTo>
                  <a:lnTo>
                    <a:pt x="25" y="14"/>
                  </a:lnTo>
                  <a:lnTo>
                    <a:pt x="25" y="51"/>
                  </a:lnTo>
                  <a:close/>
                </a:path>
              </a:pathLst>
            </a:custGeom>
            <a:solidFill>
              <a:srgbClr val="64AB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şľîďe">
              <a:extLst>
                <a:ext uri="{FF2B5EF4-FFF2-40B4-BE49-F238E27FC236}">
                  <a16:creationId xmlns:a16="http://schemas.microsoft.com/office/drawing/2014/main" id="{11112BC0-8614-40D5-B63C-D1E8218B637E}"/>
                </a:ext>
              </a:extLst>
            </p:cNvPr>
            <p:cNvSpPr/>
            <p:nvPr/>
          </p:nvSpPr>
          <p:spPr bwMode="auto">
            <a:xfrm>
              <a:off x="6835776" y="2295525"/>
              <a:ext cx="92075" cy="52388"/>
            </a:xfrm>
            <a:custGeom>
              <a:avLst/>
              <a:gdLst>
                <a:gd name="T0" fmla="*/ 0 w 58"/>
                <a:gd name="T1" fmla="*/ 19 h 33"/>
                <a:gd name="T2" fmla="*/ 31 w 58"/>
                <a:gd name="T3" fmla="*/ 0 h 33"/>
                <a:gd name="T4" fmla="*/ 58 w 58"/>
                <a:gd name="T5" fmla="*/ 14 h 33"/>
                <a:gd name="T6" fmla="*/ 25 w 58"/>
                <a:gd name="T7" fmla="*/ 33 h 33"/>
                <a:gd name="T8" fmla="*/ 0 w 58"/>
                <a:gd name="T9" fmla="*/ 19 h 33"/>
              </a:gdLst>
              <a:ahLst/>
              <a:cxnLst>
                <a:cxn ang="0">
                  <a:pos x="T0" y="T1"/>
                </a:cxn>
                <a:cxn ang="0">
                  <a:pos x="T2" y="T3"/>
                </a:cxn>
                <a:cxn ang="0">
                  <a:pos x="T4" y="T5"/>
                </a:cxn>
                <a:cxn ang="0">
                  <a:pos x="T6" y="T7"/>
                </a:cxn>
                <a:cxn ang="0">
                  <a:pos x="T8" y="T9"/>
                </a:cxn>
              </a:cxnLst>
              <a:rect l="0" t="0" r="r" b="b"/>
              <a:pathLst>
                <a:path w="58" h="33">
                  <a:moveTo>
                    <a:pt x="0" y="19"/>
                  </a:moveTo>
                  <a:lnTo>
                    <a:pt x="31" y="0"/>
                  </a:lnTo>
                  <a:lnTo>
                    <a:pt x="58" y="14"/>
                  </a:lnTo>
                  <a:lnTo>
                    <a:pt x="25" y="33"/>
                  </a:lnTo>
                  <a:lnTo>
                    <a:pt x="0" y="19"/>
                  </a:lnTo>
                  <a:close/>
                </a:path>
              </a:pathLst>
            </a:custGeom>
            <a:solidFill>
              <a:srgbClr val="C4E9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islîḑé">
              <a:extLst>
                <a:ext uri="{FF2B5EF4-FFF2-40B4-BE49-F238E27FC236}">
                  <a16:creationId xmlns:a16="http://schemas.microsoft.com/office/drawing/2014/main" id="{A6B80354-69C1-4314-9A67-A1D9991475DD}"/>
                </a:ext>
              </a:extLst>
            </p:cNvPr>
            <p:cNvSpPr/>
            <p:nvPr/>
          </p:nvSpPr>
          <p:spPr bwMode="auto">
            <a:xfrm>
              <a:off x="5135564" y="2898775"/>
              <a:ext cx="498475" cy="285750"/>
            </a:xfrm>
            <a:custGeom>
              <a:avLst/>
              <a:gdLst>
                <a:gd name="T0" fmla="*/ 156 w 314"/>
                <a:gd name="T1" fmla="*/ 180 h 180"/>
                <a:gd name="T2" fmla="*/ 314 w 314"/>
                <a:gd name="T3" fmla="*/ 89 h 180"/>
                <a:gd name="T4" fmla="*/ 156 w 314"/>
                <a:gd name="T5" fmla="*/ 0 h 180"/>
                <a:gd name="T6" fmla="*/ 0 w 314"/>
                <a:gd name="T7" fmla="*/ 89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89"/>
                  </a:lnTo>
                  <a:lnTo>
                    <a:pt x="156" y="0"/>
                  </a:lnTo>
                  <a:lnTo>
                    <a:pt x="0" y="89"/>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îŝļiḓe">
              <a:extLst>
                <a:ext uri="{FF2B5EF4-FFF2-40B4-BE49-F238E27FC236}">
                  <a16:creationId xmlns:a16="http://schemas.microsoft.com/office/drawing/2014/main" id="{E9A77E7E-64B3-4F8A-A9D6-C7F9DD9D7B99}"/>
                </a:ext>
              </a:extLst>
            </p:cNvPr>
            <p:cNvSpPr/>
            <p:nvPr/>
          </p:nvSpPr>
          <p:spPr bwMode="auto">
            <a:xfrm>
              <a:off x="5383214" y="3040063"/>
              <a:ext cx="250825" cy="165100"/>
            </a:xfrm>
            <a:custGeom>
              <a:avLst/>
              <a:gdLst>
                <a:gd name="T0" fmla="*/ 158 w 158"/>
                <a:gd name="T1" fmla="*/ 0 h 104"/>
                <a:gd name="T2" fmla="*/ 158 w 158"/>
                <a:gd name="T3" fmla="*/ 15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5"/>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íṧ1ïḑè">
              <a:extLst>
                <a:ext uri="{FF2B5EF4-FFF2-40B4-BE49-F238E27FC236}">
                  <a16:creationId xmlns:a16="http://schemas.microsoft.com/office/drawing/2014/main" id="{2E217E50-1B20-4F06-9B3B-343DB6D3CED1}"/>
                </a:ext>
              </a:extLst>
            </p:cNvPr>
            <p:cNvSpPr/>
            <p:nvPr/>
          </p:nvSpPr>
          <p:spPr bwMode="auto">
            <a:xfrm>
              <a:off x="5135564" y="3040063"/>
              <a:ext cx="247650" cy="165100"/>
            </a:xfrm>
            <a:custGeom>
              <a:avLst/>
              <a:gdLst>
                <a:gd name="T0" fmla="*/ 156 w 156"/>
                <a:gd name="T1" fmla="*/ 104 h 104"/>
                <a:gd name="T2" fmla="*/ 0 w 156"/>
                <a:gd name="T3" fmla="*/ 15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5"/>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iŝlîḓé">
              <a:extLst>
                <a:ext uri="{FF2B5EF4-FFF2-40B4-BE49-F238E27FC236}">
                  <a16:creationId xmlns:a16="http://schemas.microsoft.com/office/drawing/2014/main" id="{E731B967-2E84-4DDE-A57A-49EF2817FBC1}"/>
                </a:ext>
              </a:extLst>
            </p:cNvPr>
            <p:cNvSpPr/>
            <p:nvPr/>
          </p:nvSpPr>
          <p:spPr bwMode="auto">
            <a:xfrm>
              <a:off x="5172076" y="286543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iśḻïḍe">
              <a:extLst>
                <a:ext uri="{FF2B5EF4-FFF2-40B4-BE49-F238E27FC236}">
                  <a16:creationId xmlns:a16="http://schemas.microsoft.com/office/drawing/2014/main" id="{37734505-0785-4235-92C8-8A6CAECAF9F1}"/>
                </a:ext>
              </a:extLst>
            </p:cNvPr>
            <p:cNvSpPr/>
            <p:nvPr/>
          </p:nvSpPr>
          <p:spPr bwMode="auto">
            <a:xfrm>
              <a:off x="5383214" y="298767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îśḷïdè">
              <a:extLst>
                <a:ext uri="{FF2B5EF4-FFF2-40B4-BE49-F238E27FC236}">
                  <a16:creationId xmlns:a16="http://schemas.microsoft.com/office/drawing/2014/main" id="{3A131CD3-99BF-449A-9365-9922ADEA6416}"/>
                </a:ext>
              </a:extLst>
            </p:cNvPr>
            <p:cNvSpPr/>
            <p:nvPr/>
          </p:nvSpPr>
          <p:spPr bwMode="auto">
            <a:xfrm>
              <a:off x="5172076" y="298767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ïşļïdê">
              <a:extLst>
                <a:ext uri="{FF2B5EF4-FFF2-40B4-BE49-F238E27FC236}">
                  <a16:creationId xmlns:a16="http://schemas.microsoft.com/office/drawing/2014/main" id="{E15C2631-ACFB-4CA7-96BD-A9415AD13845}"/>
                </a:ext>
              </a:extLst>
            </p:cNvPr>
            <p:cNvSpPr/>
            <p:nvPr/>
          </p:nvSpPr>
          <p:spPr bwMode="auto">
            <a:xfrm>
              <a:off x="5135564" y="2809875"/>
              <a:ext cx="498475" cy="288925"/>
            </a:xfrm>
            <a:custGeom>
              <a:avLst/>
              <a:gdLst>
                <a:gd name="T0" fmla="*/ 156 w 314"/>
                <a:gd name="T1" fmla="*/ 182 h 182"/>
                <a:gd name="T2" fmla="*/ 314 w 314"/>
                <a:gd name="T3" fmla="*/ 91 h 182"/>
                <a:gd name="T4" fmla="*/ 156 w 314"/>
                <a:gd name="T5" fmla="*/ 0 h 182"/>
                <a:gd name="T6" fmla="*/ 0 w 314"/>
                <a:gd name="T7" fmla="*/ 91 h 182"/>
                <a:gd name="T8" fmla="*/ 156 w 314"/>
                <a:gd name="T9" fmla="*/ 182 h 182"/>
              </a:gdLst>
              <a:ahLst/>
              <a:cxnLst>
                <a:cxn ang="0">
                  <a:pos x="T0" y="T1"/>
                </a:cxn>
                <a:cxn ang="0">
                  <a:pos x="T2" y="T3"/>
                </a:cxn>
                <a:cxn ang="0">
                  <a:pos x="T4" y="T5"/>
                </a:cxn>
                <a:cxn ang="0">
                  <a:pos x="T6" y="T7"/>
                </a:cxn>
                <a:cxn ang="0">
                  <a:pos x="T8" y="T9"/>
                </a:cxn>
              </a:cxnLst>
              <a:rect l="0" t="0" r="r" b="b"/>
              <a:pathLst>
                <a:path w="314" h="182">
                  <a:moveTo>
                    <a:pt x="156" y="182"/>
                  </a:moveTo>
                  <a:lnTo>
                    <a:pt x="314" y="91"/>
                  </a:lnTo>
                  <a:lnTo>
                    <a:pt x="156" y="0"/>
                  </a:lnTo>
                  <a:lnTo>
                    <a:pt x="0" y="91"/>
                  </a:lnTo>
                  <a:lnTo>
                    <a:pt x="156" y="182"/>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î$ľiďè">
              <a:extLst>
                <a:ext uri="{FF2B5EF4-FFF2-40B4-BE49-F238E27FC236}">
                  <a16:creationId xmlns:a16="http://schemas.microsoft.com/office/drawing/2014/main" id="{BFD92423-2BEF-4B0F-9BB0-8B9521A583CD}"/>
                </a:ext>
              </a:extLst>
            </p:cNvPr>
            <p:cNvSpPr/>
            <p:nvPr/>
          </p:nvSpPr>
          <p:spPr bwMode="auto">
            <a:xfrm>
              <a:off x="5383214" y="2954338"/>
              <a:ext cx="250825" cy="165100"/>
            </a:xfrm>
            <a:custGeom>
              <a:avLst/>
              <a:gdLst>
                <a:gd name="T0" fmla="*/ 158 w 158"/>
                <a:gd name="T1" fmla="*/ 0 h 104"/>
                <a:gd name="T2" fmla="*/ 158 w 158"/>
                <a:gd name="T3" fmla="*/ 15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5"/>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iṣľiḑe">
              <a:extLst>
                <a:ext uri="{FF2B5EF4-FFF2-40B4-BE49-F238E27FC236}">
                  <a16:creationId xmlns:a16="http://schemas.microsoft.com/office/drawing/2014/main" id="{1BDFC632-8E72-4030-B128-4F13683320B3}"/>
                </a:ext>
              </a:extLst>
            </p:cNvPr>
            <p:cNvSpPr/>
            <p:nvPr/>
          </p:nvSpPr>
          <p:spPr bwMode="auto">
            <a:xfrm>
              <a:off x="5135564" y="2954338"/>
              <a:ext cx="247650" cy="165100"/>
            </a:xfrm>
            <a:custGeom>
              <a:avLst/>
              <a:gdLst>
                <a:gd name="T0" fmla="*/ 156 w 156"/>
                <a:gd name="T1" fmla="*/ 104 h 104"/>
                <a:gd name="T2" fmla="*/ 0 w 156"/>
                <a:gd name="T3" fmla="*/ 15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5"/>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ïṣľïḍè">
              <a:extLst>
                <a:ext uri="{FF2B5EF4-FFF2-40B4-BE49-F238E27FC236}">
                  <a16:creationId xmlns:a16="http://schemas.microsoft.com/office/drawing/2014/main" id="{1C994145-547F-498D-82A1-1925A9D567BE}"/>
                </a:ext>
              </a:extLst>
            </p:cNvPr>
            <p:cNvSpPr/>
            <p:nvPr/>
          </p:nvSpPr>
          <p:spPr bwMode="auto">
            <a:xfrm>
              <a:off x="5172076" y="2776538"/>
              <a:ext cx="425450" cy="247650"/>
            </a:xfrm>
            <a:custGeom>
              <a:avLst/>
              <a:gdLst>
                <a:gd name="T0" fmla="*/ 133 w 268"/>
                <a:gd name="T1" fmla="*/ 156 h 156"/>
                <a:gd name="T2" fmla="*/ 268 w 268"/>
                <a:gd name="T3" fmla="*/ 79 h 156"/>
                <a:gd name="T4" fmla="*/ 133 w 268"/>
                <a:gd name="T5" fmla="*/ 0 h 156"/>
                <a:gd name="T6" fmla="*/ 0 w 268"/>
                <a:gd name="T7" fmla="*/ 79 h 156"/>
                <a:gd name="T8" fmla="*/ 133 w 268"/>
                <a:gd name="T9" fmla="*/ 156 h 156"/>
              </a:gdLst>
              <a:ahLst/>
              <a:cxnLst>
                <a:cxn ang="0">
                  <a:pos x="T0" y="T1"/>
                </a:cxn>
                <a:cxn ang="0">
                  <a:pos x="T2" y="T3"/>
                </a:cxn>
                <a:cxn ang="0">
                  <a:pos x="T4" y="T5"/>
                </a:cxn>
                <a:cxn ang="0">
                  <a:pos x="T6" y="T7"/>
                </a:cxn>
                <a:cxn ang="0">
                  <a:pos x="T8" y="T9"/>
                </a:cxn>
              </a:cxnLst>
              <a:rect l="0" t="0" r="r" b="b"/>
              <a:pathLst>
                <a:path w="268" h="156">
                  <a:moveTo>
                    <a:pt x="133" y="156"/>
                  </a:moveTo>
                  <a:lnTo>
                    <a:pt x="268" y="79"/>
                  </a:lnTo>
                  <a:lnTo>
                    <a:pt x="133" y="0"/>
                  </a:lnTo>
                  <a:lnTo>
                    <a:pt x="0" y="79"/>
                  </a:lnTo>
                  <a:lnTo>
                    <a:pt x="133" y="156"/>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îŝlíḍè">
              <a:extLst>
                <a:ext uri="{FF2B5EF4-FFF2-40B4-BE49-F238E27FC236}">
                  <a16:creationId xmlns:a16="http://schemas.microsoft.com/office/drawing/2014/main" id="{B1BBFB4D-BA8A-435D-B924-CBBB35C9D564}"/>
                </a:ext>
              </a:extLst>
            </p:cNvPr>
            <p:cNvSpPr/>
            <p:nvPr/>
          </p:nvSpPr>
          <p:spPr bwMode="auto">
            <a:xfrm>
              <a:off x="5383214" y="290195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íṣļîdé">
              <a:extLst>
                <a:ext uri="{FF2B5EF4-FFF2-40B4-BE49-F238E27FC236}">
                  <a16:creationId xmlns:a16="http://schemas.microsoft.com/office/drawing/2014/main" id="{040A3271-FB83-4EEB-B65E-0EA9DAD17F15}"/>
                </a:ext>
              </a:extLst>
            </p:cNvPr>
            <p:cNvSpPr/>
            <p:nvPr/>
          </p:nvSpPr>
          <p:spPr bwMode="auto">
            <a:xfrm>
              <a:off x="5172076" y="290195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ïsļídè">
              <a:extLst>
                <a:ext uri="{FF2B5EF4-FFF2-40B4-BE49-F238E27FC236}">
                  <a16:creationId xmlns:a16="http://schemas.microsoft.com/office/drawing/2014/main" id="{DC18F9FD-9469-46C8-A4DB-44C6FA79A6C4}"/>
                </a:ext>
              </a:extLst>
            </p:cNvPr>
            <p:cNvSpPr/>
            <p:nvPr/>
          </p:nvSpPr>
          <p:spPr bwMode="auto">
            <a:xfrm>
              <a:off x="5135564" y="2724150"/>
              <a:ext cx="498475" cy="288925"/>
            </a:xfrm>
            <a:custGeom>
              <a:avLst/>
              <a:gdLst>
                <a:gd name="T0" fmla="*/ 156 w 314"/>
                <a:gd name="T1" fmla="*/ 182 h 182"/>
                <a:gd name="T2" fmla="*/ 314 w 314"/>
                <a:gd name="T3" fmla="*/ 91 h 182"/>
                <a:gd name="T4" fmla="*/ 156 w 314"/>
                <a:gd name="T5" fmla="*/ 0 h 182"/>
                <a:gd name="T6" fmla="*/ 0 w 314"/>
                <a:gd name="T7" fmla="*/ 91 h 182"/>
                <a:gd name="T8" fmla="*/ 156 w 314"/>
                <a:gd name="T9" fmla="*/ 182 h 182"/>
              </a:gdLst>
              <a:ahLst/>
              <a:cxnLst>
                <a:cxn ang="0">
                  <a:pos x="T0" y="T1"/>
                </a:cxn>
                <a:cxn ang="0">
                  <a:pos x="T2" y="T3"/>
                </a:cxn>
                <a:cxn ang="0">
                  <a:pos x="T4" y="T5"/>
                </a:cxn>
                <a:cxn ang="0">
                  <a:pos x="T6" y="T7"/>
                </a:cxn>
                <a:cxn ang="0">
                  <a:pos x="T8" y="T9"/>
                </a:cxn>
              </a:cxnLst>
              <a:rect l="0" t="0" r="r" b="b"/>
              <a:pathLst>
                <a:path w="314" h="182">
                  <a:moveTo>
                    <a:pt x="156" y="182"/>
                  </a:moveTo>
                  <a:lnTo>
                    <a:pt x="314" y="91"/>
                  </a:lnTo>
                  <a:lnTo>
                    <a:pt x="156" y="0"/>
                  </a:lnTo>
                  <a:lnTo>
                    <a:pt x="0" y="91"/>
                  </a:lnTo>
                  <a:lnTo>
                    <a:pt x="156" y="182"/>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isľîḓê">
              <a:extLst>
                <a:ext uri="{FF2B5EF4-FFF2-40B4-BE49-F238E27FC236}">
                  <a16:creationId xmlns:a16="http://schemas.microsoft.com/office/drawing/2014/main" id="{BC034CB7-AD81-486A-A4AB-A0FB062BDD62}"/>
                </a:ext>
              </a:extLst>
            </p:cNvPr>
            <p:cNvSpPr/>
            <p:nvPr/>
          </p:nvSpPr>
          <p:spPr bwMode="auto">
            <a:xfrm>
              <a:off x="5383214" y="2868613"/>
              <a:ext cx="250825" cy="165100"/>
            </a:xfrm>
            <a:custGeom>
              <a:avLst/>
              <a:gdLst>
                <a:gd name="T0" fmla="*/ 158 w 158"/>
                <a:gd name="T1" fmla="*/ 0 h 104"/>
                <a:gd name="T2" fmla="*/ 158 w 158"/>
                <a:gd name="T3" fmla="*/ 13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îṡḷîďé">
              <a:extLst>
                <a:ext uri="{FF2B5EF4-FFF2-40B4-BE49-F238E27FC236}">
                  <a16:creationId xmlns:a16="http://schemas.microsoft.com/office/drawing/2014/main" id="{9D860878-200F-414D-8BF8-CA95146BA225}"/>
                </a:ext>
              </a:extLst>
            </p:cNvPr>
            <p:cNvSpPr/>
            <p:nvPr/>
          </p:nvSpPr>
          <p:spPr bwMode="auto">
            <a:xfrm>
              <a:off x="5135564" y="2868613"/>
              <a:ext cx="247650" cy="165100"/>
            </a:xfrm>
            <a:custGeom>
              <a:avLst/>
              <a:gdLst>
                <a:gd name="T0" fmla="*/ 156 w 156"/>
                <a:gd name="T1" fmla="*/ 104 h 104"/>
                <a:gd name="T2" fmla="*/ 0 w 156"/>
                <a:gd name="T3" fmla="*/ 13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ïSļíḋè">
              <a:extLst>
                <a:ext uri="{FF2B5EF4-FFF2-40B4-BE49-F238E27FC236}">
                  <a16:creationId xmlns:a16="http://schemas.microsoft.com/office/drawing/2014/main" id="{F54D8EC0-45E5-4451-B3D1-2A8590891E02}"/>
                </a:ext>
              </a:extLst>
            </p:cNvPr>
            <p:cNvSpPr/>
            <p:nvPr/>
          </p:nvSpPr>
          <p:spPr bwMode="auto">
            <a:xfrm>
              <a:off x="5172076" y="269081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î$ḷïḑè">
              <a:extLst>
                <a:ext uri="{FF2B5EF4-FFF2-40B4-BE49-F238E27FC236}">
                  <a16:creationId xmlns:a16="http://schemas.microsoft.com/office/drawing/2014/main" id="{7A0F0CFE-ABA3-4157-AB54-A24B46CCCE91}"/>
                </a:ext>
              </a:extLst>
            </p:cNvPr>
            <p:cNvSpPr/>
            <p:nvPr/>
          </p:nvSpPr>
          <p:spPr bwMode="auto">
            <a:xfrm>
              <a:off x="5383214" y="2813050"/>
              <a:ext cx="214313" cy="180975"/>
            </a:xfrm>
            <a:custGeom>
              <a:avLst/>
              <a:gdLst>
                <a:gd name="T0" fmla="*/ 135 w 135"/>
                <a:gd name="T1" fmla="*/ 0 h 114"/>
                <a:gd name="T2" fmla="*/ 135 w 135"/>
                <a:gd name="T3" fmla="*/ 35 h 114"/>
                <a:gd name="T4" fmla="*/ 0 w 135"/>
                <a:gd name="T5" fmla="*/ 114 h 114"/>
                <a:gd name="T6" fmla="*/ 0 w 135"/>
                <a:gd name="T7" fmla="*/ 77 h 114"/>
                <a:gd name="T8" fmla="*/ 135 w 135"/>
                <a:gd name="T9" fmla="*/ 0 h 114"/>
              </a:gdLst>
              <a:ahLst/>
              <a:cxnLst>
                <a:cxn ang="0">
                  <a:pos x="T0" y="T1"/>
                </a:cxn>
                <a:cxn ang="0">
                  <a:pos x="T2" y="T3"/>
                </a:cxn>
                <a:cxn ang="0">
                  <a:pos x="T4" y="T5"/>
                </a:cxn>
                <a:cxn ang="0">
                  <a:pos x="T6" y="T7"/>
                </a:cxn>
                <a:cxn ang="0">
                  <a:pos x="T8" y="T9"/>
                </a:cxn>
              </a:cxnLst>
              <a:rect l="0" t="0" r="r" b="b"/>
              <a:pathLst>
                <a:path w="135" h="114">
                  <a:moveTo>
                    <a:pt x="135" y="0"/>
                  </a:moveTo>
                  <a:lnTo>
                    <a:pt x="135" y="35"/>
                  </a:lnTo>
                  <a:lnTo>
                    <a:pt x="0" y="114"/>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ṡļîḋè">
              <a:extLst>
                <a:ext uri="{FF2B5EF4-FFF2-40B4-BE49-F238E27FC236}">
                  <a16:creationId xmlns:a16="http://schemas.microsoft.com/office/drawing/2014/main" id="{4E036671-9084-4418-949F-A3787BDC26C8}"/>
                </a:ext>
              </a:extLst>
            </p:cNvPr>
            <p:cNvSpPr/>
            <p:nvPr/>
          </p:nvSpPr>
          <p:spPr bwMode="auto">
            <a:xfrm>
              <a:off x="5172076" y="2813050"/>
              <a:ext cx="211138" cy="180975"/>
            </a:xfrm>
            <a:custGeom>
              <a:avLst/>
              <a:gdLst>
                <a:gd name="T0" fmla="*/ 133 w 133"/>
                <a:gd name="T1" fmla="*/ 114 h 114"/>
                <a:gd name="T2" fmla="*/ 0 w 133"/>
                <a:gd name="T3" fmla="*/ 35 h 114"/>
                <a:gd name="T4" fmla="*/ 0 w 133"/>
                <a:gd name="T5" fmla="*/ 0 h 114"/>
                <a:gd name="T6" fmla="*/ 133 w 133"/>
                <a:gd name="T7" fmla="*/ 77 h 114"/>
                <a:gd name="T8" fmla="*/ 133 w 133"/>
                <a:gd name="T9" fmla="*/ 114 h 114"/>
              </a:gdLst>
              <a:ahLst/>
              <a:cxnLst>
                <a:cxn ang="0">
                  <a:pos x="T0" y="T1"/>
                </a:cxn>
                <a:cxn ang="0">
                  <a:pos x="T2" y="T3"/>
                </a:cxn>
                <a:cxn ang="0">
                  <a:pos x="T4" y="T5"/>
                </a:cxn>
                <a:cxn ang="0">
                  <a:pos x="T6" y="T7"/>
                </a:cxn>
                <a:cxn ang="0">
                  <a:pos x="T8" y="T9"/>
                </a:cxn>
              </a:cxnLst>
              <a:rect l="0" t="0" r="r" b="b"/>
              <a:pathLst>
                <a:path w="133" h="114">
                  <a:moveTo>
                    <a:pt x="133" y="114"/>
                  </a:moveTo>
                  <a:lnTo>
                    <a:pt x="0" y="35"/>
                  </a:lnTo>
                  <a:lnTo>
                    <a:pt x="0" y="0"/>
                  </a:lnTo>
                  <a:lnTo>
                    <a:pt x="133" y="77"/>
                  </a:lnTo>
                  <a:lnTo>
                    <a:pt x="133" y="114"/>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íṣļïḓè">
              <a:extLst>
                <a:ext uri="{FF2B5EF4-FFF2-40B4-BE49-F238E27FC236}">
                  <a16:creationId xmlns:a16="http://schemas.microsoft.com/office/drawing/2014/main" id="{C6FC3E0B-6AD2-4CFE-B856-4DB82788F6D1}"/>
                </a:ext>
              </a:extLst>
            </p:cNvPr>
            <p:cNvSpPr/>
            <p:nvPr/>
          </p:nvSpPr>
          <p:spPr bwMode="auto">
            <a:xfrm>
              <a:off x="5135564" y="2638425"/>
              <a:ext cx="498475" cy="285750"/>
            </a:xfrm>
            <a:custGeom>
              <a:avLst/>
              <a:gdLst>
                <a:gd name="T0" fmla="*/ 156 w 314"/>
                <a:gd name="T1" fmla="*/ 180 h 180"/>
                <a:gd name="T2" fmla="*/ 314 w 314"/>
                <a:gd name="T3" fmla="*/ 91 h 180"/>
                <a:gd name="T4" fmla="*/ 156 w 314"/>
                <a:gd name="T5" fmla="*/ 0 h 180"/>
                <a:gd name="T6" fmla="*/ 0 w 314"/>
                <a:gd name="T7" fmla="*/ 91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91"/>
                  </a:lnTo>
                  <a:lnTo>
                    <a:pt x="156" y="0"/>
                  </a:lnTo>
                  <a:lnTo>
                    <a:pt x="0" y="91"/>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ïsḻíḓe">
              <a:extLst>
                <a:ext uri="{FF2B5EF4-FFF2-40B4-BE49-F238E27FC236}">
                  <a16:creationId xmlns:a16="http://schemas.microsoft.com/office/drawing/2014/main" id="{0FC3EA85-CA61-4DB4-BE0D-1841BA552F54}"/>
                </a:ext>
              </a:extLst>
            </p:cNvPr>
            <p:cNvSpPr/>
            <p:nvPr/>
          </p:nvSpPr>
          <p:spPr bwMode="auto">
            <a:xfrm>
              <a:off x="5383214" y="2782888"/>
              <a:ext cx="250825" cy="165100"/>
            </a:xfrm>
            <a:custGeom>
              <a:avLst/>
              <a:gdLst>
                <a:gd name="T0" fmla="*/ 158 w 158"/>
                <a:gd name="T1" fmla="*/ 0 h 104"/>
                <a:gd name="T2" fmla="*/ 158 w 158"/>
                <a:gd name="T3" fmla="*/ 13 h 104"/>
                <a:gd name="T4" fmla="*/ 0 w 158"/>
                <a:gd name="T5" fmla="*/ 104 h 104"/>
                <a:gd name="T6" fmla="*/ 0 w 158"/>
                <a:gd name="T7" fmla="*/ 89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89"/>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îşḷiḓê">
              <a:extLst>
                <a:ext uri="{FF2B5EF4-FFF2-40B4-BE49-F238E27FC236}">
                  <a16:creationId xmlns:a16="http://schemas.microsoft.com/office/drawing/2014/main" id="{2D7CC883-F656-4744-B41A-E4A3E389CCDD}"/>
                </a:ext>
              </a:extLst>
            </p:cNvPr>
            <p:cNvSpPr/>
            <p:nvPr/>
          </p:nvSpPr>
          <p:spPr bwMode="auto">
            <a:xfrm>
              <a:off x="5135564" y="2782888"/>
              <a:ext cx="247650" cy="165100"/>
            </a:xfrm>
            <a:custGeom>
              <a:avLst/>
              <a:gdLst>
                <a:gd name="T0" fmla="*/ 156 w 156"/>
                <a:gd name="T1" fmla="*/ 104 h 104"/>
                <a:gd name="T2" fmla="*/ 0 w 156"/>
                <a:gd name="T3" fmla="*/ 13 h 104"/>
                <a:gd name="T4" fmla="*/ 0 w 156"/>
                <a:gd name="T5" fmla="*/ 0 h 104"/>
                <a:gd name="T6" fmla="*/ 156 w 156"/>
                <a:gd name="T7" fmla="*/ 89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89"/>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iṥḻíḑê">
              <a:extLst>
                <a:ext uri="{FF2B5EF4-FFF2-40B4-BE49-F238E27FC236}">
                  <a16:creationId xmlns:a16="http://schemas.microsoft.com/office/drawing/2014/main" id="{9938691C-AF24-42C8-82DB-5DF818EE936E}"/>
                </a:ext>
              </a:extLst>
            </p:cNvPr>
            <p:cNvSpPr/>
            <p:nvPr/>
          </p:nvSpPr>
          <p:spPr bwMode="auto">
            <a:xfrm>
              <a:off x="5172076" y="260508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îsļiďè">
              <a:extLst>
                <a:ext uri="{FF2B5EF4-FFF2-40B4-BE49-F238E27FC236}">
                  <a16:creationId xmlns:a16="http://schemas.microsoft.com/office/drawing/2014/main" id="{22539CD4-F0E1-4E8F-94C5-DCBD1F97FFD1}"/>
                </a:ext>
              </a:extLst>
            </p:cNvPr>
            <p:cNvSpPr/>
            <p:nvPr/>
          </p:nvSpPr>
          <p:spPr bwMode="auto">
            <a:xfrm>
              <a:off x="5383214" y="272732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íS1íde">
              <a:extLst>
                <a:ext uri="{FF2B5EF4-FFF2-40B4-BE49-F238E27FC236}">
                  <a16:creationId xmlns:a16="http://schemas.microsoft.com/office/drawing/2014/main" id="{E269603B-34FD-4D31-96DC-E383C0A10CD0}"/>
                </a:ext>
              </a:extLst>
            </p:cNvPr>
            <p:cNvSpPr/>
            <p:nvPr/>
          </p:nvSpPr>
          <p:spPr bwMode="auto">
            <a:xfrm>
              <a:off x="5172076" y="272732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ïSľíḍe">
              <a:extLst>
                <a:ext uri="{FF2B5EF4-FFF2-40B4-BE49-F238E27FC236}">
                  <a16:creationId xmlns:a16="http://schemas.microsoft.com/office/drawing/2014/main" id="{91F2AB11-5767-4B66-AD22-B317CCB2DADD}"/>
                </a:ext>
              </a:extLst>
            </p:cNvPr>
            <p:cNvSpPr/>
            <p:nvPr/>
          </p:nvSpPr>
          <p:spPr bwMode="auto">
            <a:xfrm>
              <a:off x="5135564" y="2552700"/>
              <a:ext cx="498475" cy="285750"/>
            </a:xfrm>
            <a:custGeom>
              <a:avLst/>
              <a:gdLst>
                <a:gd name="T0" fmla="*/ 156 w 314"/>
                <a:gd name="T1" fmla="*/ 180 h 180"/>
                <a:gd name="T2" fmla="*/ 314 w 314"/>
                <a:gd name="T3" fmla="*/ 89 h 180"/>
                <a:gd name="T4" fmla="*/ 156 w 314"/>
                <a:gd name="T5" fmla="*/ 0 h 180"/>
                <a:gd name="T6" fmla="*/ 0 w 314"/>
                <a:gd name="T7" fmla="*/ 89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89"/>
                  </a:lnTo>
                  <a:lnTo>
                    <a:pt x="156" y="0"/>
                  </a:lnTo>
                  <a:lnTo>
                    <a:pt x="0" y="89"/>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îṡľîḋé">
              <a:extLst>
                <a:ext uri="{FF2B5EF4-FFF2-40B4-BE49-F238E27FC236}">
                  <a16:creationId xmlns:a16="http://schemas.microsoft.com/office/drawing/2014/main" id="{D94D057E-81E7-4B7A-9C0D-6FD0D7B30C16}"/>
                </a:ext>
              </a:extLst>
            </p:cNvPr>
            <p:cNvSpPr/>
            <p:nvPr/>
          </p:nvSpPr>
          <p:spPr bwMode="auto">
            <a:xfrm>
              <a:off x="5383214" y="2693988"/>
              <a:ext cx="250825" cy="168275"/>
            </a:xfrm>
            <a:custGeom>
              <a:avLst/>
              <a:gdLst>
                <a:gd name="T0" fmla="*/ 158 w 158"/>
                <a:gd name="T1" fmla="*/ 0 h 106"/>
                <a:gd name="T2" fmla="*/ 158 w 158"/>
                <a:gd name="T3" fmla="*/ 15 h 106"/>
                <a:gd name="T4" fmla="*/ 0 w 158"/>
                <a:gd name="T5" fmla="*/ 106 h 106"/>
                <a:gd name="T6" fmla="*/ 0 w 158"/>
                <a:gd name="T7" fmla="*/ 91 h 106"/>
                <a:gd name="T8" fmla="*/ 158 w 158"/>
                <a:gd name="T9" fmla="*/ 0 h 106"/>
              </a:gdLst>
              <a:ahLst/>
              <a:cxnLst>
                <a:cxn ang="0">
                  <a:pos x="T0" y="T1"/>
                </a:cxn>
                <a:cxn ang="0">
                  <a:pos x="T2" y="T3"/>
                </a:cxn>
                <a:cxn ang="0">
                  <a:pos x="T4" y="T5"/>
                </a:cxn>
                <a:cxn ang="0">
                  <a:pos x="T6" y="T7"/>
                </a:cxn>
                <a:cxn ang="0">
                  <a:pos x="T8" y="T9"/>
                </a:cxn>
              </a:cxnLst>
              <a:rect l="0" t="0" r="r" b="b"/>
              <a:pathLst>
                <a:path w="158" h="106">
                  <a:moveTo>
                    <a:pt x="158" y="0"/>
                  </a:moveTo>
                  <a:lnTo>
                    <a:pt x="158" y="15"/>
                  </a:lnTo>
                  <a:lnTo>
                    <a:pt x="0" y="106"/>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îṩḷîḑé">
              <a:extLst>
                <a:ext uri="{FF2B5EF4-FFF2-40B4-BE49-F238E27FC236}">
                  <a16:creationId xmlns:a16="http://schemas.microsoft.com/office/drawing/2014/main" id="{67F6B561-77D7-4784-8E4B-5FF0F849A9CD}"/>
                </a:ext>
              </a:extLst>
            </p:cNvPr>
            <p:cNvSpPr/>
            <p:nvPr/>
          </p:nvSpPr>
          <p:spPr bwMode="auto">
            <a:xfrm>
              <a:off x="5135564" y="2693988"/>
              <a:ext cx="247650" cy="168275"/>
            </a:xfrm>
            <a:custGeom>
              <a:avLst/>
              <a:gdLst>
                <a:gd name="T0" fmla="*/ 156 w 156"/>
                <a:gd name="T1" fmla="*/ 106 h 106"/>
                <a:gd name="T2" fmla="*/ 0 w 156"/>
                <a:gd name="T3" fmla="*/ 15 h 106"/>
                <a:gd name="T4" fmla="*/ 0 w 156"/>
                <a:gd name="T5" fmla="*/ 0 h 106"/>
                <a:gd name="T6" fmla="*/ 156 w 156"/>
                <a:gd name="T7" fmla="*/ 91 h 106"/>
                <a:gd name="T8" fmla="*/ 156 w 156"/>
                <a:gd name="T9" fmla="*/ 106 h 106"/>
              </a:gdLst>
              <a:ahLst/>
              <a:cxnLst>
                <a:cxn ang="0">
                  <a:pos x="T0" y="T1"/>
                </a:cxn>
                <a:cxn ang="0">
                  <a:pos x="T2" y="T3"/>
                </a:cxn>
                <a:cxn ang="0">
                  <a:pos x="T4" y="T5"/>
                </a:cxn>
                <a:cxn ang="0">
                  <a:pos x="T6" y="T7"/>
                </a:cxn>
                <a:cxn ang="0">
                  <a:pos x="T8" y="T9"/>
                </a:cxn>
              </a:cxnLst>
              <a:rect l="0" t="0" r="r" b="b"/>
              <a:pathLst>
                <a:path w="156" h="106">
                  <a:moveTo>
                    <a:pt x="156" y="106"/>
                  </a:moveTo>
                  <a:lnTo>
                    <a:pt x="0" y="15"/>
                  </a:lnTo>
                  <a:lnTo>
                    <a:pt x="0" y="0"/>
                  </a:lnTo>
                  <a:lnTo>
                    <a:pt x="156" y="91"/>
                  </a:lnTo>
                  <a:lnTo>
                    <a:pt x="156" y="106"/>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î$1ïḋé">
              <a:extLst>
                <a:ext uri="{FF2B5EF4-FFF2-40B4-BE49-F238E27FC236}">
                  <a16:creationId xmlns:a16="http://schemas.microsoft.com/office/drawing/2014/main" id="{1D14FC77-D200-4E35-8AC7-9AD90B8FDCBE}"/>
                </a:ext>
              </a:extLst>
            </p:cNvPr>
            <p:cNvSpPr/>
            <p:nvPr/>
          </p:nvSpPr>
          <p:spPr bwMode="auto">
            <a:xfrm>
              <a:off x="5172076" y="251936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ïšlídé">
              <a:extLst>
                <a:ext uri="{FF2B5EF4-FFF2-40B4-BE49-F238E27FC236}">
                  <a16:creationId xmlns:a16="http://schemas.microsoft.com/office/drawing/2014/main" id="{AF73A4F8-3E0B-44A7-9C48-B4AD9F7FFF40}"/>
                </a:ext>
              </a:extLst>
            </p:cNvPr>
            <p:cNvSpPr/>
            <p:nvPr/>
          </p:nvSpPr>
          <p:spPr bwMode="auto">
            <a:xfrm>
              <a:off x="5383214" y="264160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ïśḻîḋé">
              <a:extLst>
                <a:ext uri="{FF2B5EF4-FFF2-40B4-BE49-F238E27FC236}">
                  <a16:creationId xmlns:a16="http://schemas.microsoft.com/office/drawing/2014/main" id="{7DF730B7-2C90-427B-A1BE-0711CC345317}"/>
                </a:ext>
              </a:extLst>
            </p:cNvPr>
            <p:cNvSpPr/>
            <p:nvPr/>
          </p:nvSpPr>
          <p:spPr bwMode="auto">
            <a:xfrm>
              <a:off x="5172076" y="264160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îšlîḓe">
              <a:extLst>
                <a:ext uri="{FF2B5EF4-FFF2-40B4-BE49-F238E27FC236}">
                  <a16:creationId xmlns:a16="http://schemas.microsoft.com/office/drawing/2014/main" id="{E682205D-E5B6-4EE4-BA2C-137610D3B88E}"/>
                </a:ext>
              </a:extLst>
            </p:cNvPr>
            <p:cNvSpPr/>
            <p:nvPr/>
          </p:nvSpPr>
          <p:spPr bwMode="auto">
            <a:xfrm>
              <a:off x="5135564" y="2466975"/>
              <a:ext cx="498475" cy="285750"/>
            </a:xfrm>
            <a:custGeom>
              <a:avLst/>
              <a:gdLst>
                <a:gd name="T0" fmla="*/ 156 w 314"/>
                <a:gd name="T1" fmla="*/ 180 h 180"/>
                <a:gd name="T2" fmla="*/ 314 w 314"/>
                <a:gd name="T3" fmla="*/ 89 h 180"/>
                <a:gd name="T4" fmla="*/ 156 w 314"/>
                <a:gd name="T5" fmla="*/ 0 h 180"/>
                <a:gd name="T6" fmla="*/ 0 w 314"/>
                <a:gd name="T7" fmla="*/ 89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89"/>
                  </a:lnTo>
                  <a:lnTo>
                    <a:pt x="156" y="0"/>
                  </a:lnTo>
                  <a:lnTo>
                    <a:pt x="0" y="89"/>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íSḷïḍè">
              <a:extLst>
                <a:ext uri="{FF2B5EF4-FFF2-40B4-BE49-F238E27FC236}">
                  <a16:creationId xmlns:a16="http://schemas.microsoft.com/office/drawing/2014/main" id="{7232C2FD-CA4B-498E-A1EA-812603DB19CD}"/>
                </a:ext>
              </a:extLst>
            </p:cNvPr>
            <p:cNvSpPr/>
            <p:nvPr/>
          </p:nvSpPr>
          <p:spPr bwMode="auto">
            <a:xfrm>
              <a:off x="5383214" y="2608263"/>
              <a:ext cx="250825" cy="165100"/>
            </a:xfrm>
            <a:custGeom>
              <a:avLst/>
              <a:gdLst>
                <a:gd name="T0" fmla="*/ 158 w 158"/>
                <a:gd name="T1" fmla="*/ 0 h 104"/>
                <a:gd name="T2" fmla="*/ 158 w 158"/>
                <a:gd name="T3" fmla="*/ 15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5"/>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ïŝľíḓê">
              <a:extLst>
                <a:ext uri="{FF2B5EF4-FFF2-40B4-BE49-F238E27FC236}">
                  <a16:creationId xmlns:a16="http://schemas.microsoft.com/office/drawing/2014/main" id="{87E2BCB9-C461-42B8-B73E-9B7F89F05DC5}"/>
                </a:ext>
              </a:extLst>
            </p:cNvPr>
            <p:cNvSpPr/>
            <p:nvPr/>
          </p:nvSpPr>
          <p:spPr bwMode="auto">
            <a:xfrm>
              <a:off x="5135564" y="2608263"/>
              <a:ext cx="247650" cy="165100"/>
            </a:xfrm>
            <a:custGeom>
              <a:avLst/>
              <a:gdLst>
                <a:gd name="T0" fmla="*/ 156 w 156"/>
                <a:gd name="T1" fmla="*/ 104 h 104"/>
                <a:gd name="T2" fmla="*/ 0 w 156"/>
                <a:gd name="T3" fmla="*/ 15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5"/>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isḷïḍè">
              <a:extLst>
                <a:ext uri="{FF2B5EF4-FFF2-40B4-BE49-F238E27FC236}">
                  <a16:creationId xmlns:a16="http://schemas.microsoft.com/office/drawing/2014/main" id="{27254291-BAFD-4A92-BC71-83C2155E1248}"/>
                </a:ext>
              </a:extLst>
            </p:cNvPr>
            <p:cNvSpPr/>
            <p:nvPr/>
          </p:nvSpPr>
          <p:spPr bwMode="auto">
            <a:xfrm>
              <a:off x="5172076" y="243363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Sľîḓe">
              <a:extLst>
                <a:ext uri="{FF2B5EF4-FFF2-40B4-BE49-F238E27FC236}">
                  <a16:creationId xmlns:a16="http://schemas.microsoft.com/office/drawing/2014/main" id="{6C3BAF88-F888-40D7-8EBF-713E01D5C66B}"/>
                </a:ext>
              </a:extLst>
            </p:cNvPr>
            <p:cNvSpPr/>
            <p:nvPr/>
          </p:nvSpPr>
          <p:spPr bwMode="auto">
            <a:xfrm>
              <a:off x="5383214" y="255587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ïSlïdé">
              <a:extLst>
                <a:ext uri="{FF2B5EF4-FFF2-40B4-BE49-F238E27FC236}">
                  <a16:creationId xmlns:a16="http://schemas.microsoft.com/office/drawing/2014/main" id="{636285CF-B04B-4630-898C-1EC3552E7C03}"/>
                </a:ext>
              </a:extLst>
            </p:cNvPr>
            <p:cNvSpPr/>
            <p:nvPr/>
          </p:nvSpPr>
          <p:spPr bwMode="auto">
            <a:xfrm>
              <a:off x="5172076" y="255587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îšľïḍe">
              <a:extLst>
                <a:ext uri="{FF2B5EF4-FFF2-40B4-BE49-F238E27FC236}">
                  <a16:creationId xmlns:a16="http://schemas.microsoft.com/office/drawing/2014/main" id="{2860D8E6-74AF-4F1B-B223-39A1BC52541A}"/>
                </a:ext>
              </a:extLst>
            </p:cNvPr>
            <p:cNvSpPr/>
            <p:nvPr/>
          </p:nvSpPr>
          <p:spPr bwMode="auto">
            <a:xfrm>
              <a:off x="5135564" y="2378075"/>
              <a:ext cx="498475" cy="288925"/>
            </a:xfrm>
            <a:custGeom>
              <a:avLst/>
              <a:gdLst>
                <a:gd name="T0" fmla="*/ 156 w 314"/>
                <a:gd name="T1" fmla="*/ 182 h 182"/>
                <a:gd name="T2" fmla="*/ 314 w 314"/>
                <a:gd name="T3" fmla="*/ 91 h 182"/>
                <a:gd name="T4" fmla="*/ 156 w 314"/>
                <a:gd name="T5" fmla="*/ 0 h 182"/>
                <a:gd name="T6" fmla="*/ 0 w 314"/>
                <a:gd name="T7" fmla="*/ 91 h 182"/>
                <a:gd name="T8" fmla="*/ 156 w 314"/>
                <a:gd name="T9" fmla="*/ 182 h 182"/>
              </a:gdLst>
              <a:ahLst/>
              <a:cxnLst>
                <a:cxn ang="0">
                  <a:pos x="T0" y="T1"/>
                </a:cxn>
                <a:cxn ang="0">
                  <a:pos x="T2" y="T3"/>
                </a:cxn>
                <a:cxn ang="0">
                  <a:pos x="T4" y="T5"/>
                </a:cxn>
                <a:cxn ang="0">
                  <a:pos x="T6" y="T7"/>
                </a:cxn>
                <a:cxn ang="0">
                  <a:pos x="T8" y="T9"/>
                </a:cxn>
              </a:cxnLst>
              <a:rect l="0" t="0" r="r" b="b"/>
              <a:pathLst>
                <a:path w="314" h="182">
                  <a:moveTo>
                    <a:pt x="156" y="182"/>
                  </a:moveTo>
                  <a:lnTo>
                    <a:pt x="314" y="91"/>
                  </a:lnTo>
                  <a:lnTo>
                    <a:pt x="156" y="0"/>
                  </a:lnTo>
                  <a:lnTo>
                    <a:pt x="0" y="91"/>
                  </a:lnTo>
                  <a:lnTo>
                    <a:pt x="156" y="182"/>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ïşľïḓè">
              <a:extLst>
                <a:ext uri="{FF2B5EF4-FFF2-40B4-BE49-F238E27FC236}">
                  <a16:creationId xmlns:a16="http://schemas.microsoft.com/office/drawing/2014/main" id="{170E6E48-AE4C-4CEC-8EB0-ACA50BB62433}"/>
                </a:ext>
              </a:extLst>
            </p:cNvPr>
            <p:cNvSpPr/>
            <p:nvPr/>
          </p:nvSpPr>
          <p:spPr bwMode="auto">
            <a:xfrm>
              <a:off x="5383214" y="2522538"/>
              <a:ext cx="250825" cy="165100"/>
            </a:xfrm>
            <a:custGeom>
              <a:avLst/>
              <a:gdLst>
                <a:gd name="T0" fmla="*/ 158 w 158"/>
                <a:gd name="T1" fmla="*/ 0 h 104"/>
                <a:gd name="T2" fmla="*/ 158 w 158"/>
                <a:gd name="T3" fmla="*/ 13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íṣļiḍe">
              <a:extLst>
                <a:ext uri="{FF2B5EF4-FFF2-40B4-BE49-F238E27FC236}">
                  <a16:creationId xmlns:a16="http://schemas.microsoft.com/office/drawing/2014/main" id="{ADEFB98E-BA2B-43C7-9773-77D80D000F36}"/>
                </a:ext>
              </a:extLst>
            </p:cNvPr>
            <p:cNvSpPr/>
            <p:nvPr/>
          </p:nvSpPr>
          <p:spPr bwMode="auto">
            <a:xfrm>
              <a:off x="5135564" y="2522538"/>
              <a:ext cx="247650" cy="165100"/>
            </a:xfrm>
            <a:custGeom>
              <a:avLst/>
              <a:gdLst>
                <a:gd name="T0" fmla="*/ 156 w 156"/>
                <a:gd name="T1" fmla="*/ 104 h 104"/>
                <a:gd name="T2" fmla="*/ 0 w 156"/>
                <a:gd name="T3" fmla="*/ 13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ïṧľïďé">
              <a:extLst>
                <a:ext uri="{FF2B5EF4-FFF2-40B4-BE49-F238E27FC236}">
                  <a16:creationId xmlns:a16="http://schemas.microsoft.com/office/drawing/2014/main" id="{B0C19B75-F9ED-4AFD-9784-92F1AC716057}"/>
                </a:ext>
              </a:extLst>
            </p:cNvPr>
            <p:cNvSpPr/>
            <p:nvPr/>
          </p:nvSpPr>
          <p:spPr bwMode="auto">
            <a:xfrm>
              <a:off x="5172076" y="2344738"/>
              <a:ext cx="425450" cy="247650"/>
            </a:xfrm>
            <a:custGeom>
              <a:avLst/>
              <a:gdLst>
                <a:gd name="T0" fmla="*/ 133 w 268"/>
                <a:gd name="T1" fmla="*/ 156 h 156"/>
                <a:gd name="T2" fmla="*/ 268 w 268"/>
                <a:gd name="T3" fmla="*/ 77 h 156"/>
                <a:gd name="T4" fmla="*/ 133 w 268"/>
                <a:gd name="T5" fmla="*/ 0 h 156"/>
                <a:gd name="T6" fmla="*/ 0 w 268"/>
                <a:gd name="T7" fmla="*/ 77 h 156"/>
                <a:gd name="T8" fmla="*/ 133 w 268"/>
                <a:gd name="T9" fmla="*/ 156 h 156"/>
              </a:gdLst>
              <a:ahLst/>
              <a:cxnLst>
                <a:cxn ang="0">
                  <a:pos x="T0" y="T1"/>
                </a:cxn>
                <a:cxn ang="0">
                  <a:pos x="T2" y="T3"/>
                </a:cxn>
                <a:cxn ang="0">
                  <a:pos x="T4" y="T5"/>
                </a:cxn>
                <a:cxn ang="0">
                  <a:pos x="T6" y="T7"/>
                </a:cxn>
                <a:cxn ang="0">
                  <a:pos x="T8" y="T9"/>
                </a:cxn>
              </a:cxnLst>
              <a:rect l="0" t="0" r="r" b="b"/>
              <a:pathLst>
                <a:path w="268" h="156">
                  <a:moveTo>
                    <a:pt x="133" y="156"/>
                  </a:moveTo>
                  <a:lnTo>
                    <a:pt x="268" y="77"/>
                  </a:lnTo>
                  <a:lnTo>
                    <a:pt x="133" y="0"/>
                  </a:lnTo>
                  <a:lnTo>
                    <a:pt x="0" y="77"/>
                  </a:lnTo>
                  <a:lnTo>
                    <a:pt x="133" y="156"/>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ŝľïďè">
              <a:extLst>
                <a:ext uri="{FF2B5EF4-FFF2-40B4-BE49-F238E27FC236}">
                  <a16:creationId xmlns:a16="http://schemas.microsoft.com/office/drawing/2014/main" id="{F105272A-5DA2-486E-BD14-E3835237244C}"/>
                </a:ext>
              </a:extLst>
            </p:cNvPr>
            <p:cNvSpPr/>
            <p:nvPr/>
          </p:nvSpPr>
          <p:spPr bwMode="auto">
            <a:xfrm>
              <a:off x="5383214" y="2466975"/>
              <a:ext cx="214313" cy="180975"/>
            </a:xfrm>
            <a:custGeom>
              <a:avLst/>
              <a:gdLst>
                <a:gd name="T0" fmla="*/ 135 w 135"/>
                <a:gd name="T1" fmla="*/ 0 h 114"/>
                <a:gd name="T2" fmla="*/ 135 w 135"/>
                <a:gd name="T3" fmla="*/ 37 h 114"/>
                <a:gd name="T4" fmla="*/ 0 w 135"/>
                <a:gd name="T5" fmla="*/ 114 h 114"/>
                <a:gd name="T6" fmla="*/ 0 w 135"/>
                <a:gd name="T7" fmla="*/ 79 h 114"/>
                <a:gd name="T8" fmla="*/ 135 w 135"/>
                <a:gd name="T9" fmla="*/ 0 h 114"/>
              </a:gdLst>
              <a:ahLst/>
              <a:cxnLst>
                <a:cxn ang="0">
                  <a:pos x="T0" y="T1"/>
                </a:cxn>
                <a:cxn ang="0">
                  <a:pos x="T2" y="T3"/>
                </a:cxn>
                <a:cxn ang="0">
                  <a:pos x="T4" y="T5"/>
                </a:cxn>
                <a:cxn ang="0">
                  <a:pos x="T6" y="T7"/>
                </a:cxn>
                <a:cxn ang="0">
                  <a:pos x="T8" y="T9"/>
                </a:cxn>
              </a:cxnLst>
              <a:rect l="0" t="0" r="r" b="b"/>
              <a:pathLst>
                <a:path w="135" h="114">
                  <a:moveTo>
                    <a:pt x="135" y="0"/>
                  </a:moveTo>
                  <a:lnTo>
                    <a:pt x="135" y="37"/>
                  </a:lnTo>
                  <a:lnTo>
                    <a:pt x="0" y="114"/>
                  </a:lnTo>
                  <a:lnTo>
                    <a:pt x="0" y="79"/>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iṧļîďê">
              <a:extLst>
                <a:ext uri="{FF2B5EF4-FFF2-40B4-BE49-F238E27FC236}">
                  <a16:creationId xmlns:a16="http://schemas.microsoft.com/office/drawing/2014/main" id="{006C7FAD-CB8B-4496-88D8-50E5201CBA81}"/>
                </a:ext>
              </a:extLst>
            </p:cNvPr>
            <p:cNvSpPr/>
            <p:nvPr/>
          </p:nvSpPr>
          <p:spPr bwMode="auto">
            <a:xfrm>
              <a:off x="5172076" y="2466975"/>
              <a:ext cx="211138" cy="180975"/>
            </a:xfrm>
            <a:custGeom>
              <a:avLst/>
              <a:gdLst>
                <a:gd name="T0" fmla="*/ 133 w 133"/>
                <a:gd name="T1" fmla="*/ 114 h 114"/>
                <a:gd name="T2" fmla="*/ 0 w 133"/>
                <a:gd name="T3" fmla="*/ 37 h 114"/>
                <a:gd name="T4" fmla="*/ 0 w 133"/>
                <a:gd name="T5" fmla="*/ 0 h 114"/>
                <a:gd name="T6" fmla="*/ 133 w 133"/>
                <a:gd name="T7" fmla="*/ 79 h 114"/>
                <a:gd name="T8" fmla="*/ 133 w 133"/>
                <a:gd name="T9" fmla="*/ 114 h 114"/>
              </a:gdLst>
              <a:ahLst/>
              <a:cxnLst>
                <a:cxn ang="0">
                  <a:pos x="T0" y="T1"/>
                </a:cxn>
                <a:cxn ang="0">
                  <a:pos x="T2" y="T3"/>
                </a:cxn>
                <a:cxn ang="0">
                  <a:pos x="T4" y="T5"/>
                </a:cxn>
                <a:cxn ang="0">
                  <a:pos x="T6" y="T7"/>
                </a:cxn>
                <a:cxn ang="0">
                  <a:pos x="T8" y="T9"/>
                </a:cxn>
              </a:cxnLst>
              <a:rect l="0" t="0" r="r" b="b"/>
              <a:pathLst>
                <a:path w="133" h="114">
                  <a:moveTo>
                    <a:pt x="133" y="114"/>
                  </a:moveTo>
                  <a:lnTo>
                    <a:pt x="0" y="37"/>
                  </a:lnTo>
                  <a:lnTo>
                    <a:pt x="0" y="0"/>
                  </a:lnTo>
                  <a:lnTo>
                    <a:pt x="133" y="79"/>
                  </a:lnTo>
                  <a:lnTo>
                    <a:pt x="133" y="114"/>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íśḷîdè">
              <a:extLst>
                <a:ext uri="{FF2B5EF4-FFF2-40B4-BE49-F238E27FC236}">
                  <a16:creationId xmlns:a16="http://schemas.microsoft.com/office/drawing/2014/main" id="{1AA25BB7-F987-4863-9C4E-C5AB880FE05C}"/>
                </a:ext>
              </a:extLst>
            </p:cNvPr>
            <p:cNvSpPr/>
            <p:nvPr/>
          </p:nvSpPr>
          <p:spPr bwMode="auto">
            <a:xfrm>
              <a:off x="5135564" y="2292350"/>
              <a:ext cx="498475" cy="288925"/>
            </a:xfrm>
            <a:custGeom>
              <a:avLst/>
              <a:gdLst>
                <a:gd name="T0" fmla="*/ 156 w 314"/>
                <a:gd name="T1" fmla="*/ 182 h 182"/>
                <a:gd name="T2" fmla="*/ 314 w 314"/>
                <a:gd name="T3" fmla="*/ 91 h 182"/>
                <a:gd name="T4" fmla="*/ 156 w 314"/>
                <a:gd name="T5" fmla="*/ 0 h 182"/>
                <a:gd name="T6" fmla="*/ 0 w 314"/>
                <a:gd name="T7" fmla="*/ 91 h 182"/>
                <a:gd name="T8" fmla="*/ 156 w 314"/>
                <a:gd name="T9" fmla="*/ 182 h 182"/>
              </a:gdLst>
              <a:ahLst/>
              <a:cxnLst>
                <a:cxn ang="0">
                  <a:pos x="T0" y="T1"/>
                </a:cxn>
                <a:cxn ang="0">
                  <a:pos x="T2" y="T3"/>
                </a:cxn>
                <a:cxn ang="0">
                  <a:pos x="T4" y="T5"/>
                </a:cxn>
                <a:cxn ang="0">
                  <a:pos x="T6" y="T7"/>
                </a:cxn>
                <a:cxn ang="0">
                  <a:pos x="T8" y="T9"/>
                </a:cxn>
              </a:cxnLst>
              <a:rect l="0" t="0" r="r" b="b"/>
              <a:pathLst>
                <a:path w="314" h="182">
                  <a:moveTo>
                    <a:pt x="156" y="182"/>
                  </a:moveTo>
                  <a:lnTo>
                    <a:pt x="314" y="91"/>
                  </a:lnTo>
                  <a:lnTo>
                    <a:pt x="156" y="0"/>
                  </a:lnTo>
                  <a:lnTo>
                    <a:pt x="0" y="91"/>
                  </a:lnTo>
                  <a:lnTo>
                    <a:pt x="156" y="182"/>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ïsľiḍe">
              <a:extLst>
                <a:ext uri="{FF2B5EF4-FFF2-40B4-BE49-F238E27FC236}">
                  <a16:creationId xmlns:a16="http://schemas.microsoft.com/office/drawing/2014/main" id="{337871D3-E2B6-4EC5-B8DA-EBEAA44CFAD8}"/>
                </a:ext>
              </a:extLst>
            </p:cNvPr>
            <p:cNvSpPr/>
            <p:nvPr/>
          </p:nvSpPr>
          <p:spPr bwMode="auto">
            <a:xfrm>
              <a:off x="5383214" y="2436813"/>
              <a:ext cx="250825" cy="165100"/>
            </a:xfrm>
            <a:custGeom>
              <a:avLst/>
              <a:gdLst>
                <a:gd name="T0" fmla="*/ 158 w 158"/>
                <a:gd name="T1" fmla="*/ 0 h 104"/>
                <a:gd name="T2" fmla="*/ 158 w 158"/>
                <a:gd name="T3" fmla="*/ 13 h 104"/>
                <a:gd name="T4" fmla="*/ 0 w 158"/>
                <a:gd name="T5" fmla="*/ 104 h 104"/>
                <a:gd name="T6" fmla="*/ 0 w 158"/>
                <a:gd name="T7" fmla="*/ 91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íṧḷide">
              <a:extLst>
                <a:ext uri="{FF2B5EF4-FFF2-40B4-BE49-F238E27FC236}">
                  <a16:creationId xmlns:a16="http://schemas.microsoft.com/office/drawing/2014/main" id="{BE969919-D447-4C06-92FA-DFACFD564130}"/>
                </a:ext>
              </a:extLst>
            </p:cNvPr>
            <p:cNvSpPr/>
            <p:nvPr/>
          </p:nvSpPr>
          <p:spPr bwMode="auto">
            <a:xfrm>
              <a:off x="5135564" y="2436813"/>
              <a:ext cx="247650" cy="165100"/>
            </a:xfrm>
            <a:custGeom>
              <a:avLst/>
              <a:gdLst>
                <a:gd name="T0" fmla="*/ 156 w 156"/>
                <a:gd name="T1" fmla="*/ 104 h 104"/>
                <a:gd name="T2" fmla="*/ 0 w 156"/>
                <a:gd name="T3" fmla="*/ 13 h 104"/>
                <a:gd name="T4" fmla="*/ 0 w 156"/>
                <a:gd name="T5" fmla="*/ 0 h 104"/>
                <a:gd name="T6" fmla="*/ 156 w 156"/>
                <a:gd name="T7" fmla="*/ 91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1"/>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íŝḻîdé">
              <a:extLst>
                <a:ext uri="{FF2B5EF4-FFF2-40B4-BE49-F238E27FC236}">
                  <a16:creationId xmlns:a16="http://schemas.microsoft.com/office/drawing/2014/main" id="{A2B7CE9A-77B2-4BD0-AC3A-E75D35734DDC}"/>
                </a:ext>
              </a:extLst>
            </p:cNvPr>
            <p:cNvSpPr/>
            <p:nvPr/>
          </p:nvSpPr>
          <p:spPr bwMode="auto">
            <a:xfrm>
              <a:off x="5172076" y="225901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ïşḻiḑê">
              <a:extLst>
                <a:ext uri="{FF2B5EF4-FFF2-40B4-BE49-F238E27FC236}">
                  <a16:creationId xmlns:a16="http://schemas.microsoft.com/office/drawing/2014/main" id="{76F3A299-DB1A-43A2-AEB4-CFB553388796}"/>
                </a:ext>
              </a:extLst>
            </p:cNvPr>
            <p:cNvSpPr/>
            <p:nvPr/>
          </p:nvSpPr>
          <p:spPr bwMode="auto">
            <a:xfrm>
              <a:off x="5383214" y="238125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îṥḷîḑe">
              <a:extLst>
                <a:ext uri="{FF2B5EF4-FFF2-40B4-BE49-F238E27FC236}">
                  <a16:creationId xmlns:a16="http://schemas.microsoft.com/office/drawing/2014/main" id="{06F82530-EF39-4360-B662-115C4DE7EE95}"/>
                </a:ext>
              </a:extLst>
            </p:cNvPr>
            <p:cNvSpPr/>
            <p:nvPr/>
          </p:nvSpPr>
          <p:spPr bwMode="auto">
            <a:xfrm>
              <a:off x="5172076" y="238125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íṡḷïďê">
              <a:extLst>
                <a:ext uri="{FF2B5EF4-FFF2-40B4-BE49-F238E27FC236}">
                  <a16:creationId xmlns:a16="http://schemas.microsoft.com/office/drawing/2014/main" id="{730F8903-E579-44E1-9A00-928700F12E90}"/>
                </a:ext>
              </a:extLst>
            </p:cNvPr>
            <p:cNvSpPr/>
            <p:nvPr/>
          </p:nvSpPr>
          <p:spPr bwMode="auto">
            <a:xfrm>
              <a:off x="5135564" y="2206625"/>
              <a:ext cx="498475" cy="285750"/>
            </a:xfrm>
            <a:custGeom>
              <a:avLst/>
              <a:gdLst>
                <a:gd name="T0" fmla="*/ 156 w 314"/>
                <a:gd name="T1" fmla="*/ 180 h 180"/>
                <a:gd name="T2" fmla="*/ 314 w 314"/>
                <a:gd name="T3" fmla="*/ 91 h 180"/>
                <a:gd name="T4" fmla="*/ 156 w 314"/>
                <a:gd name="T5" fmla="*/ 0 h 180"/>
                <a:gd name="T6" fmla="*/ 0 w 314"/>
                <a:gd name="T7" fmla="*/ 91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91"/>
                  </a:lnTo>
                  <a:lnTo>
                    <a:pt x="156" y="0"/>
                  </a:lnTo>
                  <a:lnTo>
                    <a:pt x="0" y="91"/>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íṧľíḋe">
              <a:extLst>
                <a:ext uri="{FF2B5EF4-FFF2-40B4-BE49-F238E27FC236}">
                  <a16:creationId xmlns:a16="http://schemas.microsoft.com/office/drawing/2014/main" id="{5AC9FDA8-44A1-4EDD-92E5-F3765E035BF2}"/>
                </a:ext>
              </a:extLst>
            </p:cNvPr>
            <p:cNvSpPr/>
            <p:nvPr/>
          </p:nvSpPr>
          <p:spPr bwMode="auto">
            <a:xfrm>
              <a:off x="5383214" y="2351088"/>
              <a:ext cx="250825" cy="165100"/>
            </a:xfrm>
            <a:custGeom>
              <a:avLst/>
              <a:gdLst>
                <a:gd name="T0" fmla="*/ 158 w 158"/>
                <a:gd name="T1" fmla="*/ 0 h 104"/>
                <a:gd name="T2" fmla="*/ 158 w 158"/>
                <a:gd name="T3" fmla="*/ 13 h 104"/>
                <a:gd name="T4" fmla="*/ 0 w 158"/>
                <a:gd name="T5" fmla="*/ 104 h 104"/>
                <a:gd name="T6" fmla="*/ 0 w 158"/>
                <a:gd name="T7" fmla="*/ 89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89"/>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îSḷíḍe">
              <a:extLst>
                <a:ext uri="{FF2B5EF4-FFF2-40B4-BE49-F238E27FC236}">
                  <a16:creationId xmlns:a16="http://schemas.microsoft.com/office/drawing/2014/main" id="{80A67E85-2414-4CF0-B3AD-2FA00813F6FA}"/>
                </a:ext>
              </a:extLst>
            </p:cNvPr>
            <p:cNvSpPr/>
            <p:nvPr/>
          </p:nvSpPr>
          <p:spPr bwMode="auto">
            <a:xfrm>
              <a:off x="5135564" y="2351088"/>
              <a:ext cx="247650" cy="165100"/>
            </a:xfrm>
            <a:custGeom>
              <a:avLst/>
              <a:gdLst>
                <a:gd name="T0" fmla="*/ 156 w 156"/>
                <a:gd name="T1" fmla="*/ 104 h 104"/>
                <a:gd name="T2" fmla="*/ 0 w 156"/>
                <a:gd name="T3" fmla="*/ 13 h 104"/>
                <a:gd name="T4" fmla="*/ 0 w 156"/>
                <a:gd name="T5" fmla="*/ 0 h 104"/>
                <a:gd name="T6" fmla="*/ 156 w 156"/>
                <a:gd name="T7" fmla="*/ 89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89"/>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ïṣliḓe">
              <a:extLst>
                <a:ext uri="{FF2B5EF4-FFF2-40B4-BE49-F238E27FC236}">
                  <a16:creationId xmlns:a16="http://schemas.microsoft.com/office/drawing/2014/main" id="{D71B214A-5B46-4F53-9110-0CE3E338A344}"/>
                </a:ext>
              </a:extLst>
            </p:cNvPr>
            <p:cNvSpPr/>
            <p:nvPr/>
          </p:nvSpPr>
          <p:spPr bwMode="auto">
            <a:xfrm>
              <a:off x="5172076" y="217328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íṧļíḋê">
              <a:extLst>
                <a:ext uri="{FF2B5EF4-FFF2-40B4-BE49-F238E27FC236}">
                  <a16:creationId xmlns:a16="http://schemas.microsoft.com/office/drawing/2014/main" id="{B460B7A4-2935-49B0-907E-A2CA5B058B49}"/>
                </a:ext>
              </a:extLst>
            </p:cNvPr>
            <p:cNvSpPr/>
            <p:nvPr/>
          </p:nvSpPr>
          <p:spPr bwMode="auto">
            <a:xfrm>
              <a:off x="5383214" y="229552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íš1îďé">
              <a:extLst>
                <a:ext uri="{FF2B5EF4-FFF2-40B4-BE49-F238E27FC236}">
                  <a16:creationId xmlns:a16="http://schemas.microsoft.com/office/drawing/2014/main" id="{E12BD2AC-76E5-4FCA-8722-AE3F427A8E57}"/>
                </a:ext>
              </a:extLst>
            </p:cNvPr>
            <p:cNvSpPr/>
            <p:nvPr/>
          </p:nvSpPr>
          <p:spPr bwMode="auto">
            <a:xfrm>
              <a:off x="5172076" y="229552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íṡḻiḍe">
              <a:extLst>
                <a:ext uri="{FF2B5EF4-FFF2-40B4-BE49-F238E27FC236}">
                  <a16:creationId xmlns:a16="http://schemas.microsoft.com/office/drawing/2014/main" id="{1A1E6565-E33C-407F-B27F-BB8B7285A19B}"/>
                </a:ext>
              </a:extLst>
            </p:cNvPr>
            <p:cNvSpPr/>
            <p:nvPr/>
          </p:nvSpPr>
          <p:spPr bwMode="auto">
            <a:xfrm>
              <a:off x="5135564" y="2120900"/>
              <a:ext cx="498475" cy="285750"/>
            </a:xfrm>
            <a:custGeom>
              <a:avLst/>
              <a:gdLst>
                <a:gd name="T0" fmla="*/ 156 w 314"/>
                <a:gd name="T1" fmla="*/ 180 h 180"/>
                <a:gd name="T2" fmla="*/ 314 w 314"/>
                <a:gd name="T3" fmla="*/ 89 h 180"/>
                <a:gd name="T4" fmla="*/ 156 w 314"/>
                <a:gd name="T5" fmla="*/ 0 h 180"/>
                <a:gd name="T6" fmla="*/ 0 w 314"/>
                <a:gd name="T7" fmla="*/ 89 h 180"/>
                <a:gd name="T8" fmla="*/ 156 w 314"/>
                <a:gd name="T9" fmla="*/ 180 h 180"/>
              </a:gdLst>
              <a:ahLst/>
              <a:cxnLst>
                <a:cxn ang="0">
                  <a:pos x="T0" y="T1"/>
                </a:cxn>
                <a:cxn ang="0">
                  <a:pos x="T2" y="T3"/>
                </a:cxn>
                <a:cxn ang="0">
                  <a:pos x="T4" y="T5"/>
                </a:cxn>
                <a:cxn ang="0">
                  <a:pos x="T6" y="T7"/>
                </a:cxn>
                <a:cxn ang="0">
                  <a:pos x="T8" y="T9"/>
                </a:cxn>
              </a:cxnLst>
              <a:rect l="0" t="0" r="r" b="b"/>
              <a:pathLst>
                <a:path w="314" h="180">
                  <a:moveTo>
                    <a:pt x="156" y="180"/>
                  </a:moveTo>
                  <a:lnTo>
                    <a:pt x="314" y="89"/>
                  </a:lnTo>
                  <a:lnTo>
                    <a:pt x="156" y="0"/>
                  </a:lnTo>
                  <a:lnTo>
                    <a:pt x="0" y="89"/>
                  </a:lnTo>
                  <a:lnTo>
                    <a:pt x="156" y="180"/>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ṣļïḍé">
              <a:extLst>
                <a:ext uri="{FF2B5EF4-FFF2-40B4-BE49-F238E27FC236}">
                  <a16:creationId xmlns:a16="http://schemas.microsoft.com/office/drawing/2014/main" id="{5089C062-88A2-4D41-AFC9-7CF9F13FACC7}"/>
                </a:ext>
              </a:extLst>
            </p:cNvPr>
            <p:cNvSpPr/>
            <p:nvPr/>
          </p:nvSpPr>
          <p:spPr bwMode="auto">
            <a:xfrm>
              <a:off x="5383214" y="2262188"/>
              <a:ext cx="250825" cy="168275"/>
            </a:xfrm>
            <a:custGeom>
              <a:avLst/>
              <a:gdLst>
                <a:gd name="T0" fmla="*/ 158 w 158"/>
                <a:gd name="T1" fmla="*/ 0 h 106"/>
                <a:gd name="T2" fmla="*/ 158 w 158"/>
                <a:gd name="T3" fmla="*/ 15 h 106"/>
                <a:gd name="T4" fmla="*/ 0 w 158"/>
                <a:gd name="T5" fmla="*/ 106 h 106"/>
                <a:gd name="T6" fmla="*/ 0 w 158"/>
                <a:gd name="T7" fmla="*/ 91 h 106"/>
                <a:gd name="T8" fmla="*/ 158 w 158"/>
                <a:gd name="T9" fmla="*/ 0 h 106"/>
              </a:gdLst>
              <a:ahLst/>
              <a:cxnLst>
                <a:cxn ang="0">
                  <a:pos x="T0" y="T1"/>
                </a:cxn>
                <a:cxn ang="0">
                  <a:pos x="T2" y="T3"/>
                </a:cxn>
                <a:cxn ang="0">
                  <a:pos x="T4" y="T5"/>
                </a:cxn>
                <a:cxn ang="0">
                  <a:pos x="T6" y="T7"/>
                </a:cxn>
                <a:cxn ang="0">
                  <a:pos x="T8" y="T9"/>
                </a:cxn>
              </a:cxnLst>
              <a:rect l="0" t="0" r="r" b="b"/>
              <a:pathLst>
                <a:path w="158" h="106">
                  <a:moveTo>
                    <a:pt x="158" y="0"/>
                  </a:moveTo>
                  <a:lnTo>
                    <a:pt x="158" y="15"/>
                  </a:lnTo>
                  <a:lnTo>
                    <a:pt x="0" y="106"/>
                  </a:lnTo>
                  <a:lnTo>
                    <a:pt x="0" y="91"/>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ś1îḓê">
              <a:extLst>
                <a:ext uri="{FF2B5EF4-FFF2-40B4-BE49-F238E27FC236}">
                  <a16:creationId xmlns:a16="http://schemas.microsoft.com/office/drawing/2014/main" id="{B6A27802-01FE-44BD-8476-096BA8F73340}"/>
                </a:ext>
              </a:extLst>
            </p:cNvPr>
            <p:cNvSpPr/>
            <p:nvPr/>
          </p:nvSpPr>
          <p:spPr bwMode="auto">
            <a:xfrm>
              <a:off x="5135564" y="2262188"/>
              <a:ext cx="247650" cy="168275"/>
            </a:xfrm>
            <a:custGeom>
              <a:avLst/>
              <a:gdLst>
                <a:gd name="T0" fmla="*/ 156 w 156"/>
                <a:gd name="T1" fmla="*/ 106 h 106"/>
                <a:gd name="T2" fmla="*/ 0 w 156"/>
                <a:gd name="T3" fmla="*/ 15 h 106"/>
                <a:gd name="T4" fmla="*/ 0 w 156"/>
                <a:gd name="T5" fmla="*/ 0 h 106"/>
                <a:gd name="T6" fmla="*/ 156 w 156"/>
                <a:gd name="T7" fmla="*/ 91 h 106"/>
                <a:gd name="T8" fmla="*/ 156 w 156"/>
                <a:gd name="T9" fmla="*/ 106 h 106"/>
              </a:gdLst>
              <a:ahLst/>
              <a:cxnLst>
                <a:cxn ang="0">
                  <a:pos x="T0" y="T1"/>
                </a:cxn>
                <a:cxn ang="0">
                  <a:pos x="T2" y="T3"/>
                </a:cxn>
                <a:cxn ang="0">
                  <a:pos x="T4" y="T5"/>
                </a:cxn>
                <a:cxn ang="0">
                  <a:pos x="T6" y="T7"/>
                </a:cxn>
                <a:cxn ang="0">
                  <a:pos x="T8" y="T9"/>
                </a:cxn>
              </a:cxnLst>
              <a:rect l="0" t="0" r="r" b="b"/>
              <a:pathLst>
                <a:path w="156" h="106">
                  <a:moveTo>
                    <a:pt x="156" y="106"/>
                  </a:moveTo>
                  <a:lnTo>
                    <a:pt x="0" y="15"/>
                  </a:lnTo>
                  <a:lnTo>
                    <a:pt x="0" y="0"/>
                  </a:lnTo>
                  <a:lnTo>
                    <a:pt x="156" y="91"/>
                  </a:lnTo>
                  <a:lnTo>
                    <a:pt x="156" y="106"/>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îSļîḍe">
              <a:extLst>
                <a:ext uri="{FF2B5EF4-FFF2-40B4-BE49-F238E27FC236}">
                  <a16:creationId xmlns:a16="http://schemas.microsoft.com/office/drawing/2014/main" id="{18EF196D-DC71-4493-976B-83694D561BC9}"/>
                </a:ext>
              </a:extLst>
            </p:cNvPr>
            <p:cNvSpPr/>
            <p:nvPr/>
          </p:nvSpPr>
          <p:spPr bwMode="auto">
            <a:xfrm>
              <a:off x="5172076" y="208756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işļîďè">
              <a:extLst>
                <a:ext uri="{FF2B5EF4-FFF2-40B4-BE49-F238E27FC236}">
                  <a16:creationId xmlns:a16="http://schemas.microsoft.com/office/drawing/2014/main" id="{1CACAEC1-079E-4EA2-BAA4-06FA954BA6A2}"/>
                </a:ext>
              </a:extLst>
            </p:cNvPr>
            <p:cNvSpPr/>
            <p:nvPr/>
          </p:nvSpPr>
          <p:spPr bwMode="auto">
            <a:xfrm>
              <a:off x="5383214" y="220980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iS1iďe">
              <a:extLst>
                <a:ext uri="{FF2B5EF4-FFF2-40B4-BE49-F238E27FC236}">
                  <a16:creationId xmlns:a16="http://schemas.microsoft.com/office/drawing/2014/main" id="{7DB83A58-495E-4984-98C1-1D56C9F33184}"/>
                </a:ext>
              </a:extLst>
            </p:cNvPr>
            <p:cNvSpPr/>
            <p:nvPr/>
          </p:nvSpPr>
          <p:spPr bwMode="auto">
            <a:xfrm>
              <a:off x="5172076" y="220980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íŝliďe">
              <a:extLst>
                <a:ext uri="{FF2B5EF4-FFF2-40B4-BE49-F238E27FC236}">
                  <a16:creationId xmlns:a16="http://schemas.microsoft.com/office/drawing/2014/main" id="{1DED44D7-4349-4C5A-A040-4A77C4312735}"/>
                </a:ext>
              </a:extLst>
            </p:cNvPr>
            <p:cNvSpPr/>
            <p:nvPr/>
          </p:nvSpPr>
          <p:spPr bwMode="auto">
            <a:xfrm>
              <a:off x="5135564" y="2032000"/>
              <a:ext cx="498475" cy="290513"/>
            </a:xfrm>
            <a:custGeom>
              <a:avLst/>
              <a:gdLst>
                <a:gd name="T0" fmla="*/ 156 w 314"/>
                <a:gd name="T1" fmla="*/ 183 h 183"/>
                <a:gd name="T2" fmla="*/ 314 w 314"/>
                <a:gd name="T3" fmla="*/ 91 h 183"/>
                <a:gd name="T4" fmla="*/ 156 w 314"/>
                <a:gd name="T5" fmla="*/ 0 h 183"/>
                <a:gd name="T6" fmla="*/ 0 w 314"/>
                <a:gd name="T7" fmla="*/ 91 h 183"/>
                <a:gd name="T8" fmla="*/ 156 w 314"/>
                <a:gd name="T9" fmla="*/ 183 h 183"/>
              </a:gdLst>
              <a:ahLst/>
              <a:cxnLst>
                <a:cxn ang="0">
                  <a:pos x="T0" y="T1"/>
                </a:cxn>
                <a:cxn ang="0">
                  <a:pos x="T2" y="T3"/>
                </a:cxn>
                <a:cxn ang="0">
                  <a:pos x="T4" y="T5"/>
                </a:cxn>
                <a:cxn ang="0">
                  <a:pos x="T6" y="T7"/>
                </a:cxn>
                <a:cxn ang="0">
                  <a:pos x="T8" y="T9"/>
                </a:cxn>
              </a:cxnLst>
              <a:rect l="0" t="0" r="r" b="b"/>
              <a:pathLst>
                <a:path w="314" h="183">
                  <a:moveTo>
                    <a:pt x="156" y="183"/>
                  </a:moveTo>
                  <a:lnTo>
                    <a:pt x="314" y="91"/>
                  </a:lnTo>
                  <a:lnTo>
                    <a:pt x="156" y="0"/>
                  </a:lnTo>
                  <a:lnTo>
                    <a:pt x="0" y="91"/>
                  </a:lnTo>
                  <a:lnTo>
                    <a:pt x="156" y="183"/>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íŝľiḋe">
              <a:extLst>
                <a:ext uri="{FF2B5EF4-FFF2-40B4-BE49-F238E27FC236}">
                  <a16:creationId xmlns:a16="http://schemas.microsoft.com/office/drawing/2014/main" id="{49D9A29C-A82B-49D4-B2A9-96E6EC4FC4FF}"/>
                </a:ext>
              </a:extLst>
            </p:cNvPr>
            <p:cNvSpPr/>
            <p:nvPr/>
          </p:nvSpPr>
          <p:spPr bwMode="auto">
            <a:xfrm>
              <a:off x="5383214" y="2176463"/>
              <a:ext cx="250825" cy="165100"/>
            </a:xfrm>
            <a:custGeom>
              <a:avLst/>
              <a:gdLst>
                <a:gd name="T0" fmla="*/ 158 w 158"/>
                <a:gd name="T1" fmla="*/ 0 h 104"/>
                <a:gd name="T2" fmla="*/ 158 w 158"/>
                <a:gd name="T3" fmla="*/ 15 h 104"/>
                <a:gd name="T4" fmla="*/ 0 w 158"/>
                <a:gd name="T5" fmla="*/ 104 h 104"/>
                <a:gd name="T6" fmla="*/ 0 w 158"/>
                <a:gd name="T7" fmla="*/ 92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5"/>
                  </a:lnTo>
                  <a:lnTo>
                    <a:pt x="0" y="104"/>
                  </a:lnTo>
                  <a:lnTo>
                    <a:pt x="0" y="92"/>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îŝ1iďê">
              <a:extLst>
                <a:ext uri="{FF2B5EF4-FFF2-40B4-BE49-F238E27FC236}">
                  <a16:creationId xmlns:a16="http://schemas.microsoft.com/office/drawing/2014/main" id="{19D5A21A-E422-4C02-AD04-5B983B353DEF}"/>
                </a:ext>
              </a:extLst>
            </p:cNvPr>
            <p:cNvSpPr/>
            <p:nvPr/>
          </p:nvSpPr>
          <p:spPr bwMode="auto">
            <a:xfrm>
              <a:off x="5135564" y="2176463"/>
              <a:ext cx="247650" cy="165100"/>
            </a:xfrm>
            <a:custGeom>
              <a:avLst/>
              <a:gdLst>
                <a:gd name="T0" fmla="*/ 156 w 156"/>
                <a:gd name="T1" fmla="*/ 104 h 104"/>
                <a:gd name="T2" fmla="*/ 0 w 156"/>
                <a:gd name="T3" fmla="*/ 15 h 104"/>
                <a:gd name="T4" fmla="*/ 0 w 156"/>
                <a:gd name="T5" fmla="*/ 0 h 104"/>
                <a:gd name="T6" fmla="*/ 156 w 156"/>
                <a:gd name="T7" fmla="*/ 92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5"/>
                  </a:lnTo>
                  <a:lnTo>
                    <a:pt x="0" y="0"/>
                  </a:lnTo>
                  <a:lnTo>
                    <a:pt x="156" y="92"/>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iŝḻïdè">
              <a:extLst>
                <a:ext uri="{FF2B5EF4-FFF2-40B4-BE49-F238E27FC236}">
                  <a16:creationId xmlns:a16="http://schemas.microsoft.com/office/drawing/2014/main" id="{1C375261-5C72-4C05-A62E-1E3DF61B5F2E}"/>
                </a:ext>
              </a:extLst>
            </p:cNvPr>
            <p:cNvSpPr/>
            <p:nvPr/>
          </p:nvSpPr>
          <p:spPr bwMode="auto">
            <a:xfrm>
              <a:off x="5172076" y="200183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îŝļiḓè">
              <a:extLst>
                <a:ext uri="{FF2B5EF4-FFF2-40B4-BE49-F238E27FC236}">
                  <a16:creationId xmlns:a16="http://schemas.microsoft.com/office/drawing/2014/main" id="{D62FE46A-8044-490D-87EB-19497D08891C}"/>
                </a:ext>
              </a:extLst>
            </p:cNvPr>
            <p:cNvSpPr/>
            <p:nvPr/>
          </p:nvSpPr>
          <p:spPr bwMode="auto">
            <a:xfrm>
              <a:off x="5383214" y="212407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íSliḋê">
              <a:extLst>
                <a:ext uri="{FF2B5EF4-FFF2-40B4-BE49-F238E27FC236}">
                  <a16:creationId xmlns:a16="http://schemas.microsoft.com/office/drawing/2014/main" id="{20C51F98-E1F3-4CAA-830C-D32DD44A66E2}"/>
                </a:ext>
              </a:extLst>
            </p:cNvPr>
            <p:cNvSpPr/>
            <p:nvPr/>
          </p:nvSpPr>
          <p:spPr bwMode="auto">
            <a:xfrm>
              <a:off x="5172076" y="212407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îṣ1îḍé">
              <a:extLst>
                <a:ext uri="{FF2B5EF4-FFF2-40B4-BE49-F238E27FC236}">
                  <a16:creationId xmlns:a16="http://schemas.microsoft.com/office/drawing/2014/main" id="{1B1D9933-EDA1-46B1-92AB-D5490B3B4054}"/>
                </a:ext>
              </a:extLst>
            </p:cNvPr>
            <p:cNvSpPr/>
            <p:nvPr/>
          </p:nvSpPr>
          <p:spPr bwMode="auto">
            <a:xfrm>
              <a:off x="5135564" y="1946275"/>
              <a:ext cx="498475" cy="290513"/>
            </a:xfrm>
            <a:custGeom>
              <a:avLst/>
              <a:gdLst>
                <a:gd name="T0" fmla="*/ 156 w 314"/>
                <a:gd name="T1" fmla="*/ 183 h 183"/>
                <a:gd name="T2" fmla="*/ 314 w 314"/>
                <a:gd name="T3" fmla="*/ 91 h 183"/>
                <a:gd name="T4" fmla="*/ 156 w 314"/>
                <a:gd name="T5" fmla="*/ 0 h 183"/>
                <a:gd name="T6" fmla="*/ 0 w 314"/>
                <a:gd name="T7" fmla="*/ 91 h 183"/>
                <a:gd name="T8" fmla="*/ 156 w 314"/>
                <a:gd name="T9" fmla="*/ 183 h 183"/>
              </a:gdLst>
              <a:ahLst/>
              <a:cxnLst>
                <a:cxn ang="0">
                  <a:pos x="T0" y="T1"/>
                </a:cxn>
                <a:cxn ang="0">
                  <a:pos x="T2" y="T3"/>
                </a:cxn>
                <a:cxn ang="0">
                  <a:pos x="T4" y="T5"/>
                </a:cxn>
                <a:cxn ang="0">
                  <a:pos x="T6" y="T7"/>
                </a:cxn>
                <a:cxn ang="0">
                  <a:pos x="T8" y="T9"/>
                </a:cxn>
              </a:cxnLst>
              <a:rect l="0" t="0" r="r" b="b"/>
              <a:pathLst>
                <a:path w="314" h="183">
                  <a:moveTo>
                    <a:pt x="156" y="183"/>
                  </a:moveTo>
                  <a:lnTo>
                    <a:pt x="314" y="91"/>
                  </a:lnTo>
                  <a:lnTo>
                    <a:pt x="156" y="0"/>
                  </a:lnTo>
                  <a:lnTo>
                    <a:pt x="0" y="91"/>
                  </a:lnTo>
                  <a:lnTo>
                    <a:pt x="156" y="183"/>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î$ļíḓe">
              <a:extLst>
                <a:ext uri="{FF2B5EF4-FFF2-40B4-BE49-F238E27FC236}">
                  <a16:creationId xmlns:a16="http://schemas.microsoft.com/office/drawing/2014/main" id="{D2A9F9D2-36BC-461F-8361-4E111CC80835}"/>
                </a:ext>
              </a:extLst>
            </p:cNvPr>
            <p:cNvSpPr/>
            <p:nvPr/>
          </p:nvSpPr>
          <p:spPr bwMode="auto">
            <a:xfrm>
              <a:off x="5383214" y="2090738"/>
              <a:ext cx="250825" cy="165100"/>
            </a:xfrm>
            <a:custGeom>
              <a:avLst/>
              <a:gdLst>
                <a:gd name="T0" fmla="*/ 158 w 158"/>
                <a:gd name="T1" fmla="*/ 0 h 104"/>
                <a:gd name="T2" fmla="*/ 158 w 158"/>
                <a:gd name="T3" fmla="*/ 13 h 104"/>
                <a:gd name="T4" fmla="*/ 0 w 158"/>
                <a:gd name="T5" fmla="*/ 104 h 104"/>
                <a:gd name="T6" fmla="*/ 0 w 158"/>
                <a:gd name="T7" fmla="*/ 92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2"/>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íš1ídè">
              <a:extLst>
                <a:ext uri="{FF2B5EF4-FFF2-40B4-BE49-F238E27FC236}">
                  <a16:creationId xmlns:a16="http://schemas.microsoft.com/office/drawing/2014/main" id="{FE364714-FAD0-496C-9C10-71D702B596EB}"/>
                </a:ext>
              </a:extLst>
            </p:cNvPr>
            <p:cNvSpPr/>
            <p:nvPr/>
          </p:nvSpPr>
          <p:spPr bwMode="auto">
            <a:xfrm>
              <a:off x="5135564" y="2090738"/>
              <a:ext cx="247650" cy="165100"/>
            </a:xfrm>
            <a:custGeom>
              <a:avLst/>
              <a:gdLst>
                <a:gd name="T0" fmla="*/ 156 w 156"/>
                <a:gd name="T1" fmla="*/ 104 h 104"/>
                <a:gd name="T2" fmla="*/ 0 w 156"/>
                <a:gd name="T3" fmla="*/ 13 h 104"/>
                <a:gd name="T4" fmla="*/ 0 w 156"/>
                <a:gd name="T5" fmla="*/ 0 h 104"/>
                <a:gd name="T6" fmla="*/ 156 w 156"/>
                <a:gd name="T7" fmla="*/ 92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2"/>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iṩḷïḍe">
              <a:extLst>
                <a:ext uri="{FF2B5EF4-FFF2-40B4-BE49-F238E27FC236}">
                  <a16:creationId xmlns:a16="http://schemas.microsoft.com/office/drawing/2014/main" id="{DA0C6FE0-A313-43F2-B006-F7FE4AC5257A}"/>
                </a:ext>
              </a:extLst>
            </p:cNvPr>
            <p:cNvSpPr/>
            <p:nvPr/>
          </p:nvSpPr>
          <p:spPr bwMode="auto">
            <a:xfrm>
              <a:off x="5172076" y="1912938"/>
              <a:ext cx="425450" cy="247650"/>
            </a:xfrm>
            <a:custGeom>
              <a:avLst/>
              <a:gdLst>
                <a:gd name="T0" fmla="*/ 133 w 268"/>
                <a:gd name="T1" fmla="*/ 156 h 156"/>
                <a:gd name="T2" fmla="*/ 268 w 268"/>
                <a:gd name="T3" fmla="*/ 77 h 156"/>
                <a:gd name="T4" fmla="*/ 133 w 268"/>
                <a:gd name="T5" fmla="*/ 0 h 156"/>
                <a:gd name="T6" fmla="*/ 0 w 268"/>
                <a:gd name="T7" fmla="*/ 77 h 156"/>
                <a:gd name="T8" fmla="*/ 133 w 268"/>
                <a:gd name="T9" fmla="*/ 156 h 156"/>
              </a:gdLst>
              <a:ahLst/>
              <a:cxnLst>
                <a:cxn ang="0">
                  <a:pos x="T0" y="T1"/>
                </a:cxn>
                <a:cxn ang="0">
                  <a:pos x="T2" y="T3"/>
                </a:cxn>
                <a:cxn ang="0">
                  <a:pos x="T4" y="T5"/>
                </a:cxn>
                <a:cxn ang="0">
                  <a:pos x="T6" y="T7"/>
                </a:cxn>
                <a:cxn ang="0">
                  <a:pos x="T8" y="T9"/>
                </a:cxn>
              </a:cxnLst>
              <a:rect l="0" t="0" r="r" b="b"/>
              <a:pathLst>
                <a:path w="268" h="156">
                  <a:moveTo>
                    <a:pt x="133" y="156"/>
                  </a:moveTo>
                  <a:lnTo>
                    <a:pt x="268" y="77"/>
                  </a:lnTo>
                  <a:lnTo>
                    <a:pt x="133" y="0"/>
                  </a:lnTo>
                  <a:lnTo>
                    <a:pt x="0" y="77"/>
                  </a:lnTo>
                  <a:lnTo>
                    <a:pt x="133" y="156"/>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í$ḻïḑè">
              <a:extLst>
                <a:ext uri="{FF2B5EF4-FFF2-40B4-BE49-F238E27FC236}">
                  <a16:creationId xmlns:a16="http://schemas.microsoft.com/office/drawing/2014/main" id="{8F7866E5-AF37-4CC6-9871-EB42403B406A}"/>
                </a:ext>
              </a:extLst>
            </p:cNvPr>
            <p:cNvSpPr/>
            <p:nvPr/>
          </p:nvSpPr>
          <p:spPr bwMode="auto">
            <a:xfrm>
              <a:off x="5383214" y="2035175"/>
              <a:ext cx="214313" cy="180975"/>
            </a:xfrm>
            <a:custGeom>
              <a:avLst/>
              <a:gdLst>
                <a:gd name="T0" fmla="*/ 135 w 135"/>
                <a:gd name="T1" fmla="*/ 0 h 114"/>
                <a:gd name="T2" fmla="*/ 135 w 135"/>
                <a:gd name="T3" fmla="*/ 37 h 114"/>
                <a:gd name="T4" fmla="*/ 0 w 135"/>
                <a:gd name="T5" fmla="*/ 114 h 114"/>
                <a:gd name="T6" fmla="*/ 0 w 135"/>
                <a:gd name="T7" fmla="*/ 79 h 114"/>
                <a:gd name="T8" fmla="*/ 135 w 135"/>
                <a:gd name="T9" fmla="*/ 0 h 114"/>
              </a:gdLst>
              <a:ahLst/>
              <a:cxnLst>
                <a:cxn ang="0">
                  <a:pos x="T0" y="T1"/>
                </a:cxn>
                <a:cxn ang="0">
                  <a:pos x="T2" y="T3"/>
                </a:cxn>
                <a:cxn ang="0">
                  <a:pos x="T4" y="T5"/>
                </a:cxn>
                <a:cxn ang="0">
                  <a:pos x="T6" y="T7"/>
                </a:cxn>
                <a:cxn ang="0">
                  <a:pos x="T8" y="T9"/>
                </a:cxn>
              </a:cxnLst>
              <a:rect l="0" t="0" r="r" b="b"/>
              <a:pathLst>
                <a:path w="135" h="114">
                  <a:moveTo>
                    <a:pt x="135" y="0"/>
                  </a:moveTo>
                  <a:lnTo>
                    <a:pt x="135" y="37"/>
                  </a:lnTo>
                  <a:lnTo>
                    <a:pt x="0" y="114"/>
                  </a:lnTo>
                  <a:lnTo>
                    <a:pt x="0" y="79"/>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ïŝľiḍè">
              <a:extLst>
                <a:ext uri="{FF2B5EF4-FFF2-40B4-BE49-F238E27FC236}">
                  <a16:creationId xmlns:a16="http://schemas.microsoft.com/office/drawing/2014/main" id="{89CEF2DE-165C-419F-8945-5924105C76F2}"/>
                </a:ext>
              </a:extLst>
            </p:cNvPr>
            <p:cNvSpPr/>
            <p:nvPr/>
          </p:nvSpPr>
          <p:spPr bwMode="auto">
            <a:xfrm>
              <a:off x="5172076" y="2035175"/>
              <a:ext cx="211138" cy="180975"/>
            </a:xfrm>
            <a:custGeom>
              <a:avLst/>
              <a:gdLst>
                <a:gd name="T0" fmla="*/ 133 w 133"/>
                <a:gd name="T1" fmla="*/ 114 h 114"/>
                <a:gd name="T2" fmla="*/ 0 w 133"/>
                <a:gd name="T3" fmla="*/ 37 h 114"/>
                <a:gd name="T4" fmla="*/ 0 w 133"/>
                <a:gd name="T5" fmla="*/ 0 h 114"/>
                <a:gd name="T6" fmla="*/ 133 w 133"/>
                <a:gd name="T7" fmla="*/ 79 h 114"/>
                <a:gd name="T8" fmla="*/ 133 w 133"/>
                <a:gd name="T9" fmla="*/ 114 h 114"/>
              </a:gdLst>
              <a:ahLst/>
              <a:cxnLst>
                <a:cxn ang="0">
                  <a:pos x="T0" y="T1"/>
                </a:cxn>
                <a:cxn ang="0">
                  <a:pos x="T2" y="T3"/>
                </a:cxn>
                <a:cxn ang="0">
                  <a:pos x="T4" y="T5"/>
                </a:cxn>
                <a:cxn ang="0">
                  <a:pos x="T6" y="T7"/>
                </a:cxn>
                <a:cxn ang="0">
                  <a:pos x="T8" y="T9"/>
                </a:cxn>
              </a:cxnLst>
              <a:rect l="0" t="0" r="r" b="b"/>
              <a:pathLst>
                <a:path w="133" h="114">
                  <a:moveTo>
                    <a:pt x="133" y="114"/>
                  </a:moveTo>
                  <a:lnTo>
                    <a:pt x="0" y="37"/>
                  </a:lnTo>
                  <a:lnTo>
                    <a:pt x="0" y="0"/>
                  </a:lnTo>
                  <a:lnTo>
                    <a:pt x="133" y="79"/>
                  </a:lnTo>
                  <a:lnTo>
                    <a:pt x="133" y="114"/>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îṥľidê">
              <a:extLst>
                <a:ext uri="{FF2B5EF4-FFF2-40B4-BE49-F238E27FC236}">
                  <a16:creationId xmlns:a16="http://schemas.microsoft.com/office/drawing/2014/main" id="{FC0033F4-98CA-47D1-A313-248F494C74B5}"/>
                </a:ext>
              </a:extLst>
            </p:cNvPr>
            <p:cNvSpPr/>
            <p:nvPr/>
          </p:nvSpPr>
          <p:spPr bwMode="auto">
            <a:xfrm>
              <a:off x="5135564" y="1860550"/>
              <a:ext cx="498475" cy="287338"/>
            </a:xfrm>
            <a:custGeom>
              <a:avLst/>
              <a:gdLst>
                <a:gd name="T0" fmla="*/ 156 w 314"/>
                <a:gd name="T1" fmla="*/ 181 h 181"/>
                <a:gd name="T2" fmla="*/ 314 w 314"/>
                <a:gd name="T3" fmla="*/ 91 h 181"/>
                <a:gd name="T4" fmla="*/ 156 w 314"/>
                <a:gd name="T5" fmla="*/ 0 h 181"/>
                <a:gd name="T6" fmla="*/ 0 w 314"/>
                <a:gd name="T7" fmla="*/ 91 h 181"/>
                <a:gd name="T8" fmla="*/ 156 w 314"/>
                <a:gd name="T9" fmla="*/ 181 h 181"/>
              </a:gdLst>
              <a:ahLst/>
              <a:cxnLst>
                <a:cxn ang="0">
                  <a:pos x="T0" y="T1"/>
                </a:cxn>
                <a:cxn ang="0">
                  <a:pos x="T2" y="T3"/>
                </a:cxn>
                <a:cxn ang="0">
                  <a:pos x="T4" y="T5"/>
                </a:cxn>
                <a:cxn ang="0">
                  <a:pos x="T6" y="T7"/>
                </a:cxn>
                <a:cxn ang="0">
                  <a:pos x="T8" y="T9"/>
                </a:cxn>
              </a:cxnLst>
              <a:rect l="0" t="0" r="r" b="b"/>
              <a:pathLst>
                <a:path w="314" h="181">
                  <a:moveTo>
                    <a:pt x="156" y="181"/>
                  </a:moveTo>
                  <a:lnTo>
                    <a:pt x="314" y="91"/>
                  </a:lnTo>
                  <a:lnTo>
                    <a:pt x="156" y="0"/>
                  </a:lnTo>
                  <a:lnTo>
                    <a:pt x="0" y="91"/>
                  </a:lnTo>
                  <a:lnTo>
                    <a:pt x="156" y="181"/>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ïsḻíďê">
              <a:extLst>
                <a:ext uri="{FF2B5EF4-FFF2-40B4-BE49-F238E27FC236}">
                  <a16:creationId xmlns:a16="http://schemas.microsoft.com/office/drawing/2014/main" id="{87F7CD4A-62A6-4FB4-A4F0-DD7AD93B4533}"/>
                </a:ext>
              </a:extLst>
            </p:cNvPr>
            <p:cNvSpPr/>
            <p:nvPr/>
          </p:nvSpPr>
          <p:spPr bwMode="auto">
            <a:xfrm>
              <a:off x="5383214" y="2005013"/>
              <a:ext cx="250825" cy="165100"/>
            </a:xfrm>
            <a:custGeom>
              <a:avLst/>
              <a:gdLst>
                <a:gd name="T0" fmla="*/ 158 w 158"/>
                <a:gd name="T1" fmla="*/ 0 h 104"/>
                <a:gd name="T2" fmla="*/ 158 w 158"/>
                <a:gd name="T3" fmla="*/ 13 h 104"/>
                <a:gd name="T4" fmla="*/ 0 w 158"/>
                <a:gd name="T5" fmla="*/ 104 h 104"/>
                <a:gd name="T6" fmla="*/ 0 w 158"/>
                <a:gd name="T7" fmla="*/ 90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0"/>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íSḻiďê">
              <a:extLst>
                <a:ext uri="{FF2B5EF4-FFF2-40B4-BE49-F238E27FC236}">
                  <a16:creationId xmlns:a16="http://schemas.microsoft.com/office/drawing/2014/main" id="{FCF957F0-BB92-4891-A91E-820E66F27CDD}"/>
                </a:ext>
              </a:extLst>
            </p:cNvPr>
            <p:cNvSpPr/>
            <p:nvPr/>
          </p:nvSpPr>
          <p:spPr bwMode="auto">
            <a:xfrm>
              <a:off x="5135564" y="2005013"/>
              <a:ext cx="247650" cy="165100"/>
            </a:xfrm>
            <a:custGeom>
              <a:avLst/>
              <a:gdLst>
                <a:gd name="T0" fmla="*/ 156 w 156"/>
                <a:gd name="T1" fmla="*/ 104 h 104"/>
                <a:gd name="T2" fmla="*/ 0 w 156"/>
                <a:gd name="T3" fmla="*/ 13 h 104"/>
                <a:gd name="T4" fmla="*/ 0 w 156"/>
                <a:gd name="T5" fmla="*/ 0 h 104"/>
                <a:gd name="T6" fmla="*/ 156 w 156"/>
                <a:gd name="T7" fmla="*/ 90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0"/>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íš1ïde">
              <a:extLst>
                <a:ext uri="{FF2B5EF4-FFF2-40B4-BE49-F238E27FC236}">
                  <a16:creationId xmlns:a16="http://schemas.microsoft.com/office/drawing/2014/main" id="{9CCE8D3C-AE8A-4BF4-838E-0E9BB1549FCF}"/>
                </a:ext>
              </a:extLst>
            </p:cNvPr>
            <p:cNvSpPr/>
            <p:nvPr/>
          </p:nvSpPr>
          <p:spPr bwMode="auto">
            <a:xfrm>
              <a:off x="5172076" y="182721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ïṧļíḓe">
              <a:extLst>
                <a:ext uri="{FF2B5EF4-FFF2-40B4-BE49-F238E27FC236}">
                  <a16:creationId xmlns:a16="http://schemas.microsoft.com/office/drawing/2014/main" id="{F4DB2866-1039-4213-943A-013874968F64}"/>
                </a:ext>
              </a:extLst>
            </p:cNvPr>
            <p:cNvSpPr/>
            <p:nvPr/>
          </p:nvSpPr>
          <p:spPr bwMode="auto">
            <a:xfrm>
              <a:off x="5383214" y="194945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ïsľïḑé">
              <a:extLst>
                <a:ext uri="{FF2B5EF4-FFF2-40B4-BE49-F238E27FC236}">
                  <a16:creationId xmlns:a16="http://schemas.microsoft.com/office/drawing/2014/main" id="{564FED0D-B966-4F94-A124-88D09675A9C1}"/>
                </a:ext>
              </a:extLst>
            </p:cNvPr>
            <p:cNvSpPr/>
            <p:nvPr/>
          </p:nvSpPr>
          <p:spPr bwMode="auto">
            <a:xfrm>
              <a:off x="5172076" y="194945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ïšľïdè">
              <a:extLst>
                <a:ext uri="{FF2B5EF4-FFF2-40B4-BE49-F238E27FC236}">
                  <a16:creationId xmlns:a16="http://schemas.microsoft.com/office/drawing/2014/main" id="{CD69FE76-E7B5-42E7-A496-BFA23AD98DF8}"/>
                </a:ext>
              </a:extLst>
            </p:cNvPr>
            <p:cNvSpPr/>
            <p:nvPr/>
          </p:nvSpPr>
          <p:spPr bwMode="auto">
            <a:xfrm>
              <a:off x="5135564" y="1774825"/>
              <a:ext cx="498475" cy="287338"/>
            </a:xfrm>
            <a:custGeom>
              <a:avLst/>
              <a:gdLst>
                <a:gd name="T0" fmla="*/ 156 w 314"/>
                <a:gd name="T1" fmla="*/ 181 h 181"/>
                <a:gd name="T2" fmla="*/ 314 w 314"/>
                <a:gd name="T3" fmla="*/ 91 h 181"/>
                <a:gd name="T4" fmla="*/ 156 w 314"/>
                <a:gd name="T5" fmla="*/ 0 h 181"/>
                <a:gd name="T6" fmla="*/ 0 w 314"/>
                <a:gd name="T7" fmla="*/ 91 h 181"/>
                <a:gd name="T8" fmla="*/ 156 w 314"/>
                <a:gd name="T9" fmla="*/ 181 h 181"/>
              </a:gdLst>
              <a:ahLst/>
              <a:cxnLst>
                <a:cxn ang="0">
                  <a:pos x="T0" y="T1"/>
                </a:cxn>
                <a:cxn ang="0">
                  <a:pos x="T2" y="T3"/>
                </a:cxn>
                <a:cxn ang="0">
                  <a:pos x="T4" y="T5"/>
                </a:cxn>
                <a:cxn ang="0">
                  <a:pos x="T6" y="T7"/>
                </a:cxn>
                <a:cxn ang="0">
                  <a:pos x="T8" y="T9"/>
                </a:cxn>
              </a:cxnLst>
              <a:rect l="0" t="0" r="r" b="b"/>
              <a:pathLst>
                <a:path w="314" h="181">
                  <a:moveTo>
                    <a:pt x="156" y="181"/>
                  </a:moveTo>
                  <a:lnTo>
                    <a:pt x="314" y="91"/>
                  </a:lnTo>
                  <a:lnTo>
                    <a:pt x="156" y="0"/>
                  </a:lnTo>
                  <a:lnTo>
                    <a:pt x="0" y="91"/>
                  </a:lnTo>
                  <a:lnTo>
                    <a:pt x="156" y="181"/>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íSlïḑé">
              <a:extLst>
                <a:ext uri="{FF2B5EF4-FFF2-40B4-BE49-F238E27FC236}">
                  <a16:creationId xmlns:a16="http://schemas.microsoft.com/office/drawing/2014/main" id="{E449B370-48A1-4E0F-ACD5-B5D54E74817F}"/>
                </a:ext>
              </a:extLst>
            </p:cNvPr>
            <p:cNvSpPr/>
            <p:nvPr/>
          </p:nvSpPr>
          <p:spPr bwMode="auto">
            <a:xfrm>
              <a:off x="5383214" y="1919288"/>
              <a:ext cx="250825" cy="165100"/>
            </a:xfrm>
            <a:custGeom>
              <a:avLst/>
              <a:gdLst>
                <a:gd name="T0" fmla="*/ 158 w 158"/>
                <a:gd name="T1" fmla="*/ 0 h 104"/>
                <a:gd name="T2" fmla="*/ 158 w 158"/>
                <a:gd name="T3" fmla="*/ 13 h 104"/>
                <a:gd name="T4" fmla="*/ 0 w 158"/>
                <a:gd name="T5" fmla="*/ 104 h 104"/>
                <a:gd name="T6" fmla="*/ 0 w 158"/>
                <a:gd name="T7" fmla="*/ 90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0"/>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íŝḷîďé">
              <a:extLst>
                <a:ext uri="{FF2B5EF4-FFF2-40B4-BE49-F238E27FC236}">
                  <a16:creationId xmlns:a16="http://schemas.microsoft.com/office/drawing/2014/main" id="{BF23A541-90ED-4D12-A61F-7E91C671D23A}"/>
                </a:ext>
              </a:extLst>
            </p:cNvPr>
            <p:cNvSpPr/>
            <p:nvPr/>
          </p:nvSpPr>
          <p:spPr bwMode="auto">
            <a:xfrm>
              <a:off x="5135564" y="1919288"/>
              <a:ext cx="247650" cy="165100"/>
            </a:xfrm>
            <a:custGeom>
              <a:avLst/>
              <a:gdLst>
                <a:gd name="T0" fmla="*/ 156 w 156"/>
                <a:gd name="T1" fmla="*/ 104 h 104"/>
                <a:gd name="T2" fmla="*/ 0 w 156"/>
                <a:gd name="T3" fmla="*/ 13 h 104"/>
                <a:gd name="T4" fmla="*/ 0 w 156"/>
                <a:gd name="T5" fmla="*/ 0 h 104"/>
                <a:gd name="T6" fmla="*/ 156 w 156"/>
                <a:gd name="T7" fmla="*/ 90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0"/>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iṧľiḍè">
              <a:extLst>
                <a:ext uri="{FF2B5EF4-FFF2-40B4-BE49-F238E27FC236}">
                  <a16:creationId xmlns:a16="http://schemas.microsoft.com/office/drawing/2014/main" id="{FE39136D-83BD-47BD-A81C-FCF322C5A700}"/>
                </a:ext>
              </a:extLst>
            </p:cNvPr>
            <p:cNvSpPr/>
            <p:nvPr/>
          </p:nvSpPr>
          <p:spPr bwMode="auto">
            <a:xfrm>
              <a:off x="5172076" y="174148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iṩľïḓê">
              <a:extLst>
                <a:ext uri="{FF2B5EF4-FFF2-40B4-BE49-F238E27FC236}">
                  <a16:creationId xmlns:a16="http://schemas.microsoft.com/office/drawing/2014/main" id="{78EFD7DB-38F6-459F-9F71-0DC90EAA5839}"/>
                </a:ext>
              </a:extLst>
            </p:cNvPr>
            <p:cNvSpPr/>
            <p:nvPr/>
          </p:nvSpPr>
          <p:spPr bwMode="auto">
            <a:xfrm>
              <a:off x="5383214" y="186372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îṣľíde">
              <a:extLst>
                <a:ext uri="{FF2B5EF4-FFF2-40B4-BE49-F238E27FC236}">
                  <a16:creationId xmlns:a16="http://schemas.microsoft.com/office/drawing/2014/main" id="{791628A4-C568-43F4-8FE4-06B856EB39F3}"/>
                </a:ext>
              </a:extLst>
            </p:cNvPr>
            <p:cNvSpPr/>
            <p:nvPr/>
          </p:nvSpPr>
          <p:spPr bwMode="auto">
            <a:xfrm>
              <a:off x="5172076" y="186372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íṡḷïḑe">
              <a:extLst>
                <a:ext uri="{FF2B5EF4-FFF2-40B4-BE49-F238E27FC236}">
                  <a16:creationId xmlns:a16="http://schemas.microsoft.com/office/drawing/2014/main" id="{2F645ADF-FC9A-457F-8C26-F5A6E3120A73}"/>
                </a:ext>
              </a:extLst>
            </p:cNvPr>
            <p:cNvSpPr/>
            <p:nvPr/>
          </p:nvSpPr>
          <p:spPr bwMode="auto">
            <a:xfrm>
              <a:off x="5135564" y="1689100"/>
              <a:ext cx="498475" cy="287338"/>
            </a:xfrm>
            <a:custGeom>
              <a:avLst/>
              <a:gdLst>
                <a:gd name="T0" fmla="*/ 156 w 314"/>
                <a:gd name="T1" fmla="*/ 181 h 181"/>
                <a:gd name="T2" fmla="*/ 314 w 314"/>
                <a:gd name="T3" fmla="*/ 89 h 181"/>
                <a:gd name="T4" fmla="*/ 156 w 314"/>
                <a:gd name="T5" fmla="*/ 0 h 181"/>
                <a:gd name="T6" fmla="*/ 0 w 314"/>
                <a:gd name="T7" fmla="*/ 89 h 181"/>
                <a:gd name="T8" fmla="*/ 156 w 314"/>
                <a:gd name="T9" fmla="*/ 181 h 181"/>
              </a:gdLst>
              <a:ahLst/>
              <a:cxnLst>
                <a:cxn ang="0">
                  <a:pos x="T0" y="T1"/>
                </a:cxn>
                <a:cxn ang="0">
                  <a:pos x="T2" y="T3"/>
                </a:cxn>
                <a:cxn ang="0">
                  <a:pos x="T4" y="T5"/>
                </a:cxn>
                <a:cxn ang="0">
                  <a:pos x="T6" y="T7"/>
                </a:cxn>
                <a:cxn ang="0">
                  <a:pos x="T8" y="T9"/>
                </a:cxn>
              </a:cxnLst>
              <a:rect l="0" t="0" r="r" b="b"/>
              <a:pathLst>
                <a:path w="314" h="181">
                  <a:moveTo>
                    <a:pt x="156" y="181"/>
                  </a:moveTo>
                  <a:lnTo>
                    <a:pt x="314" y="89"/>
                  </a:lnTo>
                  <a:lnTo>
                    <a:pt x="156" y="0"/>
                  </a:lnTo>
                  <a:lnTo>
                    <a:pt x="0" y="89"/>
                  </a:lnTo>
                  <a:lnTo>
                    <a:pt x="156" y="181"/>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ïşliďe">
              <a:extLst>
                <a:ext uri="{FF2B5EF4-FFF2-40B4-BE49-F238E27FC236}">
                  <a16:creationId xmlns:a16="http://schemas.microsoft.com/office/drawing/2014/main" id="{43E9DE9D-A548-4327-AEAE-EFC257747583}"/>
                </a:ext>
              </a:extLst>
            </p:cNvPr>
            <p:cNvSpPr/>
            <p:nvPr/>
          </p:nvSpPr>
          <p:spPr bwMode="auto">
            <a:xfrm>
              <a:off x="5383214" y="1830388"/>
              <a:ext cx="250825" cy="165100"/>
            </a:xfrm>
            <a:custGeom>
              <a:avLst/>
              <a:gdLst>
                <a:gd name="T0" fmla="*/ 158 w 158"/>
                <a:gd name="T1" fmla="*/ 0 h 104"/>
                <a:gd name="T2" fmla="*/ 158 w 158"/>
                <a:gd name="T3" fmla="*/ 15 h 104"/>
                <a:gd name="T4" fmla="*/ 0 w 158"/>
                <a:gd name="T5" fmla="*/ 104 h 104"/>
                <a:gd name="T6" fmla="*/ 0 w 158"/>
                <a:gd name="T7" fmla="*/ 92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5"/>
                  </a:lnTo>
                  <a:lnTo>
                    <a:pt x="0" y="104"/>
                  </a:lnTo>
                  <a:lnTo>
                    <a:pt x="0" y="92"/>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í$lïḑê">
              <a:extLst>
                <a:ext uri="{FF2B5EF4-FFF2-40B4-BE49-F238E27FC236}">
                  <a16:creationId xmlns:a16="http://schemas.microsoft.com/office/drawing/2014/main" id="{04592F64-573C-456A-995C-6B655F60FA10}"/>
                </a:ext>
              </a:extLst>
            </p:cNvPr>
            <p:cNvSpPr/>
            <p:nvPr/>
          </p:nvSpPr>
          <p:spPr bwMode="auto">
            <a:xfrm>
              <a:off x="5135564" y="1830388"/>
              <a:ext cx="247650" cy="165100"/>
            </a:xfrm>
            <a:custGeom>
              <a:avLst/>
              <a:gdLst>
                <a:gd name="T0" fmla="*/ 156 w 156"/>
                <a:gd name="T1" fmla="*/ 104 h 104"/>
                <a:gd name="T2" fmla="*/ 0 w 156"/>
                <a:gd name="T3" fmla="*/ 15 h 104"/>
                <a:gd name="T4" fmla="*/ 0 w 156"/>
                <a:gd name="T5" fmla="*/ 0 h 104"/>
                <a:gd name="T6" fmla="*/ 156 w 156"/>
                <a:gd name="T7" fmla="*/ 92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5"/>
                  </a:lnTo>
                  <a:lnTo>
                    <a:pt x="0" y="0"/>
                  </a:lnTo>
                  <a:lnTo>
                    <a:pt x="156" y="92"/>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iṣļiḑé">
              <a:extLst>
                <a:ext uri="{FF2B5EF4-FFF2-40B4-BE49-F238E27FC236}">
                  <a16:creationId xmlns:a16="http://schemas.microsoft.com/office/drawing/2014/main" id="{A486A8A7-B063-4E85-8565-824D5338CF42}"/>
                </a:ext>
              </a:extLst>
            </p:cNvPr>
            <p:cNvSpPr/>
            <p:nvPr/>
          </p:nvSpPr>
          <p:spPr bwMode="auto">
            <a:xfrm>
              <a:off x="5172076" y="1655763"/>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ïṩľîḋê">
              <a:extLst>
                <a:ext uri="{FF2B5EF4-FFF2-40B4-BE49-F238E27FC236}">
                  <a16:creationId xmlns:a16="http://schemas.microsoft.com/office/drawing/2014/main" id="{D86DF9DD-0C97-4E94-BFE3-10078827BB62}"/>
                </a:ext>
              </a:extLst>
            </p:cNvPr>
            <p:cNvSpPr/>
            <p:nvPr/>
          </p:nvSpPr>
          <p:spPr bwMode="auto">
            <a:xfrm>
              <a:off x="5383214" y="1778000"/>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isļïdé">
              <a:extLst>
                <a:ext uri="{FF2B5EF4-FFF2-40B4-BE49-F238E27FC236}">
                  <a16:creationId xmlns:a16="http://schemas.microsoft.com/office/drawing/2014/main" id="{E1809EC0-D8A7-4CE4-BB9B-DF1312E59976}"/>
                </a:ext>
              </a:extLst>
            </p:cNvPr>
            <p:cNvSpPr/>
            <p:nvPr/>
          </p:nvSpPr>
          <p:spPr bwMode="auto">
            <a:xfrm>
              <a:off x="5172076" y="1778000"/>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îṩ1íḍè">
              <a:extLst>
                <a:ext uri="{FF2B5EF4-FFF2-40B4-BE49-F238E27FC236}">
                  <a16:creationId xmlns:a16="http://schemas.microsoft.com/office/drawing/2014/main" id="{D10A211E-E0E1-46A6-BB2C-6A411FAAD5C5}"/>
                </a:ext>
              </a:extLst>
            </p:cNvPr>
            <p:cNvSpPr/>
            <p:nvPr/>
          </p:nvSpPr>
          <p:spPr bwMode="auto">
            <a:xfrm>
              <a:off x="5135564" y="1600200"/>
              <a:ext cx="498475" cy="290513"/>
            </a:xfrm>
            <a:custGeom>
              <a:avLst/>
              <a:gdLst>
                <a:gd name="T0" fmla="*/ 156 w 314"/>
                <a:gd name="T1" fmla="*/ 183 h 183"/>
                <a:gd name="T2" fmla="*/ 314 w 314"/>
                <a:gd name="T3" fmla="*/ 91 h 183"/>
                <a:gd name="T4" fmla="*/ 156 w 314"/>
                <a:gd name="T5" fmla="*/ 0 h 183"/>
                <a:gd name="T6" fmla="*/ 0 w 314"/>
                <a:gd name="T7" fmla="*/ 91 h 183"/>
                <a:gd name="T8" fmla="*/ 156 w 314"/>
                <a:gd name="T9" fmla="*/ 183 h 183"/>
              </a:gdLst>
              <a:ahLst/>
              <a:cxnLst>
                <a:cxn ang="0">
                  <a:pos x="T0" y="T1"/>
                </a:cxn>
                <a:cxn ang="0">
                  <a:pos x="T2" y="T3"/>
                </a:cxn>
                <a:cxn ang="0">
                  <a:pos x="T4" y="T5"/>
                </a:cxn>
                <a:cxn ang="0">
                  <a:pos x="T6" y="T7"/>
                </a:cxn>
                <a:cxn ang="0">
                  <a:pos x="T8" y="T9"/>
                </a:cxn>
              </a:cxnLst>
              <a:rect l="0" t="0" r="r" b="b"/>
              <a:pathLst>
                <a:path w="314" h="183">
                  <a:moveTo>
                    <a:pt x="156" y="183"/>
                  </a:moveTo>
                  <a:lnTo>
                    <a:pt x="314" y="91"/>
                  </a:lnTo>
                  <a:lnTo>
                    <a:pt x="156" y="0"/>
                  </a:lnTo>
                  <a:lnTo>
                    <a:pt x="0" y="91"/>
                  </a:lnTo>
                  <a:lnTo>
                    <a:pt x="156" y="183"/>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i$ľíḑè">
              <a:extLst>
                <a:ext uri="{FF2B5EF4-FFF2-40B4-BE49-F238E27FC236}">
                  <a16:creationId xmlns:a16="http://schemas.microsoft.com/office/drawing/2014/main" id="{BA2BBD70-AB8F-4085-B4E7-AB3293E16A61}"/>
                </a:ext>
              </a:extLst>
            </p:cNvPr>
            <p:cNvSpPr/>
            <p:nvPr/>
          </p:nvSpPr>
          <p:spPr bwMode="auto">
            <a:xfrm>
              <a:off x="5383214" y="1744663"/>
              <a:ext cx="250825" cy="165100"/>
            </a:xfrm>
            <a:custGeom>
              <a:avLst/>
              <a:gdLst>
                <a:gd name="T0" fmla="*/ 158 w 158"/>
                <a:gd name="T1" fmla="*/ 0 h 104"/>
                <a:gd name="T2" fmla="*/ 158 w 158"/>
                <a:gd name="T3" fmla="*/ 13 h 104"/>
                <a:gd name="T4" fmla="*/ 0 w 158"/>
                <a:gd name="T5" fmla="*/ 104 h 104"/>
                <a:gd name="T6" fmla="*/ 0 w 158"/>
                <a:gd name="T7" fmla="*/ 92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2"/>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îŝ1îdé">
              <a:extLst>
                <a:ext uri="{FF2B5EF4-FFF2-40B4-BE49-F238E27FC236}">
                  <a16:creationId xmlns:a16="http://schemas.microsoft.com/office/drawing/2014/main" id="{40495CD0-E4FD-4E38-A712-C74EB1C5C936}"/>
                </a:ext>
              </a:extLst>
            </p:cNvPr>
            <p:cNvSpPr/>
            <p:nvPr/>
          </p:nvSpPr>
          <p:spPr bwMode="auto">
            <a:xfrm>
              <a:off x="5135564" y="1744663"/>
              <a:ext cx="247650" cy="165100"/>
            </a:xfrm>
            <a:custGeom>
              <a:avLst/>
              <a:gdLst>
                <a:gd name="T0" fmla="*/ 156 w 156"/>
                <a:gd name="T1" fmla="*/ 104 h 104"/>
                <a:gd name="T2" fmla="*/ 0 w 156"/>
                <a:gd name="T3" fmla="*/ 13 h 104"/>
                <a:gd name="T4" fmla="*/ 0 w 156"/>
                <a:gd name="T5" fmla="*/ 0 h 104"/>
                <a:gd name="T6" fmla="*/ 156 w 156"/>
                <a:gd name="T7" fmla="*/ 92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2"/>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íṩḷiďe">
              <a:extLst>
                <a:ext uri="{FF2B5EF4-FFF2-40B4-BE49-F238E27FC236}">
                  <a16:creationId xmlns:a16="http://schemas.microsoft.com/office/drawing/2014/main" id="{3081C862-1515-4D5C-9035-0FB62C6FFA38}"/>
                </a:ext>
              </a:extLst>
            </p:cNvPr>
            <p:cNvSpPr/>
            <p:nvPr/>
          </p:nvSpPr>
          <p:spPr bwMode="auto">
            <a:xfrm>
              <a:off x="5172076" y="1566863"/>
              <a:ext cx="425450" cy="247650"/>
            </a:xfrm>
            <a:custGeom>
              <a:avLst/>
              <a:gdLst>
                <a:gd name="T0" fmla="*/ 133 w 268"/>
                <a:gd name="T1" fmla="*/ 156 h 156"/>
                <a:gd name="T2" fmla="*/ 268 w 268"/>
                <a:gd name="T3" fmla="*/ 79 h 156"/>
                <a:gd name="T4" fmla="*/ 133 w 268"/>
                <a:gd name="T5" fmla="*/ 0 h 156"/>
                <a:gd name="T6" fmla="*/ 0 w 268"/>
                <a:gd name="T7" fmla="*/ 79 h 156"/>
                <a:gd name="T8" fmla="*/ 133 w 268"/>
                <a:gd name="T9" fmla="*/ 156 h 156"/>
              </a:gdLst>
              <a:ahLst/>
              <a:cxnLst>
                <a:cxn ang="0">
                  <a:pos x="T0" y="T1"/>
                </a:cxn>
                <a:cxn ang="0">
                  <a:pos x="T2" y="T3"/>
                </a:cxn>
                <a:cxn ang="0">
                  <a:pos x="T4" y="T5"/>
                </a:cxn>
                <a:cxn ang="0">
                  <a:pos x="T6" y="T7"/>
                </a:cxn>
                <a:cxn ang="0">
                  <a:pos x="T8" y="T9"/>
                </a:cxn>
              </a:cxnLst>
              <a:rect l="0" t="0" r="r" b="b"/>
              <a:pathLst>
                <a:path w="268" h="156">
                  <a:moveTo>
                    <a:pt x="133" y="156"/>
                  </a:moveTo>
                  <a:lnTo>
                    <a:pt x="268" y="79"/>
                  </a:lnTo>
                  <a:lnTo>
                    <a:pt x="133" y="0"/>
                  </a:lnTo>
                  <a:lnTo>
                    <a:pt x="0" y="79"/>
                  </a:lnTo>
                  <a:lnTo>
                    <a:pt x="133" y="156"/>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îśḷiďê">
              <a:extLst>
                <a:ext uri="{FF2B5EF4-FFF2-40B4-BE49-F238E27FC236}">
                  <a16:creationId xmlns:a16="http://schemas.microsoft.com/office/drawing/2014/main" id="{A227FAA5-13A3-44BA-B516-C5E556513C8D}"/>
                </a:ext>
              </a:extLst>
            </p:cNvPr>
            <p:cNvSpPr/>
            <p:nvPr/>
          </p:nvSpPr>
          <p:spPr bwMode="auto">
            <a:xfrm>
              <a:off x="5383214" y="1692275"/>
              <a:ext cx="214313" cy="177800"/>
            </a:xfrm>
            <a:custGeom>
              <a:avLst/>
              <a:gdLst>
                <a:gd name="T0" fmla="*/ 135 w 135"/>
                <a:gd name="T1" fmla="*/ 0 h 112"/>
                <a:gd name="T2" fmla="*/ 135 w 135"/>
                <a:gd name="T3" fmla="*/ 35 h 112"/>
                <a:gd name="T4" fmla="*/ 0 w 135"/>
                <a:gd name="T5" fmla="*/ 112 h 112"/>
                <a:gd name="T6" fmla="*/ 0 w 135"/>
                <a:gd name="T7" fmla="*/ 77 h 112"/>
                <a:gd name="T8" fmla="*/ 135 w 135"/>
                <a:gd name="T9" fmla="*/ 0 h 112"/>
              </a:gdLst>
              <a:ahLst/>
              <a:cxnLst>
                <a:cxn ang="0">
                  <a:pos x="T0" y="T1"/>
                </a:cxn>
                <a:cxn ang="0">
                  <a:pos x="T2" y="T3"/>
                </a:cxn>
                <a:cxn ang="0">
                  <a:pos x="T4" y="T5"/>
                </a:cxn>
                <a:cxn ang="0">
                  <a:pos x="T6" y="T7"/>
                </a:cxn>
                <a:cxn ang="0">
                  <a:pos x="T8" y="T9"/>
                </a:cxn>
              </a:cxnLst>
              <a:rect l="0" t="0" r="r" b="b"/>
              <a:pathLst>
                <a:path w="135" h="112">
                  <a:moveTo>
                    <a:pt x="135" y="0"/>
                  </a:moveTo>
                  <a:lnTo>
                    <a:pt x="135" y="35"/>
                  </a:lnTo>
                  <a:lnTo>
                    <a:pt x="0" y="112"/>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íṥ1îde">
              <a:extLst>
                <a:ext uri="{FF2B5EF4-FFF2-40B4-BE49-F238E27FC236}">
                  <a16:creationId xmlns:a16="http://schemas.microsoft.com/office/drawing/2014/main" id="{31F7221A-E733-4B5C-9BA7-932F5E199C71}"/>
                </a:ext>
              </a:extLst>
            </p:cNvPr>
            <p:cNvSpPr/>
            <p:nvPr/>
          </p:nvSpPr>
          <p:spPr bwMode="auto">
            <a:xfrm>
              <a:off x="5172076" y="1692275"/>
              <a:ext cx="211138" cy="177800"/>
            </a:xfrm>
            <a:custGeom>
              <a:avLst/>
              <a:gdLst>
                <a:gd name="T0" fmla="*/ 133 w 133"/>
                <a:gd name="T1" fmla="*/ 112 h 112"/>
                <a:gd name="T2" fmla="*/ 0 w 133"/>
                <a:gd name="T3" fmla="*/ 35 h 112"/>
                <a:gd name="T4" fmla="*/ 0 w 133"/>
                <a:gd name="T5" fmla="*/ 0 h 112"/>
                <a:gd name="T6" fmla="*/ 133 w 133"/>
                <a:gd name="T7" fmla="*/ 77 h 112"/>
                <a:gd name="T8" fmla="*/ 133 w 133"/>
                <a:gd name="T9" fmla="*/ 112 h 112"/>
              </a:gdLst>
              <a:ahLst/>
              <a:cxnLst>
                <a:cxn ang="0">
                  <a:pos x="T0" y="T1"/>
                </a:cxn>
                <a:cxn ang="0">
                  <a:pos x="T2" y="T3"/>
                </a:cxn>
                <a:cxn ang="0">
                  <a:pos x="T4" y="T5"/>
                </a:cxn>
                <a:cxn ang="0">
                  <a:pos x="T6" y="T7"/>
                </a:cxn>
                <a:cxn ang="0">
                  <a:pos x="T8" y="T9"/>
                </a:cxn>
              </a:cxnLst>
              <a:rect l="0" t="0" r="r" b="b"/>
              <a:pathLst>
                <a:path w="133" h="112">
                  <a:moveTo>
                    <a:pt x="133" y="112"/>
                  </a:moveTo>
                  <a:lnTo>
                    <a:pt x="0" y="35"/>
                  </a:lnTo>
                  <a:lnTo>
                    <a:pt x="0" y="0"/>
                  </a:lnTo>
                  <a:lnTo>
                    <a:pt x="133" y="77"/>
                  </a:lnTo>
                  <a:lnTo>
                    <a:pt x="133" y="112"/>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îṣliďè">
              <a:extLst>
                <a:ext uri="{FF2B5EF4-FFF2-40B4-BE49-F238E27FC236}">
                  <a16:creationId xmlns:a16="http://schemas.microsoft.com/office/drawing/2014/main" id="{4DB44E32-F25A-4428-A499-F678415B6FD4}"/>
                </a:ext>
              </a:extLst>
            </p:cNvPr>
            <p:cNvSpPr/>
            <p:nvPr/>
          </p:nvSpPr>
          <p:spPr bwMode="auto">
            <a:xfrm>
              <a:off x="5135564" y="1514475"/>
              <a:ext cx="498475" cy="290513"/>
            </a:xfrm>
            <a:custGeom>
              <a:avLst/>
              <a:gdLst>
                <a:gd name="T0" fmla="*/ 156 w 314"/>
                <a:gd name="T1" fmla="*/ 183 h 183"/>
                <a:gd name="T2" fmla="*/ 314 w 314"/>
                <a:gd name="T3" fmla="*/ 91 h 183"/>
                <a:gd name="T4" fmla="*/ 156 w 314"/>
                <a:gd name="T5" fmla="*/ 0 h 183"/>
                <a:gd name="T6" fmla="*/ 0 w 314"/>
                <a:gd name="T7" fmla="*/ 91 h 183"/>
                <a:gd name="T8" fmla="*/ 156 w 314"/>
                <a:gd name="T9" fmla="*/ 183 h 183"/>
              </a:gdLst>
              <a:ahLst/>
              <a:cxnLst>
                <a:cxn ang="0">
                  <a:pos x="T0" y="T1"/>
                </a:cxn>
                <a:cxn ang="0">
                  <a:pos x="T2" y="T3"/>
                </a:cxn>
                <a:cxn ang="0">
                  <a:pos x="T4" y="T5"/>
                </a:cxn>
                <a:cxn ang="0">
                  <a:pos x="T6" y="T7"/>
                </a:cxn>
                <a:cxn ang="0">
                  <a:pos x="T8" y="T9"/>
                </a:cxn>
              </a:cxnLst>
              <a:rect l="0" t="0" r="r" b="b"/>
              <a:pathLst>
                <a:path w="314" h="183">
                  <a:moveTo>
                    <a:pt x="156" y="183"/>
                  </a:moveTo>
                  <a:lnTo>
                    <a:pt x="314" y="91"/>
                  </a:lnTo>
                  <a:lnTo>
                    <a:pt x="156" y="0"/>
                  </a:lnTo>
                  <a:lnTo>
                    <a:pt x="0" y="91"/>
                  </a:lnTo>
                  <a:lnTo>
                    <a:pt x="156" y="183"/>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iṥḻïďé">
              <a:extLst>
                <a:ext uri="{FF2B5EF4-FFF2-40B4-BE49-F238E27FC236}">
                  <a16:creationId xmlns:a16="http://schemas.microsoft.com/office/drawing/2014/main" id="{E29FB016-170E-4555-B3FA-ACCA9235FAFE}"/>
                </a:ext>
              </a:extLst>
            </p:cNvPr>
            <p:cNvSpPr/>
            <p:nvPr/>
          </p:nvSpPr>
          <p:spPr bwMode="auto">
            <a:xfrm>
              <a:off x="5383214" y="1658938"/>
              <a:ext cx="250825" cy="165100"/>
            </a:xfrm>
            <a:custGeom>
              <a:avLst/>
              <a:gdLst>
                <a:gd name="T0" fmla="*/ 158 w 158"/>
                <a:gd name="T1" fmla="*/ 0 h 104"/>
                <a:gd name="T2" fmla="*/ 158 w 158"/>
                <a:gd name="T3" fmla="*/ 13 h 104"/>
                <a:gd name="T4" fmla="*/ 0 w 158"/>
                <a:gd name="T5" fmla="*/ 104 h 104"/>
                <a:gd name="T6" fmla="*/ 0 w 158"/>
                <a:gd name="T7" fmla="*/ 92 h 104"/>
                <a:gd name="T8" fmla="*/ 158 w 158"/>
                <a:gd name="T9" fmla="*/ 0 h 104"/>
              </a:gdLst>
              <a:ahLst/>
              <a:cxnLst>
                <a:cxn ang="0">
                  <a:pos x="T0" y="T1"/>
                </a:cxn>
                <a:cxn ang="0">
                  <a:pos x="T2" y="T3"/>
                </a:cxn>
                <a:cxn ang="0">
                  <a:pos x="T4" y="T5"/>
                </a:cxn>
                <a:cxn ang="0">
                  <a:pos x="T6" y="T7"/>
                </a:cxn>
                <a:cxn ang="0">
                  <a:pos x="T8" y="T9"/>
                </a:cxn>
              </a:cxnLst>
              <a:rect l="0" t="0" r="r" b="b"/>
              <a:pathLst>
                <a:path w="158" h="104">
                  <a:moveTo>
                    <a:pt x="158" y="0"/>
                  </a:moveTo>
                  <a:lnTo>
                    <a:pt x="158" y="13"/>
                  </a:lnTo>
                  <a:lnTo>
                    <a:pt x="0" y="104"/>
                  </a:lnTo>
                  <a:lnTo>
                    <a:pt x="0" y="92"/>
                  </a:lnTo>
                  <a:lnTo>
                    <a:pt x="158" y="0"/>
                  </a:lnTo>
                  <a:close/>
                </a:path>
              </a:pathLst>
            </a:custGeom>
            <a:solidFill>
              <a:srgbClr val="F2A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ïṩḻiḋé">
              <a:extLst>
                <a:ext uri="{FF2B5EF4-FFF2-40B4-BE49-F238E27FC236}">
                  <a16:creationId xmlns:a16="http://schemas.microsoft.com/office/drawing/2014/main" id="{E4977168-6514-41EF-9534-F3C6D733E132}"/>
                </a:ext>
              </a:extLst>
            </p:cNvPr>
            <p:cNvSpPr/>
            <p:nvPr/>
          </p:nvSpPr>
          <p:spPr bwMode="auto">
            <a:xfrm>
              <a:off x="5135564" y="1658938"/>
              <a:ext cx="247650" cy="165100"/>
            </a:xfrm>
            <a:custGeom>
              <a:avLst/>
              <a:gdLst>
                <a:gd name="T0" fmla="*/ 156 w 156"/>
                <a:gd name="T1" fmla="*/ 104 h 104"/>
                <a:gd name="T2" fmla="*/ 0 w 156"/>
                <a:gd name="T3" fmla="*/ 13 h 104"/>
                <a:gd name="T4" fmla="*/ 0 w 156"/>
                <a:gd name="T5" fmla="*/ 0 h 104"/>
                <a:gd name="T6" fmla="*/ 156 w 156"/>
                <a:gd name="T7" fmla="*/ 92 h 104"/>
                <a:gd name="T8" fmla="*/ 156 w 156"/>
                <a:gd name="T9" fmla="*/ 104 h 104"/>
              </a:gdLst>
              <a:ahLst/>
              <a:cxnLst>
                <a:cxn ang="0">
                  <a:pos x="T0" y="T1"/>
                </a:cxn>
                <a:cxn ang="0">
                  <a:pos x="T2" y="T3"/>
                </a:cxn>
                <a:cxn ang="0">
                  <a:pos x="T4" y="T5"/>
                </a:cxn>
                <a:cxn ang="0">
                  <a:pos x="T6" y="T7"/>
                </a:cxn>
                <a:cxn ang="0">
                  <a:pos x="T8" y="T9"/>
                </a:cxn>
              </a:cxnLst>
              <a:rect l="0" t="0" r="r" b="b"/>
              <a:pathLst>
                <a:path w="156" h="104">
                  <a:moveTo>
                    <a:pt x="156" y="104"/>
                  </a:moveTo>
                  <a:lnTo>
                    <a:pt x="0" y="13"/>
                  </a:lnTo>
                  <a:lnTo>
                    <a:pt x="0" y="0"/>
                  </a:lnTo>
                  <a:lnTo>
                    <a:pt x="156" y="92"/>
                  </a:lnTo>
                  <a:lnTo>
                    <a:pt x="156" y="104"/>
                  </a:lnTo>
                  <a:close/>
                </a:path>
              </a:pathLst>
            </a:custGeom>
            <a:solidFill>
              <a:srgbClr val="EA8C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ïṥļïḓe">
              <a:extLst>
                <a:ext uri="{FF2B5EF4-FFF2-40B4-BE49-F238E27FC236}">
                  <a16:creationId xmlns:a16="http://schemas.microsoft.com/office/drawing/2014/main" id="{BBAB7782-DE14-432A-8E99-0747F845572D}"/>
                </a:ext>
              </a:extLst>
            </p:cNvPr>
            <p:cNvSpPr/>
            <p:nvPr/>
          </p:nvSpPr>
          <p:spPr bwMode="auto">
            <a:xfrm>
              <a:off x="5172076" y="1481138"/>
              <a:ext cx="425450" cy="244475"/>
            </a:xfrm>
            <a:custGeom>
              <a:avLst/>
              <a:gdLst>
                <a:gd name="T0" fmla="*/ 133 w 268"/>
                <a:gd name="T1" fmla="*/ 154 h 154"/>
                <a:gd name="T2" fmla="*/ 268 w 268"/>
                <a:gd name="T3" fmla="*/ 77 h 154"/>
                <a:gd name="T4" fmla="*/ 133 w 268"/>
                <a:gd name="T5" fmla="*/ 0 h 154"/>
                <a:gd name="T6" fmla="*/ 0 w 268"/>
                <a:gd name="T7" fmla="*/ 77 h 154"/>
                <a:gd name="T8" fmla="*/ 133 w 268"/>
                <a:gd name="T9" fmla="*/ 154 h 154"/>
              </a:gdLst>
              <a:ahLst/>
              <a:cxnLst>
                <a:cxn ang="0">
                  <a:pos x="T0" y="T1"/>
                </a:cxn>
                <a:cxn ang="0">
                  <a:pos x="T2" y="T3"/>
                </a:cxn>
                <a:cxn ang="0">
                  <a:pos x="T4" y="T5"/>
                </a:cxn>
                <a:cxn ang="0">
                  <a:pos x="T6" y="T7"/>
                </a:cxn>
                <a:cxn ang="0">
                  <a:pos x="T8" y="T9"/>
                </a:cxn>
              </a:cxnLst>
              <a:rect l="0" t="0" r="r" b="b"/>
              <a:pathLst>
                <a:path w="268" h="154">
                  <a:moveTo>
                    <a:pt x="133" y="154"/>
                  </a:moveTo>
                  <a:lnTo>
                    <a:pt x="268" y="77"/>
                  </a:lnTo>
                  <a:lnTo>
                    <a:pt x="133" y="0"/>
                  </a:lnTo>
                  <a:lnTo>
                    <a:pt x="0" y="77"/>
                  </a:lnTo>
                  <a:lnTo>
                    <a:pt x="133" y="15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îşlîďe">
              <a:extLst>
                <a:ext uri="{FF2B5EF4-FFF2-40B4-BE49-F238E27FC236}">
                  <a16:creationId xmlns:a16="http://schemas.microsoft.com/office/drawing/2014/main" id="{E7FF8AF8-D327-40E6-8973-089A72252ADE}"/>
                </a:ext>
              </a:extLst>
            </p:cNvPr>
            <p:cNvSpPr/>
            <p:nvPr/>
          </p:nvSpPr>
          <p:spPr bwMode="auto">
            <a:xfrm>
              <a:off x="5227639" y="1514475"/>
              <a:ext cx="314325" cy="180975"/>
            </a:xfrm>
            <a:custGeom>
              <a:avLst/>
              <a:gdLst>
                <a:gd name="T0" fmla="*/ 98 w 198"/>
                <a:gd name="T1" fmla="*/ 114 h 114"/>
                <a:gd name="T2" fmla="*/ 198 w 198"/>
                <a:gd name="T3" fmla="*/ 56 h 114"/>
                <a:gd name="T4" fmla="*/ 98 w 198"/>
                <a:gd name="T5" fmla="*/ 0 h 114"/>
                <a:gd name="T6" fmla="*/ 0 w 198"/>
                <a:gd name="T7" fmla="*/ 56 h 114"/>
                <a:gd name="T8" fmla="*/ 98 w 198"/>
                <a:gd name="T9" fmla="*/ 114 h 114"/>
              </a:gdLst>
              <a:ahLst/>
              <a:cxnLst>
                <a:cxn ang="0">
                  <a:pos x="T0" y="T1"/>
                </a:cxn>
                <a:cxn ang="0">
                  <a:pos x="T2" y="T3"/>
                </a:cxn>
                <a:cxn ang="0">
                  <a:pos x="T4" y="T5"/>
                </a:cxn>
                <a:cxn ang="0">
                  <a:pos x="T6" y="T7"/>
                </a:cxn>
                <a:cxn ang="0">
                  <a:pos x="T8" y="T9"/>
                </a:cxn>
              </a:cxnLst>
              <a:rect l="0" t="0" r="r" b="b"/>
              <a:pathLst>
                <a:path w="198" h="114">
                  <a:moveTo>
                    <a:pt x="98" y="114"/>
                  </a:moveTo>
                  <a:lnTo>
                    <a:pt x="198" y="56"/>
                  </a:lnTo>
                  <a:lnTo>
                    <a:pt x="98" y="0"/>
                  </a:lnTo>
                  <a:lnTo>
                    <a:pt x="0" y="56"/>
                  </a:lnTo>
                  <a:lnTo>
                    <a:pt x="98" y="114"/>
                  </a:lnTo>
                  <a:close/>
                </a:path>
              </a:pathLst>
            </a:custGeom>
            <a:solidFill>
              <a:srgbClr val="FFBA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íşļïďé">
              <a:extLst>
                <a:ext uri="{FF2B5EF4-FFF2-40B4-BE49-F238E27FC236}">
                  <a16:creationId xmlns:a16="http://schemas.microsoft.com/office/drawing/2014/main" id="{ED7DC6A9-497D-44DC-9AAC-C98C5E966B4D}"/>
                </a:ext>
              </a:extLst>
            </p:cNvPr>
            <p:cNvSpPr/>
            <p:nvPr/>
          </p:nvSpPr>
          <p:spPr bwMode="auto">
            <a:xfrm>
              <a:off x="5227639" y="1514475"/>
              <a:ext cx="314325" cy="180975"/>
            </a:xfrm>
            <a:custGeom>
              <a:avLst/>
              <a:gdLst>
                <a:gd name="T0" fmla="*/ 98 w 198"/>
                <a:gd name="T1" fmla="*/ 114 h 114"/>
                <a:gd name="T2" fmla="*/ 198 w 198"/>
                <a:gd name="T3" fmla="*/ 56 h 114"/>
                <a:gd name="T4" fmla="*/ 98 w 198"/>
                <a:gd name="T5" fmla="*/ 0 h 114"/>
                <a:gd name="T6" fmla="*/ 0 w 198"/>
                <a:gd name="T7" fmla="*/ 56 h 114"/>
                <a:gd name="T8" fmla="*/ 98 w 198"/>
                <a:gd name="T9" fmla="*/ 114 h 114"/>
              </a:gdLst>
              <a:ahLst/>
              <a:cxnLst>
                <a:cxn ang="0">
                  <a:pos x="T0" y="T1"/>
                </a:cxn>
                <a:cxn ang="0">
                  <a:pos x="T2" y="T3"/>
                </a:cxn>
                <a:cxn ang="0">
                  <a:pos x="T4" y="T5"/>
                </a:cxn>
                <a:cxn ang="0">
                  <a:pos x="T6" y="T7"/>
                </a:cxn>
                <a:cxn ang="0">
                  <a:pos x="T8" y="T9"/>
                </a:cxn>
              </a:cxnLst>
              <a:rect l="0" t="0" r="r" b="b"/>
              <a:pathLst>
                <a:path w="198" h="114">
                  <a:moveTo>
                    <a:pt x="98" y="114"/>
                  </a:moveTo>
                  <a:lnTo>
                    <a:pt x="198" y="56"/>
                  </a:lnTo>
                  <a:lnTo>
                    <a:pt x="98" y="0"/>
                  </a:lnTo>
                  <a:lnTo>
                    <a:pt x="0" y="56"/>
                  </a:lnTo>
                  <a:lnTo>
                    <a:pt x="98" y="114"/>
                  </a:lnTo>
                  <a:close/>
                </a:path>
              </a:pathLst>
            </a:custGeom>
            <a:solidFill>
              <a:srgbClr val="F2A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íśļídè">
              <a:extLst>
                <a:ext uri="{FF2B5EF4-FFF2-40B4-BE49-F238E27FC236}">
                  <a16:creationId xmlns:a16="http://schemas.microsoft.com/office/drawing/2014/main" id="{9302FB99-BD25-4F10-BEDD-A7D10304CAA3}"/>
                </a:ext>
              </a:extLst>
            </p:cNvPr>
            <p:cNvSpPr/>
            <p:nvPr/>
          </p:nvSpPr>
          <p:spPr bwMode="auto">
            <a:xfrm>
              <a:off x="5227639" y="1514475"/>
              <a:ext cx="314325" cy="98425"/>
            </a:xfrm>
            <a:custGeom>
              <a:avLst/>
              <a:gdLst>
                <a:gd name="T0" fmla="*/ 98 w 198"/>
                <a:gd name="T1" fmla="*/ 8 h 62"/>
                <a:gd name="T2" fmla="*/ 189 w 198"/>
                <a:gd name="T3" fmla="*/ 62 h 62"/>
                <a:gd name="T4" fmla="*/ 198 w 198"/>
                <a:gd name="T5" fmla="*/ 56 h 62"/>
                <a:gd name="T6" fmla="*/ 98 w 198"/>
                <a:gd name="T7" fmla="*/ 0 h 62"/>
                <a:gd name="T8" fmla="*/ 0 w 198"/>
                <a:gd name="T9" fmla="*/ 56 h 62"/>
                <a:gd name="T10" fmla="*/ 8 w 198"/>
                <a:gd name="T11" fmla="*/ 62 h 62"/>
                <a:gd name="T12" fmla="*/ 98 w 198"/>
                <a:gd name="T13" fmla="*/ 8 h 62"/>
              </a:gdLst>
              <a:ahLst/>
              <a:cxnLst>
                <a:cxn ang="0">
                  <a:pos x="T0" y="T1"/>
                </a:cxn>
                <a:cxn ang="0">
                  <a:pos x="T2" y="T3"/>
                </a:cxn>
                <a:cxn ang="0">
                  <a:pos x="T4" y="T5"/>
                </a:cxn>
                <a:cxn ang="0">
                  <a:pos x="T6" y="T7"/>
                </a:cxn>
                <a:cxn ang="0">
                  <a:pos x="T8" y="T9"/>
                </a:cxn>
                <a:cxn ang="0">
                  <a:pos x="T10" y="T11"/>
                </a:cxn>
                <a:cxn ang="0">
                  <a:pos x="T12" y="T13"/>
                </a:cxn>
              </a:cxnLst>
              <a:rect l="0" t="0" r="r" b="b"/>
              <a:pathLst>
                <a:path w="198" h="62">
                  <a:moveTo>
                    <a:pt x="98" y="8"/>
                  </a:moveTo>
                  <a:lnTo>
                    <a:pt x="189" y="62"/>
                  </a:lnTo>
                  <a:lnTo>
                    <a:pt x="198" y="56"/>
                  </a:lnTo>
                  <a:lnTo>
                    <a:pt x="98" y="0"/>
                  </a:lnTo>
                  <a:lnTo>
                    <a:pt x="0" y="56"/>
                  </a:lnTo>
                  <a:lnTo>
                    <a:pt x="8" y="62"/>
                  </a:lnTo>
                  <a:lnTo>
                    <a:pt x="98" y="8"/>
                  </a:lnTo>
                  <a:close/>
                </a:path>
              </a:pathLst>
            </a:custGeom>
            <a:solidFill>
              <a:srgbClr val="E595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íṧliḋé">
              <a:extLst>
                <a:ext uri="{FF2B5EF4-FFF2-40B4-BE49-F238E27FC236}">
                  <a16:creationId xmlns:a16="http://schemas.microsoft.com/office/drawing/2014/main" id="{7D9DF8C3-6136-45EF-B194-0F87F444681A}"/>
                </a:ext>
              </a:extLst>
            </p:cNvPr>
            <p:cNvSpPr/>
            <p:nvPr/>
          </p:nvSpPr>
          <p:spPr bwMode="auto">
            <a:xfrm>
              <a:off x="5383214" y="1603375"/>
              <a:ext cx="214313" cy="180975"/>
            </a:xfrm>
            <a:custGeom>
              <a:avLst/>
              <a:gdLst>
                <a:gd name="T0" fmla="*/ 135 w 135"/>
                <a:gd name="T1" fmla="*/ 0 h 114"/>
                <a:gd name="T2" fmla="*/ 135 w 135"/>
                <a:gd name="T3" fmla="*/ 35 h 114"/>
                <a:gd name="T4" fmla="*/ 0 w 135"/>
                <a:gd name="T5" fmla="*/ 114 h 114"/>
                <a:gd name="T6" fmla="*/ 0 w 135"/>
                <a:gd name="T7" fmla="*/ 77 h 114"/>
                <a:gd name="T8" fmla="*/ 135 w 135"/>
                <a:gd name="T9" fmla="*/ 0 h 114"/>
              </a:gdLst>
              <a:ahLst/>
              <a:cxnLst>
                <a:cxn ang="0">
                  <a:pos x="T0" y="T1"/>
                </a:cxn>
                <a:cxn ang="0">
                  <a:pos x="T2" y="T3"/>
                </a:cxn>
                <a:cxn ang="0">
                  <a:pos x="T4" y="T5"/>
                </a:cxn>
                <a:cxn ang="0">
                  <a:pos x="T6" y="T7"/>
                </a:cxn>
                <a:cxn ang="0">
                  <a:pos x="T8" y="T9"/>
                </a:cxn>
              </a:cxnLst>
              <a:rect l="0" t="0" r="r" b="b"/>
              <a:pathLst>
                <a:path w="135" h="114">
                  <a:moveTo>
                    <a:pt x="135" y="0"/>
                  </a:moveTo>
                  <a:lnTo>
                    <a:pt x="135" y="35"/>
                  </a:lnTo>
                  <a:lnTo>
                    <a:pt x="0" y="114"/>
                  </a:lnTo>
                  <a:lnTo>
                    <a:pt x="0" y="77"/>
                  </a:lnTo>
                  <a:lnTo>
                    <a:pt x="135" y="0"/>
                  </a:lnTo>
                  <a:close/>
                </a:path>
              </a:pathLst>
            </a:custGeom>
            <a:solidFill>
              <a:srgbClr val="C97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ïṩlíḓé">
              <a:extLst>
                <a:ext uri="{FF2B5EF4-FFF2-40B4-BE49-F238E27FC236}">
                  <a16:creationId xmlns:a16="http://schemas.microsoft.com/office/drawing/2014/main" id="{2369119B-0D90-4B0A-9AB3-E540C7C5E2CA}"/>
                </a:ext>
              </a:extLst>
            </p:cNvPr>
            <p:cNvSpPr/>
            <p:nvPr/>
          </p:nvSpPr>
          <p:spPr bwMode="auto">
            <a:xfrm>
              <a:off x="5172076" y="1603375"/>
              <a:ext cx="211138" cy="180975"/>
            </a:xfrm>
            <a:custGeom>
              <a:avLst/>
              <a:gdLst>
                <a:gd name="T0" fmla="*/ 133 w 133"/>
                <a:gd name="T1" fmla="*/ 114 h 114"/>
                <a:gd name="T2" fmla="*/ 0 w 133"/>
                <a:gd name="T3" fmla="*/ 35 h 114"/>
                <a:gd name="T4" fmla="*/ 0 w 133"/>
                <a:gd name="T5" fmla="*/ 0 h 114"/>
                <a:gd name="T6" fmla="*/ 133 w 133"/>
                <a:gd name="T7" fmla="*/ 77 h 114"/>
                <a:gd name="T8" fmla="*/ 133 w 133"/>
                <a:gd name="T9" fmla="*/ 114 h 114"/>
              </a:gdLst>
              <a:ahLst/>
              <a:cxnLst>
                <a:cxn ang="0">
                  <a:pos x="T0" y="T1"/>
                </a:cxn>
                <a:cxn ang="0">
                  <a:pos x="T2" y="T3"/>
                </a:cxn>
                <a:cxn ang="0">
                  <a:pos x="T4" y="T5"/>
                </a:cxn>
                <a:cxn ang="0">
                  <a:pos x="T6" y="T7"/>
                </a:cxn>
                <a:cxn ang="0">
                  <a:pos x="T8" y="T9"/>
                </a:cxn>
              </a:cxnLst>
              <a:rect l="0" t="0" r="r" b="b"/>
              <a:pathLst>
                <a:path w="133" h="114">
                  <a:moveTo>
                    <a:pt x="133" y="114"/>
                  </a:moveTo>
                  <a:lnTo>
                    <a:pt x="0" y="35"/>
                  </a:lnTo>
                  <a:lnTo>
                    <a:pt x="0" y="0"/>
                  </a:lnTo>
                  <a:lnTo>
                    <a:pt x="133" y="77"/>
                  </a:lnTo>
                  <a:lnTo>
                    <a:pt x="133" y="114"/>
                  </a:lnTo>
                  <a:close/>
                </a:path>
              </a:pathLst>
            </a:custGeom>
            <a:solidFill>
              <a:srgbClr val="AF58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îṧḻiḑê">
              <a:extLst>
                <a:ext uri="{FF2B5EF4-FFF2-40B4-BE49-F238E27FC236}">
                  <a16:creationId xmlns:a16="http://schemas.microsoft.com/office/drawing/2014/main" id="{A924D810-5E3D-4B55-B492-976A57D6819A}"/>
                </a:ext>
              </a:extLst>
            </p:cNvPr>
            <p:cNvSpPr/>
            <p:nvPr/>
          </p:nvSpPr>
          <p:spPr bwMode="auto">
            <a:xfrm>
              <a:off x="5927726" y="1909763"/>
              <a:ext cx="333375" cy="1535113"/>
            </a:xfrm>
            <a:custGeom>
              <a:avLst/>
              <a:gdLst>
                <a:gd name="T0" fmla="*/ 0 w 210"/>
                <a:gd name="T1" fmla="*/ 967 h 967"/>
                <a:gd name="T2" fmla="*/ 0 w 210"/>
                <a:gd name="T3" fmla="*/ 120 h 967"/>
                <a:gd name="T4" fmla="*/ 210 w 210"/>
                <a:gd name="T5" fmla="*/ 0 h 967"/>
                <a:gd name="T6" fmla="*/ 210 w 210"/>
                <a:gd name="T7" fmla="*/ 847 h 967"/>
                <a:gd name="T8" fmla="*/ 0 w 210"/>
                <a:gd name="T9" fmla="*/ 967 h 967"/>
              </a:gdLst>
              <a:ahLst/>
              <a:cxnLst>
                <a:cxn ang="0">
                  <a:pos x="T0" y="T1"/>
                </a:cxn>
                <a:cxn ang="0">
                  <a:pos x="T2" y="T3"/>
                </a:cxn>
                <a:cxn ang="0">
                  <a:pos x="T4" y="T5"/>
                </a:cxn>
                <a:cxn ang="0">
                  <a:pos x="T6" y="T7"/>
                </a:cxn>
                <a:cxn ang="0">
                  <a:pos x="T8" y="T9"/>
                </a:cxn>
              </a:cxnLst>
              <a:rect l="0" t="0" r="r" b="b"/>
              <a:pathLst>
                <a:path w="210" h="967">
                  <a:moveTo>
                    <a:pt x="0" y="967"/>
                  </a:moveTo>
                  <a:lnTo>
                    <a:pt x="0" y="120"/>
                  </a:lnTo>
                  <a:lnTo>
                    <a:pt x="210" y="0"/>
                  </a:lnTo>
                  <a:lnTo>
                    <a:pt x="210" y="847"/>
                  </a:lnTo>
                  <a:lnTo>
                    <a:pt x="0" y="967"/>
                  </a:lnTo>
                  <a:close/>
                </a:path>
              </a:pathLst>
            </a:custGeom>
            <a:solidFill>
              <a:srgbClr val="91B9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iṥļïḍe">
              <a:extLst>
                <a:ext uri="{FF2B5EF4-FFF2-40B4-BE49-F238E27FC236}">
                  <a16:creationId xmlns:a16="http://schemas.microsoft.com/office/drawing/2014/main" id="{AF189267-AF08-404C-A847-A2AF12418858}"/>
                </a:ext>
              </a:extLst>
            </p:cNvPr>
            <p:cNvSpPr/>
            <p:nvPr/>
          </p:nvSpPr>
          <p:spPr bwMode="auto">
            <a:xfrm>
              <a:off x="5594351" y="1909763"/>
              <a:ext cx="333375" cy="1535113"/>
            </a:xfrm>
            <a:custGeom>
              <a:avLst/>
              <a:gdLst>
                <a:gd name="T0" fmla="*/ 210 w 210"/>
                <a:gd name="T1" fmla="*/ 967 h 967"/>
                <a:gd name="T2" fmla="*/ 0 w 210"/>
                <a:gd name="T3" fmla="*/ 847 h 967"/>
                <a:gd name="T4" fmla="*/ 0 w 210"/>
                <a:gd name="T5" fmla="*/ 0 h 967"/>
                <a:gd name="T6" fmla="*/ 210 w 210"/>
                <a:gd name="T7" fmla="*/ 120 h 967"/>
                <a:gd name="T8" fmla="*/ 210 w 210"/>
                <a:gd name="T9" fmla="*/ 967 h 967"/>
              </a:gdLst>
              <a:ahLst/>
              <a:cxnLst>
                <a:cxn ang="0">
                  <a:pos x="T0" y="T1"/>
                </a:cxn>
                <a:cxn ang="0">
                  <a:pos x="T2" y="T3"/>
                </a:cxn>
                <a:cxn ang="0">
                  <a:pos x="T4" y="T5"/>
                </a:cxn>
                <a:cxn ang="0">
                  <a:pos x="T6" y="T7"/>
                </a:cxn>
                <a:cxn ang="0">
                  <a:pos x="T8" y="T9"/>
                </a:cxn>
              </a:cxnLst>
              <a:rect l="0" t="0" r="r" b="b"/>
              <a:pathLst>
                <a:path w="210" h="967">
                  <a:moveTo>
                    <a:pt x="210" y="967"/>
                  </a:moveTo>
                  <a:lnTo>
                    <a:pt x="0" y="847"/>
                  </a:lnTo>
                  <a:lnTo>
                    <a:pt x="0" y="0"/>
                  </a:lnTo>
                  <a:lnTo>
                    <a:pt x="210" y="120"/>
                  </a:lnTo>
                  <a:lnTo>
                    <a:pt x="210" y="967"/>
                  </a:lnTo>
                  <a:close/>
                </a:path>
              </a:pathLst>
            </a:custGeom>
            <a:solidFill>
              <a:srgbClr val="709C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ïşľíḓê">
              <a:extLst>
                <a:ext uri="{FF2B5EF4-FFF2-40B4-BE49-F238E27FC236}">
                  <a16:creationId xmlns:a16="http://schemas.microsoft.com/office/drawing/2014/main" id="{80FFF590-EC84-44D5-859E-1473351A17E1}"/>
                </a:ext>
              </a:extLst>
            </p:cNvPr>
            <p:cNvSpPr/>
            <p:nvPr/>
          </p:nvSpPr>
          <p:spPr bwMode="auto">
            <a:xfrm>
              <a:off x="5594351" y="1716088"/>
              <a:ext cx="666750" cy="384175"/>
            </a:xfrm>
            <a:custGeom>
              <a:avLst/>
              <a:gdLst>
                <a:gd name="T0" fmla="*/ 0 w 420"/>
                <a:gd name="T1" fmla="*/ 122 h 242"/>
                <a:gd name="T2" fmla="*/ 210 w 420"/>
                <a:gd name="T3" fmla="*/ 0 h 242"/>
                <a:gd name="T4" fmla="*/ 420 w 420"/>
                <a:gd name="T5" fmla="*/ 122 h 242"/>
                <a:gd name="T6" fmla="*/ 210 w 420"/>
                <a:gd name="T7" fmla="*/ 242 h 242"/>
                <a:gd name="T8" fmla="*/ 0 w 420"/>
                <a:gd name="T9" fmla="*/ 122 h 242"/>
              </a:gdLst>
              <a:ahLst/>
              <a:cxnLst>
                <a:cxn ang="0">
                  <a:pos x="T0" y="T1"/>
                </a:cxn>
                <a:cxn ang="0">
                  <a:pos x="T2" y="T3"/>
                </a:cxn>
                <a:cxn ang="0">
                  <a:pos x="T4" y="T5"/>
                </a:cxn>
                <a:cxn ang="0">
                  <a:pos x="T6" y="T7"/>
                </a:cxn>
                <a:cxn ang="0">
                  <a:pos x="T8" y="T9"/>
                </a:cxn>
              </a:cxnLst>
              <a:rect l="0" t="0" r="r" b="b"/>
              <a:pathLst>
                <a:path w="420" h="242">
                  <a:moveTo>
                    <a:pt x="0" y="122"/>
                  </a:moveTo>
                  <a:lnTo>
                    <a:pt x="210" y="0"/>
                  </a:lnTo>
                  <a:lnTo>
                    <a:pt x="420" y="122"/>
                  </a:lnTo>
                  <a:lnTo>
                    <a:pt x="210" y="242"/>
                  </a:lnTo>
                  <a:lnTo>
                    <a:pt x="0" y="122"/>
                  </a:lnTo>
                  <a:close/>
                </a:path>
              </a:pathLst>
            </a:custGeom>
            <a:solidFill>
              <a:srgbClr val="A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iṥľiḑe">
              <a:extLst>
                <a:ext uri="{FF2B5EF4-FFF2-40B4-BE49-F238E27FC236}">
                  <a16:creationId xmlns:a16="http://schemas.microsoft.com/office/drawing/2014/main" id="{04EE9A3C-39AE-49B7-BA48-78847B01EFFD}"/>
                </a:ext>
              </a:extLst>
            </p:cNvPr>
            <p:cNvSpPr/>
            <p:nvPr/>
          </p:nvSpPr>
          <p:spPr bwMode="auto">
            <a:xfrm>
              <a:off x="5927726" y="1404938"/>
              <a:ext cx="250825" cy="646113"/>
            </a:xfrm>
            <a:custGeom>
              <a:avLst/>
              <a:gdLst>
                <a:gd name="T0" fmla="*/ 0 w 158"/>
                <a:gd name="T1" fmla="*/ 407 h 407"/>
                <a:gd name="T2" fmla="*/ 0 w 158"/>
                <a:gd name="T3" fmla="*/ 92 h 407"/>
                <a:gd name="T4" fmla="*/ 158 w 158"/>
                <a:gd name="T5" fmla="*/ 0 h 407"/>
                <a:gd name="T6" fmla="*/ 158 w 158"/>
                <a:gd name="T7" fmla="*/ 316 h 407"/>
                <a:gd name="T8" fmla="*/ 0 w 158"/>
                <a:gd name="T9" fmla="*/ 407 h 407"/>
              </a:gdLst>
              <a:ahLst/>
              <a:cxnLst>
                <a:cxn ang="0">
                  <a:pos x="T0" y="T1"/>
                </a:cxn>
                <a:cxn ang="0">
                  <a:pos x="T2" y="T3"/>
                </a:cxn>
                <a:cxn ang="0">
                  <a:pos x="T4" y="T5"/>
                </a:cxn>
                <a:cxn ang="0">
                  <a:pos x="T6" y="T7"/>
                </a:cxn>
                <a:cxn ang="0">
                  <a:pos x="T8" y="T9"/>
                </a:cxn>
              </a:cxnLst>
              <a:rect l="0" t="0" r="r" b="b"/>
              <a:pathLst>
                <a:path w="158" h="407">
                  <a:moveTo>
                    <a:pt x="0" y="407"/>
                  </a:moveTo>
                  <a:lnTo>
                    <a:pt x="0" y="92"/>
                  </a:lnTo>
                  <a:lnTo>
                    <a:pt x="158" y="0"/>
                  </a:lnTo>
                  <a:lnTo>
                    <a:pt x="158" y="316"/>
                  </a:lnTo>
                  <a:lnTo>
                    <a:pt x="0" y="407"/>
                  </a:lnTo>
                  <a:close/>
                </a:path>
              </a:pathLst>
            </a:custGeom>
            <a:solidFill>
              <a:srgbClr val="91B9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ïṣļïḓé">
              <a:extLst>
                <a:ext uri="{FF2B5EF4-FFF2-40B4-BE49-F238E27FC236}">
                  <a16:creationId xmlns:a16="http://schemas.microsoft.com/office/drawing/2014/main" id="{AD5AA16E-3359-44C1-B82E-DB9D65676AC4}"/>
                </a:ext>
              </a:extLst>
            </p:cNvPr>
            <p:cNvSpPr/>
            <p:nvPr/>
          </p:nvSpPr>
          <p:spPr bwMode="auto">
            <a:xfrm>
              <a:off x="5673726" y="1404938"/>
              <a:ext cx="254000" cy="646113"/>
            </a:xfrm>
            <a:custGeom>
              <a:avLst/>
              <a:gdLst>
                <a:gd name="T0" fmla="*/ 160 w 160"/>
                <a:gd name="T1" fmla="*/ 407 h 407"/>
                <a:gd name="T2" fmla="*/ 0 w 160"/>
                <a:gd name="T3" fmla="*/ 316 h 407"/>
                <a:gd name="T4" fmla="*/ 0 w 160"/>
                <a:gd name="T5" fmla="*/ 0 h 407"/>
                <a:gd name="T6" fmla="*/ 160 w 160"/>
                <a:gd name="T7" fmla="*/ 92 h 407"/>
                <a:gd name="T8" fmla="*/ 160 w 160"/>
                <a:gd name="T9" fmla="*/ 407 h 407"/>
              </a:gdLst>
              <a:ahLst/>
              <a:cxnLst>
                <a:cxn ang="0">
                  <a:pos x="T0" y="T1"/>
                </a:cxn>
                <a:cxn ang="0">
                  <a:pos x="T2" y="T3"/>
                </a:cxn>
                <a:cxn ang="0">
                  <a:pos x="T4" y="T5"/>
                </a:cxn>
                <a:cxn ang="0">
                  <a:pos x="T6" y="T7"/>
                </a:cxn>
                <a:cxn ang="0">
                  <a:pos x="T8" y="T9"/>
                </a:cxn>
              </a:cxnLst>
              <a:rect l="0" t="0" r="r" b="b"/>
              <a:pathLst>
                <a:path w="160" h="407">
                  <a:moveTo>
                    <a:pt x="160" y="407"/>
                  </a:moveTo>
                  <a:lnTo>
                    <a:pt x="0" y="316"/>
                  </a:lnTo>
                  <a:lnTo>
                    <a:pt x="0" y="0"/>
                  </a:lnTo>
                  <a:lnTo>
                    <a:pt x="160" y="92"/>
                  </a:lnTo>
                  <a:lnTo>
                    <a:pt x="160" y="407"/>
                  </a:lnTo>
                  <a:close/>
                </a:path>
              </a:pathLst>
            </a:custGeom>
            <a:solidFill>
              <a:srgbClr val="709C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îSliḍe">
              <a:extLst>
                <a:ext uri="{FF2B5EF4-FFF2-40B4-BE49-F238E27FC236}">
                  <a16:creationId xmlns:a16="http://schemas.microsoft.com/office/drawing/2014/main" id="{F807A968-6ED7-4A5E-B543-E70E559EEA14}"/>
                </a:ext>
              </a:extLst>
            </p:cNvPr>
            <p:cNvSpPr/>
            <p:nvPr/>
          </p:nvSpPr>
          <p:spPr bwMode="auto">
            <a:xfrm>
              <a:off x="5673726" y="1257300"/>
              <a:ext cx="504825" cy="293688"/>
            </a:xfrm>
            <a:custGeom>
              <a:avLst/>
              <a:gdLst>
                <a:gd name="T0" fmla="*/ 0 w 318"/>
                <a:gd name="T1" fmla="*/ 93 h 185"/>
                <a:gd name="T2" fmla="*/ 160 w 318"/>
                <a:gd name="T3" fmla="*/ 0 h 185"/>
                <a:gd name="T4" fmla="*/ 318 w 318"/>
                <a:gd name="T5" fmla="*/ 93 h 185"/>
                <a:gd name="T6" fmla="*/ 160 w 318"/>
                <a:gd name="T7" fmla="*/ 185 h 185"/>
                <a:gd name="T8" fmla="*/ 0 w 318"/>
                <a:gd name="T9" fmla="*/ 93 h 185"/>
              </a:gdLst>
              <a:ahLst/>
              <a:cxnLst>
                <a:cxn ang="0">
                  <a:pos x="T0" y="T1"/>
                </a:cxn>
                <a:cxn ang="0">
                  <a:pos x="T2" y="T3"/>
                </a:cxn>
                <a:cxn ang="0">
                  <a:pos x="T4" y="T5"/>
                </a:cxn>
                <a:cxn ang="0">
                  <a:pos x="T6" y="T7"/>
                </a:cxn>
                <a:cxn ang="0">
                  <a:pos x="T8" y="T9"/>
                </a:cxn>
              </a:cxnLst>
              <a:rect l="0" t="0" r="r" b="b"/>
              <a:pathLst>
                <a:path w="318" h="185">
                  <a:moveTo>
                    <a:pt x="0" y="93"/>
                  </a:moveTo>
                  <a:lnTo>
                    <a:pt x="160" y="0"/>
                  </a:lnTo>
                  <a:lnTo>
                    <a:pt x="318" y="93"/>
                  </a:lnTo>
                  <a:lnTo>
                    <a:pt x="160" y="185"/>
                  </a:lnTo>
                  <a:lnTo>
                    <a:pt x="0" y="93"/>
                  </a:lnTo>
                  <a:close/>
                </a:path>
              </a:pathLst>
            </a:custGeom>
            <a:solidFill>
              <a:srgbClr val="A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î$ḷîḋé">
              <a:extLst>
                <a:ext uri="{FF2B5EF4-FFF2-40B4-BE49-F238E27FC236}">
                  <a16:creationId xmlns:a16="http://schemas.microsoft.com/office/drawing/2014/main" id="{47363DBC-ED2F-4456-B755-9CD0E09B3A69}"/>
                </a:ext>
              </a:extLst>
            </p:cNvPr>
            <p:cNvSpPr/>
            <p:nvPr/>
          </p:nvSpPr>
          <p:spPr bwMode="auto">
            <a:xfrm>
              <a:off x="5927726" y="1214438"/>
              <a:ext cx="204788" cy="296863"/>
            </a:xfrm>
            <a:custGeom>
              <a:avLst/>
              <a:gdLst>
                <a:gd name="T0" fmla="*/ 0 w 129"/>
                <a:gd name="T1" fmla="*/ 187 h 187"/>
                <a:gd name="T2" fmla="*/ 0 w 129"/>
                <a:gd name="T3" fmla="*/ 75 h 187"/>
                <a:gd name="T4" fmla="*/ 129 w 129"/>
                <a:gd name="T5" fmla="*/ 0 h 187"/>
                <a:gd name="T6" fmla="*/ 129 w 129"/>
                <a:gd name="T7" fmla="*/ 112 h 187"/>
                <a:gd name="T8" fmla="*/ 0 w 129"/>
                <a:gd name="T9" fmla="*/ 187 h 187"/>
              </a:gdLst>
              <a:ahLst/>
              <a:cxnLst>
                <a:cxn ang="0">
                  <a:pos x="T0" y="T1"/>
                </a:cxn>
                <a:cxn ang="0">
                  <a:pos x="T2" y="T3"/>
                </a:cxn>
                <a:cxn ang="0">
                  <a:pos x="T4" y="T5"/>
                </a:cxn>
                <a:cxn ang="0">
                  <a:pos x="T6" y="T7"/>
                </a:cxn>
                <a:cxn ang="0">
                  <a:pos x="T8" y="T9"/>
                </a:cxn>
              </a:cxnLst>
              <a:rect l="0" t="0" r="r" b="b"/>
              <a:pathLst>
                <a:path w="129" h="187">
                  <a:moveTo>
                    <a:pt x="0" y="187"/>
                  </a:moveTo>
                  <a:lnTo>
                    <a:pt x="0" y="75"/>
                  </a:lnTo>
                  <a:lnTo>
                    <a:pt x="129" y="0"/>
                  </a:lnTo>
                  <a:lnTo>
                    <a:pt x="129" y="112"/>
                  </a:lnTo>
                  <a:lnTo>
                    <a:pt x="0" y="187"/>
                  </a:lnTo>
                  <a:close/>
                </a:path>
              </a:pathLst>
            </a:custGeom>
            <a:solidFill>
              <a:srgbClr val="91B9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ïṡľídè">
              <a:extLst>
                <a:ext uri="{FF2B5EF4-FFF2-40B4-BE49-F238E27FC236}">
                  <a16:creationId xmlns:a16="http://schemas.microsoft.com/office/drawing/2014/main" id="{0240EFA9-A18B-4794-B455-2FA586C1A5D4}"/>
                </a:ext>
              </a:extLst>
            </p:cNvPr>
            <p:cNvSpPr/>
            <p:nvPr/>
          </p:nvSpPr>
          <p:spPr bwMode="auto">
            <a:xfrm>
              <a:off x="5719764" y="1214438"/>
              <a:ext cx="207963" cy="296863"/>
            </a:xfrm>
            <a:custGeom>
              <a:avLst/>
              <a:gdLst>
                <a:gd name="T0" fmla="*/ 131 w 131"/>
                <a:gd name="T1" fmla="*/ 187 h 187"/>
                <a:gd name="T2" fmla="*/ 0 w 131"/>
                <a:gd name="T3" fmla="*/ 112 h 187"/>
                <a:gd name="T4" fmla="*/ 0 w 131"/>
                <a:gd name="T5" fmla="*/ 0 h 187"/>
                <a:gd name="T6" fmla="*/ 131 w 131"/>
                <a:gd name="T7" fmla="*/ 75 h 187"/>
                <a:gd name="T8" fmla="*/ 131 w 131"/>
                <a:gd name="T9" fmla="*/ 187 h 187"/>
              </a:gdLst>
              <a:ahLst/>
              <a:cxnLst>
                <a:cxn ang="0">
                  <a:pos x="T0" y="T1"/>
                </a:cxn>
                <a:cxn ang="0">
                  <a:pos x="T2" y="T3"/>
                </a:cxn>
                <a:cxn ang="0">
                  <a:pos x="T4" y="T5"/>
                </a:cxn>
                <a:cxn ang="0">
                  <a:pos x="T6" y="T7"/>
                </a:cxn>
                <a:cxn ang="0">
                  <a:pos x="T8" y="T9"/>
                </a:cxn>
              </a:cxnLst>
              <a:rect l="0" t="0" r="r" b="b"/>
              <a:pathLst>
                <a:path w="131" h="187">
                  <a:moveTo>
                    <a:pt x="131" y="187"/>
                  </a:moveTo>
                  <a:lnTo>
                    <a:pt x="0" y="112"/>
                  </a:lnTo>
                  <a:lnTo>
                    <a:pt x="0" y="0"/>
                  </a:lnTo>
                  <a:lnTo>
                    <a:pt x="131" y="75"/>
                  </a:lnTo>
                  <a:lnTo>
                    <a:pt x="131" y="187"/>
                  </a:lnTo>
                  <a:close/>
                </a:path>
              </a:pathLst>
            </a:custGeom>
            <a:solidFill>
              <a:srgbClr val="709C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iṩḷídè">
              <a:extLst>
                <a:ext uri="{FF2B5EF4-FFF2-40B4-BE49-F238E27FC236}">
                  <a16:creationId xmlns:a16="http://schemas.microsoft.com/office/drawing/2014/main" id="{3BF2C874-35FC-413E-B6F3-6980EFB17E1F}"/>
                </a:ext>
              </a:extLst>
            </p:cNvPr>
            <p:cNvSpPr/>
            <p:nvPr/>
          </p:nvSpPr>
          <p:spPr bwMode="auto">
            <a:xfrm>
              <a:off x="5719764" y="1095375"/>
              <a:ext cx="412750" cy="238125"/>
            </a:xfrm>
            <a:custGeom>
              <a:avLst/>
              <a:gdLst>
                <a:gd name="T0" fmla="*/ 0 w 260"/>
                <a:gd name="T1" fmla="*/ 75 h 150"/>
                <a:gd name="T2" fmla="*/ 131 w 260"/>
                <a:gd name="T3" fmla="*/ 0 h 150"/>
                <a:gd name="T4" fmla="*/ 260 w 260"/>
                <a:gd name="T5" fmla="*/ 75 h 150"/>
                <a:gd name="T6" fmla="*/ 131 w 260"/>
                <a:gd name="T7" fmla="*/ 150 h 150"/>
                <a:gd name="T8" fmla="*/ 0 w 260"/>
                <a:gd name="T9" fmla="*/ 75 h 150"/>
              </a:gdLst>
              <a:ahLst/>
              <a:cxnLst>
                <a:cxn ang="0">
                  <a:pos x="T0" y="T1"/>
                </a:cxn>
                <a:cxn ang="0">
                  <a:pos x="T2" y="T3"/>
                </a:cxn>
                <a:cxn ang="0">
                  <a:pos x="T4" y="T5"/>
                </a:cxn>
                <a:cxn ang="0">
                  <a:pos x="T6" y="T7"/>
                </a:cxn>
                <a:cxn ang="0">
                  <a:pos x="T8" y="T9"/>
                </a:cxn>
              </a:cxnLst>
              <a:rect l="0" t="0" r="r" b="b"/>
              <a:pathLst>
                <a:path w="260" h="150">
                  <a:moveTo>
                    <a:pt x="0" y="75"/>
                  </a:moveTo>
                  <a:lnTo>
                    <a:pt x="131" y="0"/>
                  </a:lnTo>
                  <a:lnTo>
                    <a:pt x="260" y="75"/>
                  </a:lnTo>
                  <a:lnTo>
                    <a:pt x="131" y="150"/>
                  </a:lnTo>
                  <a:lnTo>
                    <a:pt x="0" y="75"/>
                  </a:lnTo>
                  <a:close/>
                </a:path>
              </a:pathLst>
            </a:custGeom>
            <a:solidFill>
              <a:srgbClr val="A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iṩlïḋê">
              <a:extLst>
                <a:ext uri="{FF2B5EF4-FFF2-40B4-BE49-F238E27FC236}">
                  <a16:creationId xmlns:a16="http://schemas.microsoft.com/office/drawing/2014/main" id="{F8452ACF-655B-4962-8CEC-E18BA3BAE437}"/>
                </a:ext>
              </a:extLst>
            </p:cNvPr>
            <p:cNvSpPr/>
            <p:nvPr/>
          </p:nvSpPr>
          <p:spPr bwMode="auto">
            <a:xfrm>
              <a:off x="5927726" y="1141413"/>
              <a:ext cx="104775" cy="155575"/>
            </a:xfrm>
            <a:custGeom>
              <a:avLst/>
              <a:gdLst>
                <a:gd name="T0" fmla="*/ 0 w 66"/>
                <a:gd name="T1" fmla="*/ 98 h 98"/>
                <a:gd name="T2" fmla="*/ 0 w 66"/>
                <a:gd name="T3" fmla="*/ 40 h 98"/>
                <a:gd name="T4" fmla="*/ 66 w 66"/>
                <a:gd name="T5" fmla="*/ 0 h 98"/>
                <a:gd name="T6" fmla="*/ 66 w 66"/>
                <a:gd name="T7" fmla="*/ 59 h 98"/>
                <a:gd name="T8" fmla="*/ 0 w 66"/>
                <a:gd name="T9" fmla="*/ 98 h 98"/>
              </a:gdLst>
              <a:ahLst/>
              <a:cxnLst>
                <a:cxn ang="0">
                  <a:pos x="T0" y="T1"/>
                </a:cxn>
                <a:cxn ang="0">
                  <a:pos x="T2" y="T3"/>
                </a:cxn>
                <a:cxn ang="0">
                  <a:pos x="T4" y="T5"/>
                </a:cxn>
                <a:cxn ang="0">
                  <a:pos x="T6" y="T7"/>
                </a:cxn>
                <a:cxn ang="0">
                  <a:pos x="T8" y="T9"/>
                </a:cxn>
              </a:cxnLst>
              <a:rect l="0" t="0" r="r" b="b"/>
              <a:pathLst>
                <a:path w="66" h="98">
                  <a:moveTo>
                    <a:pt x="0" y="98"/>
                  </a:moveTo>
                  <a:lnTo>
                    <a:pt x="0" y="40"/>
                  </a:lnTo>
                  <a:lnTo>
                    <a:pt x="66" y="0"/>
                  </a:lnTo>
                  <a:lnTo>
                    <a:pt x="66" y="59"/>
                  </a:lnTo>
                  <a:lnTo>
                    <a:pt x="0" y="98"/>
                  </a:lnTo>
                  <a:close/>
                </a:path>
              </a:pathLst>
            </a:custGeom>
            <a:solidFill>
              <a:srgbClr val="91B9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íśḷidè">
              <a:extLst>
                <a:ext uri="{FF2B5EF4-FFF2-40B4-BE49-F238E27FC236}">
                  <a16:creationId xmlns:a16="http://schemas.microsoft.com/office/drawing/2014/main" id="{C999ECCB-FF5A-4BFF-BB0F-57F922525BE4}"/>
                </a:ext>
              </a:extLst>
            </p:cNvPr>
            <p:cNvSpPr/>
            <p:nvPr/>
          </p:nvSpPr>
          <p:spPr bwMode="auto">
            <a:xfrm>
              <a:off x="5818189" y="1141413"/>
              <a:ext cx="109538" cy="155575"/>
            </a:xfrm>
            <a:custGeom>
              <a:avLst/>
              <a:gdLst>
                <a:gd name="T0" fmla="*/ 69 w 69"/>
                <a:gd name="T1" fmla="*/ 98 h 98"/>
                <a:gd name="T2" fmla="*/ 0 w 69"/>
                <a:gd name="T3" fmla="*/ 59 h 98"/>
                <a:gd name="T4" fmla="*/ 0 w 69"/>
                <a:gd name="T5" fmla="*/ 0 h 98"/>
                <a:gd name="T6" fmla="*/ 69 w 69"/>
                <a:gd name="T7" fmla="*/ 40 h 98"/>
                <a:gd name="T8" fmla="*/ 69 w 69"/>
                <a:gd name="T9" fmla="*/ 98 h 98"/>
              </a:gdLst>
              <a:ahLst/>
              <a:cxnLst>
                <a:cxn ang="0">
                  <a:pos x="T0" y="T1"/>
                </a:cxn>
                <a:cxn ang="0">
                  <a:pos x="T2" y="T3"/>
                </a:cxn>
                <a:cxn ang="0">
                  <a:pos x="T4" y="T5"/>
                </a:cxn>
                <a:cxn ang="0">
                  <a:pos x="T6" y="T7"/>
                </a:cxn>
                <a:cxn ang="0">
                  <a:pos x="T8" y="T9"/>
                </a:cxn>
              </a:cxnLst>
              <a:rect l="0" t="0" r="r" b="b"/>
              <a:pathLst>
                <a:path w="69" h="98">
                  <a:moveTo>
                    <a:pt x="69" y="98"/>
                  </a:moveTo>
                  <a:lnTo>
                    <a:pt x="0" y="59"/>
                  </a:lnTo>
                  <a:lnTo>
                    <a:pt x="0" y="0"/>
                  </a:lnTo>
                  <a:lnTo>
                    <a:pt x="69" y="40"/>
                  </a:lnTo>
                  <a:lnTo>
                    <a:pt x="69" y="98"/>
                  </a:lnTo>
                  <a:close/>
                </a:path>
              </a:pathLst>
            </a:custGeom>
            <a:solidFill>
              <a:srgbClr val="709C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0" name="ïšļíḓè">
              <a:extLst>
                <a:ext uri="{FF2B5EF4-FFF2-40B4-BE49-F238E27FC236}">
                  <a16:creationId xmlns:a16="http://schemas.microsoft.com/office/drawing/2014/main" id="{5D2D2FB8-717B-40D8-B874-B882683CB9C8}"/>
                </a:ext>
              </a:extLst>
            </p:cNvPr>
            <p:cNvSpPr/>
            <p:nvPr/>
          </p:nvSpPr>
          <p:spPr bwMode="auto">
            <a:xfrm>
              <a:off x="5818189" y="1079500"/>
              <a:ext cx="214313" cy="125413"/>
            </a:xfrm>
            <a:custGeom>
              <a:avLst/>
              <a:gdLst>
                <a:gd name="T0" fmla="*/ 0 w 135"/>
                <a:gd name="T1" fmla="*/ 39 h 79"/>
                <a:gd name="T2" fmla="*/ 69 w 135"/>
                <a:gd name="T3" fmla="*/ 0 h 79"/>
                <a:gd name="T4" fmla="*/ 135 w 135"/>
                <a:gd name="T5" fmla="*/ 39 h 79"/>
                <a:gd name="T6" fmla="*/ 69 w 135"/>
                <a:gd name="T7" fmla="*/ 79 h 79"/>
                <a:gd name="T8" fmla="*/ 0 w 135"/>
                <a:gd name="T9" fmla="*/ 39 h 79"/>
              </a:gdLst>
              <a:ahLst/>
              <a:cxnLst>
                <a:cxn ang="0">
                  <a:pos x="T0" y="T1"/>
                </a:cxn>
                <a:cxn ang="0">
                  <a:pos x="T2" y="T3"/>
                </a:cxn>
                <a:cxn ang="0">
                  <a:pos x="T4" y="T5"/>
                </a:cxn>
                <a:cxn ang="0">
                  <a:pos x="T6" y="T7"/>
                </a:cxn>
                <a:cxn ang="0">
                  <a:pos x="T8" y="T9"/>
                </a:cxn>
              </a:cxnLst>
              <a:rect l="0" t="0" r="r" b="b"/>
              <a:pathLst>
                <a:path w="135" h="79">
                  <a:moveTo>
                    <a:pt x="0" y="39"/>
                  </a:moveTo>
                  <a:lnTo>
                    <a:pt x="69" y="0"/>
                  </a:lnTo>
                  <a:lnTo>
                    <a:pt x="135" y="39"/>
                  </a:lnTo>
                  <a:lnTo>
                    <a:pt x="69" y="79"/>
                  </a:lnTo>
                  <a:lnTo>
                    <a:pt x="0" y="39"/>
                  </a:lnTo>
                  <a:close/>
                </a:path>
              </a:pathLst>
            </a:custGeom>
            <a:solidFill>
              <a:srgbClr val="A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iṣlïḋe">
              <a:extLst>
                <a:ext uri="{FF2B5EF4-FFF2-40B4-BE49-F238E27FC236}">
                  <a16:creationId xmlns:a16="http://schemas.microsoft.com/office/drawing/2014/main" id="{E78367FF-D27D-4476-B469-5CE7800B12AE}"/>
                </a:ext>
              </a:extLst>
            </p:cNvPr>
            <p:cNvSpPr/>
            <p:nvPr/>
          </p:nvSpPr>
          <p:spPr bwMode="auto">
            <a:xfrm>
              <a:off x="4841876" y="2384425"/>
              <a:ext cx="419100" cy="1584325"/>
            </a:xfrm>
            <a:custGeom>
              <a:avLst/>
              <a:gdLst>
                <a:gd name="T0" fmla="*/ 264 w 264"/>
                <a:gd name="T1" fmla="*/ 998 h 998"/>
                <a:gd name="T2" fmla="*/ 264 w 264"/>
                <a:gd name="T3" fmla="*/ 151 h 998"/>
                <a:gd name="T4" fmla="*/ 0 w 264"/>
                <a:gd name="T5" fmla="*/ 0 h 998"/>
                <a:gd name="T6" fmla="*/ 0 w 264"/>
                <a:gd name="T7" fmla="*/ 849 h 998"/>
                <a:gd name="T8" fmla="*/ 264 w 264"/>
                <a:gd name="T9" fmla="*/ 998 h 998"/>
              </a:gdLst>
              <a:ahLst/>
              <a:cxnLst>
                <a:cxn ang="0">
                  <a:pos x="T0" y="T1"/>
                </a:cxn>
                <a:cxn ang="0">
                  <a:pos x="T2" y="T3"/>
                </a:cxn>
                <a:cxn ang="0">
                  <a:pos x="T4" y="T5"/>
                </a:cxn>
                <a:cxn ang="0">
                  <a:pos x="T6" y="T7"/>
                </a:cxn>
                <a:cxn ang="0">
                  <a:pos x="T8" y="T9"/>
                </a:cxn>
              </a:cxnLst>
              <a:rect l="0" t="0" r="r" b="b"/>
              <a:pathLst>
                <a:path w="264" h="998">
                  <a:moveTo>
                    <a:pt x="264" y="998"/>
                  </a:moveTo>
                  <a:lnTo>
                    <a:pt x="264" y="151"/>
                  </a:lnTo>
                  <a:lnTo>
                    <a:pt x="0" y="0"/>
                  </a:lnTo>
                  <a:lnTo>
                    <a:pt x="0" y="849"/>
                  </a:lnTo>
                  <a:lnTo>
                    <a:pt x="264" y="998"/>
                  </a:lnTo>
                  <a:close/>
                </a:path>
              </a:pathLst>
            </a:custGeom>
            <a:solidFill>
              <a:srgbClr val="6BA7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îṥľiḓe">
              <a:extLst>
                <a:ext uri="{FF2B5EF4-FFF2-40B4-BE49-F238E27FC236}">
                  <a16:creationId xmlns:a16="http://schemas.microsoft.com/office/drawing/2014/main" id="{BEF03143-0062-485C-ABE8-2BCDF16AE61A}"/>
                </a:ext>
              </a:extLst>
            </p:cNvPr>
            <p:cNvSpPr/>
            <p:nvPr/>
          </p:nvSpPr>
          <p:spPr bwMode="auto">
            <a:xfrm>
              <a:off x="5260976" y="2528888"/>
              <a:ext cx="165100" cy="1439863"/>
            </a:xfrm>
            <a:custGeom>
              <a:avLst/>
              <a:gdLst>
                <a:gd name="T0" fmla="*/ 0 w 104"/>
                <a:gd name="T1" fmla="*/ 907 h 907"/>
                <a:gd name="T2" fmla="*/ 104 w 104"/>
                <a:gd name="T3" fmla="*/ 847 h 907"/>
                <a:gd name="T4" fmla="*/ 104 w 104"/>
                <a:gd name="T5" fmla="*/ 0 h 907"/>
                <a:gd name="T6" fmla="*/ 0 w 104"/>
                <a:gd name="T7" fmla="*/ 60 h 907"/>
                <a:gd name="T8" fmla="*/ 0 w 104"/>
                <a:gd name="T9" fmla="*/ 907 h 907"/>
              </a:gdLst>
              <a:ahLst/>
              <a:cxnLst>
                <a:cxn ang="0">
                  <a:pos x="T0" y="T1"/>
                </a:cxn>
                <a:cxn ang="0">
                  <a:pos x="T2" y="T3"/>
                </a:cxn>
                <a:cxn ang="0">
                  <a:pos x="T4" y="T5"/>
                </a:cxn>
                <a:cxn ang="0">
                  <a:pos x="T6" y="T7"/>
                </a:cxn>
                <a:cxn ang="0">
                  <a:pos x="T8" y="T9"/>
                </a:cxn>
              </a:cxnLst>
              <a:rect l="0" t="0" r="r" b="b"/>
              <a:pathLst>
                <a:path w="104" h="907">
                  <a:moveTo>
                    <a:pt x="0" y="907"/>
                  </a:moveTo>
                  <a:lnTo>
                    <a:pt x="104" y="847"/>
                  </a:lnTo>
                  <a:lnTo>
                    <a:pt x="104" y="0"/>
                  </a:lnTo>
                  <a:lnTo>
                    <a:pt x="0" y="60"/>
                  </a:lnTo>
                  <a:lnTo>
                    <a:pt x="0" y="907"/>
                  </a:lnTo>
                  <a:close/>
                </a:path>
              </a:pathLst>
            </a:custGeom>
            <a:solidFill>
              <a:srgbClr val="7FB5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ïṩḻïďê">
              <a:extLst>
                <a:ext uri="{FF2B5EF4-FFF2-40B4-BE49-F238E27FC236}">
                  <a16:creationId xmlns:a16="http://schemas.microsoft.com/office/drawing/2014/main" id="{9BD61414-1F64-423C-B54B-85571254F9DC}"/>
                </a:ext>
              </a:extLst>
            </p:cNvPr>
            <p:cNvSpPr/>
            <p:nvPr/>
          </p:nvSpPr>
          <p:spPr bwMode="auto">
            <a:xfrm>
              <a:off x="4841876" y="2289175"/>
              <a:ext cx="584200" cy="334963"/>
            </a:xfrm>
            <a:custGeom>
              <a:avLst/>
              <a:gdLst>
                <a:gd name="T0" fmla="*/ 368 w 368"/>
                <a:gd name="T1" fmla="*/ 151 h 211"/>
                <a:gd name="T2" fmla="*/ 106 w 368"/>
                <a:gd name="T3" fmla="*/ 0 h 211"/>
                <a:gd name="T4" fmla="*/ 0 w 368"/>
                <a:gd name="T5" fmla="*/ 60 h 211"/>
                <a:gd name="T6" fmla="*/ 264 w 368"/>
                <a:gd name="T7" fmla="*/ 211 h 211"/>
                <a:gd name="T8" fmla="*/ 368 w 368"/>
                <a:gd name="T9" fmla="*/ 151 h 211"/>
              </a:gdLst>
              <a:ahLst/>
              <a:cxnLst>
                <a:cxn ang="0">
                  <a:pos x="T0" y="T1"/>
                </a:cxn>
                <a:cxn ang="0">
                  <a:pos x="T2" y="T3"/>
                </a:cxn>
                <a:cxn ang="0">
                  <a:pos x="T4" y="T5"/>
                </a:cxn>
                <a:cxn ang="0">
                  <a:pos x="T6" y="T7"/>
                </a:cxn>
                <a:cxn ang="0">
                  <a:pos x="T8" y="T9"/>
                </a:cxn>
              </a:cxnLst>
              <a:rect l="0" t="0" r="r" b="b"/>
              <a:pathLst>
                <a:path w="368" h="211">
                  <a:moveTo>
                    <a:pt x="368" y="151"/>
                  </a:moveTo>
                  <a:lnTo>
                    <a:pt x="106" y="0"/>
                  </a:lnTo>
                  <a:lnTo>
                    <a:pt x="0" y="60"/>
                  </a:lnTo>
                  <a:lnTo>
                    <a:pt x="264" y="211"/>
                  </a:lnTo>
                  <a:lnTo>
                    <a:pt x="368" y="151"/>
                  </a:lnTo>
                  <a:close/>
                </a:path>
              </a:pathLst>
            </a:custGeom>
            <a:solidFill>
              <a:srgbClr val="8CBE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išḻïḋê">
              <a:extLst>
                <a:ext uri="{FF2B5EF4-FFF2-40B4-BE49-F238E27FC236}">
                  <a16:creationId xmlns:a16="http://schemas.microsoft.com/office/drawing/2014/main" id="{A3585ABF-C351-4B04-8127-1EAF4A6F194F}"/>
                </a:ext>
              </a:extLst>
            </p:cNvPr>
            <p:cNvSpPr/>
            <p:nvPr/>
          </p:nvSpPr>
          <p:spPr bwMode="auto">
            <a:xfrm>
              <a:off x="5624514" y="2255838"/>
              <a:ext cx="306388" cy="1473200"/>
            </a:xfrm>
            <a:custGeom>
              <a:avLst/>
              <a:gdLst>
                <a:gd name="T0" fmla="*/ 0 w 193"/>
                <a:gd name="T1" fmla="*/ 816 h 928"/>
                <a:gd name="T2" fmla="*/ 0 w 193"/>
                <a:gd name="T3" fmla="*/ 0 h 928"/>
                <a:gd name="T4" fmla="*/ 193 w 193"/>
                <a:gd name="T5" fmla="*/ 112 h 928"/>
                <a:gd name="T6" fmla="*/ 193 w 193"/>
                <a:gd name="T7" fmla="*/ 928 h 928"/>
                <a:gd name="T8" fmla="*/ 0 w 193"/>
                <a:gd name="T9" fmla="*/ 816 h 928"/>
              </a:gdLst>
              <a:ahLst/>
              <a:cxnLst>
                <a:cxn ang="0">
                  <a:pos x="T0" y="T1"/>
                </a:cxn>
                <a:cxn ang="0">
                  <a:pos x="T2" y="T3"/>
                </a:cxn>
                <a:cxn ang="0">
                  <a:pos x="T4" y="T5"/>
                </a:cxn>
                <a:cxn ang="0">
                  <a:pos x="T6" y="T7"/>
                </a:cxn>
                <a:cxn ang="0">
                  <a:pos x="T8" y="T9"/>
                </a:cxn>
              </a:cxnLst>
              <a:rect l="0" t="0" r="r" b="b"/>
              <a:pathLst>
                <a:path w="193" h="928">
                  <a:moveTo>
                    <a:pt x="0" y="816"/>
                  </a:moveTo>
                  <a:lnTo>
                    <a:pt x="0" y="0"/>
                  </a:lnTo>
                  <a:lnTo>
                    <a:pt x="193" y="112"/>
                  </a:lnTo>
                  <a:lnTo>
                    <a:pt x="193" y="928"/>
                  </a:lnTo>
                  <a:lnTo>
                    <a:pt x="0" y="816"/>
                  </a:lnTo>
                  <a:close/>
                </a:path>
              </a:pathLst>
            </a:custGeom>
            <a:solidFill>
              <a:srgbClr val="44A0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ïšlïḍè">
              <a:extLst>
                <a:ext uri="{FF2B5EF4-FFF2-40B4-BE49-F238E27FC236}">
                  <a16:creationId xmlns:a16="http://schemas.microsoft.com/office/drawing/2014/main" id="{6E5C76A5-CD98-4143-9038-74AF20D5B777}"/>
                </a:ext>
              </a:extLst>
            </p:cNvPr>
            <p:cNvSpPr/>
            <p:nvPr/>
          </p:nvSpPr>
          <p:spPr bwMode="auto">
            <a:xfrm>
              <a:off x="5624514" y="2185988"/>
              <a:ext cx="431800" cy="247650"/>
            </a:xfrm>
            <a:custGeom>
              <a:avLst/>
              <a:gdLst>
                <a:gd name="T0" fmla="*/ 0 w 272"/>
                <a:gd name="T1" fmla="*/ 44 h 156"/>
                <a:gd name="T2" fmla="*/ 79 w 272"/>
                <a:gd name="T3" fmla="*/ 0 h 156"/>
                <a:gd name="T4" fmla="*/ 272 w 272"/>
                <a:gd name="T5" fmla="*/ 112 h 156"/>
                <a:gd name="T6" fmla="*/ 193 w 272"/>
                <a:gd name="T7" fmla="*/ 156 h 156"/>
                <a:gd name="T8" fmla="*/ 0 w 272"/>
                <a:gd name="T9" fmla="*/ 44 h 156"/>
              </a:gdLst>
              <a:ahLst/>
              <a:cxnLst>
                <a:cxn ang="0">
                  <a:pos x="T0" y="T1"/>
                </a:cxn>
                <a:cxn ang="0">
                  <a:pos x="T2" y="T3"/>
                </a:cxn>
                <a:cxn ang="0">
                  <a:pos x="T4" y="T5"/>
                </a:cxn>
                <a:cxn ang="0">
                  <a:pos x="T6" y="T7"/>
                </a:cxn>
                <a:cxn ang="0">
                  <a:pos x="T8" y="T9"/>
                </a:cxn>
              </a:cxnLst>
              <a:rect l="0" t="0" r="r" b="b"/>
              <a:pathLst>
                <a:path w="272" h="156">
                  <a:moveTo>
                    <a:pt x="0" y="44"/>
                  </a:moveTo>
                  <a:lnTo>
                    <a:pt x="79" y="0"/>
                  </a:lnTo>
                  <a:lnTo>
                    <a:pt x="272" y="112"/>
                  </a:lnTo>
                  <a:lnTo>
                    <a:pt x="193" y="156"/>
                  </a:lnTo>
                  <a:lnTo>
                    <a:pt x="0" y="44"/>
                  </a:lnTo>
                  <a:close/>
                </a:path>
              </a:pathLst>
            </a:custGeom>
            <a:solidFill>
              <a:srgbClr val="C0E6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6" name="ïṧḷidé">
              <a:extLst>
                <a:ext uri="{FF2B5EF4-FFF2-40B4-BE49-F238E27FC236}">
                  <a16:creationId xmlns:a16="http://schemas.microsoft.com/office/drawing/2014/main" id="{E1EFB1E4-8630-4C96-B6F3-6F3DEE2C9E62}"/>
                </a:ext>
              </a:extLst>
            </p:cNvPr>
            <p:cNvSpPr/>
            <p:nvPr/>
          </p:nvSpPr>
          <p:spPr bwMode="auto">
            <a:xfrm>
              <a:off x="5676901" y="2216150"/>
              <a:ext cx="327025" cy="187325"/>
            </a:xfrm>
            <a:custGeom>
              <a:avLst/>
              <a:gdLst>
                <a:gd name="T0" fmla="*/ 0 w 206"/>
                <a:gd name="T1" fmla="*/ 25 h 118"/>
                <a:gd name="T2" fmla="*/ 46 w 206"/>
                <a:gd name="T3" fmla="*/ 0 h 118"/>
                <a:gd name="T4" fmla="*/ 206 w 206"/>
                <a:gd name="T5" fmla="*/ 93 h 118"/>
                <a:gd name="T6" fmla="*/ 160 w 206"/>
                <a:gd name="T7" fmla="*/ 118 h 118"/>
                <a:gd name="T8" fmla="*/ 0 w 206"/>
                <a:gd name="T9" fmla="*/ 25 h 118"/>
              </a:gdLst>
              <a:ahLst/>
              <a:cxnLst>
                <a:cxn ang="0">
                  <a:pos x="T0" y="T1"/>
                </a:cxn>
                <a:cxn ang="0">
                  <a:pos x="T2" y="T3"/>
                </a:cxn>
                <a:cxn ang="0">
                  <a:pos x="T4" y="T5"/>
                </a:cxn>
                <a:cxn ang="0">
                  <a:pos x="T6" y="T7"/>
                </a:cxn>
                <a:cxn ang="0">
                  <a:pos x="T8" y="T9"/>
                </a:cxn>
              </a:cxnLst>
              <a:rect l="0" t="0" r="r" b="b"/>
              <a:pathLst>
                <a:path w="206" h="118">
                  <a:moveTo>
                    <a:pt x="0" y="25"/>
                  </a:moveTo>
                  <a:lnTo>
                    <a:pt x="46" y="0"/>
                  </a:lnTo>
                  <a:lnTo>
                    <a:pt x="206" y="93"/>
                  </a:lnTo>
                  <a:lnTo>
                    <a:pt x="160" y="118"/>
                  </a:lnTo>
                  <a:lnTo>
                    <a:pt x="0" y="25"/>
                  </a:lnTo>
                  <a:close/>
                </a:path>
              </a:pathLst>
            </a:custGeom>
            <a:solidFill>
              <a:srgbClr val="B4DE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ï$lïdê">
              <a:extLst>
                <a:ext uri="{FF2B5EF4-FFF2-40B4-BE49-F238E27FC236}">
                  <a16:creationId xmlns:a16="http://schemas.microsoft.com/office/drawing/2014/main" id="{4D04B229-454C-4D70-ABBB-749FD2EC2ED3}"/>
                </a:ext>
              </a:extLst>
            </p:cNvPr>
            <p:cNvSpPr/>
            <p:nvPr/>
          </p:nvSpPr>
          <p:spPr bwMode="auto">
            <a:xfrm>
              <a:off x="5676901" y="2216150"/>
              <a:ext cx="327025" cy="161925"/>
            </a:xfrm>
            <a:custGeom>
              <a:avLst/>
              <a:gdLst>
                <a:gd name="T0" fmla="*/ 46 w 206"/>
                <a:gd name="T1" fmla="*/ 19 h 102"/>
                <a:gd name="T2" fmla="*/ 189 w 206"/>
                <a:gd name="T3" fmla="*/ 102 h 102"/>
                <a:gd name="T4" fmla="*/ 206 w 206"/>
                <a:gd name="T5" fmla="*/ 93 h 102"/>
                <a:gd name="T6" fmla="*/ 46 w 206"/>
                <a:gd name="T7" fmla="*/ 0 h 102"/>
                <a:gd name="T8" fmla="*/ 0 w 206"/>
                <a:gd name="T9" fmla="*/ 25 h 102"/>
                <a:gd name="T10" fmla="*/ 17 w 206"/>
                <a:gd name="T11" fmla="*/ 35 h 102"/>
                <a:gd name="T12" fmla="*/ 46 w 206"/>
                <a:gd name="T13" fmla="*/ 19 h 102"/>
              </a:gdLst>
              <a:ahLst/>
              <a:cxnLst>
                <a:cxn ang="0">
                  <a:pos x="T0" y="T1"/>
                </a:cxn>
                <a:cxn ang="0">
                  <a:pos x="T2" y="T3"/>
                </a:cxn>
                <a:cxn ang="0">
                  <a:pos x="T4" y="T5"/>
                </a:cxn>
                <a:cxn ang="0">
                  <a:pos x="T6" y="T7"/>
                </a:cxn>
                <a:cxn ang="0">
                  <a:pos x="T8" y="T9"/>
                </a:cxn>
                <a:cxn ang="0">
                  <a:pos x="T10" y="T11"/>
                </a:cxn>
                <a:cxn ang="0">
                  <a:pos x="T12" y="T13"/>
                </a:cxn>
              </a:cxnLst>
              <a:rect l="0" t="0" r="r" b="b"/>
              <a:pathLst>
                <a:path w="206" h="102">
                  <a:moveTo>
                    <a:pt x="46" y="19"/>
                  </a:moveTo>
                  <a:lnTo>
                    <a:pt x="189" y="102"/>
                  </a:lnTo>
                  <a:lnTo>
                    <a:pt x="206" y="93"/>
                  </a:lnTo>
                  <a:lnTo>
                    <a:pt x="46" y="0"/>
                  </a:lnTo>
                  <a:lnTo>
                    <a:pt x="0" y="25"/>
                  </a:lnTo>
                  <a:lnTo>
                    <a:pt x="17" y="35"/>
                  </a:lnTo>
                  <a:lnTo>
                    <a:pt x="46" y="19"/>
                  </a:lnTo>
                  <a:close/>
                </a:path>
              </a:pathLst>
            </a:custGeom>
            <a:solidFill>
              <a:srgbClr val="91D2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ísļîḋé">
              <a:extLst>
                <a:ext uri="{FF2B5EF4-FFF2-40B4-BE49-F238E27FC236}">
                  <a16:creationId xmlns:a16="http://schemas.microsoft.com/office/drawing/2014/main" id="{CD39F4E0-0A16-4E3D-85E5-A4735922F70B}"/>
                </a:ext>
              </a:extLst>
            </p:cNvPr>
            <p:cNvSpPr/>
            <p:nvPr/>
          </p:nvSpPr>
          <p:spPr bwMode="auto">
            <a:xfrm>
              <a:off x="5930901" y="2363788"/>
              <a:ext cx="125413" cy="1365250"/>
            </a:xfrm>
            <a:custGeom>
              <a:avLst/>
              <a:gdLst>
                <a:gd name="T0" fmla="*/ 79 w 79"/>
                <a:gd name="T1" fmla="*/ 0 h 860"/>
                <a:gd name="T2" fmla="*/ 79 w 79"/>
                <a:gd name="T3" fmla="*/ 814 h 860"/>
                <a:gd name="T4" fmla="*/ 0 w 79"/>
                <a:gd name="T5" fmla="*/ 860 h 860"/>
                <a:gd name="T6" fmla="*/ 0 w 79"/>
                <a:gd name="T7" fmla="*/ 44 h 860"/>
                <a:gd name="T8" fmla="*/ 79 w 79"/>
                <a:gd name="T9" fmla="*/ 0 h 860"/>
              </a:gdLst>
              <a:ahLst/>
              <a:cxnLst>
                <a:cxn ang="0">
                  <a:pos x="T0" y="T1"/>
                </a:cxn>
                <a:cxn ang="0">
                  <a:pos x="T2" y="T3"/>
                </a:cxn>
                <a:cxn ang="0">
                  <a:pos x="T4" y="T5"/>
                </a:cxn>
                <a:cxn ang="0">
                  <a:pos x="T6" y="T7"/>
                </a:cxn>
                <a:cxn ang="0">
                  <a:pos x="T8" y="T9"/>
                </a:cxn>
              </a:cxnLst>
              <a:rect l="0" t="0" r="r" b="b"/>
              <a:pathLst>
                <a:path w="79" h="860">
                  <a:moveTo>
                    <a:pt x="79" y="0"/>
                  </a:moveTo>
                  <a:lnTo>
                    <a:pt x="79" y="814"/>
                  </a:lnTo>
                  <a:lnTo>
                    <a:pt x="0" y="860"/>
                  </a:lnTo>
                  <a:lnTo>
                    <a:pt x="0" y="44"/>
                  </a:lnTo>
                  <a:lnTo>
                    <a:pt x="79" y="0"/>
                  </a:lnTo>
                  <a:close/>
                </a:path>
              </a:pathLst>
            </a:custGeom>
            <a:solidFill>
              <a:srgbClr val="6EDDA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íşḻîḋê">
              <a:extLst>
                <a:ext uri="{FF2B5EF4-FFF2-40B4-BE49-F238E27FC236}">
                  <a16:creationId xmlns:a16="http://schemas.microsoft.com/office/drawing/2014/main" id="{A9A40C6C-25EF-40E6-86AA-1074044F27E5}"/>
                </a:ext>
              </a:extLst>
            </p:cNvPr>
            <p:cNvSpPr/>
            <p:nvPr/>
          </p:nvSpPr>
          <p:spPr bwMode="auto">
            <a:xfrm>
              <a:off x="5462589" y="2351088"/>
              <a:ext cx="306388" cy="1470025"/>
            </a:xfrm>
            <a:custGeom>
              <a:avLst/>
              <a:gdLst>
                <a:gd name="T0" fmla="*/ 0 w 193"/>
                <a:gd name="T1" fmla="*/ 816 h 926"/>
                <a:gd name="T2" fmla="*/ 0 w 193"/>
                <a:gd name="T3" fmla="*/ 0 h 926"/>
                <a:gd name="T4" fmla="*/ 193 w 193"/>
                <a:gd name="T5" fmla="*/ 112 h 926"/>
                <a:gd name="T6" fmla="*/ 193 w 193"/>
                <a:gd name="T7" fmla="*/ 926 h 926"/>
                <a:gd name="T8" fmla="*/ 0 w 193"/>
                <a:gd name="T9" fmla="*/ 816 h 926"/>
              </a:gdLst>
              <a:ahLst/>
              <a:cxnLst>
                <a:cxn ang="0">
                  <a:pos x="T0" y="T1"/>
                </a:cxn>
                <a:cxn ang="0">
                  <a:pos x="T2" y="T3"/>
                </a:cxn>
                <a:cxn ang="0">
                  <a:pos x="T4" y="T5"/>
                </a:cxn>
                <a:cxn ang="0">
                  <a:pos x="T6" y="T7"/>
                </a:cxn>
                <a:cxn ang="0">
                  <a:pos x="T8" y="T9"/>
                </a:cxn>
              </a:cxnLst>
              <a:rect l="0" t="0" r="r" b="b"/>
              <a:pathLst>
                <a:path w="193" h="926">
                  <a:moveTo>
                    <a:pt x="0" y="816"/>
                  </a:moveTo>
                  <a:lnTo>
                    <a:pt x="0" y="0"/>
                  </a:lnTo>
                  <a:lnTo>
                    <a:pt x="193" y="112"/>
                  </a:lnTo>
                  <a:lnTo>
                    <a:pt x="193" y="926"/>
                  </a:lnTo>
                  <a:lnTo>
                    <a:pt x="0" y="816"/>
                  </a:lnTo>
                  <a:close/>
                </a:path>
              </a:pathLst>
            </a:custGeom>
            <a:solidFill>
              <a:srgbClr val="60C4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îśľídè">
              <a:extLst>
                <a:ext uri="{FF2B5EF4-FFF2-40B4-BE49-F238E27FC236}">
                  <a16:creationId xmlns:a16="http://schemas.microsoft.com/office/drawing/2014/main" id="{F05EDEE7-D1E9-4570-98DE-C07AB0C3D4DF}"/>
                </a:ext>
              </a:extLst>
            </p:cNvPr>
            <p:cNvSpPr/>
            <p:nvPr/>
          </p:nvSpPr>
          <p:spPr bwMode="auto">
            <a:xfrm>
              <a:off x="5462589" y="2282825"/>
              <a:ext cx="428625" cy="246063"/>
            </a:xfrm>
            <a:custGeom>
              <a:avLst/>
              <a:gdLst>
                <a:gd name="T0" fmla="*/ 0 w 270"/>
                <a:gd name="T1" fmla="*/ 43 h 155"/>
                <a:gd name="T2" fmla="*/ 77 w 270"/>
                <a:gd name="T3" fmla="*/ 0 h 155"/>
                <a:gd name="T4" fmla="*/ 270 w 270"/>
                <a:gd name="T5" fmla="*/ 110 h 155"/>
                <a:gd name="T6" fmla="*/ 193 w 270"/>
                <a:gd name="T7" fmla="*/ 155 h 155"/>
                <a:gd name="T8" fmla="*/ 0 w 270"/>
                <a:gd name="T9" fmla="*/ 43 h 155"/>
              </a:gdLst>
              <a:ahLst/>
              <a:cxnLst>
                <a:cxn ang="0">
                  <a:pos x="T0" y="T1"/>
                </a:cxn>
                <a:cxn ang="0">
                  <a:pos x="T2" y="T3"/>
                </a:cxn>
                <a:cxn ang="0">
                  <a:pos x="T4" y="T5"/>
                </a:cxn>
                <a:cxn ang="0">
                  <a:pos x="T6" y="T7"/>
                </a:cxn>
                <a:cxn ang="0">
                  <a:pos x="T8" y="T9"/>
                </a:cxn>
              </a:cxnLst>
              <a:rect l="0" t="0" r="r" b="b"/>
              <a:pathLst>
                <a:path w="270" h="155">
                  <a:moveTo>
                    <a:pt x="0" y="43"/>
                  </a:moveTo>
                  <a:lnTo>
                    <a:pt x="77" y="0"/>
                  </a:lnTo>
                  <a:lnTo>
                    <a:pt x="270" y="110"/>
                  </a:lnTo>
                  <a:lnTo>
                    <a:pt x="193" y="155"/>
                  </a:lnTo>
                  <a:lnTo>
                    <a:pt x="0" y="43"/>
                  </a:lnTo>
                  <a:close/>
                </a:path>
              </a:pathLst>
            </a:custGeom>
            <a:solidFill>
              <a:srgbClr val="C0E6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ïŝ1iḍe">
              <a:extLst>
                <a:ext uri="{FF2B5EF4-FFF2-40B4-BE49-F238E27FC236}">
                  <a16:creationId xmlns:a16="http://schemas.microsoft.com/office/drawing/2014/main" id="{9EEDB5BD-11BE-4CBD-A653-3CA5F9453922}"/>
                </a:ext>
              </a:extLst>
            </p:cNvPr>
            <p:cNvSpPr/>
            <p:nvPr/>
          </p:nvSpPr>
          <p:spPr bwMode="auto">
            <a:xfrm>
              <a:off x="5511801" y="2311400"/>
              <a:ext cx="327025" cy="188913"/>
            </a:xfrm>
            <a:custGeom>
              <a:avLst/>
              <a:gdLst>
                <a:gd name="T0" fmla="*/ 0 w 206"/>
                <a:gd name="T1" fmla="*/ 25 h 119"/>
                <a:gd name="T2" fmla="*/ 46 w 206"/>
                <a:gd name="T3" fmla="*/ 0 h 119"/>
                <a:gd name="T4" fmla="*/ 206 w 206"/>
                <a:gd name="T5" fmla="*/ 92 h 119"/>
                <a:gd name="T6" fmla="*/ 162 w 206"/>
                <a:gd name="T7" fmla="*/ 119 h 119"/>
                <a:gd name="T8" fmla="*/ 0 w 206"/>
                <a:gd name="T9" fmla="*/ 25 h 119"/>
              </a:gdLst>
              <a:ahLst/>
              <a:cxnLst>
                <a:cxn ang="0">
                  <a:pos x="T0" y="T1"/>
                </a:cxn>
                <a:cxn ang="0">
                  <a:pos x="T2" y="T3"/>
                </a:cxn>
                <a:cxn ang="0">
                  <a:pos x="T4" y="T5"/>
                </a:cxn>
                <a:cxn ang="0">
                  <a:pos x="T6" y="T7"/>
                </a:cxn>
                <a:cxn ang="0">
                  <a:pos x="T8" y="T9"/>
                </a:cxn>
              </a:cxnLst>
              <a:rect l="0" t="0" r="r" b="b"/>
              <a:pathLst>
                <a:path w="206" h="119">
                  <a:moveTo>
                    <a:pt x="0" y="25"/>
                  </a:moveTo>
                  <a:lnTo>
                    <a:pt x="46" y="0"/>
                  </a:lnTo>
                  <a:lnTo>
                    <a:pt x="206" y="92"/>
                  </a:lnTo>
                  <a:lnTo>
                    <a:pt x="162" y="119"/>
                  </a:lnTo>
                  <a:lnTo>
                    <a:pt x="0" y="25"/>
                  </a:lnTo>
                  <a:close/>
                </a:path>
              </a:pathLst>
            </a:custGeom>
            <a:solidFill>
              <a:srgbClr val="B4DE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2" name="îṣlíďé">
              <a:extLst>
                <a:ext uri="{FF2B5EF4-FFF2-40B4-BE49-F238E27FC236}">
                  <a16:creationId xmlns:a16="http://schemas.microsoft.com/office/drawing/2014/main" id="{0D8CC0DD-EDCC-428E-AABB-B4B8EB5F79FF}"/>
                </a:ext>
              </a:extLst>
            </p:cNvPr>
            <p:cNvSpPr/>
            <p:nvPr/>
          </p:nvSpPr>
          <p:spPr bwMode="auto">
            <a:xfrm>
              <a:off x="5511801" y="2311400"/>
              <a:ext cx="327025" cy="161925"/>
            </a:xfrm>
            <a:custGeom>
              <a:avLst/>
              <a:gdLst>
                <a:gd name="T0" fmla="*/ 46 w 206"/>
                <a:gd name="T1" fmla="*/ 19 h 102"/>
                <a:gd name="T2" fmla="*/ 191 w 206"/>
                <a:gd name="T3" fmla="*/ 102 h 102"/>
                <a:gd name="T4" fmla="*/ 206 w 206"/>
                <a:gd name="T5" fmla="*/ 92 h 102"/>
                <a:gd name="T6" fmla="*/ 46 w 206"/>
                <a:gd name="T7" fmla="*/ 0 h 102"/>
                <a:gd name="T8" fmla="*/ 0 w 206"/>
                <a:gd name="T9" fmla="*/ 25 h 102"/>
                <a:gd name="T10" fmla="*/ 17 w 206"/>
                <a:gd name="T11" fmla="*/ 36 h 102"/>
                <a:gd name="T12" fmla="*/ 46 w 206"/>
                <a:gd name="T13" fmla="*/ 19 h 102"/>
              </a:gdLst>
              <a:ahLst/>
              <a:cxnLst>
                <a:cxn ang="0">
                  <a:pos x="T0" y="T1"/>
                </a:cxn>
                <a:cxn ang="0">
                  <a:pos x="T2" y="T3"/>
                </a:cxn>
                <a:cxn ang="0">
                  <a:pos x="T4" y="T5"/>
                </a:cxn>
                <a:cxn ang="0">
                  <a:pos x="T6" y="T7"/>
                </a:cxn>
                <a:cxn ang="0">
                  <a:pos x="T8" y="T9"/>
                </a:cxn>
                <a:cxn ang="0">
                  <a:pos x="T10" y="T11"/>
                </a:cxn>
                <a:cxn ang="0">
                  <a:pos x="T12" y="T13"/>
                </a:cxn>
              </a:cxnLst>
              <a:rect l="0" t="0" r="r" b="b"/>
              <a:pathLst>
                <a:path w="206" h="102">
                  <a:moveTo>
                    <a:pt x="46" y="19"/>
                  </a:moveTo>
                  <a:lnTo>
                    <a:pt x="191" y="102"/>
                  </a:lnTo>
                  <a:lnTo>
                    <a:pt x="206" y="92"/>
                  </a:lnTo>
                  <a:lnTo>
                    <a:pt x="46" y="0"/>
                  </a:lnTo>
                  <a:lnTo>
                    <a:pt x="0" y="25"/>
                  </a:lnTo>
                  <a:lnTo>
                    <a:pt x="17" y="36"/>
                  </a:lnTo>
                  <a:lnTo>
                    <a:pt x="46" y="19"/>
                  </a:lnTo>
                  <a:close/>
                </a:path>
              </a:pathLst>
            </a:custGeom>
            <a:solidFill>
              <a:srgbClr val="91D2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3" name="îSḷiḍe">
              <a:extLst>
                <a:ext uri="{FF2B5EF4-FFF2-40B4-BE49-F238E27FC236}">
                  <a16:creationId xmlns:a16="http://schemas.microsoft.com/office/drawing/2014/main" id="{FD60A9AB-B5E6-4E27-A2F9-9046CF6F8A8B}"/>
                </a:ext>
              </a:extLst>
            </p:cNvPr>
            <p:cNvSpPr/>
            <p:nvPr/>
          </p:nvSpPr>
          <p:spPr bwMode="auto">
            <a:xfrm>
              <a:off x="5768976" y="2457450"/>
              <a:ext cx="122238" cy="1363663"/>
            </a:xfrm>
            <a:custGeom>
              <a:avLst/>
              <a:gdLst>
                <a:gd name="T0" fmla="*/ 77 w 77"/>
                <a:gd name="T1" fmla="*/ 0 h 859"/>
                <a:gd name="T2" fmla="*/ 77 w 77"/>
                <a:gd name="T3" fmla="*/ 815 h 859"/>
                <a:gd name="T4" fmla="*/ 0 w 77"/>
                <a:gd name="T5" fmla="*/ 859 h 859"/>
                <a:gd name="T6" fmla="*/ 0 w 77"/>
                <a:gd name="T7" fmla="*/ 45 h 859"/>
                <a:gd name="T8" fmla="*/ 77 w 77"/>
                <a:gd name="T9" fmla="*/ 0 h 859"/>
              </a:gdLst>
              <a:ahLst/>
              <a:cxnLst>
                <a:cxn ang="0">
                  <a:pos x="T0" y="T1"/>
                </a:cxn>
                <a:cxn ang="0">
                  <a:pos x="T2" y="T3"/>
                </a:cxn>
                <a:cxn ang="0">
                  <a:pos x="T4" y="T5"/>
                </a:cxn>
                <a:cxn ang="0">
                  <a:pos x="T6" y="T7"/>
                </a:cxn>
                <a:cxn ang="0">
                  <a:pos x="T8" y="T9"/>
                </a:cxn>
              </a:cxnLst>
              <a:rect l="0" t="0" r="r" b="b"/>
              <a:pathLst>
                <a:path w="77" h="859">
                  <a:moveTo>
                    <a:pt x="77" y="0"/>
                  </a:moveTo>
                  <a:lnTo>
                    <a:pt x="77" y="815"/>
                  </a:lnTo>
                  <a:lnTo>
                    <a:pt x="0" y="859"/>
                  </a:lnTo>
                  <a:lnTo>
                    <a:pt x="0" y="45"/>
                  </a:lnTo>
                  <a:lnTo>
                    <a:pt x="77" y="0"/>
                  </a:lnTo>
                  <a:close/>
                </a:path>
              </a:pathLst>
            </a:custGeom>
            <a:solidFill>
              <a:srgbClr val="6EDDA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í$ļîḍè">
              <a:extLst>
                <a:ext uri="{FF2B5EF4-FFF2-40B4-BE49-F238E27FC236}">
                  <a16:creationId xmlns:a16="http://schemas.microsoft.com/office/drawing/2014/main" id="{2CA78ECF-20B2-455B-8AC5-67D7F836BE76}"/>
                </a:ext>
              </a:extLst>
            </p:cNvPr>
            <p:cNvSpPr/>
            <p:nvPr/>
          </p:nvSpPr>
          <p:spPr bwMode="auto">
            <a:xfrm>
              <a:off x="5416551" y="2286000"/>
              <a:ext cx="339725" cy="279400"/>
            </a:xfrm>
            <a:custGeom>
              <a:avLst/>
              <a:gdLst>
                <a:gd name="T0" fmla="*/ 0 w 214"/>
                <a:gd name="T1" fmla="*/ 54 h 176"/>
                <a:gd name="T2" fmla="*/ 0 w 214"/>
                <a:gd name="T3" fmla="*/ 0 h 176"/>
                <a:gd name="T4" fmla="*/ 214 w 214"/>
                <a:gd name="T5" fmla="*/ 124 h 176"/>
                <a:gd name="T6" fmla="*/ 214 w 214"/>
                <a:gd name="T7" fmla="*/ 176 h 176"/>
                <a:gd name="T8" fmla="*/ 0 w 214"/>
                <a:gd name="T9" fmla="*/ 54 h 176"/>
              </a:gdLst>
              <a:ahLst/>
              <a:cxnLst>
                <a:cxn ang="0">
                  <a:pos x="T0" y="T1"/>
                </a:cxn>
                <a:cxn ang="0">
                  <a:pos x="T2" y="T3"/>
                </a:cxn>
                <a:cxn ang="0">
                  <a:pos x="T4" y="T5"/>
                </a:cxn>
                <a:cxn ang="0">
                  <a:pos x="T6" y="T7"/>
                </a:cxn>
                <a:cxn ang="0">
                  <a:pos x="T8" y="T9"/>
                </a:cxn>
              </a:cxnLst>
              <a:rect l="0" t="0" r="r" b="b"/>
              <a:pathLst>
                <a:path w="214" h="176">
                  <a:moveTo>
                    <a:pt x="0" y="54"/>
                  </a:moveTo>
                  <a:lnTo>
                    <a:pt x="0" y="0"/>
                  </a:lnTo>
                  <a:lnTo>
                    <a:pt x="214" y="124"/>
                  </a:lnTo>
                  <a:lnTo>
                    <a:pt x="214" y="176"/>
                  </a:lnTo>
                  <a:lnTo>
                    <a:pt x="0" y="54"/>
                  </a:lnTo>
                  <a:close/>
                </a:path>
              </a:pathLst>
            </a:custGeom>
            <a:solidFill>
              <a:srgbClr val="6ED1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íSľïḓê">
              <a:extLst>
                <a:ext uri="{FF2B5EF4-FFF2-40B4-BE49-F238E27FC236}">
                  <a16:creationId xmlns:a16="http://schemas.microsoft.com/office/drawing/2014/main" id="{3F72BCCE-2810-4154-8EA7-436FBD884148}"/>
                </a:ext>
              </a:extLst>
            </p:cNvPr>
            <p:cNvSpPr/>
            <p:nvPr/>
          </p:nvSpPr>
          <p:spPr bwMode="auto">
            <a:xfrm>
              <a:off x="5416551" y="2100263"/>
              <a:ext cx="673100" cy="382588"/>
            </a:xfrm>
            <a:custGeom>
              <a:avLst/>
              <a:gdLst>
                <a:gd name="T0" fmla="*/ 0 w 424"/>
                <a:gd name="T1" fmla="*/ 117 h 241"/>
                <a:gd name="T2" fmla="*/ 210 w 424"/>
                <a:gd name="T3" fmla="*/ 0 h 241"/>
                <a:gd name="T4" fmla="*/ 424 w 424"/>
                <a:gd name="T5" fmla="*/ 125 h 241"/>
                <a:gd name="T6" fmla="*/ 214 w 424"/>
                <a:gd name="T7" fmla="*/ 241 h 241"/>
                <a:gd name="T8" fmla="*/ 0 w 424"/>
                <a:gd name="T9" fmla="*/ 117 h 241"/>
              </a:gdLst>
              <a:ahLst/>
              <a:cxnLst>
                <a:cxn ang="0">
                  <a:pos x="T0" y="T1"/>
                </a:cxn>
                <a:cxn ang="0">
                  <a:pos x="T2" y="T3"/>
                </a:cxn>
                <a:cxn ang="0">
                  <a:pos x="T4" y="T5"/>
                </a:cxn>
                <a:cxn ang="0">
                  <a:pos x="T6" y="T7"/>
                </a:cxn>
                <a:cxn ang="0">
                  <a:pos x="T8" y="T9"/>
                </a:cxn>
              </a:cxnLst>
              <a:rect l="0" t="0" r="r" b="b"/>
              <a:pathLst>
                <a:path w="424" h="241">
                  <a:moveTo>
                    <a:pt x="0" y="117"/>
                  </a:moveTo>
                  <a:lnTo>
                    <a:pt x="210" y="0"/>
                  </a:lnTo>
                  <a:lnTo>
                    <a:pt x="424" y="125"/>
                  </a:lnTo>
                  <a:lnTo>
                    <a:pt x="214" y="241"/>
                  </a:lnTo>
                  <a:lnTo>
                    <a:pt x="0" y="117"/>
                  </a:lnTo>
                  <a:close/>
                </a:path>
              </a:pathLst>
            </a:custGeom>
            <a:solidFill>
              <a:srgbClr val="9EFF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6" name="iṥ1ïďè">
              <a:extLst>
                <a:ext uri="{FF2B5EF4-FFF2-40B4-BE49-F238E27FC236}">
                  <a16:creationId xmlns:a16="http://schemas.microsoft.com/office/drawing/2014/main" id="{4407BC3A-0098-4BB8-B05E-318E0E687B04}"/>
                </a:ext>
              </a:extLst>
            </p:cNvPr>
            <p:cNvSpPr/>
            <p:nvPr/>
          </p:nvSpPr>
          <p:spPr bwMode="auto">
            <a:xfrm>
              <a:off x="5472113" y="2133600"/>
              <a:ext cx="560388" cy="315913"/>
            </a:xfrm>
            <a:custGeom>
              <a:avLst/>
              <a:gdLst>
                <a:gd name="T0" fmla="*/ 0 w 353"/>
                <a:gd name="T1" fmla="*/ 96 h 199"/>
                <a:gd name="T2" fmla="*/ 175 w 353"/>
                <a:gd name="T3" fmla="*/ 0 h 199"/>
                <a:gd name="T4" fmla="*/ 353 w 353"/>
                <a:gd name="T5" fmla="*/ 104 h 199"/>
                <a:gd name="T6" fmla="*/ 179 w 353"/>
                <a:gd name="T7" fmla="*/ 199 h 199"/>
                <a:gd name="T8" fmla="*/ 0 w 353"/>
                <a:gd name="T9" fmla="*/ 96 h 199"/>
              </a:gdLst>
              <a:ahLst/>
              <a:cxnLst>
                <a:cxn ang="0">
                  <a:pos x="T0" y="T1"/>
                </a:cxn>
                <a:cxn ang="0">
                  <a:pos x="T2" y="T3"/>
                </a:cxn>
                <a:cxn ang="0">
                  <a:pos x="T4" y="T5"/>
                </a:cxn>
                <a:cxn ang="0">
                  <a:pos x="T6" y="T7"/>
                </a:cxn>
                <a:cxn ang="0">
                  <a:pos x="T8" y="T9"/>
                </a:cxn>
              </a:cxnLst>
              <a:rect l="0" t="0" r="r" b="b"/>
              <a:pathLst>
                <a:path w="353" h="199">
                  <a:moveTo>
                    <a:pt x="0" y="96"/>
                  </a:moveTo>
                  <a:lnTo>
                    <a:pt x="175" y="0"/>
                  </a:lnTo>
                  <a:lnTo>
                    <a:pt x="353" y="104"/>
                  </a:lnTo>
                  <a:lnTo>
                    <a:pt x="179" y="199"/>
                  </a:lnTo>
                  <a:lnTo>
                    <a:pt x="0" y="96"/>
                  </a:lnTo>
                  <a:close/>
                </a:path>
              </a:pathLst>
            </a:custGeom>
            <a:solidFill>
              <a:srgbClr val="68D6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7" name="îṡḷîdé">
              <a:extLst>
                <a:ext uri="{FF2B5EF4-FFF2-40B4-BE49-F238E27FC236}">
                  <a16:creationId xmlns:a16="http://schemas.microsoft.com/office/drawing/2014/main" id="{EA48CD1F-3BF8-45CF-9A34-7C563E91A6D3}"/>
                </a:ext>
              </a:extLst>
            </p:cNvPr>
            <p:cNvSpPr/>
            <p:nvPr/>
          </p:nvSpPr>
          <p:spPr bwMode="auto">
            <a:xfrm>
              <a:off x="5472113" y="2133600"/>
              <a:ext cx="560388" cy="180975"/>
            </a:xfrm>
            <a:custGeom>
              <a:avLst/>
              <a:gdLst>
                <a:gd name="T0" fmla="*/ 175 w 353"/>
                <a:gd name="T1" fmla="*/ 21 h 114"/>
                <a:gd name="T2" fmla="*/ 335 w 353"/>
                <a:gd name="T3" fmla="*/ 114 h 114"/>
                <a:gd name="T4" fmla="*/ 353 w 353"/>
                <a:gd name="T5" fmla="*/ 104 h 114"/>
                <a:gd name="T6" fmla="*/ 175 w 353"/>
                <a:gd name="T7" fmla="*/ 0 h 114"/>
                <a:gd name="T8" fmla="*/ 0 w 353"/>
                <a:gd name="T9" fmla="*/ 96 h 114"/>
                <a:gd name="T10" fmla="*/ 19 w 353"/>
                <a:gd name="T11" fmla="*/ 106 h 114"/>
                <a:gd name="T12" fmla="*/ 175 w 353"/>
                <a:gd name="T13" fmla="*/ 21 h 114"/>
              </a:gdLst>
              <a:ahLst/>
              <a:cxnLst>
                <a:cxn ang="0">
                  <a:pos x="T0" y="T1"/>
                </a:cxn>
                <a:cxn ang="0">
                  <a:pos x="T2" y="T3"/>
                </a:cxn>
                <a:cxn ang="0">
                  <a:pos x="T4" y="T5"/>
                </a:cxn>
                <a:cxn ang="0">
                  <a:pos x="T6" y="T7"/>
                </a:cxn>
                <a:cxn ang="0">
                  <a:pos x="T8" y="T9"/>
                </a:cxn>
                <a:cxn ang="0">
                  <a:pos x="T10" y="T11"/>
                </a:cxn>
                <a:cxn ang="0">
                  <a:pos x="T12" y="T13"/>
                </a:cxn>
              </a:cxnLst>
              <a:rect l="0" t="0" r="r" b="b"/>
              <a:pathLst>
                <a:path w="353" h="114">
                  <a:moveTo>
                    <a:pt x="175" y="21"/>
                  </a:moveTo>
                  <a:lnTo>
                    <a:pt x="335" y="114"/>
                  </a:lnTo>
                  <a:lnTo>
                    <a:pt x="353" y="104"/>
                  </a:lnTo>
                  <a:lnTo>
                    <a:pt x="175" y="0"/>
                  </a:lnTo>
                  <a:lnTo>
                    <a:pt x="0" y="96"/>
                  </a:lnTo>
                  <a:lnTo>
                    <a:pt x="19" y="106"/>
                  </a:lnTo>
                  <a:lnTo>
                    <a:pt x="175" y="21"/>
                  </a:lnTo>
                  <a:close/>
                </a:path>
              </a:pathLst>
            </a:custGeom>
            <a:solidFill>
              <a:srgbClr val="50BF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8" name="ís1ide">
              <a:extLst>
                <a:ext uri="{FF2B5EF4-FFF2-40B4-BE49-F238E27FC236}">
                  <a16:creationId xmlns:a16="http://schemas.microsoft.com/office/drawing/2014/main" id="{46CFEA63-98FE-4264-976D-D2619F88E502}"/>
                </a:ext>
              </a:extLst>
            </p:cNvPr>
            <p:cNvSpPr/>
            <p:nvPr/>
          </p:nvSpPr>
          <p:spPr bwMode="auto">
            <a:xfrm>
              <a:off x="5756276" y="2298700"/>
              <a:ext cx="333375" cy="266700"/>
            </a:xfrm>
            <a:custGeom>
              <a:avLst/>
              <a:gdLst>
                <a:gd name="T0" fmla="*/ 210 w 210"/>
                <a:gd name="T1" fmla="*/ 0 h 168"/>
                <a:gd name="T2" fmla="*/ 210 w 210"/>
                <a:gd name="T3" fmla="*/ 52 h 168"/>
                <a:gd name="T4" fmla="*/ 0 w 210"/>
                <a:gd name="T5" fmla="*/ 168 h 168"/>
                <a:gd name="T6" fmla="*/ 0 w 210"/>
                <a:gd name="T7" fmla="*/ 116 h 168"/>
                <a:gd name="T8" fmla="*/ 210 w 210"/>
                <a:gd name="T9" fmla="*/ 0 h 168"/>
              </a:gdLst>
              <a:ahLst/>
              <a:cxnLst>
                <a:cxn ang="0">
                  <a:pos x="T0" y="T1"/>
                </a:cxn>
                <a:cxn ang="0">
                  <a:pos x="T2" y="T3"/>
                </a:cxn>
                <a:cxn ang="0">
                  <a:pos x="T4" y="T5"/>
                </a:cxn>
                <a:cxn ang="0">
                  <a:pos x="T6" y="T7"/>
                </a:cxn>
                <a:cxn ang="0">
                  <a:pos x="T8" y="T9"/>
                </a:cxn>
              </a:cxnLst>
              <a:rect l="0" t="0" r="r" b="b"/>
              <a:pathLst>
                <a:path w="210" h="168">
                  <a:moveTo>
                    <a:pt x="210" y="0"/>
                  </a:moveTo>
                  <a:lnTo>
                    <a:pt x="210" y="52"/>
                  </a:lnTo>
                  <a:lnTo>
                    <a:pt x="0" y="168"/>
                  </a:lnTo>
                  <a:lnTo>
                    <a:pt x="0" y="116"/>
                  </a:lnTo>
                  <a:lnTo>
                    <a:pt x="210" y="0"/>
                  </a:lnTo>
                  <a:close/>
                </a:path>
              </a:pathLst>
            </a:custGeom>
            <a:solidFill>
              <a:srgbClr val="78E8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9" name="iṡḻídê">
              <a:extLst>
                <a:ext uri="{FF2B5EF4-FFF2-40B4-BE49-F238E27FC236}">
                  <a16:creationId xmlns:a16="http://schemas.microsoft.com/office/drawing/2014/main" id="{89723808-ABBD-4053-81B8-8C04FE6B5DD1}"/>
                </a:ext>
              </a:extLst>
            </p:cNvPr>
            <p:cNvSpPr/>
            <p:nvPr/>
          </p:nvSpPr>
          <p:spPr bwMode="auto">
            <a:xfrm>
              <a:off x="4841876" y="2384425"/>
              <a:ext cx="419100" cy="1584325"/>
            </a:xfrm>
            <a:custGeom>
              <a:avLst/>
              <a:gdLst>
                <a:gd name="T0" fmla="*/ 264 w 264"/>
                <a:gd name="T1" fmla="*/ 998 h 998"/>
                <a:gd name="T2" fmla="*/ 264 w 264"/>
                <a:gd name="T3" fmla="*/ 151 h 998"/>
                <a:gd name="T4" fmla="*/ 0 w 264"/>
                <a:gd name="T5" fmla="*/ 0 h 998"/>
                <a:gd name="T6" fmla="*/ 0 w 264"/>
                <a:gd name="T7" fmla="*/ 849 h 998"/>
                <a:gd name="T8" fmla="*/ 264 w 264"/>
                <a:gd name="T9" fmla="*/ 998 h 998"/>
              </a:gdLst>
              <a:ahLst/>
              <a:cxnLst>
                <a:cxn ang="0">
                  <a:pos x="T0" y="T1"/>
                </a:cxn>
                <a:cxn ang="0">
                  <a:pos x="T2" y="T3"/>
                </a:cxn>
                <a:cxn ang="0">
                  <a:pos x="T4" y="T5"/>
                </a:cxn>
                <a:cxn ang="0">
                  <a:pos x="T6" y="T7"/>
                </a:cxn>
                <a:cxn ang="0">
                  <a:pos x="T8" y="T9"/>
                </a:cxn>
              </a:cxnLst>
              <a:rect l="0" t="0" r="r" b="b"/>
              <a:pathLst>
                <a:path w="264" h="998">
                  <a:moveTo>
                    <a:pt x="264" y="998"/>
                  </a:moveTo>
                  <a:lnTo>
                    <a:pt x="264" y="151"/>
                  </a:lnTo>
                  <a:lnTo>
                    <a:pt x="0" y="0"/>
                  </a:lnTo>
                  <a:lnTo>
                    <a:pt x="0" y="849"/>
                  </a:lnTo>
                  <a:lnTo>
                    <a:pt x="264" y="998"/>
                  </a:lnTo>
                  <a:close/>
                </a:path>
              </a:pathLst>
            </a:custGeom>
            <a:solidFill>
              <a:srgbClr val="6BA7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0" name="ïṩlîḓè">
              <a:extLst>
                <a:ext uri="{FF2B5EF4-FFF2-40B4-BE49-F238E27FC236}">
                  <a16:creationId xmlns:a16="http://schemas.microsoft.com/office/drawing/2014/main" id="{BC75ADA8-3B81-44F1-BBF6-FC45A82507EB}"/>
                </a:ext>
              </a:extLst>
            </p:cNvPr>
            <p:cNvSpPr/>
            <p:nvPr/>
          </p:nvSpPr>
          <p:spPr bwMode="auto">
            <a:xfrm>
              <a:off x="5260976" y="2528888"/>
              <a:ext cx="165100" cy="1439863"/>
            </a:xfrm>
            <a:custGeom>
              <a:avLst/>
              <a:gdLst>
                <a:gd name="T0" fmla="*/ 0 w 104"/>
                <a:gd name="T1" fmla="*/ 907 h 907"/>
                <a:gd name="T2" fmla="*/ 104 w 104"/>
                <a:gd name="T3" fmla="*/ 847 h 907"/>
                <a:gd name="T4" fmla="*/ 104 w 104"/>
                <a:gd name="T5" fmla="*/ 0 h 907"/>
                <a:gd name="T6" fmla="*/ 0 w 104"/>
                <a:gd name="T7" fmla="*/ 60 h 907"/>
                <a:gd name="T8" fmla="*/ 0 w 104"/>
                <a:gd name="T9" fmla="*/ 907 h 907"/>
              </a:gdLst>
              <a:ahLst/>
              <a:cxnLst>
                <a:cxn ang="0">
                  <a:pos x="T0" y="T1"/>
                </a:cxn>
                <a:cxn ang="0">
                  <a:pos x="T2" y="T3"/>
                </a:cxn>
                <a:cxn ang="0">
                  <a:pos x="T4" y="T5"/>
                </a:cxn>
                <a:cxn ang="0">
                  <a:pos x="T6" y="T7"/>
                </a:cxn>
                <a:cxn ang="0">
                  <a:pos x="T8" y="T9"/>
                </a:cxn>
              </a:cxnLst>
              <a:rect l="0" t="0" r="r" b="b"/>
              <a:pathLst>
                <a:path w="104" h="907">
                  <a:moveTo>
                    <a:pt x="0" y="907"/>
                  </a:moveTo>
                  <a:lnTo>
                    <a:pt x="104" y="847"/>
                  </a:lnTo>
                  <a:lnTo>
                    <a:pt x="104" y="0"/>
                  </a:lnTo>
                  <a:lnTo>
                    <a:pt x="0" y="60"/>
                  </a:lnTo>
                  <a:lnTo>
                    <a:pt x="0" y="907"/>
                  </a:lnTo>
                  <a:close/>
                </a:path>
              </a:pathLst>
            </a:custGeom>
            <a:solidFill>
              <a:srgbClr val="7FB5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1" name="îŝḻíḋè">
              <a:extLst>
                <a:ext uri="{FF2B5EF4-FFF2-40B4-BE49-F238E27FC236}">
                  <a16:creationId xmlns:a16="http://schemas.microsoft.com/office/drawing/2014/main" id="{1C429EC6-22A9-4EE8-AF1B-0DF3783FFCF2}"/>
                </a:ext>
              </a:extLst>
            </p:cNvPr>
            <p:cNvSpPr/>
            <p:nvPr/>
          </p:nvSpPr>
          <p:spPr bwMode="auto">
            <a:xfrm>
              <a:off x="4841876" y="2289175"/>
              <a:ext cx="584200" cy="334963"/>
            </a:xfrm>
            <a:custGeom>
              <a:avLst/>
              <a:gdLst>
                <a:gd name="T0" fmla="*/ 368 w 368"/>
                <a:gd name="T1" fmla="*/ 151 h 211"/>
                <a:gd name="T2" fmla="*/ 106 w 368"/>
                <a:gd name="T3" fmla="*/ 0 h 211"/>
                <a:gd name="T4" fmla="*/ 0 w 368"/>
                <a:gd name="T5" fmla="*/ 60 h 211"/>
                <a:gd name="T6" fmla="*/ 264 w 368"/>
                <a:gd name="T7" fmla="*/ 211 h 211"/>
                <a:gd name="T8" fmla="*/ 368 w 368"/>
                <a:gd name="T9" fmla="*/ 151 h 211"/>
              </a:gdLst>
              <a:ahLst/>
              <a:cxnLst>
                <a:cxn ang="0">
                  <a:pos x="T0" y="T1"/>
                </a:cxn>
                <a:cxn ang="0">
                  <a:pos x="T2" y="T3"/>
                </a:cxn>
                <a:cxn ang="0">
                  <a:pos x="T4" y="T5"/>
                </a:cxn>
                <a:cxn ang="0">
                  <a:pos x="T6" y="T7"/>
                </a:cxn>
                <a:cxn ang="0">
                  <a:pos x="T8" y="T9"/>
                </a:cxn>
              </a:cxnLst>
              <a:rect l="0" t="0" r="r" b="b"/>
              <a:pathLst>
                <a:path w="368" h="211">
                  <a:moveTo>
                    <a:pt x="368" y="151"/>
                  </a:moveTo>
                  <a:lnTo>
                    <a:pt x="106" y="0"/>
                  </a:lnTo>
                  <a:lnTo>
                    <a:pt x="0" y="60"/>
                  </a:lnTo>
                  <a:lnTo>
                    <a:pt x="264" y="211"/>
                  </a:lnTo>
                  <a:lnTo>
                    <a:pt x="368" y="151"/>
                  </a:lnTo>
                  <a:close/>
                </a:path>
              </a:pathLst>
            </a:custGeom>
            <a:solidFill>
              <a:srgbClr val="8CBE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2" name="îš1íḍe">
              <a:extLst>
                <a:ext uri="{FF2B5EF4-FFF2-40B4-BE49-F238E27FC236}">
                  <a16:creationId xmlns:a16="http://schemas.microsoft.com/office/drawing/2014/main" id="{2A8A9B80-09DA-48A5-8799-5E23DDB7B68C}"/>
                </a:ext>
              </a:extLst>
            </p:cNvPr>
            <p:cNvSpPr/>
            <p:nvPr/>
          </p:nvSpPr>
          <p:spPr bwMode="auto">
            <a:xfrm>
              <a:off x="4811713" y="2832100"/>
              <a:ext cx="161925" cy="352425"/>
            </a:xfrm>
            <a:custGeom>
              <a:avLst/>
              <a:gdLst>
                <a:gd name="T0" fmla="*/ 102 w 102"/>
                <a:gd name="T1" fmla="*/ 222 h 222"/>
                <a:gd name="T2" fmla="*/ 102 w 102"/>
                <a:gd name="T3" fmla="*/ 58 h 222"/>
                <a:gd name="T4" fmla="*/ 0 w 102"/>
                <a:gd name="T5" fmla="*/ 0 h 222"/>
                <a:gd name="T6" fmla="*/ 0 w 102"/>
                <a:gd name="T7" fmla="*/ 164 h 222"/>
                <a:gd name="T8" fmla="*/ 102 w 102"/>
                <a:gd name="T9" fmla="*/ 222 h 222"/>
              </a:gdLst>
              <a:ahLst/>
              <a:cxnLst>
                <a:cxn ang="0">
                  <a:pos x="T0" y="T1"/>
                </a:cxn>
                <a:cxn ang="0">
                  <a:pos x="T2" y="T3"/>
                </a:cxn>
                <a:cxn ang="0">
                  <a:pos x="T4" y="T5"/>
                </a:cxn>
                <a:cxn ang="0">
                  <a:pos x="T6" y="T7"/>
                </a:cxn>
                <a:cxn ang="0">
                  <a:pos x="T8" y="T9"/>
                </a:cxn>
              </a:cxnLst>
              <a:rect l="0" t="0" r="r" b="b"/>
              <a:pathLst>
                <a:path w="102" h="222">
                  <a:moveTo>
                    <a:pt x="102" y="222"/>
                  </a:moveTo>
                  <a:lnTo>
                    <a:pt x="102" y="58"/>
                  </a:lnTo>
                  <a:lnTo>
                    <a:pt x="0" y="0"/>
                  </a:lnTo>
                  <a:lnTo>
                    <a:pt x="0" y="164"/>
                  </a:lnTo>
                  <a:lnTo>
                    <a:pt x="102" y="222"/>
                  </a:lnTo>
                  <a:close/>
                </a:path>
              </a:pathLst>
            </a:custGeom>
            <a:solidFill>
              <a:srgbClr val="5DA0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3" name="íš1idè">
              <a:extLst>
                <a:ext uri="{FF2B5EF4-FFF2-40B4-BE49-F238E27FC236}">
                  <a16:creationId xmlns:a16="http://schemas.microsoft.com/office/drawing/2014/main" id="{AC03A5A8-C669-495B-9D10-753DBC7B479D}"/>
                </a:ext>
              </a:extLst>
            </p:cNvPr>
            <p:cNvSpPr/>
            <p:nvPr/>
          </p:nvSpPr>
          <p:spPr bwMode="auto">
            <a:xfrm>
              <a:off x="4973638" y="2908300"/>
              <a:ext cx="33338" cy="276225"/>
            </a:xfrm>
            <a:custGeom>
              <a:avLst/>
              <a:gdLst>
                <a:gd name="T0" fmla="*/ 0 w 21"/>
                <a:gd name="T1" fmla="*/ 174 h 174"/>
                <a:gd name="T2" fmla="*/ 21 w 21"/>
                <a:gd name="T3" fmla="*/ 164 h 174"/>
                <a:gd name="T4" fmla="*/ 21 w 21"/>
                <a:gd name="T5" fmla="*/ 0 h 174"/>
                <a:gd name="T6" fmla="*/ 0 w 21"/>
                <a:gd name="T7" fmla="*/ 10 h 174"/>
                <a:gd name="T8" fmla="*/ 0 w 21"/>
                <a:gd name="T9" fmla="*/ 174 h 174"/>
              </a:gdLst>
              <a:ahLst/>
              <a:cxnLst>
                <a:cxn ang="0">
                  <a:pos x="T0" y="T1"/>
                </a:cxn>
                <a:cxn ang="0">
                  <a:pos x="T2" y="T3"/>
                </a:cxn>
                <a:cxn ang="0">
                  <a:pos x="T4" y="T5"/>
                </a:cxn>
                <a:cxn ang="0">
                  <a:pos x="T6" y="T7"/>
                </a:cxn>
                <a:cxn ang="0">
                  <a:pos x="T8" y="T9"/>
                </a:cxn>
              </a:cxnLst>
              <a:rect l="0" t="0" r="r" b="b"/>
              <a:pathLst>
                <a:path w="21" h="174">
                  <a:moveTo>
                    <a:pt x="0" y="174"/>
                  </a:moveTo>
                  <a:lnTo>
                    <a:pt x="21" y="164"/>
                  </a:lnTo>
                  <a:lnTo>
                    <a:pt x="21" y="0"/>
                  </a:lnTo>
                  <a:lnTo>
                    <a:pt x="0" y="10"/>
                  </a:lnTo>
                  <a:lnTo>
                    <a:pt x="0" y="174"/>
                  </a:lnTo>
                  <a:close/>
                </a:path>
              </a:pathLst>
            </a:custGeom>
            <a:solidFill>
              <a:srgbClr val="6EB4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4" name="í$1iḑè">
              <a:extLst>
                <a:ext uri="{FF2B5EF4-FFF2-40B4-BE49-F238E27FC236}">
                  <a16:creationId xmlns:a16="http://schemas.microsoft.com/office/drawing/2014/main" id="{6E8B0FCA-6B60-4129-9AD9-0BC3926FB1A5}"/>
                </a:ext>
              </a:extLst>
            </p:cNvPr>
            <p:cNvSpPr/>
            <p:nvPr/>
          </p:nvSpPr>
          <p:spPr bwMode="auto">
            <a:xfrm>
              <a:off x="4811713" y="2816225"/>
              <a:ext cx="195263" cy="107950"/>
            </a:xfrm>
            <a:custGeom>
              <a:avLst/>
              <a:gdLst>
                <a:gd name="T0" fmla="*/ 123 w 123"/>
                <a:gd name="T1" fmla="*/ 58 h 68"/>
                <a:gd name="T2" fmla="*/ 21 w 123"/>
                <a:gd name="T3" fmla="*/ 0 h 68"/>
                <a:gd name="T4" fmla="*/ 0 w 123"/>
                <a:gd name="T5" fmla="*/ 10 h 68"/>
                <a:gd name="T6" fmla="*/ 102 w 123"/>
                <a:gd name="T7" fmla="*/ 68 h 68"/>
                <a:gd name="T8" fmla="*/ 123 w 123"/>
                <a:gd name="T9" fmla="*/ 58 h 68"/>
              </a:gdLst>
              <a:ahLst/>
              <a:cxnLst>
                <a:cxn ang="0">
                  <a:pos x="T0" y="T1"/>
                </a:cxn>
                <a:cxn ang="0">
                  <a:pos x="T2" y="T3"/>
                </a:cxn>
                <a:cxn ang="0">
                  <a:pos x="T4" y="T5"/>
                </a:cxn>
                <a:cxn ang="0">
                  <a:pos x="T6" y="T7"/>
                </a:cxn>
                <a:cxn ang="0">
                  <a:pos x="T8" y="T9"/>
                </a:cxn>
              </a:cxnLst>
              <a:rect l="0" t="0" r="r" b="b"/>
              <a:pathLst>
                <a:path w="123" h="68">
                  <a:moveTo>
                    <a:pt x="123" y="58"/>
                  </a:moveTo>
                  <a:lnTo>
                    <a:pt x="21" y="0"/>
                  </a:lnTo>
                  <a:lnTo>
                    <a:pt x="0" y="10"/>
                  </a:lnTo>
                  <a:lnTo>
                    <a:pt x="102" y="68"/>
                  </a:lnTo>
                  <a:lnTo>
                    <a:pt x="123" y="58"/>
                  </a:lnTo>
                  <a:close/>
                </a:path>
              </a:pathLst>
            </a:custGeom>
            <a:solidFill>
              <a:srgbClr val="7FB5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iŝļiďé">
              <a:extLst>
                <a:ext uri="{FF2B5EF4-FFF2-40B4-BE49-F238E27FC236}">
                  <a16:creationId xmlns:a16="http://schemas.microsoft.com/office/drawing/2014/main" id="{48796642-250F-4706-B38F-D66C0D1035BD}"/>
                </a:ext>
              </a:extLst>
            </p:cNvPr>
            <p:cNvSpPr/>
            <p:nvPr/>
          </p:nvSpPr>
          <p:spPr bwMode="auto">
            <a:xfrm>
              <a:off x="6567488" y="2841625"/>
              <a:ext cx="250825" cy="649288"/>
            </a:xfrm>
            <a:custGeom>
              <a:avLst/>
              <a:gdLst>
                <a:gd name="T0" fmla="*/ 0 w 158"/>
                <a:gd name="T1" fmla="*/ 341 h 409"/>
                <a:gd name="T2" fmla="*/ 0 w 158"/>
                <a:gd name="T3" fmla="*/ 98 h 409"/>
                <a:gd name="T4" fmla="*/ 0 w 158"/>
                <a:gd name="T5" fmla="*/ 0 h 409"/>
                <a:gd name="T6" fmla="*/ 158 w 158"/>
                <a:gd name="T7" fmla="*/ 92 h 409"/>
                <a:gd name="T8" fmla="*/ 158 w 158"/>
                <a:gd name="T9" fmla="*/ 189 h 409"/>
                <a:gd name="T10" fmla="*/ 121 w 158"/>
                <a:gd name="T11" fmla="*/ 409 h 409"/>
                <a:gd name="T12" fmla="*/ 0 w 158"/>
                <a:gd name="T13" fmla="*/ 341 h 409"/>
              </a:gdLst>
              <a:ahLst/>
              <a:cxnLst>
                <a:cxn ang="0">
                  <a:pos x="T0" y="T1"/>
                </a:cxn>
                <a:cxn ang="0">
                  <a:pos x="T2" y="T3"/>
                </a:cxn>
                <a:cxn ang="0">
                  <a:pos x="T4" y="T5"/>
                </a:cxn>
                <a:cxn ang="0">
                  <a:pos x="T6" y="T7"/>
                </a:cxn>
                <a:cxn ang="0">
                  <a:pos x="T8" y="T9"/>
                </a:cxn>
                <a:cxn ang="0">
                  <a:pos x="T10" y="T11"/>
                </a:cxn>
                <a:cxn ang="0">
                  <a:pos x="T12" y="T13"/>
                </a:cxn>
              </a:cxnLst>
              <a:rect l="0" t="0" r="r" b="b"/>
              <a:pathLst>
                <a:path w="158" h="409">
                  <a:moveTo>
                    <a:pt x="0" y="341"/>
                  </a:moveTo>
                  <a:lnTo>
                    <a:pt x="0" y="98"/>
                  </a:lnTo>
                  <a:lnTo>
                    <a:pt x="0" y="0"/>
                  </a:lnTo>
                  <a:lnTo>
                    <a:pt x="158" y="92"/>
                  </a:lnTo>
                  <a:lnTo>
                    <a:pt x="158" y="189"/>
                  </a:lnTo>
                  <a:lnTo>
                    <a:pt x="121" y="409"/>
                  </a:lnTo>
                  <a:lnTo>
                    <a:pt x="0" y="341"/>
                  </a:lnTo>
                  <a:close/>
                </a:path>
              </a:pathLst>
            </a:custGeom>
            <a:solidFill>
              <a:srgbClr val="AB81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6" name="isļíďè">
              <a:extLst>
                <a:ext uri="{FF2B5EF4-FFF2-40B4-BE49-F238E27FC236}">
                  <a16:creationId xmlns:a16="http://schemas.microsoft.com/office/drawing/2014/main" id="{358ED744-464A-41F4-92EB-32C979271674}"/>
                </a:ext>
              </a:extLst>
            </p:cNvPr>
            <p:cNvSpPr/>
            <p:nvPr/>
          </p:nvSpPr>
          <p:spPr bwMode="auto">
            <a:xfrm>
              <a:off x="6567488" y="2601913"/>
              <a:ext cx="666750" cy="385763"/>
            </a:xfrm>
            <a:custGeom>
              <a:avLst/>
              <a:gdLst>
                <a:gd name="T0" fmla="*/ 0 w 420"/>
                <a:gd name="T1" fmla="*/ 151 h 243"/>
                <a:gd name="T2" fmla="*/ 262 w 420"/>
                <a:gd name="T3" fmla="*/ 0 h 243"/>
                <a:gd name="T4" fmla="*/ 420 w 420"/>
                <a:gd name="T5" fmla="*/ 91 h 243"/>
                <a:gd name="T6" fmla="*/ 158 w 420"/>
                <a:gd name="T7" fmla="*/ 243 h 243"/>
                <a:gd name="T8" fmla="*/ 0 w 420"/>
                <a:gd name="T9" fmla="*/ 151 h 243"/>
              </a:gdLst>
              <a:ahLst/>
              <a:cxnLst>
                <a:cxn ang="0">
                  <a:pos x="T0" y="T1"/>
                </a:cxn>
                <a:cxn ang="0">
                  <a:pos x="T2" y="T3"/>
                </a:cxn>
                <a:cxn ang="0">
                  <a:pos x="T4" y="T5"/>
                </a:cxn>
                <a:cxn ang="0">
                  <a:pos x="T6" y="T7"/>
                </a:cxn>
                <a:cxn ang="0">
                  <a:pos x="T8" y="T9"/>
                </a:cxn>
              </a:cxnLst>
              <a:rect l="0" t="0" r="r" b="b"/>
              <a:pathLst>
                <a:path w="420" h="243">
                  <a:moveTo>
                    <a:pt x="0" y="151"/>
                  </a:moveTo>
                  <a:lnTo>
                    <a:pt x="262" y="0"/>
                  </a:lnTo>
                  <a:lnTo>
                    <a:pt x="420" y="91"/>
                  </a:lnTo>
                  <a:lnTo>
                    <a:pt x="158" y="243"/>
                  </a:lnTo>
                  <a:lnTo>
                    <a:pt x="0" y="151"/>
                  </a:lnTo>
                  <a:close/>
                </a:path>
              </a:pathLst>
            </a:custGeom>
            <a:solidFill>
              <a:srgbClr val="CCB2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7" name="îşḻîḑe">
              <a:extLst>
                <a:ext uri="{FF2B5EF4-FFF2-40B4-BE49-F238E27FC236}">
                  <a16:creationId xmlns:a16="http://schemas.microsoft.com/office/drawing/2014/main" id="{8749E17A-076A-491A-B9BD-0B561321594A}"/>
                </a:ext>
              </a:extLst>
            </p:cNvPr>
            <p:cNvSpPr/>
            <p:nvPr/>
          </p:nvSpPr>
          <p:spPr bwMode="auto">
            <a:xfrm>
              <a:off x="6610351" y="2624138"/>
              <a:ext cx="584200" cy="339725"/>
            </a:xfrm>
            <a:custGeom>
              <a:avLst/>
              <a:gdLst>
                <a:gd name="T0" fmla="*/ 0 w 368"/>
                <a:gd name="T1" fmla="*/ 137 h 214"/>
                <a:gd name="T2" fmla="*/ 235 w 368"/>
                <a:gd name="T3" fmla="*/ 0 h 214"/>
                <a:gd name="T4" fmla="*/ 368 w 368"/>
                <a:gd name="T5" fmla="*/ 77 h 214"/>
                <a:gd name="T6" fmla="*/ 131 w 368"/>
                <a:gd name="T7" fmla="*/ 214 h 214"/>
                <a:gd name="T8" fmla="*/ 0 w 368"/>
                <a:gd name="T9" fmla="*/ 137 h 214"/>
              </a:gdLst>
              <a:ahLst/>
              <a:cxnLst>
                <a:cxn ang="0">
                  <a:pos x="T0" y="T1"/>
                </a:cxn>
                <a:cxn ang="0">
                  <a:pos x="T2" y="T3"/>
                </a:cxn>
                <a:cxn ang="0">
                  <a:pos x="T4" y="T5"/>
                </a:cxn>
                <a:cxn ang="0">
                  <a:pos x="T6" y="T7"/>
                </a:cxn>
                <a:cxn ang="0">
                  <a:pos x="T8" y="T9"/>
                </a:cxn>
              </a:cxnLst>
              <a:rect l="0" t="0" r="r" b="b"/>
              <a:pathLst>
                <a:path w="368" h="214">
                  <a:moveTo>
                    <a:pt x="0" y="137"/>
                  </a:moveTo>
                  <a:lnTo>
                    <a:pt x="235" y="0"/>
                  </a:lnTo>
                  <a:lnTo>
                    <a:pt x="368" y="77"/>
                  </a:lnTo>
                  <a:lnTo>
                    <a:pt x="131" y="214"/>
                  </a:lnTo>
                  <a:lnTo>
                    <a:pt x="0" y="137"/>
                  </a:lnTo>
                  <a:close/>
                </a:path>
              </a:pathLst>
            </a:custGeom>
            <a:solidFill>
              <a:srgbClr val="B39A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8" name="işḻïde">
              <a:extLst>
                <a:ext uri="{FF2B5EF4-FFF2-40B4-BE49-F238E27FC236}">
                  <a16:creationId xmlns:a16="http://schemas.microsoft.com/office/drawing/2014/main" id="{73400A70-4636-44EA-8D00-E848E2035D3E}"/>
                </a:ext>
              </a:extLst>
            </p:cNvPr>
            <p:cNvSpPr/>
            <p:nvPr/>
          </p:nvSpPr>
          <p:spPr bwMode="auto">
            <a:xfrm>
              <a:off x="6610351" y="2624138"/>
              <a:ext cx="584200" cy="231775"/>
            </a:xfrm>
            <a:custGeom>
              <a:avLst/>
              <a:gdLst>
                <a:gd name="T0" fmla="*/ 235 w 368"/>
                <a:gd name="T1" fmla="*/ 17 h 146"/>
                <a:gd name="T2" fmla="*/ 354 w 368"/>
                <a:gd name="T3" fmla="*/ 83 h 146"/>
                <a:gd name="T4" fmla="*/ 368 w 368"/>
                <a:gd name="T5" fmla="*/ 77 h 146"/>
                <a:gd name="T6" fmla="*/ 235 w 368"/>
                <a:gd name="T7" fmla="*/ 0 h 146"/>
                <a:gd name="T8" fmla="*/ 0 w 368"/>
                <a:gd name="T9" fmla="*/ 137 h 146"/>
                <a:gd name="T10" fmla="*/ 13 w 368"/>
                <a:gd name="T11" fmla="*/ 146 h 146"/>
                <a:gd name="T12" fmla="*/ 235 w 368"/>
                <a:gd name="T13" fmla="*/ 17 h 146"/>
              </a:gdLst>
              <a:ahLst/>
              <a:cxnLst>
                <a:cxn ang="0">
                  <a:pos x="T0" y="T1"/>
                </a:cxn>
                <a:cxn ang="0">
                  <a:pos x="T2" y="T3"/>
                </a:cxn>
                <a:cxn ang="0">
                  <a:pos x="T4" y="T5"/>
                </a:cxn>
                <a:cxn ang="0">
                  <a:pos x="T6" y="T7"/>
                </a:cxn>
                <a:cxn ang="0">
                  <a:pos x="T8" y="T9"/>
                </a:cxn>
                <a:cxn ang="0">
                  <a:pos x="T10" y="T11"/>
                </a:cxn>
                <a:cxn ang="0">
                  <a:pos x="T12" y="T13"/>
                </a:cxn>
              </a:cxnLst>
              <a:rect l="0" t="0" r="r" b="b"/>
              <a:pathLst>
                <a:path w="368" h="146">
                  <a:moveTo>
                    <a:pt x="235" y="17"/>
                  </a:moveTo>
                  <a:lnTo>
                    <a:pt x="354" y="83"/>
                  </a:lnTo>
                  <a:lnTo>
                    <a:pt x="368" y="77"/>
                  </a:lnTo>
                  <a:lnTo>
                    <a:pt x="235" y="0"/>
                  </a:lnTo>
                  <a:lnTo>
                    <a:pt x="0" y="137"/>
                  </a:lnTo>
                  <a:lnTo>
                    <a:pt x="13" y="146"/>
                  </a:lnTo>
                  <a:lnTo>
                    <a:pt x="235" y="17"/>
                  </a:lnTo>
                  <a:close/>
                </a:path>
              </a:pathLst>
            </a:custGeom>
            <a:solidFill>
              <a:srgbClr val="AB81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9" name="ïṧlïdé">
              <a:extLst>
                <a:ext uri="{FF2B5EF4-FFF2-40B4-BE49-F238E27FC236}">
                  <a16:creationId xmlns:a16="http://schemas.microsoft.com/office/drawing/2014/main" id="{8729C62D-8A91-449F-96F3-5AF482AC67A8}"/>
                </a:ext>
              </a:extLst>
            </p:cNvPr>
            <p:cNvSpPr/>
            <p:nvPr/>
          </p:nvSpPr>
          <p:spPr bwMode="auto">
            <a:xfrm>
              <a:off x="6759576" y="2746375"/>
              <a:ext cx="474663" cy="744538"/>
            </a:xfrm>
            <a:custGeom>
              <a:avLst/>
              <a:gdLst>
                <a:gd name="T0" fmla="*/ 299 w 299"/>
                <a:gd name="T1" fmla="*/ 0 h 469"/>
                <a:gd name="T2" fmla="*/ 299 w 299"/>
                <a:gd name="T3" fmla="*/ 98 h 469"/>
                <a:gd name="T4" fmla="*/ 262 w 299"/>
                <a:gd name="T5" fmla="*/ 318 h 469"/>
                <a:gd name="T6" fmla="*/ 0 w 299"/>
                <a:gd name="T7" fmla="*/ 469 h 469"/>
                <a:gd name="T8" fmla="*/ 37 w 299"/>
                <a:gd name="T9" fmla="*/ 249 h 469"/>
                <a:gd name="T10" fmla="*/ 37 w 299"/>
                <a:gd name="T11" fmla="*/ 152 h 469"/>
                <a:gd name="T12" fmla="*/ 299 w 299"/>
                <a:gd name="T13" fmla="*/ 0 h 469"/>
              </a:gdLst>
              <a:ahLst/>
              <a:cxnLst>
                <a:cxn ang="0">
                  <a:pos x="T0" y="T1"/>
                </a:cxn>
                <a:cxn ang="0">
                  <a:pos x="T2" y="T3"/>
                </a:cxn>
                <a:cxn ang="0">
                  <a:pos x="T4" y="T5"/>
                </a:cxn>
                <a:cxn ang="0">
                  <a:pos x="T6" y="T7"/>
                </a:cxn>
                <a:cxn ang="0">
                  <a:pos x="T8" y="T9"/>
                </a:cxn>
                <a:cxn ang="0">
                  <a:pos x="T10" y="T11"/>
                </a:cxn>
                <a:cxn ang="0">
                  <a:pos x="T12" y="T13"/>
                </a:cxn>
              </a:cxnLst>
              <a:rect l="0" t="0" r="r" b="b"/>
              <a:pathLst>
                <a:path w="299" h="469">
                  <a:moveTo>
                    <a:pt x="299" y="0"/>
                  </a:moveTo>
                  <a:lnTo>
                    <a:pt x="299" y="98"/>
                  </a:lnTo>
                  <a:lnTo>
                    <a:pt x="262" y="318"/>
                  </a:lnTo>
                  <a:lnTo>
                    <a:pt x="0" y="469"/>
                  </a:lnTo>
                  <a:lnTo>
                    <a:pt x="37" y="249"/>
                  </a:lnTo>
                  <a:lnTo>
                    <a:pt x="37" y="152"/>
                  </a:lnTo>
                  <a:lnTo>
                    <a:pt x="299" y="0"/>
                  </a:lnTo>
                  <a:close/>
                </a:path>
              </a:pathLst>
            </a:custGeom>
            <a:solidFill>
              <a:srgbClr val="B490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0" name="íṡ1îḍé">
              <a:extLst>
                <a:ext uri="{FF2B5EF4-FFF2-40B4-BE49-F238E27FC236}">
                  <a16:creationId xmlns:a16="http://schemas.microsoft.com/office/drawing/2014/main" id="{AD6F6F30-F4E5-46CD-B724-C9B8EA301FFB}"/>
                </a:ext>
              </a:extLst>
            </p:cNvPr>
            <p:cNvSpPr/>
            <p:nvPr/>
          </p:nvSpPr>
          <p:spPr bwMode="auto">
            <a:xfrm>
              <a:off x="6818313" y="2746375"/>
              <a:ext cx="415925" cy="395288"/>
            </a:xfrm>
            <a:custGeom>
              <a:avLst/>
              <a:gdLst>
                <a:gd name="T0" fmla="*/ 0 w 262"/>
                <a:gd name="T1" fmla="*/ 152 h 249"/>
                <a:gd name="T2" fmla="*/ 0 w 262"/>
                <a:gd name="T3" fmla="*/ 249 h 249"/>
                <a:gd name="T4" fmla="*/ 262 w 262"/>
                <a:gd name="T5" fmla="*/ 98 h 249"/>
                <a:gd name="T6" fmla="*/ 262 w 262"/>
                <a:gd name="T7" fmla="*/ 0 h 249"/>
                <a:gd name="T8" fmla="*/ 0 w 262"/>
                <a:gd name="T9" fmla="*/ 152 h 249"/>
              </a:gdLst>
              <a:ahLst/>
              <a:cxnLst>
                <a:cxn ang="0">
                  <a:pos x="T0" y="T1"/>
                </a:cxn>
                <a:cxn ang="0">
                  <a:pos x="T2" y="T3"/>
                </a:cxn>
                <a:cxn ang="0">
                  <a:pos x="T4" y="T5"/>
                </a:cxn>
                <a:cxn ang="0">
                  <a:pos x="T6" y="T7"/>
                </a:cxn>
                <a:cxn ang="0">
                  <a:pos x="T8" y="T9"/>
                </a:cxn>
              </a:cxnLst>
              <a:rect l="0" t="0" r="r" b="b"/>
              <a:pathLst>
                <a:path w="262" h="249">
                  <a:moveTo>
                    <a:pt x="0" y="152"/>
                  </a:moveTo>
                  <a:lnTo>
                    <a:pt x="0" y="249"/>
                  </a:lnTo>
                  <a:lnTo>
                    <a:pt x="262" y="98"/>
                  </a:lnTo>
                  <a:lnTo>
                    <a:pt x="262" y="0"/>
                  </a:lnTo>
                  <a:lnTo>
                    <a:pt x="0" y="152"/>
                  </a:lnTo>
                  <a:close/>
                </a:path>
              </a:pathLst>
            </a:custGeom>
            <a:solidFill>
              <a:srgbClr val="AF9C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1" name="ïṩḻîdè">
              <a:extLst>
                <a:ext uri="{FF2B5EF4-FFF2-40B4-BE49-F238E27FC236}">
                  <a16:creationId xmlns:a16="http://schemas.microsoft.com/office/drawing/2014/main" id="{E5BC1C77-62CF-4D12-989B-7B762C1D85C9}"/>
                </a:ext>
              </a:extLst>
            </p:cNvPr>
            <p:cNvSpPr/>
            <p:nvPr/>
          </p:nvSpPr>
          <p:spPr bwMode="auto">
            <a:xfrm>
              <a:off x="6175376" y="2051050"/>
              <a:ext cx="501650" cy="1631950"/>
            </a:xfrm>
            <a:custGeom>
              <a:avLst/>
              <a:gdLst>
                <a:gd name="T0" fmla="*/ 152 w 152"/>
                <a:gd name="T1" fmla="*/ 43 h 495"/>
                <a:gd name="T2" fmla="*/ 76 w 152"/>
                <a:gd name="T3" fmla="*/ 495 h 495"/>
                <a:gd name="T4" fmla="*/ 0 w 152"/>
                <a:gd name="T5" fmla="*/ 452 h 495"/>
                <a:gd name="T6" fmla="*/ 0 w 152"/>
                <a:gd name="T7" fmla="*/ 103 h 495"/>
                <a:gd name="T8" fmla="*/ 51 w 152"/>
                <a:gd name="T9" fmla="*/ 14 h 495"/>
                <a:gd name="T10" fmla="*/ 76 w 152"/>
                <a:gd name="T11" fmla="*/ 0 h 495"/>
                <a:gd name="T12" fmla="*/ 152 w 152"/>
                <a:gd name="T13" fmla="*/ 43 h 495"/>
              </a:gdLst>
              <a:ahLst/>
              <a:cxnLst>
                <a:cxn ang="0">
                  <a:pos x="T0" y="T1"/>
                </a:cxn>
                <a:cxn ang="0">
                  <a:pos x="T2" y="T3"/>
                </a:cxn>
                <a:cxn ang="0">
                  <a:pos x="T4" y="T5"/>
                </a:cxn>
                <a:cxn ang="0">
                  <a:pos x="T6" y="T7"/>
                </a:cxn>
                <a:cxn ang="0">
                  <a:pos x="T8" y="T9"/>
                </a:cxn>
                <a:cxn ang="0">
                  <a:pos x="T10" y="T11"/>
                </a:cxn>
                <a:cxn ang="0">
                  <a:pos x="T12" y="T13"/>
                </a:cxn>
              </a:cxnLst>
              <a:rect l="0" t="0" r="r" b="b"/>
              <a:pathLst>
                <a:path w="152" h="495">
                  <a:moveTo>
                    <a:pt x="152" y="43"/>
                  </a:moveTo>
                  <a:cubicBezTo>
                    <a:pt x="76" y="495"/>
                    <a:pt x="76" y="495"/>
                    <a:pt x="76" y="495"/>
                  </a:cubicBezTo>
                  <a:cubicBezTo>
                    <a:pt x="0" y="452"/>
                    <a:pt x="0" y="452"/>
                    <a:pt x="0" y="452"/>
                  </a:cubicBezTo>
                  <a:cubicBezTo>
                    <a:pt x="0" y="103"/>
                    <a:pt x="0" y="103"/>
                    <a:pt x="0" y="103"/>
                  </a:cubicBezTo>
                  <a:cubicBezTo>
                    <a:pt x="0" y="66"/>
                    <a:pt x="20" y="33"/>
                    <a:pt x="51" y="14"/>
                  </a:cubicBezTo>
                  <a:cubicBezTo>
                    <a:pt x="76" y="0"/>
                    <a:pt x="76" y="0"/>
                    <a:pt x="76" y="0"/>
                  </a:cubicBezTo>
                  <a:lnTo>
                    <a:pt x="152" y="43"/>
                  </a:lnTo>
                  <a:close/>
                </a:path>
              </a:pathLst>
            </a:custGeom>
            <a:solidFill>
              <a:srgbClr val="63BF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2" name="îSḻïḋe">
              <a:extLst>
                <a:ext uri="{FF2B5EF4-FFF2-40B4-BE49-F238E27FC236}">
                  <a16:creationId xmlns:a16="http://schemas.microsoft.com/office/drawing/2014/main" id="{39B4D25F-6B8D-4AAF-A8EB-F5BC8385402E}"/>
                </a:ext>
              </a:extLst>
            </p:cNvPr>
            <p:cNvSpPr/>
            <p:nvPr/>
          </p:nvSpPr>
          <p:spPr bwMode="auto">
            <a:xfrm>
              <a:off x="6426201" y="2193925"/>
              <a:ext cx="250825" cy="1489075"/>
            </a:xfrm>
            <a:custGeom>
              <a:avLst/>
              <a:gdLst>
                <a:gd name="T0" fmla="*/ 0 w 76"/>
                <a:gd name="T1" fmla="*/ 452 h 452"/>
                <a:gd name="T2" fmla="*/ 0 w 76"/>
                <a:gd name="T3" fmla="*/ 103 h 452"/>
                <a:gd name="T4" fmla="*/ 51 w 76"/>
                <a:gd name="T5" fmla="*/ 14 h 452"/>
                <a:gd name="T6" fmla="*/ 76 w 76"/>
                <a:gd name="T7" fmla="*/ 0 h 452"/>
                <a:gd name="T8" fmla="*/ 76 w 76"/>
                <a:gd name="T9" fmla="*/ 408 h 452"/>
                <a:gd name="T10" fmla="*/ 0 w 76"/>
                <a:gd name="T11" fmla="*/ 452 h 452"/>
              </a:gdLst>
              <a:ahLst/>
              <a:cxnLst>
                <a:cxn ang="0">
                  <a:pos x="T0" y="T1"/>
                </a:cxn>
                <a:cxn ang="0">
                  <a:pos x="T2" y="T3"/>
                </a:cxn>
                <a:cxn ang="0">
                  <a:pos x="T4" y="T5"/>
                </a:cxn>
                <a:cxn ang="0">
                  <a:pos x="T6" y="T7"/>
                </a:cxn>
                <a:cxn ang="0">
                  <a:pos x="T8" y="T9"/>
                </a:cxn>
                <a:cxn ang="0">
                  <a:pos x="T10" y="T11"/>
                </a:cxn>
              </a:cxnLst>
              <a:rect l="0" t="0" r="r" b="b"/>
              <a:pathLst>
                <a:path w="76" h="452">
                  <a:moveTo>
                    <a:pt x="0" y="452"/>
                  </a:moveTo>
                  <a:cubicBezTo>
                    <a:pt x="0" y="103"/>
                    <a:pt x="0" y="103"/>
                    <a:pt x="0" y="103"/>
                  </a:cubicBezTo>
                  <a:cubicBezTo>
                    <a:pt x="0" y="66"/>
                    <a:pt x="20" y="33"/>
                    <a:pt x="51" y="14"/>
                  </a:cubicBezTo>
                  <a:cubicBezTo>
                    <a:pt x="76" y="0"/>
                    <a:pt x="76" y="0"/>
                    <a:pt x="76" y="0"/>
                  </a:cubicBezTo>
                  <a:cubicBezTo>
                    <a:pt x="76" y="408"/>
                    <a:pt x="76" y="408"/>
                    <a:pt x="76" y="408"/>
                  </a:cubicBezTo>
                  <a:lnTo>
                    <a:pt x="0" y="452"/>
                  </a:lnTo>
                  <a:close/>
                </a:path>
              </a:pathLst>
            </a:custGeom>
            <a:solidFill>
              <a:srgbClr val="7FDD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3" name="íšḷïdé">
              <a:extLst>
                <a:ext uri="{FF2B5EF4-FFF2-40B4-BE49-F238E27FC236}">
                  <a16:creationId xmlns:a16="http://schemas.microsoft.com/office/drawing/2014/main" id="{11BB6157-6411-45B9-BB72-2786434A3167}"/>
                </a:ext>
              </a:extLst>
            </p:cNvPr>
            <p:cNvSpPr/>
            <p:nvPr/>
          </p:nvSpPr>
          <p:spPr bwMode="auto">
            <a:xfrm>
              <a:off x="5927726" y="3346450"/>
              <a:ext cx="415925" cy="622300"/>
            </a:xfrm>
            <a:custGeom>
              <a:avLst/>
              <a:gdLst>
                <a:gd name="T0" fmla="*/ 0 w 262"/>
                <a:gd name="T1" fmla="*/ 392 h 392"/>
                <a:gd name="T2" fmla="*/ 0 w 262"/>
                <a:gd name="T3" fmla="*/ 152 h 392"/>
                <a:gd name="T4" fmla="*/ 262 w 262"/>
                <a:gd name="T5" fmla="*/ 0 h 392"/>
                <a:gd name="T6" fmla="*/ 262 w 262"/>
                <a:gd name="T7" fmla="*/ 243 h 392"/>
                <a:gd name="T8" fmla="*/ 0 w 262"/>
                <a:gd name="T9" fmla="*/ 392 h 392"/>
              </a:gdLst>
              <a:ahLst/>
              <a:cxnLst>
                <a:cxn ang="0">
                  <a:pos x="T0" y="T1"/>
                </a:cxn>
                <a:cxn ang="0">
                  <a:pos x="T2" y="T3"/>
                </a:cxn>
                <a:cxn ang="0">
                  <a:pos x="T4" y="T5"/>
                </a:cxn>
                <a:cxn ang="0">
                  <a:pos x="T6" y="T7"/>
                </a:cxn>
                <a:cxn ang="0">
                  <a:pos x="T8" y="T9"/>
                </a:cxn>
              </a:cxnLst>
              <a:rect l="0" t="0" r="r" b="b"/>
              <a:pathLst>
                <a:path w="262" h="392">
                  <a:moveTo>
                    <a:pt x="0" y="392"/>
                  </a:moveTo>
                  <a:lnTo>
                    <a:pt x="0" y="152"/>
                  </a:lnTo>
                  <a:lnTo>
                    <a:pt x="262" y="0"/>
                  </a:lnTo>
                  <a:lnTo>
                    <a:pt x="262" y="243"/>
                  </a:lnTo>
                  <a:lnTo>
                    <a:pt x="0" y="392"/>
                  </a:lnTo>
                  <a:close/>
                </a:path>
              </a:pathLst>
            </a:custGeom>
            <a:solidFill>
              <a:srgbClr val="888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4" name="íśļíḍe">
              <a:extLst>
                <a:ext uri="{FF2B5EF4-FFF2-40B4-BE49-F238E27FC236}">
                  <a16:creationId xmlns:a16="http://schemas.microsoft.com/office/drawing/2014/main" id="{A65B11D7-16FC-4B7E-95A8-0DDFBD52AC45}"/>
                </a:ext>
              </a:extLst>
            </p:cNvPr>
            <p:cNvSpPr/>
            <p:nvPr/>
          </p:nvSpPr>
          <p:spPr bwMode="auto">
            <a:xfrm>
              <a:off x="5594351" y="3392488"/>
              <a:ext cx="333375" cy="576263"/>
            </a:xfrm>
            <a:custGeom>
              <a:avLst/>
              <a:gdLst>
                <a:gd name="T0" fmla="*/ 210 w 210"/>
                <a:gd name="T1" fmla="*/ 123 h 363"/>
                <a:gd name="T2" fmla="*/ 0 w 210"/>
                <a:gd name="T3" fmla="*/ 0 h 363"/>
                <a:gd name="T4" fmla="*/ 0 w 210"/>
                <a:gd name="T5" fmla="*/ 243 h 363"/>
                <a:gd name="T6" fmla="*/ 210 w 210"/>
                <a:gd name="T7" fmla="*/ 363 h 363"/>
                <a:gd name="T8" fmla="*/ 210 w 210"/>
                <a:gd name="T9" fmla="*/ 123 h 363"/>
              </a:gdLst>
              <a:ahLst/>
              <a:cxnLst>
                <a:cxn ang="0">
                  <a:pos x="T0" y="T1"/>
                </a:cxn>
                <a:cxn ang="0">
                  <a:pos x="T2" y="T3"/>
                </a:cxn>
                <a:cxn ang="0">
                  <a:pos x="T4" y="T5"/>
                </a:cxn>
                <a:cxn ang="0">
                  <a:pos x="T6" y="T7"/>
                </a:cxn>
                <a:cxn ang="0">
                  <a:pos x="T8" y="T9"/>
                </a:cxn>
              </a:cxnLst>
              <a:rect l="0" t="0" r="r" b="b"/>
              <a:pathLst>
                <a:path w="210" h="363">
                  <a:moveTo>
                    <a:pt x="210" y="123"/>
                  </a:moveTo>
                  <a:lnTo>
                    <a:pt x="0" y="0"/>
                  </a:lnTo>
                  <a:lnTo>
                    <a:pt x="0" y="243"/>
                  </a:lnTo>
                  <a:lnTo>
                    <a:pt x="210" y="363"/>
                  </a:lnTo>
                  <a:lnTo>
                    <a:pt x="210" y="123"/>
                  </a:lnTo>
                  <a:close/>
                </a:path>
              </a:pathLst>
            </a:custGeom>
            <a:solidFill>
              <a:srgbClr val="6F6F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5" name="i$1iďé">
              <a:extLst>
                <a:ext uri="{FF2B5EF4-FFF2-40B4-BE49-F238E27FC236}">
                  <a16:creationId xmlns:a16="http://schemas.microsoft.com/office/drawing/2014/main" id="{893A23DB-2E93-4504-8AF1-6D8B60235B59}"/>
                </a:ext>
              </a:extLst>
            </p:cNvPr>
            <p:cNvSpPr/>
            <p:nvPr/>
          </p:nvSpPr>
          <p:spPr bwMode="auto">
            <a:xfrm>
              <a:off x="5594351" y="3155950"/>
              <a:ext cx="749300" cy="431800"/>
            </a:xfrm>
            <a:custGeom>
              <a:avLst/>
              <a:gdLst>
                <a:gd name="T0" fmla="*/ 0 w 472"/>
                <a:gd name="T1" fmla="*/ 149 h 272"/>
                <a:gd name="T2" fmla="*/ 262 w 472"/>
                <a:gd name="T3" fmla="*/ 0 h 272"/>
                <a:gd name="T4" fmla="*/ 472 w 472"/>
                <a:gd name="T5" fmla="*/ 120 h 272"/>
                <a:gd name="T6" fmla="*/ 210 w 472"/>
                <a:gd name="T7" fmla="*/ 272 h 272"/>
                <a:gd name="T8" fmla="*/ 0 w 472"/>
                <a:gd name="T9" fmla="*/ 149 h 272"/>
              </a:gdLst>
              <a:ahLst/>
              <a:cxnLst>
                <a:cxn ang="0">
                  <a:pos x="T0" y="T1"/>
                </a:cxn>
                <a:cxn ang="0">
                  <a:pos x="T2" y="T3"/>
                </a:cxn>
                <a:cxn ang="0">
                  <a:pos x="T4" y="T5"/>
                </a:cxn>
                <a:cxn ang="0">
                  <a:pos x="T6" y="T7"/>
                </a:cxn>
                <a:cxn ang="0">
                  <a:pos x="T8" y="T9"/>
                </a:cxn>
              </a:cxnLst>
              <a:rect l="0" t="0" r="r" b="b"/>
              <a:pathLst>
                <a:path w="472" h="272">
                  <a:moveTo>
                    <a:pt x="0" y="149"/>
                  </a:moveTo>
                  <a:lnTo>
                    <a:pt x="262" y="0"/>
                  </a:lnTo>
                  <a:lnTo>
                    <a:pt x="472" y="120"/>
                  </a:lnTo>
                  <a:lnTo>
                    <a:pt x="210" y="272"/>
                  </a:lnTo>
                  <a:lnTo>
                    <a:pt x="0" y="149"/>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6" name="iSļíḓe">
              <a:extLst>
                <a:ext uri="{FF2B5EF4-FFF2-40B4-BE49-F238E27FC236}">
                  <a16:creationId xmlns:a16="http://schemas.microsoft.com/office/drawing/2014/main" id="{3F44B054-6EF1-4AAD-B39D-C0519046FCCD}"/>
                </a:ext>
              </a:extLst>
            </p:cNvPr>
            <p:cNvSpPr/>
            <p:nvPr/>
          </p:nvSpPr>
          <p:spPr bwMode="auto">
            <a:xfrm>
              <a:off x="5927726" y="3346450"/>
              <a:ext cx="452438" cy="312738"/>
            </a:xfrm>
            <a:custGeom>
              <a:avLst/>
              <a:gdLst>
                <a:gd name="T0" fmla="*/ 0 w 285"/>
                <a:gd name="T1" fmla="*/ 152 h 197"/>
                <a:gd name="T2" fmla="*/ 23 w 285"/>
                <a:gd name="T3" fmla="*/ 197 h 197"/>
                <a:gd name="T4" fmla="*/ 285 w 285"/>
                <a:gd name="T5" fmla="*/ 48 h 197"/>
                <a:gd name="T6" fmla="*/ 262 w 285"/>
                <a:gd name="T7" fmla="*/ 0 h 197"/>
                <a:gd name="T8" fmla="*/ 0 w 285"/>
                <a:gd name="T9" fmla="*/ 152 h 197"/>
              </a:gdLst>
              <a:ahLst/>
              <a:cxnLst>
                <a:cxn ang="0">
                  <a:pos x="T0" y="T1"/>
                </a:cxn>
                <a:cxn ang="0">
                  <a:pos x="T2" y="T3"/>
                </a:cxn>
                <a:cxn ang="0">
                  <a:pos x="T4" y="T5"/>
                </a:cxn>
                <a:cxn ang="0">
                  <a:pos x="T6" y="T7"/>
                </a:cxn>
                <a:cxn ang="0">
                  <a:pos x="T8" y="T9"/>
                </a:cxn>
              </a:cxnLst>
              <a:rect l="0" t="0" r="r" b="b"/>
              <a:pathLst>
                <a:path w="285" h="197">
                  <a:moveTo>
                    <a:pt x="0" y="152"/>
                  </a:moveTo>
                  <a:lnTo>
                    <a:pt x="23" y="197"/>
                  </a:lnTo>
                  <a:lnTo>
                    <a:pt x="285" y="48"/>
                  </a:lnTo>
                  <a:lnTo>
                    <a:pt x="262" y="0"/>
                  </a:lnTo>
                  <a:lnTo>
                    <a:pt x="0" y="152"/>
                  </a:lnTo>
                  <a:close/>
                </a:path>
              </a:pathLst>
            </a:custGeom>
            <a:solidFill>
              <a:srgbClr val="9191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7" name="íṣḻîḋe">
              <a:extLst>
                <a:ext uri="{FF2B5EF4-FFF2-40B4-BE49-F238E27FC236}">
                  <a16:creationId xmlns:a16="http://schemas.microsoft.com/office/drawing/2014/main" id="{94C3FAB8-AA97-4BA3-827A-AAC4D59A58E4}"/>
                </a:ext>
              </a:extLst>
            </p:cNvPr>
            <p:cNvSpPr/>
            <p:nvPr/>
          </p:nvSpPr>
          <p:spPr bwMode="auto">
            <a:xfrm>
              <a:off x="5964238" y="3422650"/>
              <a:ext cx="415925" cy="269875"/>
            </a:xfrm>
            <a:custGeom>
              <a:avLst/>
              <a:gdLst>
                <a:gd name="T0" fmla="*/ 0 w 262"/>
                <a:gd name="T1" fmla="*/ 149 h 170"/>
                <a:gd name="T2" fmla="*/ 0 w 262"/>
                <a:gd name="T3" fmla="*/ 170 h 170"/>
                <a:gd name="T4" fmla="*/ 262 w 262"/>
                <a:gd name="T5" fmla="*/ 18 h 170"/>
                <a:gd name="T6" fmla="*/ 262 w 262"/>
                <a:gd name="T7" fmla="*/ 0 h 170"/>
                <a:gd name="T8" fmla="*/ 0 w 262"/>
                <a:gd name="T9" fmla="*/ 149 h 170"/>
              </a:gdLst>
              <a:ahLst/>
              <a:cxnLst>
                <a:cxn ang="0">
                  <a:pos x="T0" y="T1"/>
                </a:cxn>
                <a:cxn ang="0">
                  <a:pos x="T2" y="T3"/>
                </a:cxn>
                <a:cxn ang="0">
                  <a:pos x="T4" y="T5"/>
                </a:cxn>
                <a:cxn ang="0">
                  <a:pos x="T6" y="T7"/>
                </a:cxn>
                <a:cxn ang="0">
                  <a:pos x="T8" y="T9"/>
                </a:cxn>
              </a:cxnLst>
              <a:rect l="0" t="0" r="r" b="b"/>
              <a:pathLst>
                <a:path w="262" h="170">
                  <a:moveTo>
                    <a:pt x="0" y="149"/>
                  </a:moveTo>
                  <a:lnTo>
                    <a:pt x="0" y="170"/>
                  </a:lnTo>
                  <a:lnTo>
                    <a:pt x="262" y="18"/>
                  </a:lnTo>
                  <a:lnTo>
                    <a:pt x="262" y="0"/>
                  </a:lnTo>
                  <a:lnTo>
                    <a:pt x="0" y="149"/>
                  </a:lnTo>
                  <a:close/>
                </a:path>
              </a:pathLst>
            </a:custGeom>
            <a:solidFill>
              <a:srgbClr val="8D8D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8" name="íşľiḑe">
              <a:extLst>
                <a:ext uri="{FF2B5EF4-FFF2-40B4-BE49-F238E27FC236}">
                  <a16:creationId xmlns:a16="http://schemas.microsoft.com/office/drawing/2014/main" id="{D1E562E0-FAE1-4E83-BB69-386E8C1E0FC8}"/>
                </a:ext>
              </a:extLst>
            </p:cNvPr>
            <p:cNvSpPr/>
            <p:nvPr/>
          </p:nvSpPr>
          <p:spPr bwMode="auto">
            <a:xfrm>
              <a:off x="5954713" y="3306763"/>
              <a:ext cx="236538" cy="198438"/>
            </a:xfrm>
            <a:custGeom>
              <a:avLst/>
              <a:gdLst>
                <a:gd name="T0" fmla="*/ 0 w 149"/>
                <a:gd name="T1" fmla="*/ 125 h 125"/>
                <a:gd name="T2" fmla="*/ 0 w 149"/>
                <a:gd name="T3" fmla="*/ 87 h 125"/>
                <a:gd name="T4" fmla="*/ 149 w 149"/>
                <a:gd name="T5" fmla="*/ 0 h 125"/>
                <a:gd name="T6" fmla="*/ 149 w 149"/>
                <a:gd name="T7" fmla="*/ 40 h 125"/>
                <a:gd name="T8" fmla="*/ 0 w 149"/>
                <a:gd name="T9" fmla="*/ 125 h 125"/>
              </a:gdLst>
              <a:ahLst/>
              <a:cxnLst>
                <a:cxn ang="0">
                  <a:pos x="T0" y="T1"/>
                </a:cxn>
                <a:cxn ang="0">
                  <a:pos x="T2" y="T3"/>
                </a:cxn>
                <a:cxn ang="0">
                  <a:pos x="T4" y="T5"/>
                </a:cxn>
                <a:cxn ang="0">
                  <a:pos x="T6" y="T7"/>
                </a:cxn>
                <a:cxn ang="0">
                  <a:pos x="T8" y="T9"/>
                </a:cxn>
              </a:cxnLst>
              <a:rect l="0" t="0" r="r" b="b"/>
              <a:pathLst>
                <a:path w="149" h="125">
                  <a:moveTo>
                    <a:pt x="0" y="125"/>
                  </a:moveTo>
                  <a:lnTo>
                    <a:pt x="0" y="87"/>
                  </a:lnTo>
                  <a:lnTo>
                    <a:pt x="149" y="0"/>
                  </a:lnTo>
                  <a:lnTo>
                    <a:pt x="149" y="40"/>
                  </a:lnTo>
                  <a:lnTo>
                    <a:pt x="0" y="125"/>
                  </a:lnTo>
                  <a:close/>
                </a:path>
              </a:pathLst>
            </a:custGeom>
            <a:solidFill>
              <a:srgbClr val="888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9" name="ïṥlîḍe">
              <a:extLst>
                <a:ext uri="{FF2B5EF4-FFF2-40B4-BE49-F238E27FC236}">
                  <a16:creationId xmlns:a16="http://schemas.microsoft.com/office/drawing/2014/main" id="{DE3043C2-6FFC-4E92-B9A5-DAD90E699233}"/>
                </a:ext>
              </a:extLst>
            </p:cNvPr>
            <p:cNvSpPr/>
            <p:nvPr/>
          </p:nvSpPr>
          <p:spPr bwMode="auto">
            <a:xfrm>
              <a:off x="5762626" y="3333750"/>
              <a:ext cx="192088" cy="171450"/>
            </a:xfrm>
            <a:custGeom>
              <a:avLst/>
              <a:gdLst>
                <a:gd name="T0" fmla="*/ 121 w 121"/>
                <a:gd name="T1" fmla="*/ 70 h 108"/>
                <a:gd name="T2" fmla="*/ 0 w 121"/>
                <a:gd name="T3" fmla="*/ 0 h 108"/>
                <a:gd name="T4" fmla="*/ 0 w 121"/>
                <a:gd name="T5" fmla="*/ 39 h 108"/>
                <a:gd name="T6" fmla="*/ 121 w 121"/>
                <a:gd name="T7" fmla="*/ 108 h 108"/>
                <a:gd name="T8" fmla="*/ 121 w 121"/>
                <a:gd name="T9" fmla="*/ 70 h 108"/>
              </a:gdLst>
              <a:ahLst/>
              <a:cxnLst>
                <a:cxn ang="0">
                  <a:pos x="T0" y="T1"/>
                </a:cxn>
                <a:cxn ang="0">
                  <a:pos x="T2" y="T3"/>
                </a:cxn>
                <a:cxn ang="0">
                  <a:pos x="T4" y="T5"/>
                </a:cxn>
                <a:cxn ang="0">
                  <a:pos x="T6" y="T7"/>
                </a:cxn>
                <a:cxn ang="0">
                  <a:pos x="T8" y="T9"/>
                </a:cxn>
              </a:cxnLst>
              <a:rect l="0" t="0" r="r" b="b"/>
              <a:pathLst>
                <a:path w="121" h="108">
                  <a:moveTo>
                    <a:pt x="121" y="70"/>
                  </a:moveTo>
                  <a:lnTo>
                    <a:pt x="0" y="0"/>
                  </a:lnTo>
                  <a:lnTo>
                    <a:pt x="0" y="39"/>
                  </a:lnTo>
                  <a:lnTo>
                    <a:pt x="121" y="108"/>
                  </a:lnTo>
                  <a:lnTo>
                    <a:pt x="121" y="70"/>
                  </a:lnTo>
                  <a:close/>
                </a:path>
              </a:pathLst>
            </a:custGeom>
            <a:solidFill>
              <a:srgbClr val="6F6F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0" name="ïṩ1îḍê">
              <a:extLst>
                <a:ext uri="{FF2B5EF4-FFF2-40B4-BE49-F238E27FC236}">
                  <a16:creationId xmlns:a16="http://schemas.microsoft.com/office/drawing/2014/main" id="{EA1A9F93-9FD9-4196-A1E5-C67881C71ECC}"/>
                </a:ext>
              </a:extLst>
            </p:cNvPr>
            <p:cNvSpPr/>
            <p:nvPr/>
          </p:nvSpPr>
          <p:spPr bwMode="auto">
            <a:xfrm>
              <a:off x="5762626" y="3195638"/>
              <a:ext cx="428625" cy="249238"/>
            </a:xfrm>
            <a:custGeom>
              <a:avLst/>
              <a:gdLst>
                <a:gd name="T0" fmla="*/ 0 w 270"/>
                <a:gd name="T1" fmla="*/ 87 h 157"/>
                <a:gd name="T2" fmla="*/ 150 w 270"/>
                <a:gd name="T3" fmla="*/ 0 h 157"/>
                <a:gd name="T4" fmla="*/ 270 w 270"/>
                <a:gd name="T5" fmla="*/ 70 h 157"/>
                <a:gd name="T6" fmla="*/ 121 w 270"/>
                <a:gd name="T7" fmla="*/ 157 h 157"/>
                <a:gd name="T8" fmla="*/ 0 w 270"/>
                <a:gd name="T9" fmla="*/ 87 h 157"/>
              </a:gdLst>
              <a:ahLst/>
              <a:cxnLst>
                <a:cxn ang="0">
                  <a:pos x="T0" y="T1"/>
                </a:cxn>
                <a:cxn ang="0">
                  <a:pos x="T2" y="T3"/>
                </a:cxn>
                <a:cxn ang="0">
                  <a:pos x="T4" y="T5"/>
                </a:cxn>
                <a:cxn ang="0">
                  <a:pos x="T6" y="T7"/>
                </a:cxn>
                <a:cxn ang="0">
                  <a:pos x="T8" y="T9"/>
                </a:cxn>
              </a:cxnLst>
              <a:rect l="0" t="0" r="r" b="b"/>
              <a:pathLst>
                <a:path w="270" h="157">
                  <a:moveTo>
                    <a:pt x="0" y="87"/>
                  </a:moveTo>
                  <a:lnTo>
                    <a:pt x="150" y="0"/>
                  </a:lnTo>
                  <a:lnTo>
                    <a:pt x="270" y="70"/>
                  </a:lnTo>
                  <a:lnTo>
                    <a:pt x="121" y="157"/>
                  </a:lnTo>
                  <a:lnTo>
                    <a:pt x="0" y="87"/>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1" name="iṩ1iḓe">
              <a:extLst>
                <a:ext uri="{FF2B5EF4-FFF2-40B4-BE49-F238E27FC236}">
                  <a16:creationId xmlns:a16="http://schemas.microsoft.com/office/drawing/2014/main" id="{1C071EBA-7B4A-4837-A0E8-25C82178D3BE}"/>
                </a:ext>
              </a:extLst>
            </p:cNvPr>
            <p:cNvSpPr/>
            <p:nvPr/>
          </p:nvSpPr>
          <p:spPr bwMode="auto">
            <a:xfrm>
              <a:off x="5343526" y="2960688"/>
              <a:ext cx="250825" cy="1203325"/>
            </a:xfrm>
            <a:custGeom>
              <a:avLst/>
              <a:gdLst>
                <a:gd name="T0" fmla="*/ 0 w 158"/>
                <a:gd name="T1" fmla="*/ 666 h 758"/>
                <a:gd name="T2" fmla="*/ 0 w 158"/>
                <a:gd name="T3" fmla="*/ 0 h 758"/>
                <a:gd name="T4" fmla="*/ 158 w 158"/>
                <a:gd name="T5" fmla="*/ 92 h 758"/>
                <a:gd name="T6" fmla="*/ 158 w 158"/>
                <a:gd name="T7" fmla="*/ 758 h 758"/>
                <a:gd name="T8" fmla="*/ 0 w 158"/>
                <a:gd name="T9" fmla="*/ 666 h 758"/>
              </a:gdLst>
              <a:ahLst/>
              <a:cxnLst>
                <a:cxn ang="0">
                  <a:pos x="T0" y="T1"/>
                </a:cxn>
                <a:cxn ang="0">
                  <a:pos x="T2" y="T3"/>
                </a:cxn>
                <a:cxn ang="0">
                  <a:pos x="T4" y="T5"/>
                </a:cxn>
                <a:cxn ang="0">
                  <a:pos x="T6" y="T7"/>
                </a:cxn>
                <a:cxn ang="0">
                  <a:pos x="T8" y="T9"/>
                </a:cxn>
              </a:cxnLst>
              <a:rect l="0" t="0" r="r" b="b"/>
              <a:pathLst>
                <a:path w="158" h="758">
                  <a:moveTo>
                    <a:pt x="0" y="666"/>
                  </a:moveTo>
                  <a:lnTo>
                    <a:pt x="0" y="0"/>
                  </a:lnTo>
                  <a:lnTo>
                    <a:pt x="158" y="92"/>
                  </a:lnTo>
                  <a:lnTo>
                    <a:pt x="158" y="758"/>
                  </a:lnTo>
                  <a:lnTo>
                    <a:pt x="0" y="666"/>
                  </a:lnTo>
                  <a:close/>
                </a:path>
              </a:pathLst>
            </a:custGeom>
            <a:solidFill>
              <a:srgbClr val="AACF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2" name="îS1îḑè">
              <a:extLst>
                <a:ext uri="{FF2B5EF4-FFF2-40B4-BE49-F238E27FC236}">
                  <a16:creationId xmlns:a16="http://schemas.microsoft.com/office/drawing/2014/main" id="{0364102F-784B-4EDB-96D2-CD69C95334DA}"/>
                </a:ext>
              </a:extLst>
            </p:cNvPr>
            <p:cNvSpPr/>
            <p:nvPr/>
          </p:nvSpPr>
          <p:spPr bwMode="auto">
            <a:xfrm>
              <a:off x="5343526" y="2819400"/>
              <a:ext cx="498475" cy="287338"/>
            </a:xfrm>
            <a:custGeom>
              <a:avLst/>
              <a:gdLst>
                <a:gd name="T0" fmla="*/ 0 w 314"/>
                <a:gd name="T1" fmla="*/ 89 h 181"/>
                <a:gd name="T2" fmla="*/ 158 w 314"/>
                <a:gd name="T3" fmla="*/ 0 h 181"/>
                <a:gd name="T4" fmla="*/ 314 w 314"/>
                <a:gd name="T5" fmla="*/ 89 h 181"/>
                <a:gd name="T6" fmla="*/ 158 w 314"/>
                <a:gd name="T7" fmla="*/ 181 h 181"/>
                <a:gd name="T8" fmla="*/ 0 w 314"/>
                <a:gd name="T9" fmla="*/ 89 h 181"/>
              </a:gdLst>
              <a:ahLst/>
              <a:cxnLst>
                <a:cxn ang="0">
                  <a:pos x="T0" y="T1"/>
                </a:cxn>
                <a:cxn ang="0">
                  <a:pos x="T2" y="T3"/>
                </a:cxn>
                <a:cxn ang="0">
                  <a:pos x="T4" y="T5"/>
                </a:cxn>
                <a:cxn ang="0">
                  <a:pos x="T6" y="T7"/>
                </a:cxn>
                <a:cxn ang="0">
                  <a:pos x="T8" y="T9"/>
                </a:cxn>
              </a:cxnLst>
              <a:rect l="0" t="0" r="r" b="b"/>
              <a:pathLst>
                <a:path w="314" h="181">
                  <a:moveTo>
                    <a:pt x="0" y="89"/>
                  </a:moveTo>
                  <a:lnTo>
                    <a:pt x="158" y="0"/>
                  </a:lnTo>
                  <a:lnTo>
                    <a:pt x="314" y="89"/>
                  </a:lnTo>
                  <a:lnTo>
                    <a:pt x="158" y="181"/>
                  </a:lnTo>
                  <a:lnTo>
                    <a:pt x="0" y="89"/>
                  </a:lnTo>
                  <a:close/>
                </a:path>
              </a:pathLst>
            </a:custGeom>
            <a:solidFill>
              <a:srgbClr val="C0E6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3" name="ïṣ1îdè">
              <a:extLst>
                <a:ext uri="{FF2B5EF4-FFF2-40B4-BE49-F238E27FC236}">
                  <a16:creationId xmlns:a16="http://schemas.microsoft.com/office/drawing/2014/main" id="{CDE7A664-34BF-4C5C-8CDE-53877897944D}"/>
                </a:ext>
              </a:extLst>
            </p:cNvPr>
            <p:cNvSpPr/>
            <p:nvPr/>
          </p:nvSpPr>
          <p:spPr bwMode="auto">
            <a:xfrm>
              <a:off x="5383213" y="2841625"/>
              <a:ext cx="419100" cy="241300"/>
            </a:xfrm>
            <a:custGeom>
              <a:avLst/>
              <a:gdLst>
                <a:gd name="T0" fmla="*/ 0 w 264"/>
                <a:gd name="T1" fmla="*/ 75 h 152"/>
                <a:gd name="T2" fmla="*/ 133 w 264"/>
                <a:gd name="T3" fmla="*/ 0 h 152"/>
                <a:gd name="T4" fmla="*/ 264 w 264"/>
                <a:gd name="T5" fmla="*/ 75 h 152"/>
                <a:gd name="T6" fmla="*/ 133 w 264"/>
                <a:gd name="T7" fmla="*/ 152 h 152"/>
                <a:gd name="T8" fmla="*/ 0 w 264"/>
                <a:gd name="T9" fmla="*/ 75 h 152"/>
              </a:gdLst>
              <a:ahLst/>
              <a:cxnLst>
                <a:cxn ang="0">
                  <a:pos x="T0" y="T1"/>
                </a:cxn>
                <a:cxn ang="0">
                  <a:pos x="T2" y="T3"/>
                </a:cxn>
                <a:cxn ang="0">
                  <a:pos x="T4" y="T5"/>
                </a:cxn>
                <a:cxn ang="0">
                  <a:pos x="T6" y="T7"/>
                </a:cxn>
                <a:cxn ang="0">
                  <a:pos x="T8" y="T9"/>
                </a:cxn>
              </a:cxnLst>
              <a:rect l="0" t="0" r="r" b="b"/>
              <a:pathLst>
                <a:path w="264" h="152">
                  <a:moveTo>
                    <a:pt x="0" y="75"/>
                  </a:moveTo>
                  <a:lnTo>
                    <a:pt x="133" y="0"/>
                  </a:lnTo>
                  <a:lnTo>
                    <a:pt x="264" y="75"/>
                  </a:lnTo>
                  <a:lnTo>
                    <a:pt x="133" y="152"/>
                  </a:lnTo>
                  <a:lnTo>
                    <a:pt x="0" y="75"/>
                  </a:lnTo>
                  <a:close/>
                </a:path>
              </a:pathLst>
            </a:custGeom>
            <a:solidFill>
              <a:srgbClr val="B4DE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4" name="îSḷïḋè">
              <a:extLst>
                <a:ext uri="{FF2B5EF4-FFF2-40B4-BE49-F238E27FC236}">
                  <a16:creationId xmlns:a16="http://schemas.microsoft.com/office/drawing/2014/main" id="{9CC43210-3214-4610-8A5C-9E2032FDD94D}"/>
                </a:ext>
              </a:extLst>
            </p:cNvPr>
            <p:cNvSpPr/>
            <p:nvPr/>
          </p:nvSpPr>
          <p:spPr bwMode="auto">
            <a:xfrm>
              <a:off x="5383213" y="2841625"/>
              <a:ext cx="419100" cy="131763"/>
            </a:xfrm>
            <a:custGeom>
              <a:avLst/>
              <a:gdLst>
                <a:gd name="T0" fmla="*/ 133 w 264"/>
                <a:gd name="T1" fmla="*/ 15 h 83"/>
                <a:gd name="T2" fmla="*/ 249 w 264"/>
                <a:gd name="T3" fmla="*/ 83 h 83"/>
                <a:gd name="T4" fmla="*/ 264 w 264"/>
                <a:gd name="T5" fmla="*/ 75 h 83"/>
                <a:gd name="T6" fmla="*/ 133 w 264"/>
                <a:gd name="T7" fmla="*/ 0 h 83"/>
                <a:gd name="T8" fmla="*/ 0 w 264"/>
                <a:gd name="T9" fmla="*/ 75 h 83"/>
                <a:gd name="T10" fmla="*/ 14 w 264"/>
                <a:gd name="T11" fmla="*/ 83 h 83"/>
                <a:gd name="T12" fmla="*/ 133 w 264"/>
                <a:gd name="T13" fmla="*/ 15 h 83"/>
              </a:gdLst>
              <a:ahLst/>
              <a:cxnLst>
                <a:cxn ang="0">
                  <a:pos x="T0" y="T1"/>
                </a:cxn>
                <a:cxn ang="0">
                  <a:pos x="T2" y="T3"/>
                </a:cxn>
                <a:cxn ang="0">
                  <a:pos x="T4" y="T5"/>
                </a:cxn>
                <a:cxn ang="0">
                  <a:pos x="T6" y="T7"/>
                </a:cxn>
                <a:cxn ang="0">
                  <a:pos x="T8" y="T9"/>
                </a:cxn>
                <a:cxn ang="0">
                  <a:pos x="T10" y="T11"/>
                </a:cxn>
                <a:cxn ang="0">
                  <a:pos x="T12" y="T13"/>
                </a:cxn>
              </a:cxnLst>
              <a:rect l="0" t="0" r="r" b="b"/>
              <a:pathLst>
                <a:path w="264" h="83">
                  <a:moveTo>
                    <a:pt x="133" y="15"/>
                  </a:moveTo>
                  <a:lnTo>
                    <a:pt x="249" y="83"/>
                  </a:lnTo>
                  <a:lnTo>
                    <a:pt x="264" y="75"/>
                  </a:lnTo>
                  <a:lnTo>
                    <a:pt x="133" y="0"/>
                  </a:lnTo>
                  <a:lnTo>
                    <a:pt x="0" y="75"/>
                  </a:lnTo>
                  <a:lnTo>
                    <a:pt x="14" y="83"/>
                  </a:lnTo>
                  <a:lnTo>
                    <a:pt x="133" y="15"/>
                  </a:lnTo>
                  <a:close/>
                </a:path>
              </a:pathLst>
            </a:custGeom>
            <a:solidFill>
              <a:srgbClr val="91D2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5" name="íṣḷíḍè">
              <a:extLst>
                <a:ext uri="{FF2B5EF4-FFF2-40B4-BE49-F238E27FC236}">
                  <a16:creationId xmlns:a16="http://schemas.microsoft.com/office/drawing/2014/main" id="{2DB600B1-4574-4D75-B196-88218B5A2305}"/>
                </a:ext>
              </a:extLst>
            </p:cNvPr>
            <p:cNvSpPr/>
            <p:nvPr/>
          </p:nvSpPr>
          <p:spPr bwMode="auto">
            <a:xfrm>
              <a:off x="5594351" y="2960688"/>
              <a:ext cx="247650" cy="1203325"/>
            </a:xfrm>
            <a:custGeom>
              <a:avLst/>
              <a:gdLst>
                <a:gd name="T0" fmla="*/ 156 w 156"/>
                <a:gd name="T1" fmla="*/ 0 h 758"/>
                <a:gd name="T2" fmla="*/ 156 w 156"/>
                <a:gd name="T3" fmla="*/ 666 h 758"/>
                <a:gd name="T4" fmla="*/ 0 w 156"/>
                <a:gd name="T5" fmla="*/ 758 h 758"/>
                <a:gd name="T6" fmla="*/ 0 w 156"/>
                <a:gd name="T7" fmla="*/ 92 h 758"/>
                <a:gd name="T8" fmla="*/ 156 w 156"/>
                <a:gd name="T9" fmla="*/ 0 h 758"/>
              </a:gdLst>
              <a:ahLst/>
              <a:cxnLst>
                <a:cxn ang="0">
                  <a:pos x="T0" y="T1"/>
                </a:cxn>
                <a:cxn ang="0">
                  <a:pos x="T2" y="T3"/>
                </a:cxn>
                <a:cxn ang="0">
                  <a:pos x="T4" y="T5"/>
                </a:cxn>
                <a:cxn ang="0">
                  <a:pos x="T6" y="T7"/>
                </a:cxn>
                <a:cxn ang="0">
                  <a:pos x="T8" y="T9"/>
                </a:cxn>
              </a:cxnLst>
              <a:rect l="0" t="0" r="r" b="b"/>
              <a:pathLst>
                <a:path w="156" h="758">
                  <a:moveTo>
                    <a:pt x="156" y="0"/>
                  </a:moveTo>
                  <a:lnTo>
                    <a:pt x="156" y="666"/>
                  </a:lnTo>
                  <a:lnTo>
                    <a:pt x="0" y="758"/>
                  </a:lnTo>
                  <a:lnTo>
                    <a:pt x="0" y="92"/>
                  </a:lnTo>
                  <a:lnTo>
                    <a:pt x="156" y="0"/>
                  </a:lnTo>
                  <a:close/>
                </a:path>
              </a:pathLst>
            </a:custGeom>
            <a:solidFill>
              <a:srgbClr val="B1D8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6" name="ïṣlïḍê">
              <a:extLst>
                <a:ext uri="{FF2B5EF4-FFF2-40B4-BE49-F238E27FC236}">
                  <a16:creationId xmlns:a16="http://schemas.microsoft.com/office/drawing/2014/main" id="{598C3037-28B5-46D3-862C-1579B5F5EF1A}"/>
                </a:ext>
              </a:extLst>
            </p:cNvPr>
            <p:cNvSpPr/>
            <p:nvPr/>
          </p:nvSpPr>
          <p:spPr bwMode="auto">
            <a:xfrm>
              <a:off x="4224338" y="3614738"/>
              <a:ext cx="0" cy="423863"/>
            </a:xfrm>
            <a:custGeom>
              <a:avLst/>
              <a:gdLst>
                <a:gd name="T0" fmla="*/ 0 h 267"/>
                <a:gd name="T1" fmla="*/ 267 h 267"/>
                <a:gd name="T2" fmla="*/ 0 h 267"/>
                <a:gd name="T3" fmla="*/ 0 h 267"/>
              </a:gdLst>
              <a:ahLst/>
              <a:cxnLst>
                <a:cxn ang="0">
                  <a:pos x="0" y="T0"/>
                </a:cxn>
                <a:cxn ang="0">
                  <a:pos x="0" y="T1"/>
                </a:cxn>
                <a:cxn ang="0">
                  <a:pos x="0" y="T2"/>
                </a:cxn>
                <a:cxn ang="0">
                  <a:pos x="0" y="T3"/>
                </a:cxn>
              </a:cxnLst>
              <a:rect l="0" t="0" r="r" b="b"/>
              <a:pathLst>
                <a:path h="267">
                  <a:moveTo>
                    <a:pt x="0" y="0"/>
                  </a:moveTo>
                  <a:lnTo>
                    <a:pt x="0" y="267"/>
                  </a:lnTo>
                  <a:lnTo>
                    <a:pt x="0" y="0"/>
                  </a:lnTo>
                  <a:lnTo>
                    <a:pt x="0" y="0"/>
                  </a:lnTo>
                  <a:close/>
                </a:path>
              </a:pathLst>
            </a:custGeom>
            <a:solidFill>
              <a:srgbClr val="83A1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7" name="ïsliḍè">
              <a:extLst>
                <a:ext uri="{FF2B5EF4-FFF2-40B4-BE49-F238E27FC236}">
                  <a16:creationId xmlns:a16="http://schemas.microsoft.com/office/drawing/2014/main" id="{39EA6C20-6E3F-47D9-AC66-8C54016DC3E7}"/>
                </a:ext>
              </a:extLst>
            </p:cNvPr>
            <p:cNvSpPr/>
            <p:nvPr/>
          </p:nvSpPr>
          <p:spPr bwMode="auto">
            <a:xfrm>
              <a:off x="4224338" y="3614738"/>
              <a:ext cx="0" cy="423863"/>
            </a:xfrm>
            <a:custGeom>
              <a:avLst/>
              <a:gdLst>
                <a:gd name="T0" fmla="*/ 0 h 267"/>
                <a:gd name="T1" fmla="*/ 267 h 267"/>
                <a:gd name="T2" fmla="*/ 0 h 267"/>
                <a:gd name="T3" fmla="*/ 0 h 267"/>
              </a:gdLst>
              <a:ahLst/>
              <a:cxnLst>
                <a:cxn ang="0">
                  <a:pos x="0" y="T0"/>
                </a:cxn>
                <a:cxn ang="0">
                  <a:pos x="0" y="T1"/>
                </a:cxn>
                <a:cxn ang="0">
                  <a:pos x="0" y="T2"/>
                </a:cxn>
                <a:cxn ang="0">
                  <a:pos x="0" y="T3"/>
                </a:cxn>
              </a:cxnLst>
              <a:rect l="0" t="0" r="r" b="b"/>
              <a:pathLst>
                <a:path h="267">
                  <a:moveTo>
                    <a:pt x="0" y="0"/>
                  </a:moveTo>
                  <a:lnTo>
                    <a:pt x="0" y="267"/>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98" name="文本框 397">
            <a:extLst>
              <a:ext uri="{FF2B5EF4-FFF2-40B4-BE49-F238E27FC236}">
                <a16:creationId xmlns:a16="http://schemas.microsoft.com/office/drawing/2014/main" id="{27A2E9E6-6960-44DF-8AD7-AFF570101500}"/>
              </a:ext>
            </a:extLst>
          </p:cNvPr>
          <p:cNvSpPr txBox="1"/>
          <p:nvPr/>
        </p:nvSpPr>
        <p:spPr>
          <a:xfrm>
            <a:off x="3852584" y="2690402"/>
            <a:ext cx="2768138" cy="461665"/>
          </a:xfrm>
          <a:prstGeom prst="rect">
            <a:avLst/>
          </a:prstGeom>
          <a:noFill/>
          <a:effectLst/>
        </p:spPr>
        <p:txBody>
          <a:bodyPr wrap="square">
            <a:spAutoFit/>
          </a:bodyPr>
          <a:lstStyle/>
          <a:p>
            <a:pPr algn="dist"/>
            <a:r>
              <a:rPr lang="zh-CN" altLang="en-US" sz="2400" dirty="0"/>
              <a:t>深度定制专业平台</a:t>
            </a:r>
          </a:p>
        </p:txBody>
      </p:sp>
      <p:sp>
        <p:nvSpPr>
          <p:cNvPr id="399" name="文本框 398">
            <a:extLst>
              <a:ext uri="{FF2B5EF4-FFF2-40B4-BE49-F238E27FC236}">
                <a16:creationId xmlns:a16="http://schemas.microsoft.com/office/drawing/2014/main" id="{1C226A5C-A3C3-4585-8BFC-52D5B630D48A}"/>
              </a:ext>
            </a:extLst>
          </p:cNvPr>
          <p:cNvSpPr txBox="1"/>
          <p:nvPr/>
        </p:nvSpPr>
        <p:spPr>
          <a:xfrm>
            <a:off x="3861671" y="4522572"/>
            <a:ext cx="2768138" cy="461665"/>
          </a:xfrm>
          <a:prstGeom prst="rect">
            <a:avLst/>
          </a:prstGeom>
          <a:noFill/>
          <a:effectLst/>
        </p:spPr>
        <p:txBody>
          <a:bodyPr wrap="square">
            <a:spAutoFit/>
          </a:bodyPr>
          <a:lstStyle/>
          <a:p>
            <a:pPr algn="dist"/>
            <a:r>
              <a:rPr lang="zh-CN" altLang="en-US" sz="2400" dirty="0"/>
              <a:t>安全可靠数据分析</a:t>
            </a:r>
          </a:p>
        </p:txBody>
      </p:sp>
      <p:grpSp>
        <p:nvGrpSpPr>
          <p:cNvPr id="400"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2569101-9DF0-413E-A43F-F6922E3C64A0}"/>
              </a:ext>
            </a:extLst>
          </p:cNvPr>
          <p:cNvGrpSpPr>
            <a:grpSpLocks noChangeAspect="1"/>
          </p:cNvGrpSpPr>
          <p:nvPr/>
        </p:nvGrpSpPr>
        <p:grpSpPr>
          <a:xfrm>
            <a:off x="8387384" y="2943101"/>
            <a:ext cx="1716522" cy="1919944"/>
            <a:chOff x="3476625" y="1031875"/>
            <a:chExt cx="4554538" cy="5094288"/>
          </a:xfrm>
        </p:grpSpPr>
        <p:sp>
          <p:nvSpPr>
            <p:cNvPr id="401" name="işlîḋé">
              <a:extLst>
                <a:ext uri="{FF2B5EF4-FFF2-40B4-BE49-F238E27FC236}">
                  <a16:creationId xmlns:a16="http://schemas.microsoft.com/office/drawing/2014/main" id="{393546DC-19CB-41D7-85FD-993BCE991AAD}"/>
                </a:ext>
              </a:extLst>
            </p:cNvPr>
            <p:cNvSpPr/>
            <p:nvPr/>
          </p:nvSpPr>
          <p:spPr bwMode="auto">
            <a:xfrm>
              <a:off x="3476625" y="1031875"/>
              <a:ext cx="3970338" cy="4933950"/>
            </a:xfrm>
            <a:custGeom>
              <a:avLst/>
              <a:gdLst>
                <a:gd name="T0" fmla="*/ 2501 w 2501"/>
                <a:gd name="T1" fmla="*/ 2942 h 3108"/>
                <a:gd name="T2" fmla="*/ 216 w 2501"/>
                <a:gd name="T3" fmla="*/ 3108 h 3108"/>
                <a:gd name="T4" fmla="*/ 0 w 2501"/>
                <a:gd name="T5" fmla="*/ 168 h 3108"/>
                <a:gd name="T6" fmla="*/ 2285 w 2501"/>
                <a:gd name="T7" fmla="*/ 0 h 3108"/>
                <a:gd name="T8" fmla="*/ 2501 w 2501"/>
                <a:gd name="T9" fmla="*/ 2942 h 3108"/>
              </a:gdLst>
              <a:ahLst/>
              <a:cxnLst>
                <a:cxn ang="0">
                  <a:pos x="T0" y="T1"/>
                </a:cxn>
                <a:cxn ang="0">
                  <a:pos x="T2" y="T3"/>
                </a:cxn>
                <a:cxn ang="0">
                  <a:pos x="T4" y="T5"/>
                </a:cxn>
                <a:cxn ang="0">
                  <a:pos x="T6" y="T7"/>
                </a:cxn>
                <a:cxn ang="0">
                  <a:pos x="T8" y="T9"/>
                </a:cxn>
              </a:cxnLst>
              <a:rect l="0" t="0" r="r" b="b"/>
              <a:pathLst>
                <a:path w="2501" h="3108">
                  <a:moveTo>
                    <a:pt x="2501" y="2942"/>
                  </a:moveTo>
                  <a:lnTo>
                    <a:pt x="216" y="3108"/>
                  </a:lnTo>
                  <a:lnTo>
                    <a:pt x="0" y="168"/>
                  </a:lnTo>
                  <a:lnTo>
                    <a:pt x="2285" y="0"/>
                  </a:lnTo>
                  <a:lnTo>
                    <a:pt x="2501" y="2942"/>
                  </a:lnTo>
                  <a:close/>
                </a:path>
              </a:pathLst>
            </a:custGeom>
            <a:solidFill>
              <a:srgbClr val="ECEF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2" name="íSḷiḓé">
              <a:extLst>
                <a:ext uri="{FF2B5EF4-FFF2-40B4-BE49-F238E27FC236}">
                  <a16:creationId xmlns:a16="http://schemas.microsoft.com/office/drawing/2014/main" id="{ACAE4A0A-B6D3-479A-BE40-FDDCD6D968F3}"/>
                </a:ext>
              </a:extLst>
            </p:cNvPr>
            <p:cNvSpPr/>
            <p:nvPr/>
          </p:nvSpPr>
          <p:spPr bwMode="auto">
            <a:xfrm>
              <a:off x="3476625" y="1031875"/>
              <a:ext cx="3970338" cy="4933950"/>
            </a:xfrm>
            <a:custGeom>
              <a:avLst/>
              <a:gdLst>
                <a:gd name="T0" fmla="*/ 2501 w 2501"/>
                <a:gd name="T1" fmla="*/ 2942 h 3108"/>
                <a:gd name="T2" fmla="*/ 216 w 2501"/>
                <a:gd name="T3" fmla="*/ 3108 h 3108"/>
                <a:gd name="T4" fmla="*/ 0 w 2501"/>
                <a:gd name="T5" fmla="*/ 168 h 3108"/>
                <a:gd name="T6" fmla="*/ 2285 w 2501"/>
                <a:gd name="T7" fmla="*/ 0 h 3108"/>
                <a:gd name="T8" fmla="*/ 2501 w 2501"/>
                <a:gd name="T9" fmla="*/ 2942 h 3108"/>
              </a:gdLst>
              <a:ahLst/>
              <a:cxnLst>
                <a:cxn ang="0">
                  <a:pos x="T0" y="T1"/>
                </a:cxn>
                <a:cxn ang="0">
                  <a:pos x="T2" y="T3"/>
                </a:cxn>
                <a:cxn ang="0">
                  <a:pos x="T4" y="T5"/>
                </a:cxn>
                <a:cxn ang="0">
                  <a:pos x="T6" y="T7"/>
                </a:cxn>
                <a:cxn ang="0">
                  <a:pos x="T8" y="T9"/>
                </a:cxn>
              </a:cxnLst>
              <a:rect l="0" t="0" r="r" b="b"/>
              <a:pathLst>
                <a:path w="2501" h="3108">
                  <a:moveTo>
                    <a:pt x="2501" y="2942"/>
                  </a:moveTo>
                  <a:lnTo>
                    <a:pt x="216" y="3108"/>
                  </a:lnTo>
                  <a:lnTo>
                    <a:pt x="0" y="168"/>
                  </a:lnTo>
                  <a:lnTo>
                    <a:pt x="2285" y="0"/>
                  </a:lnTo>
                  <a:lnTo>
                    <a:pt x="2501" y="29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3" name="íṩ1ïḋè">
              <a:extLst>
                <a:ext uri="{FF2B5EF4-FFF2-40B4-BE49-F238E27FC236}">
                  <a16:creationId xmlns:a16="http://schemas.microsoft.com/office/drawing/2014/main" id="{E6EF608B-5532-4E6E-BC2B-650AD27EF048}"/>
                </a:ext>
              </a:extLst>
            </p:cNvPr>
            <p:cNvSpPr/>
            <p:nvPr/>
          </p:nvSpPr>
          <p:spPr bwMode="auto">
            <a:xfrm>
              <a:off x="4210050" y="1087438"/>
              <a:ext cx="3821113" cy="4821238"/>
            </a:xfrm>
            <a:custGeom>
              <a:avLst/>
              <a:gdLst>
                <a:gd name="T0" fmla="*/ 2291 w 2407"/>
                <a:gd name="T1" fmla="*/ 3037 h 3037"/>
                <a:gd name="T2" fmla="*/ 0 w 2407"/>
                <a:gd name="T3" fmla="*/ 2946 h 3037"/>
                <a:gd name="T4" fmla="*/ 118 w 2407"/>
                <a:gd name="T5" fmla="*/ 0 h 3037"/>
                <a:gd name="T6" fmla="*/ 2407 w 2407"/>
                <a:gd name="T7" fmla="*/ 92 h 3037"/>
                <a:gd name="T8" fmla="*/ 2291 w 2407"/>
                <a:gd name="T9" fmla="*/ 3037 h 3037"/>
              </a:gdLst>
              <a:ahLst/>
              <a:cxnLst>
                <a:cxn ang="0">
                  <a:pos x="T0" y="T1"/>
                </a:cxn>
                <a:cxn ang="0">
                  <a:pos x="T2" y="T3"/>
                </a:cxn>
                <a:cxn ang="0">
                  <a:pos x="T4" y="T5"/>
                </a:cxn>
                <a:cxn ang="0">
                  <a:pos x="T6" y="T7"/>
                </a:cxn>
                <a:cxn ang="0">
                  <a:pos x="T8" y="T9"/>
                </a:cxn>
              </a:cxnLst>
              <a:rect l="0" t="0" r="r" b="b"/>
              <a:pathLst>
                <a:path w="2407" h="3037">
                  <a:moveTo>
                    <a:pt x="2291" y="3037"/>
                  </a:moveTo>
                  <a:lnTo>
                    <a:pt x="0" y="2946"/>
                  </a:lnTo>
                  <a:lnTo>
                    <a:pt x="118" y="0"/>
                  </a:lnTo>
                  <a:lnTo>
                    <a:pt x="2407" y="92"/>
                  </a:lnTo>
                  <a:lnTo>
                    <a:pt x="2291" y="30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4" name="ïṡḻíde">
              <a:extLst>
                <a:ext uri="{FF2B5EF4-FFF2-40B4-BE49-F238E27FC236}">
                  <a16:creationId xmlns:a16="http://schemas.microsoft.com/office/drawing/2014/main" id="{002E9634-5AB9-4DCE-99EC-FB23AE65DB10}"/>
                </a:ext>
              </a:extLst>
            </p:cNvPr>
            <p:cNvSpPr/>
            <p:nvPr/>
          </p:nvSpPr>
          <p:spPr bwMode="auto">
            <a:xfrm>
              <a:off x="4210050" y="1087438"/>
              <a:ext cx="3821113" cy="4821238"/>
            </a:xfrm>
            <a:custGeom>
              <a:avLst/>
              <a:gdLst>
                <a:gd name="T0" fmla="*/ 2291 w 2407"/>
                <a:gd name="T1" fmla="*/ 3037 h 3037"/>
                <a:gd name="T2" fmla="*/ 0 w 2407"/>
                <a:gd name="T3" fmla="*/ 2946 h 3037"/>
                <a:gd name="T4" fmla="*/ 118 w 2407"/>
                <a:gd name="T5" fmla="*/ 0 h 3037"/>
                <a:gd name="T6" fmla="*/ 2407 w 2407"/>
                <a:gd name="T7" fmla="*/ 92 h 3037"/>
                <a:gd name="T8" fmla="*/ 2291 w 2407"/>
                <a:gd name="T9" fmla="*/ 3037 h 3037"/>
              </a:gdLst>
              <a:ahLst/>
              <a:cxnLst>
                <a:cxn ang="0">
                  <a:pos x="T0" y="T1"/>
                </a:cxn>
                <a:cxn ang="0">
                  <a:pos x="T2" y="T3"/>
                </a:cxn>
                <a:cxn ang="0">
                  <a:pos x="T4" y="T5"/>
                </a:cxn>
                <a:cxn ang="0">
                  <a:pos x="T6" y="T7"/>
                </a:cxn>
                <a:cxn ang="0">
                  <a:pos x="T8" y="T9"/>
                </a:cxn>
              </a:cxnLst>
              <a:rect l="0" t="0" r="r" b="b"/>
              <a:pathLst>
                <a:path w="2407" h="3037">
                  <a:moveTo>
                    <a:pt x="2291" y="3037"/>
                  </a:moveTo>
                  <a:lnTo>
                    <a:pt x="0" y="2946"/>
                  </a:lnTo>
                  <a:lnTo>
                    <a:pt x="118" y="0"/>
                  </a:lnTo>
                  <a:lnTo>
                    <a:pt x="2407" y="92"/>
                  </a:lnTo>
                  <a:lnTo>
                    <a:pt x="2291" y="30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5" name="ïšľíḋè">
              <a:extLst>
                <a:ext uri="{FF2B5EF4-FFF2-40B4-BE49-F238E27FC236}">
                  <a16:creationId xmlns:a16="http://schemas.microsoft.com/office/drawing/2014/main" id="{CCF355D5-F838-4F1E-9BBD-DE4F768BA387}"/>
                </a:ext>
              </a:extLst>
            </p:cNvPr>
            <p:cNvSpPr/>
            <p:nvPr/>
          </p:nvSpPr>
          <p:spPr bwMode="auto">
            <a:xfrm>
              <a:off x="5113338" y="2478088"/>
              <a:ext cx="561975" cy="679450"/>
            </a:xfrm>
            <a:custGeom>
              <a:avLst/>
              <a:gdLst>
                <a:gd name="T0" fmla="*/ 354 w 354"/>
                <a:gd name="T1" fmla="*/ 13 h 428"/>
                <a:gd name="T2" fmla="*/ 17 w 354"/>
                <a:gd name="T3" fmla="*/ 0 h 428"/>
                <a:gd name="T4" fmla="*/ 0 w 354"/>
                <a:gd name="T5" fmla="*/ 416 h 428"/>
                <a:gd name="T6" fmla="*/ 337 w 354"/>
                <a:gd name="T7" fmla="*/ 428 h 428"/>
                <a:gd name="T8" fmla="*/ 354 w 354"/>
                <a:gd name="T9" fmla="*/ 13 h 428"/>
              </a:gdLst>
              <a:ahLst/>
              <a:cxnLst>
                <a:cxn ang="0">
                  <a:pos x="T0" y="T1"/>
                </a:cxn>
                <a:cxn ang="0">
                  <a:pos x="T2" y="T3"/>
                </a:cxn>
                <a:cxn ang="0">
                  <a:pos x="T4" y="T5"/>
                </a:cxn>
                <a:cxn ang="0">
                  <a:pos x="T6" y="T7"/>
                </a:cxn>
                <a:cxn ang="0">
                  <a:pos x="T8" y="T9"/>
                </a:cxn>
              </a:cxnLst>
              <a:rect l="0" t="0" r="r" b="b"/>
              <a:pathLst>
                <a:path w="354" h="428">
                  <a:moveTo>
                    <a:pt x="354" y="13"/>
                  </a:moveTo>
                  <a:lnTo>
                    <a:pt x="17" y="0"/>
                  </a:lnTo>
                  <a:lnTo>
                    <a:pt x="0" y="416"/>
                  </a:lnTo>
                  <a:lnTo>
                    <a:pt x="337" y="428"/>
                  </a:lnTo>
                  <a:lnTo>
                    <a:pt x="354" y="13"/>
                  </a:lnTo>
                  <a:close/>
                </a:path>
              </a:pathLst>
            </a:custGeom>
            <a:solidFill>
              <a:srgbClr val="F9D9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6" name="ïṣlîďè">
              <a:extLst>
                <a:ext uri="{FF2B5EF4-FFF2-40B4-BE49-F238E27FC236}">
                  <a16:creationId xmlns:a16="http://schemas.microsoft.com/office/drawing/2014/main" id="{D6AE7EE9-C0C7-4451-8363-5C938BEAD061}"/>
                </a:ext>
              </a:extLst>
            </p:cNvPr>
            <p:cNvSpPr/>
            <p:nvPr/>
          </p:nvSpPr>
          <p:spPr bwMode="auto">
            <a:xfrm>
              <a:off x="5113338" y="2478088"/>
              <a:ext cx="561975" cy="679450"/>
            </a:xfrm>
            <a:custGeom>
              <a:avLst/>
              <a:gdLst>
                <a:gd name="T0" fmla="*/ 354 w 354"/>
                <a:gd name="T1" fmla="*/ 13 h 428"/>
                <a:gd name="T2" fmla="*/ 17 w 354"/>
                <a:gd name="T3" fmla="*/ 0 h 428"/>
                <a:gd name="T4" fmla="*/ 0 w 354"/>
                <a:gd name="T5" fmla="*/ 416 h 428"/>
                <a:gd name="T6" fmla="*/ 337 w 354"/>
                <a:gd name="T7" fmla="*/ 428 h 428"/>
                <a:gd name="T8" fmla="*/ 354 w 354"/>
                <a:gd name="T9" fmla="*/ 13 h 428"/>
              </a:gdLst>
              <a:ahLst/>
              <a:cxnLst>
                <a:cxn ang="0">
                  <a:pos x="T0" y="T1"/>
                </a:cxn>
                <a:cxn ang="0">
                  <a:pos x="T2" y="T3"/>
                </a:cxn>
                <a:cxn ang="0">
                  <a:pos x="T4" y="T5"/>
                </a:cxn>
                <a:cxn ang="0">
                  <a:pos x="T6" y="T7"/>
                </a:cxn>
                <a:cxn ang="0">
                  <a:pos x="T8" y="T9"/>
                </a:cxn>
              </a:cxnLst>
              <a:rect l="0" t="0" r="r" b="b"/>
              <a:pathLst>
                <a:path w="354" h="428">
                  <a:moveTo>
                    <a:pt x="354" y="13"/>
                  </a:moveTo>
                  <a:lnTo>
                    <a:pt x="17" y="0"/>
                  </a:lnTo>
                  <a:lnTo>
                    <a:pt x="0" y="416"/>
                  </a:lnTo>
                  <a:lnTo>
                    <a:pt x="337" y="428"/>
                  </a:lnTo>
                  <a:lnTo>
                    <a:pt x="354"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7" name="išḷîḍé">
              <a:extLst>
                <a:ext uri="{FF2B5EF4-FFF2-40B4-BE49-F238E27FC236}">
                  <a16:creationId xmlns:a16="http://schemas.microsoft.com/office/drawing/2014/main" id="{E0E3A934-A41E-4332-B864-FB8D1D4476AB}"/>
                </a:ext>
              </a:extLst>
            </p:cNvPr>
            <p:cNvSpPr/>
            <p:nvPr/>
          </p:nvSpPr>
          <p:spPr bwMode="auto">
            <a:xfrm>
              <a:off x="5865813" y="2054225"/>
              <a:ext cx="581025" cy="1133475"/>
            </a:xfrm>
            <a:custGeom>
              <a:avLst/>
              <a:gdLst>
                <a:gd name="T0" fmla="*/ 366 w 366"/>
                <a:gd name="T1" fmla="*/ 14 h 714"/>
                <a:gd name="T2" fmla="*/ 27 w 366"/>
                <a:gd name="T3" fmla="*/ 0 h 714"/>
                <a:gd name="T4" fmla="*/ 0 w 366"/>
                <a:gd name="T5" fmla="*/ 701 h 714"/>
                <a:gd name="T6" fmla="*/ 337 w 366"/>
                <a:gd name="T7" fmla="*/ 714 h 714"/>
                <a:gd name="T8" fmla="*/ 366 w 366"/>
                <a:gd name="T9" fmla="*/ 14 h 714"/>
              </a:gdLst>
              <a:ahLst/>
              <a:cxnLst>
                <a:cxn ang="0">
                  <a:pos x="T0" y="T1"/>
                </a:cxn>
                <a:cxn ang="0">
                  <a:pos x="T2" y="T3"/>
                </a:cxn>
                <a:cxn ang="0">
                  <a:pos x="T4" y="T5"/>
                </a:cxn>
                <a:cxn ang="0">
                  <a:pos x="T6" y="T7"/>
                </a:cxn>
                <a:cxn ang="0">
                  <a:pos x="T8" y="T9"/>
                </a:cxn>
              </a:cxnLst>
              <a:rect l="0" t="0" r="r" b="b"/>
              <a:pathLst>
                <a:path w="366" h="714">
                  <a:moveTo>
                    <a:pt x="366" y="14"/>
                  </a:moveTo>
                  <a:lnTo>
                    <a:pt x="27" y="0"/>
                  </a:lnTo>
                  <a:lnTo>
                    <a:pt x="0" y="701"/>
                  </a:lnTo>
                  <a:lnTo>
                    <a:pt x="337" y="714"/>
                  </a:lnTo>
                  <a:lnTo>
                    <a:pt x="366" y="14"/>
                  </a:lnTo>
                  <a:close/>
                </a:path>
              </a:pathLst>
            </a:custGeom>
            <a:solidFill>
              <a:srgbClr val="844C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8" name="ísḷîḑé">
              <a:extLst>
                <a:ext uri="{FF2B5EF4-FFF2-40B4-BE49-F238E27FC236}">
                  <a16:creationId xmlns:a16="http://schemas.microsoft.com/office/drawing/2014/main" id="{DE6CEA1C-0DFB-45A6-B9E2-D72032E554A4}"/>
                </a:ext>
              </a:extLst>
            </p:cNvPr>
            <p:cNvSpPr/>
            <p:nvPr/>
          </p:nvSpPr>
          <p:spPr bwMode="auto">
            <a:xfrm>
              <a:off x="5865813" y="2054225"/>
              <a:ext cx="581025" cy="1133475"/>
            </a:xfrm>
            <a:custGeom>
              <a:avLst/>
              <a:gdLst>
                <a:gd name="T0" fmla="*/ 366 w 366"/>
                <a:gd name="T1" fmla="*/ 14 h 714"/>
                <a:gd name="T2" fmla="*/ 27 w 366"/>
                <a:gd name="T3" fmla="*/ 0 h 714"/>
                <a:gd name="T4" fmla="*/ 0 w 366"/>
                <a:gd name="T5" fmla="*/ 701 h 714"/>
                <a:gd name="T6" fmla="*/ 337 w 366"/>
                <a:gd name="T7" fmla="*/ 714 h 714"/>
                <a:gd name="T8" fmla="*/ 366 w 366"/>
                <a:gd name="T9" fmla="*/ 14 h 714"/>
              </a:gdLst>
              <a:ahLst/>
              <a:cxnLst>
                <a:cxn ang="0">
                  <a:pos x="T0" y="T1"/>
                </a:cxn>
                <a:cxn ang="0">
                  <a:pos x="T2" y="T3"/>
                </a:cxn>
                <a:cxn ang="0">
                  <a:pos x="T4" y="T5"/>
                </a:cxn>
                <a:cxn ang="0">
                  <a:pos x="T6" y="T7"/>
                </a:cxn>
                <a:cxn ang="0">
                  <a:pos x="T8" y="T9"/>
                </a:cxn>
              </a:cxnLst>
              <a:rect l="0" t="0" r="r" b="b"/>
              <a:pathLst>
                <a:path w="366" h="714">
                  <a:moveTo>
                    <a:pt x="366" y="14"/>
                  </a:moveTo>
                  <a:lnTo>
                    <a:pt x="27" y="0"/>
                  </a:lnTo>
                  <a:lnTo>
                    <a:pt x="0" y="701"/>
                  </a:lnTo>
                  <a:lnTo>
                    <a:pt x="337" y="714"/>
                  </a:lnTo>
                  <a:lnTo>
                    <a:pt x="366"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9" name="ïśḻîḋé">
              <a:extLst>
                <a:ext uri="{FF2B5EF4-FFF2-40B4-BE49-F238E27FC236}">
                  <a16:creationId xmlns:a16="http://schemas.microsoft.com/office/drawing/2014/main" id="{D588F446-AD1C-44F8-AE05-DBB32C0BABB8}"/>
                </a:ext>
              </a:extLst>
            </p:cNvPr>
            <p:cNvSpPr/>
            <p:nvPr/>
          </p:nvSpPr>
          <p:spPr bwMode="auto">
            <a:xfrm>
              <a:off x="6618288" y="1690688"/>
              <a:ext cx="596900" cy="1525588"/>
            </a:xfrm>
            <a:custGeom>
              <a:avLst/>
              <a:gdLst>
                <a:gd name="T0" fmla="*/ 376 w 376"/>
                <a:gd name="T1" fmla="*/ 15 h 961"/>
                <a:gd name="T2" fmla="*/ 38 w 376"/>
                <a:gd name="T3" fmla="*/ 0 h 961"/>
                <a:gd name="T4" fmla="*/ 0 w 376"/>
                <a:gd name="T5" fmla="*/ 949 h 961"/>
                <a:gd name="T6" fmla="*/ 337 w 376"/>
                <a:gd name="T7" fmla="*/ 961 h 961"/>
                <a:gd name="T8" fmla="*/ 376 w 376"/>
                <a:gd name="T9" fmla="*/ 15 h 961"/>
              </a:gdLst>
              <a:ahLst/>
              <a:cxnLst>
                <a:cxn ang="0">
                  <a:pos x="T0" y="T1"/>
                </a:cxn>
                <a:cxn ang="0">
                  <a:pos x="T2" y="T3"/>
                </a:cxn>
                <a:cxn ang="0">
                  <a:pos x="T4" y="T5"/>
                </a:cxn>
                <a:cxn ang="0">
                  <a:pos x="T6" y="T7"/>
                </a:cxn>
                <a:cxn ang="0">
                  <a:pos x="T8" y="T9"/>
                </a:cxn>
              </a:cxnLst>
              <a:rect l="0" t="0" r="r" b="b"/>
              <a:pathLst>
                <a:path w="376" h="961">
                  <a:moveTo>
                    <a:pt x="376" y="15"/>
                  </a:moveTo>
                  <a:lnTo>
                    <a:pt x="38" y="0"/>
                  </a:lnTo>
                  <a:lnTo>
                    <a:pt x="0" y="949"/>
                  </a:lnTo>
                  <a:lnTo>
                    <a:pt x="337" y="961"/>
                  </a:lnTo>
                  <a:lnTo>
                    <a:pt x="376" y="15"/>
                  </a:lnTo>
                  <a:close/>
                </a:path>
              </a:pathLst>
            </a:custGeom>
            <a:solidFill>
              <a:srgbClr val="9FCF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0" name="ïṧḻiḓè">
              <a:extLst>
                <a:ext uri="{FF2B5EF4-FFF2-40B4-BE49-F238E27FC236}">
                  <a16:creationId xmlns:a16="http://schemas.microsoft.com/office/drawing/2014/main" id="{912A16B1-C14F-42DC-B06B-7897C2D1A68C}"/>
                </a:ext>
              </a:extLst>
            </p:cNvPr>
            <p:cNvSpPr/>
            <p:nvPr/>
          </p:nvSpPr>
          <p:spPr bwMode="auto">
            <a:xfrm>
              <a:off x="6618288" y="1690688"/>
              <a:ext cx="596900" cy="1525588"/>
            </a:xfrm>
            <a:custGeom>
              <a:avLst/>
              <a:gdLst>
                <a:gd name="T0" fmla="*/ 376 w 376"/>
                <a:gd name="T1" fmla="*/ 15 h 961"/>
                <a:gd name="T2" fmla="*/ 38 w 376"/>
                <a:gd name="T3" fmla="*/ 0 h 961"/>
                <a:gd name="T4" fmla="*/ 0 w 376"/>
                <a:gd name="T5" fmla="*/ 949 h 961"/>
                <a:gd name="T6" fmla="*/ 337 w 376"/>
                <a:gd name="T7" fmla="*/ 961 h 961"/>
                <a:gd name="T8" fmla="*/ 376 w 376"/>
                <a:gd name="T9" fmla="*/ 15 h 961"/>
              </a:gdLst>
              <a:ahLst/>
              <a:cxnLst>
                <a:cxn ang="0">
                  <a:pos x="T0" y="T1"/>
                </a:cxn>
                <a:cxn ang="0">
                  <a:pos x="T2" y="T3"/>
                </a:cxn>
                <a:cxn ang="0">
                  <a:pos x="T4" y="T5"/>
                </a:cxn>
                <a:cxn ang="0">
                  <a:pos x="T6" y="T7"/>
                </a:cxn>
                <a:cxn ang="0">
                  <a:pos x="T8" y="T9"/>
                </a:cxn>
              </a:cxnLst>
              <a:rect l="0" t="0" r="r" b="b"/>
              <a:pathLst>
                <a:path w="376" h="961">
                  <a:moveTo>
                    <a:pt x="376" y="15"/>
                  </a:moveTo>
                  <a:lnTo>
                    <a:pt x="38" y="0"/>
                  </a:lnTo>
                  <a:lnTo>
                    <a:pt x="0" y="949"/>
                  </a:lnTo>
                  <a:lnTo>
                    <a:pt x="337" y="961"/>
                  </a:lnTo>
                  <a:lnTo>
                    <a:pt x="376"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1" name="íşḷíde">
              <a:extLst>
                <a:ext uri="{FF2B5EF4-FFF2-40B4-BE49-F238E27FC236}">
                  <a16:creationId xmlns:a16="http://schemas.microsoft.com/office/drawing/2014/main" id="{0C5AC20D-62BA-40E6-8938-C52E28D4072C}"/>
                </a:ext>
              </a:extLst>
            </p:cNvPr>
            <p:cNvSpPr/>
            <p:nvPr/>
          </p:nvSpPr>
          <p:spPr bwMode="auto">
            <a:xfrm>
              <a:off x="5073650" y="3506788"/>
              <a:ext cx="2095500" cy="165100"/>
            </a:xfrm>
            <a:custGeom>
              <a:avLst/>
              <a:gdLst>
                <a:gd name="T0" fmla="*/ 1318 w 1320"/>
                <a:gd name="T1" fmla="*/ 104 h 104"/>
                <a:gd name="T2" fmla="*/ 0 w 1320"/>
                <a:gd name="T3" fmla="*/ 50 h 104"/>
                <a:gd name="T4" fmla="*/ 2 w 1320"/>
                <a:gd name="T5" fmla="*/ 0 h 104"/>
                <a:gd name="T6" fmla="*/ 1320 w 1320"/>
                <a:gd name="T7" fmla="*/ 52 h 104"/>
                <a:gd name="T8" fmla="*/ 1318 w 1320"/>
                <a:gd name="T9" fmla="*/ 104 h 104"/>
              </a:gdLst>
              <a:ahLst/>
              <a:cxnLst>
                <a:cxn ang="0">
                  <a:pos x="T0" y="T1"/>
                </a:cxn>
                <a:cxn ang="0">
                  <a:pos x="T2" y="T3"/>
                </a:cxn>
                <a:cxn ang="0">
                  <a:pos x="T4" y="T5"/>
                </a:cxn>
                <a:cxn ang="0">
                  <a:pos x="T6" y="T7"/>
                </a:cxn>
                <a:cxn ang="0">
                  <a:pos x="T8" y="T9"/>
                </a:cxn>
              </a:cxnLst>
              <a:rect l="0" t="0" r="r" b="b"/>
              <a:pathLst>
                <a:path w="1320" h="104">
                  <a:moveTo>
                    <a:pt x="1318" y="104"/>
                  </a:moveTo>
                  <a:lnTo>
                    <a:pt x="0" y="50"/>
                  </a:lnTo>
                  <a:lnTo>
                    <a:pt x="2" y="0"/>
                  </a:lnTo>
                  <a:lnTo>
                    <a:pt x="1320" y="52"/>
                  </a:lnTo>
                  <a:lnTo>
                    <a:pt x="1318" y="104"/>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2" name="íŝľîḑè">
              <a:extLst>
                <a:ext uri="{FF2B5EF4-FFF2-40B4-BE49-F238E27FC236}">
                  <a16:creationId xmlns:a16="http://schemas.microsoft.com/office/drawing/2014/main" id="{84D3D304-5994-443E-AFFD-0A416F8FA8A7}"/>
                </a:ext>
              </a:extLst>
            </p:cNvPr>
            <p:cNvSpPr/>
            <p:nvPr/>
          </p:nvSpPr>
          <p:spPr bwMode="auto">
            <a:xfrm>
              <a:off x="5073650" y="3506788"/>
              <a:ext cx="2095500" cy="165100"/>
            </a:xfrm>
            <a:custGeom>
              <a:avLst/>
              <a:gdLst>
                <a:gd name="T0" fmla="*/ 1318 w 1320"/>
                <a:gd name="T1" fmla="*/ 104 h 104"/>
                <a:gd name="T2" fmla="*/ 0 w 1320"/>
                <a:gd name="T3" fmla="*/ 50 h 104"/>
                <a:gd name="T4" fmla="*/ 2 w 1320"/>
                <a:gd name="T5" fmla="*/ 0 h 104"/>
                <a:gd name="T6" fmla="*/ 1320 w 1320"/>
                <a:gd name="T7" fmla="*/ 52 h 104"/>
                <a:gd name="T8" fmla="*/ 1318 w 1320"/>
                <a:gd name="T9" fmla="*/ 104 h 104"/>
              </a:gdLst>
              <a:ahLst/>
              <a:cxnLst>
                <a:cxn ang="0">
                  <a:pos x="T0" y="T1"/>
                </a:cxn>
                <a:cxn ang="0">
                  <a:pos x="T2" y="T3"/>
                </a:cxn>
                <a:cxn ang="0">
                  <a:pos x="T4" y="T5"/>
                </a:cxn>
                <a:cxn ang="0">
                  <a:pos x="T6" y="T7"/>
                </a:cxn>
                <a:cxn ang="0">
                  <a:pos x="T8" y="T9"/>
                </a:cxn>
              </a:cxnLst>
              <a:rect l="0" t="0" r="r" b="b"/>
              <a:pathLst>
                <a:path w="1320" h="104">
                  <a:moveTo>
                    <a:pt x="1318" y="104"/>
                  </a:moveTo>
                  <a:lnTo>
                    <a:pt x="0" y="50"/>
                  </a:lnTo>
                  <a:lnTo>
                    <a:pt x="2" y="0"/>
                  </a:lnTo>
                  <a:lnTo>
                    <a:pt x="1320" y="52"/>
                  </a:lnTo>
                  <a:lnTo>
                    <a:pt x="1318"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3" name="îśḻíḓê">
              <a:extLst>
                <a:ext uri="{FF2B5EF4-FFF2-40B4-BE49-F238E27FC236}">
                  <a16:creationId xmlns:a16="http://schemas.microsoft.com/office/drawing/2014/main" id="{5BFA0E45-EF20-44CB-8727-C2B09C7CE813}"/>
                </a:ext>
              </a:extLst>
            </p:cNvPr>
            <p:cNvSpPr/>
            <p:nvPr/>
          </p:nvSpPr>
          <p:spPr bwMode="auto">
            <a:xfrm>
              <a:off x="5060950" y="3846513"/>
              <a:ext cx="2095500" cy="165100"/>
            </a:xfrm>
            <a:custGeom>
              <a:avLst/>
              <a:gdLst>
                <a:gd name="T0" fmla="*/ 1318 w 1320"/>
                <a:gd name="T1" fmla="*/ 104 h 104"/>
                <a:gd name="T2" fmla="*/ 0 w 1320"/>
                <a:gd name="T3" fmla="*/ 50 h 104"/>
                <a:gd name="T4" fmla="*/ 2 w 1320"/>
                <a:gd name="T5" fmla="*/ 0 h 104"/>
                <a:gd name="T6" fmla="*/ 1320 w 1320"/>
                <a:gd name="T7" fmla="*/ 52 h 104"/>
                <a:gd name="T8" fmla="*/ 1318 w 1320"/>
                <a:gd name="T9" fmla="*/ 104 h 104"/>
              </a:gdLst>
              <a:ahLst/>
              <a:cxnLst>
                <a:cxn ang="0">
                  <a:pos x="T0" y="T1"/>
                </a:cxn>
                <a:cxn ang="0">
                  <a:pos x="T2" y="T3"/>
                </a:cxn>
                <a:cxn ang="0">
                  <a:pos x="T4" y="T5"/>
                </a:cxn>
                <a:cxn ang="0">
                  <a:pos x="T6" y="T7"/>
                </a:cxn>
                <a:cxn ang="0">
                  <a:pos x="T8" y="T9"/>
                </a:cxn>
              </a:cxnLst>
              <a:rect l="0" t="0" r="r" b="b"/>
              <a:pathLst>
                <a:path w="1320" h="104">
                  <a:moveTo>
                    <a:pt x="1318" y="104"/>
                  </a:moveTo>
                  <a:lnTo>
                    <a:pt x="0" y="50"/>
                  </a:lnTo>
                  <a:lnTo>
                    <a:pt x="2" y="0"/>
                  </a:lnTo>
                  <a:lnTo>
                    <a:pt x="1320" y="52"/>
                  </a:lnTo>
                  <a:lnTo>
                    <a:pt x="1318" y="104"/>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4" name="íslïḋê">
              <a:extLst>
                <a:ext uri="{FF2B5EF4-FFF2-40B4-BE49-F238E27FC236}">
                  <a16:creationId xmlns:a16="http://schemas.microsoft.com/office/drawing/2014/main" id="{D97D6007-6713-4AB2-B052-72908BC6C8C9}"/>
                </a:ext>
              </a:extLst>
            </p:cNvPr>
            <p:cNvSpPr/>
            <p:nvPr/>
          </p:nvSpPr>
          <p:spPr bwMode="auto">
            <a:xfrm>
              <a:off x="5048250" y="4186238"/>
              <a:ext cx="2095500" cy="163513"/>
            </a:xfrm>
            <a:custGeom>
              <a:avLst/>
              <a:gdLst>
                <a:gd name="T0" fmla="*/ 1318 w 1320"/>
                <a:gd name="T1" fmla="*/ 103 h 103"/>
                <a:gd name="T2" fmla="*/ 0 w 1320"/>
                <a:gd name="T3" fmla="*/ 50 h 103"/>
                <a:gd name="T4" fmla="*/ 2 w 1320"/>
                <a:gd name="T5" fmla="*/ 0 h 103"/>
                <a:gd name="T6" fmla="*/ 1320 w 1320"/>
                <a:gd name="T7" fmla="*/ 52 h 103"/>
                <a:gd name="T8" fmla="*/ 1318 w 1320"/>
                <a:gd name="T9" fmla="*/ 103 h 103"/>
              </a:gdLst>
              <a:ahLst/>
              <a:cxnLst>
                <a:cxn ang="0">
                  <a:pos x="T0" y="T1"/>
                </a:cxn>
                <a:cxn ang="0">
                  <a:pos x="T2" y="T3"/>
                </a:cxn>
                <a:cxn ang="0">
                  <a:pos x="T4" y="T5"/>
                </a:cxn>
                <a:cxn ang="0">
                  <a:pos x="T6" y="T7"/>
                </a:cxn>
                <a:cxn ang="0">
                  <a:pos x="T8" y="T9"/>
                </a:cxn>
              </a:cxnLst>
              <a:rect l="0" t="0" r="r" b="b"/>
              <a:pathLst>
                <a:path w="1320" h="103">
                  <a:moveTo>
                    <a:pt x="1318" y="103"/>
                  </a:moveTo>
                  <a:lnTo>
                    <a:pt x="0" y="50"/>
                  </a:lnTo>
                  <a:lnTo>
                    <a:pt x="2" y="0"/>
                  </a:lnTo>
                  <a:lnTo>
                    <a:pt x="1320" y="52"/>
                  </a:lnTo>
                  <a:lnTo>
                    <a:pt x="1318" y="103"/>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5" name="íṡľîḑe">
              <a:extLst>
                <a:ext uri="{FF2B5EF4-FFF2-40B4-BE49-F238E27FC236}">
                  <a16:creationId xmlns:a16="http://schemas.microsoft.com/office/drawing/2014/main" id="{D4F617DF-239E-4224-9492-595363BDB549}"/>
                </a:ext>
              </a:extLst>
            </p:cNvPr>
            <p:cNvSpPr/>
            <p:nvPr/>
          </p:nvSpPr>
          <p:spPr bwMode="auto">
            <a:xfrm>
              <a:off x="5033963" y="4525963"/>
              <a:ext cx="2092325" cy="163513"/>
            </a:xfrm>
            <a:custGeom>
              <a:avLst/>
              <a:gdLst>
                <a:gd name="T0" fmla="*/ 1316 w 1318"/>
                <a:gd name="T1" fmla="*/ 103 h 103"/>
                <a:gd name="T2" fmla="*/ 0 w 1318"/>
                <a:gd name="T3" fmla="*/ 49 h 103"/>
                <a:gd name="T4" fmla="*/ 2 w 1318"/>
                <a:gd name="T5" fmla="*/ 0 h 103"/>
                <a:gd name="T6" fmla="*/ 1318 w 1318"/>
                <a:gd name="T7" fmla="*/ 51 h 103"/>
                <a:gd name="T8" fmla="*/ 1316 w 1318"/>
                <a:gd name="T9" fmla="*/ 103 h 103"/>
              </a:gdLst>
              <a:ahLst/>
              <a:cxnLst>
                <a:cxn ang="0">
                  <a:pos x="T0" y="T1"/>
                </a:cxn>
                <a:cxn ang="0">
                  <a:pos x="T2" y="T3"/>
                </a:cxn>
                <a:cxn ang="0">
                  <a:pos x="T4" y="T5"/>
                </a:cxn>
                <a:cxn ang="0">
                  <a:pos x="T6" y="T7"/>
                </a:cxn>
                <a:cxn ang="0">
                  <a:pos x="T8" y="T9"/>
                </a:cxn>
              </a:cxnLst>
              <a:rect l="0" t="0" r="r" b="b"/>
              <a:pathLst>
                <a:path w="1318" h="103">
                  <a:moveTo>
                    <a:pt x="1316" y="103"/>
                  </a:moveTo>
                  <a:lnTo>
                    <a:pt x="0" y="49"/>
                  </a:lnTo>
                  <a:lnTo>
                    <a:pt x="2" y="0"/>
                  </a:lnTo>
                  <a:lnTo>
                    <a:pt x="1318" y="51"/>
                  </a:lnTo>
                  <a:lnTo>
                    <a:pt x="1316" y="103"/>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6" name="îs1íḍé">
              <a:extLst>
                <a:ext uri="{FF2B5EF4-FFF2-40B4-BE49-F238E27FC236}">
                  <a16:creationId xmlns:a16="http://schemas.microsoft.com/office/drawing/2014/main" id="{0D9EF219-D272-48A3-92A7-3FA2DCAB05EF}"/>
                </a:ext>
              </a:extLst>
            </p:cNvPr>
            <p:cNvSpPr/>
            <p:nvPr/>
          </p:nvSpPr>
          <p:spPr bwMode="auto">
            <a:xfrm>
              <a:off x="5021263" y="4864100"/>
              <a:ext cx="2092325" cy="165100"/>
            </a:xfrm>
            <a:custGeom>
              <a:avLst/>
              <a:gdLst>
                <a:gd name="T0" fmla="*/ 1316 w 1318"/>
                <a:gd name="T1" fmla="*/ 104 h 104"/>
                <a:gd name="T2" fmla="*/ 0 w 1318"/>
                <a:gd name="T3" fmla="*/ 50 h 104"/>
                <a:gd name="T4" fmla="*/ 2 w 1318"/>
                <a:gd name="T5" fmla="*/ 0 h 104"/>
                <a:gd name="T6" fmla="*/ 1318 w 1318"/>
                <a:gd name="T7" fmla="*/ 52 h 104"/>
                <a:gd name="T8" fmla="*/ 1316 w 1318"/>
                <a:gd name="T9" fmla="*/ 104 h 104"/>
              </a:gdLst>
              <a:ahLst/>
              <a:cxnLst>
                <a:cxn ang="0">
                  <a:pos x="T0" y="T1"/>
                </a:cxn>
                <a:cxn ang="0">
                  <a:pos x="T2" y="T3"/>
                </a:cxn>
                <a:cxn ang="0">
                  <a:pos x="T4" y="T5"/>
                </a:cxn>
                <a:cxn ang="0">
                  <a:pos x="T6" y="T7"/>
                </a:cxn>
                <a:cxn ang="0">
                  <a:pos x="T8" y="T9"/>
                </a:cxn>
              </a:cxnLst>
              <a:rect l="0" t="0" r="r" b="b"/>
              <a:pathLst>
                <a:path w="1318" h="104">
                  <a:moveTo>
                    <a:pt x="1316" y="104"/>
                  </a:moveTo>
                  <a:lnTo>
                    <a:pt x="0" y="50"/>
                  </a:lnTo>
                  <a:lnTo>
                    <a:pt x="2" y="0"/>
                  </a:lnTo>
                  <a:lnTo>
                    <a:pt x="1318" y="52"/>
                  </a:lnTo>
                  <a:lnTo>
                    <a:pt x="1316" y="104"/>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7" name="îS1îḍê">
              <a:extLst>
                <a:ext uri="{FF2B5EF4-FFF2-40B4-BE49-F238E27FC236}">
                  <a16:creationId xmlns:a16="http://schemas.microsoft.com/office/drawing/2014/main" id="{9758C529-8EE0-48A6-892C-AEF6616FE0F4}"/>
                </a:ext>
              </a:extLst>
            </p:cNvPr>
            <p:cNvSpPr/>
            <p:nvPr/>
          </p:nvSpPr>
          <p:spPr bwMode="auto">
            <a:xfrm>
              <a:off x="5008563" y="5203825"/>
              <a:ext cx="2092325" cy="165100"/>
            </a:xfrm>
            <a:custGeom>
              <a:avLst/>
              <a:gdLst>
                <a:gd name="T0" fmla="*/ 1316 w 1318"/>
                <a:gd name="T1" fmla="*/ 104 h 104"/>
                <a:gd name="T2" fmla="*/ 0 w 1318"/>
                <a:gd name="T3" fmla="*/ 52 h 104"/>
                <a:gd name="T4" fmla="*/ 2 w 1318"/>
                <a:gd name="T5" fmla="*/ 0 h 104"/>
                <a:gd name="T6" fmla="*/ 1318 w 1318"/>
                <a:gd name="T7" fmla="*/ 52 h 104"/>
                <a:gd name="T8" fmla="*/ 1316 w 1318"/>
                <a:gd name="T9" fmla="*/ 104 h 104"/>
              </a:gdLst>
              <a:ahLst/>
              <a:cxnLst>
                <a:cxn ang="0">
                  <a:pos x="T0" y="T1"/>
                </a:cxn>
                <a:cxn ang="0">
                  <a:pos x="T2" y="T3"/>
                </a:cxn>
                <a:cxn ang="0">
                  <a:pos x="T4" y="T5"/>
                </a:cxn>
                <a:cxn ang="0">
                  <a:pos x="T6" y="T7"/>
                </a:cxn>
                <a:cxn ang="0">
                  <a:pos x="T8" y="T9"/>
                </a:cxn>
              </a:cxnLst>
              <a:rect l="0" t="0" r="r" b="b"/>
              <a:pathLst>
                <a:path w="1318" h="104">
                  <a:moveTo>
                    <a:pt x="1316" y="104"/>
                  </a:moveTo>
                  <a:lnTo>
                    <a:pt x="0" y="52"/>
                  </a:lnTo>
                  <a:lnTo>
                    <a:pt x="2" y="0"/>
                  </a:lnTo>
                  <a:lnTo>
                    <a:pt x="1318" y="52"/>
                  </a:lnTo>
                  <a:lnTo>
                    <a:pt x="1316" y="104"/>
                  </a:lnTo>
                  <a:close/>
                </a:path>
              </a:pathLst>
            </a:custGeom>
            <a:solidFill>
              <a:srgbClr val="5269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8" name="iṡḷîḓê">
              <a:extLst>
                <a:ext uri="{FF2B5EF4-FFF2-40B4-BE49-F238E27FC236}">
                  <a16:creationId xmlns:a16="http://schemas.microsoft.com/office/drawing/2014/main" id="{7242FE6D-2BC1-4898-B6D8-F58C990E7507}"/>
                </a:ext>
              </a:extLst>
            </p:cNvPr>
            <p:cNvSpPr/>
            <p:nvPr/>
          </p:nvSpPr>
          <p:spPr bwMode="auto">
            <a:xfrm>
              <a:off x="5030788" y="1298575"/>
              <a:ext cx="1973263" cy="2360613"/>
            </a:xfrm>
            <a:custGeom>
              <a:avLst/>
              <a:gdLst>
                <a:gd name="T0" fmla="*/ 276 w 598"/>
                <a:gd name="T1" fmla="*/ 705 h 716"/>
                <a:gd name="T2" fmla="*/ 364 w 598"/>
                <a:gd name="T3" fmla="*/ 716 h 716"/>
                <a:gd name="T4" fmla="*/ 425 w 598"/>
                <a:gd name="T5" fmla="*/ 711 h 716"/>
                <a:gd name="T6" fmla="*/ 424 w 598"/>
                <a:gd name="T7" fmla="*/ 711 h 716"/>
                <a:gd name="T8" fmla="*/ 364 w 598"/>
                <a:gd name="T9" fmla="*/ 716 h 716"/>
                <a:gd name="T10" fmla="*/ 276 w 598"/>
                <a:gd name="T11" fmla="*/ 705 h 716"/>
                <a:gd name="T12" fmla="*/ 276 w 598"/>
                <a:gd name="T13" fmla="*/ 705 h 716"/>
                <a:gd name="T14" fmla="*/ 598 w 598"/>
                <a:gd name="T15" fmla="*/ 629 h 716"/>
                <a:gd name="T16" fmla="*/ 500 w 598"/>
                <a:gd name="T17" fmla="*/ 689 h 716"/>
                <a:gd name="T18" fmla="*/ 500 w 598"/>
                <a:gd name="T19" fmla="*/ 689 h 716"/>
                <a:gd name="T20" fmla="*/ 598 w 598"/>
                <a:gd name="T21" fmla="*/ 629 h 716"/>
                <a:gd name="T22" fmla="*/ 67 w 598"/>
                <a:gd name="T23" fmla="*/ 158 h 716"/>
                <a:gd name="T24" fmla="*/ 67 w 598"/>
                <a:gd name="T25" fmla="*/ 159 h 716"/>
                <a:gd name="T26" fmla="*/ 67 w 598"/>
                <a:gd name="T27" fmla="*/ 158 h 716"/>
                <a:gd name="T28" fmla="*/ 67 w 598"/>
                <a:gd name="T29" fmla="*/ 158 h 716"/>
                <a:gd name="T30" fmla="*/ 67 w 598"/>
                <a:gd name="T31" fmla="*/ 158 h 716"/>
                <a:gd name="T32" fmla="*/ 67 w 598"/>
                <a:gd name="T33" fmla="*/ 158 h 716"/>
                <a:gd name="T34" fmla="*/ 359 w 598"/>
                <a:gd name="T35" fmla="*/ 15 h 716"/>
                <a:gd name="T36" fmla="*/ 290 w 598"/>
                <a:gd name="T37" fmla="*/ 22 h 716"/>
                <a:gd name="T38" fmla="*/ 61 w 598"/>
                <a:gd name="T39" fmla="*/ 174 h 716"/>
                <a:gd name="T40" fmla="*/ 27 w 598"/>
                <a:gd name="T41" fmla="*/ 238 h 716"/>
                <a:gd name="T42" fmla="*/ 67 w 598"/>
                <a:gd name="T43" fmla="*/ 159 h 716"/>
                <a:gd name="T44" fmla="*/ 14 w 598"/>
                <a:gd name="T45" fmla="*/ 284 h 716"/>
                <a:gd name="T46" fmla="*/ 28 w 598"/>
                <a:gd name="T47" fmla="*/ 481 h 716"/>
                <a:gd name="T48" fmla="*/ 33 w 598"/>
                <a:gd name="T49" fmla="*/ 358 h 716"/>
                <a:gd name="T50" fmla="*/ 100 w 598"/>
                <a:gd name="T51" fmla="*/ 360 h 716"/>
                <a:gd name="T52" fmla="*/ 97 w 598"/>
                <a:gd name="T53" fmla="*/ 358 h 716"/>
                <a:gd name="T54" fmla="*/ 57 w 598"/>
                <a:gd name="T55" fmla="*/ 260 h 716"/>
                <a:gd name="T56" fmla="*/ 71 w 598"/>
                <a:gd name="T57" fmla="*/ 226 h 716"/>
                <a:gd name="T58" fmla="*/ 131 w 598"/>
                <a:gd name="T59" fmla="*/ 186 h 716"/>
                <a:gd name="T60" fmla="*/ 150 w 598"/>
                <a:gd name="T61" fmla="*/ 184 h 716"/>
                <a:gd name="T62" fmla="*/ 203 w 598"/>
                <a:gd name="T63" fmla="*/ 200 h 716"/>
                <a:gd name="T64" fmla="*/ 243 w 598"/>
                <a:gd name="T65" fmla="*/ 299 h 716"/>
                <a:gd name="T66" fmla="*/ 228 w 598"/>
                <a:gd name="T67" fmla="*/ 332 h 716"/>
                <a:gd name="T68" fmla="*/ 192 w 598"/>
                <a:gd name="T69" fmla="*/ 364 h 716"/>
                <a:gd name="T70" fmla="*/ 195 w 598"/>
                <a:gd name="T71" fmla="*/ 364 h 716"/>
                <a:gd name="T72" fmla="*/ 187 w 598"/>
                <a:gd name="T73" fmla="*/ 564 h 716"/>
                <a:gd name="T74" fmla="*/ 68 w 598"/>
                <a:gd name="T75" fmla="*/ 559 h 716"/>
                <a:gd name="T76" fmla="*/ 165 w 598"/>
                <a:gd name="T77" fmla="*/ 655 h 716"/>
                <a:gd name="T78" fmla="*/ 202 w 598"/>
                <a:gd name="T79" fmla="*/ 677 h 716"/>
                <a:gd name="T80" fmla="*/ 266 w 598"/>
                <a:gd name="T81" fmla="*/ 680 h 716"/>
                <a:gd name="T82" fmla="*/ 291 w 598"/>
                <a:gd name="T83" fmla="*/ 568 h 716"/>
                <a:gd name="T84" fmla="*/ 253 w 598"/>
                <a:gd name="T85" fmla="*/ 567 h 716"/>
                <a:gd name="T86" fmla="*/ 266 w 598"/>
                <a:gd name="T87" fmla="*/ 229 h 716"/>
                <a:gd name="T88" fmla="*/ 367 w 598"/>
                <a:gd name="T89" fmla="*/ 233 h 716"/>
                <a:gd name="T90" fmla="*/ 415 w 598"/>
                <a:gd name="T91" fmla="*/ 20 h 716"/>
                <a:gd name="T92" fmla="*/ 359 w 598"/>
                <a:gd name="T93" fmla="*/ 15 h 716"/>
                <a:gd name="T94" fmla="*/ 392 w 598"/>
                <a:gd name="T95" fmla="*/ 0 h 716"/>
                <a:gd name="T96" fmla="*/ 419 w 598"/>
                <a:gd name="T97" fmla="*/ 3 h 716"/>
                <a:gd name="T98" fmla="*/ 419 w 598"/>
                <a:gd name="T99" fmla="*/ 3 h 716"/>
                <a:gd name="T100" fmla="*/ 392 w 598"/>
                <a:gd name="T101"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8" h="716">
                  <a:moveTo>
                    <a:pt x="276" y="705"/>
                  </a:moveTo>
                  <a:cubicBezTo>
                    <a:pt x="305" y="712"/>
                    <a:pt x="335" y="716"/>
                    <a:pt x="364" y="716"/>
                  </a:cubicBezTo>
                  <a:cubicBezTo>
                    <a:pt x="384" y="716"/>
                    <a:pt x="405" y="714"/>
                    <a:pt x="425" y="711"/>
                  </a:cubicBezTo>
                  <a:cubicBezTo>
                    <a:pt x="424" y="711"/>
                    <a:pt x="424" y="711"/>
                    <a:pt x="424" y="711"/>
                  </a:cubicBezTo>
                  <a:cubicBezTo>
                    <a:pt x="405" y="714"/>
                    <a:pt x="384" y="716"/>
                    <a:pt x="364" y="716"/>
                  </a:cubicBezTo>
                  <a:cubicBezTo>
                    <a:pt x="335" y="716"/>
                    <a:pt x="305" y="712"/>
                    <a:pt x="276" y="705"/>
                  </a:cubicBezTo>
                  <a:cubicBezTo>
                    <a:pt x="276" y="705"/>
                    <a:pt x="276" y="705"/>
                    <a:pt x="276" y="705"/>
                  </a:cubicBezTo>
                  <a:moveTo>
                    <a:pt x="598" y="629"/>
                  </a:moveTo>
                  <a:cubicBezTo>
                    <a:pt x="569" y="655"/>
                    <a:pt x="536" y="675"/>
                    <a:pt x="500" y="689"/>
                  </a:cubicBezTo>
                  <a:cubicBezTo>
                    <a:pt x="500" y="689"/>
                    <a:pt x="500" y="689"/>
                    <a:pt x="500" y="689"/>
                  </a:cubicBezTo>
                  <a:cubicBezTo>
                    <a:pt x="536" y="675"/>
                    <a:pt x="569" y="655"/>
                    <a:pt x="598" y="629"/>
                  </a:cubicBezTo>
                  <a:moveTo>
                    <a:pt x="67" y="158"/>
                  </a:moveTo>
                  <a:cubicBezTo>
                    <a:pt x="67" y="158"/>
                    <a:pt x="67" y="158"/>
                    <a:pt x="67" y="159"/>
                  </a:cubicBezTo>
                  <a:cubicBezTo>
                    <a:pt x="67" y="158"/>
                    <a:pt x="67" y="158"/>
                    <a:pt x="67" y="158"/>
                  </a:cubicBezTo>
                  <a:moveTo>
                    <a:pt x="67" y="158"/>
                  </a:moveTo>
                  <a:cubicBezTo>
                    <a:pt x="67" y="158"/>
                    <a:pt x="67" y="158"/>
                    <a:pt x="67" y="158"/>
                  </a:cubicBezTo>
                  <a:cubicBezTo>
                    <a:pt x="67" y="158"/>
                    <a:pt x="67" y="158"/>
                    <a:pt x="67" y="158"/>
                  </a:cubicBezTo>
                  <a:moveTo>
                    <a:pt x="359" y="15"/>
                  </a:moveTo>
                  <a:cubicBezTo>
                    <a:pt x="336" y="15"/>
                    <a:pt x="313" y="17"/>
                    <a:pt x="290" y="22"/>
                  </a:cubicBezTo>
                  <a:cubicBezTo>
                    <a:pt x="196" y="40"/>
                    <a:pt x="115" y="94"/>
                    <a:pt x="61" y="174"/>
                  </a:cubicBezTo>
                  <a:cubicBezTo>
                    <a:pt x="47" y="194"/>
                    <a:pt x="36" y="215"/>
                    <a:pt x="27" y="238"/>
                  </a:cubicBezTo>
                  <a:cubicBezTo>
                    <a:pt x="37" y="210"/>
                    <a:pt x="50" y="183"/>
                    <a:pt x="67" y="159"/>
                  </a:cubicBezTo>
                  <a:cubicBezTo>
                    <a:pt x="41" y="197"/>
                    <a:pt x="23" y="239"/>
                    <a:pt x="14" y="284"/>
                  </a:cubicBezTo>
                  <a:cubicBezTo>
                    <a:pt x="0" y="351"/>
                    <a:pt x="5" y="419"/>
                    <a:pt x="28" y="481"/>
                  </a:cubicBezTo>
                  <a:cubicBezTo>
                    <a:pt x="33" y="358"/>
                    <a:pt x="33" y="358"/>
                    <a:pt x="33" y="358"/>
                  </a:cubicBezTo>
                  <a:cubicBezTo>
                    <a:pt x="100" y="360"/>
                    <a:pt x="100" y="360"/>
                    <a:pt x="100" y="360"/>
                  </a:cubicBezTo>
                  <a:cubicBezTo>
                    <a:pt x="99" y="360"/>
                    <a:pt x="98" y="359"/>
                    <a:pt x="97" y="358"/>
                  </a:cubicBezTo>
                  <a:cubicBezTo>
                    <a:pt x="64" y="336"/>
                    <a:pt x="49" y="298"/>
                    <a:pt x="57" y="260"/>
                  </a:cubicBezTo>
                  <a:cubicBezTo>
                    <a:pt x="59" y="248"/>
                    <a:pt x="64" y="236"/>
                    <a:pt x="71" y="226"/>
                  </a:cubicBezTo>
                  <a:cubicBezTo>
                    <a:pt x="85" y="205"/>
                    <a:pt x="106" y="191"/>
                    <a:pt x="131" y="186"/>
                  </a:cubicBezTo>
                  <a:cubicBezTo>
                    <a:pt x="137" y="185"/>
                    <a:pt x="144" y="184"/>
                    <a:pt x="150" y="184"/>
                  </a:cubicBezTo>
                  <a:cubicBezTo>
                    <a:pt x="168" y="184"/>
                    <a:pt x="187" y="190"/>
                    <a:pt x="203" y="200"/>
                  </a:cubicBezTo>
                  <a:cubicBezTo>
                    <a:pt x="235" y="222"/>
                    <a:pt x="251" y="261"/>
                    <a:pt x="243" y="299"/>
                  </a:cubicBezTo>
                  <a:cubicBezTo>
                    <a:pt x="240" y="311"/>
                    <a:pt x="235" y="322"/>
                    <a:pt x="228" y="332"/>
                  </a:cubicBezTo>
                  <a:cubicBezTo>
                    <a:pt x="219" y="346"/>
                    <a:pt x="206" y="357"/>
                    <a:pt x="192" y="364"/>
                  </a:cubicBezTo>
                  <a:cubicBezTo>
                    <a:pt x="195" y="364"/>
                    <a:pt x="195" y="364"/>
                    <a:pt x="195" y="364"/>
                  </a:cubicBezTo>
                  <a:cubicBezTo>
                    <a:pt x="187" y="564"/>
                    <a:pt x="187" y="564"/>
                    <a:pt x="187" y="564"/>
                  </a:cubicBezTo>
                  <a:cubicBezTo>
                    <a:pt x="68" y="559"/>
                    <a:pt x="68" y="559"/>
                    <a:pt x="68" y="559"/>
                  </a:cubicBezTo>
                  <a:cubicBezTo>
                    <a:pt x="93" y="596"/>
                    <a:pt x="126" y="629"/>
                    <a:pt x="165" y="655"/>
                  </a:cubicBezTo>
                  <a:cubicBezTo>
                    <a:pt x="177" y="663"/>
                    <a:pt x="190" y="670"/>
                    <a:pt x="202" y="677"/>
                  </a:cubicBezTo>
                  <a:cubicBezTo>
                    <a:pt x="266" y="680"/>
                    <a:pt x="266" y="680"/>
                    <a:pt x="266" y="680"/>
                  </a:cubicBezTo>
                  <a:cubicBezTo>
                    <a:pt x="291" y="568"/>
                    <a:pt x="291" y="568"/>
                    <a:pt x="291" y="568"/>
                  </a:cubicBezTo>
                  <a:cubicBezTo>
                    <a:pt x="253" y="567"/>
                    <a:pt x="253" y="567"/>
                    <a:pt x="253" y="567"/>
                  </a:cubicBezTo>
                  <a:cubicBezTo>
                    <a:pt x="266" y="229"/>
                    <a:pt x="266" y="229"/>
                    <a:pt x="266" y="229"/>
                  </a:cubicBezTo>
                  <a:cubicBezTo>
                    <a:pt x="367" y="233"/>
                    <a:pt x="367" y="233"/>
                    <a:pt x="367" y="233"/>
                  </a:cubicBezTo>
                  <a:cubicBezTo>
                    <a:pt x="415" y="20"/>
                    <a:pt x="415" y="20"/>
                    <a:pt x="415" y="20"/>
                  </a:cubicBezTo>
                  <a:cubicBezTo>
                    <a:pt x="396" y="17"/>
                    <a:pt x="378" y="15"/>
                    <a:pt x="359" y="15"/>
                  </a:cubicBezTo>
                  <a:moveTo>
                    <a:pt x="392" y="0"/>
                  </a:moveTo>
                  <a:cubicBezTo>
                    <a:pt x="401" y="1"/>
                    <a:pt x="410" y="2"/>
                    <a:pt x="419" y="3"/>
                  </a:cubicBezTo>
                  <a:cubicBezTo>
                    <a:pt x="419" y="3"/>
                    <a:pt x="419" y="3"/>
                    <a:pt x="419" y="3"/>
                  </a:cubicBezTo>
                  <a:cubicBezTo>
                    <a:pt x="410" y="2"/>
                    <a:pt x="401" y="1"/>
                    <a:pt x="392" y="0"/>
                  </a:cubicBezTo>
                </a:path>
              </a:pathLst>
            </a:custGeom>
            <a:solidFill>
              <a:srgbClr val="C7E7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9" name="îṥ1iḓé">
              <a:extLst>
                <a:ext uri="{FF2B5EF4-FFF2-40B4-BE49-F238E27FC236}">
                  <a16:creationId xmlns:a16="http://schemas.microsoft.com/office/drawing/2014/main" id="{E01AF2D4-7269-4478-A75F-CC0B77A6DC51}"/>
                </a:ext>
              </a:extLst>
            </p:cNvPr>
            <p:cNvSpPr/>
            <p:nvPr/>
          </p:nvSpPr>
          <p:spPr bwMode="auto">
            <a:xfrm>
              <a:off x="5122863" y="2478088"/>
              <a:ext cx="552450" cy="679450"/>
            </a:xfrm>
            <a:custGeom>
              <a:avLst/>
              <a:gdLst>
                <a:gd name="T0" fmla="*/ 82 w 167"/>
                <a:gd name="T1" fmla="*/ 145 h 206"/>
                <a:gd name="T2" fmla="*/ 59 w 167"/>
                <a:gd name="T3" fmla="*/ 138 h 206"/>
                <a:gd name="T4" fmla="*/ 41 w 167"/>
                <a:gd name="T5" fmla="*/ 95 h 206"/>
                <a:gd name="T6" fmla="*/ 47 w 167"/>
                <a:gd name="T7" fmla="*/ 81 h 206"/>
                <a:gd name="T8" fmla="*/ 74 w 167"/>
                <a:gd name="T9" fmla="*/ 63 h 206"/>
                <a:gd name="T10" fmla="*/ 82 w 167"/>
                <a:gd name="T11" fmla="*/ 63 h 206"/>
                <a:gd name="T12" fmla="*/ 105 w 167"/>
                <a:gd name="T13" fmla="*/ 70 h 206"/>
                <a:gd name="T14" fmla="*/ 122 w 167"/>
                <a:gd name="T15" fmla="*/ 112 h 206"/>
                <a:gd name="T16" fmla="*/ 116 w 167"/>
                <a:gd name="T17" fmla="*/ 127 h 206"/>
                <a:gd name="T18" fmla="*/ 82 w 167"/>
                <a:gd name="T19" fmla="*/ 145 h 206"/>
                <a:gd name="T20" fmla="*/ 5 w 167"/>
                <a:gd name="T21" fmla="*/ 0 h 206"/>
                <a:gd name="T22" fmla="*/ 0 w 167"/>
                <a:gd name="T23" fmla="*/ 123 h 206"/>
                <a:gd name="T24" fmla="*/ 40 w 167"/>
                <a:gd name="T25" fmla="*/ 201 h 206"/>
                <a:gd name="T26" fmla="*/ 159 w 167"/>
                <a:gd name="T27" fmla="*/ 206 h 206"/>
                <a:gd name="T28" fmla="*/ 167 w 167"/>
                <a:gd name="T29" fmla="*/ 6 h 206"/>
                <a:gd name="T30" fmla="*/ 164 w 167"/>
                <a:gd name="T31" fmla="*/ 6 h 206"/>
                <a:gd name="T32" fmla="*/ 121 w 167"/>
                <a:gd name="T33" fmla="*/ 16 h 206"/>
                <a:gd name="T34" fmla="*/ 72 w 167"/>
                <a:gd name="T35" fmla="*/ 2 h 206"/>
                <a:gd name="T36" fmla="*/ 5 w 167"/>
                <a:gd name="T3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7" h="206">
                  <a:moveTo>
                    <a:pt x="82" y="145"/>
                  </a:moveTo>
                  <a:cubicBezTo>
                    <a:pt x="74" y="145"/>
                    <a:pt x="66" y="143"/>
                    <a:pt x="59" y="138"/>
                  </a:cubicBezTo>
                  <a:cubicBezTo>
                    <a:pt x="45" y="129"/>
                    <a:pt x="38" y="112"/>
                    <a:pt x="41" y="95"/>
                  </a:cubicBezTo>
                  <a:cubicBezTo>
                    <a:pt x="42" y="90"/>
                    <a:pt x="44" y="85"/>
                    <a:pt x="47" y="81"/>
                  </a:cubicBezTo>
                  <a:cubicBezTo>
                    <a:pt x="54" y="72"/>
                    <a:pt x="63" y="65"/>
                    <a:pt x="74" y="63"/>
                  </a:cubicBezTo>
                  <a:cubicBezTo>
                    <a:pt x="76" y="63"/>
                    <a:pt x="79" y="63"/>
                    <a:pt x="82" y="63"/>
                  </a:cubicBezTo>
                  <a:cubicBezTo>
                    <a:pt x="90" y="63"/>
                    <a:pt x="98" y="65"/>
                    <a:pt x="105" y="70"/>
                  </a:cubicBezTo>
                  <a:cubicBezTo>
                    <a:pt x="119" y="79"/>
                    <a:pt x="126" y="96"/>
                    <a:pt x="122" y="112"/>
                  </a:cubicBezTo>
                  <a:cubicBezTo>
                    <a:pt x="121" y="118"/>
                    <a:pt x="119" y="122"/>
                    <a:pt x="116" y="127"/>
                  </a:cubicBezTo>
                  <a:cubicBezTo>
                    <a:pt x="108" y="139"/>
                    <a:pt x="95" y="145"/>
                    <a:pt x="82" y="145"/>
                  </a:cubicBezTo>
                  <a:moveTo>
                    <a:pt x="5" y="0"/>
                  </a:moveTo>
                  <a:cubicBezTo>
                    <a:pt x="0" y="123"/>
                    <a:pt x="0" y="123"/>
                    <a:pt x="0" y="123"/>
                  </a:cubicBezTo>
                  <a:cubicBezTo>
                    <a:pt x="10" y="151"/>
                    <a:pt x="24" y="177"/>
                    <a:pt x="40" y="201"/>
                  </a:cubicBezTo>
                  <a:cubicBezTo>
                    <a:pt x="159" y="206"/>
                    <a:pt x="159" y="206"/>
                    <a:pt x="159" y="206"/>
                  </a:cubicBezTo>
                  <a:cubicBezTo>
                    <a:pt x="167" y="6"/>
                    <a:pt x="167" y="6"/>
                    <a:pt x="167" y="6"/>
                  </a:cubicBezTo>
                  <a:cubicBezTo>
                    <a:pt x="164" y="6"/>
                    <a:pt x="164" y="6"/>
                    <a:pt x="164" y="6"/>
                  </a:cubicBezTo>
                  <a:cubicBezTo>
                    <a:pt x="151" y="13"/>
                    <a:pt x="136" y="16"/>
                    <a:pt x="121" y="16"/>
                  </a:cubicBezTo>
                  <a:cubicBezTo>
                    <a:pt x="105" y="16"/>
                    <a:pt x="88" y="12"/>
                    <a:pt x="72" y="2"/>
                  </a:cubicBezTo>
                  <a:cubicBezTo>
                    <a:pt x="5" y="0"/>
                    <a:pt x="5" y="0"/>
                    <a:pt x="5" y="0"/>
                  </a:cubicBezTo>
                </a:path>
              </a:pathLst>
            </a:custGeom>
            <a:solidFill>
              <a:srgbClr val="C3C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0" name="iṥļïďê">
              <a:extLst>
                <a:ext uri="{FF2B5EF4-FFF2-40B4-BE49-F238E27FC236}">
                  <a16:creationId xmlns:a16="http://schemas.microsoft.com/office/drawing/2014/main" id="{4E273C68-F4A3-487A-8AEF-3382930FEE9A}"/>
                </a:ext>
              </a:extLst>
            </p:cNvPr>
            <p:cNvSpPr/>
            <p:nvPr/>
          </p:nvSpPr>
          <p:spPr bwMode="auto">
            <a:xfrm>
              <a:off x="5865813" y="2054225"/>
              <a:ext cx="376238" cy="1116013"/>
            </a:xfrm>
            <a:custGeom>
              <a:avLst/>
              <a:gdLst>
                <a:gd name="T0" fmla="*/ 27 w 237"/>
                <a:gd name="T1" fmla="*/ 0 h 703"/>
                <a:gd name="T2" fmla="*/ 0 w 237"/>
                <a:gd name="T3" fmla="*/ 701 h 703"/>
                <a:gd name="T4" fmla="*/ 79 w 237"/>
                <a:gd name="T5" fmla="*/ 703 h 703"/>
                <a:gd name="T6" fmla="*/ 237 w 237"/>
                <a:gd name="T7" fmla="*/ 8 h 703"/>
                <a:gd name="T8" fmla="*/ 27 w 237"/>
                <a:gd name="T9" fmla="*/ 0 h 703"/>
              </a:gdLst>
              <a:ahLst/>
              <a:cxnLst>
                <a:cxn ang="0">
                  <a:pos x="T0" y="T1"/>
                </a:cxn>
                <a:cxn ang="0">
                  <a:pos x="T2" y="T3"/>
                </a:cxn>
                <a:cxn ang="0">
                  <a:pos x="T4" y="T5"/>
                </a:cxn>
                <a:cxn ang="0">
                  <a:pos x="T6" y="T7"/>
                </a:cxn>
                <a:cxn ang="0">
                  <a:pos x="T8" y="T9"/>
                </a:cxn>
              </a:cxnLst>
              <a:rect l="0" t="0" r="r" b="b"/>
              <a:pathLst>
                <a:path w="237" h="703">
                  <a:moveTo>
                    <a:pt x="27" y="0"/>
                  </a:moveTo>
                  <a:lnTo>
                    <a:pt x="0" y="701"/>
                  </a:lnTo>
                  <a:lnTo>
                    <a:pt x="79" y="703"/>
                  </a:lnTo>
                  <a:lnTo>
                    <a:pt x="237" y="8"/>
                  </a:lnTo>
                  <a:lnTo>
                    <a:pt x="27" y="0"/>
                  </a:lnTo>
                  <a:close/>
                </a:path>
              </a:pathLst>
            </a:custGeom>
            <a:solidFill>
              <a:srgbClr val="6845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1" name="îṣ1ídè">
              <a:extLst>
                <a:ext uri="{FF2B5EF4-FFF2-40B4-BE49-F238E27FC236}">
                  <a16:creationId xmlns:a16="http://schemas.microsoft.com/office/drawing/2014/main" id="{8302A107-E311-43E9-9ED5-F17F17F6DDEB}"/>
                </a:ext>
              </a:extLst>
            </p:cNvPr>
            <p:cNvSpPr/>
            <p:nvPr/>
          </p:nvSpPr>
          <p:spPr bwMode="auto">
            <a:xfrm>
              <a:off x="5865813" y="2054225"/>
              <a:ext cx="376238" cy="1116013"/>
            </a:xfrm>
            <a:custGeom>
              <a:avLst/>
              <a:gdLst>
                <a:gd name="T0" fmla="*/ 27 w 237"/>
                <a:gd name="T1" fmla="*/ 0 h 703"/>
                <a:gd name="T2" fmla="*/ 0 w 237"/>
                <a:gd name="T3" fmla="*/ 701 h 703"/>
                <a:gd name="T4" fmla="*/ 79 w 237"/>
                <a:gd name="T5" fmla="*/ 703 h 703"/>
                <a:gd name="T6" fmla="*/ 237 w 237"/>
                <a:gd name="T7" fmla="*/ 8 h 703"/>
                <a:gd name="T8" fmla="*/ 27 w 237"/>
                <a:gd name="T9" fmla="*/ 0 h 703"/>
              </a:gdLst>
              <a:ahLst/>
              <a:cxnLst>
                <a:cxn ang="0">
                  <a:pos x="T0" y="T1"/>
                </a:cxn>
                <a:cxn ang="0">
                  <a:pos x="T2" y="T3"/>
                </a:cxn>
                <a:cxn ang="0">
                  <a:pos x="T4" y="T5"/>
                </a:cxn>
                <a:cxn ang="0">
                  <a:pos x="T6" y="T7"/>
                </a:cxn>
                <a:cxn ang="0">
                  <a:pos x="T8" y="T9"/>
                </a:cxn>
              </a:cxnLst>
              <a:rect l="0" t="0" r="r" b="b"/>
              <a:pathLst>
                <a:path w="237" h="703">
                  <a:moveTo>
                    <a:pt x="27" y="0"/>
                  </a:moveTo>
                  <a:lnTo>
                    <a:pt x="0" y="701"/>
                  </a:lnTo>
                  <a:lnTo>
                    <a:pt x="79" y="703"/>
                  </a:lnTo>
                  <a:lnTo>
                    <a:pt x="237" y="8"/>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2" name="iṩḻíḓé">
              <a:extLst>
                <a:ext uri="{FF2B5EF4-FFF2-40B4-BE49-F238E27FC236}">
                  <a16:creationId xmlns:a16="http://schemas.microsoft.com/office/drawing/2014/main" id="{CE0E79E6-B882-42C1-AAF1-73C52F50DEC6}"/>
                </a:ext>
              </a:extLst>
            </p:cNvPr>
            <p:cNvSpPr/>
            <p:nvPr/>
          </p:nvSpPr>
          <p:spPr bwMode="auto">
            <a:xfrm>
              <a:off x="5697538" y="3530600"/>
              <a:ext cx="984250" cy="111125"/>
            </a:xfrm>
            <a:custGeom>
              <a:avLst/>
              <a:gdLst>
                <a:gd name="T0" fmla="*/ 298 w 298"/>
                <a:gd name="T1" fmla="*/ 12 h 34"/>
                <a:gd name="T2" fmla="*/ 222 w 298"/>
                <a:gd name="T3" fmla="*/ 34 h 34"/>
                <a:gd name="T4" fmla="*/ 223 w 298"/>
                <a:gd name="T5" fmla="*/ 34 h 34"/>
                <a:gd name="T6" fmla="*/ 298 w 298"/>
                <a:gd name="T7" fmla="*/ 12 h 34"/>
                <a:gd name="T8" fmla="*/ 298 w 298"/>
                <a:gd name="T9" fmla="*/ 12 h 34"/>
                <a:gd name="T10" fmla="*/ 0 w 298"/>
                <a:gd name="T11" fmla="*/ 0 h 34"/>
                <a:gd name="T12" fmla="*/ 74 w 298"/>
                <a:gd name="T13" fmla="*/ 28 h 34"/>
                <a:gd name="T14" fmla="*/ 74 w 298"/>
                <a:gd name="T15" fmla="*/ 28 h 34"/>
                <a:gd name="T16" fmla="*/ 59 w 298"/>
                <a:gd name="T17" fmla="*/ 24 h 34"/>
                <a:gd name="T18" fmla="*/ 64 w 298"/>
                <a:gd name="T19" fmla="*/ 3 h 34"/>
                <a:gd name="T20" fmla="*/ 0 w 298"/>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34">
                  <a:moveTo>
                    <a:pt x="298" y="12"/>
                  </a:moveTo>
                  <a:cubicBezTo>
                    <a:pt x="274" y="22"/>
                    <a:pt x="248" y="29"/>
                    <a:pt x="222" y="34"/>
                  </a:cubicBezTo>
                  <a:cubicBezTo>
                    <a:pt x="223" y="34"/>
                    <a:pt x="223" y="34"/>
                    <a:pt x="223" y="34"/>
                  </a:cubicBezTo>
                  <a:cubicBezTo>
                    <a:pt x="249" y="29"/>
                    <a:pt x="274" y="22"/>
                    <a:pt x="298" y="12"/>
                  </a:cubicBezTo>
                  <a:cubicBezTo>
                    <a:pt x="298" y="12"/>
                    <a:pt x="298" y="12"/>
                    <a:pt x="298" y="12"/>
                  </a:cubicBezTo>
                  <a:moveTo>
                    <a:pt x="0" y="0"/>
                  </a:moveTo>
                  <a:cubicBezTo>
                    <a:pt x="24" y="12"/>
                    <a:pt x="49" y="21"/>
                    <a:pt x="74" y="28"/>
                  </a:cubicBezTo>
                  <a:cubicBezTo>
                    <a:pt x="74" y="28"/>
                    <a:pt x="74" y="28"/>
                    <a:pt x="74" y="28"/>
                  </a:cubicBezTo>
                  <a:cubicBezTo>
                    <a:pt x="69" y="26"/>
                    <a:pt x="64" y="25"/>
                    <a:pt x="59" y="24"/>
                  </a:cubicBezTo>
                  <a:cubicBezTo>
                    <a:pt x="64" y="3"/>
                    <a:pt x="64" y="3"/>
                    <a:pt x="64" y="3"/>
                  </a:cubicBezTo>
                  <a:cubicBezTo>
                    <a:pt x="0" y="0"/>
                    <a:pt x="0" y="0"/>
                    <a:pt x="0" y="0"/>
                  </a:cubicBezTo>
                </a:path>
              </a:pathLst>
            </a:custGeom>
            <a:solidFill>
              <a:srgbClr val="405F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3" name="ïṣḷíḑê">
              <a:extLst>
                <a:ext uri="{FF2B5EF4-FFF2-40B4-BE49-F238E27FC236}">
                  <a16:creationId xmlns:a16="http://schemas.microsoft.com/office/drawing/2014/main" id="{AFF6B2B4-BA7F-4A76-9E82-E436157E4E09}"/>
                </a:ext>
              </a:extLst>
            </p:cNvPr>
            <p:cNvSpPr/>
            <p:nvPr/>
          </p:nvSpPr>
          <p:spPr bwMode="auto">
            <a:xfrm>
              <a:off x="6507163" y="1328738"/>
              <a:ext cx="731838" cy="1852613"/>
            </a:xfrm>
            <a:custGeom>
              <a:avLst/>
              <a:gdLst>
                <a:gd name="T0" fmla="*/ 214 w 222"/>
                <a:gd name="T1" fmla="*/ 550 h 562"/>
                <a:gd name="T2" fmla="*/ 215 w 222"/>
                <a:gd name="T3" fmla="*/ 549 h 562"/>
                <a:gd name="T4" fmla="*/ 116 w 222"/>
                <a:gd name="T5" fmla="*/ 50 h 562"/>
                <a:gd name="T6" fmla="*/ 115 w 222"/>
                <a:gd name="T7" fmla="*/ 50 h 562"/>
                <a:gd name="T8" fmla="*/ 115 w 222"/>
                <a:gd name="T9" fmla="*/ 50 h 562"/>
                <a:gd name="T10" fmla="*/ 115 w 222"/>
                <a:gd name="T11" fmla="*/ 50 h 562"/>
                <a:gd name="T12" fmla="*/ 115 w 222"/>
                <a:gd name="T13" fmla="*/ 49 h 562"/>
                <a:gd name="T14" fmla="*/ 115 w 222"/>
                <a:gd name="T15" fmla="*/ 49 h 562"/>
                <a:gd name="T16" fmla="*/ 114 w 222"/>
                <a:gd name="T17" fmla="*/ 49 h 562"/>
                <a:gd name="T18" fmla="*/ 114 w 222"/>
                <a:gd name="T19" fmla="*/ 49 h 562"/>
                <a:gd name="T20" fmla="*/ 114 w 222"/>
                <a:gd name="T21" fmla="*/ 49 h 562"/>
                <a:gd name="T22" fmla="*/ 114 w 222"/>
                <a:gd name="T23" fmla="*/ 49 h 562"/>
                <a:gd name="T24" fmla="*/ 114 w 222"/>
                <a:gd name="T25" fmla="*/ 49 h 562"/>
                <a:gd name="T26" fmla="*/ 113 w 222"/>
                <a:gd name="T27" fmla="*/ 48 h 562"/>
                <a:gd name="T28" fmla="*/ 113 w 222"/>
                <a:gd name="T29" fmla="*/ 48 h 562"/>
                <a:gd name="T30" fmla="*/ 113 w 222"/>
                <a:gd name="T31" fmla="*/ 48 h 562"/>
                <a:gd name="T32" fmla="*/ 113 w 222"/>
                <a:gd name="T33" fmla="*/ 48 h 562"/>
                <a:gd name="T34" fmla="*/ 113 w 222"/>
                <a:gd name="T35" fmla="*/ 48 h 562"/>
                <a:gd name="T36" fmla="*/ 112 w 222"/>
                <a:gd name="T37" fmla="*/ 48 h 562"/>
                <a:gd name="T38" fmla="*/ 112 w 222"/>
                <a:gd name="T39" fmla="*/ 48 h 562"/>
                <a:gd name="T40" fmla="*/ 112 w 222"/>
                <a:gd name="T41" fmla="*/ 47 h 562"/>
                <a:gd name="T42" fmla="*/ 112 w 222"/>
                <a:gd name="T43" fmla="*/ 47 h 562"/>
                <a:gd name="T44" fmla="*/ 112 w 222"/>
                <a:gd name="T45" fmla="*/ 47 h 562"/>
                <a:gd name="T46" fmla="*/ 111 w 222"/>
                <a:gd name="T47" fmla="*/ 47 h 562"/>
                <a:gd name="T48" fmla="*/ 111 w 222"/>
                <a:gd name="T49" fmla="*/ 47 h 562"/>
                <a:gd name="T50" fmla="*/ 111 w 222"/>
                <a:gd name="T51" fmla="*/ 47 h 562"/>
                <a:gd name="T52" fmla="*/ 111 w 222"/>
                <a:gd name="T53" fmla="*/ 47 h 562"/>
                <a:gd name="T54" fmla="*/ 111 w 222"/>
                <a:gd name="T55" fmla="*/ 47 h 562"/>
                <a:gd name="T56" fmla="*/ 110 w 222"/>
                <a:gd name="T57" fmla="*/ 46 h 562"/>
                <a:gd name="T58" fmla="*/ 110 w 222"/>
                <a:gd name="T59" fmla="*/ 46 h 562"/>
                <a:gd name="T60" fmla="*/ 110 w 222"/>
                <a:gd name="T61" fmla="*/ 46 h 562"/>
                <a:gd name="T62" fmla="*/ 109 w 222"/>
                <a:gd name="T63" fmla="*/ 46 h 562"/>
                <a:gd name="T64" fmla="*/ 110 w 222"/>
                <a:gd name="T65" fmla="*/ 46 h 562"/>
                <a:gd name="T66" fmla="*/ 109 w 222"/>
                <a:gd name="T67" fmla="*/ 46 h 562"/>
                <a:gd name="T68" fmla="*/ 109 w 222"/>
                <a:gd name="T69" fmla="*/ 45 h 562"/>
                <a:gd name="T70" fmla="*/ 108 w 222"/>
                <a:gd name="T71" fmla="*/ 45 h 562"/>
                <a:gd name="T72" fmla="*/ 108 w 222"/>
                <a:gd name="T73" fmla="*/ 45 h 562"/>
                <a:gd name="T74" fmla="*/ 108 w 222"/>
                <a:gd name="T75" fmla="*/ 45 h 562"/>
                <a:gd name="T76" fmla="*/ 107 w 222"/>
                <a:gd name="T77" fmla="*/ 44 h 562"/>
                <a:gd name="T78" fmla="*/ 108 w 222"/>
                <a:gd name="T79" fmla="*/ 45 h 562"/>
                <a:gd name="T80" fmla="*/ 107 w 222"/>
                <a:gd name="T81" fmla="*/ 44 h 562"/>
                <a:gd name="T82" fmla="*/ 105 w 222"/>
                <a:gd name="T83" fmla="*/ 43 h 562"/>
                <a:gd name="T84" fmla="*/ 107 w 222"/>
                <a:gd name="T85" fmla="*/ 44 h 562"/>
                <a:gd name="T86" fmla="*/ 4 w 222"/>
                <a:gd name="T87" fmla="*/ 1 h 562"/>
                <a:gd name="T88" fmla="*/ 4 w 222"/>
                <a:gd name="T89" fmla="*/ 0 h 562"/>
                <a:gd name="T90" fmla="*/ 3 w 222"/>
                <a:gd name="T91" fmla="*/ 0 h 562"/>
                <a:gd name="T92" fmla="*/ 3 w 222"/>
                <a:gd name="T93" fmla="*/ 0 h 562"/>
                <a:gd name="T94" fmla="*/ 3 w 222"/>
                <a:gd name="T95" fmla="*/ 0 h 562"/>
                <a:gd name="T96" fmla="*/ 2 w 222"/>
                <a:gd name="T97" fmla="*/ 0 h 562"/>
                <a:gd name="T98" fmla="*/ 2 w 222"/>
                <a:gd name="T99" fmla="*/ 0 h 562"/>
                <a:gd name="T100" fmla="*/ 1 w 222"/>
                <a:gd name="T101" fmla="*/ 0 h 562"/>
                <a:gd name="T102" fmla="*/ 1 w 222"/>
                <a:gd name="T103" fmla="*/ 0 h 562"/>
                <a:gd name="T104" fmla="*/ 0 w 222"/>
                <a:gd name="T105"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2" h="562">
                  <a:moveTo>
                    <a:pt x="214" y="550"/>
                  </a:moveTo>
                  <a:cubicBezTo>
                    <a:pt x="211" y="554"/>
                    <a:pt x="208" y="558"/>
                    <a:pt x="206" y="562"/>
                  </a:cubicBezTo>
                  <a:cubicBezTo>
                    <a:pt x="208" y="558"/>
                    <a:pt x="211" y="554"/>
                    <a:pt x="214" y="550"/>
                  </a:cubicBezTo>
                  <a:moveTo>
                    <a:pt x="222" y="538"/>
                  </a:moveTo>
                  <a:cubicBezTo>
                    <a:pt x="220" y="541"/>
                    <a:pt x="217" y="545"/>
                    <a:pt x="215" y="549"/>
                  </a:cubicBezTo>
                  <a:cubicBezTo>
                    <a:pt x="215" y="549"/>
                    <a:pt x="215" y="549"/>
                    <a:pt x="215" y="549"/>
                  </a:cubicBezTo>
                  <a:cubicBezTo>
                    <a:pt x="215" y="549"/>
                    <a:pt x="215" y="549"/>
                    <a:pt x="215" y="549"/>
                  </a:cubicBezTo>
                  <a:cubicBezTo>
                    <a:pt x="217" y="545"/>
                    <a:pt x="220" y="541"/>
                    <a:pt x="222" y="538"/>
                  </a:cubicBezTo>
                  <a:moveTo>
                    <a:pt x="116" y="50"/>
                  </a:moveTo>
                  <a:cubicBezTo>
                    <a:pt x="116" y="50"/>
                    <a:pt x="116" y="50"/>
                    <a:pt x="116" y="50"/>
                  </a:cubicBezTo>
                  <a:cubicBezTo>
                    <a:pt x="116" y="50"/>
                    <a:pt x="116" y="50"/>
                    <a:pt x="116" y="50"/>
                  </a:cubicBezTo>
                  <a:moveTo>
                    <a:pt x="115" y="50"/>
                  </a:moveTo>
                  <a:cubicBezTo>
                    <a:pt x="115" y="50"/>
                    <a:pt x="115" y="50"/>
                    <a:pt x="115" y="50"/>
                  </a:cubicBezTo>
                  <a:cubicBezTo>
                    <a:pt x="115" y="50"/>
                    <a:pt x="115" y="50"/>
                    <a:pt x="116" y="50"/>
                  </a:cubicBezTo>
                  <a:cubicBezTo>
                    <a:pt x="115" y="50"/>
                    <a:pt x="115" y="50"/>
                    <a:pt x="115" y="50"/>
                  </a:cubicBezTo>
                  <a:moveTo>
                    <a:pt x="115" y="49"/>
                  </a:moveTo>
                  <a:cubicBezTo>
                    <a:pt x="115" y="49"/>
                    <a:pt x="115" y="49"/>
                    <a:pt x="115" y="49"/>
                  </a:cubicBezTo>
                  <a:cubicBezTo>
                    <a:pt x="115" y="50"/>
                    <a:pt x="115" y="50"/>
                    <a:pt x="115" y="50"/>
                  </a:cubicBezTo>
                  <a:cubicBezTo>
                    <a:pt x="115" y="50"/>
                    <a:pt x="115" y="50"/>
                    <a:pt x="115" y="50"/>
                  </a:cubicBezTo>
                  <a:cubicBezTo>
                    <a:pt x="115" y="50"/>
                    <a:pt x="115" y="50"/>
                    <a:pt x="115" y="49"/>
                  </a:cubicBezTo>
                  <a:moveTo>
                    <a:pt x="115" y="49"/>
                  </a:moveTo>
                  <a:cubicBezTo>
                    <a:pt x="115" y="49"/>
                    <a:pt x="115" y="49"/>
                    <a:pt x="115" y="49"/>
                  </a:cubicBezTo>
                  <a:cubicBezTo>
                    <a:pt x="115" y="49"/>
                    <a:pt x="115" y="49"/>
                    <a:pt x="115" y="49"/>
                  </a:cubicBezTo>
                  <a:cubicBezTo>
                    <a:pt x="115" y="49"/>
                    <a:pt x="115" y="49"/>
                    <a:pt x="115" y="49"/>
                  </a:cubicBezTo>
                  <a:cubicBezTo>
                    <a:pt x="115" y="49"/>
                    <a:pt x="115" y="49"/>
                    <a:pt x="115" y="49"/>
                  </a:cubicBezTo>
                  <a:moveTo>
                    <a:pt x="114" y="49"/>
                  </a:moveTo>
                  <a:cubicBezTo>
                    <a:pt x="114" y="49"/>
                    <a:pt x="114" y="49"/>
                    <a:pt x="114" y="49"/>
                  </a:cubicBezTo>
                  <a:cubicBezTo>
                    <a:pt x="114" y="49"/>
                    <a:pt x="114" y="49"/>
                    <a:pt x="115" y="49"/>
                  </a:cubicBezTo>
                  <a:cubicBezTo>
                    <a:pt x="115" y="49"/>
                    <a:pt x="115" y="49"/>
                    <a:pt x="115" y="49"/>
                  </a:cubicBezTo>
                  <a:cubicBezTo>
                    <a:pt x="114" y="49"/>
                    <a:pt x="114" y="49"/>
                    <a:pt x="114" y="49"/>
                  </a:cubicBezTo>
                  <a:moveTo>
                    <a:pt x="114" y="49"/>
                  </a:moveTo>
                  <a:cubicBezTo>
                    <a:pt x="114" y="49"/>
                    <a:pt x="114" y="49"/>
                    <a:pt x="114" y="49"/>
                  </a:cubicBezTo>
                  <a:cubicBezTo>
                    <a:pt x="114" y="49"/>
                    <a:pt x="114" y="49"/>
                    <a:pt x="114" y="49"/>
                  </a:cubicBezTo>
                  <a:cubicBezTo>
                    <a:pt x="114" y="49"/>
                    <a:pt x="114" y="49"/>
                    <a:pt x="114" y="49"/>
                  </a:cubicBezTo>
                  <a:cubicBezTo>
                    <a:pt x="114" y="49"/>
                    <a:pt x="114" y="49"/>
                    <a:pt x="114" y="49"/>
                  </a:cubicBezTo>
                  <a:moveTo>
                    <a:pt x="114" y="49"/>
                  </a:moveTo>
                  <a:cubicBezTo>
                    <a:pt x="114" y="49"/>
                    <a:pt x="114" y="49"/>
                    <a:pt x="114" y="49"/>
                  </a:cubicBezTo>
                  <a:cubicBezTo>
                    <a:pt x="114" y="49"/>
                    <a:pt x="114" y="49"/>
                    <a:pt x="114" y="49"/>
                  </a:cubicBezTo>
                  <a:cubicBezTo>
                    <a:pt x="114" y="49"/>
                    <a:pt x="114" y="49"/>
                    <a:pt x="114" y="49"/>
                  </a:cubicBezTo>
                  <a:cubicBezTo>
                    <a:pt x="114" y="49"/>
                    <a:pt x="114" y="49"/>
                    <a:pt x="114" y="49"/>
                  </a:cubicBezTo>
                  <a:moveTo>
                    <a:pt x="113" y="48"/>
                  </a:moveTo>
                  <a:cubicBezTo>
                    <a:pt x="113" y="48"/>
                    <a:pt x="113" y="48"/>
                    <a:pt x="113" y="48"/>
                  </a:cubicBezTo>
                  <a:cubicBezTo>
                    <a:pt x="113" y="48"/>
                    <a:pt x="113" y="48"/>
                    <a:pt x="113" y="48"/>
                  </a:cubicBezTo>
                  <a:cubicBezTo>
                    <a:pt x="113" y="48"/>
                    <a:pt x="113" y="48"/>
                    <a:pt x="114" y="48"/>
                  </a:cubicBezTo>
                  <a:cubicBezTo>
                    <a:pt x="113" y="48"/>
                    <a:pt x="113" y="48"/>
                    <a:pt x="113" y="48"/>
                  </a:cubicBezTo>
                  <a:moveTo>
                    <a:pt x="113" y="48"/>
                  </a:moveTo>
                  <a:cubicBezTo>
                    <a:pt x="113" y="48"/>
                    <a:pt x="113" y="48"/>
                    <a:pt x="113" y="48"/>
                  </a:cubicBezTo>
                  <a:cubicBezTo>
                    <a:pt x="113" y="48"/>
                    <a:pt x="113" y="48"/>
                    <a:pt x="113" y="48"/>
                  </a:cubicBezTo>
                  <a:cubicBezTo>
                    <a:pt x="113" y="48"/>
                    <a:pt x="113" y="48"/>
                    <a:pt x="113" y="48"/>
                  </a:cubicBezTo>
                  <a:cubicBezTo>
                    <a:pt x="113" y="48"/>
                    <a:pt x="113" y="48"/>
                    <a:pt x="113" y="48"/>
                  </a:cubicBezTo>
                  <a:moveTo>
                    <a:pt x="113" y="48"/>
                  </a:moveTo>
                  <a:cubicBezTo>
                    <a:pt x="113" y="48"/>
                    <a:pt x="113" y="48"/>
                    <a:pt x="113" y="48"/>
                  </a:cubicBezTo>
                  <a:cubicBezTo>
                    <a:pt x="113" y="48"/>
                    <a:pt x="113" y="48"/>
                    <a:pt x="113" y="48"/>
                  </a:cubicBezTo>
                  <a:cubicBezTo>
                    <a:pt x="113" y="48"/>
                    <a:pt x="113" y="48"/>
                    <a:pt x="113" y="48"/>
                  </a:cubicBezTo>
                  <a:cubicBezTo>
                    <a:pt x="113" y="48"/>
                    <a:pt x="113" y="48"/>
                    <a:pt x="113" y="48"/>
                  </a:cubicBezTo>
                  <a:moveTo>
                    <a:pt x="112" y="48"/>
                  </a:moveTo>
                  <a:cubicBezTo>
                    <a:pt x="112" y="48"/>
                    <a:pt x="112" y="48"/>
                    <a:pt x="112" y="48"/>
                  </a:cubicBezTo>
                  <a:cubicBezTo>
                    <a:pt x="112" y="48"/>
                    <a:pt x="112" y="48"/>
                    <a:pt x="112" y="48"/>
                  </a:cubicBezTo>
                  <a:cubicBezTo>
                    <a:pt x="112" y="48"/>
                    <a:pt x="112" y="48"/>
                    <a:pt x="113" y="48"/>
                  </a:cubicBezTo>
                  <a:cubicBezTo>
                    <a:pt x="112" y="48"/>
                    <a:pt x="112" y="48"/>
                    <a:pt x="112" y="48"/>
                  </a:cubicBezTo>
                  <a:moveTo>
                    <a:pt x="112" y="47"/>
                  </a:moveTo>
                  <a:cubicBezTo>
                    <a:pt x="112" y="47"/>
                    <a:pt x="112" y="47"/>
                    <a:pt x="112" y="47"/>
                  </a:cubicBezTo>
                  <a:cubicBezTo>
                    <a:pt x="112" y="47"/>
                    <a:pt x="112" y="47"/>
                    <a:pt x="112" y="47"/>
                  </a:cubicBezTo>
                  <a:cubicBezTo>
                    <a:pt x="112" y="47"/>
                    <a:pt x="112" y="47"/>
                    <a:pt x="112" y="48"/>
                  </a:cubicBezTo>
                  <a:cubicBezTo>
                    <a:pt x="112" y="47"/>
                    <a:pt x="112" y="47"/>
                    <a:pt x="112" y="47"/>
                  </a:cubicBezTo>
                  <a:moveTo>
                    <a:pt x="112" y="47"/>
                  </a:moveTo>
                  <a:cubicBezTo>
                    <a:pt x="112" y="47"/>
                    <a:pt x="112" y="47"/>
                    <a:pt x="112" y="47"/>
                  </a:cubicBezTo>
                  <a:cubicBezTo>
                    <a:pt x="112" y="47"/>
                    <a:pt x="112" y="47"/>
                    <a:pt x="112" y="47"/>
                  </a:cubicBezTo>
                  <a:cubicBezTo>
                    <a:pt x="112" y="47"/>
                    <a:pt x="112" y="47"/>
                    <a:pt x="112" y="47"/>
                  </a:cubicBezTo>
                  <a:cubicBezTo>
                    <a:pt x="112" y="47"/>
                    <a:pt x="112" y="47"/>
                    <a:pt x="112" y="47"/>
                  </a:cubicBezTo>
                  <a:moveTo>
                    <a:pt x="111" y="47"/>
                  </a:moveTo>
                  <a:cubicBezTo>
                    <a:pt x="111" y="47"/>
                    <a:pt x="111" y="47"/>
                    <a:pt x="111" y="47"/>
                  </a:cubicBezTo>
                  <a:cubicBezTo>
                    <a:pt x="111" y="47"/>
                    <a:pt x="111" y="47"/>
                    <a:pt x="111" y="47"/>
                  </a:cubicBezTo>
                  <a:cubicBezTo>
                    <a:pt x="111" y="47"/>
                    <a:pt x="111" y="47"/>
                    <a:pt x="112" y="47"/>
                  </a:cubicBezTo>
                  <a:cubicBezTo>
                    <a:pt x="111" y="47"/>
                    <a:pt x="111" y="47"/>
                    <a:pt x="111" y="47"/>
                  </a:cubicBezTo>
                  <a:moveTo>
                    <a:pt x="111" y="47"/>
                  </a:moveTo>
                  <a:cubicBezTo>
                    <a:pt x="111" y="47"/>
                    <a:pt x="111" y="47"/>
                    <a:pt x="111" y="47"/>
                  </a:cubicBezTo>
                  <a:cubicBezTo>
                    <a:pt x="111" y="47"/>
                    <a:pt x="111" y="47"/>
                    <a:pt x="111" y="47"/>
                  </a:cubicBezTo>
                  <a:cubicBezTo>
                    <a:pt x="111" y="47"/>
                    <a:pt x="111" y="47"/>
                    <a:pt x="111" y="47"/>
                  </a:cubicBezTo>
                  <a:cubicBezTo>
                    <a:pt x="111" y="47"/>
                    <a:pt x="111" y="47"/>
                    <a:pt x="111" y="47"/>
                  </a:cubicBezTo>
                  <a:moveTo>
                    <a:pt x="111" y="47"/>
                  </a:moveTo>
                  <a:cubicBezTo>
                    <a:pt x="111" y="47"/>
                    <a:pt x="111" y="47"/>
                    <a:pt x="111" y="47"/>
                  </a:cubicBezTo>
                  <a:cubicBezTo>
                    <a:pt x="111" y="47"/>
                    <a:pt x="111" y="47"/>
                    <a:pt x="111" y="47"/>
                  </a:cubicBezTo>
                  <a:cubicBezTo>
                    <a:pt x="111" y="47"/>
                    <a:pt x="111" y="47"/>
                    <a:pt x="111" y="47"/>
                  </a:cubicBezTo>
                  <a:cubicBezTo>
                    <a:pt x="111" y="47"/>
                    <a:pt x="111" y="47"/>
                    <a:pt x="111" y="47"/>
                  </a:cubicBezTo>
                  <a:moveTo>
                    <a:pt x="110" y="46"/>
                  </a:moveTo>
                  <a:cubicBezTo>
                    <a:pt x="110" y="46"/>
                    <a:pt x="110" y="46"/>
                    <a:pt x="110" y="46"/>
                  </a:cubicBezTo>
                  <a:cubicBezTo>
                    <a:pt x="110" y="46"/>
                    <a:pt x="110" y="46"/>
                    <a:pt x="110" y="46"/>
                  </a:cubicBezTo>
                  <a:cubicBezTo>
                    <a:pt x="110" y="46"/>
                    <a:pt x="110" y="46"/>
                    <a:pt x="111" y="47"/>
                  </a:cubicBezTo>
                  <a:cubicBezTo>
                    <a:pt x="110" y="46"/>
                    <a:pt x="110" y="46"/>
                    <a:pt x="110" y="46"/>
                  </a:cubicBezTo>
                  <a:moveTo>
                    <a:pt x="110" y="46"/>
                  </a:moveTo>
                  <a:cubicBezTo>
                    <a:pt x="110" y="46"/>
                    <a:pt x="110" y="46"/>
                    <a:pt x="110" y="46"/>
                  </a:cubicBezTo>
                  <a:cubicBezTo>
                    <a:pt x="110" y="46"/>
                    <a:pt x="110" y="46"/>
                    <a:pt x="110" y="46"/>
                  </a:cubicBezTo>
                  <a:cubicBezTo>
                    <a:pt x="110" y="46"/>
                    <a:pt x="110" y="46"/>
                    <a:pt x="110" y="46"/>
                  </a:cubicBezTo>
                  <a:cubicBezTo>
                    <a:pt x="110" y="46"/>
                    <a:pt x="110" y="46"/>
                    <a:pt x="110" y="46"/>
                  </a:cubicBezTo>
                  <a:moveTo>
                    <a:pt x="109" y="46"/>
                  </a:moveTo>
                  <a:cubicBezTo>
                    <a:pt x="109" y="46"/>
                    <a:pt x="109" y="46"/>
                    <a:pt x="109" y="46"/>
                  </a:cubicBezTo>
                  <a:cubicBezTo>
                    <a:pt x="109" y="46"/>
                    <a:pt x="109" y="46"/>
                    <a:pt x="109" y="46"/>
                  </a:cubicBezTo>
                  <a:cubicBezTo>
                    <a:pt x="109" y="46"/>
                    <a:pt x="109" y="46"/>
                    <a:pt x="110" y="46"/>
                  </a:cubicBezTo>
                  <a:cubicBezTo>
                    <a:pt x="110" y="46"/>
                    <a:pt x="110" y="46"/>
                    <a:pt x="110" y="46"/>
                  </a:cubicBezTo>
                  <a:cubicBezTo>
                    <a:pt x="110" y="46"/>
                    <a:pt x="110" y="46"/>
                    <a:pt x="110" y="46"/>
                  </a:cubicBezTo>
                  <a:cubicBezTo>
                    <a:pt x="109" y="46"/>
                    <a:pt x="109" y="46"/>
                    <a:pt x="109" y="46"/>
                  </a:cubicBezTo>
                  <a:moveTo>
                    <a:pt x="109" y="45"/>
                  </a:moveTo>
                  <a:cubicBezTo>
                    <a:pt x="109" y="45"/>
                    <a:pt x="109" y="45"/>
                    <a:pt x="109" y="45"/>
                  </a:cubicBezTo>
                  <a:cubicBezTo>
                    <a:pt x="109" y="45"/>
                    <a:pt x="109" y="45"/>
                    <a:pt x="109" y="45"/>
                  </a:cubicBezTo>
                  <a:cubicBezTo>
                    <a:pt x="109" y="45"/>
                    <a:pt x="109" y="45"/>
                    <a:pt x="109" y="45"/>
                  </a:cubicBezTo>
                  <a:cubicBezTo>
                    <a:pt x="109" y="45"/>
                    <a:pt x="109" y="45"/>
                    <a:pt x="109" y="45"/>
                  </a:cubicBezTo>
                  <a:moveTo>
                    <a:pt x="108" y="45"/>
                  </a:moveTo>
                  <a:cubicBezTo>
                    <a:pt x="108" y="45"/>
                    <a:pt x="108" y="45"/>
                    <a:pt x="108" y="45"/>
                  </a:cubicBezTo>
                  <a:cubicBezTo>
                    <a:pt x="108" y="45"/>
                    <a:pt x="108" y="45"/>
                    <a:pt x="108" y="45"/>
                  </a:cubicBezTo>
                  <a:cubicBezTo>
                    <a:pt x="108" y="45"/>
                    <a:pt x="108" y="45"/>
                    <a:pt x="108" y="45"/>
                  </a:cubicBezTo>
                  <a:cubicBezTo>
                    <a:pt x="108" y="45"/>
                    <a:pt x="108" y="45"/>
                    <a:pt x="109" y="45"/>
                  </a:cubicBezTo>
                  <a:cubicBezTo>
                    <a:pt x="109" y="45"/>
                    <a:pt x="109" y="45"/>
                    <a:pt x="109" y="45"/>
                  </a:cubicBezTo>
                  <a:cubicBezTo>
                    <a:pt x="108" y="45"/>
                    <a:pt x="108" y="45"/>
                    <a:pt x="108" y="45"/>
                  </a:cubicBezTo>
                  <a:moveTo>
                    <a:pt x="107" y="44"/>
                  </a:moveTo>
                  <a:cubicBezTo>
                    <a:pt x="107" y="44"/>
                    <a:pt x="107" y="44"/>
                    <a:pt x="107" y="44"/>
                  </a:cubicBezTo>
                  <a:cubicBezTo>
                    <a:pt x="107" y="44"/>
                    <a:pt x="107" y="44"/>
                    <a:pt x="107" y="44"/>
                  </a:cubicBezTo>
                  <a:cubicBezTo>
                    <a:pt x="107" y="44"/>
                    <a:pt x="107" y="44"/>
                    <a:pt x="107" y="45"/>
                  </a:cubicBezTo>
                  <a:cubicBezTo>
                    <a:pt x="107" y="45"/>
                    <a:pt x="107" y="45"/>
                    <a:pt x="107" y="45"/>
                  </a:cubicBezTo>
                  <a:cubicBezTo>
                    <a:pt x="108" y="45"/>
                    <a:pt x="108" y="45"/>
                    <a:pt x="108" y="45"/>
                  </a:cubicBezTo>
                  <a:cubicBezTo>
                    <a:pt x="108" y="45"/>
                    <a:pt x="108" y="45"/>
                    <a:pt x="108" y="45"/>
                  </a:cubicBezTo>
                  <a:cubicBezTo>
                    <a:pt x="108" y="45"/>
                    <a:pt x="108" y="45"/>
                    <a:pt x="108" y="45"/>
                  </a:cubicBezTo>
                  <a:cubicBezTo>
                    <a:pt x="108" y="45"/>
                    <a:pt x="107" y="44"/>
                    <a:pt x="107" y="44"/>
                  </a:cubicBezTo>
                  <a:moveTo>
                    <a:pt x="4" y="1"/>
                  </a:moveTo>
                  <a:cubicBezTo>
                    <a:pt x="39" y="9"/>
                    <a:pt x="73" y="23"/>
                    <a:pt x="105" y="43"/>
                  </a:cubicBezTo>
                  <a:cubicBezTo>
                    <a:pt x="105" y="43"/>
                    <a:pt x="105" y="43"/>
                    <a:pt x="105" y="43"/>
                  </a:cubicBezTo>
                  <a:cubicBezTo>
                    <a:pt x="105" y="43"/>
                    <a:pt x="105" y="43"/>
                    <a:pt x="106" y="43"/>
                  </a:cubicBezTo>
                  <a:cubicBezTo>
                    <a:pt x="106" y="43"/>
                    <a:pt x="106" y="43"/>
                    <a:pt x="106" y="43"/>
                  </a:cubicBezTo>
                  <a:cubicBezTo>
                    <a:pt x="106" y="44"/>
                    <a:pt x="106" y="44"/>
                    <a:pt x="107" y="44"/>
                  </a:cubicBezTo>
                  <a:cubicBezTo>
                    <a:pt x="107" y="44"/>
                    <a:pt x="107" y="44"/>
                    <a:pt x="107" y="44"/>
                  </a:cubicBezTo>
                  <a:cubicBezTo>
                    <a:pt x="107" y="44"/>
                    <a:pt x="107" y="44"/>
                    <a:pt x="107" y="44"/>
                  </a:cubicBezTo>
                  <a:cubicBezTo>
                    <a:pt x="75" y="24"/>
                    <a:pt x="40" y="9"/>
                    <a:pt x="4" y="1"/>
                  </a:cubicBezTo>
                  <a:moveTo>
                    <a:pt x="4" y="0"/>
                  </a:moveTo>
                  <a:cubicBezTo>
                    <a:pt x="4" y="0"/>
                    <a:pt x="4" y="0"/>
                    <a:pt x="4" y="0"/>
                  </a:cubicBezTo>
                  <a:cubicBezTo>
                    <a:pt x="4" y="0"/>
                    <a:pt x="4" y="0"/>
                    <a:pt x="4" y="0"/>
                  </a:cubicBezTo>
                  <a:moveTo>
                    <a:pt x="3" y="0"/>
                  </a:moveTo>
                  <a:cubicBezTo>
                    <a:pt x="3" y="0"/>
                    <a:pt x="4" y="0"/>
                    <a:pt x="4" y="0"/>
                  </a:cubicBezTo>
                  <a:cubicBezTo>
                    <a:pt x="4"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path>
              </a:pathLst>
            </a:custGeom>
            <a:solidFill>
              <a:srgbClr val="C7E7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4" name="išļîde">
              <a:extLst>
                <a:ext uri="{FF2B5EF4-FFF2-40B4-BE49-F238E27FC236}">
                  <a16:creationId xmlns:a16="http://schemas.microsoft.com/office/drawing/2014/main" id="{3183A7C5-E393-4175-ADA6-9B318ACD9FE4}"/>
                </a:ext>
              </a:extLst>
            </p:cNvPr>
            <p:cNvSpPr/>
            <p:nvPr/>
          </p:nvSpPr>
          <p:spPr bwMode="auto">
            <a:xfrm>
              <a:off x="6413500" y="1309688"/>
              <a:ext cx="1046163" cy="1792288"/>
            </a:xfrm>
            <a:custGeom>
              <a:avLst/>
              <a:gdLst>
                <a:gd name="T0" fmla="*/ 242 w 317"/>
                <a:gd name="T1" fmla="*/ 152 h 544"/>
                <a:gd name="T2" fmla="*/ 296 w 317"/>
                <a:gd name="T3" fmla="*/ 428 h 544"/>
                <a:gd name="T4" fmla="*/ 296 w 317"/>
                <a:gd name="T5" fmla="*/ 429 h 544"/>
                <a:gd name="T6" fmla="*/ 296 w 317"/>
                <a:gd name="T7" fmla="*/ 429 h 544"/>
                <a:gd name="T8" fmla="*/ 296 w 317"/>
                <a:gd name="T9" fmla="*/ 428 h 544"/>
                <a:gd name="T10" fmla="*/ 184 w 317"/>
                <a:gd name="T11" fmla="*/ 87 h 544"/>
                <a:gd name="T12" fmla="*/ 218 w 317"/>
                <a:gd name="T13" fmla="*/ 122 h 544"/>
                <a:gd name="T14" fmla="*/ 145 w 317"/>
                <a:gd name="T15" fmla="*/ 57 h 544"/>
                <a:gd name="T16" fmla="*/ 145 w 317"/>
                <a:gd name="T17" fmla="*/ 57 h 544"/>
                <a:gd name="T18" fmla="*/ 145 w 317"/>
                <a:gd name="T19" fmla="*/ 57 h 544"/>
                <a:gd name="T20" fmla="*/ 145 w 317"/>
                <a:gd name="T21" fmla="*/ 56 h 544"/>
                <a:gd name="T22" fmla="*/ 145 w 317"/>
                <a:gd name="T23" fmla="*/ 56 h 544"/>
                <a:gd name="T24" fmla="*/ 145 w 317"/>
                <a:gd name="T25" fmla="*/ 56 h 544"/>
                <a:gd name="T26" fmla="*/ 144 w 317"/>
                <a:gd name="T27" fmla="*/ 56 h 544"/>
                <a:gd name="T28" fmla="*/ 144 w 317"/>
                <a:gd name="T29" fmla="*/ 56 h 544"/>
                <a:gd name="T30" fmla="*/ 144 w 317"/>
                <a:gd name="T31" fmla="*/ 56 h 544"/>
                <a:gd name="T32" fmla="*/ 143 w 317"/>
                <a:gd name="T33" fmla="*/ 56 h 544"/>
                <a:gd name="T34" fmla="*/ 143 w 317"/>
                <a:gd name="T35" fmla="*/ 56 h 544"/>
                <a:gd name="T36" fmla="*/ 143 w 317"/>
                <a:gd name="T37" fmla="*/ 55 h 544"/>
                <a:gd name="T38" fmla="*/ 143 w 317"/>
                <a:gd name="T39" fmla="*/ 55 h 544"/>
                <a:gd name="T40" fmla="*/ 143 w 317"/>
                <a:gd name="T41" fmla="*/ 55 h 544"/>
                <a:gd name="T42" fmla="*/ 142 w 317"/>
                <a:gd name="T43" fmla="*/ 55 h 544"/>
                <a:gd name="T44" fmla="*/ 142 w 317"/>
                <a:gd name="T45" fmla="*/ 55 h 544"/>
                <a:gd name="T46" fmla="*/ 142 w 317"/>
                <a:gd name="T47" fmla="*/ 55 h 544"/>
                <a:gd name="T48" fmla="*/ 142 w 317"/>
                <a:gd name="T49" fmla="*/ 55 h 544"/>
                <a:gd name="T50" fmla="*/ 141 w 317"/>
                <a:gd name="T51" fmla="*/ 54 h 544"/>
                <a:gd name="T52" fmla="*/ 141 w 317"/>
                <a:gd name="T53" fmla="*/ 54 h 544"/>
                <a:gd name="T54" fmla="*/ 141 w 317"/>
                <a:gd name="T55" fmla="*/ 54 h 544"/>
                <a:gd name="T56" fmla="*/ 141 w 317"/>
                <a:gd name="T57" fmla="*/ 54 h 544"/>
                <a:gd name="T58" fmla="*/ 141 w 317"/>
                <a:gd name="T59" fmla="*/ 54 h 544"/>
                <a:gd name="T60" fmla="*/ 140 w 317"/>
                <a:gd name="T61" fmla="*/ 54 h 544"/>
                <a:gd name="T62" fmla="*/ 140 w 317"/>
                <a:gd name="T63" fmla="*/ 53 h 544"/>
                <a:gd name="T64" fmla="*/ 140 w 317"/>
                <a:gd name="T65" fmla="*/ 53 h 544"/>
                <a:gd name="T66" fmla="*/ 140 w 317"/>
                <a:gd name="T67" fmla="*/ 53 h 544"/>
                <a:gd name="T68" fmla="*/ 139 w 317"/>
                <a:gd name="T69" fmla="*/ 53 h 544"/>
                <a:gd name="T70" fmla="*/ 139 w 317"/>
                <a:gd name="T71" fmla="*/ 53 h 544"/>
                <a:gd name="T72" fmla="*/ 139 w 317"/>
                <a:gd name="T73" fmla="*/ 53 h 544"/>
                <a:gd name="T74" fmla="*/ 139 w 317"/>
                <a:gd name="T75" fmla="*/ 53 h 544"/>
                <a:gd name="T76" fmla="*/ 139 w 317"/>
                <a:gd name="T77" fmla="*/ 53 h 544"/>
                <a:gd name="T78" fmla="*/ 138 w 317"/>
                <a:gd name="T79" fmla="*/ 52 h 544"/>
                <a:gd name="T80" fmla="*/ 138 w 317"/>
                <a:gd name="T81" fmla="*/ 52 h 544"/>
                <a:gd name="T82" fmla="*/ 138 w 317"/>
                <a:gd name="T83" fmla="*/ 52 h 544"/>
                <a:gd name="T84" fmla="*/ 137 w 317"/>
                <a:gd name="T85" fmla="*/ 52 h 544"/>
                <a:gd name="T86" fmla="*/ 137 w 317"/>
                <a:gd name="T87" fmla="*/ 51 h 544"/>
                <a:gd name="T88" fmla="*/ 137 w 317"/>
                <a:gd name="T89" fmla="*/ 51 h 544"/>
                <a:gd name="T90" fmla="*/ 136 w 317"/>
                <a:gd name="T91" fmla="*/ 51 h 544"/>
                <a:gd name="T92" fmla="*/ 135 w 317"/>
                <a:gd name="T93" fmla="*/ 50 h 544"/>
                <a:gd name="T94" fmla="*/ 135 w 317"/>
                <a:gd name="T95" fmla="*/ 50 h 544"/>
                <a:gd name="T96" fmla="*/ 32 w 317"/>
                <a:gd name="T97" fmla="*/ 7 h 544"/>
                <a:gd name="T98" fmla="*/ 32 w 317"/>
                <a:gd name="T99" fmla="*/ 6 h 544"/>
                <a:gd name="T100" fmla="*/ 32 w 317"/>
                <a:gd name="T101" fmla="*/ 6 h 544"/>
                <a:gd name="T102" fmla="*/ 31 w 317"/>
                <a:gd name="T103" fmla="*/ 6 h 544"/>
                <a:gd name="T104" fmla="*/ 31 w 317"/>
                <a:gd name="T105" fmla="*/ 6 h 544"/>
                <a:gd name="T106" fmla="*/ 31 w 317"/>
                <a:gd name="T107" fmla="*/ 6 h 544"/>
                <a:gd name="T108" fmla="*/ 31 w 317"/>
                <a:gd name="T109" fmla="*/ 6 h 544"/>
                <a:gd name="T110" fmla="*/ 30 w 317"/>
                <a:gd name="T111" fmla="*/ 6 h 544"/>
                <a:gd name="T112" fmla="*/ 30 w 317"/>
                <a:gd name="T113" fmla="*/ 6 h 544"/>
                <a:gd name="T114" fmla="*/ 30 w 317"/>
                <a:gd name="T115" fmla="*/ 6 h 544"/>
                <a:gd name="T116" fmla="*/ 29 w 317"/>
                <a:gd name="T117" fmla="*/ 6 h 544"/>
                <a:gd name="T118" fmla="*/ 29 w 317"/>
                <a:gd name="T119" fmla="*/ 6 h 544"/>
                <a:gd name="T120" fmla="*/ 29 w 317"/>
                <a:gd name="T121" fmla="*/ 6 h 544"/>
                <a:gd name="T122" fmla="*/ 0 w 317"/>
                <a:gd name="T123" fmla="*/ 0 h 544"/>
                <a:gd name="T124" fmla="*/ 28 w 317"/>
                <a:gd name="T125" fmla="*/ 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 h="544">
                  <a:moveTo>
                    <a:pt x="242" y="152"/>
                  </a:moveTo>
                  <a:cubicBezTo>
                    <a:pt x="242" y="152"/>
                    <a:pt x="242" y="152"/>
                    <a:pt x="242" y="152"/>
                  </a:cubicBezTo>
                  <a:cubicBezTo>
                    <a:pt x="282" y="211"/>
                    <a:pt x="304" y="281"/>
                    <a:pt x="304" y="354"/>
                  </a:cubicBezTo>
                  <a:cubicBezTo>
                    <a:pt x="304" y="378"/>
                    <a:pt x="302" y="403"/>
                    <a:pt x="296" y="428"/>
                  </a:cubicBezTo>
                  <a:cubicBezTo>
                    <a:pt x="296" y="428"/>
                    <a:pt x="296" y="428"/>
                    <a:pt x="296" y="428"/>
                  </a:cubicBezTo>
                  <a:cubicBezTo>
                    <a:pt x="296" y="429"/>
                    <a:pt x="296" y="429"/>
                    <a:pt x="296" y="429"/>
                  </a:cubicBezTo>
                  <a:cubicBezTo>
                    <a:pt x="296" y="429"/>
                    <a:pt x="296" y="429"/>
                    <a:pt x="296" y="429"/>
                  </a:cubicBezTo>
                  <a:cubicBezTo>
                    <a:pt x="296" y="429"/>
                    <a:pt x="296" y="429"/>
                    <a:pt x="296" y="429"/>
                  </a:cubicBezTo>
                  <a:cubicBezTo>
                    <a:pt x="288" y="470"/>
                    <a:pt x="272" y="508"/>
                    <a:pt x="250" y="544"/>
                  </a:cubicBezTo>
                  <a:cubicBezTo>
                    <a:pt x="272" y="508"/>
                    <a:pt x="288" y="469"/>
                    <a:pt x="296" y="428"/>
                  </a:cubicBezTo>
                  <a:cubicBezTo>
                    <a:pt x="317" y="330"/>
                    <a:pt x="296" y="231"/>
                    <a:pt x="242" y="152"/>
                  </a:cubicBezTo>
                  <a:moveTo>
                    <a:pt x="184" y="87"/>
                  </a:moveTo>
                  <a:cubicBezTo>
                    <a:pt x="196" y="98"/>
                    <a:pt x="208" y="109"/>
                    <a:pt x="218" y="122"/>
                  </a:cubicBezTo>
                  <a:cubicBezTo>
                    <a:pt x="218" y="122"/>
                    <a:pt x="218" y="122"/>
                    <a:pt x="218" y="122"/>
                  </a:cubicBezTo>
                  <a:cubicBezTo>
                    <a:pt x="208" y="109"/>
                    <a:pt x="196" y="98"/>
                    <a:pt x="184" y="87"/>
                  </a:cubicBezTo>
                  <a:moveTo>
                    <a:pt x="145" y="57"/>
                  </a:moveTo>
                  <a:cubicBezTo>
                    <a:pt x="145" y="57"/>
                    <a:pt x="146" y="57"/>
                    <a:pt x="146" y="57"/>
                  </a:cubicBezTo>
                  <a:cubicBezTo>
                    <a:pt x="146" y="57"/>
                    <a:pt x="145" y="57"/>
                    <a:pt x="145" y="57"/>
                  </a:cubicBezTo>
                  <a:moveTo>
                    <a:pt x="145" y="57"/>
                  </a:moveTo>
                  <a:cubicBezTo>
                    <a:pt x="145" y="57"/>
                    <a:pt x="145" y="57"/>
                    <a:pt x="145" y="57"/>
                  </a:cubicBezTo>
                  <a:cubicBezTo>
                    <a:pt x="145" y="57"/>
                    <a:pt x="145" y="57"/>
                    <a:pt x="145" y="57"/>
                  </a:cubicBezTo>
                  <a:moveTo>
                    <a:pt x="145" y="56"/>
                  </a:moveTo>
                  <a:cubicBezTo>
                    <a:pt x="145" y="57"/>
                    <a:pt x="145" y="57"/>
                    <a:pt x="145" y="57"/>
                  </a:cubicBezTo>
                  <a:cubicBezTo>
                    <a:pt x="145" y="57"/>
                    <a:pt x="145" y="57"/>
                    <a:pt x="145" y="56"/>
                  </a:cubicBezTo>
                  <a:moveTo>
                    <a:pt x="144" y="56"/>
                  </a:moveTo>
                  <a:cubicBezTo>
                    <a:pt x="144" y="56"/>
                    <a:pt x="144" y="56"/>
                    <a:pt x="145" y="56"/>
                  </a:cubicBezTo>
                  <a:cubicBezTo>
                    <a:pt x="144" y="56"/>
                    <a:pt x="144" y="56"/>
                    <a:pt x="144" y="56"/>
                  </a:cubicBezTo>
                  <a:moveTo>
                    <a:pt x="144" y="56"/>
                  </a:moveTo>
                  <a:cubicBezTo>
                    <a:pt x="144" y="56"/>
                    <a:pt x="144" y="56"/>
                    <a:pt x="144" y="56"/>
                  </a:cubicBezTo>
                  <a:cubicBezTo>
                    <a:pt x="144" y="56"/>
                    <a:pt x="144" y="56"/>
                    <a:pt x="144" y="56"/>
                  </a:cubicBezTo>
                  <a:moveTo>
                    <a:pt x="144" y="56"/>
                  </a:moveTo>
                  <a:cubicBezTo>
                    <a:pt x="144" y="56"/>
                    <a:pt x="144" y="56"/>
                    <a:pt x="144" y="56"/>
                  </a:cubicBezTo>
                  <a:cubicBezTo>
                    <a:pt x="144" y="56"/>
                    <a:pt x="144" y="56"/>
                    <a:pt x="144" y="56"/>
                  </a:cubicBezTo>
                  <a:moveTo>
                    <a:pt x="143" y="56"/>
                  </a:moveTo>
                  <a:cubicBezTo>
                    <a:pt x="143" y="56"/>
                    <a:pt x="143" y="56"/>
                    <a:pt x="143" y="56"/>
                  </a:cubicBezTo>
                  <a:cubicBezTo>
                    <a:pt x="143" y="56"/>
                    <a:pt x="143" y="56"/>
                    <a:pt x="143" y="56"/>
                  </a:cubicBezTo>
                  <a:moveTo>
                    <a:pt x="143" y="55"/>
                  </a:moveTo>
                  <a:cubicBezTo>
                    <a:pt x="143" y="55"/>
                    <a:pt x="143" y="55"/>
                    <a:pt x="143" y="55"/>
                  </a:cubicBezTo>
                  <a:cubicBezTo>
                    <a:pt x="143" y="55"/>
                    <a:pt x="143" y="55"/>
                    <a:pt x="143" y="55"/>
                  </a:cubicBezTo>
                  <a:moveTo>
                    <a:pt x="143" y="55"/>
                  </a:moveTo>
                  <a:cubicBezTo>
                    <a:pt x="143" y="55"/>
                    <a:pt x="143" y="55"/>
                    <a:pt x="143" y="55"/>
                  </a:cubicBezTo>
                  <a:cubicBezTo>
                    <a:pt x="143" y="55"/>
                    <a:pt x="143" y="55"/>
                    <a:pt x="143" y="55"/>
                  </a:cubicBezTo>
                  <a:moveTo>
                    <a:pt x="142" y="55"/>
                  </a:moveTo>
                  <a:cubicBezTo>
                    <a:pt x="142" y="55"/>
                    <a:pt x="142" y="55"/>
                    <a:pt x="142" y="55"/>
                  </a:cubicBezTo>
                  <a:cubicBezTo>
                    <a:pt x="142" y="55"/>
                    <a:pt x="142" y="55"/>
                    <a:pt x="142" y="55"/>
                  </a:cubicBezTo>
                  <a:moveTo>
                    <a:pt x="142" y="55"/>
                  </a:moveTo>
                  <a:cubicBezTo>
                    <a:pt x="142" y="55"/>
                    <a:pt x="142" y="55"/>
                    <a:pt x="142" y="55"/>
                  </a:cubicBezTo>
                  <a:cubicBezTo>
                    <a:pt x="142" y="55"/>
                    <a:pt x="142" y="55"/>
                    <a:pt x="142" y="55"/>
                  </a:cubicBezTo>
                  <a:moveTo>
                    <a:pt x="142" y="54"/>
                  </a:moveTo>
                  <a:cubicBezTo>
                    <a:pt x="142" y="54"/>
                    <a:pt x="142" y="55"/>
                    <a:pt x="142" y="55"/>
                  </a:cubicBezTo>
                  <a:cubicBezTo>
                    <a:pt x="142" y="55"/>
                    <a:pt x="142" y="54"/>
                    <a:pt x="142" y="54"/>
                  </a:cubicBezTo>
                  <a:moveTo>
                    <a:pt x="141" y="54"/>
                  </a:moveTo>
                  <a:cubicBezTo>
                    <a:pt x="141" y="54"/>
                    <a:pt x="141" y="54"/>
                    <a:pt x="141" y="54"/>
                  </a:cubicBezTo>
                  <a:cubicBezTo>
                    <a:pt x="141" y="54"/>
                    <a:pt x="141" y="54"/>
                    <a:pt x="141" y="54"/>
                  </a:cubicBezTo>
                  <a:moveTo>
                    <a:pt x="141" y="54"/>
                  </a:moveTo>
                  <a:cubicBezTo>
                    <a:pt x="141" y="54"/>
                    <a:pt x="141" y="54"/>
                    <a:pt x="141" y="54"/>
                  </a:cubicBezTo>
                  <a:cubicBezTo>
                    <a:pt x="141" y="54"/>
                    <a:pt x="141" y="54"/>
                    <a:pt x="141" y="54"/>
                  </a:cubicBezTo>
                  <a:moveTo>
                    <a:pt x="141" y="54"/>
                  </a:moveTo>
                  <a:cubicBezTo>
                    <a:pt x="141" y="54"/>
                    <a:pt x="141" y="54"/>
                    <a:pt x="141" y="54"/>
                  </a:cubicBezTo>
                  <a:cubicBezTo>
                    <a:pt x="141" y="54"/>
                    <a:pt x="141" y="54"/>
                    <a:pt x="141" y="54"/>
                  </a:cubicBezTo>
                  <a:moveTo>
                    <a:pt x="140" y="54"/>
                  </a:moveTo>
                  <a:cubicBezTo>
                    <a:pt x="140" y="54"/>
                    <a:pt x="140" y="54"/>
                    <a:pt x="140" y="54"/>
                  </a:cubicBezTo>
                  <a:cubicBezTo>
                    <a:pt x="140" y="54"/>
                    <a:pt x="140" y="54"/>
                    <a:pt x="140" y="54"/>
                  </a:cubicBezTo>
                  <a:moveTo>
                    <a:pt x="140" y="53"/>
                  </a:moveTo>
                  <a:cubicBezTo>
                    <a:pt x="140" y="53"/>
                    <a:pt x="140" y="53"/>
                    <a:pt x="140" y="53"/>
                  </a:cubicBezTo>
                  <a:cubicBezTo>
                    <a:pt x="140" y="53"/>
                    <a:pt x="140" y="53"/>
                    <a:pt x="140" y="53"/>
                  </a:cubicBezTo>
                  <a:moveTo>
                    <a:pt x="140" y="53"/>
                  </a:moveTo>
                  <a:cubicBezTo>
                    <a:pt x="140" y="53"/>
                    <a:pt x="140" y="53"/>
                    <a:pt x="140" y="53"/>
                  </a:cubicBezTo>
                  <a:cubicBezTo>
                    <a:pt x="140" y="53"/>
                    <a:pt x="140" y="53"/>
                    <a:pt x="140" y="53"/>
                  </a:cubicBezTo>
                  <a:moveTo>
                    <a:pt x="139" y="53"/>
                  </a:moveTo>
                  <a:cubicBezTo>
                    <a:pt x="139" y="53"/>
                    <a:pt x="139" y="53"/>
                    <a:pt x="139" y="53"/>
                  </a:cubicBezTo>
                  <a:cubicBezTo>
                    <a:pt x="139" y="53"/>
                    <a:pt x="139" y="53"/>
                    <a:pt x="139" y="53"/>
                  </a:cubicBezTo>
                  <a:moveTo>
                    <a:pt x="139" y="53"/>
                  </a:moveTo>
                  <a:cubicBezTo>
                    <a:pt x="139" y="53"/>
                    <a:pt x="139" y="53"/>
                    <a:pt x="139" y="53"/>
                  </a:cubicBezTo>
                  <a:cubicBezTo>
                    <a:pt x="139" y="53"/>
                    <a:pt x="139" y="53"/>
                    <a:pt x="139" y="53"/>
                  </a:cubicBezTo>
                  <a:moveTo>
                    <a:pt x="139" y="53"/>
                  </a:moveTo>
                  <a:cubicBezTo>
                    <a:pt x="139" y="53"/>
                    <a:pt x="139" y="53"/>
                    <a:pt x="139" y="53"/>
                  </a:cubicBezTo>
                  <a:cubicBezTo>
                    <a:pt x="139" y="53"/>
                    <a:pt x="139" y="53"/>
                    <a:pt x="139" y="53"/>
                  </a:cubicBezTo>
                  <a:moveTo>
                    <a:pt x="138" y="52"/>
                  </a:moveTo>
                  <a:cubicBezTo>
                    <a:pt x="138" y="52"/>
                    <a:pt x="138" y="52"/>
                    <a:pt x="138" y="52"/>
                  </a:cubicBezTo>
                  <a:cubicBezTo>
                    <a:pt x="138" y="52"/>
                    <a:pt x="138" y="52"/>
                    <a:pt x="138" y="52"/>
                  </a:cubicBezTo>
                  <a:moveTo>
                    <a:pt x="138" y="52"/>
                  </a:moveTo>
                  <a:cubicBezTo>
                    <a:pt x="138" y="52"/>
                    <a:pt x="138" y="52"/>
                    <a:pt x="138" y="52"/>
                  </a:cubicBezTo>
                  <a:cubicBezTo>
                    <a:pt x="138" y="52"/>
                    <a:pt x="138" y="52"/>
                    <a:pt x="138" y="52"/>
                  </a:cubicBezTo>
                  <a:moveTo>
                    <a:pt x="137" y="51"/>
                  </a:moveTo>
                  <a:cubicBezTo>
                    <a:pt x="137" y="51"/>
                    <a:pt x="137" y="52"/>
                    <a:pt x="137" y="52"/>
                  </a:cubicBezTo>
                  <a:cubicBezTo>
                    <a:pt x="137" y="52"/>
                    <a:pt x="137" y="51"/>
                    <a:pt x="137" y="51"/>
                  </a:cubicBezTo>
                  <a:moveTo>
                    <a:pt x="137" y="51"/>
                  </a:moveTo>
                  <a:cubicBezTo>
                    <a:pt x="137" y="51"/>
                    <a:pt x="137" y="51"/>
                    <a:pt x="137" y="51"/>
                  </a:cubicBezTo>
                  <a:cubicBezTo>
                    <a:pt x="137" y="51"/>
                    <a:pt x="137" y="51"/>
                    <a:pt x="137" y="51"/>
                  </a:cubicBezTo>
                  <a:moveTo>
                    <a:pt x="136" y="51"/>
                  </a:moveTo>
                  <a:cubicBezTo>
                    <a:pt x="136" y="51"/>
                    <a:pt x="136" y="51"/>
                    <a:pt x="136" y="51"/>
                  </a:cubicBezTo>
                  <a:cubicBezTo>
                    <a:pt x="136" y="51"/>
                    <a:pt x="136" y="51"/>
                    <a:pt x="136" y="51"/>
                  </a:cubicBezTo>
                  <a:moveTo>
                    <a:pt x="135" y="50"/>
                  </a:moveTo>
                  <a:cubicBezTo>
                    <a:pt x="135" y="50"/>
                    <a:pt x="135" y="50"/>
                    <a:pt x="135" y="50"/>
                  </a:cubicBezTo>
                  <a:cubicBezTo>
                    <a:pt x="135" y="50"/>
                    <a:pt x="135" y="50"/>
                    <a:pt x="135" y="50"/>
                  </a:cubicBezTo>
                  <a:moveTo>
                    <a:pt x="32" y="6"/>
                  </a:moveTo>
                  <a:cubicBezTo>
                    <a:pt x="32" y="7"/>
                    <a:pt x="32" y="7"/>
                    <a:pt x="32" y="7"/>
                  </a:cubicBezTo>
                  <a:cubicBezTo>
                    <a:pt x="32" y="7"/>
                    <a:pt x="32" y="7"/>
                    <a:pt x="32" y="6"/>
                  </a:cubicBezTo>
                  <a:moveTo>
                    <a:pt x="32" y="6"/>
                  </a:moveTo>
                  <a:cubicBezTo>
                    <a:pt x="32" y="6"/>
                    <a:pt x="32" y="6"/>
                    <a:pt x="32" y="6"/>
                  </a:cubicBezTo>
                  <a:cubicBezTo>
                    <a:pt x="32" y="6"/>
                    <a:pt x="32" y="6"/>
                    <a:pt x="32" y="6"/>
                  </a:cubicBezTo>
                  <a:moveTo>
                    <a:pt x="31" y="6"/>
                  </a:moveTo>
                  <a:cubicBezTo>
                    <a:pt x="31" y="6"/>
                    <a:pt x="31" y="6"/>
                    <a:pt x="31" y="6"/>
                  </a:cubicBezTo>
                  <a:cubicBezTo>
                    <a:pt x="31" y="6"/>
                    <a:pt x="31" y="6"/>
                    <a:pt x="31" y="6"/>
                  </a:cubicBezTo>
                  <a:moveTo>
                    <a:pt x="31" y="6"/>
                  </a:moveTo>
                  <a:cubicBezTo>
                    <a:pt x="31" y="6"/>
                    <a:pt x="31" y="6"/>
                    <a:pt x="31" y="6"/>
                  </a:cubicBezTo>
                  <a:cubicBezTo>
                    <a:pt x="31" y="6"/>
                    <a:pt x="31" y="6"/>
                    <a:pt x="31" y="6"/>
                  </a:cubicBezTo>
                  <a:moveTo>
                    <a:pt x="30" y="6"/>
                  </a:moveTo>
                  <a:cubicBezTo>
                    <a:pt x="30" y="6"/>
                    <a:pt x="30" y="6"/>
                    <a:pt x="31" y="6"/>
                  </a:cubicBezTo>
                  <a:cubicBezTo>
                    <a:pt x="30" y="6"/>
                    <a:pt x="30" y="6"/>
                    <a:pt x="30" y="6"/>
                  </a:cubicBezTo>
                  <a:moveTo>
                    <a:pt x="30" y="6"/>
                  </a:moveTo>
                  <a:cubicBezTo>
                    <a:pt x="30" y="6"/>
                    <a:pt x="30" y="6"/>
                    <a:pt x="30" y="6"/>
                  </a:cubicBezTo>
                  <a:cubicBezTo>
                    <a:pt x="30" y="6"/>
                    <a:pt x="30" y="6"/>
                    <a:pt x="30" y="6"/>
                  </a:cubicBezTo>
                  <a:moveTo>
                    <a:pt x="29" y="6"/>
                  </a:moveTo>
                  <a:cubicBezTo>
                    <a:pt x="30" y="6"/>
                    <a:pt x="30" y="6"/>
                    <a:pt x="30" y="6"/>
                  </a:cubicBezTo>
                  <a:cubicBezTo>
                    <a:pt x="30" y="6"/>
                    <a:pt x="30" y="6"/>
                    <a:pt x="29" y="6"/>
                  </a:cubicBezTo>
                  <a:moveTo>
                    <a:pt x="29" y="6"/>
                  </a:moveTo>
                  <a:cubicBezTo>
                    <a:pt x="29" y="6"/>
                    <a:pt x="29" y="6"/>
                    <a:pt x="29" y="6"/>
                  </a:cubicBezTo>
                  <a:cubicBezTo>
                    <a:pt x="29" y="6"/>
                    <a:pt x="29" y="6"/>
                    <a:pt x="29" y="6"/>
                  </a:cubicBezTo>
                  <a:moveTo>
                    <a:pt x="28" y="6"/>
                  </a:moveTo>
                  <a:cubicBezTo>
                    <a:pt x="29" y="6"/>
                    <a:pt x="29" y="6"/>
                    <a:pt x="29" y="6"/>
                  </a:cubicBezTo>
                  <a:cubicBezTo>
                    <a:pt x="29" y="6"/>
                    <a:pt x="29" y="6"/>
                    <a:pt x="28" y="6"/>
                  </a:cubicBezTo>
                  <a:moveTo>
                    <a:pt x="0" y="0"/>
                  </a:moveTo>
                  <a:cubicBezTo>
                    <a:pt x="0" y="0"/>
                    <a:pt x="0" y="0"/>
                    <a:pt x="0" y="0"/>
                  </a:cubicBezTo>
                  <a:cubicBezTo>
                    <a:pt x="9" y="1"/>
                    <a:pt x="19" y="3"/>
                    <a:pt x="28" y="6"/>
                  </a:cubicBezTo>
                  <a:cubicBezTo>
                    <a:pt x="19" y="3"/>
                    <a:pt x="9" y="1"/>
                    <a:pt x="0" y="0"/>
                  </a:cubicBezTo>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5" name="iṩľîḋê">
              <a:extLst>
                <a:ext uri="{FF2B5EF4-FFF2-40B4-BE49-F238E27FC236}">
                  <a16:creationId xmlns:a16="http://schemas.microsoft.com/office/drawing/2014/main" id="{75D32294-312E-4B36-90B8-5281CFD316A2}"/>
                </a:ext>
              </a:extLst>
            </p:cNvPr>
            <p:cNvSpPr/>
            <p:nvPr/>
          </p:nvSpPr>
          <p:spPr bwMode="auto">
            <a:xfrm>
              <a:off x="7134225" y="1711325"/>
              <a:ext cx="77788" cy="98425"/>
            </a:xfrm>
            <a:custGeom>
              <a:avLst/>
              <a:gdLst>
                <a:gd name="T0" fmla="*/ 0 w 24"/>
                <a:gd name="T1" fmla="*/ 0 h 30"/>
                <a:gd name="T2" fmla="*/ 24 w 24"/>
                <a:gd name="T3" fmla="*/ 30 h 30"/>
                <a:gd name="T4" fmla="*/ 24 w 24"/>
                <a:gd name="T5" fmla="*/ 30 h 30"/>
                <a:gd name="T6" fmla="*/ 0 w 24"/>
                <a:gd name="T7" fmla="*/ 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cubicBezTo>
                    <a:pt x="9" y="9"/>
                    <a:pt x="16" y="19"/>
                    <a:pt x="24" y="30"/>
                  </a:cubicBezTo>
                  <a:cubicBezTo>
                    <a:pt x="24" y="30"/>
                    <a:pt x="24" y="30"/>
                    <a:pt x="24" y="30"/>
                  </a:cubicBezTo>
                  <a:cubicBezTo>
                    <a:pt x="16" y="19"/>
                    <a:pt x="9" y="9"/>
                    <a:pt x="0" y="0"/>
                  </a:cubicBezTo>
                  <a:cubicBezTo>
                    <a:pt x="0" y="0"/>
                    <a:pt x="0" y="0"/>
                    <a:pt x="0" y="0"/>
                  </a:cubicBezTo>
                </a:path>
              </a:pathLst>
            </a:custGeom>
            <a:solidFill>
              <a:srgbClr val="99C8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6" name="ïŝlidé">
              <a:extLst>
                <a:ext uri="{FF2B5EF4-FFF2-40B4-BE49-F238E27FC236}">
                  <a16:creationId xmlns:a16="http://schemas.microsoft.com/office/drawing/2014/main" id="{812F1838-24B9-4CAD-AC61-961738E038BF}"/>
                </a:ext>
              </a:extLst>
            </p:cNvPr>
            <p:cNvSpPr/>
            <p:nvPr/>
          </p:nvSpPr>
          <p:spPr bwMode="auto">
            <a:xfrm>
              <a:off x="7004050" y="3138488"/>
              <a:ext cx="211138" cy="233363"/>
            </a:xfrm>
            <a:custGeom>
              <a:avLst/>
              <a:gdLst>
                <a:gd name="T0" fmla="*/ 55 w 64"/>
                <a:gd name="T1" fmla="*/ 13 h 71"/>
                <a:gd name="T2" fmla="*/ 0 w 64"/>
                <a:gd name="T3" fmla="*/ 71 h 71"/>
                <a:gd name="T4" fmla="*/ 55 w 64"/>
                <a:gd name="T5" fmla="*/ 13 h 71"/>
                <a:gd name="T6" fmla="*/ 64 w 64"/>
                <a:gd name="T7" fmla="*/ 0 h 71"/>
                <a:gd name="T8" fmla="*/ 63 w 64"/>
                <a:gd name="T9" fmla="*/ 1 h 71"/>
                <a:gd name="T10" fmla="*/ 64 w 64"/>
                <a:gd name="T11" fmla="*/ 0 h 71"/>
              </a:gdLst>
              <a:ahLst/>
              <a:cxnLst>
                <a:cxn ang="0">
                  <a:pos x="T0" y="T1"/>
                </a:cxn>
                <a:cxn ang="0">
                  <a:pos x="T2" y="T3"/>
                </a:cxn>
                <a:cxn ang="0">
                  <a:pos x="T4" y="T5"/>
                </a:cxn>
                <a:cxn ang="0">
                  <a:pos x="T6" y="T7"/>
                </a:cxn>
                <a:cxn ang="0">
                  <a:pos x="T8" y="T9"/>
                </a:cxn>
                <a:cxn ang="0">
                  <a:pos x="T10" y="T11"/>
                </a:cxn>
              </a:cxnLst>
              <a:rect l="0" t="0" r="r" b="b"/>
              <a:pathLst>
                <a:path w="64" h="71">
                  <a:moveTo>
                    <a:pt x="55" y="13"/>
                  </a:moveTo>
                  <a:cubicBezTo>
                    <a:pt x="38" y="35"/>
                    <a:pt x="20" y="54"/>
                    <a:pt x="0" y="71"/>
                  </a:cubicBezTo>
                  <a:cubicBezTo>
                    <a:pt x="20" y="54"/>
                    <a:pt x="38" y="35"/>
                    <a:pt x="55" y="13"/>
                  </a:cubicBezTo>
                  <a:moveTo>
                    <a:pt x="64" y="0"/>
                  </a:moveTo>
                  <a:cubicBezTo>
                    <a:pt x="63" y="0"/>
                    <a:pt x="63" y="1"/>
                    <a:pt x="63" y="1"/>
                  </a:cubicBezTo>
                  <a:cubicBezTo>
                    <a:pt x="63" y="1"/>
                    <a:pt x="63" y="0"/>
                    <a:pt x="64" y="0"/>
                  </a:cubicBezTo>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7" name="ïšľíḍè">
              <a:extLst>
                <a:ext uri="{FF2B5EF4-FFF2-40B4-BE49-F238E27FC236}">
                  <a16:creationId xmlns:a16="http://schemas.microsoft.com/office/drawing/2014/main" id="{EE7EBDE3-75C9-49C2-9FA0-09306A29A69B}"/>
                </a:ext>
              </a:extLst>
            </p:cNvPr>
            <p:cNvSpPr/>
            <p:nvPr/>
          </p:nvSpPr>
          <p:spPr bwMode="auto">
            <a:xfrm>
              <a:off x="5902325" y="1309688"/>
              <a:ext cx="1528763" cy="2349500"/>
            </a:xfrm>
            <a:custGeom>
              <a:avLst/>
              <a:gdLst>
                <a:gd name="T0" fmla="*/ 158 w 463"/>
                <a:gd name="T1" fmla="*/ 708 h 713"/>
                <a:gd name="T2" fmla="*/ 449 w 463"/>
                <a:gd name="T3" fmla="*/ 429 h 713"/>
                <a:gd name="T4" fmla="*/ 296 w 463"/>
                <a:gd name="T5" fmla="*/ 56 h 713"/>
                <a:gd name="T6" fmla="*/ 296 w 463"/>
                <a:gd name="T7" fmla="*/ 56 h 713"/>
                <a:gd name="T8" fmla="*/ 296 w 463"/>
                <a:gd name="T9" fmla="*/ 55 h 713"/>
                <a:gd name="T10" fmla="*/ 296 w 463"/>
                <a:gd name="T11" fmla="*/ 55 h 713"/>
                <a:gd name="T12" fmla="*/ 296 w 463"/>
                <a:gd name="T13" fmla="*/ 55 h 713"/>
                <a:gd name="T14" fmla="*/ 295 w 463"/>
                <a:gd name="T15" fmla="*/ 55 h 713"/>
                <a:gd name="T16" fmla="*/ 295 w 463"/>
                <a:gd name="T17" fmla="*/ 55 h 713"/>
                <a:gd name="T18" fmla="*/ 295 w 463"/>
                <a:gd name="T19" fmla="*/ 55 h 713"/>
                <a:gd name="T20" fmla="*/ 294 w 463"/>
                <a:gd name="T21" fmla="*/ 54 h 713"/>
                <a:gd name="T22" fmla="*/ 295 w 463"/>
                <a:gd name="T23" fmla="*/ 54 h 713"/>
                <a:gd name="T24" fmla="*/ 294 w 463"/>
                <a:gd name="T25" fmla="*/ 54 h 713"/>
                <a:gd name="T26" fmla="*/ 294 w 463"/>
                <a:gd name="T27" fmla="*/ 54 h 713"/>
                <a:gd name="T28" fmla="*/ 294 w 463"/>
                <a:gd name="T29" fmla="*/ 54 h 713"/>
                <a:gd name="T30" fmla="*/ 293 w 463"/>
                <a:gd name="T31" fmla="*/ 54 h 713"/>
                <a:gd name="T32" fmla="*/ 294 w 463"/>
                <a:gd name="T33" fmla="*/ 54 h 713"/>
                <a:gd name="T34" fmla="*/ 293 w 463"/>
                <a:gd name="T35" fmla="*/ 54 h 713"/>
                <a:gd name="T36" fmla="*/ 293 w 463"/>
                <a:gd name="T37" fmla="*/ 53 h 713"/>
                <a:gd name="T38" fmla="*/ 293 w 463"/>
                <a:gd name="T39" fmla="*/ 53 h 713"/>
                <a:gd name="T40" fmla="*/ 292 w 463"/>
                <a:gd name="T41" fmla="*/ 53 h 713"/>
                <a:gd name="T42" fmla="*/ 293 w 463"/>
                <a:gd name="T43" fmla="*/ 53 h 713"/>
                <a:gd name="T44" fmla="*/ 292 w 463"/>
                <a:gd name="T45" fmla="*/ 53 h 713"/>
                <a:gd name="T46" fmla="*/ 292 w 463"/>
                <a:gd name="T47" fmla="*/ 53 h 713"/>
                <a:gd name="T48" fmla="*/ 292 w 463"/>
                <a:gd name="T49" fmla="*/ 53 h 713"/>
                <a:gd name="T50" fmla="*/ 291 w 463"/>
                <a:gd name="T51" fmla="*/ 52 h 713"/>
                <a:gd name="T52" fmla="*/ 292 w 463"/>
                <a:gd name="T53" fmla="*/ 53 h 713"/>
                <a:gd name="T54" fmla="*/ 291 w 463"/>
                <a:gd name="T55" fmla="*/ 52 h 713"/>
                <a:gd name="T56" fmla="*/ 291 w 463"/>
                <a:gd name="T57" fmla="*/ 52 h 713"/>
                <a:gd name="T58" fmla="*/ 291 w 463"/>
                <a:gd name="T59" fmla="*/ 52 h 713"/>
                <a:gd name="T60" fmla="*/ 290 w 463"/>
                <a:gd name="T61" fmla="*/ 52 h 713"/>
                <a:gd name="T62" fmla="*/ 290 w 463"/>
                <a:gd name="T63" fmla="*/ 51 h 713"/>
                <a:gd name="T64" fmla="*/ 290 w 463"/>
                <a:gd name="T65" fmla="*/ 51 h 713"/>
                <a:gd name="T66" fmla="*/ 290 w 463"/>
                <a:gd name="T67" fmla="*/ 51 h 713"/>
                <a:gd name="T68" fmla="*/ 290 w 463"/>
                <a:gd name="T69" fmla="*/ 51 h 713"/>
                <a:gd name="T70" fmla="*/ 289 w 463"/>
                <a:gd name="T71" fmla="*/ 51 h 713"/>
                <a:gd name="T72" fmla="*/ 289 w 463"/>
                <a:gd name="T73" fmla="*/ 51 h 713"/>
                <a:gd name="T74" fmla="*/ 288 w 463"/>
                <a:gd name="T75" fmla="*/ 51 h 713"/>
                <a:gd name="T76" fmla="*/ 288 w 463"/>
                <a:gd name="T77" fmla="*/ 50 h 713"/>
                <a:gd name="T78" fmla="*/ 288 w 463"/>
                <a:gd name="T79" fmla="*/ 50 h 713"/>
                <a:gd name="T80" fmla="*/ 288 w 463"/>
                <a:gd name="T81" fmla="*/ 50 h 713"/>
                <a:gd name="T82" fmla="*/ 288 w 463"/>
                <a:gd name="T83" fmla="*/ 50 h 713"/>
                <a:gd name="T84" fmla="*/ 287 w 463"/>
                <a:gd name="T85" fmla="*/ 49 h 713"/>
                <a:gd name="T86" fmla="*/ 101 w 463"/>
                <a:gd name="T87" fmla="*/ 230 h 713"/>
                <a:gd name="T88" fmla="*/ 25 w 463"/>
                <a:gd name="T89" fmla="*/ 565 h 713"/>
                <a:gd name="T90" fmla="*/ 332 w 463"/>
                <a:gd name="T91" fmla="*/ 626 h 713"/>
                <a:gd name="T92" fmla="*/ 396 w 463"/>
                <a:gd name="T93" fmla="*/ 555 h 713"/>
                <a:gd name="T94" fmla="*/ 449 w 463"/>
                <a:gd name="T95" fmla="*/ 429 h 713"/>
                <a:gd name="T96" fmla="*/ 394 w 463"/>
                <a:gd name="T97" fmla="*/ 176 h 713"/>
                <a:gd name="T98" fmla="*/ 233 w 463"/>
                <a:gd name="T99" fmla="*/ 116 h 713"/>
                <a:gd name="T100" fmla="*/ 149 w 463"/>
                <a:gd name="T101" fmla="*/ 17 h 713"/>
                <a:gd name="T102" fmla="*/ 286 w 463"/>
                <a:gd name="T103" fmla="*/ 49 h 713"/>
                <a:gd name="T104" fmla="*/ 185 w 463"/>
                <a:gd name="T105" fmla="*/ 6 h 713"/>
                <a:gd name="T106" fmla="*/ 184 w 463"/>
                <a:gd name="T107" fmla="*/ 6 h 713"/>
                <a:gd name="T108" fmla="*/ 184 w 463"/>
                <a:gd name="T109" fmla="*/ 6 h 713"/>
                <a:gd name="T110" fmla="*/ 183 w 463"/>
                <a:gd name="T111" fmla="*/ 6 h 713"/>
                <a:gd name="T112" fmla="*/ 182 w 463"/>
                <a:gd name="T113" fmla="*/ 6 h 713"/>
                <a:gd name="T114" fmla="*/ 181 w 463"/>
                <a:gd name="T115" fmla="*/ 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3" h="713">
                  <a:moveTo>
                    <a:pt x="10" y="702"/>
                  </a:moveTo>
                  <a:cubicBezTo>
                    <a:pt x="39" y="709"/>
                    <a:pt x="69" y="713"/>
                    <a:pt x="98" y="713"/>
                  </a:cubicBezTo>
                  <a:cubicBezTo>
                    <a:pt x="118" y="713"/>
                    <a:pt x="139" y="711"/>
                    <a:pt x="158" y="708"/>
                  </a:cubicBezTo>
                  <a:cubicBezTo>
                    <a:pt x="10" y="702"/>
                    <a:pt x="10" y="702"/>
                    <a:pt x="10" y="702"/>
                  </a:cubicBezTo>
                  <a:moveTo>
                    <a:pt x="449" y="429"/>
                  </a:moveTo>
                  <a:cubicBezTo>
                    <a:pt x="449" y="429"/>
                    <a:pt x="449" y="429"/>
                    <a:pt x="449" y="429"/>
                  </a:cubicBezTo>
                  <a:cubicBezTo>
                    <a:pt x="449" y="429"/>
                    <a:pt x="449" y="429"/>
                    <a:pt x="449" y="429"/>
                  </a:cubicBezTo>
                  <a:moveTo>
                    <a:pt x="296" y="56"/>
                  </a:moveTo>
                  <a:cubicBezTo>
                    <a:pt x="296" y="56"/>
                    <a:pt x="296" y="56"/>
                    <a:pt x="296" y="56"/>
                  </a:cubicBezTo>
                  <a:cubicBezTo>
                    <a:pt x="296" y="56"/>
                    <a:pt x="296" y="56"/>
                    <a:pt x="296" y="56"/>
                  </a:cubicBezTo>
                  <a:cubicBezTo>
                    <a:pt x="296" y="56"/>
                    <a:pt x="296" y="56"/>
                    <a:pt x="296" y="56"/>
                  </a:cubicBezTo>
                  <a:cubicBezTo>
                    <a:pt x="296" y="56"/>
                    <a:pt x="296" y="56"/>
                    <a:pt x="296" y="56"/>
                  </a:cubicBezTo>
                  <a:moveTo>
                    <a:pt x="296" y="55"/>
                  </a:moveTo>
                  <a:cubicBezTo>
                    <a:pt x="296" y="55"/>
                    <a:pt x="296" y="55"/>
                    <a:pt x="296" y="55"/>
                  </a:cubicBezTo>
                  <a:cubicBezTo>
                    <a:pt x="296" y="55"/>
                    <a:pt x="296" y="55"/>
                    <a:pt x="296" y="55"/>
                  </a:cubicBezTo>
                  <a:cubicBezTo>
                    <a:pt x="296" y="55"/>
                    <a:pt x="296" y="55"/>
                    <a:pt x="296" y="55"/>
                  </a:cubicBezTo>
                  <a:cubicBezTo>
                    <a:pt x="296" y="55"/>
                    <a:pt x="296" y="55"/>
                    <a:pt x="296" y="55"/>
                  </a:cubicBezTo>
                  <a:moveTo>
                    <a:pt x="296" y="55"/>
                  </a:moveTo>
                  <a:cubicBezTo>
                    <a:pt x="296" y="55"/>
                    <a:pt x="296" y="55"/>
                    <a:pt x="296" y="55"/>
                  </a:cubicBezTo>
                  <a:cubicBezTo>
                    <a:pt x="296" y="55"/>
                    <a:pt x="296" y="55"/>
                    <a:pt x="296" y="55"/>
                  </a:cubicBezTo>
                  <a:cubicBezTo>
                    <a:pt x="296" y="55"/>
                    <a:pt x="296" y="55"/>
                    <a:pt x="296" y="55"/>
                  </a:cubicBezTo>
                  <a:cubicBezTo>
                    <a:pt x="296" y="55"/>
                    <a:pt x="296" y="55"/>
                    <a:pt x="296" y="55"/>
                  </a:cubicBezTo>
                  <a:moveTo>
                    <a:pt x="295" y="55"/>
                  </a:moveTo>
                  <a:cubicBezTo>
                    <a:pt x="295" y="55"/>
                    <a:pt x="295" y="55"/>
                    <a:pt x="295" y="55"/>
                  </a:cubicBezTo>
                  <a:cubicBezTo>
                    <a:pt x="295" y="55"/>
                    <a:pt x="295" y="55"/>
                    <a:pt x="295" y="55"/>
                  </a:cubicBezTo>
                  <a:cubicBezTo>
                    <a:pt x="295" y="55"/>
                    <a:pt x="295" y="55"/>
                    <a:pt x="295" y="55"/>
                  </a:cubicBezTo>
                  <a:cubicBezTo>
                    <a:pt x="295" y="55"/>
                    <a:pt x="295" y="55"/>
                    <a:pt x="295" y="55"/>
                  </a:cubicBezTo>
                  <a:moveTo>
                    <a:pt x="295" y="55"/>
                  </a:moveTo>
                  <a:cubicBezTo>
                    <a:pt x="295" y="55"/>
                    <a:pt x="295" y="55"/>
                    <a:pt x="295" y="55"/>
                  </a:cubicBezTo>
                  <a:cubicBezTo>
                    <a:pt x="295" y="55"/>
                    <a:pt x="295" y="55"/>
                    <a:pt x="295" y="55"/>
                  </a:cubicBezTo>
                  <a:cubicBezTo>
                    <a:pt x="295" y="55"/>
                    <a:pt x="295" y="55"/>
                    <a:pt x="295" y="55"/>
                  </a:cubicBezTo>
                  <a:cubicBezTo>
                    <a:pt x="295" y="55"/>
                    <a:pt x="295" y="55"/>
                    <a:pt x="295" y="55"/>
                  </a:cubicBezTo>
                  <a:moveTo>
                    <a:pt x="294" y="54"/>
                  </a:moveTo>
                  <a:cubicBezTo>
                    <a:pt x="295" y="54"/>
                    <a:pt x="295" y="55"/>
                    <a:pt x="295" y="55"/>
                  </a:cubicBezTo>
                  <a:cubicBezTo>
                    <a:pt x="295" y="55"/>
                    <a:pt x="295" y="55"/>
                    <a:pt x="295" y="55"/>
                  </a:cubicBezTo>
                  <a:cubicBezTo>
                    <a:pt x="295" y="55"/>
                    <a:pt x="295" y="54"/>
                    <a:pt x="295" y="54"/>
                  </a:cubicBezTo>
                  <a:cubicBezTo>
                    <a:pt x="294" y="54"/>
                    <a:pt x="294" y="54"/>
                    <a:pt x="294" y="54"/>
                  </a:cubicBezTo>
                  <a:moveTo>
                    <a:pt x="294" y="54"/>
                  </a:moveTo>
                  <a:cubicBezTo>
                    <a:pt x="294" y="54"/>
                    <a:pt x="294" y="54"/>
                    <a:pt x="294" y="54"/>
                  </a:cubicBezTo>
                  <a:cubicBezTo>
                    <a:pt x="294" y="54"/>
                    <a:pt x="294" y="54"/>
                    <a:pt x="294" y="54"/>
                  </a:cubicBezTo>
                  <a:cubicBezTo>
                    <a:pt x="294" y="54"/>
                    <a:pt x="294" y="54"/>
                    <a:pt x="294" y="54"/>
                  </a:cubicBezTo>
                  <a:cubicBezTo>
                    <a:pt x="294" y="54"/>
                    <a:pt x="294" y="54"/>
                    <a:pt x="294" y="54"/>
                  </a:cubicBezTo>
                  <a:moveTo>
                    <a:pt x="294" y="54"/>
                  </a:moveTo>
                  <a:cubicBezTo>
                    <a:pt x="294" y="54"/>
                    <a:pt x="294" y="54"/>
                    <a:pt x="294" y="54"/>
                  </a:cubicBezTo>
                  <a:cubicBezTo>
                    <a:pt x="294" y="54"/>
                    <a:pt x="294" y="54"/>
                    <a:pt x="294" y="54"/>
                  </a:cubicBezTo>
                  <a:cubicBezTo>
                    <a:pt x="294" y="54"/>
                    <a:pt x="294" y="54"/>
                    <a:pt x="294" y="54"/>
                  </a:cubicBezTo>
                  <a:cubicBezTo>
                    <a:pt x="294" y="54"/>
                    <a:pt x="294" y="54"/>
                    <a:pt x="294" y="54"/>
                  </a:cubicBezTo>
                  <a:moveTo>
                    <a:pt x="293" y="54"/>
                  </a:moveTo>
                  <a:cubicBezTo>
                    <a:pt x="293" y="54"/>
                    <a:pt x="294" y="54"/>
                    <a:pt x="294" y="54"/>
                  </a:cubicBezTo>
                  <a:cubicBezTo>
                    <a:pt x="294" y="54"/>
                    <a:pt x="294" y="54"/>
                    <a:pt x="294" y="54"/>
                  </a:cubicBezTo>
                  <a:cubicBezTo>
                    <a:pt x="294" y="54"/>
                    <a:pt x="294" y="54"/>
                    <a:pt x="294" y="54"/>
                  </a:cubicBezTo>
                  <a:cubicBezTo>
                    <a:pt x="293" y="54"/>
                    <a:pt x="293" y="54"/>
                    <a:pt x="293" y="54"/>
                  </a:cubicBezTo>
                  <a:moveTo>
                    <a:pt x="293" y="53"/>
                  </a:moveTo>
                  <a:cubicBezTo>
                    <a:pt x="293" y="54"/>
                    <a:pt x="293" y="54"/>
                    <a:pt x="293" y="54"/>
                  </a:cubicBezTo>
                  <a:cubicBezTo>
                    <a:pt x="293" y="54"/>
                    <a:pt x="293" y="54"/>
                    <a:pt x="293" y="54"/>
                  </a:cubicBezTo>
                  <a:cubicBezTo>
                    <a:pt x="293" y="54"/>
                    <a:pt x="293" y="54"/>
                    <a:pt x="293" y="54"/>
                  </a:cubicBezTo>
                  <a:cubicBezTo>
                    <a:pt x="293" y="53"/>
                    <a:pt x="293" y="53"/>
                    <a:pt x="293" y="53"/>
                  </a:cubicBezTo>
                  <a:moveTo>
                    <a:pt x="293" y="53"/>
                  </a:moveTo>
                  <a:cubicBezTo>
                    <a:pt x="293" y="53"/>
                    <a:pt x="293" y="53"/>
                    <a:pt x="293" y="53"/>
                  </a:cubicBezTo>
                  <a:cubicBezTo>
                    <a:pt x="293" y="53"/>
                    <a:pt x="293" y="53"/>
                    <a:pt x="293" y="53"/>
                  </a:cubicBezTo>
                  <a:cubicBezTo>
                    <a:pt x="293" y="53"/>
                    <a:pt x="293" y="53"/>
                    <a:pt x="293" y="53"/>
                  </a:cubicBezTo>
                  <a:cubicBezTo>
                    <a:pt x="293" y="53"/>
                    <a:pt x="293" y="53"/>
                    <a:pt x="293" y="53"/>
                  </a:cubicBezTo>
                  <a:moveTo>
                    <a:pt x="292" y="53"/>
                  </a:moveTo>
                  <a:cubicBezTo>
                    <a:pt x="292" y="53"/>
                    <a:pt x="293" y="53"/>
                    <a:pt x="293" y="53"/>
                  </a:cubicBezTo>
                  <a:cubicBezTo>
                    <a:pt x="293" y="53"/>
                    <a:pt x="293" y="53"/>
                    <a:pt x="293" y="53"/>
                  </a:cubicBezTo>
                  <a:cubicBezTo>
                    <a:pt x="293" y="53"/>
                    <a:pt x="293" y="53"/>
                    <a:pt x="293" y="53"/>
                  </a:cubicBezTo>
                  <a:cubicBezTo>
                    <a:pt x="292" y="53"/>
                    <a:pt x="292" y="53"/>
                    <a:pt x="292" y="53"/>
                  </a:cubicBezTo>
                  <a:moveTo>
                    <a:pt x="292" y="53"/>
                  </a:moveTo>
                  <a:cubicBezTo>
                    <a:pt x="292" y="53"/>
                    <a:pt x="292" y="53"/>
                    <a:pt x="292" y="53"/>
                  </a:cubicBezTo>
                  <a:cubicBezTo>
                    <a:pt x="292" y="53"/>
                    <a:pt x="292" y="53"/>
                    <a:pt x="292" y="53"/>
                  </a:cubicBezTo>
                  <a:cubicBezTo>
                    <a:pt x="292" y="53"/>
                    <a:pt x="292" y="53"/>
                    <a:pt x="292" y="53"/>
                  </a:cubicBezTo>
                  <a:cubicBezTo>
                    <a:pt x="292" y="53"/>
                    <a:pt x="292" y="53"/>
                    <a:pt x="292" y="53"/>
                  </a:cubicBezTo>
                  <a:moveTo>
                    <a:pt x="292" y="53"/>
                  </a:moveTo>
                  <a:cubicBezTo>
                    <a:pt x="292" y="53"/>
                    <a:pt x="292" y="53"/>
                    <a:pt x="292" y="53"/>
                  </a:cubicBezTo>
                  <a:cubicBezTo>
                    <a:pt x="292" y="53"/>
                    <a:pt x="292" y="53"/>
                    <a:pt x="292" y="53"/>
                  </a:cubicBezTo>
                  <a:cubicBezTo>
                    <a:pt x="292" y="53"/>
                    <a:pt x="292" y="53"/>
                    <a:pt x="292" y="53"/>
                  </a:cubicBezTo>
                  <a:cubicBezTo>
                    <a:pt x="292" y="53"/>
                    <a:pt x="292" y="53"/>
                    <a:pt x="292" y="53"/>
                  </a:cubicBezTo>
                  <a:moveTo>
                    <a:pt x="291" y="52"/>
                  </a:moveTo>
                  <a:cubicBezTo>
                    <a:pt x="291" y="52"/>
                    <a:pt x="291" y="52"/>
                    <a:pt x="292" y="53"/>
                  </a:cubicBezTo>
                  <a:cubicBezTo>
                    <a:pt x="292" y="53"/>
                    <a:pt x="292" y="53"/>
                    <a:pt x="292" y="53"/>
                  </a:cubicBezTo>
                  <a:cubicBezTo>
                    <a:pt x="292" y="53"/>
                    <a:pt x="292" y="53"/>
                    <a:pt x="292" y="53"/>
                  </a:cubicBezTo>
                  <a:cubicBezTo>
                    <a:pt x="291" y="52"/>
                    <a:pt x="291" y="52"/>
                    <a:pt x="291" y="52"/>
                  </a:cubicBezTo>
                  <a:moveTo>
                    <a:pt x="291" y="52"/>
                  </a:moveTo>
                  <a:cubicBezTo>
                    <a:pt x="291" y="52"/>
                    <a:pt x="291" y="52"/>
                    <a:pt x="291" y="52"/>
                  </a:cubicBezTo>
                  <a:cubicBezTo>
                    <a:pt x="291" y="52"/>
                    <a:pt x="291" y="52"/>
                    <a:pt x="291" y="52"/>
                  </a:cubicBezTo>
                  <a:cubicBezTo>
                    <a:pt x="291" y="52"/>
                    <a:pt x="291" y="52"/>
                    <a:pt x="291" y="52"/>
                  </a:cubicBezTo>
                  <a:cubicBezTo>
                    <a:pt x="291" y="52"/>
                    <a:pt x="291" y="52"/>
                    <a:pt x="291" y="52"/>
                  </a:cubicBezTo>
                  <a:moveTo>
                    <a:pt x="291" y="52"/>
                  </a:moveTo>
                  <a:cubicBezTo>
                    <a:pt x="291" y="52"/>
                    <a:pt x="291" y="52"/>
                    <a:pt x="291" y="52"/>
                  </a:cubicBezTo>
                  <a:cubicBezTo>
                    <a:pt x="291" y="52"/>
                    <a:pt x="291" y="52"/>
                    <a:pt x="291" y="52"/>
                  </a:cubicBezTo>
                  <a:cubicBezTo>
                    <a:pt x="291" y="52"/>
                    <a:pt x="291" y="52"/>
                    <a:pt x="291" y="52"/>
                  </a:cubicBezTo>
                  <a:cubicBezTo>
                    <a:pt x="291" y="52"/>
                    <a:pt x="291" y="52"/>
                    <a:pt x="291" y="52"/>
                  </a:cubicBezTo>
                  <a:moveTo>
                    <a:pt x="290" y="52"/>
                  </a:moveTo>
                  <a:cubicBezTo>
                    <a:pt x="290" y="52"/>
                    <a:pt x="290" y="52"/>
                    <a:pt x="291" y="52"/>
                  </a:cubicBezTo>
                  <a:cubicBezTo>
                    <a:pt x="290" y="52"/>
                    <a:pt x="290" y="52"/>
                    <a:pt x="290" y="52"/>
                  </a:cubicBezTo>
                  <a:moveTo>
                    <a:pt x="290" y="51"/>
                  </a:moveTo>
                  <a:cubicBezTo>
                    <a:pt x="290" y="52"/>
                    <a:pt x="290" y="52"/>
                    <a:pt x="290" y="52"/>
                  </a:cubicBezTo>
                  <a:cubicBezTo>
                    <a:pt x="290" y="52"/>
                    <a:pt x="290" y="52"/>
                    <a:pt x="290" y="52"/>
                  </a:cubicBezTo>
                  <a:cubicBezTo>
                    <a:pt x="290" y="52"/>
                    <a:pt x="290" y="51"/>
                    <a:pt x="290" y="51"/>
                  </a:cubicBezTo>
                  <a:cubicBezTo>
                    <a:pt x="290" y="51"/>
                    <a:pt x="290" y="51"/>
                    <a:pt x="290" y="51"/>
                  </a:cubicBezTo>
                  <a:moveTo>
                    <a:pt x="290" y="51"/>
                  </a:moveTo>
                  <a:cubicBezTo>
                    <a:pt x="290" y="51"/>
                    <a:pt x="290" y="51"/>
                    <a:pt x="290" y="51"/>
                  </a:cubicBezTo>
                  <a:cubicBezTo>
                    <a:pt x="290" y="51"/>
                    <a:pt x="290" y="51"/>
                    <a:pt x="290" y="51"/>
                  </a:cubicBezTo>
                  <a:cubicBezTo>
                    <a:pt x="290" y="51"/>
                    <a:pt x="290" y="51"/>
                    <a:pt x="290" y="51"/>
                  </a:cubicBezTo>
                  <a:cubicBezTo>
                    <a:pt x="290" y="51"/>
                    <a:pt x="290" y="51"/>
                    <a:pt x="290" y="51"/>
                  </a:cubicBezTo>
                  <a:moveTo>
                    <a:pt x="289" y="51"/>
                  </a:moveTo>
                  <a:cubicBezTo>
                    <a:pt x="289" y="51"/>
                    <a:pt x="289" y="51"/>
                    <a:pt x="289" y="51"/>
                  </a:cubicBezTo>
                  <a:cubicBezTo>
                    <a:pt x="289" y="51"/>
                    <a:pt x="289" y="51"/>
                    <a:pt x="289" y="51"/>
                  </a:cubicBezTo>
                  <a:moveTo>
                    <a:pt x="289" y="51"/>
                  </a:moveTo>
                  <a:cubicBezTo>
                    <a:pt x="289" y="51"/>
                    <a:pt x="289" y="51"/>
                    <a:pt x="289" y="51"/>
                  </a:cubicBezTo>
                  <a:cubicBezTo>
                    <a:pt x="289" y="51"/>
                    <a:pt x="289" y="51"/>
                    <a:pt x="289" y="51"/>
                  </a:cubicBezTo>
                  <a:cubicBezTo>
                    <a:pt x="289" y="51"/>
                    <a:pt x="289" y="51"/>
                    <a:pt x="289" y="51"/>
                  </a:cubicBezTo>
                  <a:cubicBezTo>
                    <a:pt x="289" y="51"/>
                    <a:pt x="289" y="51"/>
                    <a:pt x="289" y="51"/>
                  </a:cubicBezTo>
                  <a:moveTo>
                    <a:pt x="288" y="51"/>
                  </a:moveTo>
                  <a:cubicBezTo>
                    <a:pt x="289" y="51"/>
                    <a:pt x="289" y="51"/>
                    <a:pt x="289" y="51"/>
                  </a:cubicBezTo>
                  <a:cubicBezTo>
                    <a:pt x="289" y="51"/>
                    <a:pt x="289" y="51"/>
                    <a:pt x="288" y="51"/>
                  </a:cubicBezTo>
                  <a:moveTo>
                    <a:pt x="288" y="50"/>
                  </a:moveTo>
                  <a:cubicBezTo>
                    <a:pt x="288" y="50"/>
                    <a:pt x="288" y="50"/>
                    <a:pt x="288" y="51"/>
                  </a:cubicBezTo>
                  <a:cubicBezTo>
                    <a:pt x="288" y="50"/>
                    <a:pt x="288" y="50"/>
                    <a:pt x="288" y="50"/>
                  </a:cubicBezTo>
                  <a:moveTo>
                    <a:pt x="288" y="50"/>
                  </a:moveTo>
                  <a:cubicBezTo>
                    <a:pt x="288" y="50"/>
                    <a:pt x="288" y="50"/>
                    <a:pt x="288" y="50"/>
                  </a:cubicBezTo>
                  <a:cubicBezTo>
                    <a:pt x="288" y="50"/>
                    <a:pt x="288" y="50"/>
                    <a:pt x="288" y="50"/>
                  </a:cubicBezTo>
                  <a:cubicBezTo>
                    <a:pt x="288" y="50"/>
                    <a:pt x="288" y="50"/>
                    <a:pt x="288" y="50"/>
                  </a:cubicBezTo>
                  <a:cubicBezTo>
                    <a:pt x="288" y="50"/>
                    <a:pt x="288" y="50"/>
                    <a:pt x="288" y="50"/>
                  </a:cubicBezTo>
                  <a:moveTo>
                    <a:pt x="287" y="49"/>
                  </a:moveTo>
                  <a:cubicBezTo>
                    <a:pt x="287" y="50"/>
                    <a:pt x="287" y="50"/>
                    <a:pt x="288" y="50"/>
                  </a:cubicBezTo>
                  <a:cubicBezTo>
                    <a:pt x="287" y="50"/>
                    <a:pt x="287" y="50"/>
                    <a:pt x="287" y="49"/>
                  </a:cubicBezTo>
                  <a:moveTo>
                    <a:pt x="286" y="49"/>
                  </a:moveTo>
                  <a:cubicBezTo>
                    <a:pt x="286" y="49"/>
                    <a:pt x="286" y="49"/>
                    <a:pt x="287" y="49"/>
                  </a:cubicBezTo>
                  <a:cubicBezTo>
                    <a:pt x="286" y="49"/>
                    <a:pt x="286" y="49"/>
                    <a:pt x="286" y="49"/>
                  </a:cubicBezTo>
                  <a:moveTo>
                    <a:pt x="149" y="17"/>
                  </a:moveTo>
                  <a:cubicBezTo>
                    <a:pt x="101" y="230"/>
                    <a:pt x="101" y="230"/>
                    <a:pt x="101" y="230"/>
                  </a:cubicBezTo>
                  <a:cubicBezTo>
                    <a:pt x="163" y="233"/>
                    <a:pt x="163" y="233"/>
                    <a:pt x="163" y="233"/>
                  </a:cubicBezTo>
                  <a:cubicBezTo>
                    <a:pt x="149" y="570"/>
                    <a:pt x="149" y="570"/>
                    <a:pt x="149" y="570"/>
                  </a:cubicBezTo>
                  <a:cubicBezTo>
                    <a:pt x="25" y="565"/>
                    <a:pt x="25" y="565"/>
                    <a:pt x="25" y="565"/>
                  </a:cubicBezTo>
                  <a:cubicBezTo>
                    <a:pt x="0" y="677"/>
                    <a:pt x="0" y="677"/>
                    <a:pt x="0" y="677"/>
                  </a:cubicBezTo>
                  <a:cubicBezTo>
                    <a:pt x="234" y="686"/>
                    <a:pt x="234" y="686"/>
                    <a:pt x="234" y="686"/>
                  </a:cubicBezTo>
                  <a:cubicBezTo>
                    <a:pt x="270" y="672"/>
                    <a:pt x="303" y="652"/>
                    <a:pt x="332" y="626"/>
                  </a:cubicBezTo>
                  <a:cubicBezTo>
                    <a:pt x="352" y="609"/>
                    <a:pt x="370" y="590"/>
                    <a:pt x="387" y="568"/>
                  </a:cubicBezTo>
                  <a:cubicBezTo>
                    <a:pt x="389" y="564"/>
                    <a:pt x="392" y="560"/>
                    <a:pt x="395" y="556"/>
                  </a:cubicBezTo>
                  <a:cubicBezTo>
                    <a:pt x="395" y="556"/>
                    <a:pt x="395" y="555"/>
                    <a:pt x="396" y="555"/>
                  </a:cubicBezTo>
                  <a:cubicBezTo>
                    <a:pt x="396" y="555"/>
                    <a:pt x="396" y="555"/>
                    <a:pt x="396" y="555"/>
                  </a:cubicBezTo>
                  <a:cubicBezTo>
                    <a:pt x="398" y="551"/>
                    <a:pt x="401" y="547"/>
                    <a:pt x="403" y="544"/>
                  </a:cubicBezTo>
                  <a:cubicBezTo>
                    <a:pt x="425" y="508"/>
                    <a:pt x="441" y="470"/>
                    <a:pt x="449" y="429"/>
                  </a:cubicBezTo>
                  <a:cubicBezTo>
                    <a:pt x="445" y="450"/>
                    <a:pt x="438" y="471"/>
                    <a:pt x="430" y="491"/>
                  </a:cubicBezTo>
                  <a:cubicBezTo>
                    <a:pt x="436" y="476"/>
                    <a:pt x="440" y="460"/>
                    <a:pt x="443" y="445"/>
                  </a:cubicBezTo>
                  <a:cubicBezTo>
                    <a:pt x="463" y="350"/>
                    <a:pt x="444" y="254"/>
                    <a:pt x="394" y="176"/>
                  </a:cubicBezTo>
                  <a:cubicBezTo>
                    <a:pt x="377" y="579"/>
                    <a:pt x="377" y="579"/>
                    <a:pt x="377" y="579"/>
                  </a:cubicBezTo>
                  <a:cubicBezTo>
                    <a:pt x="215" y="573"/>
                    <a:pt x="215" y="573"/>
                    <a:pt x="215" y="573"/>
                  </a:cubicBezTo>
                  <a:cubicBezTo>
                    <a:pt x="233" y="116"/>
                    <a:pt x="233" y="116"/>
                    <a:pt x="233" y="116"/>
                  </a:cubicBezTo>
                  <a:cubicBezTo>
                    <a:pt x="349" y="121"/>
                    <a:pt x="349" y="121"/>
                    <a:pt x="349" y="121"/>
                  </a:cubicBezTo>
                  <a:cubicBezTo>
                    <a:pt x="332" y="103"/>
                    <a:pt x="313" y="87"/>
                    <a:pt x="292" y="73"/>
                  </a:cubicBezTo>
                  <a:cubicBezTo>
                    <a:pt x="249" y="44"/>
                    <a:pt x="200" y="25"/>
                    <a:pt x="149" y="17"/>
                  </a:cubicBezTo>
                  <a:moveTo>
                    <a:pt x="153" y="0"/>
                  </a:moveTo>
                  <a:cubicBezTo>
                    <a:pt x="153" y="0"/>
                    <a:pt x="153" y="0"/>
                    <a:pt x="153" y="0"/>
                  </a:cubicBezTo>
                  <a:cubicBezTo>
                    <a:pt x="199" y="7"/>
                    <a:pt x="244" y="23"/>
                    <a:pt x="286" y="49"/>
                  </a:cubicBezTo>
                  <a:cubicBezTo>
                    <a:pt x="254" y="29"/>
                    <a:pt x="220" y="15"/>
                    <a:pt x="185" y="7"/>
                  </a:cubicBezTo>
                  <a:cubicBezTo>
                    <a:pt x="185" y="7"/>
                    <a:pt x="185" y="7"/>
                    <a:pt x="185" y="6"/>
                  </a:cubicBezTo>
                  <a:cubicBezTo>
                    <a:pt x="185" y="6"/>
                    <a:pt x="185" y="6"/>
                    <a:pt x="185" y="6"/>
                  </a:cubicBezTo>
                  <a:cubicBezTo>
                    <a:pt x="185" y="6"/>
                    <a:pt x="185" y="6"/>
                    <a:pt x="185" y="6"/>
                  </a:cubicBezTo>
                  <a:cubicBezTo>
                    <a:pt x="185" y="6"/>
                    <a:pt x="184" y="6"/>
                    <a:pt x="184" y="6"/>
                  </a:cubicBezTo>
                  <a:cubicBezTo>
                    <a:pt x="184" y="6"/>
                    <a:pt x="184" y="6"/>
                    <a:pt x="184" y="6"/>
                  </a:cubicBezTo>
                  <a:cubicBezTo>
                    <a:pt x="184" y="6"/>
                    <a:pt x="184" y="6"/>
                    <a:pt x="184" y="6"/>
                  </a:cubicBezTo>
                  <a:cubicBezTo>
                    <a:pt x="184" y="6"/>
                    <a:pt x="184" y="6"/>
                    <a:pt x="184" y="6"/>
                  </a:cubicBezTo>
                  <a:cubicBezTo>
                    <a:pt x="184" y="6"/>
                    <a:pt x="184" y="6"/>
                    <a:pt x="184" y="6"/>
                  </a:cubicBezTo>
                  <a:cubicBezTo>
                    <a:pt x="183" y="6"/>
                    <a:pt x="183" y="6"/>
                    <a:pt x="183" y="6"/>
                  </a:cubicBezTo>
                  <a:cubicBezTo>
                    <a:pt x="183" y="6"/>
                    <a:pt x="183" y="6"/>
                    <a:pt x="183" y="6"/>
                  </a:cubicBezTo>
                  <a:cubicBezTo>
                    <a:pt x="183" y="6"/>
                    <a:pt x="183" y="6"/>
                    <a:pt x="183" y="6"/>
                  </a:cubicBezTo>
                  <a:cubicBezTo>
                    <a:pt x="183" y="6"/>
                    <a:pt x="183" y="6"/>
                    <a:pt x="183" y="6"/>
                  </a:cubicBezTo>
                  <a:cubicBezTo>
                    <a:pt x="183" y="6"/>
                    <a:pt x="183" y="6"/>
                    <a:pt x="182" y="6"/>
                  </a:cubicBezTo>
                  <a:cubicBezTo>
                    <a:pt x="182" y="6"/>
                    <a:pt x="182" y="6"/>
                    <a:pt x="182" y="6"/>
                  </a:cubicBezTo>
                  <a:cubicBezTo>
                    <a:pt x="182" y="6"/>
                    <a:pt x="182" y="6"/>
                    <a:pt x="182" y="6"/>
                  </a:cubicBezTo>
                  <a:cubicBezTo>
                    <a:pt x="182" y="6"/>
                    <a:pt x="182" y="6"/>
                    <a:pt x="182" y="6"/>
                  </a:cubicBezTo>
                  <a:cubicBezTo>
                    <a:pt x="182" y="6"/>
                    <a:pt x="182" y="6"/>
                    <a:pt x="181" y="6"/>
                  </a:cubicBezTo>
                  <a:cubicBezTo>
                    <a:pt x="181" y="6"/>
                    <a:pt x="181" y="6"/>
                    <a:pt x="181" y="6"/>
                  </a:cubicBezTo>
                  <a:cubicBezTo>
                    <a:pt x="172" y="3"/>
                    <a:pt x="162" y="1"/>
                    <a:pt x="153" y="0"/>
                  </a:cubicBezTo>
                </a:path>
              </a:pathLst>
            </a:custGeom>
            <a:solidFill>
              <a:srgbClr val="C0DF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8" name="iśḷíḋe">
              <a:extLst>
                <a:ext uri="{FF2B5EF4-FFF2-40B4-BE49-F238E27FC236}">
                  <a16:creationId xmlns:a16="http://schemas.microsoft.com/office/drawing/2014/main" id="{B0C588DC-5EC5-457D-A104-C69F6877FC9F}"/>
                </a:ext>
              </a:extLst>
            </p:cNvPr>
            <p:cNvSpPr/>
            <p:nvPr/>
          </p:nvSpPr>
          <p:spPr bwMode="auto">
            <a:xfrm>
              <a:off x="5991225" y="2066925"/>
              <a:ext cx="455613" cy="1120775"/>
            </a:xfrm>
            <a:custGeom>
              <a:avLst/>
              <a:gdLst>
                <a:gd name="T0" fmla="*/ 158 w 287"/>
                <a:gd name="T1" fmla="*/ 0 h 706"/>
                <a:gd name="T2" fmla="*/ 0 w 287"/>
                <a:gd name="T3" fmla="*/ 695 h 706"/>
                <a:gd name="T4" fmla="*/ 258 w 287"/>
                <a:gd name="T5" fmla="*/ 706 h 706"/>
                <a:gd name="T6" fmla="*/ 287 w 287"/>
                <a:gd name="T7" fmla="*/ 6 h 706"/>
                <a:gd name="T8" fmla="*/ 158 w 287"/>
                <a:gd name="T9" fmla="*/ 0 h 706"/>
              </a:gdLst>
              <a:ahLst/>
              <a:cxnLst>
                <a:cxn ang="0">
                  <a:pos x="T0" y="T1"/>
                </a:cxn>
                <a:cxn ang="0">
                  <a:pos x="T2" y="T3"/>
                </a:cxn>
                <a:cxn ang="0">
                  <a:pos x="T4" y="T5"/>
                </a:cxn>
                <a:cxn ang="0">
                  <a:pos x="T6" y="T7"/>
                </a:cxn>
                <a:cxn ang="0">
                  <a:pos x="T8" y="T9"/>
                </a:cxn>
              </a:cxnLst>
              <a:rect l="0" t="0" r="r" b="b"/>
              <a:pathLst>
                <a:path w="287" h="706">
                  <a:moveTo>
                    <a:pt x="158" y="0"/>
                  </a:moveTo>
                  <a:lnTo>
                    <a:pt x="0" y="695"/>
                  </a:lnTo>
                  <a:lnTo>
                    <a:pt x="258" y="706"/>
                  </a:lnTo>
                  <a:lnTo>
                    <a:pt x="287" y="6"/>
                  </a:lnTo>
                  <a:lnTo>
                    <a:pt x="158" y="0"/>
                  </a:lnTo>
                  <a:close/>
                </a:path>
              </a:pathLst>
            </a:custGeom>
            <a:solidFill>
              <a:srgbClr val="6442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9" name="ïŝḻïďê">
              <a:extLst>
                <a:ext uri="{FF2B5EF4-FFF2-40B4-BE49-F238E27FC236}">
                  <a16:creationId xmlns:a16="http://schemas.microsoft.com/office/drawing/2014/main" id="{84A97F84-19A9-41A2-A599-C8B69276AEA3}"/>
                </a:ext>
              </a:extLst>
            </p:cNvPr>
            <p:cNvSpPr/>
            <p:nvPr/>
          </p:nvSpPr>
          <p:spPr bwMode="auto">
            <a:xfrm>
              <a:off x="5991225" y="2066925"/>
              <a:ext cx="455613" cy="1120775"/>
            </a:xfrm>
            <a:custGeom>
              <a:avLst/>
              <a:gdLst>
                <a:gd name="T0" fmla="*/ 158 w 287"/>
                <a:gd name="T1" fmla="*/ 0 h 706"/>
                <a:gd name="T2" fmla="*/ 0 w 287"/>
                <a:gd name="T3" fmla="*/ 695 h 706"/>
                <a:gd name="T4" fmla="*/ 258 w 287"/>
                <a:gd name="T5" fmla="*/ 706 h 706"/>
                <a:gd name="T6" fmla="*/ 287 w 287"/>
                <a:gd name="T7" fmla="*/ 6 h 706"/>
                <a:gd name="T8" fmla="*/ 158 w 287"/>
                <a:gd name="T9" fmla="*/ 0 h 706"/>
              </a:gdLst>
              <a:ahLst/>
              <a:cxnLst>
                <a:cxn ang="0">
                  <a:pos x="T0" y="T1"/>
                </a:cxn>
                <a:cxn ang="0">
                  <a:pos x="T2" y="T3"/>
                </a:cxn>
                <a:cxn ang="0">
                  <a:pos x="T4" y="T5"/>
                </a:cxn>
                <a:cxn ang="0">
                  <a:pos x="T6" y="T7"/>
                </a:cxn>
                <a:cxn ang="0">
                  <a:pos x="T8" y="T9"/>
                </a:cxn>
              </a:cxnLst>
              <a:rect l="0" t="0" r="r" b="b"/>
              <a:pathLst>
                <a:path w="287" h="706">
                  <a:moveTo>
                    <a:pt x="158" y="0"/>
                  </a:moveTo>
                  <a:lnTo>
                    <a:pt x="0" y="695"/>
                  </a:lnTo>
                  <a:lnTo>
                    <a:pt x="258" y="706"/>
                  </a:lnTo>
                  <a:lnTo>
                    <a:pt x="287" y="6"/>
                  </a:lnTo>
                  <a:lnTo>
                    <a:pt x="1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0" name="íSļïdé">
              <a:extLst>
                <a:ext uri="{FF2B5EF4-FFF2-40B4-BE49-F238E27FC236}">
                  <a16:creationId xmlns:a16="http://schemas.microsoft.com/office/drawing/2014/main" id="{E890F7D2-C50B-481F-BC99-018D26DD2211}"/>
                </a:ext>
              </a:extLst>
            </p:cNvPr>
            <p:cNvSpPr/>
            <p:nvPr/>
          </p:nvSpPr>
          <p:spPr bwMode="auto">
            <a:xfrm>
              <a:off x="6618288" y="1690688"/>
              <a:ext cx="590550" cy="1525588"/>
            </a:xfrm>
            <a:custGeom>
              <a:avLst/>
              <a:gdLst>
                <a:gd name="T0" fmla="*/ 18 w 179"/>
                <a:gd name="T1" fmla="*/ 0 h 463"/>
                <a:gd name="T2" fmla="*/ 0 w 179"/>
                <a:gd name="T3" fmla="*/ 457 h 463"/>
                <a:gd name="T4" fmla="*/ 162 w 179"/>
                <a:gd name="T5" fmla="*/ 463 h 463"/>
                <a:gd name="T6" fmla="*/ 179 w 179"/>
                <a:gd name="T7" fmla="*/ 60 h 463"/>
                <a:gd name="T8" fmla="*/ 134 w 179"/>
                <a:gd name="T9" fmla="*/ 5 h 463"/>
                <a:gd name="T10" fmla="*/ 18 w 179"/>
                <a:gd name="T11" fmla="*/ 0 h 463"/>
              </a:gdLst>
              <a:ahLst/>
              <a:cxnLst>
                <a:cxn ang="0">
                  <a:pos x="T0" y="T1"/>
                </a:cxn>
                <a:cxn ang="0">
                  <a:pos x="T2" y="T3"/>
                </a:cxn>
                <a:cxn ang="0">
                  <a:pos x="T4" y="T5"/>
                </a:cxn>
                <a:cxn ang="0">
                  <a:pos x="T6" y="T7"/>
                </a:cxn>
                <a:cxn ang="0">
                  <a:pos x="T8" y="T9"/>
                </a:cxn>
                <a:cxn ang="0">
                  <a:pos x="T10" y="T11"/>
                </a:cxn>
              </a:cxnLst>
              <a:rect l="0" t="0" r="r" b="b"/>
              <a:pathLst>
                <a:path w="179" h="463">
                  <a:moveTo>
                    <a:pt x="18" y="0"/>
                  </a:moveTo>
                  <a:cubicBezTo>
                    <a:pt x="0" y="457"/>
                    <a:pt x="0" y="457"/>
                    <a:pt x="0" y="457"/>
                  </a:cubicBezTo>
                  <a:cubicBezTo>
                    <a:pt x="162" y="463"/>
                    <a:pt x="162" y="463"/>
                    <a:pt x="162" y="463"/>
                  </a:cubicBezTo>
                  <a:cubicBezTo>
                    <a:pt x="179" y="60"/>
                    <a:pt x="179" y="60"/>
                    <a:pt x="179" y="60"/>
                  </a:cubicBezTo>
                  <a:cubicBezTo>
                    <a:pt x="166" y="40"/>
                    <a:pt x="151" y="22"/>
                    <a:pt x="134" y="5"/>
                  </a:cubicBezTo>
                  <a:cubicBezTo>
                    <a:pt x="18" y="0"/>
                    <a:pt x="18" y="0"/>
                    <a:pt x="18" y="0"/>
                  </a:cubicBezTo>
                </a:path>
              </a:pathLst>
            </a:custGeom>
            <a:solidFill>
              <a:srgbClr val="77B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1" name="ïŝliḑê">
              <a:extLst>
                <a:ext uri="{FF2B5EF4-FFF2-40B4-BE49-F238E27FC236}">
                  <a16:creationId xmlns:a16="http://schemas.microsoft.com/office/drawing/2014/main" id="{BEF3255A-C8AC-4640-8D4C-B482FFC3462D}"/>
                </a:ext>
              </a:extLst>
            </p:cNvPr>
            <p:cNvSpPr/>
            <p:nvPr/>
          </p:nvSpPr>
          <p:spPr bwMode="auto">
            <a:xfrm>
              <a:off x="5892800" y="3540125"/>
              <a:ext cx="788988" cy="101600"/>
            </a:xfrm>
            <a:custGeom>
              <a:avLst/>
              <a:gdLst>
                <a:gd name="T0" fmla="*/ 5 w 239"/>
                <a:gd name="T1" fmla="*/ 0 h 31"/>
                <a:gd name="T2" fmla="*/ 0 w 239"/>
                <a:gd name="T3" fmla="*/ 21 h 31"/>
                <a:gd name="T4" fmla="*/ 15 w 239"/>
                <a:gd name="T5" fmla="*/ 25 h 31"/>
                <a:gd name="T6" fmla="*/ 163 w 239"/>
                <a:gd name="T7" fmla="*/ 31 h 31"/>
                <a:gd name="T8" fmla="*/ 239 w 239"/>
                <a:gd name="T9" fmla="*/ 9 h 31"/>
                <a:gd name="T10" fmla="*/ 5 w 239"/>
                <a:gd name="T11" fmla="*/ 0 h 31"/>
              </a:gdLst>
              <a:ahLst/>
              <a:cxnLst>
                <a:cxn ang="0">
                  <a:pos x="T0" y="T1"/>
                </a:cxn>
                <a:cxn ang="0">
                  <a:pos x="T2" y="T3"/>
                </a:cxn>
                <a:cxn ang="0">
                  <a:pos x="T4" y="T5"/>
                </a:cxn>
                <a:cxn ang="0">
                  <a:pos x="T6" y="T7"/>
                </a:cxn>
                <a:cxn ang="0">
                  <a:pos x="T8" y="T9"/>
                </a:cxn>
                <a:cxn ang="0">
                  <a:pos x="T10" y="T11"/>
                </a:cxn>
              </a:cxnLst>
              <a:rect l="0" t="0" r="r" b="b"/>
              <a:pathLst>
                <a:path w="239" h="31">
                  <a:moveTo>
                    <a:pt x="5" y="0"/>
                  </a:moveTo>
                  <a:cubicBezTo>
                    <a:pt x="0" y="21"/>
                    <a:pt x="0" y="21"/>
                    <a:pt x="0" y="21"/>
                  </a:cubicBezTo>
                  <a:cubicBezTo>
                    <a:pt x="5" y="22"/>
                    <a:pt x="10" y="23"/>
                    <a:pt x="15" y="25"/>
                  </a:cubicBezTo>
                  <a:cubicBezTo>
                    <a:pt x="163" y="31"/>
                    <a:pt x="163" y="31"/>
                    <a:pt x="163" y="31"/>
                  </a:cubicBezTo>
                  <a:cubicBezTo>
                    <a:pt x="189" y="26"/>
                    <a:pt x="215" y="19"/>
                    <a:pt x="239" y="9"/>
                  </a:cubicBezTo>
                  <a:cubicBezTo>
                    <a:pt x="5" y="0"/>
                    <a:pt x="5" y="0"/>
                    <a:pt x="5" y="0"/>
                  </a:cubicBezTo>
                </a:path>
              </a:pathLst>
            </a:custGeom>
            <a:solidFill>
              <a:srgbClr val="3D5C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2" name="îṣļiḍê">
              <a:extLst>
                <a:ext uri="{FF2B5EF4-FFF2-40B4-BE49-F238E27FC236}">
                  <a16:creationId xmlns:a16="http://schemas.microsoft.com/office/drawing/2014/main" id="{BF841824-FFB3-4EA1-91AF-77D1C54E96DE}"/>
                </a:ext>
              </a:extLst>
            </p:cNvPr>
            <p:cNvSpPr/>
            <p:nvPr/>
          </p:nvSpPr>
          <p:spPr bwMode="auto">
            <a:xfrm>
              <a:off x="5192713" y="1905000"/>
              <a:ext cx="666750" cy="593725"/>
            </a:xfrm>
            <a:custGeom>
              <a:avLst/>
              <a:gdLst>
                <a:gd name="T0" fmla="*/ 101 w 202"/>
                <a:gd name="T1" fmla="*/ 0 h 180"/>
                <a:gd name="T2" fmla="*/ 82 w 202"/>
                <a:gd name="T3" fmla="*/ 2 h 180"/>
                <a:gd name="T4" fmla="*/ 22 w 202"/>
                <a:gd name="T5" fmla="*/ 42 h 180"/>
                <a:gd name="T6" fmla="*/ 8 w 202"/>
                <a:gd name="T7" fmla="*/ 76 h 180"/>
                <a:gd name="T8" fmla="*/ 48 w 202"/>
                <a:gd name="T9" fmla="*/ 174 h 180"/>
                <a:gd name="T10" fmla="*/ 51 w 202"/>
                <a:gd name="T11" fmla="*/ 176 h 180"/>
                <a:gd name="T12" fmla="*/ 143 w 202"/>
                <a:gd name="T13" fmla="*/ 180 h 180"/>
                <a:gd name="T14" fmla="*/ 179 w 202"/>
                <a:gd name="T15" fmla="*/ 148 h 180"/>
                <a:gd name="T16" fmla="*/ 194 w 202"/>
                <a:gd name="T17" fmla="*/ 115 h 180"/>
                <a:gd name="T18" fmla="*/ 154 w 202"/>
                <a:gd name="T19" fmla="*/ 16 h 180"/>
                <a:gd name="T20" fmla="*/ 101 w 202"/>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180">
                  <a:moveTo>
                    <a:pt x="101" y="0"/>
                  </a:moveTo>
                  <a:cubicBezTo>
                    <a:pt x="95" y="0"/>
                    <a:pt x="88" y="1"/>
                    <a:pt x="82" y="2"/>
                  </a:cubicBezTo>
                  <a:cubicBezTo>
                    <a:pt x="57" y="7"/>
                    <a:pt x="36" y="21"/>
                    <a:pt x="22" y="42"/>
                  </a:cubicBezTo>
                  <a:cubicBezTo>
                    <a:pt x="15" y="52"/>
                    <a:pt x="10" y="64"/>
                    <a:pt x="8" y="76"/>
                  </a:cubicBezTo>
                  <a:cubicBezTo>
                    <a:pt x="0" y="114"/>
                    <a:pt x="15" y="152"/>
                    <a:pt x="48" y="174"/>
                  </a:cubicBezTo>
                  <a:cubicBezTo>
                    <a:pt x="49" y="175"/>
                    <a:pt x="50" y="176"/>
                    <a:pt x="51" y="176"/>
                  </a:cubicBezTo>
                  <a:cubicBezTo>
                    <a:pt x="143" y="180"/>
                    <a:pt x="143" y="180"/>
                    <a:pt x="143" y="180"/>
                  </a:cubicBezTo>
                  <a:cubicBezTo>
                    <a:pt x="157" y="173"/>
                    <a:pt x="170" y="162"/>
                    <a:pt x="179" y="148"/>
                  </a:cubicBezTo>
                  <a:cubicBezTo>
                    <a:pt x="186" y="138"/>
                    <a:pt x="191" y="127"/>
                    <a:pt x="194" y="115"/>
                  </a:cubicBezTo>
                  <a:cubicBezTo>
                    <a:pt x="202" y="77"/>
                    <a:pt x="186" y="38"/>
                    <a:pt x="154" y="16"/>
                  </a:cubicBezTo>
                  <a:cubicBezTo>
                    <a:pt x="138" y="6"/>
                    <a:pt x="119" y="0"/>
                    <a:pt x="101" y="0"/>
                  </a:cubicBezTo>
                </a:path>
              </a:pathLst>
            </a:custGeom>
            <a:solidFill>
              <a:srgbClr val="E1F3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3" name="îṣļiḑê">
              <a:extLst>
                <a:ext uri="{FF2B5EF4-FFF2-40B4-BE49-F238E27FC236}">
                  <a16:creationId xmlns:a16="http://schemas.microsoft.com/office/drawing/2014/main" id="{2CAB04DD-56B7-4577-87C4-976A2FB4CA06}"/>
                </a:ext>
              </a:extLst>
            </p:cNvPr>
            <p:cNvSpPr/>
            <p:nvPr/>
          </p:nvSpPr>
          <p:spPr bwMode="auto">
            <a:xfrm>
              <a:off x="5360988" y="2486025"/>
              <a:ext cx="303213" cy="46038"/>
            </a:xfrm>
            <a:custGeom>
              <a:avLst/>
              <a:gdLst>
                <a:gd name="T0" fmla="*/ 0 w 92"/>
                <a:gd name="T1" fmla="*/ 0 h 14"/>
                <a:gd name="T2" fmla="*/ 49 w 92"/>
                <a:gd name="T3" fmla="*/ 14 h 14"/>
                <a:gd name="T4" fmla="*/ 92 w 92"/>
                <a:gd name="T5" fmla="*/ 4 h 14"/>
                <a:gd name="T6" fmla="*/ 0 w 92"/>
                <a:gd name="T7" fmla="*/ 0 h 14"/>
              </a:gdLst>
              <a:ahLst/>
              <a:cxnLst>
                <a:cxn ang="0">
                  <a:pos x="T0" y="T1"/>
                </a:cxn>
                <a:cxn ang="0">
                  <a:pos x="T2" y="T3"/>
                </a:cxn>
                <a:cxn ang="0">
                  <a:pos x="T4" y="T5"/>
                </a:cxn>
                <a:cxn ang="0">
                  <a:pos x="T6" y="T7"/>
                </a:cxn>
              </a:cxnLst>
              <a:rect l="0" t="0" r="r" b="b"/>
              <a:pathLst>
                <a:path w="92" h="14">
                  <a:moveTo>
                    <a:pt x="0" y="0"/>
                  </a:moveTo>
                  <a:cubicBezTo>
                    <a:pt x="16" y="10"/>
                    <a:pt x="33" y="14"/>
                    <a:pt x="49" y="14"/>
                  </a:cubicBezTo>
                  <a:cubicBezTo>
                    <a:pt x="64" y="14"/>
                    <a:pt x="79" y="11"/>
                    <a:pt x="92" y="4"/>
                  </a:cubicBezTo>
                  <a:cubicBezTo>
                    <a:pt x="0" y="0"/>
                    <a:pt x="0" y="0"/>
                    <a:pt x="0" y="0"/>
                  </a:cubicBezTo>
                </a:path>
              </a:pathLst>
            </a:custGeom>
            <a:solidFill>
              <a:srgbClr val="DFE0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4" name="íṧlíḓè">
              <a:extLst>
                <a:ext uri="{FF2B5EF4-FFF2-40B4-BE49-F238E27FC236}">
                  <a16:creationId xmlns:a16="http://schemas.microsoft.com/office/drawing/2014/main" id="{D35936B0-D52B-4F80-BDB7-BF2CCCC3F574}"/>
                </a:ext>
              </a:extLst>
            </p:cNvPr>
            <p:cNvSpPr/>
            <p:nvPr/>
          </p:nvSpPr>
          <p:spPr bwMode="auto">
            <a:xfrm>
              <a:off x="5248275" y="2686050"/>
              <a:ext cx="290513" cy="269875"/>
            </a:xfrm>
            <a:custGeom>
              <a:avLst/>
              <a:gdLst>
                <a:gd name="T0" fmla="*/ 44 w 88"/>
                <a:gd name="T1" fmla="*/ 0 h 82"/>
                <a:gd name="T2" fmla="*/ 36 w 88"/>
                <a:gd name="T3" fmla="*/ 0 h 82"/>
                <a:gd name="T4" fmla="*/ 9 w 88"/>
                <a:gd name="T5" fmla="*/ 18 h 82"/>
                <a:gd name="T6" fmla="*/ 3 w 88"/>
                <a:gd name="T7" fmla="*/ 32 h 82"/>
                <a:gd name="T8" fmla="*/ 21 w 88"/>
                <a:gd name="T9" fmla="*/ 75 h 82"/>
                <a:gd name="T10" fmla="*/ 44 w 88"/>
                <a:gd name="T11" fmla="*/ 82 h 82"/>
                <a:gd name="T12" fmla="*/ 78 w 88"/>
                <a:gd name="T13" fmla="*/ 64 h 82"/>
                <a:gd name="T14" fmla="*/ 84 w 88"/>
                <a:gd name="T15" fmla="*/ 49 h 82"/>
                <a:gd name="T16" fmla="*/ 67 w 88"/>
                <a:gd name="T17" fmla="*/ 7 h 82"/>
                <a:gd name="T18" fmla="*/ 44 w 88"/>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2">
                  <a:moveTo>
                    <a:pt x="44" y="0"/>
                  </a:moveTo>
                  <a:cubicBezTo>
                    <a:pt x="41" y="0"/>
                    <a:pt x="38" y="0"/>
                    <a:pt x="36" y="0"/>
                  </a:cubicBezTo>
                  <a:cubicBezTo>
                    <a:pt x="25" y="2"/>
                    <a:pt x="16" y="9"/>
                    <a:pt x="9" y="18"/>
                  </a:cubicBezTo>
                  <a:cubicBezTo>
                    <a:pt x="6" y="22"/>
                    <a:pt x="4" y="27"/>
                    <a:pt x="3" y="32"/>
                  </a:cubicBezTo>
                  <a:cubicBezTo>
                    <a:pt x="0" y="49"/>
                    <a:pt x="7" y="66"/>
                    <a:pt x="21" y="75"/>
                  </a:cubicBezTo>
                  <a:cubicBezTo>
                    <a:pt x="28" y="80"/>
                    <a:pt x="36" y="82"/>
                    <a:pt x="44" y="82"/>
                  </a:cubicBezTo>
                  <a:cubicBezTo>
                    <a:pt x="57" y="82"/>
                    <a:pt x="70" y="76"/>
                    <a:pt x="78" y="64"/>
                  </a:cubicBezTo>
                  <a:cubicBezTo>
                    <a:pt x="81" y="59"/>
                    <a:pt x="83" y="55"/>
                    <a:pt x="84" y="49"/>
                  </a:cubicBezTo>
                  <a:cubicBezTo>
                    <a:pt x="88" y="33"/>
                    <a:pt x="81" y="16"/>
                    <a:pt x="67" y="7"/>
                  </a:cubicBezTo>
                  <a:cubicBezTo>
                    <a:pt x="60" y="2"/>
                    <a:pt x="52" y="0"/>
                    <a:pt x="44" y="0"/>
                  </a:cubicBezTo>
                </a:path>
              </a:pathLst>
            </a:custGeom>
            <a:solidFill>
              <a:srgbClr val="DFE0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5" name="ïSḻiďe">
              <a:extLst>
                <a:ext uri="{FF2B5EF4-FFF2-40B4-BE49-F238E27FC236}">
                  <a16:creationId xmlns:a16="http://schemas.microsoft.com/office/drawing/2014/main" id="{7BD5D0B4-57BD-480D-9885-ECDC156262A5}"/>
                </a:ext>
              </a:extLst>
            </p:cNvPr>
            <p:cNvSpPr/>
            <p:nvPr/>
          </p:nvSpPr>
          <p:spPr bwMode="auto">
            <a:xfrm>
              <a:off x="5251450" y="1295400"/>
              <a:ext cx="1641475" cy="527050"/>
            </a:xfrm>
            <a:custGeom>
              <a:avLst/>
              <a:gdLst>
                <a:gd name="T0" fmla="*/ 0 w 497"/>
                <a:gd name="T1" fmla="*/ 160 h 160"/>
                <a:gd name="T2" fmla="*/ 0 w 497"/>
                <a:gd name="T3" fmla="*/ 160 h 160"/>
                <a:gd name="T4" fmla="*/ 0 w 497"/>
                <a:gd name="T5" fmla="*/ 160 h 160"/>
                <a:gd name="T6" fmla="*/ 0 w 497"/>
                <a:gd name="T7" fmla="*/ 159 h 160"/>
                <a:gd name="T8" fmla="*/ 0 w 497"/>
                <a:gd name="T9" fmla="*/ 159 h 160"/>
                <a:gd name="T10" fmla="*/ 0 w 497"/>
                <a:gd name="T11" fmla="*/ 159 h 160"/>
                <a:gd name="T12" fmla="*/ 497 w 497"/>
                <a:gd name="T13" fmla="*/ 61 h 160"/>
                <a:gd name="T14" fmla="*/ 497 w 497"/>
                <a:gd name="T15" fmla="*/ 61 h 160"/>
                <a:gd name="T16" fmla="*/ 497 w 497"/>
                <a:gd name="T17" fmla="*/ 61 h 160"/>
                <a:gd name="T18" fmla="*/ 497 w 497"/>
                <a:gd name="T19" fmla="*/ 61 h 160"/>
                <a:gd name="T20" fmla="*/ 497 w 497"/>
                <a:gd name="T21" fmla="*/ 61 h 160"/>
                <a:gd name="T22" fmla="*/ 497 w 497"/>
                <a:gd name="T23" fmla="*/ 61 h 160"/>
                <a:gd name="T24" fmla="*/ 497 w 497"/>
                <a:gd name="T25" fmla="*/ 61 h 160"/>
                <a:gd name="T26" fmla="*/ 497 w 497"/>
                <a:gd name="T27" fmla="*/ 61 h 160"/>
                <a:gd name="T28" fmla="*/ 497 w 497"/>
                <a:gd name="T29" fmla="*/ 61 h 160"/>
                <a:gd name="T30" fmla="*/ 497 w 497"/>
                <a:gd name="T31" fmla="*/ 61 h 160"/>
                <a:gd name="T32" fmla="*/ 497 w 497"/>
                <a:gd name="T33" fmla="*/ 60 h 160"/>
                <a:gd name="T34" fmla="*/ 497 w 497"/>
                <a:gd name="T35" fmla="*/ 60 h 160"/>
                <a:gd name="T36" fmla="*/ 497 w 497"/>
                <a:gd name="T37" fmla="*/ 60 h 160"/>
                <a:gd name="T38" fmla="*/ 497 w 497"/>
                <a:gd name="T39" fmla="*/ 60 h 160"/>
                <a:gd name="T40" fmla="*/ 497 w 497"/>
                <a:gd name="T41" fmla="*/ 60 h 160"/>
                <a:gd name="T42" fmla="*/ 496 w 497"/>
                <a:gd name="T43" fmla="*/ 60 h 160"/>
                <a:gd name="T44" fmla="*/ 496 w 497"/>
                <a:gd name="T45" fmla="*/ 60 h 160"/>
                <a:gd name="T46" fmla="*/ 496 w 497"/>
                <a:gd name="T47" fmla="*/ 60 h 160"/>
                <a:gd name="T48" fmla="*/ 496 w 497"/>
                <a:gd name="T49" fmla="*/ 60 h 160"/>
                <a:gd name="T50" fmla="*/ 496 w 497"/>
                <a:gd name="T51" fmla="*/ 60 h 160"/>
                <a:gd name="T52" fmla="*/ 496 w 497"/>
                <a:gd name="T53" fmla="*/ 60 h 160"/>
                <a:gd name="T54" fmla="*/ 496 w 497"/>
                <a:gd name="T55" fmla="*/ 60 h 160"/>
                <a:gd name="T56" fmla="*/ 496 w 497"/>
                <a:gd name="T57" fmla="*/ 60 h 160"/>
                <a:gd name="T58" fmla="*/ 496 w 497"/>
                <a:gd name="T59" fmla="*/ 60 h 160"/>
                <a:gd name="T60" fmla="*/ 496 w 497"/>
                <a:gd name="T61" fmla="*/ 60 h 160"/>
                <a:gd name="T62" fmla="*/ 496 w 497"/>
                <a:gd name="T63" fmla="*/ 60 h 160"/>
                <a:gd name="T64" fmla="*/ 496 w 497"/>
                <a:gd name="T65" fmla="*/ 60 h 160"/>
                <a:gd name="T66" fmla="*/ 496 w 497"/>
                <a:gd name="T67" fmla="*/ 60 h 160"/>
                <a:gd name="T68" fmla="*/ 496 w 497"/>
                <a:gd name="T69" fmla="*/ 60 h 160"/>
                <a:gd name="T70" fmla="*/ 496 w 497"/>
                <a:gd name="T71" fmla="*/ 60 h 160"/>
                <a:gd name="T72" fmla="*/ 496 w 497"/>
                <a:gd name="T73" fmla="*/ 60 h 160"/>
                <a:gd name="T74" fmla="*/ 496 w 497"/>
                <a:gd name="T75" fmla="*/ 60 h 160"/>
                <a:gd name="T76" fmla="*/ 298 w 497"/>
                <a:gd name="T77" fmla="*/ 0 h 160"/>
                <a:gd name="T78" fmla="*/ 229 w 497"/>
                <a:gd name="T79" fmla="*/ 7 h 160"/>
                <a:gd name="T80" fmla="*/ 0 w 497"/>
                <a:gd name="T81" fmla="*/ 158 h 160"/>
                <a:gd name="T82" fmla="*/ 0 w 497"/>
                <a:gd name="T83" fmla="*/ 159 h 160"/>
                <a:gd name="T84" fmla="*/ 0 w 497"/>
                <a:gd name="T85" fmla="*/ 158 h 160"/>
                <a:gd name="T86" fmla="*/ 229 w 497"/>
                <a:gd name="T87" fmla="*/ 7 h 160"/>
                <a:gd name="T88" fmla="*/ 298 w 497"/>
                <a:gd name="T89" fmla="*/ 0 h 160"/>
                <a:gd name="T90" fmla="*/ 325 w 497"/>
                <a:gd name="T91" fmla="*/ 1 h 160"/>
                <a:gd name="T92" fmla="*/ 298 w 497"/>
                <a:gd name="T9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7" h="160">
                  <a:moveTo>
                    <a:pt x="0" y="160"/>
                  </a:moveTo>
                  <a:cubicBezTo>
                    <a:pt x="0" y="160"/>
                    <a:pt x="0" y="160"/>
                    <a:pt x="0" y="160"/>
                  </a:cubicBezTo>
                  <a:cubicBezTo>
                    <a:pt x="0" y="160"/>
                    <a:pt x="0" y="160"/>
                    <a:pt x="0" y="160"/>
                  </a:cubicBezTo>
                  <a:moveTo>
                    <a:pt x="0" y="159"/>
                  </a:moveTo>
                  <a:cubicBezTo>
                    <a:pt x="0" y="159"/>
                    <a:pt x="0" y="159"/>
                    <a:pt x="0" y="159"/>
                  </a:cubicBezTo>
                  <a:cubicBezTo>
                    <a:pt x="0" y="159"/>
                    <a:pt x="0" y="159"/>
                    <a:pt x="0" y="159"/>
                  </a:cubicBezTo>
                  <a:moveTo>
                    <a:pt x="497" y="61"/>
                  </a:moveTo>
                  <a:cubicBezTo>
                    <a:pt x="497" y="61"/>
                    <a:pt x="497" y="61"/>
                    <a:pt x="497" y="61"/>
                  </a:cubicBezTo>
                  <a:cubicBezTo>
                    <a:pt x="497" y="61"/>
                    <a:pt x="497" y="61"/>
                    <a:pt x="497" y="61"/>
                  </a:cubicBezTo>
                  <a:cubicBezTo>
                    <a:pt x="497" y="61"/>
                    <a:pt x="497" y="61"/>
                    <a:pt x="497" y="61"/>
                  </a:cubicBezTo>
                  <a:cubicBezTo>
                    <a:pt x="497" y="61"/>
                    <a:pt x="497" y="61"/>
                    <a:pt x="497" y="61"/>
                  </a:cubicBezTo>
                  <a:moveTo>
                    <a:pt x="497" y="61"/>
                  </a:moveTo>
                  <a:cubicBezTo>
                    <a:pt x="497" y="61"/>
                    <a:pt x="497" y="61"/>
                    <a:pt x="497" y="61"/>
                  </a:cubicBezTo>
                  <a:cubicBezTo>
                    <a:pt x="497" y="61"/>
                    <a:pt x="497" y="61"/>
                    <a:pt x="497" y="61"/>
                  </a:cubicBezTo>
                  <a:cubicBezTo>
                    <a:pt x="497" y="61"/>
                    <a:pt x="497" y="61"/>
                    <a:pt x="497" y="61"/>
                  </a:cubicBezTo>
                  <a:cubicBezTo>
                    <a:pt x="497" y="61"/>
                    <a:pt x="497" y="61"/>
                    <a:pt x="497" y="61"/>
                  </a:cubicBezTo>
                  <a:moveTo>
                    <a:pt x="497" y="60"/>
                  </a:moveTo>
                  <a:cubicBezTo>
                    <a:pt x="497" y="60"/>
                    <a:pt x="497" y="60"/>
                    <a:pt x="497" y="60"/>
                  </a:cubicBezTo>
                  <a:cubicBezTo>
                    <a:pt x="497" y="60"/>
                    <a:pt x="497" y="60"/>
                    <a:pt x="497" y="60"/>
                  </a:cubicBezTo>
                  <a:cubicBezTo>
                    <a:pt x="497" y="60"/>
                    <a:pt x="497" y="60"/>
                    <a:pt x="497" y="60"/>
                  </a:cubicBezTo>
                  <a:cubicBezTo>
                    <a:pt x="497" y="60"/>
                    <a:pt x="497" y="60"/>
                    <a:pt x="497" y="60"/>
                  </a:cubicBezTo>
                  <a:moveTo>
                    <a:pt x="496" y="60"/>
                  </a:moveTo>
                  <a:cubicBezTo>
                    <a:pt x="496" y="60"/>
                    <a:pt x="496" y="60"/>
                    <a:pt x="496" y="60"/>
                  </a:cubicBezTo>
                  <a:cubicBezTo>
                    <a:pt x="496" y="60"/>
                    <a:pt x="496" y="60"/>
                    <a:pt x="496" y="60"/>
                  </a:cubicBezTo>
                  <a:cubicBezTo>
                    <a:pt x="496" y="60"/>
                    <a:pt x="496" y="60"/>
                    <a:pt x="496" y="60"/>
                  </a:cubicBezTo>
                  <a:moveTo>
                    <a:pt x="496" y="60"/>
                  </a:moveTo>
                  <a:cubicBezTo>
                    <a:pt x="496" y="60"/>
                    <a:pt x="496" y="60"/>
                    <a:pt x="496" y="60"/>
                  </a:cubicBezTo>
                  <a:cubicBezTo>
                    <a:pt x="496" y="60"/>
                    <a:pt x="496" y="60"/>
                    <a:pt x="496" y="60"/>
                  </a:cubicBezTo>
                  <a:cubicBezTo>
                    <a:pt x="496" y="60"/>
                    <a:pt x="496" y="60"/>
                    <a:pt x="496" y="60"/>
                  </a:cubicBezTo>
                  <a:moveTo>
                    <a:pt x="496" y="60"/>
                  </a:moveTo>
                  <a:cubicBezTo>
                    <a:pt x="496" y="60"/>
                    <a:pt x="496" y="60"/>
                    <a:pt x="496" y="60"/>
                  </a:cubicBezTo>
                  <a:cubicBezTo>
                    <a:pt x="496" y="60"/>
                    <a:pt x="496" y="60"/>
                    <a:pt x="496" y="60"/>
                  </a:cubicBezTo>
                  <a:cubicBezTo>
                    <a:pt x="496" y="60"/>
                    <a:pt x="496" y="60"/>
                    <a:pt x="496" y="60"/>
                  </a:cubicBezTo>
                  <a:cubicBezTo>
                    <a:pt x="496" y="60"/>
                    <a:pt x="496" y="60"/>
                    <a:pt x="496" y="60"/>
                  </a:cubicBezTo>
                  <a:moveTo>
                    <a:pt x="496" y="60"/>
                  </a:moveTo>
                  <a:cubicBezTo>
                    <a:pt x="496" y="60"/>
                    <a:pt x="496" y="60"/>
                    <a:pt x="496" y="60"/>
                  </a:cubicBezTo>
                  <a:cubicBezTo>
                    <a:pt x="496" y="60"/>
                    <a:pt x="496" y="60"/>
                    <a:pt x="496" y="60"/>
                  </a:cubicBezTo>
                  <a:cubicBezTo>
                    <a:pt x="496" y="60"/>
                    <a:pt x="496" y="60"/>
                    <a:pt x="496" y="60"/>
                  </a:cubicBezTo>
                  <a:moveTo>
                    <a:pt x="298" y="0"/>
                  </a:moveTo>
                  <a:cubicBezTo>
                    <a:pt x="275" y="0"/>
                    <a:pt x="252" y="2"/>
                    <a:pt x="229" y="7"/>
                  </a:cubicBezTo>
                  <a:cubicBezTo>
                    <a:pt x="135" y="25"/>
                    <a:pt x="54" y="79"/>
                    <a:pt x="0" y="158"/>
                  </a:cubicBezTo>
                  <a:cubicBezTo>
                    <a:pt x="0" y="159"/>
                    <a:pt x="0" y="159"/>
                    <a:pt x="0" y="159"/>
                  </a:cubicBezTo>
                  <a:cubicBezTo>
                    <a:pt x="0" y="159"/>
                    <a:pt x="0" y="159"/>
                    <a:pt x="0" y="158"/>
                  </a:cubicBezTo>
                  <a:cubicBezTo>
                    <a:pt x="54" y="79"/>
                    <a:pt x="135" y="25"/>
                    <a:pt x="229" y="7"/>
                  </a:cubicBezTo>
                  <a:cubicBezTo>
                    <a:pt x="252" y="2"/>
                    <a:pt x="275" y="0"/>
                    <a:pt x="298" y="0"/>
                  </a:cubicBezTo>
                  <a:cubicBezTo>
                    <a:pt x="307" y="0"/>
                    <a:pt x="316" y="0"/>
                    <a:pt x="325" y="1"/>
                  </a:cubicBezTo>
                  <a:cubicBezTo>
                    <a:pt x="316" y="0"/>
                    <a:pt x="307" y="0"/>
                    <a:pt x="298" y="0"/>
                  </a:cubicBezTo>
                </a:path>
              </a:pathLst>
            </a:custGeom>
            <a:solidFill>
              <a:srgbClr val="C7E7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6" name="işḷïḍé">
              <a:extLst>
                <a:ext uri="{FF2B5EF4-FFF2-40B4-BE49-F238E27FC236}">
                  <a16:creationId xmlns:a16="http://schemas.microsoft.com/office/drawing/2014/main" id="{A9FDA0AF-98C1-4202-B1EB-0A3CD4ED9327}"/>
                </a:ext>
              </a:extLst>
            </p:cNvPr>
            <p:cNvSpPr/>
            <p:nvPr/>
          </p:nvSpPr>
          <p:spPr bwMode="auto">
            <a:xfrm>
              <a:off x="5119688" y="1295400"/>
              <a:ext cx="1293813" cy="787400"/>
            </a:xfrm>
            <a:custGeom>
              <a:avLst/>
              <a:gdLst>
                <a:gd name="T0" fmla="*/ 338 w 392"/>
                <a:gd name="T1" fmla="*/ 0 h 239"/>
                <a:gd name="T2" fmla="*/ 269 w 392"/>
                <a:gd name="T3" fmla="*/ 7 h 239"/>
                <a:gd name="T4" fmla="*/ 40 w 392"/>
                <a:gd name="T5" fmla="*/ 158 h 239"/>
                <a:gd name="T6" fmla="*/ 40 w 392"/>
                <a:gd name="T7" fmla="*/ 159 h 239"/>
                <a:gd name="T8" fmla="*/ 40 w 392"/>
                <a:gd name="T9" fmla="*/ 159 h 239"/>
                <a:gd name="T10" fmla="*/ 40 w 392"/>
                <a:gd name="T11" fmla="*/ 159 h 239"/>
                <a:gd name="T12" fmla="*/ 40 w 392"/>
                <a:gd name="T13" fmla="*/ 160 h 239"/>
                <a:gd name="T14" fmla="*/ 40 w 392"/>
                <a:gd name="T15" fmla="*/ 160 h 239"/>
                <a:gd name="T16" fmla="*/ 0 w 392"/>
                <a:gd name="T17" fmla="*/ 239 h 239"/>
                <a:gd name="T18" fmla="*/ 34 w 392"/>
                <a:gd name="T19" fmla="*/ 175 h 239"/>
                <a:gd name="T20" fmla="*/ 263 w 392"/>
                <a:gd name="T21" fmla="*/ 23 h 239"/>
                <a:gd name="T22" fmla="*/ 332 w 392"/>
                <a:gd name="T23" fmla="*/ 16 h 239"/>
                <a:gd name="T24" fmla="*/ 388 w 392"/>
                <a:gd name="T25" fmla="*/ 21 h 239"/>
                <a:gd name="T26" fmla="*/ 392 w 392"/>
                <a:gd name="T27" fmla="*/ 4 h 239"/>
                <a:gd name="T28" fmla="*/ 365 w 392"/>
                <a:gd name="T29" fmla="*/ 1 h 239"/>
                <a:gd name="T30" fmla="*/ 338 w 392"/>
                <a:gd name="T3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2" h="239">
                  <a:moveTo>
                    <a:pt x="338" y="0"/>
                  </a:moveTo>
                  <a:cubicBezTo>
                    <a:pt x="315" y="0"/>
                    <a:pt x="292" y="2"/>
                    <a:pt x="269" y="7"/>
                  </a:cubicBezTo>
                  <a:cubicBezTo>
                    <a:pt x="175" y="25"/>
                    <a:pt x="94" y="79"/>
                    <a:pt x="40" y="158"/>
                  </a:cubicBezTo>
                  <a:cubicBezTo>
                    <a:pt x="40" y="159"/>
                    <a:pt x="40" y="159"/>
                    <a:pt x="40" y="159"/>
                  </a:cubicBezTo>
                  <a:cubicBezTo>
                    <a:pt x="40" y="159"/>
                    <a:pt x="40" y="159"/>
                    <a:pt x="40" y="159"/>
                  </a:cubicBezTo>
                  <a:cubicBezTo>
                    <a:pt x="40" y="159"/>
                    <a:pt x="40" y="159"/>
                    <a:pt x="40" y="159"/>
                  </a:cubicBezTo>
                  <a:cubicBezTo>
                    <a:pt x="40" y="159"/>
                    <a:pt x="40" y="159"/>
                    <a:pt x="40" y="160"/>
                  </a:cubicBezTo>
                  <a:cubicBezTo>
                    <a:pt x="40" y="160"/>
                    <a:pt x="40" y="160"/>
                    <a:pt x="40" y="160"/>
                  </a:cubicBezTo>
                  <a:cubicBezTo>
                    <a:pt x="23" y="184"/>
                    <a:pt x="10" y="211"/>
                    <a:pt x="0" y="239"/>
                  </a:cubicBezTo>
                  <a:cubicBezTo>
                    <a:pt x="9" y="216"/>
                    <a:pt x="20" y="195"/>
                    <a:pt x="34" y="175"/>
                  </a:cubicBezTo>
                  <a:cubicBezTo>
                    <a:pt x="88" y="95"/>
                    <a:pt x="169" y="41"/>
                    <a:pt x="263" y="23"/>
                  </a:cubicBezTo>
                  <a:cubicBezTo>
                    <a:pt x="286" y="18"/>
                    <a:pt x="309" y="16"/>
                    <a:pt x="332" y="16"/>
                  </a:cubicBezTo>
                  <a:cubicBezTo>
                    <a:pt x="351" y="16"/>
                    <a:pt x="369" y="18"/>
                    <a:pt x="388" y="21"/>
                  </a:cubicBezTo>
                  <a:cubicBezTo>
                    <a:pt x="392" y="4"/>
                    <a:pt x="392" y="4"/>
                    <a:pt x="392" y="4"/>
                  </a:cubicBezTo>
                  <a:cubicBezTo>
                    <a:pt x="383" y="3"/>
                    <a:pt x="374" y="2"/>
                    <a:pt x="365" y="1"/>
                  </a:cubicBezTo>
                  <a:cubicBezTo>
                    <a:pt x="356" y="0"/>
                    <a:pt x="347" y="0"/>
                    <a:pt x="338" y="0"/>
                  </a:cubicBezTo>
                </a:path>
              </a:pathLst>
            </a:custGeom>
            <a:solidFill>
              <a:srgbClr val="9CD1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7" name="işḷïḓé">
              <a:extLst>
                <a:ext uri="{FF2B5EF4-FFF2-40B4-BE49-F238E27FC236}">
                  <a16:creationId xmlns:a16="http://schemas.microsoft.com/office/drawing/2014/main" id="{49DE824E-21A5-4907-87C3-34E82C9D27FE}"/>
                </a:ext>
              </a:extLst>
            </p:cNvPr>
            <p:cNvSpPr/>
            <p:nvPr/>
          </p:nvSpPr>
          <p:spPr bwMode="auto">
            <a:xfrm>
              <a:off x="6853238" y="1470025"/>
              <a:ext cx="39688" cy="26988"/>
            </a:xfrm>
            <a:custGeom>
              <a:avLst/>
              <a:gdLst>
                <a:gd name="T0" fmla="*/ 12 w 12"/>
                <a:gd name="T1" fmla="*/ 8 h 8"/>
                <a:gd name="T2" fmla="*/ 12 w 12"/>
                <a:gd name="T3" fmla="*/ 8 h 8"/>
                <a:gd name="T4" fmla="*/ 12 w 12"/>
                <a:gd name="T5" fmla="*/ 8 h 8"/>
                <a:gd name="T6" fmla="*/ 12 w 12"/>
                <a:gd name="T7" fmla="*/ 7 h 8"/>
                <a:gd name="T8" fmla="*/ 11 w 12"/>
                <a:gd name="T9" fmla="*/ 7 h 8"/>
                <a:gd name="T10" fmla="*/ 11 w 12"/>
                <a:gd name="T11" fmla="*/ 7 h 8"/>
                <a:gd name="T12" fmla="*/ 11 w 12"/>
                <a:gd name="T13" fmla="*/ 7 h 8"/>
                <a:gd name="T14" fmla="*/ 11 w 12"/>
                <a:gd name="T15" fmla="*/ 7 h 8"/>
                <a:gd name="T16" fmla="*/ 10 w 12"/>
                <a:gd name="T17" fmla="*/ 7 h 8"/>
                <a:gd name="T18" fmla="*/ 11 w 12"/>
                <a:gd name="T19" fmla="*/ 7 h 8"/>
                <a:gd name="T20" fmla="*/ 10 w 12"/>
                <a:gd name="T21" fmla="*/ 6 h 8"/>
                <a:gd name="T22" fmla="*/ 10 w 12"/>
                <a:gd name="T23" fmla="*/ 6 h 8"/>
                <a:gd name="T24" fmla="*/ 10 w 12"/>
                <a:gd name="T25" fmla="*/ 6 h 8"/>
                <a:gd name="T26" fmla="*/ 9 w 12"/>
                <a:gd name="T27" fmla="*/ 6 h 8"/>
                <a:gd name="T28" fmla="*/ 9 w 12"/>
                <a:gd name="T29" fmla="*/ 6 h 8"/>
                <a:gd name="T30" fmla="*/ 9 w 12"/>
                <a:gd name="T31" fmla="*/ 6 h 8"/>
                <a:gd name="T32" fmla="*/ 9 w 12"/>
                <a:gd name="T33" fmla="*/ 6 h 8"/>
                <a:gd name="T34" fmla="*/ 9 w 12"/>
                <a:gd name="T35" fmla="*/ 6 h 8"/>
                <a:gd name="T36" fmla="*/ 8 w 12"/>
                <a:gd name="T37" fmla="*/ 5 h 8"/>
                <a:gd name="T38" fmla="*/ 8 w 12"/>
                <a:gd name="T39" fmla="*/ 5 h 8"/>
                <a:gd name="T40" fmla="*/ 8 w 12"/>
                <a:gd name="T41" fmla="*/ 5 h 8"/>
                <a:gd name="T42" fmla="*/ 8 w 12"/>
                <a:gd name="T43" fmla="*/ 5 h 8"/>
                <a:gd name="T44" fmla="*/ 7 w 12"/>
                <a:gd name="T45" fmla="*/ 5 h 8"/>
                <a:gd name="T46" fmla="*/ 7 w 12"/>
                <a:gd name="T47" fmla="*/ 5 h 8"/>
                <a:gd name="T48" fmla="*/ 7 w 12"/>
                <a:gd name="T49" fmla="*/ 4 h 8"/>
                <a:gd name="T50" fmla="*/ 7 w 12"/>
                <a:gd name="T51" fmla="*/ 4 h 8"/>
                <a:gd name="T52" fmla="*/ 7 w 12"/>
                <a:gd name="T53" fmla="*/ 4 h 8"/>
                <a:gd name="T54" fmla="*/ 6 w 12"/>
                <a:gd name="T55" fmla="*/ 4 h 8"/>
                <a:gd name="T56" fmla="*/ 6 w 12"/>
                <a:gd name="T57" fmla="*/ 4 h 8"/>
                <a:gd name="T58" fmla="*/ 6 w 12"/>
                <a:gd name="T59" fmla="*/ 4 h 8"/>
                <a:gd name="T60" fmla="*/ 6 w 12"/>
                <a:gd name="T61" fmla="*/ 4 h 8"/>
                <a:gd name="T62" fmla="*/ 5 w 12"/>
                <a:gd name="T63" fmla="*/ 3 h 8"/>
                <a:gd name="T64" fmla="*/ 5 w 12"/>
                <a:gd name="T65" fmla="*/ 3 h 8"/>
                <a:gd name="T66" fmla="*/ 5 w 12"/>
                <a:gd name="T67" fmla="*/ 3 h 8"/>
                <a:gd name="T68" fmla="*/ 5 w 12"/>
                <a:gd name="T69" fmla="*/ 3 h 8"/>
                <a:gd name="T70" fmla="*/ 5 w 12"/>
                <a:gd name="T71" fmla="*/ 3 h 8"/>
                <a:gd name="T72" fmla="*/ 4 w 12"/>
                <a:gd name="T73" fmla="*/ 3 h 8"/>
                <a:gd name="T74" fmla="*/ 4 w 12"/>
                <a:gd name="T75" fmla="*/ 2 h 8"/>
                <a:gd name="T76" fmla="*/ 4 w 12"/>
                <a:gd name="T77" fmla="*/ 2 h 8"/>
                <a:gd name="T78" fmla="*/ 4 w 12"/>
                <a:gd name="T79" fmla="*/ 2 h 8"/>
                <a:gd name="T80" fmla="*/ 3 w 12"/>
                <a:gd name="T81" fmla="*/ 2 h 8"/>
                <a:gd name="T82" fmla="*/ 3 w 12"/>
                <a:gd name="T83" fmla="*/ 2 h 8"/>
                <a:gd name="T84" fmla="*/ 3 w 12"/>
                <a:gd name="T85" fmla="*/ 2 h 8"/>
                <a:gd name="T86" fmla="*/ 2 w 12"/>
                <a:gd name="T87" fmla="*/ 2 h 8"/>
                <a:gd name="T88" fmla="*/ 2 w 12"/>
                <a:gd name="T89" fmla="*/ 2 h 8"/>
                <a:gd name="T90" fmla="*/ 2 w 12"/>
                <a:gd name="T91" fmla="*/ 1 h 8"/>
                <a:gd name="T92" fmla="*/ 2 w 12"/>
                <a:gd name="T93" fmla="*/ 1 h 8"/>
                <a:gd name="T94" fmla="*/ 2 w 12"/>
                <a:gd name="T95" fmla="*/ 1 h 8"/>
                <a:gd name="T96" fmla="*/ 1 w 12"/>
                <a:gd name="T97" fmla="*/ 0 h 8"/>
                <a:gd name="T98" fmla="*/ 0 w 12"/>
                <a:gd name="T99" fmla="*/ 0 h 8"/>
                <a:gd name="T100" fmla="*/ 0 w 12"/>
                <a:gd name="T10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 h="8">
                  <a:moveTo>
                    <a:pt x="12" y="8"/>
                  </a:moveTo>
                  <a:cubicBezTo>
                    <a:pt x="12" y="8"/>
                    <a:pt x="12" y="8"/>
                    <a:pt x="12" y="8"/>
                  </a:cubicBezTo>
                  <a:cubicBezTo>
                    <a:pt x="12" y="8"/>
                    <a:pt x="12" y="8"/>
                    <a:pt x="12" y="8"/>
                  </a:cubicBezTo>
                  <a:moveTo>
                    <a:pt x="12" y="8"/>
                  </a:moveTo>
                  <a:cubicBezTo>
                    <a:pt x="12" y="8"/>
                    <a:pt x="12" y="8"/>
                    <a:pt x="12" y="8"/>
                  </a:cubicBezTo>
                  <a:cubicBezTo>
                    <a:pt x="12" y="8"/>
                    <a:pt x="12" y="8"/>
                    <a:pt x="12" y="8"/>
                  </a:cubicBezTo>
                  <a:moveTo>
                    <a:pt x="12" y="7"/>
                  </a:moveTo>
                  <a:cubicBezTo>
                    <a:pt x="12" y="7"/>
                    <a:pt x="12" y="7"/>
                    <a:pt x="12" y="7"/>
                  </a:cubicBezTo>
                  <a:cubicBezTo>
                    <a:pt x="12" y="7"/>
                    <a:pt x="12" y="7"/>
                    <a:pt x="12"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moveTo>
                    <a:pt x="10" y="7"/>
                  </a:moveTo>
                  <a:cubicBezTo>
                    <a:pt x="11" y="7"/>
                    <a:pt x="11" y="7"/>
                    <a:pt x="11" y="7"/>
                  </a:cubicBezTo>
                  <a:cubicBezTo>
                    <a:pt x="11" y="7"/>
                    <a:pt x="11" y="7"/>
                    <a:pt x="11" y="7"/>
                  </a:cubicBezTo>
                  <a:cubicBezTo>
                    <a:pt x="10" y="7"/>
                    <a:pt x="10" y="7"/>
                    <a:pt x="10" y="7"/>
                  </a:cubicBezTo>
                  <a:moveTo>
                    <a:pt x="10" y="6"/>
                  </a:moveTo>
                  <a:cubicBezTo>
                    <a:pt x="10" y="7"/>
                    <a:pt x="10" y="7"/>
                    <a:pt x="10" y="7"/>
                  </a:cubicBezTo>
                  <a:cubicBezTo>
                    <a:pt x="10" y="7"/>
                    <a:pt x="10" y="7"/>
                    <a:pt x="10" y="6"/>
                  </a:cubicBezTo>
                  <a:moveTo>
                    <a:pt x="10" y="6"/>
                  </a:moveTo>
                  <a:cubicBezTo>
                    <a:pt x="10" y="6"/>
                    <a:pt x="10" y="6"/>
                    <a:pt x="10" y="6"/>
                  </a:cubicBezTo>
                  <a:cubicBezTo>
                    <a:pt x="10" y="6"/>
                    <a:pt x="10" y="6"/>
                    <a:pt x="10" y="6"/>
                  </a:cubicBezTo>
                  <a:moveTo>
                    <a:pt x="9" y="6"/>
                  </a:moveTo>
                  <a:cubicBezTo>
                    <a:pt x="9" y="6"/>
                    <a:pt x="9" y="6"/>
                    <a:pt x="10" y="6"/>
                  </a:cubicBezTo>
                  <a:cubicBezTo>
                    <a:pt x="9" y="6"/>
                    <a:pt x="9" y="6"/>
                    <a:pt x="9" y="6"/>
                  </a:cubicBezTo>
                  <a:moveTo>
                    <a:pt x="9" y="6"/>
                  </a:moveTo>
                  <a:cubicBezTo>
                    <a:pt x="9" y="6"/>
                    <a:pt x="9" y="6"/>
                    <a:pt x="9" y="6"/>
                  </a:cubicBezTo>
                  <a:cubicBezTo>
                    <a:pt x="9" y="6"/>
                    <a:pt x="9" y="6"/>
                    <a:pt x="9" y="6"/>
                  </a:cubicBezTo>
                  <a:moveTo>
                    <a:pt x="9" y="6"/>
                  </a:moveTo>
                  <a:cubicBezTo>
                    <a:pt x="9" y="6"/>
                    <a:pt x="9" y="6"/>
                    <a:pt x="9" y="6"/>
                  </a:cubicBezTo>
                  <a:cubicBezTo>
                    <a:pt x="9" y="6"/>
                    <a:pt x="9" y="6"/>
                    <a:pt x="9" y="6"/>
                  </a:cubicBezTo>
                  <a:moveTo>
                    <a:pt x="8" y="5"/>
                  </a:moveTo>
                  <a:cubicBezTo>
                    <a:pt x="8" y="5"/>
                    <a:pt x="8" y="5"/>
                    <a:pt x="8" y="5"/>
                  </a:cubicBezTo>
                  <a:cubicBezTo>
                    <a:pt x="8" y="5"/>
                    <a:pt x="8" y="5"/>
                    <a:pt x="8" y="5"/>
                  </a:cubicBezTo>
                  <a:moveTo>
                    <a:pt x="8" y="5"/>
                  </a:moveTo>
                  <a:cubicBezTo>
                    <a:pt x="8" y="5"/>
                    <a:pt x="8" y="5"/>
                    <a:pt x="8" y="5"/>
                  </a:cubicBezTo>
                  <a:cubicBezTo>
                    <a:pt x="8" y="5"/>
                    <a:pt x="8" y="5"/>
                    <a:pt x="8" y="5"/>
                  </a:cubicBezTo>
                  <a:moveTo>
                    <a:pt x="8" y="5"/>
                  </a:moveTo>
                  <a:cubicBezTo>
                    <a:pt x="8" y="5"/>
                    <a:pt x="8" y="5"/>
                    <a:pt x="8" y="5"/>
                  </a:cubicBezTo>
                  <a:cubicBezTo>
                    <a:pt x="8" y="5"/>
                    <a:pt x="8" y="5"/>
                    <a:pt x="8" y="5"/>
                  </a:cubicBezTo>
                  <a:moveTo>
                    <a:pt x="7" y="5"/>
                  </a:moveTo>
                  <a:cubicBezTo>
                    <a:pt x="7" y="5"/>
                    <a:pt x="7" y="5"/>
                    <a:pt x="7" y="5"/>
                  </a:cubicBezTo>
                  <a:cubicBezTo>
                    <a:pt x="7" y="5"/>
                    <a:pt x="7" y="5"/>
                    <a:pt x="7" y="5"/>
                  </a:cubicBezTo>
                  <a:moveTo>
                    <a:pt x="7" y="4"/>
                  </a:moveTo>
                  <a:cubicBezTo>
                    <a:pt x="7" y="4"/>
                    <a:pt x="7" y="4"/>
                    <a:pt x="7" y="4"/>
                  </a:cubicBezTo>
                  <a:cubicBezTo>
                    <a:pt x="7" y="4"/>
                    <a:pt x="7" y="4"/>
                    <a:pt x="7" y="4"/>
                  </a:cubicBezTo>
                  <a:moveTo>
                    <a:pt x="7" y="4"/>
                  </a:moveTo>
                  <a:cubicBezTo>
                    <a:pt x="7" y="4"/>
                    <a:pt x="7" y="4"/>
                    <a:pt x="7" y="4"/>
                  </a:cubicBezTo>
                  <a:cubicBezTo>
                    <a:pt x="7" y="4"/>
                    <a:pt x="7" y="4"/>
                    <a:pt x="7" y="4"/>
                  </a:cubicBezTo>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5" y="3"/>
                  </a:moveTo>
                  <a:cubicBezTo>
                    <a:pt x="5" y="3"/>
                    <a:pt x="5" y="3"/>
                    <a:pt x="5" y="3"/>
                  </a:cubicBezTo>
                  <a:cubicBezTo>
                    <a:pt x="5" y="3"/>
                    <a:pt x="5" y="3"/>
                    <a:pt x="5" y="3"/>
                  </a:cubicBezTo>
                  <a:moveTo>
                    <a:pt x="5" y="3"/>
                  </a:moveTo>
                  <a:cubicBezTo>
                    <a:pt x="5" y="3"/>
                    <a:pt x="5" y="3"/>
                    <a:pt x="5" y="3"/>
                  </a:cubicBezTo>
                  <a:cubicBezTo>
                    <a:pt x="5" y="3"/>
                    <a:pt x="5" y="3"/>
                    <a:pt x="5" y="3"/>
                  </a:cubicBezTo>
                  <a:moveTo>
                    <a:pt x="5" y="3"/>
                  </a:moveTo>
                  <a:cubicBezTo>
                    <a:pt x="5" y="3"/>
                    <a:pt x="5" y="3"/>
                    <a:pt x="5" y="3"/>
                  </a:cubicBezTo>
                  <a:cubicBezTo>
                    <a:pt x="5" y="3"/>
                    <a:pt x="5" y="3"/>
                    <a:pt x="5" y="3"/>
                  </a:cubicBezTo>
                  <a:moveTo>
                    <a:pt x="4" y="3"/>
                  </a:moveTo>
                  <a:cubicBezTo>
                    <a:pt x="4" y="3"/>
                    <a:pt x="4" y="3"/>
                    <a:pt x="4" y="3"/>
                  </a:cubicBezTo>
                  <a:cubicBezTo>
                    <a:pt x="4" y="3"/>
                    <a:pt x="4" y="3"/>
                    <a:pt x="4" y="3"/>
                  </a:cubicBezTo>
                  <a:moveTo>
                    <a:pt x="4" y="2"/>
                  </a:moveTo>
                  <a:cubicBezTo>
                    <a:pt x="4" y="2"/>
                    <a:pt x="4" y="2"/>
                    <a:pt x="4" y="2"/>
                  </a:cubicBezTo>
                  <a:cubicBezTo>
                    <a:pt x="4" y="2"/>
                    <a:pt x="4" y="2"/>
                    <a:pt x="4" y="2"/>
                  </a:cubicBezTo>
                  <a:moveTo>
                    <a:pt x="3" y="2"/>
                  </a:moveTo>
                  <a:cubicBezTo>
                    <a:pt x="3" y="2"/>
                    <a:pt x="3" y="2"/>
                    <a:pt x="4" y="2"/>
                  </a:cubicBezTo>
                  <a:cubicBezTo>
                    <a:pt x="3" y="2"/>
                    <a:pt x="3" y="2"/>
                    <a:pt x="3" y="2"/>
                  </a:cubicBezTo>
                  <a:moveTo>
                    <a:pt x="3" y="2"/>
                  </a:moveTo>
                  <a:cubicBezTo>
                    <a:pt x="3" y="2"/>
                    <a:pt x="3" y="2"/>
                    <a:pt x="3" y="2"/>
                  </a:cubicBezTo>
                  <a:cubicBezTo>
                    <a:pt x="3" y="2"/>
                    <a:pt x="3" y="2"/>
                    <a:pt x="3" y="2"/>
                  </a:cubicBezTo>
                  <a:moveTo>
                    <a:pt x="3" y="2"/>
                  </a:moveTo>
                  <a:cubicBezTo>
                    <a:pt x="3" y="2"/>
                    <a:pt x="3" y="2"/>
                    <a:pt x="3" y="2"/>
                  </a:cubicBezTo>
                  <a:cubicBezTo>
                    <a:pt x="3" y="2"/>
                    <a:pt x="3" y="2"/>
                    <a:pt x="3" y="2"/>
                  </a:cubicBezTo>
                  <a:moveTo>
                    <a:pt x="2" y="2"/>
                  </a:moveTo>
                  <a:cubicBezTo>
                    <a:pt x="2" y="2"/>
                    <a:pt x="2" y="2"/>
                    <a:pt x="2" y="2"/>
                  </a:cubicBezTo>
                  <a:cubicBezTo>
                    <a:pt x="2" y="2"/>
                    <a:pt x="2" y="2"/>
                    <a:pt x="2" y="2"/>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path>
              </a:pathLst>
            </a:custGeom>
            <a:solidFill>
              <a:srgbClr val="9CD1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8" name="îŝliḋè">
              <a:extLst>
                <a:ext uri="{FF2B5EF4-FFF2-40B4-BE49-F238E27FC236}">
                  <a16:creationId xmlns:a16="http://schemas.microsoft.com/office/drawing/2014/main" id="{5A5B57FC-CF8A-462B-8C76-0A5C176EC45B}"/>
                </a:ext>
              </a:extLst>
            </p:cNvPr>
            <p:cNvSpPr/>
            <p:nvPr/>
          </p:nvSpPr>
          <p:spPr bwMode="auto">
            <a:xfrm>
              <a:off x="6889750" y="1493838"/>
              <a:ext cx="501650" cy="1228725"/>
            </a:xfrm>
            <a:custGeom>
              <a:avLst/>
              <a:gdLst>
                <a:gd name="T0" fmla="*/ 152 w 152"/>
                <a:gd name="T1" fmla="*/ 373 h 373"/>
                <a:gd name="T2" fmla="*/ 152 w 152"/>
                <a:gd name="T3" fmla="*/ 373 h 373"/>
                <a:gd name="T4" fmla="*/ 152 w 152"/>
                <a:gd name="T5" fmla="*/ 373 h 373"/>
                <a:gd name="T6" fmla="*/ 152 w 152"/>
                <a:gd name="T7" fmla="*/ 372 h 373"/>
                <a:gd name="T8" fmla="*/ 152 w 152"/>
                <a:gd name="T9" fmla="*/ 373 h 373"/>
                <a:gd name="T10" fmla="*/ 152 w 152"/>
                <a:gd name="T11" fmla="*/ 372 h 373"/>
                <a:gd name="T12" fmla="*/ 1 w 152"/>
                <a:gd name="T13" fmla="*/ 1 h 373"/>
                <a:gd name="T14" fmla="*/ 2 w 152"/>
                <a:gd name="T15" fmla="*/ 1 h 373"/>
                <a:gd name="T16" fmla="*/ 74 w 152"/>
                <a:gd name="T17" fmla="*/ 66 h 373"/>
                <a:gd name="T18" fmla="*/ 74 w 152"/>
                <a:gd name="T19" fmla="*/ 66 h 373"/>
                <a:gd name="T20" fmla="*/ 40 w 152"/>
                <a:gd name="T21" fmla="*/ 31 h 373"/>
                <a:gd name="T22" fmla="*/ 2 w 152"/>
                <a:gd name="T23" fmla="*/ 1 h 373"/>
                <a:gd name="T24" fmla="*/ 2 w 152"/>
                <a:gd name="T25" fmla="*/ 1 h 373"/>
                <a:gd name="T26" fmla="*/ 1 w 152"/>
                <a:gd name="T27" fmla="*/ 1 h 373"/>
                <a:gd name="T28" fmla="*/ 1 w 152"/>
                <a:gd name="T29" fmla="*/ 1 h 373"/>
                <a:gd name="T30" fmla="*/ 1 w 152"/>
                <a:gd name="T31" fmla="*/ 1 h 373"/>
                <a:gd name="T32" fmla="*/ 1 w 152"/>
                <a:gd name="T33" fmla="*/ 1 h 373"/>
                <a:gd name="T34" fmla="*/ 1 w 152"/>
                <a:gd name="T35" fmla="*/ 1 h 373"/>
                <a:gd name="T36" fmla="*/ 1 w 152"/>
                <a:gd name="T37" fmla="*/ 1 h 373"/>
                <a:gd name="T38" fmla="*/ 1 w 152"/>
                <a:gd name="T39" fmla="*/ 1 h 373"/>
                <a:gd name="T40" fmla="*/ 1 w 152"/>
                <a:gd name="T41" fmla="*/ 0 h 373"/>
                <a:gd name="T42" fmla="*/ 1 w 152"/>
                <a:gd name="T43" fmla="*/ 1 h 373"/>
                <a:gd name="T44" fmla="*/ 1 w 152"/>
                <a:gd name="T45" fmla="*/ 1 h 373"/>
                <a:gd name="T46" fmla="*/ 1 w 152"/>
                <a:gd name="T47" fmla="*/ 0 h 373"/>
                <a:gd name="T48" fmla="*/ 1 w 152"/>
                <a:gd name="T49" fmla="*/ 0 h 373"/>
                <a:gd name="T50" fmla="*/ 0 w 152"/>
                <a:gd name="T51" fmla="*/ 0 h 373"/>
                <a:gd name="T52" fmla="*/ 1 w 152"/>
                <a:gd name="T53" fmla="*/ 0 h 373"/>
                <a:gd name="T54" fmla="*/ 1 w 152"/>
                <a:gd name="T55" fmla="*/ 0 h 373"/>
                <a:gd name="T56" fmla="*/ 0 w 152"/>
                <a:gd name="T57" fmla="*/ 0 h 373"/>
                <a:gd name="T58" fmla="*/ 0 w 152"/>
                <a:gd name="T59" fmla="*/ 0 h 373"/>
                <a:gd name="T60" fmla="*/ 0 w 152"/>
                <a:gd name="T61" fmla="*/ 0 h 373"/>
                <a:gd name="T62" fmla="*/ 0 w 152"/>
                <a:gd name="T63" fmla="*/ 0 h 373"/>
                <a:gd name="T64" fmla="*/ 0 w 152"/>
                <a:gd name="T65" fmla="*/ 0 h 373"/>
                <a:gd name="T66" fmla="*/ 0 w 152"/>
                <a:gd name="T67" fmla="*/ 0 h 373"/>
                <a:gd name="T68" fmla="*/ 0 w 152"/>
                <a:gd name="T69" fmla="*/ 0 h 373"/>
                <a:gd name="T70" fmla="*/ 0 w 152"/>
                <a:gd name="T71" fmla="*/ 0 h 373"/>
                <a:gd name="T72" fmla="*/ 0 w 152"/>
                <a:gd name="T73" fmla="*/ 0 h 373"/>
                <a:gd name="T74" fmla="*/ 0 w 152"/>
                <a:gd name="T75" fmla="*/ 0 h 373"/>
                <a:gd name="T76" fmla="*/ 0 w 152"/>
                <a:gd name="T77" fmla="*/ 0 h 373"/>
                <a:gd name="T78" fmla="*/ 0 w 152"/>
                <a:gd name="T7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373">
                  <a:moveTo>
                    <a:pt x="152" y="373"/>
                  </a:moveTo>
                  <a:cubicBezTo>
                    <a:pt x="152" y="373"/>
                    <a:pt x="152" y="373"/>
                    <a:pt x="152" y="373"/>
                  </a:cubicBezTo>
                  <a:cubicBezTo>
                    <a:pt x="152" y="373"/>
                    <a:pt x="152" y="373"/>
                    <a:pt x="152" y="373"/>
                  </a:cubicBezTo>
                  <a:moveTo>
                    <a:pt x="152" y="372"/>
                  </a:moveTo>
                  <a:cubicBezTo>
                    <a:pt x="152" y="373"/>
                    <a:pt x="152" y="373"/>
                    <a:pt x="152" y="373"/>
                  </a:cubicBezTo>
                  <a:cubicBezTo>
                    <a:pt x="152" y="373"/>
                    <a:pt x="152" y="373"/>
                    <a:pt x="152" y="372"/>
                  </a:cubicBezTo>
                  <a:moveTo>
                    <a:pt x="1" y="1"/>
                  </a:moveTo>
                  <a:cubicBezTo>
                    <a:pt x="1" y="1"/>
                    <a:pt x="2" y="1"/>
                    <a:pt x="2" y="1"/>
                  </a:cubicBezTo>
                  <a:cubicBezTo>
                    <a:pt x="29" y="20"/>
                    <a:pt x="53" y="41"/>
                    <a:pt x="74" y="66"/>
                  </a:cubicBezTo>
                  <a:cubicBezTo>
                    <a:pt x="74" y="66"/>
                    <a:pt x="74" y="66"/>
                    <a:pt x="74" y="66"/>
                  </a:cubicBezTo>
                  <a:cubicBezTo>
                    <a:pt x="64" y="53"/>
                    <a:pt x="52" y="42"/>
                    <a:pt x="40" y="31"/>
                  </a:cubicBezTo>
                  <a:cubicBezTo>
                    <a:pt x="28" y="20"/>
                    <a:pt x="15" y="10"/>
                    <a:pt x="2" y="1"/>
                  </a:cubicBezTo>
                  <a:cubicBezTo>
                    <a:pt x="2" y="1"/>
                    <a:pt x="2" y="1"/>
                    <a:pt x="2" y="1"/>
                  </a:cubicBezTo>
                  <a:cubicBezTo>
                    <a:pt x="2" y="1"/>
                    <a:pt x="1" y="1"/>
                    <a:pt x="1" y="1"/>
                  </a:cubicBezTo>
                  <a:cubicBezTo>
                    <a:pt x="1" y="1"/>
                    <a:pt x="1" y="1"/>
                    <a:pt x="1" y="1"/>
                  </a:cubicBezTo>
                  <a:moveTo>
                    <a:pt x="1" y="1"/>
                  </a:moveTo>
                  <a:cubicBezTo>
                    <a:pt x="1" y="1"/>
                    <a:pt x="1" y="1"/>
                    <a:pt x="1" y="1"/>
                  </a:cubicBezTo>
                  <a:cubicBezTo>
                    <a:pt x="1" y="1"/>
                    <a:pt x="1" y="1"/>
                    <a:pt x="1" y="1"/>
                  </a:cubicBezTo>
                  <a:cubicBezTo>
                    <a:pt x="1" y="1"/>
                    <a:pt x="1" y="1"/>
                    <a:pt x="1" y="1"/>
                  </a:cubicBezTo>
                  <a:cubicBezTo>
                    <a:pt x="1" y="1"/>
                    <a:pt x="1" y="1"/>
                    <a:pt x="1" y="1"/>
                  </a:cubicBezTo>
                  <a:moveTo>
                    <a:pt x="1" y="0"/>
                  </a:moveTo>
                  <a:cubicBezTo>
                    <a:pt x="1" y="1"/>
                    <a:pt x="1" y="1"/>
                    <a:pt x="1" y="1"/>
                  </a:cubicBezTo>
                  <a:cubicBezTo>
                    <a:pt x="1" y="1"/>
                    <a:pt x="1" y="1"/>
                    <a:pt x="1" y="1"/>
                  </a:cubicBezTo>
                  <a:cubicBezTo>
                    <a:pt x="1" y="1"/>
                    <a:pt x="1" y="1"/>
                    <a:pt x="1" y="0"/>
                  </a:cubicBezTo>
                  <a:cubicBezTo>
                    <a:pt x="1" y="0"/>
                    <a:pt x="1" y="0"/>
                    <a:pt x="1" y="0"/>
                  </a:cubicBezTo>
                  <a:moveTo>
                    <a:pt x="0" y="0"/>
                  </a:moveTo>
                  <a:cubicBezTo>
                    <a:pt x="0" y="0"/>
                    <a:pt x="0" y="0"/>
                    <a:pt x="1" y="0"/>
                  </a:cubicBezTo>
                  <a:cubicBezTo>
                    <a:pt x="1" y="0"/>
                    <a:pt x="1" y="0"/>
                    <a:pt x="1"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C0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9" name="ísľïḑè">
              <a:extLst>
                <a:ext uri="{FF2B5EF4-FFF2-40B4-BE49-F238E27FC236}">
                  <a16:creationId xmlns:a16="http://schemas.microsoft.com/office/drawing/2014/main" id="{163589B9-DC52-4C0A-BEF9-715680E92447}"/>
                </a:ext>
              </a:extLst>
            </p:cNvPr>
            <p:cNvSpPr/>
            <p:nvPr/>
          </p:nvSpPr>
          <p:spPr bwMode="auto">
            <a:xfrm>
              <a:off x="6400800" y="1309688"/>
              <a:ext cx="1036638" cy="1617663"/>
            </a:xfrm>
            <a:custGeom>
              <a:avLst/>
              <a:gdLst>
                <a:gd name="T0" fmla="*/ 245 w 314"/>
                <a:gd name="T1" fmla="*/ 176 h 491"/>
                <a:gd name="T2" fmla="*/ 281 w 314"/>
                <a:gd name="T3" fmla="*/ 491 h 491"/>
                <a:gd name="T4" fmla="*/ 300 w 314"/>
                <a:gd name="T5" fmla="*/ 429 h 491"/>
                <a:gd name="T6" fmla="*/ 300 w 314"/>
                <a:gd name="T7" fmla="*/ 428 h 491"/>
                <a:gd name="T8" fmla="*/ 308 w 314"/>
                <a:gd name="T9" fmla="*/ 354 h 491"/>
                <a:gd name="T10" fmla="*/ 4 w 314"/>
                <a:gd name="T11" fmla="*/ 0 h 491"/>
                <a:gd name="T12" fmla="*/ 143 w 314"/>
                <a:gd name="T13" fmla="*/ 73 h 491"/>
                <a:gd name="T14" fmla="*/ 222 w 314"/>
                <a:gd name="T15" fmla="*/ 122 h 491"/>
                <a:gd name="T16" fmla="*/ 149 w 314"/>
                <a:gd name="T17" fmla="*/ 57 h 491"/>
                <a:gd name="T18" fmla="*/ 149 w 314"/>
                <a:gd name="T19" fmla="*/ 57 h 491"/>
                <a:gd name="T20" fmla="*/ 149 w 314"/>
                <a:gd name="T21" fmla="*/ 56 h 491"/>
                <a:gd name="T22" fmla="*/ 148 w 314"/>
                <a:gd name="T23" fmla="*/ 56 h 491"/>
                <a:gd name="T24" fmla="*/ 148 w 314"/>
                <a:gd name="T25" fmla="*/ 56 h 491"/>
                <a:gd name="T26" fmla="*/ 148 w 314"/>
                <a:gd name="T27" fmla="*/ 56 h 491"/>
                <a:gd name="T28" fmla="*/ 147 w 314"/>
                <a:gd name="T29" fmla="*/ 56 h 491"/>
                <a:gd name="T30" fmla="*/ 147 w 314"/>
                <a:gd name="T31" fmla="*/ 55 h 491"/>
                <a:gd name="T32" fmla="*/ 147 w 314"/>
                <a:gd name="T33" fmla="*/ 55 h 491"/>
                <a:gd name="T34" fmla="*/ 146 w 314"/>
                <a:gd name="T35" fmla="*/ 55 h 491"/>
                <a:gd name="T36" fmla="*/ 146 w 314"/>
                <a:gd name="T37" fmla="*/ 55 h 491"/>
                <a:gd name="T38" fmla="*/ 145 w 314"/>
                <a:gd name="T39" fmla="*/ 54 h 491"/>
                <a:gd name="T40" fmla="*/ 145 w 314"/>
                <a:gd name="T41" fmla="*/ 54 h 491"/>
                <a:gd name="T42" fmla="*/ 145 w 314"/>
                <a:gd name="T43" fmla="*/ 54 h 491"/>
                <a:gd name="T44" fmla="*/ 144 w 314"/>
                <a:gd name="T45" fmla="*/ 54 h 491"/>
                <a:gd name="T46" fmla="*/ 144 w 314"/>
                <a:gd name="T47" fmla="*/ 53 h 491"/>
                <a:gd name="T48" fmla="*/ 144 w 314"/>
                <a:gd name="T49" fmla="*/ 53 h 491"/>
                <a:gd name="T50" fmla="*/ 143 w 314"/>
                <a:gd name="T51" fmla="*/ 53 h 491"/>
                <a:gd name="T52" fmla="*/ 143 w 314"/>
                <a:gd name="T53" fmla="*/ 53 h 491"/>
                <a:gd name="T54" fmla="*/ 143 w 314"/>
                <a:gd name="T55" fmla="*/ 53 h 491"/>
                <a:gd name="T56" fmla="*/ 142 w 314"/>
                <a:gd name="T57" fmla="*/ 52 h 491"/>
                <a:gd name="T58" fmla="*/ 142 w 314"/>
                <a:gd name="T59" fmla="*/ 52 h 491"/>
                <a:gd name="T60" fmla="*/ 142 w 314"/>
                <a:gd name="T61" fmla="*/ 52 h 491"/>
                <a:gd name="T62" fmla="*/ 141 w 314"/>
                <a:gd name="T63" fmla="*/ 52 h 491"/>
                <a:gd name="T64" fmla="*/ 141 w 314"/>
                <a:gd name="T65" fmla="*/ 51 h 491"/>
                <a:gd name="T66" fmla="*/ 141 w 314"/>
                <a:gd name="T67" fmla="*/ 51 h 491"/>
                <a:gd name="T68" fmla="*/ 140 w 314"/>
                <a:gd name="T69" fmla="*/ 51 h 491"/>
                <a:gd name="T70" fmla="*/ 140 w 314"/>
                <a:gd name="T71" fmla="*/ 51 h 491"/>
                <a:gd name="T72" fmla="*/ 139 w 314"/>
                <a:gd name="T73" fmla="*/ 51 h 491"/>
                <a:gd name="T74" fmla="*/ 139 w 314"/>
                <a:gd name="T75" fmla="*/ 50 h 491"/>
                <a:gd name="T76" fmla="*/ 139 w 314"/>
                <a:gd name="T77" fmla="*/ 50 h 491"/>
                <a:gd name="T78" fmla="*/ 138 w 314"/>
                <a:gd name="T79" fmla="*/ 49 h 491"/>
                <a:gd name="T80" fmla="*/ 137 w 314"/>
                <a:gd name="T81" fmla="*/ 49 h 491"/>
                <a:gd name="T82" fmla="*/ 4 w 314"/>
                <a:gd name="T83"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4" h="491">
                  <a:moveTo>
                    <a:pt x="246" y="152"/>
                  </a:moveTo>
                  <a:cubicBezTo>
                    <a:pt x="245" y="176"/>
                    <a:pt x="245" y="176"/>
                    <a:pt x="245" y="176"/>
                  </a:cubicBezTo>
                  <a:cubicBezTo>
                    <a:pt x="295" y="254"/>
                    <a:pt x="314" y="350"/>
                    <a:pt x="294" y="445"/>
                  </a:cubicBezTo>
                  <a:cubicBezTo>
                    <a:pt x="291" y="460"/>
                    <a:pt x="287" y="476"/>
                    <a:pt x="281" y="491"/>
                  </a:cubicBezTo>
                  <a:cubicBezTo>
                    <a:pt x="289" y="471"/>
                    <a:pt x="296" y="450"/>
                    <a:pt x="300" y="429"/>
                  </a:cubicBezTo>
                  <a:cubicBezTo>
                    <a:pt x="300" y="429"/>
                    <a:pt x="300" y="429"/>
                    <a:pt x="300" y="429"/>
                  </a:cubicBezTo>
                  <a:cubicBezTo>
                    <a:pt x="300" y="429"/>
                    <a:pt x="300" y="429"/>
                    <a:pt x="300" y="429"/>
                  </a:cubicBezTo>
                  <a:cubicBezTo>
                    <a:pt x="300" y="429"/>
                    <a:pt x="300" y="429"/>
                    <a:pt x="300" y="428"/>
                  </a:cubicBezTo>
                  <a:cubicBezTo>
                    <a:pt x="300" y="428"/>
                    <a:pt x="300" y="428"/>
                    <a:pt x="300" y="428"/>
                  </a:cubicBezTo>
                  <a:cubicBezTo>
                    <a:pt x="306" y="403"/>
                    <a:pt x="308" y="378"/>
                    <a:pt x="308" y="354"/>
                  </a:cubicBezTo>
                  <a:cubicBezTo>
                    <a:pt x="308" y="281"/>
                    <a:pt x="286" y="211"/>
                    <a:pt x="246" y="152"/>
                  </a:cubicBezTo>
                  <a:moveTo>
                    <a:pt x="4" y="0"/>
                  </a:moveTo>
                  <a:cubicBezTo>
                    <a:pt x="0" y="17"/>
                    <a:pt x="0" y="17"/>
                    <a:pt x="0" y="17"/>
                  </a:cubicBezTo>
                  <a:cubicBezTo>
                    <a:pt x="51" y="25"/>
                    <a:pt x="100" y="44"/>
                    <a:pt x="143" y="73"/>
                  </a:cubicBezTo>
                  <a:cubicBezTo>
                    <a:pt x="164" y="87"/>
                    <a:pt x="183" y="103"/>
                    <a:pt x="200" y="121"/>
                  </a:cubicBezTo>
                  <a:cubicBezTo>
                    <a:pt x="222" y="122"/>
                    <a:pt x="222" y="122"/>
                    <a:pt x="222" y="122"/>
                  </a:cubicBezTo>
                  <a:cubicBezTo>
                    <a:pt x="201" y="97"/>
                    <a:pt x="177" y="76"/>
                    <a:pt x="150" y="57"/>
                  </a:cubicBezTo>
                  <a:cubicBezTo>
                    <a:pt x="150"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6"/>
                  </a:cubicBezTo>
                  <a:cubicBezTo>
                    <a:pt x="149" y="56"/>
                    <a:pt x="149" y="56"/>
                    <a:pt x="149" y="56"/>
                  </a:cubicBezTo>
                  <a:cubicBezTo>
                    <a:pt x="148" y="56"/>
                    <a:pt x="148" y="56"/>
                    <a:pt x="148" y="56"/>
                  </a:cubicBezTo>
                  <a:cubicBezTo>
                    <a:pt x="148" y="56"/>
                    <a:pt x="148" y="56"/>
                    <a:pt x="148" y="56"/>
                  </a:cubicBezTo>
                  <a:cubicBezTo>
                    <a:pt x="148" y="56"/>
                    <a:pt x="148" y="56"/>
                    <a:pt x="148" y="56"/>
                  </a:cubicBezTo>
                  <a:cubicBezTo>
                    <a:pt x="148" y="56"/>
                    <a:pt x="148" y="56"/>
                    <a:pt x="148" y="56"/>
                  </a:cubicBezTo>
                  <a:cubicBezTo>
                    <a:pt x="148" y="56"/>
                    <a:pt x="148" y="56"/>
                    <a:pt x="148" y="56"/>
                  </a:cubicBezTo>
                  <a:cubicBezTo>
                    <a:pt x="148" y="56"/>
                    <a:pt x="148" y="56"/>
                    <a:pt x="147" y="56"/>
                  </a:cubicBezTo>
                  <a:cubicBezTo>
                    <a:pt x="147" y="56"/>
                    <a:pt x="147" y="56"/>
                    <a:pt x="147" y="56"/>
                  </a:cubicBezTo>
                  <a:cubicBezTo>
                    <a:pt x="147" y="56"/>
                    <a:pt x="147" y="56"/>
                    <a:pt x="147" y="55"/>
                  </a:cubicBezTo>
                  <a:cubicBezTo>
                    <a:pt x="147" y="55"/>
                    <a:pt x="147" y="55"/>
                    <a:pt x="147" y="55"/>
                  </a:cubicBezTo>
                  <a:cubicBezTo>
                    <a:pt x="147" y="55"/>
                    <a:pt x="147" y="55"/>
                    <a:pt x="147" y="55"/>
                  </a:cubicBezTo>
                  <a:cubicBezTo>
                    <a:pt x="147" y="55"/>
                    <a:pt x="147" y="55"/>
                    <a:pt x="147"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4"/>
                    <a:pt x="145" y="54"/>
                  </a:cubicBezTo>
                  <a:cubicBezTo>
                    <a:pt x="145" y="54"/>
                    <a:pt x="145" y="54"/>
                    <a:pt x="145" y="54"/>
                  </a:cubicBezTo>
                  <a:cubicBezTo>
                    <a:pt x="145" y="54"/>
                    <a:pt x="145" y="54"/>
                    <a:pt x="145" y="54"/>
                  </a:cubicBezTo>
                  <a:cubicBezTo>
                    <a:pt x="145" y="54"/>
                    <a:pt x="145" y="54"/>
                    <a:pt x="145" y="54"/>
                  </a:cubicBezTo>
                  <a:cubicBezTo>
                    <a:pt x="145" y="54"/>
                    <a:pt x="145" y="54"/>
                    <a:pt x="145" y="54"/>
                  </a:cubicBezTo>
                  <a:cubicBezTo>
                    <a:pt x="145" y="54"/>
                    <a:pt x="145" y="54"/>
                    <a:pt x="145" y="54"/>
                  </a:cubicBezTo>
                  <a:cubicBezTo>
                    <a:pt x="145" y="54"/>
                    <a:pt x="144" y="54"/>
                    <a:pt x="144" y="54"/>
                  </a:cubicBezTo>
                  <a:cubicBezTo>
                    <a:pt x="144" y="54"/>
                    <a:pt x="144" y="54"/>
                    <a:pt x="144" y="54"/>
                  </a:cubicBezTo>
                  <a:cubicBezTo>
                    <a:pt x="144" y="54"/>
                    <a:pt x="144" y="54"/>
                    <a:pt x="144" y="53"/>
                  </a:cubicBezTo>
                  <a:cubicBezTo>
                    <a:pt x="144" y="53"/>
                    <a:pt x="144" y="53"/>
                    <a:pt x="144" y="53"/>
                  </a:cubicBezTo>
                  <a:cubicBezTo>
                    <a:pt x="144" y="53"/>
                    <a:pt x="144" y="53"/>
                    <a:pt x="144" y="53"/>
                  </a:cubicBezTo>
                  <a:cubicBezTo>
                    <a:pt x="144" y="53"/>
                    <a:pt x="144" y="53"/>
                    <a:pt x="144" y="53"/>
                  </a:cubicBezTo>
                  <a:cubicBezTo>
                    <a:pt x="144" y="53"/>
                    <a:pt x="143" y="53"/>
                    <a:pt x="143" y="53"/>
                  </a:cubicBezTo>
                  <a:cubicBezTo>
                    <a:pt x="143" y="53"/>
                    <a:pt x="143" y="53"/>
                    <a:pt x="143" y="53"/>
                  </a:cubicBezTo>
                  <a:cubicBezTo>
                    <a:pt x="143" y="53"/>
                    <a:pt x="143" y="53"/>
                    <a:pt x="143" y="53"/>
                  </a:cubicBezTo>
                  <a:cubicBezTo>
                    <a:pt x="143" y="53"/>
                    <a:pt x="143" y="53"/>
                    <a:pt x="143" y="53"/>
                  </a:cubicBezTo>
                  <a:cubicBezTo>
                    <a:pt x="143" y="53"/>
                    <a:pt x="143" y="53"/>
                    <a:pt x="143" y="53"/>
                  </a:cubicBezTo>
                  <a:cubicBezTo>
                    <a:pt x="143" y="53"/>
                    <a:pt x="143" y="53"/>
                    <a:pt x="143" y="53"/>
                  </a:cubicBezTo>
                  <a:cubicBezTo>
                    <a:pt x="142" y="52"/>
                    <a:pt x="142" y="52"/>
                    <a:pt x="142" y="52"/>
                  </a:cubicBezTo>
                  <a:cubicBezTo>
                    <a:pt x="142" y="52"/>
                    <a:pt x="142" y="52"/>
                    <a:pt x="142" y="52"/>
                  </a:cubicBezTo>
                  <a:cubicBezTo>
                    <a:pt x="142" y="52"/>
                    <a:pt x="142" y="52"/>
                    <a:pt x="142" y="52"/>
                  </a:cubicBezTo>
                  <a:cubicBezTo>
                    <a:pt x="142" y="52"/>
                    <a:pt x="142" y="52"/>
                    <a:pt x="142" y="52"/>
                  </a:cubicBezTo>
                  <a:cubicBezTo>
                    <a:pt x="142" y="52"/>
                    <a:pt x="142" y="52"/>
                    <a:pt x="142" y="52"/>
                  </a:cubicBezTo>
                  <a:cubicBezTo>
                    <a:pt x="142" y="52"/>
                    <a:pt x="142" y="52"/>
                    <a:pt x="142" y="52"/>
                  </a:cubicBezTo>
                  <a:cubicBezTo>
                    <a:pt x="141" y="52"/>
                    <a:pt x="141" y="52"/>
                    <a:pt x="141" y="52"/>
                  </a:cubicBezTo>
                  <a:cubicBezTo>
                    <a:pt x="141" y="52"/>
                    <a:pt x="141" y="52"/>
                    <a:pt x="141" y="52"/>
                  </a:cubicBezTo>
                  <a:cubicBezTo>
                    <a:pt x="141" y="52"/>
                    <a:pt x="141" y="52"/>
                    <a:pt x="141" y="51"/>
                  </a:cubicBezTo>
                  <a:cubicBezTo>
                    <a:pt x="141" y="51"/>
                    <a:pt x="141" y="51"/>
                    <a:pt x="141" y="51"/>
                  </a:cubicBezTo>
                  <a:cubicBezTo>
                    <a:pt x="141" y="51"/>
                    <a:pt x="141" y="51"/>
                    <a:pt x="141" y="51"/>
                  </a:cubicBezTo>
                  <a:cubicBezTo>
                    <a:pt x="140" y="51"/>
                    <a:pt x="140" y="51"/>
                    <a:pt x="140" y="51"/>
                  </a:cubicBezTo>
                  <a:cubicBezTo>
                    <a:pt x="140" y="51"/>
                    <a:pt x="140" y="51"/>
                    <a:pt x="140" y="51"/>
                  </a:cubicBezTo>
                  <a:cubicBezTo>
                    <a:pt x="140" y="51"/>
                    <a:pt x="140" y="51"/>
                    <a:pt x="140" y="51"/>
                  </a:cubicBezTo>
                  <a:cubicBezTo>
                    <a:pt x="140" y="51"/>
                    <a:pt x="140" y="51"/>
                    <a:pt x="140" y="51"/>
                  </a:cubicBezTo>
                  <a:cubicBezTo>
                    <a:pt x="140" y="51"/>
                    <a:pt x="140" y="51"/>
                    <a:pt x="140" y="51"/>
                  </a:cubicBezTo>
                  <a:cubicBezTo>
                    <a:pt x="140" y="51"/>
                    <a:pt x="140" y="51"/>
                    <a:pt x="139" y="51"/>
                  </a:cubicBezTo>
                  <a:cubicBezTo>
                    <a:pt x="139" y="51"/>
                    <a:pt x="139" y="51"/>
                    <a:pt x="139" y="51"/>
                  </a:cubicBezTo>
                  <a:cubicBezTo>
                    <a:pt x="139" y="50"/>
                    <a:pt x="139" y="50"/>
                    <a:pt x="139" y="50"/>
                  </a:cubicBezTo>
                  <a:cubicBezTo>
                    <a:pt x="139" y="50"/>
                    <a:pt x="139" y="50"/>
                    <a:pt x="139" y="50"/>
                  </a:cubicBezTo>
                  <a:cubicBezTo>
                    <a:pt x="139" y="50"/>
                    <a:pt x="139" y="50"/>
                    <a:pt x="139" y="50"/>
                  </a:cubicBezTo>
                  <a:cubicBezTo>
                    <a:pt x="139" y="50"/>
                    <a:pt x="139" y="50"/>
                    <a:pt x="139" y="50"/>
                  </a:cubicBezTo>
                  <a:cubicBezTo>
                    <a:pt x="138" y="50"/>
                    <a:pt x="138" y="50"/>
                    <a:pt x="138" y="49"/>
                  </a:cubicBezTo>
                  <a:cubicBezTo>
                    <a:pt x="138" y="49"/>
                    <a:pt x="138" y="49"/>
                    <a:pt x="138" y="49"/>
                  </a:cubicBezTo>
                  <a:cubicBezTo>
                    <a:pt x="137" y="49"/>
                    <a:pt x="137" y="49"/>
                    <a:pt x="137" y="49"/>
                  </a:cubicBezTo>
                  <a:cubicBezTo>
                    <a:pt x="137" y="49"/>
                    <a:pt x="137" y="49"/>
                    <a:pt x="137" y="49"/>
                  </a:cubicBezTo>
                  <a:cubicBezTo>
                    <a:pt x="95" y="23"/>
                    <a:pt x="50" y="7"/>
                    <a:pt x="4" y="0"/>
                  </a:cubicBezTo>
                </a:path>
              </a:pathLst>
            </a:custGeom>
            <a:solidFill>
              <a:srgbClr val="96CAC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0" name="íŝḻîdè">
              <a:extLst>
                <a:ext uri="{FF2B5EF4-FFF2-40B4-BE49-F238E27FC236}">
                  <a16:creationId xmlns:a16="http://schemas.microsoft.com/office/drawing/2014/main" id="{8B01F2DF-944A-4634-9F07-1BD8FB6F3CE2}"/>
                </a:ext>
              </a:extLst>
            </p:cNvPr>
            <p:cNvSpPr/>
            <p:nvPr/>
          </p:nvSpPr>
          <p:spPr bwMode="auto">
            <a:xfrm>
              <a:off x="7061200" y="1708150"/>
              <a:ext cx="150813" cy="180975"/>
            </a:xfrm>
            <a:custGeom>
              <a:avLst/>
              <a:gdLst>
                <a:gd name="T0" fmla="*/ 0 w 46"/>
                <a:gd name="T1" fmla="*/ 0 h 55"/>
                <a:gd name="T2" fmla="*/ 45 w 46"/>
                <a:gd name="T3" fmla="*/ 55 h 55"/>
                <a:gd name="T4" fmla="*/ 46 w 46"/>
                <a:gd name="T5" fmla="*/ 31 h 55"/>
                <a:gd name="T6" fmla="*/ 22 w 46"/>
                <a:gd name="T7" fmla="*/ 1 h 55"/>
                <a:gd name="T8" fmla="*/ 0 w 46"/>
                <a:gd name="T9" fmla="*/ 0 h 55"/>
              </a:gdLst>
              <a:ahLst/>
              <a:cxnLst>
                <a:cxn ang="0">
                  <a:pos x="T0" y="T1"/>
                </a:cxn>
                <a:cxn ang="0">
                  <a:pos x="T2" y="T3"/>
                </a:cxn>
                <a:cxn ang="0">
                  <a:pos x="T4" y="T5"/>
                </a:cxn>
                <a:cxn ang="0">
                  <a:pos x="T6" y="T7"/>
                </a:cxn>
                <a:cxn ang="0">
                  <a:pos x="T8" y="T9"/>
                </a:cxn>
              </a:cxnLst>
              <a:rect l="0" t="0" r="r" b="b"/>
              <a:pathLst>
                <a:path w="46" h="55">
                  <a:moveTo>
                    <a:pt x="0" y="0"/>
                  </a:moveTo>
                  <a:cubicBezTo>
                    <a:pt x="17" y="17"/>
                    <a:pt x="32" y="35"/>
                    <a:pt x="45" y="55"/>
                  </a:cubicBezTo>
                  <a:cubicBezTo>
                    <a:pt x="46" y="31"/>
                    <a:pt x="46" y="31"/>
                    <a:pt x="46" y="31"/>
                  </a:cubicBezTo>
                  <a:cubicBezTo>
                    <a:pt x="38" y="20"/>
                    <a:pt x="31" y="10"/>
                    <a:pt x="22" y="1"/>
                  </a:cubicBezTo>
                  <a:cubicBezTo>
                    <a:pt x="0" y="0"/>
                    <a:pt x="0" y="0"/>
                    <a:pt x="0" y="0"/>
                  </a:cubicBezTo>
                </a:path>
              </a:pathLst>
            </a:custGeom>
            <a:solidFill>
              <a:srgbClr val="5DA3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1" name="iśļíďé">
              <a:extLst>
                <a:ext uri="{FF2B5EF4-FFF2-40B4-BE49-F238E27FC236}">
                  <a16:creationId xmlns:a16="http://schemas.microsoft.com/office/drawing/2014/main" id="{BD29A893-B075-4112-960A-13280B2F846D}"/>
                </a:ext>
              </a:extLst>
            </p:cNvPr>
            <p:cNvSpPr/>
            <p:nvPr/>
          </p:nvSpPr>
          <p:spPr bwMode="auto">
            <a:xfrm>
              <a:off x="4797425" y="1081088"/>
              <a:ext cx="2876550" cy="2933700"/>
            </a:xfrm>
            <a:custGeom>
              <a:avLst/>
              <a:gdLst>
                <a:gd name="T0" fmla="*/ 665 w 872"/>
                <a:gd name="T1" fmla="*/ 83 h 890"/>
                <a:gd name="T2" fmla="*/ 357 w 872"/>
                <a:gd name="T3" fmla="*/ 21 h 890"/>
                <a:gd name="T4" fmla="*/ 95 w 872"/>
                <a:gd name="T5" fmla="*/ 195 h 890"/>
                <a:gd name="T6" fmla="*/ 34 w 872"/>
                <a:gd name="T7" fmla="*/ 339 h 890"/>
                <a:gd name="T8" fmla="*/ 207 w 872"/>
                <a:gd name="T9" fmla="*/ 764 h 890"/>
                <a:gd name="T10" fmla="*/ 776 w 872"/>
                <a:gd name="T11" fmla="*/ 652 h 890"/>
                <a:gd name="T12" fmla="*/ 837 w 872"/>
                <a:gd name="T13" fmla="*/ 508 h 890"/>
                <a:gd name="T14" fmla="*/ 665 w 872"/>
                <a:gd name="T15" fmla="*/ 83 h 890"/>
                <a:gd name="T16" fmla="*/ 786 w 872"/>
                <a:gd name="T17" fmla="*/ 497 h 890"/>
                <a:gd name="T18" fmla="*/ 733 w 872"/>
                <a:gd name="T19" fmla="*/ 624 h 890"/>
                <a:gd name="T20" fmla="*/ 236 w 872"/>
                <a:gd name="T21" fmla="*/ 721 h 890"/>
                <a:gd name="T22" fmla="*/ 85 w 872"/>
                <a:gd name="T23" fmla="*/ 350 h 890"/>
                <a:gd name="T24" fmla="*/ 138 w 872"/>
                <a:gd name="T25" fmla="*/ 223 h 890"/>
                <a:gd name="T26" fmla="*/ 367 w 872"/>
                <a:gd name="T27" fmla="*/ 72 h 890"/>
                <a:gd name="T28" fmla="*/ 636 w 872"/>
                <a:gd name="T29" fmla="*/ 126 h 890"/>
                <a:gd name="T30" fmla="*/ 786 w 872"/>
                <a:gd name="T31" fmla="*/ 497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2" h="890">
                  <a:moveTo>
                    <a:pt x="665" y="83"/>
                  </a:moveTo>
                  <a:cubicBezTo>
                    <a:pt x="574" y="22"/>
                    <a:pt x="464" y="0"/>
                    <a:pt x="357" y="21"/>
                  </a:cubicBezTo>
                  <a:cubicBezTo>
                    <a:pt x="249" y="42"/>
                    <a:pt x="157" y="104"/>
                    <a:pt x="95" y="195"/>
                  </a:cubicBezTo>
                  <a:cubicBezTo>
                    <a:pt x="66" y="239"/>
                    <a:pt x="45" y="287"/>
                    <a:pt x="34" y="339"/>
                  </a:cubicBezTo>
                  <a:cubicBezTo>
                    <a:pt x="0" y="503"/>
                    <a:pt x="67" y="670"/>
                    <a:pt x="207" y="764"/>
                  </a:cubicBezTo>
                  <a:cubicBezTo>
                    <a:pt x="394" y="890"/>
                    <a:pt x="650" y="840"/>
                    <a:pt x="776" y="652"/>
                  </a:cubicBezTo>
                  <a:cubicBezTo>
                    <a:pt x="806" y="608"/>
                    <a:pt x="826" y="560"/>
                    <a:pt x="837" y="508"/>
                  </a:cubicBezTo>
                  <a:cubicBezTo>
                    <a:pt x="872" y="344"/>
                    <a:pt x="804" y="177"/>
                    <a:pt x="665" y="83"/>
                  </a:cubicBezTo>
                  <a:close/>
                  <a:moveTo>
                    <a:pt x="786" y="497"/>
                  </a:moveTo>
                  <a:cubicBezTo>
                    <a:pt x="777" y="542"/>
                    <a:pt x="759" y="585"/>
                    <a:pt x="733" y="624"/>
                  </a:cubicBezTo>
                  <a:cubicBezTo>
                    <a:pt x="623" y="787"/>
                    <a:pt x="400" y="831"/>
                    <a:pt x="236" y="721"/>
                  </a:cubicBezTo>
                  <a:cubicBezTo>
                    <a:pt x="114" y="639"/>
                    <a:pt x="55" y="493"/>
                    <a:pt x="85" y="350"/>
                  </a:cubicBezTo>
                  <a:cubicBezTo>
                    <a:pt x="94" y="305"/>
                    <a:pt x="112" y="262"/>
                    <a:pt x="138" y="223"/>
                  </a:cubicBezTo>
                  <a:cubicBezTo>
                    <a:pt x="192" y="144"/>
                    <a:pt x="273" y="90"/>
                    <a:pt x="367" y="72"/>
                  </a:cubicBezTo>
                  <a:cubicBezTo>
                    <a:pt x="461" y="53"/>
                    <a:pt x="556" y="73"/>
                    <a:pt x="636" y="126"/>
                  </a:cubicBezTo>
                  <a:cubicBezTo>
                    <a:pt x="757" y="208"/>
                    <a:pt x="817" y="354"/>
                    <a:pt x="786" y="497"/>
                  </a:cubicBezTo>
                  <a:close/>
                </a:path>
              </a:pathLst>
            </a:custGeom>
            <a:solidFill>
              <a:srgbClr val="90A4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2" name="iŝ1ïďé">
              <a:extLst>
                <a:ext uri="{FF2B5EF4-FFF2-40B4-BE49-F238E27FC236}">
                  <a16:creationId xmlns:a16="http://schemas.microsoft.com/office/drawing/2014/main" id="{80268A46-46EA-47A2-B20E-DFF2FBA7AE72}"/>
                </a:ext>
              </a:extLst>
            </p:cNvPr>
            <p:cNvSpPr/>
            <p:nvPr/>
          </p:nvSpPr>
          <p:spPr bwMode="auto">
            <a:xfrm>
              <a:off x="6675438" y="3616325"/>
              <a:ext cx="300038" cy="361950"/>
            </a:xfrm>
            <a:custGeom>
              <a:avLst/>
              <a:gdLst>
                <a:gd name="T0" fmla="*/ 189 w 189"/>
                <a:gd name="T1" fmla="*/ 180 h 228"/>
                <a:gd name="T2" fmla="*/ 81 w 189"/>
                <a:gd name="T3" fmla="*/ 228 h 228"/>
                <a:gd name="T4" fmla="*/ 0 w 189"/>
                <a:gd name="T5" fmla="*/ 47 h 228"/>
                <a:gd name="T6" fmla="*/ 108 w 189"/>
                <a:gd name="T7" fmla="*/ 0 h 228"/>
                <a:gd name="T8" fmla="*/ 189 w 189"/>
                <a:gd name="T9" fmla="*/ 180 h 228"/>
              </a:gdLst>
              <a:ahLst/>
              <a:cxnLst>
                <a:cxn ang="0">
                  <a:pos x="T0" y="T1"/>
                </a:cxn>
                <a:cxn ang="0">
                  <a:pos x="T2" y="T3"/>
                </a:cxn>
                <a:cxn ang="0">
                  <a:pos x="T4" y="T5"/>
                </a:cxn>
                <a:cxn ang="0">
                  <a:pos x="T6" y="T7"/>
                </a:cxn>
                <a:cxn ang="0">
                  <a:pos x="T8" y="T9"/>
                </a:cxn>
              </a:cxnLst>
              <a:rect l="0" t="0" r="r" b="b"/>
              <a:pathLst>
                <a:path w="189" h="228">
                  <a:moveTo>
                    <a:pt x="189" y="180"/>
                  </a:moveTo>
                  <a:lnTo>
                    <a:pt x="81" y="228"/>
                  </a:lnTo>
                  <a:lnTo>
                    <a:pt x="0" y="47"/>
                  </a:lnTo>
                  <a:lnTo>
                    <a:pt x="108" y="0"/>
                  </a:lnTo>
                  <a:lnTo>
                    <a:pt x="189" y="180"/>
                  </a:lnTo>
                  <a:close/>
                </a:path>
              </a:pathLst>
            </a:custGeom>
            <a:solidFill>
              <a:srgbClr val="90A4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3" name="iṡ1îḑe">
              <a:extLst>
                <a:ext uri="{FF2B5EF4-FFF2-40B4-BE49-F238E27FC236}">
                  <a16:creationId xmlns:a16="http://schemas.microsoft.com/office/drawing/2014/main" id="{DF5F39E8-5BAF-4003-A36B-9F6D6A3F8BA0}"/>
                </a:ext>
              </a:extLst>
            </p:cNvPr>
            <p:cNvSpPr/>
            <p:nvPr/>
          </p:nvSpPr>
          <p:spPr bwMode="auto">
            <a:xfrm>
              <a:off x="6718300" y="3822700"/>
              <a:ext cx="1157288" cy="2103438"/>
            </a:xfrm>
            <a:custGeom>
              <a:avLst/>
              <a:gdLst>
                <a:gd name="T0" fmla="*/ 315 w 351"/>
                <a:gd name="T1" fmla="*/ 627 h 638"/>
                <a:gd name="T2" fmla="*/ 315 w 351"/>
                <a:gd name="T3" fmla="*/ 627 h 638"/>
                <a:gd name="T4" fmla="*/ 250 w 351"/>
                <a:gd name="T5" fmla="*/ 602 h 638"/>
                <a:gd name="T6" fmla="*/ 0 w 351"/>
                <a:gd name="T7" fmla="*/ 40 h 638"/>
                <a:gd name="T8" fmla="*/ 90 w 351"/>
                <a:gd name="T9" fmla="*/ 0 h 638"/>
                <a:gd name="T10" fmla="*/ 340 w 351"/>
                <a:gd name="T11" fmla="*/ 562 h 638"/>
                <a:gd name="T12" fmla="*/ 315 w 351"/>
                <a:gd name="T13" fmla="*/ 627 h 638"/>
              </a:gdLst>
              <a:ahLst/>
              <a:cxnLst>
                <a:cxn ang="0">
                  <a:pos x="T0" y="T1"/>
                </a:cxn>
                <a:cxn ang="0">
                  <a:pos x="T2" y="T3"/>
                </a:cxn>
                <a:cxn ang="0">
                  <a:pos x="T4" y="T5"/>
                </a:cxn>
                <a:cxn ang="0">
                  <a:pos x="T6" y="T7"/>
                </a:cxn>
                <a:cxn ang="0">
                  <a:pos x="T8" y="T9"/>
                </a:cxn>
                <a:cxn ang="0">
                  <a:pos x="T10" y="T11"/>
                </a:cxn>
                <a:cxn ang="0">
                  <a:pos x="T12" y="T13"/>
                </a:cxn>
              </a:cxnLst>
              <a:rect l="0" t="0" r="r" b="b"/>
              <a:pathLst>
                <a:path w="351" h="638">
                  <a:moveTo>
                    <a:pt x="315" y="627"/>
                  </a:moveTo>
                  <a:cubicBezTo>
                    <a:pt x="315" y="627"/>
                    <a:pt x="315" y="627"/>
                    <a:pt x="315" y="627"/>
                  </a:cubicBezTo>
                  <a:cubicBezTo>
                    <a:pt x="290" y="638"/>
                    <a:pt x="261" y="627"/>
                    <a:pt x="250" y="602"/>
                  </a:cubicBezTo>
                  <a:cubicBezTo>
                    <a:pt x="0" y="40"/>
                    <a:pt x="0" y="40"/>
                    <a:pt x="0" y="40"/>
                  </a:cubicBezTo>
                  <a:cubicBezTo>
                    <a:pt x="90" y="0"/>
                    <a:pt x="90" y="0"/>
                    <a:pt x="90" y="0"/>
                  </a:cubicBezTo>
                  <a:cubicBezTo>
                    <a:pt x="340" y="562"/>
                    <a:pt x="340" y="562"/>
                    <a:pt x="340" y="562"/>
                  </a:cubicBezTo>
                  <a:cubicBezTo>
                    <a:pt x="351" y="587"/>
                    <a:pt x="340" y="616"/>
                    <a:pt x="315" y="627"/>
                  </a:cubicBezTo>
                  <a:close/>
                </a:path>
              </a:pathLst>
            </a:custGeom>
            <a:solidFill>
              <a:srgbClr val="3D4B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4" name="íšḻîḓê">
              <a:extLst>
                <a:ext uri="{FF2B5EF4-FFF2-40B4-BE49-F238E27FC236}">
                  <a16:creationId xmlns:a16="http://schemas.microsoft.com/office/drawing/2014/main" id="{2027C8A0-9E32-47B3-849A-CCD7F25BDF3D}"/>
                </a:ext>
              </a:extLst>
            </p:cNvPr>
            <p:cNvSpPr/>
            <p:nvPr/>
          </p:nvSpPr>
          <p:spPr bwMode="auto">
            <a:xfrm>
              <a:off x="4849813" y="2581275"/>
              <a:ext cx="3025775" cy="3544888"/>
            </a:xfrm>
            <a:custGeom>
              <a:avLst/>
              <a:gdLst>
                <a:gd name="T0" fmla="*/ 901 w 917"/>
                <a:gd name="T1" fmla="*/ 988 h 1076"/>
                <a:gd name="T2" fmla="*/ 881 w 917"/>
                <a:gd name="T3" fmla="*/ 1004 h 1076"/>
                <a:gd name="T4" fmla="*/ 881 w 917"/>
                <a:gd name="T5" fmla="*/ 1004 h 1076"/>
                <a:gd name="T6" fmla="*/ 816 w 917"/>
                <a:gd name="T7" fmla="*/ 979 h 1076"/>
                <a:gd name="T8" fmla="*/ 566 w 917"/>
                <a:gd name="T9" fmla="*/ 417 h 1076"/>
                <a:gd name="T10" fmla="*/ 585 w 917"/>
                <a:gd name="T11" fmla="*/ 409 h 1076"/>
                <a:gd name="T12" fmla="*/ 560 w 917"/>
                <a:gd name="T13" fmla="*/ 354 h 1076"/>
                <a:gd name="T14" fmla="*/ 191 w 917"/>
                <a:gd name="T15" fmla="*/ 309 h 1076"/>
                <a:gd name="T16" fmla="*/ 11 w 917"/>
                <a:gd name="T17" fmla="*/ 0 h 1076"/>
                <a:gd name="T18" fmla="*/ 191 w 917"/>
                <a:gd name="T19" fmla="*/ 370 h 1076"/>
                <a:gd name="T20" fmla="*/ 560 w 917"/>
                <a:gd name="T21" fmla="*/ 415 h 1076"/>
                <a:gd name="T22" fmla="*/ 585 w 917"/>
                <a:gd name="T23" fmla="*/ 470 h 1076"/>
                <a:gd name="T24" fmla="*/ 566 w 917"/>
                <a:gd name="T25" fmla="*/ 479 h 1076"/>
                <a:gd name="T26" fmla="*/ 816 w 917"/>
                <a:gd name="T27" fmla="*/ 1040 h 1076"/>
                <a:gd name="T28" fmla="*/ 881 w 917"/>
                <a:gd name="T29" fmla="*/ 1065 h 1076"/>
                <a:gd name="T30" fmla="*/ 906 w 917"/>
                <a:gd name="T31" fmla="*/ 1000 h 1076"/>
                <a:gd name="T32" fmla="*/ 901 w 917"/>
                <a:gd name="T33" fmla="*/ 988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7" h="1076">
                  <a:moveTo>
                    <a:pt x="901" y="988"/>
                  </a:moveTo>
                  <a:cubicBezTo>
                    <a:pt x="896" y="995"/>
                    <a:pt x="889" y="1000"/>
                    <a:pt x="881" y="1004"/>
                  </a:cubicBezTo>
                  <a:cubicBezTo>
                    <a:pt x="881" y="1004"/>
                    <a:pt x="881" y="1004"/>
                    <a:pt x="881" y="1004"/>
                  </a:cubicBezTo>
                  <a:cubicBezTo>
                    <a:pt x="856" y="1015"/>
                    <a:pt x="827" y="1004"/>
                    <a:pt x="816" y="979"/>
                  </a:cubicBezTo>
                  <a:cubicBezTo>
                    <a:pt x="566" y="417"/>
                    <a:pt x="566" y="417"/>
                    <a:pt x="566" y="417"/>
                  </a:cubicBezTo>
                  <a:cubicBezTo>
                    <a:pt x="585" y="409"/>
                    <a:pt x="585" y="409"/>
                    <a:pt x="585" y="409"/>
                  </a:cubicBezTo>
                  <a:cubicBezTo>
                    <a:pt x="560" y="354"/>
                    <a:pt x="560" y="354"/>
                    <a:pt x="560" y="354"/>
                  </a:cubicBezTo>
                  <a:cubicBezTo>
                    <a:pt x="441" y="397"/>
                    <a:pt x="304" y="385"/>
                    <a:pt x="191" y="309"/>
                  </a:cubicBezTo>
                  <a:cubicBezTo>
                    <a:pt x="84" y="237"/>
                    <a:pt x="20" y="123"/>
                    <a:pt x="11" y="0"/>
                  </a:cubicBezTo>
                  <a:cubicBezTo>
                    <a:pt x="0" y="146"/>
                    <a:pt x="67" y="287"/>
                    <a:pt x="191" y="370"/>
                  </a:cubicBezTo>
                  <a:cubicBezTo>
                    <a:pt x="304" y="446"/>
                    <a:pt x="441" y="458"/>
                    <a:pt x="560" y="415"/>
                  </a:cubicBezTo>
                  <a:cubicBezTo>
                    <a:pt x="585" y="470"/>
                    <a:pt x="585" y="470"/>
                    <a:pt x="585" y="470"/>
                  </a:cubicBezTo>
                  <a:cubicBezTo>
                    <a:pt x="566" y="479"/>
                    <a:pt x="566" y="479"/>
                    <a:pt x="566" y="479"/>
                  </a:cubicBezTo>
                  <a:cubicBezTo>
                    <a:pt x="816" y="1040"/>
                    <a:pt x="816" y="1040"/>
                    <a:pt x="816" y="1040"/>
                  </a:cubicBezTo>
                  <a:cubicBezTo>
                    <a:pt x="827" y="1065"/>
                    <a:pt x="856" y="1076"/>
                    <a:pt x="881" y="1065"/>
                  </a:cubicBezTo>
                  <a:cubicBezTo>
                    <a:pt x="906" y="1054"/>
                    <a:pt x="917" y="1025"/>
                    <a:pt x="906" y="1000"/>
                  </a:cubicBezTo>
                  <a:lnTo>
                    <a:pt x="901" y="988"/>
                  </a:lnTo>
                  <a:close/>
                </a:path>
              </a:pathLst>
            </a:custGeom>
            <a:solidFill>
              <a:srgbClr val="F1F2F2">
                <a:alpha val="60000"/>
              </a:srgbClr>
            </a:solidFill>
            <a:ln>
              <a:noFill/>
            </a:ln>
          </p:spPr>
          <p:txBody>
            <a:bodyPr anchor="ctr"/>
            <a:lstStyle/>
            <a:p>
              <a:pPr algn="ctr"/>
              <a:endParaRPr/>
            </a:p>
          </p:txBody>
        </p:sp>
        <p:sp>
          <p:nvSpPr>
            <p:cNvPr id="445" name="îṡlíḑê">
              <a:extLst>
                <a:ext uri="{FF2B5EF4-FFF2-40B4-BE49-F238E27FC236}">
                  <a16:creationId xmlns:a16="http://schemas.microsoft.com/office/drawing/2014/main" id="{A6ACE15C-98D2-4312-8F11-A465D68E36EA}"/>
                </a:ext>
              </a:extLst>
            </p:cNvPr>
            <p:cNvSpPr/>
            <p:nvPr/>
          </p:nvSpPr>
          <p:spPr bwMode="auto">
            <a:xfrm>
              <a:off x="6869113" y="2574925"/>
              <a:ext cx="727075" cy="1255713"/>
            </a:xfrm>
            <a:custGeom>
              <a:avLst/>
              <a:gdLst>
                <a:gd name="T0" fmla="*/ 148 w 220"/>
                <a:gd name="T1" fmla="*/ 199 h 381"/>
                <a:gd name="T2" fmla="*/ 0 w 220"/>
                <a:gd name="T3" fmla="*/ 332 h 381"/>
                <a:gd name="T4" fmla="*/ 22 w 220"/>
                <a:gd name="T5" fmla="*/ 381 h 381"/>
                <a:gd name="T6" fmla="*/ 148 w 220"/>
                <a:gd name="T7" fmla="*/ 261 h 381"/>
                <a:gd name="T8" fmla="*/ 209 w 220"/>
                <a:gd name="T9" fmla="*/ 116 h 381"/>
                <a:gd name="T10" fmla="*/ 217 w 220"/>
                <a:gd name="T11" fmla="*/ 0 h 381"/>
                <a:gd name="T12" fmla="*/ 209 w 220"/>
                <a:gd name="T13" fmla="*/ 55 h 381"/>
                <a:gd name="T14" fmla="*/ 148 w 220"/>
                <a:gd name="T15" fmla="*/ 199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 h="381">
                  <a:moveTo>
                    <a:pt x="148" y="199"/>
                  </a:moveTo>
                  <a:cubicBezTo>
                    <a:pt x="109" y="257"/>
                    <a:pt x="58" y="302"/>
                    <a:pt x="0" y="332"/>
                  </a:cubicBezTo>
                  <a:cubicBezTo>
                    <a:pt x="22" y="381"/>
                    <a:pt x="22" y="381"/>
                    <a:pt x="22" y="381"/>
                  </a:cubicBezTo>
                  <a:cubicBezTo>
                    <a:pt x="71" y="352"/>
                    <a:pt x="114" y="311"/>
                    <a:pt x="148" y="261"/>
                  </a:cubicBezTo>
                  <a:cubicBezTo>
                    <a:pt x="178" y="217"/>
                    <a:pt x="198" y="168"/>
                    <a:pt x="209" y="116"/>
                  </a:cubicBezTo>
                  <a:cubicBezTo>
                    <a:pt x="217" y="78"/>
                    <a:pt x="220" y="39"/>
                    <a:pt x="217" y="0"/>
                  </a:cubicBezTo>
                  <a:cubicBezTo>
                    <a:pt x="215" y="19"/>
                    <a:pt x="213" y="37"/>
                    <a:pt x="209" y="55"/>
                  </a:cubicBezTo>
                  <a:cubicBezTo>
                    <a:pt x="198" y="107"/>
                    <a:pt x="178" y="155"/>
                    <a:pt x="148" y="199"/>
                  </a:cubicBezTo>
                  <a:close/>
                </a:path>
              </a:pathLst>
            </a:custGeom>
            <a:solidFill>
              <a:srgbClr val="F1F2F2">
                <a:alpha val="60000"/>
              </a:srgbClr>
            </a:solidFill>
            <a:ln>
              <a:noFill/>
            </a:ln>
          </p:spPr>
          <p:txBody>
            <a:bodyPr anchor="ctr"/>
            <a:lstStyle/>
            <a:p>
              <a:pPr algn="ctr"/>
              <a:endParaRPr/>
            </a:p>
          </p:txBody>
        </p:sp>
      </p:grpSp>
      <p:sp>
        <p:nvSpPr>
          <p:cNvPr id="446" name="文本框 445">
            <a:extLst>
              <a:ext uri="{FF2B5EF4-FFF2-40B4-BE49-F238E27FC236}">
                <a16:creationId xmlns:a16="http://schemas.microsoft.com/office/drawing/2014/main" id="{64D76339-6A25-4167-9A30-E36F28EDA317}"/>
              </a:ext>
            </a:extLst>
          </p:cNvPr>
          <p:cNvSpPr txBox="1"/>
          <p:nvPr/>
        </p:nvSpPr>
        <p:spPr>
          <a:xfrm>
            <a:off x="5452321" y="3651564"/>
            <a:ext cx="2768138" cy="461665"/>
          </a:xfrm>
          <a:prstGeom prst="rect">
            <a:avLst/>
          </a:prstGeom>
          <a:noFill/>
          <a:effectLst/>
        </p:spPr>
        <p:txBody>
          <a:bodyPr wrap="square">
            <a:spAutoFit/>
          </a:bodyPr>
          <a:lstStyle/>
          <a:p>
            <a:pPr algn="dist"/>
            <a:r>
              <a:rPr lang="zh-CN" altLang="en-US" sz="2400" dirty="0"/>
              <a:t>信息检索方便快捷</a:t>
            </a:r>
          </a:p>
        </p:txBody>
      </p:sp>
    </p:spTree>
    <p:custDataLst>
      <p:tags r:id="rId1"/>
    </p:custDataLst>
    <p:extLst>
      <p:ext uri="{BB962C8B-B14F-4D97-AF65-F5344CB8AC3E}">
        <p14:creationId xmlns:p14="http://schemas.microsoft.com/office/powerpoint/2010/main" val="144545877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THEME" val="#392206"/>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00.xml><?xml version="1.0" encoding="utf-8"?>
<p:tagLst xmlns:a="http://schemas.openxmlformats.org/drawingml/2006/main" xmlns:r="http://schemas.openxmlformats.org/officeDocument/2006/relationships" xmlns:p="http://schemas.openxmlformats.org/presentationml/2006/main">
  <p:tag name="PA" val="v5.2.11"/>
</p:tagLst>
</file>

<file path=ppt/tags/tag101.xml><?xml version="1.0" encoding="utf-8"?>
<p:tagLst xmlns:a="http://schemas.openxmlformats.org/drawingml/2006/main" xmlns:r="http://schemas.openxmlformats.org/officeDocument/2006/relationships" xmlns:p="http://schemas.openxmlformats.org/presentationml/2006/main">
  <p:tag name="PA" val="v5.2.11"/>
</p:tagLst>
</file>

<file path=ppt/tags/tag102.xml><?xml version="1.0" encoding="utf-8"?>
<p:tagLst xmlns:a="http://schemas.openxmlformats.org/drawingml/2006/main" xmlns:r="http://schemas.openxmlformats.org/officeDocument/2006/relationships" xmlns:p="http://schemas.openxmlformats.org/presentationml/2006/main">
  <p:tag name="PA" val="v5.2.11"/>
</p:tagLst>
</file>

<file path=ppt/tags/tag103.xml><?xml version="1.0" encoding="utf-8"?>
<p:tagLst xmlns:a="http://schemas.openxmlformats.org/drawingml/2006/main" xmlns:r="http://schemas.openxmlformats.org/officeDocument/2006/relationships" xmlns:p="http://schemas.openxmlformats.org/presentationml/2006/main">
  <p:tag name="PA" val="v5.2.11"/>
</p:tagLst>
</file>

<file path=ppt/tags/tag104.xml><?xml version="1.0" encoding="utf-8"?>
<p:tagLst xmlns:a="http://schemas.openxmlformats.org/drawingml/2006/main" xmlns:r="http://schemas.openxmlformats.org/officeDocument/2006/relationships" xmlns:p="http://schemas.openxmlformats.org/presentationml/2006/main">
  <p:tag name="PA" val="v5.2.11"/>
</p:tagLst>
</file>

<file path=ppt/tags/tag105.xml><?xml version="1.0" encoding="utf-8"?>
<p:tagLst xmlns:a="http://schemas.openxmlformats.org/drawingml/2006/main" xmlns:r="http://schemas.openxmlformats.org/officeDocument/2006/relationships" xmlns:p="http://schemas.openxmlformats.org/presentationml/2006/main">
  <p:tag name="PA" val="v5.2.11"/>
</p:tagLst>
</file>

<file path=ppt/tags/tag106.xml><?xml version="1.0" encoding="utf-8"?>
<p:tagLst xmlns:a="http://schemas.openxmlformats.org/drawingml/2006/main" xmlns:r="http://schemas.openxmlformats.org/officeDocument/2006/relationships" xmlns:p="http://schemas.openxmlformats.org/presentationml/2006/main">
  <p:tag name="PA" val="v5.2.11"/>
</p:tagLst>
</file>

<file path=ppt/tags/tag107.xml><?xml version="1.0" encoding="utf-8"?>
<p:tagLst xmlns:a="http://schemas.openxmlformats.org/drawingml/2006/main" xmlns:r="http://schemas.openxmlformats.org/officeDocument/2006/relationships" xmlns:p="http://schemas.openxmlformats.org/presentationml/2006/main">
  <p:tag name="PA" val="v5.2.11"/>
</p:tagLst>
</file>

<file path=ppt/tags/tag108.xml><?xml version="1.0" encoding="utf-8"?>
<p:tagLst xmlns:a="http://schemas.openxmlformats.org/drawingml/2006/main" xmlns:r="http://schemas.openxmlformats.org/officeDocument/2006/relationships" xmlns:p="http://schemas.openxmlformats.org/presentationml/2006/main">
  <p:tag name="PA" val="v5.2.11"/>
</p:tagLst>
</file>

<file path=ppt/tags/tag109.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10.xml><?xml version="1.0" encoding="utf-8"?>
<p:tagLst xmlns:a="http://schemas.openxmlformats.org/drawingml/2006/main" xmlns:r="http://schemas.openxmlformats.org/officeDocument/2006/relationships" xmlns:p="http://schemas.openxmlformats.org/presentationml/2006/main">
  <p:tag name="PA" val="v5.2.11"/>
</p:tagLst>
</file>

<file path=ppt/tags/tag111.xml><?xml version="1.0" encoding="utf-8"?>
<p:tagLst xmlns:a="http://schemas.openxmlformats.org/drawingml/2006/main" xmlns:r="http://schemas.openxmlformats.org/officeDocument/2006/relationships" xmlns:p="http://schemas.openxmlformats.org/presentationml/2006/main">
  <p:tag name="PA" val="v5.2.11"/>
</p:tagLst>
</file>

<file path=ppt/tags/tag112.xml><?xml version="1.0" encoding="utf-8"?>
<p:tagLst xmlns:a="http://schemas.openxmlformats.org/drawingml/2006/main" xmlns:r="http://schemas.openxmlformats.org/officeDocument/2006/relationships" xmlns:p="http://schemas.openxmlformats.org/presentationml/2006/main">
  <p:tag name="PA" val="v5.2.11"/>
</p:tagLst>
</file>

<file path=ppt/tags/tag113.xml><?xml version="1.0" encoding="utf-8"?>
<p:tagLst xmlns:a="http://schemas.openxmlformats.org/drawingml/2006/main" xmlns:r="http://schemas.openxmlformats.org/officeDocument/2006/relationships" xmlns:p="http://schemas.openxmlformats.org/presentationml/2006/main">
  <p:tag name="PA" val="v5.2.11"/>
</p:tagLst>
</file>

<file path=ppt/tags/tag114.xml><?xml version="1.0" encoding="utf-8"?>
<p:tagLst xmlns:a="http://schemas.openxmlformats.org/drawingml/2006/main" xmlns:r="http://schemas.openxmlformats.org/officeDocument/2006/relationships" xmlns:p="http://schemas.openxmlformats.org/presentationml/2006/main">
  <p:tag name="PA" val="v5.2.11"/>
</p:tagLst>
</file>

<file path=ppt/tags/tag115.xml><?xml version="1.0" encoding="utf-8"?>
<p:tagLst xmlns:a="http://schemas.openxmlformats.org/drawingml/2006/main" xmlns:r="http://schemas.openxmlformats.org/officeDocument/2006/relationships" xmlns:p="http://schemas.openxmlformats.org/presentationml/2006/main">
  <p:tag name="ISLIDE.THEME" val="https://www.islide.cc;"/>
  <p:tag name="ISLIDE.ICON" val="#120587;#78618;#120587;#407001;"/>
</p:tagLst>
</file>

<file path=ppt/tags/tag116.xml><?xml version="1.0" encoding="utf-8"?>
<p:tagLst xmlns:a="http://schemas.openxmlformats.org/drawingml/2006/main" xmlns:r="http://schemas.openxmlformats.org/officeDocument/2006/relationships" xmlns:p="http://schemas.openxmlformats.org/presentationml/2006/main">
  <p:tag name="PA" val="v5.2.11"/>
</p:tagLst>
</file>

<file path=ppt/tags/tag117.xml><?xml version="1.0" encoding="utf-8"?>
<p:tagLst xmlns:a="http://schemas.openxmlformats.org/drawingml/2006/main" xmlns:r="http://schemas.openxmlformats.org/officeDocument/2006/relationships" xmlns:p="http://schemas.openxmlformats.org/presentationml/2006/main">
  <p:tag name="PA" val="v5.2.11"/>
</p:tagLst>
</file>

<file path=ppt/tags/tag118.xml><?xml version="1.0" encoding="utf-8"?>
<p:tagLst xmlns:a="http://schemas.openxmlformats.org/drawingml/2006/main" xmlns:r="http://schemas.openxmlformats.org/officeDocument/2006/relationships" xmlns:p="http://schemas.openxmlformats.org/presentationml/2006/main">
  <p:tag name="PA" val="v5.2.11"/>
</p:tagLst>
</file>

<file path=ppt/tags/tag119.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120.xml><?xml version="1.0" encoding="utf-8"?>
<p:tagLst xmlns:a="http://schemas.openxmlformats.org/drawingml/2006/main" xmlns:r="http://schemas.openxmlformats.org/officeDocument/2006/relationships" xmlns:p="http://schemas.openxmlformats.org/presentationml/2006/main">
  <p:tag name="PA" val="v5.2.11"/>
</p:tagLst>
</file>

<file path=ppt/tags/tag121.xml><?xml version="1.0" encoding="utf-8"?>
<p:tagLst xmlns:a="http://schemas.openxmlformats.org/drawingml/2006/main" xmlns:r="http://schemas.openxmlformats.org/officeDocument/2006/relationships" xmlns:p="http://schemas.openxmlformats.org/presentationml/2006/main">
  <p:tag name="PA" val="v5.2.11"/>
</p:tagLst>
</file>

<file path=ppt/tags/tag122.xml><?xml version="1.0" encoding="utf-8"?>
<p:tagLst xmlns:a="http://schemas.openxmlformats.org/drawingml/2006/main" xmlns:r="http://schemas.openxmlformats.org/officeDocument/2006/relationships" xmlns:p="http://schemas.openxmlformats.org/presentationml/2006/main">
  <p:tag name="PA" val="v5.2.11"/>
</p:tagLst>
</file>

<file path=ppt/tags/tag123.xml><?xml version="1.0" encoding="utf-8"?>
<p:tagLst xmlns:a="http://schemas.openxmlformats.org/drawingml/2006/main" xmlns:r="http://schemas.openxmlformats.org/officeDocument/2006/relationships" xmlns:p="http://schemas.openxmlformats.org/presentationml/2006/main">
  <p:tag name="PA" val="v5.2.11"/>
</p:tagLst>
</file>

<file path=ppt/tags/tag124.xml><?xml version="1.0" encoding="utf-8"?>
<p:tagLst xmlns:a="http://schemas.openxmlformats.org/drawingml/2006/main" xmlns:r="http://schemas.openxmlformats.org/officeDocument/2006/relationships" xmlns:p="http://schemas.openxmlformats.org/presentationml/2006/main">
  <p:tag name="PA" val="v5.2.11"/>
</p:tagLst>
</file>

<file path=ppt/tags/tag125.xml><?xml version="1.0" encoding="utf-8"?>
<p:tagLst xmlns:a="http://schemas.openxmlformats.org/drawingml/2006/main" xmlns:r="http://schemas.openxmlformats.org/officeDocument/2006/relationships" xmlns:p="http://schemas.openxmlformats.org/presentationml/2006/main">
  <p:tag name="PA" val="v5.2.11"/>
</p:tagLst>
</file>

<file path=ppt/tags/tag126.xml><?xml version="1.0" encoding="utf-8"?>
<p:tagLst xmlns:a="http://schemas.openxmlformats.org/drawingml/2006/main" xmlns:r="http://schemas.openxmlformats.org/officeDocument/2006/relationships" xmlns:p="http://schemas.openxmlformats.org/presentationml/2006/main">
  <p:tag name="PA" val="v5.2.11"/>
</p:tagLst>
</file>

<file path=ppt/tags/tag127.xml><?xml version="1.0" encoding="utf-8"?>
<p:tagLst xmlns:a="http://schemas.openxmlformats.org/drawingml/2006/main" xmlns:r="http://schemas.openxmlformats.org/officeDocument/2006/relationships" xmlns:p="http://schemas.openxmlformats.org/presentationml/2006/main">
  <p:tag name="PA" val="v5.2.11"/>
</p:tagLst>
</file>

<file path=ppt/tags/tag128.xml><?xml version="1.0" encoding="utf-8"?>
<p:tagLst xmlns:a="http://schemas.openxmlformats.org/drawingml/2006/main" xmlns:r="http://schemas.openxmlformats.org/officeDocument/2006/relationships" xmlns:p="http://schemas.openxmlformats.org/presentationml/2006/main">
  <p:tag name="PA" val="v5.2.11"/>
</p:tagLst>
</file>

<file path=ppt/tags/tag129.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11"/>
</p:tagLst>
</file>

<file path=ppt/tags/tag130.xml><?xml version="1.0" encoding="utf-8"?>
<p:tagLst xmlns:a="http://schemas.openxmlformats.org/drawingml/2006/main" xmlns:r="http://schemas.openxmlformats.org/officeDocument/2006/relationships" xmlns:p="http://schemas.openxmlformats.org/presentationml/2006/main">
  <p:tag name="PA" val="v5.2.11"/>
</p:tagLst>
</file>

<file path=ppt/tags/tag131.xml><?xml version="1.0" encoding="utf-8"?>
<p:tagLst xmlns:a="http://schemas.openxmlformats.org/drawingml/2006/main" xmlns:r="http://schemas.openxmlformats.org/officeDocument/2006/relationships" xmlns:p="http://schemas.openxmlformats.org/presentationml/2006/main">
  <p:tag name="PA" val="v5.2.11"/>
</p:tagLst>
</file>

<file path=ppt/tags/tag132.xml><?xml version="1.0" encoding="utf-8"?>
<p:tagLst xmlns:a="http://schemas.openxmlformats.org/drawingml/2006/main" xmlns:r="http://schemas.openxmlformats.org/officeDocument/2006/relationships" xmlns:p="http://schemas.openxmlformats.org/presentationml/2006/main">
  <p:tag name="PA" val="v5.2.11"/>
</p:tagLst>
</file>

<file path=ppt/tags/tag133.xml><?xml version="1.0" encoding="utf-8"?>
<p:tagLst xmlns:a="http://schemas.openxmlformats.org/drawingml/2006/main" xmlns:r="http://schemas.openxmlformats.org/officeDocument/2006/relationships" xmlns:p="http://schemas.openxmlformats.org/presentationml/2006/main">
  <p:tag name="PA" val="v5.2.11"/>
</p:tagLst>
</file>

<file path=ppt/tags/tag134.xml><?xml version="1.0" encoding="utf-8"?>
<p:tagLst xmlns:a="http://schemas.openxmlformats.org/drawingml/2006/main" xmlns:r="http://schemas.openxmlformats.org/officeDocument/2006/relationships" xmlns:p="http://schemas.openxmlformats.org/presentationml/2006/main">
  <p:tag name="PA" val="v5.2.11"/>
</p:tagLst>
</file>

<file path=ppt/tags/tag135.xml><?xml version="1.0" encoding="utf-8"?>
<p:tagLst xmlns:a="http://schemas.openxmlformats.org/drawingml/2006/main" xmlns:r="http://schemas.openxmlformats.org/officeDocument/2006/relationships" xmlns:p="http://schemas.openxmlformats.org/presentationml/2006/main">
  <p:tag name="PA" val="v5.2.11"/>
</p:tagLst>
</file>

<file path=ppt/tags/tag136.xml><?xml version="1.0" encoding="utf-8"?>
<p:tagLst xmlns:a="http://schemas.openxmlformats.org/drawingml/2006/main" xmlns:r="http://schemas.openxmlformats.org/officeDocument/2006/relationships" xmlns:p="http://schemas.openxmlformats.org/presentationml/2006/main">
  <p:tag name="PA" val="v5.2.11"/>
</p:tagLst>
</file>

<file path=ppt/tags/tag137.xml><?xml version="1.0" encoding="utf-8"?>
<p:tagLst xmlns:a="http://schemas.openxmlformats.org/drawingml/2006/main" xmlns:r="http://schemas.openxmlformats.org/officeDocument/2006/relationships" xmlns:p="http://schemas.openxmlformats.org/presentationml/2006/main">
  <p:tag name="PA" val="v5.2.11"/>
</p:tagLst>
</file>

<file path=ppt/tags/tag138.xml><?xml version="1.0" encoding="utf-8"?>
<p:tagLst xmlns:a="http://schemas.openxmlformats.org/drawingml/2006/main" xmlns:r="http://schemas.openxmlformats.org/officeDocument/2006/relationships" xmlns:p="http://schemas.openxmlformats.org/presentationml/2006/main">
  <p:tag name="PA" val="v5.2.11"/>
</p:tagLst>
</file>

<file path=ppt/tags/tag139.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11"/>
</p:tagLst>
</file>

<file path=ppt/tags/tag140.xml><?xml version="1.0" encoding="utf-8"?>
<p:tagLst xmlns:a="http://schemas.openxmlformats.org/drawingml/2006/main" xmlns:r="http://schemas.openxmlformats.org/officeDocument/2006/relationships" xmlns:p="http://schemas.openxmlformats.org/presentationml/2006/main">
  <p:tag name="PA" val="v5.2.11"/>
</p:tagLst>
</file>

<file path=ppt/tags/tag141.xml><?xml version="1.0" encoding="utf-8"?>
<p:tagLst xmlns:a="http://schemas.openxmlformats.org/drawingml/2006/main" xmlns:r="http://schemas.openxmlformats.org/officeDocument/2006/relationships" xmlns:p="http://schemas.openxmlformats.org/presentationml/2006/main">
  <p:tag name="PA" val="v5.2.11"/>
</p:tagLst>
</file>

<file path=ppt/tags/tag142.xml><?xml version="1.0" encoding="utf-8"?>
<p:tagLst xmlns:a="http://schemas.openxmlformats.org/drawingml/2006/main" xmlns:r="http://schemas.openxmlformats.org/officeDocument/2006/relationships" xmlns:p="http://schemas.openxmlformats.org/presentationml/2006/main">
  <p:tag name="PA" val="v5.2.11"/>
</p:tagLst>
</file>

<file path=ppt/tags/tag143.xml><?xml version="1.0" encoding="utf-8"?>
<p:tagLst xmlns:a="http://schemas.openxmlformats.org/drawingml/2006/main" xmlns:r="http://schemas.openxmlformats.org/officeDocument/2006/relationships" xmlns:p="http://schemas.openxmlformats.org/presentationml/2006/main">
  <p:tag name="PA" val="v5.2.11"/>
</p:tagLst>
</file>

<file path=ppt/tags/tag144.xml><?xml version="1.0" encoding="utf-8"?>
<p:tagLst xmlns:a="http://schemas.openxmlformats.org/drawingml/2006/main" xmlns:r="http://schemas.openxmlformats.org/officeDocument/2006/relationships" xmlns:p="http://schemas.openxmlformats.org/presentationml/2006/main">
  <p:tag name="PA" val="v5.2.11"/>
</p:tagLst>
</file>

<file path=ppt/tags/tag145.xml><?xml version="1.0" encoding="utf-8"?>
<p:tagLst xmlns:a="http://schemas.openxmlformats.org/drawingml/2006/main" xmlns:r="http://schemas.openxmlformats.org/officeDocument/2006/relationships" xmlns:p="http://schemas.openxmlformats.org/presentationml/2006/main">
  <p:tag name="PA" val="v5.2.11"/>
</p:tagLst>
</file>

<file path=ppt/tags/tag146.xml><?xml version="1.0" encoding="utf-8"?>
<p:tagLst xmlns:a="http://schemas.openxmlformats.org/drawingml/2006/main" xmlns:r="http://schemas.openxmlformats.org/officeDocument/2006/relationships" xmlns:p="http://schemas.openxmlformats.org/presentationml/2006/main">
  <p:tag name="PA" val="v5.2.11"/>
</p:tagLst>
</file>

<file path=ppt/tags/tag147.xml><?xml version="1.0" encoding="utf-8"?>
<p:tagLst xmlns:a="http://schemas.openxmlformats.org/drawingml/2006/main" xmlns:r="http://schemas.openxmlformats.org/officeDocument/2006/relationships" xmlns:p="http://schemas.openxmlformats.org/presentationml/2006/main">
  <p:tag name="PA" val="v5.2.11"/>
</p:tagLst>
</file>

<file path=ppt/tags/tag148.xml><?xml version="1.0" encoding="utf-8"?>
<p:tagLst xmlns:a="http://schemas.openxmlformats.org/drawingml/2006/main" xmlns:r="http://schemas.openxmlformats.org/officeDocument/2006/relationships" xmlns:p="http://schemas.openxmlformats.org/presentationml/2006/main">
  <p:tag name="PA" val="v5.2.11"/>
</p:tagLst>
</file>

<file path=ppt/tags/tag149.xml><?xml version="1.0" encoding="utf-8"?>
<p:tagLst xmlns:a="http://schemas.openxmlformats.org/drawingml/2006/main" xmlns:r="http://schemas.openxmlformats.org/officeDocument/2006/relationships" xmlns:p="http://schemas.openxmlformats.org/presentationml/2006/main">
  <p:tag name="PA" val="v5.2.11"/>
</p:tagLst>
</file>

<file path=ppt/tags/tag15.xml><?xml version="1.0" encoding="utf-8"?>
<p:tagLst xmlns:a="http://schemas.openxmlformats.org/drawingml/2006/main" xmlns:r="http://schemas.openxmlformats.org/officeDocument/2006/relationships" xmlns:p="http://schemas.openxmlformats.org/presentationml/2006/main">
  <p:tag name="PA" val="v5.2.11"/>
</p:tagLst>
</file>

<file path=ppt/tags/tag150.xml><?xml version="1.0" encoding="utf-8"?>
<p:tagLst xmlns:a="http://schemas.openxmlformats.org/drawingml/2006/main" xmlns:r="http://schemas.openxmlformats.org/officeDocument/2006/relationships" xmlns:p="http://schemas.openxmlformats.org/presentationml/2006/main">
  <p:tag name="PA" val="v5.2.11"/>
</p:tagLst>
</file>

<file path=ppt/tags/tag151.xml><?xml version="1.0" encoding="utf-8"?>
<p:tagLst xmlns:a="http://schemas.openxmlformats.org/drawingml/2006/main" xmlns:r="http://schemas.openxmlformats.org/officeDocument/2006/relationships" xmlns:p="http://schemas.openxmlformats.org/presentationml/2006/main">
  <p:tag name="PA" val="v5.2.11"/>
</p:tagLst>
</file>

<file path=ppt/tags/tag152.xml><?xml version="1.0" encoding="utf-8"?>
<p:tagLst xmlns:a="http://schemas.openxmlformats.org/drawingml/2006/main" xmlns:r="http://schemas.openxmlformats.org/officeDocument/2006/relationships" xmlns:p="http://schemas.openxmlformats.org/presentationml/2006/main">
  <p:tag name="PA" val="v5.2.11"/>
</p:tagLst>
</file>

<file path=ppt/tags/tag153.xml><?xml version="1.0" encoding="utf-8"?>
<p:tagLst xmlns:a="http://schemas.openxmlformats.org/drawingml/2006/main" xmlns:r="http://schemas.openxmlformats.org/officeDocument/2006/relationships" xmlns:p="http://schemas.openxmlformats.org/presentationml/2006/main">
  <p:tag name="PA" val="v5.2.11"/>
</p:tagLst>
</file>

<file path=ppt/tags/tag154.xml><?xml version="1.0" encoding="utf-8"?>
<p:tagLst xmlns:a="http://schemas.openxmlformats.org/drawingml/2006/main" xmlns:r="http://schemas.openxmlformats.org/officeDocument/2006/relationships" xmlns:p="http://schemas.openxmlformats.org/presentationml/2006/main">
  <p:tag name="PA" val="v5.2.11"/>
</p:tagLst>
</file>

<file path=ppt/tags/tag155.xml><?xml version="1.0" encoding="utf-8"?>
<p:tagLst xmlns:a="http://schemas.openxmlformats.org/drawingml/2006/main" xmlns:r="http://schemas.openxmlformats.org/officeDocument/2006/relationships" xmlns:p="http://schemas.openxmlformats.org/presentationml/2006/main">
  <p:tag name="PA" val="v5.2.11"/>
</p:tagLst>
</file>

<file path=ppt/tags/tag156.xml><?xml version="1.0" encoding="utf-8"?>
<p:tagLst xmlns:a="http://schemas.openxmlformats.org/drawingml/2006/main" xmlns:r="http://schemas.openxmlformats.org/officeDocument/2006/relationships" xmlns:p="http://schemas.openxmlformats.org/presentationml/2006/main">
  <p:tag name="PA" val="v5.2.11"/>
</p:tagLst>
</file>

<file path=ppt/tags/tag157.xml><?xml version="1.0" encoding="utf-8"?>
<p:tagLst xmlns:a="http://schemas.openxmlformats.org/drawingml/2006/main" xmlns:r="http://schemas.openxmlformats.org/officeDocument/2006/relationships" xmlns:p="http://schemas.openxmlformats.org/presentationml/2006/main">
  <p:tag name="PA" val="v5.2.11"/>
</p:tagLst>
</file>

<file path=ppt/tags/tag158.xml><?xml version="1.0" encoding="utf-8"?>
<p:tagLst xmlns:a="http://schemas.openxmlformats.org/drawingml/2006/main" xmlns:r="http://schemas.openxmlformats.org/officeDocument/2006/relationships" xmlns:p="http://schemas.openxmlformats.org/presentationml/2006/main">
  <p:tag name="PA" val="v5.2.11"/>
</p:tagLst>
</file>

<file path=ppt/tags/tag159.xml><?xml version="1.0" encoding="utf-8"?>
<p:tagLst xmlns:a="http://schemas.openxmlformats.org/drawingml/2006/main" xmlns:r="http://schemas.openxmlformats.org/officeDocument/2006/relationships" xmlns:p="http://schemas.openxmlformats.org/presentationml/2006/main">
  <p:tag name="PA" val="v5.2.11"/>
</p:tagLst>
</file>

<file path=ppt/tags/tag16.xml><?xml version="1.0" encoding="utf-8"?>
<p:tagLst xmlns:a="http://schemas.openxmlformats.org/drawingml/2006/main" xmlns:r="http://schemas.openxmlformats.org/officeDocument/2006/relationships" xmlns:p="http://schemas.openxmlformats.org/presentationml/2006/main">
  <p:tag name="PA" val="v5.2.11"/>
</p:tagLst>
</file>

<file path=ppt/tags/tag160.xml><?xml version="1.0" encoding="utf-8"?>
<p:tagLst xmlns:a="http://schemas.openxmlformats.org/drawingml/2006/main" xmlns:r="http://schemas.openxmlformats.org/officeDocument/2006/relationships" xmlns:p="http://schemas.openxmlformats.org/presentationml/2006/main">
  <p:tag name="PA" val="v5.2.11"/>
</p:tagLst>
</file>

<file path=ppt/tags/tag161.xml><?xml version="1.0" encoding="utf-8"?>
<p:tagLst xmlns:a="http://schemas.openxmlformats.org/drawingml/2006/main" xmlns:r="http://schemas.openxmlformats.org/officeDocument/2006/relationships" xmlns:p="http://schemas.openxmlformats.org/presentationml/2006/main">
  <p:tag name="PA" val="v5.2.11"/>
</p:tagLst>
</file>

<file path=ppt/tags/tag162.xml><?xml version="1.0" encoding="utf-8"?>
<p:tagLst xmlns:a="http://schemas.openxmlformats.org/drawingml/2006/main" xmlns:r="http://schemas.openxmlformats.org/officeDocument/2006/relationships" xmlns:p="http://schemas.openxmlformats.org/presentationml/2006/main">
  <p:tag name="PA" val="v5.2.11"/>
</p:tagLst>
</file>

<file path=ppt/tags/tag163.xml><?xml version="1.0" encoding="utf-8"?>
<p:tagLst xmlns:a="http://schemas.openxmlformats.org/drawingml/2006/main" xmlns:r="http://schemas.openxmlformats.org/officeDocument/2006/relationships" xmlns:p="http://schemas.openxmlformats.org/presentationml/2006/main">
  <p:tag name="PA" val="v5.2.11"/>
</p:tagLst>
</file>

<file path=ppt/tags/tag164.xml><?xml version="1.0" encoding="utf-8"?>
<p:tagLst xmlns:a="http://schemas.openxmlformats.org/drawingml/2006/main" xmlns:r="http://schemas.openxmlformats.org/officeDocument/2006/relationships" xmlns:p="http://schemas.openxmlformats.org/presentationml/2006/main">
  <p:tag name="PA" val="v5.2.11"/>
</p:tagLst>
</file>

<file path=ppt/tags/tag165.xml><?xml version="1.0" encoding="utf-8"?>
<p:tagLst xmlns:a="http://schemas.openxmlformats.org/drawingml/2006/main" xmlns:r="http://schemas.openxmlformats.org/officeDocument/2006/relationships" xmlns:p="http://schemas.openxmlformats.org/presentationml/2006/main">
  <p:tag name="PA" val="v5.2.11"/>
</p:tagLst>
</file>

<file path=ppt/tags/tag166.xml><?xml version="1.0" encoding="utf-8"?>
<p:tagLst xmlns:a="http://schemas.openxmlformats.org/drawingml/2006/main" xmlns:r="http://schemas.openxmlformats.org/officeDocument/2006/relationships" xmlns:p="http://schemas.openxmlformats.org/presentationml/2006/main">
  <p:tag name="PA" val="v5.2.11"/>
</p:tagLst>
</file>

<file path=ppt/tags/tag167.xml><?xml version="1.0" encoding="utf-8"?>
<p:tagLst xmlns:a="http://schemas.openxmlformats.org/drawingml/2006/main" xmlns:r="http://schemas.openxmlformats.org/officeDocument/2006/relationships" xmlns:p="http://schemas.openxmlformats.org/presentationml/2006/main">
  <p:tag name="PA" val="v5.2.11"/>
</p:tagLst>
</file>

<file path=ppt/tags/tag168.xml><?xml version="1.0" encoding="utf-8"?>
<p:tagLst xmlns:a="http://schemas.openxmlformats.org/drawingml/2006/main" xmlns:r="http://schemas.openxmlformats.org/officeDocument/2006/relationships" xmlns:p="http://schemas.openxmlformats.org/presentationml/2006/main">
  <p:tag name="PA" val="v5.2.11"/>
</p:tagLst>
</file>

<file path=ppt/tags/tag169.xml><?xml version="1.0" encoding="utf-8"?>
<p:tagLst xmlns:a="http://schemas.openxmlformats.org/drawingml/2006/main" xmlns:r="http://schemas.openxmlformats.org/officeDocument/2006/relationships" xmlns:p="http://schemas.openxmlformats.org/presentationml/2006/main">
  <p:tag name="PA" val="v5.2.11"/>
</p:tagLst>
</file>

<file path=ppt/tags/tag17.xml><?xml version="1.0" encoding="utf-8"?>
<p:tagLst xmlns:a="http://schemas.openxmlformats.org/drawingml/2006/main" xmlns:r="http://schemas.openxmlformats.org/officeDocument/2006/relationships" xmlns:p="http://schemas.openxmlformats.org/presentationml/2006/main">
  <p:tag name="PA" val="v5.2.11"/>
</p:tagLst>
</file>

<file path=ppt/tags/tag170.xml><?xml version="1.0" encoding="utf-8"?>
<p:tagLst xmlns:a="http://schemas.openxmlformats.org/drawingml/2006/main" xmlns:r="http://schemas.openxmlformats.org/officeDocument/2006/relationships" xmlns:p="http://schemas.openxmlformats.org/presentationml/2006/main">
  <p:tag name="ISLIDE.THEME" val="https://www.islide.cc;"/>
  <p:tag name="ISLIDE.VECTOR" val="#748469;"/>
</p:tagLst>
</file>

<file path=ppt/tags/tag171.xml><?xml version="1.0" encoding="utf-8"?>
<p:tagLst xmlns:a="http://schemas.openxmlformats.org/drawingml/2006/main" xmlns:r="http://schemas.openxmlformats.org/officeDocument/2006/relationships" xmlns:p="http://schemas.openxmlformats.org/presentationml/2006/main">
  <p:tag name="PA" val="v5.2.11"/>
</p:tagLst>
</file>

<file path=ppt/tags/tag172.xml><?xml version="1.0" encoding="utf-8"?>
<p:tagLst xmlns:a="http://schemas.openxmlformats.org/drawingml/2006/main" xmlns:r="http://schemas.openxmlformats.org/officeDocument/2006/relationships" xmlns:p="http://schemas.openxmlformats.org/presentationml/2006/main">
  <p:tag name="PA" val="v5.2.11"/>
</p:tagLst>
</file>

<file path=ppt/tags/tag173.xml><?xml version="1.0" encoding="utf-8"?>
<p:tagLst xmlns:a="http://schemas.openxmlformats.org/drawingml/2006/main" xmlns:r="http://schemas.openxmlformats.org/officeDocument/2006/relationships" xmlns:p="http://schemas.openxmlformats.org/presentationml/2006/main">
  <p:tag name="ISLIDE.THEME" val="https://www.islide.cc;"/>
  <p:tag name="ISLIDE.VECTOR" val="#206234;"/>
</p:tagLst>
</file>

<file path=ppt/tags/tag174.xml><?xml version="1.0" encoding="utf-8"?>
<p:tagLst xmlns:a="http://schemas.openxmlformats.org/drawingml/2006/main" xmlns:r="http://schemas.openxmlformats.org/officeDocument/2006/relationships" xmlns:p="http://schemas.openxmlformats.org/presentationml/2006/main">
  <p:tag name="PA" val="v5.2.11"/>
</p:tagLst>
</file>

<file path=ppt/tags/tag175.xml><?xml version="1.0" encoding="utf-8"?>
<p:tagLst xmlns:a="http://schemas.openxmlformats.org/drawingml/2006/main" xmlns:r="http://schemas.openxmlformats.org/officeDocument/2006/relationships" xmlns:p="http://schemas.openxmlformats.org/presentationml/2006/main">
  <p:tag name="PA" val="v5.2.11"/>
</p:tagLst>
</file>

<file path=ppt/tags/tag176.xml><?xml version="1.0" encoding="utf-8"?>
<p:tagLst xmlns:a="http://schemas.openxmlformats.org/drawingml/2006/main" xmlns:r="http://schemas.openxmlformats.org/officeDocument/2006/relationships" xmlns:p="http://schemas.openxmlformats.org/presentationml/2006/main">
  <p:tag name="ISLIDE.THEME" val="https://www.islide.cc;"/>
  <p:tag name="ISLIDE.VECTOR" val="#206234;#267798;"/>
</p:tagLst>
</file>

<file path=ppt/tags/tag177.xml><?xml version="1.0" encoding="utf-8"?>
<p:tagLst xmlns:a="http://schemas.openxmlformats.org/drawingml/2006/main" xmlns:r="http://schemas.openxmlformats.org/officeDocument/2006/relationships" xmlns:p="http://schemas.openxmlformats.org/presentationml/2006/main">
  <p:tag name="PA" val="v5.2.11"/>
</p:tagLst>
</file>

<file path=ppt/tags/tag178.xml><?xml version="1.0" encoding="utf-8"?>
<p:tagLst xmlns:a="http://schemas.openxmlformats.org/drawingml/2006/main" xmlns:r="http://schemas.openxmlformats.org/officeDocument/2006/relationships" xmlns:p="http://schemas.openxmlformats.org/presentationml/2006/main">
  <p:tag name="PA" val="v5.2.11"/>
</p:tagLst>
</file>

<file path=ppt/tags/tag179.xml><?xml version="1.0" encoding="utf-8"?>
<p:tagLst xmlns:a="http://schemas.openxmlformats.org/drawingml/2006/main" xmlns:r="http://schemas.openxmlformats.org/officeDocument/2006/relationships" xmlns:p="http://schemas.openxmlformats.org/presentationml/2006/main">
  <p:tag name="ISLIDE.THEME" val="https://www.islide.cc;"/>
  <p:tag name="ISLIDE.VECTOR" val="#184120;#204612;#350192;"/>
</p:tagLst>
</file>

<file path=ppt/tags/tag18.xml><?xml version="1.0" encoding="utf-8"?>
<p:tagLst xmlns:a="http://schemas.openxmlformats.org/drawingml/2006/main" xmlns:r="http://schemas.openxmlformats.org/officeDocument/2006/relationships" xmlns:p="http://schemas.openxmlformats.org/presentationml/2006/main">
  <p:tag name="PA" val="v5.2.11"/>
</p:tagLst>
</file>

<file path=ppt/tags/tag180.xml><?xml version="1.0" encoding="utf-8"?>
<p:tagLst xmlns:a="http://schemas.openxmlformats.org/drawingml/2006/main" xmlns:r="http://schemas.openxmlformats.org/officeDocument/2006/relationships" xmlns:p="http://schemas.openxmlformats.org/presentationml/2006/main">
  <p:tag name="PA" val="v5.2.11"/>
</p:tagLst>
</file>

<file path=ppt/tags/tag181.xml><?xml version="1.0" encoding="utf-8"?>
<p:tagLst xmlns:a="http://schemas.openxmlformats.org/drawingml/2006/main" xmlns:r="http://schemas.openxmlformats.org/officeDocument/2006/relationships" xmlns:p="http://schemas.openxmlformats.org/presentationml/2006/main">
  <p:tag name="PA" val="v5.2.11"/>
</p:tagLst>
</file>

<file path=ppt/tags/tag182.xml><?xml version="1.0" encoding="utf-8"?>
<p:tagLst xmlns:a="http://schemas.openxmlformats.org/drawingml/2006/main" xmlns:r="http://schemas.openxmlformats.org/officeDocument/2006/relationships" xmlns:p="http://schemas.openxmlformats.org/presentationml/2006/main">
  <p:tag name="ISLIDE.THEME" val="https://www.islide.cc;"/>
  <p:tag name="ISLIDE.VECTOR" val="#184120;#204612;#350192;"/>
</p:tagLst>
</file>

<file path=ppt/tags/tag183.xml><?xml version="1.0" encoding="utf-8"?>
<p:tagLst xmlns:a="http://schemas.openxmlformats.org/drawingml/2006/main" xmlns:r="http://schemas.openxmlformats.org/officeDocument/2006/relationships" xmlns:p="http://schemas.openxmlformats.org/presentationml/2006/main">
  <p:tag name="PA" val="v5.2.11"/>
</p:tagLst>
</file>

<file path=ppt/tags/tag184.xml><?xml version="1.0" encoding="utf-8"?>
<p:tagLst xmlns:a="http://schemas.openxmlformats.org/drawingml/2006/main" xmlns:r="http://schemas.openxmlformats.org/officeDocument/2006/relationships" xmlns:p="http://schemas.openxmlformats.org/presentationml/2006/main">
  <p:tag name="PA" val="v5.2.11"/>
</p:tagLst>
</file>

<file path=ppt/tags/tag185.xml><?xml version="1.0" encoding="utf-8"?>
<p:tagLst xmlns:a="http://schemas.openxmlformats.org/drawingml/2006/main" xmlns:r="http://schemas.openxmlformats.org/officeDocument/2006/relationships" xmlns:p="http://schemas.openxmlformats.org/presentationml/2006/main">
  <p:tag name="ISLIDE.THEME" val="https://www.islide.cc;"/>
  <p:tag name="ISLIDE.VECTOR" val="#184120;#204612;#350192;#257217;#201391;#195514;"/>
</p:tagLst>
</file>

<file path=ppt/tags/tag186.xml><?xml version="1.0" encoding="utf-8"?>
<p:tagLst xmlns:a="http://schemas.openxmlformats.org/drawingml/2006/main" xmlns:r="http://schemas.openxmlformats.org/officeDocument/2006/relationships" xmlns:p="http://schemas.openxmlformats.org/presentationml/2006/main">
  <p:tag name="PA" val="v5.2.11"/>
</p:tagLst>
</file>

<file path=ppt/tags/tag187.xml><?xml version="1.0" encoding="utf-8"?>
<p:tagLst xmlns:a="http://schemas.openxmlformats.org/drawingml/2006/main" xmlns:r="http://schemas.openxmlformats.org/officeDocument/2006/relationships" xmlns:p="http://schemas.openxmlformats.org/presentationml/2006/main">
  <p:tag name="PA" val="v5.2.11"/>
</p:tagLst>
</file>

<file path=ppt/tags/tag188.xml><?xml version="1.0" encoding="utf-8"?>
<p:tagLst xmlns:a="http://schemas.openxmlformats.org/drawingml/2006/main" xmlns:r="http://schemas.openxmlformats.org/officeDocument/2006/relationships" xmlns:p="http://schemas.openxmlformats.org/presentationml/2006/main">
  <p:tag name="ISLIDE.THEME" val="https://www.islide.cc;"/>
  <p:tag name="ISLIDE.ICON" val="#120587;#78618;#120587;#407001;"/>
</p:tagLst>
</file>

<file path=ppt/tags/tag189.xml><?xml version="1.0" encoding="utf-8"?>
<p:tagLst xmlns:a="http://schemas.openxmlformats.org/drawingml/2006/main" xmlns:r="http://schemas.openxmlformats.org/officeDocument/2006/relationships" xmlns:p="http://schemas.openxmlformats.org/presentationml/2006/main">
  <p:tag name="PA" val="v5.2.11"/>
</p:tagLst>
</file>

<file path=ppt/tags/tag19.xml><?xml version="1.0" encoding="utf-8"?>
<p:tagLst xmlns:a="http://schemas.openxmlformats.org/drawingml/2006/main" xmlns:r="http://schemas.openxmlformats.org/officeDocument/2006/relationships" xmlns:p="http://schemas.openxmlformats.org/presentationml/2006/main">
  <p:tag name="PA" val="v5.2.11"/>
</p:tagLst>
</file>

<file path=ppt/tags/tag190.xml><?xml version="1.0" encoding="utf-8"?>
<p:tagLst xmlns:a="http://schemas.openxmlformats.org/drawingml/2006/main" xmlns:r="http://schemas.openxmlformats.org/officeDocument/2006/relationships" xmlns:p="http://schemas.openxmlformats.org/presentationml/2006/main">
  <p:tag name="PA" val="v5.2.11"/>
</p:tagLst>
</file>

<file path=ppt/tags/tag19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92.xml><?xml version="1.0" encoding="utf-8"?>
<p:tagLst xmlns:a="http://schemas.openxmlformats.org/drawingml/2006/main" xmlns:r="http://schemas.openxmlformats.org/officeDocument/2006/relationships" xmlns:p="http://schemas.openxmlformats.org/presentationml/2006/main">
  <p:tag name="PA" val="v5.2.11"/>
</p:tagLst>
</file>

<file path=ppt/tags/tag193.xml><?xml version="1.0" encoding="utf-8"?>
<p:tagLst xmlns:a="http://schemas.openxmlformats.org/drawingml/2006/main" xmlns:r="http://schemas.openxmlformats.org/officeDocument/2006/relationships" xmlns:p="http://schemas.openxmlformats.org/presentationml/2006/main">
  <p:tag name="PA" val="v5.2.11"/>
</p:tagLst>
</file>

<file path=ppt/tags/tag194.xml><?xml version="1.0" encoding="utf-8"?>
<p:tagLst xmlns:a="http://schemas.openxmlformats.org/drawingml/2006/main" xmlns:r="http://schemas.openxmlformats.org/officeDocument/2006/relationships" xmlns:p="http://schemas.openxmlformats.org/presentationml/2006/main">
  <p:tag name="ISLIDE.THEME" val="https://www.islide.cc;"/>
  <p:tag name="ISLIDE.VECTOR" val="#340573;"/>
</p:tagLst>
</file>

<file path=ppt/tags/tag195.xml><?xml version="1.0" encoding="utf-8"?>
<p:tagLst xmlns:a="http://schemas.openxmlformats.org/drawingml/2006/main" xmlns:r="http://schemas.openxmlformats.org/officeDocument/2006/relationships" xmlns:p="http://schemas.openxmlformats.org/presentationml/2006/main">
  <p:tag name="PA" val="v5.2.11"/>
</p:tagLst>
</file>

<file path=ppt/tags/tag196.xml><?xml version="1.0" encoding="utf-8"?>
<p:tagLst xmlns:a="http://schemas.openxmlformats.org/drawingml/2006/main" xmlns:r="http://schemas.openxmlformats.org/officeDocument/2006/relationships" xmlns:p="http://schemas.openxmlformats.org/presentationml/2006/main">
  <p:tag name="PA" val="v5.2.11"/>
</p:tagLst>
</file>

<file path=ppt/tags/tag19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98.xml><?xml version="1.0" encoding="utf-8"?>
<p:tagLst xmlns:a="http://schemas.openxmlformats.org/drawingml/2006/main" xmlns:r="http://schemas.openxmlformats.org/officeDocument/2006/relationships" xmlns:p="http://schemas.openxmlformats.org/presentationml/2006/main">
  <p:tag name="PA" val="v5.2.11"/>
</p:tagLst>
</file>

<file path=ppt/tags/tag199.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ISLIDE.VECTOR" val="361de463-50a8-4d45-91fe-46866ec3e659"/>
</p:tagLst>
</file>

<file path=ppt/tags/tag20.xml><?xml version="1.0" encoding="utf-8"?>
<p:tagLst xmlns:a="http://schemas.openxmlformats.org/drawingml/2006/main" xmlns:r="http://schemas.openxmlformats.org/officeDocument/2006/relationships" xmlns:p="http://schemas.openxmlformats.org/presentationml/2006/main">
  <p:tag name="PA" val="v5.2.11"/>
</p:tagLst>
</file>

<file path=ppt/tags/tag200.xml><?xml version="1.0" encoding="utf-8"?>
<p:tagLst xmlns:a="http://schemas.openxmlformats.org/drawingml/2006/main" xmlns:r="http://schemas.openxmlformats.org/officeDocument/2006/relationships" xmlns:p="http://schemas.openxmlformats.org/presentationml/2006/main">
  <p:tag name="ISLIDE.THEME" val="https://www.islide.cc;"/>
  <p:tag name="ISLIDE.ICON" val="#120587;#78618;#120587;#407001;"/>
</p:tagLst>
</file>

<file path=ppt/tags/tag201.xml><?xml version="1.0" encoding="utf-8"?>
<p:tagLst xmlns:a="http://schemas.openxmlformats.org/drawingml/2006/main" xmlns:r="http://schemas.openxmlformats.org/officeDocument/2006/relationships" xmlns:p="http://schemas.openxmlformats.org/presentationml/2006/main">
  <p:tag name="PA" val="v5.2.11"/>
</p:tagLst>
</file>

<file path=ppt/tags/tag202.xml><?xml version="1.0" encoding="utf-8"?>
<p:tagLst xmlns:a="http://schemas.openxmlformats.org/drawingml/2006/main" xmlns:r="http://schemas.openxmlformats.org/officeDocument/2006/relationships" xmlns:p="http://schemas.openxmlformats.org/presentationml/2006/main">
  <p:tag name="PA" val="v5.2.11"/>
</p:tagLst>
</file>

<file path=ppt/tags/tag20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04.xml><?xml version="1.0" encoding="utf-8"?>
<p:tagLst xmlns:a="http://schemas.openxmlformats.org/drawingml/2006/main" xmlns:r="http://schemas.openxmlformats.org/officeDocument/2006/relationships" xmlns:p="http://schemas.openxmlformats.org/presentationml/2006/main">
  <p:tag name="PA" val="v5.2.11"/>
</p:tagLst>
</file>

<file path=ppt/tags/tag205.xml><?xml version="1.0" encoding="utf-8"?>
<p:tagLst xmlns:a="http://schemas.openxmlformats.org/drawingml/2006/main" xmlns:r="http://schemas.openxmlformats.org/officeDocument/2006/relationships" xmlns:p="http://schemas.openxmlformats.org/presentationml/2006/main">
  <p:tag name="PA" val="v5.2.11"/>
</p:tagLst>
</file>

<file path=ppt/tags/tag20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07.xml><?xml version="1.0" encoding="utf-8"?>
<p:tagLst xmlns:a="http://schemas.openxmlformats.org/drawingml/2006/main" xmlns:r="http://schemas.openxmlformats.org/officeDocument/2006/relationships" xmlns:p="http://schemas.openxmlformats.org/presentationml/2006/main">
  <p:tag name="PA" val="v5.2.11"/>
</p:tagLst>
</file>

<file path=ppt/tags/tag208.xml><?xml version="1.0" encoding="utf-8"?>
<p:tagLst xmlns:a="http://schemas.openxmlformats.org/drawingml/2006/main" xmlns:r="http://schemas.openxmlformats.org/officeDocument/2006/relationships" xmlns:p="http://schemas.openxmlformats.org/presentationml/2006/main">
  <p:tag name="PA" val="v5.2.11"/>
</p:tagLst>
</file>

<file path=ppt/tags/tag20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1.xml><?xml version="1.0" encoding="utf-8"?>
<p:tagLst xmlns:a="http://schemas.openxmlformats.org/drawingml/2006/main" xmlns:r="http://schemas.openxmlformats.org/officeDocument/2006/relationships" xmlns:p="http://schemas.openxmlformats.org/presentationml/2006/main">
  <p:tag name="PA" val="v5.2.11"/>
</p:tagLst>
</file>

<file path=ppt/tags/tag210.xml><?xml version="1.0" encoding="utf-8"?>
<p:tagLst xmlns:a="http://schemas.openxmlformats.org/drawingml/2006/main" xmlns:r="http://schemas.openxmlformats.org/officeDocument/2006/relationships" xmlns:p="http://schemas.openxmlformats.org/presentationml/2006/main">
  <p:tag name="PA" val="v5.2.11"/>
</p:tagLst>
</file>

<file path=ppt/tags/tag211.xml><?xml version="1.0" encoding="utf-8"?>
<p:tagLst xmlns:a="http://schemas.openxmlformats.org/drawingml/2006/main" xmlns:r="http://schemas.openxmlformats.org/officeDocument/2006/relationships" xmlns:p="http://schemas.openxmlformats.org/presentationml/2006/main">
  <p:tag name="PA" val="v5.2.11"/>
</p:tagLst>
</file>

<file path=ppt/tags/tag212.xml><?xml version="1.0" encoding="utf-8"?>
<p:tagLst xmlns:a="http://schemas.openxmlformats.org/drawingml/2006/main" xmlns:r="http://schemas.openxmlformats.org/officeDocument/2006/relationships" xmlns:p="http://schemas.openxmlformats.org/presentationml/2006/main">
  <p:tag name="PA" val="v5.2.11"/>
</p:tagLst>
</file>

<file path=ppt/tags/tag213.xml><?xml version="1.0" encoding="utf-8"?>
<p:tagLst xmlns:a="http://schemas.openxmlformats.org/drawingml/2006/main" xmlns:r="http://schemas.openxmlformats.org/officeDocument/2006/relationships" xmlns:p="http://schemas.openxmlformats.org/presentationml/2006/main">
  <p:tag name="PA" val="v5.2.11"/>
</p:tagLst>
</file>

<file path=ppt/tags/tag214.xml><?xml version="1.0" encoding="utf-8"?>
<p:tagLst xmlns:a="http://schemas.openxmlformats.org/drawingml/2006/main" xmlns:r="http://schemas.openxmlformats.org/officeDocument/2006/relationships" xmlns:p="http://schemas.openxmlformats.org/presentationml/2006/main">
  <p:tag name="PA" val="v5.2.11"/>
</p:tagLst>
</file>

<file path=ppt/tags/tag215.xml><?xml version="1.0" encoding="utf-8"?>
<p:tagLst xmlns:a="http://schemas.openxmlformats.org/drawingml/2006/main" xmlns:r="http://schemas.openxmlformats.org/officeDocument/2006/relationships" xmlns:p="http://schemas.openxmlformats.org/presentationml/2006/main">
  <p:tag name="PA" val="v5.2.11"/>
</p:tagLst>
</file>

<file path=ppt/tags/tag216.xml><?xml version="1.0" encoding="utf-8"?>
<p:tagLst xmlns:a="http://schemas.openxmlformats.org/drawingml/2006/main" xmlns:r="http://schemas.openxmlformats.org/officeDocument/2006/relationships" xmlns:p="http://schemas.openxmlformats.org/presentationml/2006/main">
  <p:tag name="PA" val="v5.2.11"/>
</p:tagLst>
</file>

<file path=ppt/tags/tag217.xml><?xml version="1.0" encoding="utf-8"?>
<p:tagLst xmlns:a="http://schemas.openxmlformats.org/drawingml/2006/main" xmlns:r="http://schemas.openxmlformats.org/officeDocument/2006/relationships" xmlns:p="http://schemas.openxmlformats.org/presentationml/2006/main">
  <p:tag name="PA" val="v5.2.11"/>
</p:tagLst>
</file>

<file path=ppt/tags/tag218.xml><?xml version="1.0" encoding="utf-8"?>
<p:tagLst xmlns:a="http://schemas.openxmlformats.org/drawingml/2006/main" xmlns:r="http://schemas.openxmlformats.org/officeDocument/2006/relationships" xmlns:p="http://schemas.openxmlformats.org/presentationml/2006/main">
  <p:tag name="PA" val="v5.2.11"/>
</p:tagLst>
</file>

<file path=ppt/tags/tag219.xml><?xml version="1.0" encoding="utf-8"?>
<p:tagLst xmlns:a="http://schemas.openxmlformats.org/drawingml/2006/main" xmlns:r="http://schemas.openxmlformats.org/officeDocument/2006/relationships" xmlns:p="http://schemas.openxmlformats.org/presentationml/2006/main">
  <p:tag name="PA" val="v5.2.11"/>
</p:tagLst>
</file>

<file path=ppt/tags/tag22.xml><?xml version="1.0" encoding="utf-8"?>
<p:tagLst xmlns:a="http://schemas.openxmlformats.org/drawingml/2006/main" xmlns:r="http://schemas.openxmlformats.org/officeDocument/2006/relationships" xmlns:p="http://schemas.openxmlformats.org/presentationml/2006/main">
  <p:tag name="PA" val="v5.2.11"/>
</p:tagLst>
</file>

<file path=ppt/tags/tag220.xml><?xml version="1.0" encoding="utf-8"?>
<p:tagLst xmlns:a="http://schemas.openxmlformats.org/drawingml/2006/main" xmlns:r="http://schemas.openxmlformats.org/officeDocument/2006/relationships" xmlns:p="http://schemas.openxmlformats.org/presentationml/2006/main">
  <p:tag name="PA" val="v5.2.11"/>
</p:tagLst>
</file>

<file path=ppt/tags/tag221.xml><?xml version="1.0" encoding="utf-8"?>
<p:tagLst xmlns:a="http://schemas.openxmlformats.org/drawingml/2006/main" xmlns:r="http://schemas.openxmlformats.org/officeDocument/2006/relationships" xmlns:p="http://schemas.openxmlformats.org/presentationml/2006/main">
  <p:tag name="PA" val="v5.2.11"/>
</p:tagLst>
</file>

<file path=ppt/tags/tag222.xml><?xml version="1.0" encoding="utf-8"?>
<p:tagLst xmlns:a="http://schemas.openxmlformats.org/drawingml/2006/main" xmlns:r="http://schemas.openxmlformats.org/officeDocument/2006/relationships" xmlns:p="http://schemas.openxmlformats.org/presentationml/2006/main">
  <p:tag name="PA" val="v5.2.11"/>
</p:tagLst>
</file>

<file path=ppt/tags/tag223.xml><?xml version="1.0" encoding="utf-8"?>
<p:tagLst xmlns:a="http://schemas.openxmlformats.org/drawingml/2006/main" xmlns:r="http://schemas.openxmlformats.org/officeDocument/2006/relationships" xmlns:p="http://schemas.openxmlformats.org/presentationml/2006/main">
  <p:tag name="PA" val="v5.2.11"/>
</p:tagLst>
</file>

<file path=ppt/tags/tag224.xml><?xml version="1.0" encoding="utf-8"?>
<p:tagLst xmlns:a="http://schemas.openxmlformats.org/drawingml/2006/main" xmlns:r="http://schemas.openxmlformats.org/officeDocument/2006/relationships" xmlns:p="http://schemas.openxmlformats.org/presentationml/2006/main">
  <p:tag name="PA" val="v5.2.11"/>
</p:tagLst>
</file>

<file path=ppt/tags/tag225.xml><?xml version="1.0" encoding="utf-8"?>
<p:tagLst xmlns:a="http://schemas.openxmlformats.org/drawingml/2006/main" xmlns:r="http://schemas.openxmlformats.org/officeDocument/2006/relationships" xmlns:p="http://schemas.openxmlformats.org/presentationml/2006/main">
  <p:tag name="PA" val="v5.2.11"/>
</p:tagLst>
</file>

<file path=ppt/tags/tag226.xml><?xml version="1.0" encoding="utf-8"?>
<p:tagLst xmlns:a="http://schemas.openxmlformats.org/drawingml/2006/main" xmlns:r="http://schemas.openxmlformats.org/officeDocument/2006/relationships" xmlns:p="http://schemas.openxmlformats.org/presentationml/2006/main">
  <p:tag name="PA" val="v5.2.11"/>
</p:tagLst>
</file>

<file path=ppt/tags/tag227.xml><?xml version="1.0" encoding="utf-8"?>
<p:tagLst xmlns:a="http://schemas.openxmlformats.org/drawingml/2006/main" xmlns:r="http://schemas.openxmlformats.org/officeDocument/2006/relationships" xmlns:p="http://schemas.openxmlformats.org/presentationml/2006/main">
  <p:tag name="PA" val="v5.2.11"/>
</p:tagLst>
</file>

<file path=ppt/tags/tag228.xml><?xml version="1.0" encoding="utf-8"?>
<p:tagLst xmlns:a="http://schemas.openxmlformats.org/drawingml/2006/main" xmlns:r="http://schemas.openxmlformats.org/officeDocument/2006/relationships" xmlns:p="http://schemas.openxmlformats.org/presentationml/2006/main">
  <p:tag name="PA" val="v5.2.11"/>
</p:tagLst>
</file>

<file path=ppt/tags/tag229.xml><?xml version="1.0" encoding="utf-8"?>
<p:tagLst xmlns:a="http://schemas.openxmlformats.org/drawingml/2006/main" xmlns:r="http://schemas.openxmlformats.org/officeDocument/2006/relationships" xmlns:p="http://schemas.openxmlformats.org/presentationml/2006/main">
  <p:tag name="PA" val="v5.2.11"/>
</p:tagLst>
</file>

<file path=ppt/tags/tag23.xml><?xml version="1.0" encoding="utf-8"?>
<p:tagLst xmlns:a="http://schemas.openxmlformats.org/drawingml/2006/main" xmlns:r="http://schemas.openxmlformats.org/officeDocument/2006/relationships" xmlns:p="http://schemas.openxmlformats.org/presentationml/2006/main">
  <p:tag name="PA" val="v5.2.11"/>
</p:tagLst>
</file>

<file path=ppt/tags/tag230.xml><?xml version="1.0" encoding="utf-8"?>
<p:tagLst xmlns:a="http://schemas.openxmlformats.org/drawingml/2006/main" xmlns:r="http://schemas.openxmlformats.org/officeDocument/2006/relationships" xmlns:p="http://schemas.openxmlformats.org/presentationml/2006/main">
  <p:tag name="PA" val="v5.2.11"/>
</p:tagLst>
</file>

<file path=ppt/tags/tag231.xml><?xml version="1.0" encoding="utf-8"?>
<p:tagLst xmlns:a="http://schemas.openxmlformats.org/drawingml/2006/main" xmlns:r="http://schemas.openxmlformats.org/officeDocument/2006/relationships" xmlns:p="http://schemas.openxmlformats.org/presentationml/2006/main">
  <p:tag name="PA" val="v5.2.11"/>
</p:tagLst>
</file>

<file path=ppt/tags/tag232.xml><?xml version="1.0" encoding="utf-8"?>
<p:tagLst xmlns:a="http://schemas.openxmlformats.org/drawingml/2006/main" xmlns:r="http://schemas.openxmlformats.org/officeDocument/2006/relationships" xmlns:p="http://schemas.openxmlformats.org/presentationml/2006/main">
  <p:tag name="PA" val="v5.2.11"/>
</p:tagLst>
</file>

<file path=ppt/tags/tag233.xml><?xml version="1.0" encoding="utf-8"?>
<p:tagLst xmlns:a="http://schemas.openxmlformats.org/drawingml/2006/main" xmlns:r="http://schemas.openxmlformats.org/officeDocument/2006/relationships" xmlns:p="http://schemas.openxmlformats.org/presentationml/2006/main">
  <p:tag name="PA" val="v5.2.11"/>
</p:tagLst>
</file>

<file path=ppt/tags/tag234.xml><?xml version="1.0" encoding="utf-8"?>
<p:tagLst xmlns:a="http://schemas.openxmlformats.org/drawingml/2006/main" xmlns:r="http://schemas.openxmlformats.org/officeDocument/2006/relationships" xmlns:p="http://schemas.openxmlformats.org/presentationml/2006/main">
  <p:tag name="PA" val="v5.2.11"/>
</p:tagLst>
</file>

<file path=ppt/tags/tag235.xml><?xml version="1.0" encoding="utf-8"?>
<p:tagLst xmlns:a="http://schemas.openxmlformats.org/drawingml/2006/main" xmlns:r="http://schemas.openxmlformats.org/officeDocument/2006/relationships" xmlns:p="http://schemas.openxmlformats.org/presentationml/2006/main">
  <p:tag name="PA" val="v5.2.11"/>
</p:tagLst>
</file>

<file path=ppt/tags/tag236.xml><?xml version="1.0" encoding="utf-8"?>
<p:tagLst xmlns:a="http://schemas.openxmlformats.org/drawingml/2006/main" xmlns:r="http://schemas.openxmlformats.org/officeDocument/2006/relationships" xmlns:p="http://schemas.openxmlformats.org/presentationml/2006/main">
  <p:tag name="PA" val="v5.2.11"/>
</p:tagLst>
</file>

<file path=ppt/tags/tag237.xml><?xml version="1.0" encoding="utf-8"?>
<p:tagLst xmlns:a="http://schemas.openxmlformats.org/drawingml/2006/main" xmlns:r="http://schemas.openxmlformats.org/officeDocument/2006/relationships" xmlns:p="http://schemas.openxmlformats.org/presentationml/2006/main">
  <p:tag name="PA" val="v5.2.11"/>
</p:tagLst>
</file>

<file path=ppt/tags/tag238.xml><?xml version="1.0" encoding="utf-8"?>
<p:tagLst xmlns:a="http://schemas.openxmlformats.org/drawingml/2006/main" xmlns:r="http://schemas.openxmlformats.org/officeDocument/2006/relationships" xmlns:p="http://schemas.openxmlformats.org/presentationml/2006/main">
  <p:tag name="PA" val="v5.2.11"/>
</p:tagLst>
</file>

<file path=ppt/tags/tag239.xml><?xml version="1.0" encoding="utf-8"?>
<p:tagLst xmlns:a="http://schemas.openxmlformats.org/drawingml/2006/main" xmlns:r="http://schemas.openxmlformats.org/officeDocument/2006/relationships" xmlns:p="http://schemas.openxmlformats.org/presentationml/2006/main">
  <p:tag name="PA" val="v5.2.11"/>
</p:tagLst>
</file>

<file path=ppt/tags/tag24.xml><?xml version="1.0" encoding="utf-8"?>
<p:tagLst xmlns:a="http://schemas.openxmlformats.org/drawingml/2006/main" xmlns:r="http://schemas.openxmlformats.org/officeDocument/2006/relationships" xmlns:p="http://schemas.openxmlformats.org/presentationml/2006/main">
  <p:tag name="PA" val="v5.2.11"/>
</p:tagLst>
</file>

<file path=ppt/tags/tag240.xml><?xml version="1.0" encoding="utf-8"?>
<p:tagLst xmlns:a="http://schemas.openxmlformats.org/drawingml/2006/main" xmlns:r="http://schemas.openxmlformats.org/officeDocument/2006/relationships" xmlns:p="http://schemas.openxmlformats.org/presentationml/2006/main">
  <p:tag name="PA" val="v5.2.11"/>
</p:tagLst>
</file>

<file path=ppt/tags/tag241.xml><?xml version="1.0" encoding="utf-8"?>
<p:tagLst xmlns:a="http://schemas.openxmlformats.org/drawingml/2006/main" xmlns:r="http://schemas.openxmlformats.org/officeDocument/2006/relationships" xmlns:p="http://schemas.openxmlformats.org/presentationml/2006/main">
  <p:tag name="PA" val="v5.2.11"/>
</p:tagLst>
</file>

<file path=ppt/tags/tag242.xml><?xml version="1.0" encoding="utf-8"?>
<p:tagLst xmlns:a="http://schemas.openxmlformats.org/drawingml/2006/main" xmlns:r="http://schemas.openxmlformats.org/officeDocument/2006/relationships" xmlns:p="http://schemas.openxmlformats.org/presentationml/2006/main">
  <p:tag name="PA" val="v5.2.11"/>
</p:tagLst>
</file>

<file path=ppt/tags/tag243.xml><?xml version="1.0" encoding="utf-8"?>
<p:tagLst xmlns:a="http://schemas.openxmlformats.org/drawingml/2006/main" xmlns:r="http://schemas.openxmlformats.org/officeDocument/2006/relationships" xmlns:p="http://schemas.openxmlformats.org/presentationml/2006/main">
  <p:tag name="PA" val="v5.2.11"/>
</p:tagLst>
</file>

<file path=ppt/tags/tag244.xml><?xml version="1.0" encoding="utf-8"?>
<p:tagLst xmlns:a="http://schemas.openxmlformats.org/drawingml/2006/main" xmlns:r="http://schemas.openxmlformats.org/officeDocument/2006/relationships" xmlns:p="http://schemas.openxmlformats.org/presentationml/2006/main">
  <p:tag name="PA" val="v5.2.11"/>
</p:tagLst>
</file>

<file path=ppt/tags/tag245.xml><?xml version="1.0" encoding="utf-8"?>
<p:tagLst xmlns:a="http://schemas.openxmlformats.org/drawingml/2006/main" xmlns:r="http://schemas.openxmlformats.org/officeDocument/2006/relationships" xmlns:p="http://schemas.openxmlformats.org/presentationml/2006/main">
  <p:tag name="PA" val="v5.2.11"/>
</p:tagLst>
</file>

<file path=ppt/tags/tag246.xml><?xml version="1.0" encoding="utf-8"?>
<p:tagLst xmlns:a="http://schemas.openxmlformats.org/drawingml/2006/main" xmlns:r="http://schemas.openxmlformats.org/officeDocument/2006/relationships" xmlns:p="http://schemas.openxmlformats.org/presentationml/2006/main">
  <p:tag name="PA" val="v5.2.11"/>
</p:tagLst>
</file>

<file path=ppt/tags/tag247.xml><?xml version="1.0" encoding="utf-8"?>
<p:tagLst xmlns:a="http://schemas.openxmlformats.org/drawingml/2006/main" xmlns:r="http://schemas.openxmlformats.org/officeDocument/2006/relationships" xmlns:p="http://schemas.openxmlformats.org/presentationml/2006/main">
  <p:tag name="PA" val="v5.2.11"/>
</p:tagLst>
</file>

<file path=ppt/tags/tag248.xml><?xml version="1.0" encoding="utf-8"?>
<p:tagLst xmlns:a="http://schemas.openxmlformats.org/drawingml/2006/main" xmlns:r="http://schemas.openxmlformats.org/officeDocument/2006/relationships" xmlns:p="http://schemas.openxmlformats.org/presentationml/2006/main">
  <p:tag name="PA" val="v5.2.11"/>
</p:tagLst>
</file>

<file path=ppt/tags/tag249.xml><?xml version="1.0" encoding="utf-8"?>
<p:tagLst xmlns:a="http://schemas.openxmlformats.org/drawingml/2006/main" xmlns:r="http://schemas.openxmlformats.org/officeDocument/2006/relationships" xmlns:p="http://schemas.openxmlformats.org/presentationml/2006/main">
  <p:tag name="PA" val="v5.2.11"/>
</p:tagLst>
</file>

<file path=ppt/tags/tag25.xml><?xml version="1.0" encoding="utf-8"?>
<p:tagLst xmlns:a="http://schemas.openxmlformats.org/drawingml/2006/main" xmlns:r="http://schemas.openxmlformats.org/officeDocument/2006/relationships" xmlns:p="http://schemas.openxmlformats.org/presentationml/2006/main">
  <p:tag name="PA" val="v5.2.11"/>
</p:tagLst>
</file>

<file path=ppt/tags/tag250.xml><?xml version="1.0" encoding="utf-8"?>
<p:tagLst xmlns:a="http://schemas.openxmlformats.org/drawingml/2006/main" xmlns:r="http://schemas.openxmlformats.org/officeDocument/2006/relationships" xmlns:p="http://schemas.openxmlformats.org/presentationml/2006/main">
  <p:tag name="PA" val="v5.2.11"/>
</p:tagLst>
</file>

<file path=ppt/tags/tag251.xml><?xml version="1.0" encoding="utf-8"?>
<p:tagLst xmlns:a="http://schemas.openxmlformats.org/drawingml/2006/main" xmlns:r="http://schemas.openxmlformats.org/officeDocument/2006/relationships" xmlns:p="http://schemas.openxmlformats.org/presentationml/2006/main">
  <p:tag name="PA" val="v5.2.11"/>
</p:tagLst>
</file>

<file path=ppt/tags/tag252.xml><?xml version="1.0" encoding="utf-8"?>
<p:tagLst xmlns:a="http://schemas.openxmlformats.org/drawingml/2006/main" xmlns:r="http://schemas.openxmlformats.org/officeDocument/2006/relationships" xmlns:p="http://schemas.openxmlformats.org/presentationml/2006/main">
  <p:tag name="PA" val="v5.2.11"/>
</p:tagLst>
</file>

<file path=ppt/tags/tag253.xml><?xml version="1.0" encoding="utf-8"?>
<p:tagLst xmlns:a="http://schemas.openxmlformats.org/drawingml/2006/main" xmlns:r="http://schemas.openxmlformats.org/officeDocument/2006/relationships" xmlns:p="http://schemas.openxmlformats.org/presentationml/2006/main">
  <p:tag name="PA" val="v5.2.11"/>
</p:tagLst>
</file>

<file path=ppt/tags/tag254.xml><?xml version="1.0" encoding="utf-8"?>
<p:tagLst xmlns:a="http://schemas.openxmlformats.org/drawingml/2006/main" xmlns:r="http://schemas.openxmlformats.org/officeDocument/2006/relationships" xmlns:p="http://schemas.openxmlformats.org/presentationml/2006/main">
  <p:tag name="PA" val="v5.2.11"/>
</p:tagLst>
</file>

<file path=ppt/tags/tag255.xml><?xml version="1.0" encoding="utf-8"?>
<p:tagLst xmlns:a="http://schemas.openxmlformats.org/drawingml/2006/main" xmlns:r="http://schemas.openxmlformats.org/officeDocument/2006/relationships" xmlns:p="http://schemas.openxmlformats.org/presentationml/2006/main">
  <p:tag name="PA" val="v5.2.11"/>
</p:tagLst>
</file>

<file path=ppt/tags/tag256.xml><?xml version="1.0" encoding="utf-8"?>
<p:tagLst xmlns:a="http://schemas.openxmlformats.org/drawingml/2006/main" xmlns:r="http://schemas.openxmlformats.org/officeDocument/2006/relationships" xmlns:p="http://schemas.openxmlformats.org/presentationml/2006/main">
  <p:tag name="PA" val="v5.2.11"/>
</p:tagLst>
</file>

<file path=ppt/tags/tag257.xml><?xml version="1.0" encoding="utf-8"?>
<p:tagLst xmlns:a="http://schemas.openxmlformats.org/drawingml/2006/main" xmlns:r="http://schemas.openxmlformats.org/officeDocument/2006/relationships" xmlns:p="http://schemas.openxmlformats.org/presentationml/2006/main">
  <p:tag name="PA" val="v5.2.11"/>
</p:tagLst>
</file>

<file path=ppt/tags/tag258.xml><?xml version="1.0" encoding="utf-8"?>
<p:tagLst xmlns:a="http://schemas.openxmlformats.org/drawingml/2006/main" xmlns:r="http://schemas.openxmlformats.org/officeDocument/2006/relationships" xmlns:p="http://schemas.openxmlformats.org/presentationml/2006/main">
  <p:tag name="PA" val="v5.2.11"/>
</p:tagLst>
</file>

<file path=ppt/tags/tag26.xml><?xml version="1.0" encoding="utf-8"?>
<p:tagLst xmlns:a="http://schemas.openxmlformats.org/drawingml/2006/main" xmlns:r="http://schemas.openxmlformats.org/officeDocument/2006/relationships" xmlns:p="http://schemas.openxmlformats.org/presentationml/2006/main">
  <p:tag name="PA" val="v5.2.11"/>
</p:tagLst>
</file>

<file path=ppt/tags/tag27.xml><?xml version="1.0" encoding="utf-8"?>
<p:tagLst xmlns:a="http://schemas.openxmlformats.org/drawingml/2006/main" xmlns:r="http://schemas.openxmlformats.org/officeDocument/2006/relationships" xmlns:p="http://schemas.openxmlformats.org/presentationml/2006/main">
  <p:tag name="PA" val="v5.2.11"/>
</p:tagLst>
</file>

<file path=ppt/tags/tag28.xml><?xml version="1.0" encoding="utf-8"?>
<p:tagLst xmlns:a="http://schemas.openxmlformats.org/drawingml/2006/main" xmlns:r="http://schemas.openxmlformats.org/officeDocument/2006/relationships" xmlns:p="http://schemas.openxmlformats.org/presentationml/2006/main">
  <p:tag name="PA" val="v5.2.11"/>
</p:tagLst>
</file>

<file path=ppt/tags/tag29.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ISLIDE.VECTOR" val="361de463-50a8-4d45-91fe-46866ec3e659"/>
</p:tagLst>
</file>

<file path=ppt/tags/tag30.xml><?xml version="1.0" encoding="utf-8"?>
<p:tagLst xmlns:a="http://schemas.openxmlformats.org/drawingml/2006/main" xmlns:r="http://schemas.openxmlformats.org/officeDocument/2006/relationships" xmlns:p="http://schemas.openxmlformats.org/presentationml/2006/main">
  <p:tag name="PA" val="v5.2.11"/>
</p:tagLst>
</file>

<file path=ppt/tags/tag31.xml><?xml version="1.0" encoding="utf-8"?>
<p:tagLst xmlns:a="http://schemas.openxmlformats.org/drawingml/2006/main" xmlns:r="http://schemas.openxmlformats.org/officeDocument/2006/relationships" xmlns:p="http://schemas.openxmlformats.org/presentationml/2006/main">
  <p:tag name="PA" val="v5.2.11"/>
</p:tagLst>
</file>

<file path=ppt/tags/tag32.xml><?xml version="1.0" encoding="utf-8"?>
<p:tagLst xmlns:a="http://schemas.openxmlformats.org/drawingml/2006/main" xmlns:r="http://schemas.openxmlformats.org/officeDocument/2006/relationships" xmlns:p="http://schemas.openxmlformats.org/presentationml/2006/main">
  <p:tag name="PA" val="v5.2.11"/>
</p:tagLst>
</file>

<file path=ppt/tags/tag33.xml><?xml version="1.0" encoding="utf-8"?>
<p:tagLst xmlns:a="http://schemas.openxmlformats.org/drawingml/2006/main" xmlns:r="http://schemas.openxmlformats.org/officeDocument/2006/relationships" xmlns:p="http://schemas.openxmlformats.org/presentationml/2006/main">
  <p:tag name="PA" val="v5.2.11"/>
</p:tagLst>
</file>

<file path=ppt/tags/tag34.xml><?xml version="1.0" encoding="utf-8"?>
<p:tagLst xmlns:a="http://schemas.openxmlformats.org/drawingml/2006/main" xmlns:r="http://schemas.openxmlformats.org/officeDocument/2006/relationships" xmlns:p="http://schemas.openxmlformats.org/presentationml/2006/main">
  <p:tag name="PA" val="v5.2.11"/>
</p:tagLst>
</file>

<file path=ppt/tags/tag35.xml><?xml version="1.0" encoding="utf-8"?>
<p:tagLst xmlns:a="http://schemas.openxmlformats.org/drawingml/2006/main" xmlns:r="http://schemas.openxmlformats.org/officeDocument/2006/relationships" xmlns:p="http://schemas.openxmlformats.org/presentationml/2006/main">
  <p:tag name="PA" val="v5.2.11"/>
</p:tagLst>
</file>

<file path=ppt/tags/tag36.xml><?xml version="1.0" encoding="utf-8"?>
<p:tagLst xmlns:a="http://schemas.openxmlformats.org/drawingml/2006/main" xmlns:r="http://schemas.openxmlformats.org/officeDocument/2006/relationships" xmlns:p="http://schemas.openxmlformats.org/presentationml/2006/main">
  <p:tag name="PA" val="v5.2.11"/>
</p:tagLst>
</file>

<file path=ppt/tags/tag37.xml><?xml version="1.0" encoding="utf-8"?>
<p:tagLst xmlns:a="http://schemas.openxmlformats.org/drawingml/2006/main" xmlns:r="http://schemas.openxmlformats.org/officeDocument/2006/relationships" xmlns:p="http://schemas.openxmlformats.org/presentationml/2006/main">
  <p:tag name="PA" val="v5.2.11"/>
</p:tagLst>
</file>

<file path=ppt/tags/tag38.xml><?xml version="1.0" encoding="utf-8"?>
<p:tagLst xmlns:a="http://schemas.openxmlformats.org/drawingml/2006/main" xmlns:r="http://schemas.openxmlformats.org/officeDocument/2006/relationships" xmlns:p="http://schemas.openxmlformats.org/presentationml/2006/main">
  <p:tag name="PA" val="v5.2.11"/>
</p:tagLst>
</file>

<file path=ppt/tags/tag39.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ISLIDE.VECTOR" val="361de463-50a8-4d45-91fe-46866ec3e659"/>
</p:tagLst>
</file>

<file path=ppt/tags/tag40.xml><?xml version="1.0" encoding="utf-8"?>
<p:tagLst xmlns:a="http://schemas.openxmlformats.org/drawingml/2006/main" xmlns:r="http://schemas.openxmlformats.org/officeDocument/2006/relationships" xmlns:p="http://schemas.openxmlformats.org/presentationml/2006/main">
  <p:tag name="PA" val="v5.2.11"/>
</p:tagLst>
</file>

<file path=ppt/tags/tag41.xml><?xml version="1.0" encoding="utf-8"?>
<p:tagLst xmlns:a="http://schemas.openxmlformats.org/drawingml/2006/main" xmlns:r="http://schemas.openxmlformats.org/officeDocument/2006/relationships" xmlns:p="http://schemas.openxmlformats.org/presentationml/2006/main">
  <p:tag name="PA" val="v5.2.11"/>
</p:tagLst>
</file>

<file path=ppt/tags/tag42.xml><?xml version="1.0" encoding="utf-8"?>
<p:tagLst xmlns:a="http://schemas.openxmlformats.org/drawingml/2006/main" xmlns:r="http://schemas.openxmlformats.org/officeDocument/2006/relationships" xmlns:p="http://schemas.openxmlformats.org/presentationml/2006/main">
  <p:tag name="PA" val="v5.2.11"/>
</p:tagLst>
</file>

<file path=ppt/tags/tag43.xml><?xml version="1.0" encoding="utf-8"?>
<p:tagLst xmlns:a="http://schemas.openxmlformats.org/drawingml/2006/main" xmlns:r="http://schemas.openxmlformats.org/officeDocument/2006/relationships" xmlns:p="http://schemas.openxmlformats.org/presentationml/2006/main">
  <p:tag name="PA" val="v5.2.11"/>
</p:tagLst>
</file>

<file path=ppt/tags/tag44.xml><?xml version="1.0" encoding="utf-8"?>
<p:tagLst xmlns:a="http://schemas.openxmlformats.org/drawingml/2006/main" xmlns:r="http://schemas.openxmlformats.org/officeDocument/2006/relationships" xmlns:p="http://schemas.openxmlformats.org/presentationml/2006/main">
  <p:tag name="PA" val="v5.2.11"/>
</p:tagLst>
</file>

<file path=ppt/tags/tag45.xml><?xml version="1.0" encoding="utf-8"?>
<p:tagLst xmlns:a="http://schemas.openxmlformats.org/drawingml/2006/main" xmlns:r="http://schemas.openxmlformats.org/officeDocument/2006/relationships" xmlns:p="http://schemas.openxmlformats.org/presentationml/2006/main">
  <p:tag name="PA" val="v5.2.11"/>
</p:tagLst>
</file>

<file path=ppt/tags/tag46.xml><?xml version="1.0" encoding="utf-8"?>
<p:tagLst xmlns:a="http://schemas.openxmlformats.org/drawingml/2006/main" xmlns:r="http://schemas.openxmlformats.org/officeDocument/2006/relationships" xmlns:p="http://schemas.openxmlformats.org/presentationml/2006/main">
  <p:tag name="PA" val="v5.2.11"/>
</p:tagLst>
</file>

<file path=ppt/tags/tag47.xml><?xml version="1.0" encoding="utf-8"?>
<p:tagLst xmlns:a="http://schemas.openxmlformats.org/drawingml/2006/main" xmlns:r="http://schemas.openxmlformats.org/officeDocument/2006/relationships" xmlns:p="http://schemas.openxmlformats.org/presentationml/2006/main">
  <p:tag name="PA" val="v5.2.11"/>
</p:tagLst>
</file>

<file path=ppt/tags/tag48.xml><?xml version="1.0" encoding="utf-8"?>
<p:tagLst xmlns:a="http://schemas.openxmlformats.org/drawingml/2006/main" xmlns:r="http://schemas.openxmlformats.org/officeDocument/2006/relationships" xmlns:p="http://schemas.openxmlformats.org/presentationml/2006/main">
  <p:tag name="PA" val="v5.2.11"/>
</p:tagLst>
</file>

<file path=ppt/tags/tag49.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0.xml><?xml version="1.0" encoding="utf-8"?>
<p:tagLst xmlns:a="http://schemas.openxmlformats.org/drawingml/2006/main" xmlns:r="http://schemas.openxmlformats.org/officeDocument/2006/relationships" xmlns:p="http://schemas.openxmlformats.org/presentationml/2006/main">
  <p:tag name="PA" val="v5.2.11"/>
</p:tagLst>
</file>

<file path=ppt/tags/tag51.xml><?xml version="1.0" encoding="utf-8"?>
<p:tagLst xmlns:a="http://schemas.openxmlformats.org/drawingml/2006/main" xmlns:r="http://schemas.openxmlformats.org/officeDocument/2006/relationships" xmlns:p="http://schemas.openxmlformats.org/presentationml/2006/main">
  <p:tag name="PA" val="v5.2.11"/>
</p:tagLst>
</file>

<file path=ppt/tags/tag52.xml><?xml version="1.0" encoding="utf-8"?>
<p:tagLst xmlns:a="http://schemas.openxmlformats.org/drawingml/2006/main" xmlns:r="http://schemas.openxmlformats.org/officeDocument/2006/relationships" xmlns:p="http://schemas.openxmlformats.org/presentationml/2006/main">
  <p:tag name="PA" val="v5.2.11"/>
</p:tagLst>
</file>

<file path=ppt/tags/tag53.xml><?xml version="1.0" encoding="utf-8"?>
<p:tagLst xmlns:a="http://schemas.openxmlformats.org/drawingml/2006/main" xmlns:r="http://schemas.openxmlformats.org/officeDocument/2006/relationships" xmlns:p="http://schemas.openxmlformats.org/presentationml/2006/main">
  <p:tag name="PA" val="v5.2.11"/>
</p:tagLst>
</file>

<file path=ppt/tags/tag54.xml><?xml version="1.0" encoding="utf-8"?>
<p:tagLst xmlns:a="http://schemas.openxmlformats.org/drawingml/2006/main" xmlns:r="http://schemas.openxmlformats.org/officeDocument/2006/relationships" xmlns:p="http://schemas.openxmlformats.org/presentationml/2006/main">
  <p:tag name="PA" val="v5.2.11"/>
</p:tagLst>
</file>

<file path=ppt/tags/tag55.xml><?xml version="1.0" encoding="utf-8"?>
<p:tagLst xmlns:a="http://schemas.openxmlformats.org/drawingml/2006/main" xmlns:r="http://schemas.openxmlformats.org/officeDocument/2006/relationships" xmlns:p="http://schemas.openxmlformats.org/presentationml/2006/main">
  <p:tag name="PA" val="v5.2.11"/>
</p:tagLst>
</file>

<file path=ppt/tags/tag56.xml><?xml version="1.0" encoding="utf-8"?>
<p:tagLst xmlns:a="http://schemas.openxmlformats.org/drawingml/2006/main" xmlns:r="http://schemas.openxmlformats.org/officeDocument/2006/relationships" xmlns:p="http://schemas.openxmlformats.org/presentationml/2006/main">
  <p:tag name="ISLIDE.THEME" val="https://www.islide.cc;"/>
  <p:tag name="ISLIDE.VECTOR" val="#610945;"/>
</p:tagLst>
</file>

<file path=ppt/tags/tag57.xml><?xml version="1.0" encoding="utf-8"?>
<p:tagLst xmlns:a="http://schemas.openxmlformats.org/drawingml/2006/main" xmlns:r="http://schemas.openxmlformats.org/officeDocument/2006/relationships" xmlns:p="http://schemas.openxmlformats.org/presentationml/2006/main">
  <p:tag name="PA" val="v5.2.11"/>
</p:tagLst>
</file>

<file path=ppt/tags/tag58.xml><?xml version="1.0" encoding="utf-8"?>
<p:tagLst xmlns:a="http://schemas.openxmlformats.org/drawingml/2006/main" xmlns:r="http://schemas.openxmlformats.org/officeDocument/2006/relationships" xmlns:p="http://schemas.openxmlformats.org/presentationml/2006/main">
  <p:tag name="PA" val="v5.2.11"/>
</p:tagLst>
</file>

<file path=ppt/tags/tag59.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60.xml><?xml version="1.0" encoding="utf-8"?>
<p:tagLst xmlns:a="http://schemas.openxmlformats.org/drawingml/2006/main" xmlns:r="http://schemas.openxmlformats.org/officeDocument/2006/relationships" xmlns:p="http://schemas.openxmlformats.org/presentationml/2006/main">
  <p:tag name="PA" val="v5.2.11"/>
</p:tagLst>
</file>

<file path=ppt/tags/tag61.xml><?xml version="1.0" encoding="utf-8"?>
<p:tagLst xmlns:a="http://schemas.openxmlformats.org/drawingml/2006/main" xmlns:r="http://schemas.openxmlformats.org/officeDocument/2006/relationships" xmlns:p="http://schemas.openxmlformats.org/presentationml/2006/main">
  <p:tag name="PA" val="v5.2.11"/>
</p:tagLst>
</file>

<file path=ppt/tags/tag62.xml><?xml version="1.0" encoding="utf-8"?>
<p:tagLst xmlns:a="http://schemas.openxmlformats.org/drawingml/2006/main" xmlns:r="http://schemas.openxmlformats.org/officeDocument/2006/relationships" xmlns:p="http://schemas.openxmlformats.org/presentationml/2006/main">
  <p:tag name="PA" val="v5.2.11"/>
</p:tagLst>
</file>

<file path=ppt/tags/tag63.xml><?xml version="1.0" encoding="utf-8"?>
<p:tagLst xmlns:a="http://schemas.openxmlformats.org/drawingml/2006/main" xmlns:r="http://schemas.openxmlformats.org/officeDocument/2006/relationships" xmlns:p="http://schemas.openxmlformats.org/presentationml/2006/main">
  <p:tag name="PA" val="v5.2.11"/>
</p:tagLst>
</file>

<file path=ppt/tags/tag64.xml><?xml version="1.0" encoding="utf-8"?>
<p:tagLst xmlns:a="http://schemas.openxmlformats.org/drawingml/2006/main" xmlns:r="http://schemas.openxmlformats.org/officeDocument/2006/relationships" xmlns:p="http://schemas.openxmlformats.org/presentationml/2006/main">
  <p:tag name="PA" val="v5.2.11"/>
</p:tagLst>
</file>

<file path=ppt/tags/tag65.xml><?xml version="1.0" encoding="utf-8"?>
<p:tagLst xmlns:a="http://schemas.openxmlformats.org/drawingml/2006/main" xmlns:r="http://schemas.openxmlformats.org/officeDocument/2006/relationships" xmlns:p="http://schemas.openxmlformats.org/presentationml/2006/main">
  <p:tag name="PA" val="v5.2.11"/>
</p:tagLst>
</file>

<file path=ppt/tags/tag66.xml><?xml version="1.0" encoding="utf-8"?>
<p:tagLst xmlns:a="http://schemas.openxmlformats.org/drawingml/2006/main" xmlns:r="http://schemas.openxmlformats.org/officeDocument/2006/relationships" xmlns:p="http://schemas.openxmlformats.org/presentationml/2006/main">
  <p:tag name="PA" val="v5.2.11"/>
</p:tagLst>
</file>

<file path=ppt/tags/tag67.xml><?xml version="1.0" encoding="utf-8"?>
<p:tagLst xmlns:a="http://schemas.openxmlformats.org/drawingml/2006/main" xmlns:r="http://schemas.openxmlformats.org/officeDocument/2006/relationships" xmlns:p="http://schemas.openxmlformats.org/presentationml/2006/main">
  <p:tag name="PA" val="v5.2.11"/>
</p:tagLst>
</file>

<file path=ppt/tags/tag68.xml><?xml version="1.0" encoding="utf-8"?>
<p:tagLst xmlns:a="http://schemas.openxmlformats.org/drawingml/2006/main" xmlns:r="http://schemas.openxmlformats.org/officeDocument/2006/relationships" xmlns:p="http://schemas.openxmlformats.org/presentationml/2006/main">
  <p:tag name="PA" val="v5.2.11"/>
</p:tagLst>
</file>

<file path=ppt/tags/tag69.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70.xml><?xml version="1.0" encoding="utf-8"?>
<p:tagLst xmlns:a="http://schemas.openxmlformats.org/drawingml/2006/main" xmlns:r="http://schemas.openxmlformats.org/officeDocument/2006/relationships" xmlns:p="http://schemas.openxmlformats.org/presentationml/2006/main">
  <p:tag name="PA" val="v5.2.11"/>
</p:tagLst>
</file>

<file path=ppt/tags/tag71.xml><?xml version="1.0" encoding="utf-8"?>
<p:tagLst xmlns:a="http://schemas.openxmlformats.org/drawingml/2006/main" xmlns:r="http://schemas.openxmlformats.org/officeDocument/2006/relationships" xmlns:p="http://schemas.openxmlformats.org/presentationml/2006/main">
  <p:tag name="PA" val="v5.2.11"/>
</p:tagLst>
</file>

<file path=ppt/tags/tag72.xml><?xml version="1.0" encoding="utf-8"?>
<p:tagLst xmlns:a="http://schemas.openxmlformats.org/drawingml/2006/main" xmlns:r="http://schemas.openxmlformats.org/officeDocument/2006/relationships" xmlns:p="http://schemas.openxmlformats.org/presentationml/2006/main">
  <p:tag name="PA" val="v5.2.11"/>
</p:tagLst>
</file>

<file path=ppt/tags/tag73.xml><?xml version="1.0" encoding="utf-8"?>
<p:tagLst xmlns:a="http://schemas.openxmlformats.org/drawingml/2006/main" xmlns:r="http://schemas.openxmlformats.org/officeDocument/2006/relationships" xmlns:p="http://schemas.openxmlformats.org/presentationml/2006/main">
  <p:tag name="PA" val="v5.2.11"/>
</p:tagLst>
</file>

<file path=ppt/tags/tag74.xml><?xml version="1.0" encoding="utf-8"?>
<p:tagLst xmlns:a="http://schemas.openxmlformats.org/drawingml/2006/main" xmlns:r="http://schemas.openxmlformats.org/officeDocument/2006/relationships" xmlns:p="http://schemas.openxmlformats.org/presentationml/2006/main">
  <p:tag name="PA" val="v5.2.11"/>
</p:tagLst>
</file>

<file path=ppt/tags/tag75.xml><?xml version="1.0" encoding="utf-8"?>
<p:tagLst xmlns:a="http://schemas.openxmlformats.org/drawingml/2006/main" xmlns:r="http://schemas.openxmlformats.org/officeDocument/2006/relationships" xmlns:p="http://schemas.openxmlformats.org/presentationml/2006/main">
  <p:tag name="PA" val="v5.2.11"/>
</p:tagLst>
</file>

<file path=ppt/tags/tag76.xml><?xml version="1.0" encoding="utf-8"?>
<p:tagLst xmlns:a="http://schemas.openxmlformats.org/drawingml/2006/main" xmlns:r="http://schemas.openxmlformats.org/officeDocument/2006/relationships" xmlns:p="http://schemas.openxmlformats.org/presentationml/2006/main">
  <p:tag name="PA" val="v5.2.11"/>
</p:tagLst>
</file>

<file path=ppt/tags/tag77.xml><?xml version="1.0" encoding="utf-8"?>
<p:tagLst xmlns:a="http://schemas.openxmlformats.org/drawingml/2006/main" xmlns:r="http://schemas.openxmlformats.org/officeDocument/2006/relationships" xmlns:p="http://schemas.openxmlformats.org/presentationml/2006/main">
  <p:tag name="PA" val="v5.2.11"/>
</p:tagLst>
</file>

<file path=ppt/tags/tag78.xml><?xml version="1.0" encoding="utf-8"?>
<p:tagLst xmlns:a="http://schemas.openxmlformats.org/drawingml/2006/main" xmlns:r="http://schemas.openxmlformats.org/officeDocument/2006/relationships" xmlns:p="http://schemas.openxmlformats.org/presentationml/2006/main">
  <p:tag name="PA" val="v5.2.11"/>
</p:tagLst>
</file>

<file path=ppt/tags/tag79.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80.xml><?xml version="1.0" encoding="utf-8"?>
<p:tagLst xmlns:a="http://schemas.openxmlformats.org/drawingml/2006/main" xmlns:r="http://schemas.openxmlformats.org/officeDocument/2006/relationships" xmlns:p="http://schemas.openxmlformats.org/presentationml/2006/main">
  <p:tag name="PA" val="v5.2.11"/>
</p:tagLst>
</file>

<file path=ppt/tags/tag81.xml><?xml version="1.0" encoding="utf-8"?>
<p:tagLst xmlns:a="http://schemas.openxmlformats.org/drawingml/2006/main" xmlns:r="http://schemas.openxmlformats.org/officeDocument/2006/relationships" xmlns:p="http://schemas.openxmlformats.org/presentationml/2006/main">
  <p:tag name="PA" val="v5.2.11"/>
</p:tagLst>
</file>

<file path=ppt/tags/tag82.xml><?xml version="1.0" encoding="utf-8"?>
<p:tagLst xmlns:a="http://schemas.openxmlformats.org/drawingml/2006/main" xmlns:r="http://schemas.openxmlformats.org/officeDocument/2006/relationships" xmlns:p="http://schemas.openxmlformats.org/presentationml/2006/main">
  <p:tag name="PA" val="v5.2.11"/>
</p:tagLst>
</file>

<file path=ppt/tags/tag83.xml><?xml version="1.0" encoding="utf-8"?>
<p:tagLst xmlns:a="http://schemas.openxmlformats.org/drawingml/2006/main" xmlns:r="http://schemas.openxmlformats.org/officeDocument/2006/relationships" xmlns:p="http://schemas.openxmlformats.org/presentationml/2006/main">
  <p:tag name="PA" val="v5.2.11"/>
</p:tagLst>
</file>

<file path=ppt/tags/tag84.xml><?xml version="1.0" encoding="utf-8"?>
<p:tagLst xmlns:a="http://schemas.openxmlformats.org/drawingml/2006/main" xmlns:r="http://schemas.openxmlformats.org/officeDocument/2006/relationships" xmlns:p="http://schemas.openxmlformats.org/presentationml/2006/main">
  <p:tag name="PA" val="v5.2.11"/>
</p:tagLst>
</file>

<file path=ppt/tags/tag85.xml><?xml version="1.0" encoding="utf-8"?>
<p:tagLst xmlns:a="http://schemas.openxmlformats.org/drawingml/2006/main" xmlns:r="http://schemas.openxmlformats.org/officeDocument/2006/relationships" xmlns:p="http://schemas.openxmlformats.org/presentationml/2006/main">
  <p:tag name="PA" val="v5.2.11"/>
</p:tagLst>
</file>

<file path=ppt/tags/tag86.xml><?xml version="1.0" encoding="utf-8"?>
<p:tagLst xmlns:a="http://schemas.openxmlformats.org/drawingml/2006/main" xmlns:r="http://schemas.openxmlformats.org/officeDocument/2006/relationships" xmlns:p="http://schemas.openxmlformats.org/presentationml/2006/main">
  <p:tag name="PA" val="v5.2.11"/>
</p:tagLst>
</file>

<file path=ppt/tags/tag87.xml><?xml version="1.0" encoding="utf-8"?>
<p:tagLst xmlns:a="http://schemas.openxmlformats.org/drawingml/2006/main" xmlns:r="http://schemas.openxmlformats.org/officeDocument/2006/relationships" xmlns:p="http://schemas.openxmlformats.org/presentationml/2006/main">
  <p:tag name="PA" val="v5.2.11"/>
</p:tagLst>
</file>

<file path=ppt/tags/tag88.xml><?xml version="1.0" encoding="utf-8"?>
<p:tagLst xmlns:a="http://schemas.openxmlformats.org/drawingml/2006/main" xmlns:r="http://schemas.openxmlformats.org/officeDocument/2006/relationships" xmlns:p="http://schemas.openxmlformats.org/presentationml/2006/main">
  <p:tag name="PA" val="v5.2.11"/>
</p:tagLst>
</file>

<file path=ppt/tags/tag89.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ags/tag90.xml><?xml version="1.0" encoding="utf-8"?>
<p:tagLst xmlns:a="http://schemas.openxmlformats.org/drawingml/2006/main" xmlns:r="http://schemas.openxmlformats.org/officeDocument/2006/relationships" xmlns:p="http://schemas.openxmlformats.org/presentationml/2006/main">
  <p:tag name="PA" val="v5.2.11"/>
</p:tagLst>
</file>

<file path=ppt/tags/tag91.xml><?xml version="1.0" encoding="utf-8"?>
<p:tagLst xmlns:a="http://schemas.openxmlformats.org/drawingml/2006/main" xmlns:r="http://schemas.openxmlformats.org/officeDocument/2006/relationships" xmlns:p="http://schemas.openxmlformats.org/presentationml/2006/main">
  <p:tag name="PA" val="v5.2.11"/>
</p:tagLst>
</file>

<file path=ppt/tags/tag92.xml><?xml version="1.0" encoding="utf-8"?>
<p:tagLst xmlns:a="http://schemas.openxmlformats.org/drawingml/2006/main" xmlns:r="http://schemas.openxmlformats.org/officeDocument/2006/relationships" xmlns:p="http://schemas.openxmlformats.org/presentationml/2006/main">
  <p:tag name="PA" val="v5.2.11"/>
</p:tagLst>
</file>

<file path=ppt/tags/tag93.xml><?xml version="1.0" encoding="utf-8"?>
<p:tagLst xmlns:a="http://schemas.openxmlformats.org/drawingml/2006/main" xmlns:r="http://schemas.openxmlformats.org/officeDocument/2006/relationships" xmlns:p="http://schemas.openxmlformats.org/presentationml/2006/main">
  <p:tag name="PA" val="v5.2.11"/>
</p:tagLst>
</file>

<file path=ppt/tags/tag94.xml><?xml version="1.0" encoding="utf-8"?>
<p:tagLst xmlns:a="http://schemas.openxmlformats.org/drawingml/2006/main" xmlns:r="http://schemas.openxmlformats.org/officeDocument/2006/relationships" xmlns:p="http://schemas.openxmlformats.org/presentationml/2006/main">
  <p:tag name="PA" val="v5.2.11"/>
</p:tagLst>
</file>

<file path=ppt/tags/tag95.xml><?xml version="1.0" encoding="utf-8"?>
<p:tagLst xmlns:a="http://schemas.openxmlformats.org/drawingml/2006/main" xmlns:r="http://schemas.openxmlformats.org/officeDocument/2006/relationships" xmlns:p="http://schemas.openxmlformats.org/presentationml/2006/main">
  <p:tag name="PA" val="v5.2.11"/>
</p:tagLst>
</file>

<file path=ppt/tags/tag96.xml><?xml version="1.0" encoding="utf-8"?>
<p:tagLst xmlns:a="http://schemas.openxmlformats.org/drawingml/2006/main" xmlns:r="http://schemas.openxmlformats.org/officeDocument/2006/relationships" xmlns:p="http://schemas.openxmlformats.org/presentationml/2006/main">
  <p:tag name="PA" val="v5.2.11"/>
</p:tagLst>
</file>

<file path=ppt/tags/tag97.xml><?xml version="1.0" encoding="utf-8"?>
<p:tagLst xmlns:a="http://schemas.openxmlformats.org/drawingml/2006/main" xmlns:r="http://schemas.openxmlformats.org/officeDocument/2006/relationships" xmlns:p="http://schemas.openxmlformats.org/presentationml/2006/main">
  <p:tag name="PA" val="v5.2.11"/>
</p:tagLst>
</file>

<file path=ppt/tags/tag98.xml><?xml version="1.0" encoding="utf-8"?>
<p:tagLst xmlns:a="http://schemas.openxmlformats.org/drawingml/2006/main" xmlns:r="http://schemas.openxmlformats.org/officeDocument/2006/relationships" xmlns:p="http://schemas.openxmlformats.org/presentationml/2006/main">
  <p:tag name="PA" val="v5.2.11"/>
</p:tagLst>
</file>

<file path=ppt/tags/tag9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815ED"/>
      </a:accent1>
      <a:accent2>
        <a:srgbClr val="B058F2"/>
      </a:accent2>
      <a:accent3>
        <a:srgbClr val="3DD8B5"/>
      </a:accent3>
      <a:accent4>
        <a:srgbClr val="FFC759"/>
      </a:accent4>
      <a:accent5>
        <a:srgbClr val="F09A1A"/>
      </a:accent5>
      <a:accent6>
        <a:srgbClr val="149FFF"/>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4815ED"/>
    </a:accent1>
    <a:accent2>
      <a:srgbClr val="B058F2"/>
    </a:accent2>
    <a:accent3>
      <a:srgbClr val="3DD8B5"/>
    </a:accent3>
    <a:accent4>
      <a:srgbClr val="FFC759"/>
    </a:accent4>
    <a:accent5>
      <a:srgbClr val="F09A1A"/>
    </a:accent5>
    <a:accent6>
      <a:srgbClr val="149FFF"/>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4815ED"/>
    </a:accent1>
    <a:accent2>
      <a:srgbClr val="B058F2"/>
    </a:accent2>
    <a:accent3>
      <a:srgbClr val="3DD8B5"/>
    </a:accent3>
    <a:accent4>
      <a:srgbClr val="FFC759"/>
    </a:accent4>
    <a:accent5>
      <a:srgbClr val="F09A1A"/>
    </a:accent5>
    <a:accent6>
      <a:srgbClr val="149FFF"/>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4815ED"/>
    </a:accent1>
    <a:accent2>
      <a:srgbClr val="B058F2"/>
    </a:accent2>
    <a:accent3>
      <a:srgbClr val="3DD8B5"/>
    </a:accent3>
    <a:accent4>
      <a:srgbClr val="FFC759"/>
    </a:accent4>
    <a:accent5>
      <a:srgbClr val="F09A1A"/>
    </a:accent5>
    <a:accent6>
      <a:srgbClr val="149FFF"/>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Mila</Template>
  <TotalTime>1072</TotalTime>
  <Words>4130</Words>
  <Application>Microsoft Office PowerPoint</Application>
  <PresentationFormat>宽屏</PresentationFormat>
  <Paragraphs>304</Paragraphs>
  <Slides>17</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7" baseType="lpstr">
      <vt:lpstr>等线</vt:lpstr>
      <vt:lpstr>宋体</vt:lpstr>
      <vt:lpstr>微软雅黑</vt:lpstr>
      <vt:lpstr>微软雅黑</vt:lpstr>
      <vt:lpstr>Arial</vt:lpstr>
      <vt:lpstr>Calibri</vt:lpstr>
      <vt:lpstr>Impact</vt:lpstr>
      <vt:lpstr>Times New Roman</vt:lpstr>
      <vt:lpstr>主题5</vt:lpstr>
      <vt:lpstr>think-cell Slide</vt:lpstr>
      <vt:lpstr>PowerPoint 演示文稿</vt:lpstr>
      <vt:lpstr>PowerPoint 演示文稿</vt:lpstr>
      <vt:lpstr>PowerPoint 演示文稿</vt:lpstr>
      <vt:lpstr>1.1 研究内容</vt:lpstr>
      <vt:lpstr>1.2 项目特色</vt:lpstr>
      <vt:lpstr>1.2 项目特色</vt:lpstr>
      <vt:lpstr>1.3 项目可行性分析</vt:lpstr>
      <vt:lpstr>1.3 项目可行性分析</vt:lpstr>
      <vt:lpstr>1.3 项目可行性分析</vt:lpstr>
      <vt:lpstr>PowerPoint 演示文稿</vt:lpstr>
      <vt:lpstr>2.1 产品功能</vt:lpstr>
      <vt:lpstr>2.2 产品特性</vt:lpstr>
      <vt:lpstr>2.2 需求市场前景</vt:lpstr>
      <vt:lpstr>PowerPoint 演示文稿</vt:lpstr>
      <vt:lpstr>3.1 处理方案</vt:lpstr>
      <vt:lpstr>3.2 技术路线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Mila</dc:creator>
  <cp:lastModifiedBy>何 宗欣</cp:lastModifiedBy>
  <cp:revision>8</cp:revision>
  <cp:lastPrinted>2020-03-26T16:00:00Z</cp:lastPrinted>
  <dcterms:created xsi:type="dcterms:W3CDTF">2020-03-26T16:00:00Z</dcterms:created>
  <dcterms:modified xsi:type="dcterms:W3CDTF">2022-05-29T07:25:33Z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